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9" r:id="rId2"/>
    <p:sldMasterId id="2147483673" r:id="rId3"/>
    <p:sldMasterId id="2147483675" r:id="rId4"/>
    <p:sldMasterId id="2147483677" r:id="rId5"/>
    <p:sldMasterId id="2147483679" r:id="rId6"/>
    <p:sldMasterId id="2147483681" r:id="rId7"/>
    <p:sldMasterId id="2147483687" r:id="rId8"/>
  </p:sldMasterIdLst>
  <p:notesMasterIdLst>
    <p:notesMasterId r:id="rId31"/>
  </p:notesMasterIdLst>
  <p:sldIdLst>
    <p:sldId id="256" r:id="rId9"/>
    <p:sldId id="310" r:id="rId10"/>
    <p:sldId id="373" r:id="rId11"/>
    <p:sldId id="521" r:id="rId12"/>
    <p:sldId id="549" r:id="rId13"/>
    <p:sldId id="572" r:id="rId14"/>
    <p:sldId id="561" r:id="rId15"/>
    <p:sldId id="554" r:id="rId16"/>
    <p:sldId id="550" r:id="rId17"/>
    <p:sldId id="546" r:id="rId18"/>
    <p:sldId id="563" r:id="rId19"/>
    <p:sldId id="564" r:id="rId20"/>
    <p:sldId id="565" r:id="rId21"/>
    <p:sldId id="566" r:id="rId22"/>
    <p:sldId id="567" r:id="rId23"/>
    <p:sldId id="571" r:id="rId24"/>
    <p:sldId id="548" r:id="rId25"/>
    <p:sldId id="573" r:id="rId26"/>
    <p:sldId id="551" r:id="rId27"/>
    <p:sldId id="552" r:id="rId28"/>
    <p:sldId id="540" r:id="rId29"/>
    <p:sldId id="542" r:id="rId30"/>
  </p:sldIdLst>
  <p:sldSz cx="9144000" cy="6858000" type="screen4x3"/>
  <p:notesSz cx="6858000" cy="9144000"/>
  <p:defaultTextStyle>
    <a:defPPr>
      <a:defRPr lang="en-ZA"/>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oinette Bisschoff"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00FF00"/>
    <a:srgbClr val="FFFF99"/>
    <a:srgbClr val="FFCC99"/>
    <a:srgbClr val="99FF99"/>
    <a:srgbClr val="CC3300"/>
    <a:srgbClr val="FF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60" autoAdjust="0"/>
  </p:normalViewPr>
  <p:slideViewPr>
    <p:cSldViewPr>
      <p:cViewPr varScale="1">
        <p:scale>
          <a:sx n="111" d="100"/>
          <a:sy n="111" d="100"/>
        </p:scale>
        <p:origin x="1536"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9D8BDBC4-E393-4980-9A68-B9DEEAC838EF}"/>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92163" name="Rectangle 3">
            <a:extLst>
              <a:ext uri="{FF2B5EF4-FFF2-40B4-BE49-F238E27FC236}">
                <a16:creationId xmlns:a16="http://schemas.microsoft.com/office/drawing/2014/main" id="{2A92087A-0FBB-4548-8A73-58F36619E341}"/>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6388" name="Rectangle 4">
            <a:extLst>
              <a:ext uri="{FF2B5EF4-FFF2-40B4-BE49-F238E27FC236}">
                <a16:creationId xmlns:a16="http://schemas.microsoft.com/office/drawing/2014/main" id="{ECB2E2E3-D2C7-44AC-9B8D-EA0D5D29697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5" name="Rectangle 5">
            <a:extLst>
              <a:ext uri="{FF2B5EF4-FFF2-40B4-BE49-F238E27FC236}">
                <a16:creationId xmlns:a16="http://schemas.microsoft.com/office/drawing/2014/main" id="{98CD90A9-5C20-4143-AB0A-34A236957562}"/>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166" name="Rectangle 6">
            <a:extLst>
              <a:ext uri="{FF2B5EF4-FFF2-40B4-BE49-F238E27FC236}">
                <a16:creationId xmlns:a16="http://schemas.microsoft.com/office/drawing/2014/main" id="{4F7E6A07-408B-44E0-A5A1-ADAE44301ECE}"/>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92167" name="Rectangle 7">
            <a:extLst>
              <a:ext uri="{FF2B5EF4-FFF2-40B4-BE49-F238E27FC236}">
                <a16:creationId xmlns:a16="http://schemas.microsoft.com/office/drawing/2014/main" id="{6760D51C-6172-49EE-BBA1-18E611AC807C}"/>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53FED59-5D76-4B08-BD9F-08C45CBA2A9D}"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81338738-BD6F-4431-94FA-24BFD5B4E3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fld id="{91B256A8-1B52-4096-9921-A50354160382}" type="slidenum">
              <a:rPr lang="en-US" altLang="en-US" sz="1200">
                <a:solidFill>
                  <a:srgbClr val="000000"/>
                </a:solidFill>
                <a:latin typeface="Arial" panose="020B0604020202020204" pitchFamily="34" charset="0"/>
              </a:rPr>
              <a:pPr eaLnBrk="1" hangingPunct="1"/>
              <a:t>7</a:t>
            </a:fld>
            <a:endParaRPr lang="en-US" altLang="en-US" sz="1200">
              <a:solidFill>
                <a:srgbClr val="000000"/>
              </a:solidFill>
              <a:latin typeface="Arial" panose="020B0604020202020204" pitchFamily="34" charset="0"/>
            </a:endParaRPr>
          </a:p>
        </p:txBody>
      </p:sp>
      <p:sp>
        <p:nvSpPr>
          <p:cNvPr id="24579" name="Rectangle 2">
            <a:extLst>
              <a:ext uri="{FF2B5EF4-FFF2-40B4-BE49-F238E27FC236}">
                <a16:creationId xmlns:a16="http://schemas.microsoft.com/office/drawing/2014/main" id="{713C99CB-EF6F-4A32-84C6-B738BC1A104D}"/>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33E3559E-2AB1-4E6A-AAF7-6B8714D7D3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2FB8C736-221F-4993-991A-B99A1E6C4C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fld id="{4AB42A20-3C8A-48E1-8F4E-0BFB4D5533B1}" type="slidenum">
              <a:rPr lang="en-US" altLang="en-US" sz="1200">
                <a:solidFill>
                  <a:srgbClr val="000000"/>
                </a:solidFill>
                <a:latin typeface="Arial" panose="020B0604020202020204" pitchFamily="34" charset="0"/>
              </a:rPr>
              <a:pPr eaLnBrk="1" hangingPunct="1"/>
              <a:t>11</a:t>
            </a:fld>
            <a:endParaRPr lang="en-US" altLang="en-US" sz="1200">
              <a:solidFill>
                <a:srgbClr val="000000"/>
              </a:solidFill>
              <a:latin typeface="Arial" panose="020B0604020202020204" pitchFamily="34" charset="0"/>
            </a:endParaRPr>
          </a:p>
        </p:txBody>
      </p:sp>
      <p:sp>
        <p:nvSpPr>
          <p:cNvPr id="29699" name="Rectangle 2">
            <a:extLst>
              <a:ext uri="{FF2B5EF4-FFF2-40B4-BE49-F238E27FC236}">
                <a16:creationId xmlns:a16="http://schemas.microsoft.com/office/drawing/2014/main" id="{C149677D-EB34-46A5-87E2-A76CDF270EFE}"/>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B427FD69-1F69-4B59-B0FF-D609F5F61B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EA1F6D8E-01CB-4E9F-8EC7-4282B7AC85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fld id="{D305D293-439E-4724-9ECE-65DA93E1B409}" type="slidenum">
              <a:rPr lang="en-US" altLang="en-US" sz="1200">
                <a:solidFill>
                  <a:srgbClr val="000000"/>
                </a:solidFill>
                <a:latin typeface="Arial" panose="020B0604020202020204" pitchFamily="34" charset="0"/>
              </a:rPr>
              <a:pPr eaLnBrk="1" hangingPunct="1"/>
              <a:t>12</a:t>
            </a:fld>
            <a:endParaRPr lang="en-US" altLang="en-US" sz="1200">
              <a:solidFill>
                <a:srgbClr val="000000"/>
              </a:solidFill>
              <a:latin typeface="Arial" panose="020B0604020202020204" pitchFamily="34" charset="0"/>
            </a:endParaRPr>
          </a:p>
        </p:txBody>
      </p:sp>
      <p:sp>
        <p:nvSpPr>
          <p:cNvPr id="31747" name="Rectangle 2">
            <a:extLst>
              <a:ext uri="{FF2B5EF4-FFF2-40B4-BE49-F238E27FC236}">
                <a16:creationId xmlns:a16="http://schemas.microsoft.com/office/drawing/2014/main" id="{5D36D5A2-1CAB-4C18-8608-C9DCC159D3D2}"/>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1F97C455-C3D3-4641-AE3F-C3F1A77292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071DF258-9827-4B9E-A1F7-0E1039DC19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fld id="{B1E2EE7D-3DBF-4C59-AC6E-6587802F600C}" type="slidenum">
              <a:rPr lang="en-US" altLang="en-US" sz="1200">
                <a:solidFill>
                  <a:srgbClr val="000000"/>
                </a:solidFill>
                <a:latin typeface="Arial" panose="020B0604020202020204" pitchFamily="34" charset="0"/>
              </a:rPr>
              <a:pPr eaLnBrk="1" hangingPunct="1"/>
              <a:t>15</a:t>
            </a:fld>
            <a:endParaRPr lang="en-US" altLang="en-US" sz="1200">
              <a:solidFill>
                <a:srgbClr val="000000"/>
              </a:solidFill>
              <a:latin typeface="Arial" panose="020B0604020202020204" pitchFamily="34" charset="0"/>
            </a:endParaRPr>
          </a:p>
        </p:txBody>
      </p:sp>
      <p:sp>
        <p:nvSpPr>
          <p:cNvPr id="35843" name="Rectangle 2">
            <a:extLst>
              <a:ext uri="{FF2B5EF4-FFF2-40B4-BE49-F238E27FC236}">
                <a16:creationId xmlns:a16="http://schemas.microsoft.com/office/drawing/2014/main" id="{17762255-8FD8-44A6-9916-BE1A8E2151B2}"/>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196853CF-81C2-4B74-B0B6-A8429C5CD6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62A419A-39E1-4859-81E3-922FCFB90416}"/>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58CD1183-1A8B-4CA6-AA08-F37BC54869FE}"/>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A228FD3E-D33F-49F6-BEF1-A8E29B7B3978}"/>
              </a:ext>
            </a:extLst>
          </p:cNvPr>
          <p:cNvSpPr>
            <a:spLocks noGrp="1" noChangeArrowheads="1"/>
          </p:cNvSpPr>
          <p:nvPr>
            <p:ph type="sldNum" sz="quarter" idx="12"/>
          </p:nvPr>
        </p:nvSpPr>
        <p:spPr>
          <a:ln/>
        </p:spPr>
        <p:txBody>
          <a:bodyPr/>
          <a:lstStyle>
            <a:lvl1pPr>
              <a:defRPr/>
            </a:lvl1pPr>
          </a:lstStyle>
          <a:p>
            <a:fld id="{8BC575B9-B8D4-4779-993A-663A751A1F28}" type="slidenum">
              <a:rPr lang="en-ZA" altLang="en-US"/>
              <a:pPr/>
              <a:t>‹#›</a:t>
            </a:fld>
            <a:endParaRPr lang="en-ZA" altLang="en-US"/>
          </a:p>
        </p:txBody>
      </p:sp>
    </p:spTree>
    <p:extLst>
      <p:ext uri="{BB962C8B-B14F-4D97-AF65-F5344CB8AC3E}">
        <p14:creationId xmlns:p14="http://schemas.microsoft.com/office/powerpoint/2010/main" val="3940992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2149399-3D36-4E35-9219-87ED37BC931A}"/>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3618A52C-D70C-4717-8C00-E1656BB151FE}"/>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B843FD5E-A951-4159-9BDB-EE7B15B08F94}"/>
              </a:ext>
            </a:extLst>
          </p:cNvPr>
          <p:cNvSpPr>
            <a:spLocks noGrp="1" noChangeArrowheads="1"/>
          </p:cNvSpPr>
          <p:nvPr>
            <p:ph type="sldNum" sz="quarter" idx="12"/>
          </p:nvPr>
        </p:nvSpPr>
        <p:spPr>
          <a:ln/>
        </p:spPr>
        <p:txBody>
          <a:bodyPr/>
          <a:lstStyle>
            <a:lvl1pPr>
              <a:defRPr/>
            </a:lvl1pPr>
          </a:lstStyle>
          <a:p>
            <a:fld id="{535A85B0-040C-4D81-AC7E-E2EF2E67E30A}" type="slidenum">
              <a:rPr lang="en-ZA" altLang="en-US"/>
              <a:pPr/>
              <a:t>‹#›</a:t>
            </a:fld>
            <a:endParaRPr lang="en-ZA" altLang="en-US"/>
          </a:p>
        </p:txBody>
      </p:sp>
    </p:spTree>
    <p:extLst>
      <p:ext uri="{BB962C8B-B14F-4D97-AF65-F5344CB8AC3E}">
        <p14:creationId xmlns:p14="http://schemas.microsoft.com/office/powerpoint/2010/main" val="968458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8A75AB5-5253-4C3A-BF4D-841BCC8643B2}"/>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35EEA8A5-1FAA-4A24-B7AE-1AAE3E3B8D85}"/>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F885DCF8-8B07-49AE-940E-05E47E3AD711}"/>
              </a:ext>
            </a:extLst>
          </p:cNvPr>
          <p:cNvSpPr>
            <a:spLocks noGrp="1" noChangeArrowheads="1"/>
          </p:cNvSpPr>
          <p:nvPr>
            <p:ph type="sldNum" sz="quarter" idx="12"/>
          </p:nvPr>
        </p:nvSpPr>
        <p:spPr>
          <a:ln/>
        </p:spPr>
        <p:txBody>
          <a:bodyPr/>
          <a:lstStyle>
            <a:lvl1pPr>
              <a:defRPr/>
            </a:lvl1pPr>
          </a:lstStyle>
          <a:p>
            <a:fld id="{426CF972-FB6F-4199-B49F-D99A00774365}" type="slidenum">
              <a:rPr lang="en-ZA" altLang="en-US"/>
              <a:pPr/>
              <a:t>‹#›</a:t>
            </a:fld>
            <a:endParaRPr lang="en-ZA" altLang="en-US"/>
          </a:p>
        </p:txBody>
      </p:sp>
    </p:spTree>
    <p:extLst>
      <p:ext uri="{BB962C8B-B14F-4D97-AF65-F5344CB8AC3E}">
        <p14:creationId xmlns:p14="http://schemas.microsoft.com/office/powerpoint/2010/main" val="2194764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36C4E453-EEC7-44FB-8217-27E28D2558F2}"/>
              </a:ext>
            </a:extLst>
          </p:cNvPr>
          <p:cNvSpPr>
            <a:spLocks noGrp="1" noChangeArrowheads="1"/>
          </p:cNvSpPr>
          <p:nvPr>
            <p:ph type="dt" sz="half" idx="10"/>
          </p:nvPr>
        </p:nvSpPr>
        <p:spPr>
          <a:ln/>
        </p:spPr>
        <p:txBody>
          <a:bodyPr/>
          <a:lstStyle>
            <a:lvl1pPr>
              <a:defRPr/>
            </a:lvl1pPr>
          </a:lstStyle>
          <a:p>
            <a:pPr>
              <a:defRPr/>
            </a:pPr>
            <a:endParaRPr lang="en-ZA"/>
          </a:p>
        </p:txBody>
      </p:sp>
      <p:sp>
        <p:nvSpPr>
          <p:cNvPr id="4" name="Rectangle 5">
            <a:extLst>
              <a:ext uri="{FF2B5EF4-FFF2-40B4-BE49-F238E27FC236}">
                <a16:creationId xmlns:a16="http://schemas.microsoft.com/office/drawing/2014/main" id="{9C48B333-A540-4DFE-ACE6-CF6FF558A075}"/>
              </a:ext>
            </a:extLst>
          </p:cNvPr>
          <p:cNvSpPr>
            <a:spLocks noGrp="1" noChangeArrowheads="1"/>
          </p:cNvSpPr>
          <p:nvPr>
            <p:ph type="ftr" sz="quarter" idx="11"/>
          </p:nvPr>
        </p:nvSpPr>
        <p:spPr>
          <a:ln/>
        </p:spPr>
        <p:txBody>
          <a:bodyPr/>
          <a:lstStyle>
            <a:lvl1pPr>
              <a:defRPr/>
            </a:lvl1pPr>
          </a:lstStyle>
          <a:p>
            <a:pPr>
              <a:defRPr/>
            </a:pPr>
            <a:endParaRPr lang="en-ZA"/>
          </a:p>
        </p:txBody>
      </p:sp>
      <p:sp>
        <p:nvSpPr>
          <p:cNvPr id="5" name="Rectangle 6">
            <a:extLst>
              <a:ext uri="{FF2B5EF4-FFF2-40B4-BE49-F238E27FC236}">
                <a16:creationId xmlns:a16="http://schemas.microsoft.com/office/drawing/2014/main" id="{C135230F-2541-410A-8E73-1DF635B413C7}"/>
              </a:ext>
            </a:extLst>
          </p:cNvPr>
          <p:cNvSpPr>
            <a:spLocks noGrp="1" noChangeArrowheads="1"/>
          </p:cNvSpPr>
          <p:nvPr>
            <p:ph type="sldNum" sz="quarter" idx="12"/>
          </p:nvPr>
        </p:nvSpPr>
        <p:spPr>
          <a:ln/>
        </p:spPr>
        <p:txBody>
          <a:bodyPr/>
          <a:lstStyle>
            <a:lvl1pPr>
              <a:defRPr/>
            </a:lvl1pPr>
          </a:lstStyle>
          <a:p>
            <a:fld id="{2C8E1F05-B535-4EB8-9F79-2B4DCE3DE540}" type="slidenum">
              <a:rPr lang="en-ZA" altLang="en-US"/>
              <a:pPr/>
              <a:t>‹#›</a:t>
            </a:fld>
            <a:endParaRPr lang="en-ZA" altLang="en-US"/>
          </a:p>
        </p:txBody>
      </p:sp>
    </p:spTree>
    <p:extLst>
      <p:ext uri="{BB962C8B-B14F-4D97-AF65-F5344CB8AC3E}">
        <p14:creationId xmlns:p14="http://schemas.microsoft.com/office/powerpoint/2010/main" val="39591001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8ECF261C-4577-4EEB-BF5B-161D30668D0D}"/>
              </a:ext>
            </a:extLst>
          </p:cNvPr>
          <p:cNvSpPr>
            <a:spLocks noGrp="1" noChangeArrowheads="1"/>
          </p:cNvSpPr>
          <p:nvPr>
            <p:ph type="dt" sz="half" idx="10"/>
          </p:nvPr>
        </p:nvSpPr>
        <p:spPr>
          <a:ln/>
        </p:spPr>
        <p:txBody>
          <a:bodyPr/>
          <a:lstStyle>
            <a:lvl1pPr>
              <a:defRPr/>
            </a:lvl1pPr>
          </a:lstStyle>
          <a:p>
            <a:pPr>
              <a:defRPr/>
            </a:pPr>
            <a:endParaRPr lang="en-ZA"/>
          </a:p>
        </p:txBody>
      </p:sp>
      <p:sp>
        <p:nvSpPr>
          <p:cNvPr id="7" name="Rectangle 5">
            <a:extLst>
              <a:ext uri="{FF2B5EF4-FFF2-40B4-BE49-F238E27FC236}">
                <a16:creationId xmlns:a16="http://schemas.microsoft.com/office/drawing/2014/main" id="{E5E4C644-7315-4BE1-8316-D1945528F00D}"/>
              </a:ext>
            </a:extLst>
          </p:cNvPr>
          <p:cNvSpPr>
            <a:spLocks noGrp="1" noChangeArrowheads="1"/>
          </p:cNvSpPr>
          <p:nvPr>
            <p:ph type="ftr" sz="quarter" idx="11"/>
          </p:nvPr>
        </p:nvSpPr>
        <p:spPr>
          <a:ln/>
        </p:spPr>
        <p:txBody>
          <a:bodyPr/>
          <a:lstStyle>
            <a:lvl1pPr>
              <a:defRPr/>
            </a:lvl1pPr>
          </a:lstStyle>
          <a:p>
            <a:pPr>
              <a:defRPr/>
            </a:pPr>
            <a:endParaRPr lang="en-ZA"/>
          </a:p>
        </p:txBody>
      </p:sp>
      <p:sp>
        <p:nvSpPr>
          <p:cNvPr id="8" name="Rectangle 6">
            <a:extLst>
              <a:ext uri="{FF2B5EF4-FFF2-40B4-BE49-F238E27FC236}">
                <a16:creationId xmlns:a16="http://schemas.microsoft.com/office/drawing/2014/main" id="{F0EC9AEE-CB60-4FC5-8503-4906DC26B245}"/>
              </a:ext>
            </a:extLst>
          </p:cNvPr>
          <p:cNvSpPr>
            <a:spLocks noGrp="1" noChangeArrowheads="1"/>
          </p:cNvSpPr>
          <p:nvPr>
            <p:ph type="sldNum" sz="quarter" idx="12"/>
          </p:nvPr>
        </p:nvSpPr>
        <p:spPr>
          <a:ln/>
        </p:spPr>
        <p:txBody>
          <a:bodyPr/>
          <a:lstStyle>
            <a:lvl1pPr>
              <a:defRPr/>
            </a:lvl1pPr>
          </a:lstStyle>
          <a:p>
            <a:fld id="{D0EC1B34-06D5-42E4-964A-D5E1B3B54997}" type="slidenum">
              <a:rPr lang="en-ZA" altLang="en-US"/>
              <a:pPr/>
              <a:t>‹#›</a:t>
            </a:fld>
            <a:endParaRPr lang="en-ZA" altLang="en-US"/>
          </a:p>
        </p:txBody>
      </p:sp>
    </p:spTree>
    <p:extLst>
      <p:ext uri="{BB962C8B-B14F-4D97-AF65-F5344CB8AC3E}">
        <p14:creationId xmlns:p14="http://schemas.microsoft.com/office/powerpoint/2010/main" val="29513007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4648200" y="1981200"/>
            <a:ext cx="3810000" cy="4114800"/>
          </a:xfrm>
        </p:spPr>
        <p:txBody>
          <a:bodyPr/>
          <a:lstStyle/>
          <a:p>
            <a:pPr lvl="0"/>
            <a:endParaRPr lang="en-US" noProof="0"/>
          </a:p>
        </p:txBody>
      </p:sp>
      <p:sp>
        <p:nvSpPr>
          <p:cNvPr id="5" name="Rectangle 4">
            <a:extLst>
              <a:ext uri="{FF2B5EF4-FFF2-40B4-BE49-F238E27FC236}">
                <a16:creationId xmlns:a16="http://schemas.microsoft.com/office/drawing/2014/main" id="{F7E52A4F-8AE8-4F67-9526-07649689BF51}"/>
              </a:ext>
            </a:extLst>
          </p:cNvPr>
          <p:cNvSpPr>
            <a:spLocks noGrp="1" noChangeArrowheads="1"/>
          </p:cNvSpPr>
          <p:nvPr>
            <p:ph type="dt" sz="half" idx="10"/>
          </p:nvPr>
        </p:nvSpPr>
        <p:spPr>
          <a:ln/>
        </p:spPr>
        <p:txBody>
          <a:bodyPr/>
          <a:lstStyle>
            <a:lvl1pPr>
              <a:defRPr/>
            </a:lvl1pPr>
          </a:lstStyle>
          <a:p>
            <a:pPr>
              <a:defRPr/>
            </a:pPr>
            <a:endParaRPr lang="en-ZA"/>
          </a:p>
        </p:txBody>
      </p:sp>
      <p:sp>
        <p:nvSpPr>
          <p:cNvPr id="6" name="Rectangle 5">
            <a:extLst>
              <a:ext uri="{FF2B5EF4-FFF2-40B4-BE49-F238E27FC236}">
                <a16:creationId xmlns:a16="http://schemas.microsoft.com/office/drawing/2014/main" id="{E524510E-E527-40E3-84EE-E65F28869F20}"/>
              </a:ext>
            </a:extLst>
          </p:cNvPr>
          <p:cNvSpPr>
            <a:spLocks noGrp="1" noChangeArrowheads="1"/>
          </p:cNvSpPr>
          <p:nvPr>
            <p:ph type="ftr" sz="quarter" idx="11"/>
          </p:nvPr>
        </p:nvSpPr>
        <p:spPr>
          <a:ln/>
        </p:spPr>
        <p:txBody>
          <a:bodyPr/>
          <a:lstStyle>
            <a:lvl1pPr>
              <a:defRPr/>
            </a:lvl1pPr>
          </a:lstStyle>
          <a:p>
            <a:pPr>
              <a:defRPr/>
            </a:pPr>
            <a:endParaRPr lang="en-ZA"/>
          </a:p>
        </p:txBody>
      </p:sp>
      <p:sp>
        <p:nvSpPr>
          <p:cNvPr id="7" name="Rectangle 6">
            <a:extLst>
              <a:ext uri="{FF2B5EF4-FFF2-40B4-BE49-F238E27FC236}">
                <a16:creationId xmlns:a16="http://schemas.microsoft.com/office/drawing/2014/main" id="{55A26169-8613-40D5-932E-4F2CA05E2EBC}"/>
              </a:ext>
            </a:extLst>
          </p:cNvPr>
          <p:cNvSpPr>
            <a:spLocks noGrp="1" noChangeArrowheads="1"/>
          </p:cNvSpPr>
          <p:nvPr>
            <p:ph type="sldNum" sz="quarter" idx="12"/>
          </p:nvPr>
        </p:nvSpPr>
        <p:spPr>
          <a:ln/>
        </p:spPr>
        <p:txBody>
          <a:bodyPr/>
          <a:lstStyle>
            <a:lvl1pPr>
              <a:defRPr/>
            </a:lvl1pPr>
          </a:lstStyle>
          <a:p>
            <a:fld id="{0A5712F3-8CFB-4012-AE89-30D547708F91}" type="slidenum">
              <a:rPr lang="en-ZA" altLang="en-US"/>
              <a:pPr/>
              <a:t>‹#›</a:t>
            </a:fld>
            <a:endParaRPr lang="en-ZA" altLang="en-US"/>
          </a:p>
        </p:txBody>
      </p:sp>
    </p:spTree>
    <p:extLst>
      <p:ext uri="{BB962C8B-B14F-4D97-AF65-F5344CB8AC3E}">
        <p14:creationId xmlns:p14="http://schemas.microsoft.com/office/powerpoint/2010/main" val="231389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24EA95A3-F41C-47F6-BB95-7FC67F51103B}"/>
              </a:ext>
            </a:extLst>
          </p:cNvPr>
          <p:cNvSpPr>
            <a:spLocks noGrp="1" noChangeArrowheads="1"/>
          </p:cNvSpPr>
          <p:nvPr>
            <p:ph type="dt" sz="half" idx="10"/>
          </p:nvPr>
        </p:nvSpPr>
        <p:spPr/>
        <p:txBody>
          <a:bodyPr/>
          <a:lstStyle>
            <a:lvl1pPr algn="ctr" eaLnBrk="0" hangingPunct="0">
              <a:defRPr>
                <a:latin typeface="Times New Roman" pitchFamily="18" charset="0"/>
              </a:defRPr>
            </a:lvl1pPr>
          </a:lstStyle>
          <a:p>
            <a:pPr>
              <a:defRPr/>
            </a:pPr>
            <a:endParaRPr lang="en-US"/>
          </a:p>
        </p:txBody>
      </p:sp>
      <p:sp>
        <p:nvSpPr>
          <p:cNvPr id="5" name="Rectangle 5">
            <a:extLst>
              <a:ext uri="{FF2B5EF4-FFF2-40B4-BE49-F238E27FC236}">
                <a16:creationId xmlns:a16="http://schemas.microsoft.com/office/drawing/2014/main" id="{AA814AEC-5184-4C75-9CC4-33855AA473A4}"/>
              </a:ext>
            </a:extLst>
          </p:cNvPr>
          <p:cNvSpPr>
            <a:spLocks noGrp="1" noChangeArrowheads="1"/>
          </p:cNvSpPr>
          <p:nvPr>
            <p:ph type="ftr" sz="quarter" idx="11"/>
          </p:nvPr>
        </p:nvSpPr>
        <p:spPr/>
        <p:txBody>
          <a:bodyPr/>
          <a:lstStyle>
            <a:lvl1pPr eaLnBrk="0" hangingPunct="0">
              <a:defRPr>
                <a:latin typeface="Times New Roman" pitchFamily="18" charset="0"/>
              </a:defRPr>
            </a:lvl1pPr>
          </a:lstStyle>
          <a:p>
            <a:pPr>
              <a:defRPr/>
            </a:pPr>
            <a:endParaRPr lang="en-US"/>
          </a:p>
        </p:txBody>
      </p:sp>
      <p:sp>
        <p:nvSpPr>
          <p:cNvPr id="6" name="Rectangle 6">
            <a:extLst>
              <a:ext uri="{FF2B5EF4-FFF2-40B4-BE49-F238E27FC236}">
                <a16:creationId xmlns:a16="http://schemas.microsoft.com/office/drawing/2014/main" id="{1F3C12AF-7D1A-48D9-A924-F7E8E9DEBBF9}"/>
              </a:ext>
            </a:extLst>
          </p:cNvPr>
          <p:cNvSpPr>
            <a:spLocks noGrp="1" noChangeArrowheads="1"/>
          </p:cNvSpPr>
          <p:nvPr>
            <p:ph type="sldNum" sz="quarter" idx="12"/>
          </p:nvPr>
        </p:nvSpPr>
        <p:spPr/>
        <p:txBody>
          <a:bodyPr/>
          <a:lstStyle>
            <a:lvl1pPr eaLnBrk="0" hangingPunct="0">
              <a:defRPr>
                <a:latin typeface="Times New Roman" panose="02020603050405020304" pitchFamily="18" charset="0"/>
              </a:defRPr>
            </a:lvl1pPr>
          </a:lstStyle>
          <a:p>
            <a:fld id="{9C750E3F-CA64-40C9-B090-DE9B9EB84C13}" type="slidenum">
              <a:rPr lang="en-US" altLang="en-US"/>
              <a:pPr/>
              <a:t>‹#›</a:t>
            </a:fld>
            <a:endParaRPr lang="en-US" altLang="en-US"/>
          </a:p>
        </p:txBody>
      </p:sp>
    </p:spTree>
    <p:extLst>
      <p:ext uri="{BB962C8B-B14F-4D97-AF65-F5344CB8AC3E}">
        <p14:creationId xmlns:p14="http://schemas.microsoft.com/office/powerpoint/2010/main" val="4023741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82A3BBF4-AF84-4216-ABAC-031E78224F6D}"/>
              </a:ext>
            </a:extLst>
          </p:cNvPr>
          <p:cNvSpPr>
            <a:spLocks noGrp="1" noChangeArrowheads="1"/>
          </p:cNvSpPr>
          <p:nvPr>
            <p:ph type="dt" sz="half" idx="10"/>
          </p:nvPr>
        </p:nvSpPr>
        <p:spPr/>
        <p:txBody>
          <a:bodyPr/>
          <a:lstStyle>
            <a:lvl1pPr algn="ctr" eaLnBrk="0" hangingPunct="0">
              <a:defRPr>
                <a:latin typeface="Times New Roman" pitchFamily="18" charset="0"/>
              </a:defRPr>
            </a:lvl1pPr>
          </a:lstStyle>
          <a:p>
            <a:pPr>
              <a:defRPr/>
            </a:pPr>
            <a:endParaRPr lang="en-US"/>
          </a:p>
        </p:txBody>
      </p:sp>
      <p:sp>
        <p:nvSpPr>
          <p:cNvPr id="5" name="Rectangle 5">
            <a:extLst>
              <a:ext uri="{FF2B5EF4-FFF2-40B4-BE49-F238E27FC236}">
                <a16:creationId xmlns:a16="http://schemas.microsoft.com/office/drawing/2014/main" id="{20A7C887-54E6-470E-AED4-FE5C50F99CE1}"/>
              </a:ext>
            </a:extLst>
          </p:cNvPr>
          <p:cNvSpPr>
            <a:spLocks noGrp="1" noChangeArrowheads="1"/>
          </p:cNvSpPr>
          <p:nvPr>
            <p:ph type="ftr" sz="quarter" idx="11"/>
          </p:nvPr>
        </p:nvSpPr>
        <p:spPr/>
        <p:txBody>
          <a:bodyPr/>
          <a:lstStyle>
            <a:lvl1pPr eaLnBrk="0" hangingPunct="0">
              <a:defRPr>
                <a:latin typeface="Times New Roman" pitchFamily="18" charset="0"/>
              </a:defRPr>
            </a:lvl1pPr>
          </a:lstStyle>
          <a:p>
            <a:pPr>
              <a:defRPr/>
            </a:pPr>
            <a:endParaRPr lang="en-US"/>
          </a:p>
        </p:txBody>
      </p:sp>
      <p:sp>
        <p:nvSpPr>
          <p:cNvPr id="6" name="Rectangle 6">
            <a:extLst>
              <a:ext uri="{FF2B5EF4-FFF2-40B4-BE49-F238E27FC236}">
                <a16:creationId xmlns:a16="http://schemas.microsoft.com/office/drawing/2014/main" id="{28BE0275-3F6F-4776-9EBC-B3CE4610CAAB}"/>
              </a:ext>
            </a:extLst>
          </p:cNvPr>
          <p:cNvSpPr>
            <a:spLocks noGrp="1" noChangeArrowheads="1"/>
          </p:cNvSpPr>
          <p:nvPr>
            <p:ph type="sldNum" sz="quarter" idx="12"/>
          </p:nvPr>
        </p:nvSpPr>
        <p:spPr/>
        <p:txBody>
          <a:bodyPr/>
          <a:lstStyle>
            <a:lvl1pPr eaLnBrk="0" hangingPunct="0">
              <a:defRPr>
                <a:latin typeface="Times New Roman" panose="02020603050405020304" pitchFamily="18" charset="0"/>
              </a:defRPr>
            </a:lvl1pPr>
          </a:lstStyle>
          <a:p>
            <a:fld id="{C2175649-7613-4D8F-92A8-0C9983B0F051}" type="slidenum">
              <a:rPr lang="en-US" altLang="en-US"/>
              <a:pPr/>
              <a:t>‹#›</a:t>
            </a:fld>
            <a:endParaRPr lang="en-US" altLang="en-US"/>
          </a:p>
        </p:txBody>
      </p:sp>
    </p:spTree>
    <p:extLst>
      <p:ext uri="{BB962C8B-B14F-4D97-AF65-F5344CB8AC3E}">
        <p14:creationId xmlns:p14="http://schemas.microsoft.com/office/powerpoint/2010/main" val="2954629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F0C09DB5-A09F-4346-BE9A-E894553441BE}"/>
              </a:ext>
            </a:extLst>
          </p:cNvPr>
          <p:cNvSpPr>
            <a:spLocks noGrp="1" noChangeArrowheads="1"/>
          </p:cNvSpPr>
          <p:nvPr>
            <p:ph type="dt" sz="half" idx="10"/>
          </p:nvPr>
        </p:nvSpPr>
        <p:spPr/>
        <p:txBody>
          <a:bodyPr/>
          <a:lstStyle>
            <a:lvl1pPr algn="ctr" eaLnBrk="0" hangingPunct="0">
              <a:defRPr>
                <a:latin typeface="Times New Roman" pitchFamily="18" charset="0"/>
              </a:defRPr>
            </a:lvl1pPr>
          </a:lstStyle>
          <a:p>
            <a:pPr>
              <a:defRPr/>
            </a:pPr>
            <a:endParaRPr lang="en-US"/>
          </a:p>
        </p:txBody>
      </p:sp>
      <p:sp>
        <p:nvSpPr>
          <p:cNvPr id="5" name="Rectangle 5">
            <a:extLst>
              <a:ext uri="{FF2B5EF4-FFF2-40B4-BE49-F238E27FC236}">
                <a16:creationId xmlns:a16="http://schemas.microsoft.com/office/drawing/2014/main" id="{B10DE523-193A-43DE-8A0A-CB794138863C}"/>
              </a:ext>
            </a:extLst>
          </p:cNvPr>
          <p:cNvSpPr>
            <a:spLocks noGrp="1" noChangeArrowheads="1"/>
          </p:cNvSpPr>
          <p:nvPr>
            <p:ph type="ftr" sz="quarter" idx="11"/>
          </p:nvPr>
        </p:nvSpPr>
        <p:spPr/>
        <p:txBody>
          <a:bodyPr/>
          <a:lstStyle>
            <a:lvl1pPr eaLnBrk="0" hangingPunct="0">
              <a:defRPr>
                <a:latin typeface="Times New Roman" pitchFamily="18" charset="0"/>
              </a:defRPr>
            </a:lvl1pPr>
          </a:lstStyle>
          <a:p>
            <a:pPr>
              <a:defRPr/>
            </a:pPr>
            <a:endParaRPr lang="en-US"/>
          </a:p>
        </p:txBody>
      </p:sp>
      <p:sp>
        <p:nvSpPr>
          <p:cNvPr id="6" name="Rectangle 6">
            <a:extLst>
              <a:ext uri="{FF2B5EF4-FFF2-40B4-BE49-F238E27FC236}">
                <a16:creationId xmlns:a16="http://schemas.microsoft.com/office/drawing/2014/main" id="{108909C8-6CA1-4523-A06F-04248F24799B}"/>
              </a:ext>
            </a:extLst>
          </p:cNvPr>
          <p:cNvSpPr>
            <a:spLocks noGrp="1" noChangeArrowheads="1"/>
          </p:cNvSpPr>
          <p:nvPr>
            <p:ph type="sldNum" sz="quarter" idx="12"/>
          </p:nvPr>
        </p:nvSpPr>
        <p:spPr/>
        <p:txBody>
          <a:bodyPr/>
          <a:lstStyle>
            <a:lvl1pPr eaLnBrk="0" hangingPunct="0">
              <a:defRPr>
                <a:latin typeface="Times New Roman" panose="02020603050405020304" pitchFamily="18" charset="0"/>
              </a:defRPr>
            </a:lvl1pPr>
          </a:lstStyle>
          <a:p>
            <a:fld id="{6A037E54-1C27-449B-BB3C-E6C6A9C0DFC7}" type="slidenum">
              <a:rPr lang="en-US" altLang="en-US"/>
              <a:pPr/>
              <a:t>‹#›</a:t>
            </a:fld>
            <a:endParaRPr lang="en-US" altLang="en-US"/>
          </a:p>
        </p:txBody>
      </p:sp>
    </p:spTree>
    <p:extLst>
      <p:ext uri="{BB962C8B-B14F-4D97-AF65-F5344CB8AC3E}">
        <p14:creationId xmlns:p14="http://schemas.microsoft.com/office/powerpoint/2010/main" val="2888661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7A5AB28-79D1-4F37-A7CE-8A4AD58646FD}"/>
              </a:ext>
            </a:extLst>
          </p:cNvPr>
          <p:cNvSpPr>
            <a:spLocks noGrp="1" noChangeArrowheads="1"/>
          </p:cNvSpPr>
          <p:nvPr>
            <p:ph type="dt" sz="half" idx="10"/>
          </p:nvPr>
        </p:nvSpPr>
        <p:spPr/>
        <p:txBody>
          <a:bodyPr/>
          <a:lstStyle>
            <a:lvl1pPr algn="ctr" eaLnBrk="0" hangingPunct="0">
              <a:defRPr>
                <a:latin typeface="Times New Roman" pitchFamily="18" charset="0"/>
              </a:defRPr>
            </a:lvl1pPr>
          </a:lstStyle>
          <a:p>
            <a:pPr>
              <a:defRPr/>
            </a:pPr>
            <a:endParaRPr lang="en-US"/>
          </a:p>
        </p:txBody>
      </p:sp>
      <p:sp>
        <p:nvSpPr>
          <p:cNvPr id="3" name="Rectangle 5">
            <a:extLst>
              <a:ext uri="{FF2B5EF4-FFF2-40B4-BE49-F238E27FC236}">
                <a16:creationId xmlns:a16="http://schemas.microsoft.com/office/drawing/2014/main" id="{0C39977D-63DB-443E-9033-B8C74AEC44C8}"/>
              </a:ext>
            </a:extLst>
          </p:cNvPr>
          <p:cNvSpPr>
            <a:spLocks noGrp="1" noChangeArrowheads="1"/>
          </p:cNvSpPr>
          <p:nvPr>
            <p:ph type="ftr" sz="quarter" idx="11"/>
          </p:nvPr>
        </p:nvSpPr>
        <p:spPr/>
        <p:txBody>
          <a:bodyPr/>
          <a:lstStyle>
            <a:lvl1pPr eaLnBrk="0" hangingPunct="0">
              <a:defRPr>
                <a:latin typeface="Times New Roman" pitchFamily="18" charset="0"/>
              </a:defRPr>
            </a:lvl1pPr>
          </a:lstStyle>
          <a:p>
            <a:pPr>
              <a:defRPr/>
            </a:pPr>
            <a:endParaRPr lang="en-US"/>
          </a:p>
        </p:txBody>
      </p:sp>
      <p:sp>
        <p:nvSpPr>
          <p:cNvPr id="4" name="Rectangle 6">
            <a:extLst>
              <a:ext uri="{FF2B5EF4-FFF2-40B4-BE49-F238E27FC236}">
                <a16:creationId xmlns:a16="http://schemas.microsoft.com/office/drawing/2014/main" id="{49A8E71B-B409-4780-B54C-115D771D9831}"/>
              </a:ext>
            </a:extLst>
          </p:cNvPr>
          <p:cNvSpPr>
            <a:spLocks noGrp="1" noChangeArrowheads="1"/>
          </p:cNvSpPr>
          <p:nvPr>
            <p:ph type="sldNum" sz="quarter" idx="12"/>
          </p:nvPr>
        </p:nvSpPr>
        <p:spPr/>
        <p:txBody>
          <a:bodyPr/>
          <a:lstStyle>
            <a:lvl1pPr eaLnBrk="0" hangingPunct="0">
              <a:defRPr>
                <a:latin typeface="Times New Roman" panose="02020603050405020304" pitchFamily="18" charset="0"/>
              </a:defRPr>
            </a:lvl1pPr>
          </a:lstStyle>
          <a:p>
            <a:fld id="{32F12A36-0E5C-45E0-83F3-F12FC7D45F04}" type="slidenum">
              <a:rPr lang="en-US" altLang="en-US"/>
              <a:pPr/>
              <a:t>‹#›</a:t>
            </a:fld>
            <a:endParaRPr lang="en-US" altLang="en-US"/>
          </a:p>
        </p:txBody>
      </p:sp>
    </p:spTree>
    <p:extLst>
      <p:ext uri="{BB962C8B-B14F-4D97-AF65-F5344CB8AC3E}">
        <p14:creationId xmlns:p14="http://schemas.microsoft.com/office/powerpoint/2010/main" val="27632944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E038E445-44AE-4A39-A477-7033B2540C33}"/>
              </a:ext>
            </a:extLst>
          </p:cNvPr>
          <p:cNvSpPr>
            <a:spLocks noGrp="1" noChangeArrowheads="1"/>
          </p:cNvSpPr>
          <p:nvPr>
            <p:ph type="dt" sz="half" idx="10"/>
          </p:nvPr>
        </p:nvSpPr>
        <p:spPr/>
        <p:txBody>
          <a:bodyPr/>
          <a:lstStyle>
            <a:lvl1pPr algn="ctr" eaLnBrk="0" hangingPunct="0">
              <a:defRPr>
                <a:latin typeface="Times New Roman" pitchFamily="18" charset="0"/>
              </a:defRPr>
            </a:lvl1pPr>
          </a:lstStyle>
          <a:p>
            <a:pPr>
              <a:defRPr/>
            </a:pPr>
            <a:endParaRPr lang="en-US"/>
          </a:p>
        </p:txBody>
      </p:sp>
      <p:sp>
        <p:nvSpPr>
          <p:cNvPr id="5" name="Rectangle 5">
            <a:extLst>
              <a:ext uri="{FF2B5EF4-FFF2-40B4-BE49-F238E27FC236}">
                <a16:creationId xmlns:a16="http://schemas.microsoft.com/office/drawing/2014/main" id="{D3FB86F4-7A2E-476B-84CB-9BC7ACF20DA7}"/>
              </a:ext>
            </a:extLst>
          </p:cNvPr>
          <p:cNvSpPr>
            <a:spLocks noGrp="1" noChangeArrowheads="1"/>
          </p:cNvSpPr>
          <p:nvPr>
            <p:ph type="ftr" sz="quarter" idx="11"/>
          </p:nvPr>
        </p:nvSpPr>
        <p:spPr/>
        <p:txBody>
          <a:bodyPr/>
          <a:lstStyle>
            <a:lvl1pPr eaLnBrk="0" hangingPunct="0">
              <a:defRPr>
                <a:latin typeface="Times New Roman" pitchFamily="18" charset="0"/>
              </a:defRPr>
            </a:lvl1pPr>
          </a:lstStyle>
          <a:p>
            <a:pPr>
              <a:defRPr/>
            </a:pPr>
            <a:endParaRPr lang="en-US"/>
          </a:p>
        </p:txBody>
      </p:sp>
      <p:sp>
        <p:nvSpPr>
          <p:cNvPr id="6" name="Rectangle 6">
            <a:extLst>
              <a:ext uri="{FF2B5EF4-FFF2-40B4-BE49-F238E27FC236}">
                <a16:creationId xmlns:a16="http://schemas.microsoft.com/office/drawing/2014/main" id="{EB45A566-EAA4-495A-B85E-07168F83D751}"/>
              </a:ext>
            </a:extLst>
          </p:cNvPr>
          <p:cNvSpPr>
            <a:spLocks noGrp="1" noChangeArrowheads="1"/>
          </p:cNvSpPr>
          <p:nvPr>
            <p:ph type="sldNum" sz="quarter" idx="12"/>
          </p:nvPr>
        </p:nvSpPr>
        <p:spPr/>
        <p:txBody>
          <a:bodyPr/>
          <a:lstStyle>
            <a:lvl1pPr eaLnBrk="0" hangingPunct="0">
              <a:defRPr>
                <a:latin typeface="Times New Roman" panose="02020603050405020304" pitchFamily="18" charset="0"/>
              </a:defRPr>
            </a:lvl1pPr>
          </a:lstStyle>
          <a:p>
            <a:fld id="{6CF1C8B5-79E7-44B7-BA4D-5EB6B1C2E276}" type="slidenum">
              <a:rPr lang="en-US" altLang="en-US"/>
              <a:pPr/>
              <a:t>‹#›</a:t>
            </a:fld>
            <a:endParaRPr lang="en-US" altLang="en-US"/>
          </a:p>
        </p:txBody>
      </p:sp>
    </p:spTree>
    <p:extLst>
      <p:ext uri="{BB962C8B-B14F-4D97-AF65-F5344CB8AC3E}">
        <p14:creationId xmlns:p14="http://schemas.microsoft.com/office/powerpoint/2010/main" val="3201615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B27BE3D-9A09-431B-86D8-05D618EB7491}"/>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E712C9B8-86B7-44B4-8F87-208E7CAC9536}"/>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1B30CBCD-52A9-4300-853C-B8AAA56A36F1}"/>
              </a:ext>
            </a:extLst>
          </p:cNvPr>
          <p:cNvSpPr>
            <a:spLocks noGrp="1" noChangeArrowheads="1"/>
          </p:cNvSpPr>
          <p:nvPr>
            <p:ph type="sldNum" sz="quarter" idx="12"/>
          </p:nvPr>
        </p:nvSpPr>
        <p:spPr>
          <a:ln/>
        </p:spPr>
        <p:txBody>
          <a:bodyPr/>
          <a:lstStyle>
            <a:lvl1pPr>
              <a:defRPr/>
            </a:lvl1pPr>
          </a:lstStyle>
          <a:p>
            <a:fld id="{3943B4EB-AF1C-43AE-99F3-98ADCE12B50D}" type="slidenum">
              <a:rPr lang="en-ZA" altLang="en-US"/>
              <a:pPr/>
              <a:t>‹#›</a:t>
            </a:fld>
            <a:endParaRPr lang="en-ZA" altLang="en-US"/>
          </a:p>
        </p:txBody>
      </p:sp>
    </p:spTree>
    <p:extLst>
      <p:ext uri="{BB962C8B-B14F-4D97-AF65-F5344CB8AC3E}">
        <p14:creationId xmlns:p14="http://schemas.microsoft.com/office/powerpoint/2010/main" val="1262110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D4E39960-82D1-465A-9DBC-65F94C331BA2}"/>
              </a:ext>
            </a:extLst>
          </p:cNvPr>
          <p:cNvSpPr>
            <a:spLocks noGrp="1" noChangeArrowheads="1"/>
          </p:cNvSpPr>
          <p:nvPr>
            <p:ph type="dt" sz="half" idx="10"/>
          </p:nvPr>
        </p:nvSpPr>
        <p:spPr/>
        <p:txBody>
          <a:bodyPr/>
          <a:lstStyle>
            <a:lvl1pPr algn="ctr" eaLnBrk="0" hangingPunct="0">
              <a:defRPr>
                <a:latin typeface="Times New Roman" pitchFamily="18" charset="0"/>
              </a:defRPr>
            </a:lvl1pPr>
          </a:lstStyle>
          <a:p>
            <a:pPr>
              <a:defRPr/>
            </a:pPr>
            <a:endParaRPr lang="en-US"/>
          </a:p>
        </p:txBody>
      </p:sp>
      <p:sp>
        <p:nvSpPr>
          <p:cNvPr id="5" name="Rectangle 5">
            <a:extLst>
              <a:ext uri="{FF2B5EF4-FFF2-40B4-BE49-F238E27FC236}">
                <a16:creationId xmlns:a16="http://schemas.microsoft.com/office/drawing/2014/main" id="{773500E3-08A7-48DD-B549-777F4DF0F3BA}"/>
              </a:ext>
            </a:extLst>
          </p:cNvPr>
          <p:cNvSpPr>
            <a:spLocks noGrp="1" noChangeArrowheads="1"/>
          </p:cNvSpPr>
          <p:nvPr>
            <p:ph type="ftr" sz="quarter" idx="11"/>
          </p:nvPr>
        </p:nvSpPr>
        <p:spPr/>
        <p:txBody>
          <a:bodyPr/>
          <a:lstStyle>
            <a:lvl1pPr eaLnBrk="0" hangingPunct="0">
              <a:defRPr>
                <a:latin typeface="Times New Roman" pitchFamily="18" charset="0"/>
              </a:defRPr>
            </a:lvl1pPr>
          </a:lstStyle>
          <a:p>
            <a:pPr>
              <a:defRPr/>
            </a:pPr>
            <a:endParaRPr lang="en-US"/>
          </a:p>
        </p:txBody>
      </p:sp>
      <p:sp>
        <p:nvSpPr>
          <p:cNvPr id="6" name="Rectangle 6">
            <a:extLst>
              <a:ext uri="{FF2B5EF4-FFF2-40B4-BE49-F238E27FC236}">
                <a16:creationId xmlns:a16="http://schemas.microsoft.com/office/drawing/2014/main" id="{F541BD9E-0CF8-4A2A-8CD7-365117F7F82C}"/>
              </a:ext>
            </a:extLst>
          </p:cNvPr>
          <p:cNvSpPr>
            <a:spLocks noGrp="1" noChangeArrowheads="1"/>
          </p:cNvSpPr>
          <p:nvPr>
            <p:ph type="sldNum" sz="quarter" idx="12"/>
          </p:nvPr>
        </p:nvSpPr>
        <p:spPr/>
        <p:txBody>
          <a:bodyPr/>
          <a:lstStyle>
            <a:lvl1pPr eaLnBrk="0" hangingPunct="0">
              <a:defRPr>
                <a:latin typeface="Times New Roman" panose="02020603050405020304" pitchFamily="18" charset="0"/>
              </a:defRPr>
            </a:lvl1pPr>
          </a:lstStyle>
          <a:p>
            <a:fld id="{95EDB179-2632-48F5-901A-9823AD7016B1}" type="slidenum">
              <a:rPr lang="en-US" altLang="en-US"/>
              <a:pPr/>
              <a:t>‹#›</a:t>
            </a:fld>
            <a:endParaRPr lang="en-US" altLang="en-US"/>
          </a:p>
        </p:txBody>
      </p:sp>
    </p:spTree>
    <p:extLst>
      <p:ext uri="{BB962C8B-B14F-4D97-AF65-F5344CB8AC3E}">
        <p14:creationId xmlns:p14="http://schemas.microsoft.com/office/powerpoint/2010/main" val="3626316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4">
            <a:extLst>
              <a:ext uri="{FF2B5EF4-FFF2-40B4-BE49-F238E27FC236}">
                <a16:creationId xmlns:a16="http://schemas.microsoft.com/office/drawing/2014/main" id="{1F2C642C-F6A3-4B5B-B7F2-4042F944CA37}"/>
              </a:ext>
            </a:extLst>
          </p:cNvPr>
          <p:cNvSpPr>
            <a:spLocks noGrp="1" noChangeArrowheads="1"/>
          </p:cNvSpPr>
          <p:nvPr>
            <p:ph type="dt" sz="half" idx="10"/>
          </p:nvPr>
        </p:nvSpPr>
        <p:spPr/>
        <p:txBody>
          <a:bodyPr/>
          <a:lstStyle>
            <a:lvl1pPr algn="ctr" eaLnBrk="0" hangingPunct="0">
              <a:defRPr>
                <a:latin typeface="Times New Roman" pitchFamily="18" charset="0"/>
              </a:defRPr>
            </a:lvl1pPr>
          </a:lstStyle>
          <a:p>
            <a:pPr>
              <a:defRPr/>
            </a:pPr>
            <a:endParaRPr lang="en-US"/>
          </a:p>
        </p:txBody>
      </p:sp>
      <p:sp>
        <p:nvSpPr>
          <p:cNvPr id="5" name="Rectangle 5">
            <a:extLst>
              <a:ext uri="{FF2B5EF4-FFF2-40B4-BE49-F238E27FC236}">
                <a16:creationId xmlns:a16="http://schemas.microsoft.com/office/drawing/2014/main" id="{DA0FCCF6-A0F5-4F14-8880-44D14F3D276E}"/>
              </a:ext>
            </a:extLst>
          </p:cNvPr>
          <p:cNvSpPr>
            <a:spLocks noGrp="1" noChangeArrowheads="1"/>
          </p:cNvSpPr>
          <p:nvPr>
            <p:ph type="ftr" sz="quarter" idx="11"/>
          </p:nvPr>
        </p:nvSpPr>
        <p:spPr/>
        <p:txBody>
          <a:bodyPr/>
          <a:lstStyle>
            <a:lvl1pPr eaLnBrk="0" hangingPunct="0">
              <a:defRPr>
                <a:latin typeface="Times New Roman" pitchFamily="18" charset="0"/>
              </a:defRPr>
            </a:lvl1pPr>
          </a:lstStyle>
          <a:p>
            <a:pPr>
              <a:defRPr/>
            </a:pPr>
            <a:endParaRPr lang="en-US"/>
          </a:p>
        </p:txBody>
      </p:sp>
      <p:sp>
        <p:nvSpPr>
          <p:cNvPr id="6" name="Rectangle 6">
            <a:extLst>
              <a:ext uri="{FF2B5EF4-FFF2-40B4-BE49-F238E27FC236}">
                <a16:creationId xmlns:a16="http://schemas.microsoft.com/office/drawing/2014/main" id="{F38E368B-A888-4B75-AE65-7364B44CEE62}"/>
              </a:ext>
            </a:extLst>
          </p:cNvPr>
          <p:cNvSpPr>
            <a:spLocks noGrp="1" noChangeArrowheads="1"/>
          </p:cNvSpPr>
          <p:nvPr>
            <p:ph type="sldNum" sz="quarter" idx="12"/>
          </p:nvPr>
        </p:nvSpPr>
        <p:spPr/>
        <p:txBody>
          <a:bodyPr/>
          <a:lstStyle>
            <a:lvl1pPr eaLnBrk="0" hangingPunct="0">
              <a:defRPr>
                <a:latin typeface="Times New Roman" panose="02020603050405020304" pitchFamily="18" charset="0"/>
              </a:defRPr>
            </a:lvl1pPr>
          </a:lstStyle>
          <a:p>
            <a:fld id="{0670B935-F7FC-48F5-BF9A-980505C7AA53}" type="slidenum">
              <a:rPr lang="en-US" altLang="en-US"/>
              <a:pPr/>
              <a:t>‹#›</a:t>
            </a:fld>
            <a:endParaRPr lang="en-US" altLang="en-US"/>
          </a:p>
        </p:txBody>
      </p:sp>
    </p:spTree>
    <p:extLst>
      <p:ext uri="{BB962C8B-B14F-4D97-AF65-F5344CB8AC3E}">
        <p14:creationId xmlns:p14="http://schemas.microsoft.com/office/powerpoint/2010/main" val="3307277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F776A072-BAC3-4E39-A863-9BFAAE03BC34}"/>
              </a:ext>
            </a:extLst>
          </p:cNvPr>
          <p:cNvSpPr>
            <a:spLocks noGrp="1" noChangeArrowheads="1"/>
          </p:cNvSpPr>
          <p:nvPr>
            <p:ph type="dt" sz="half" idx="10"/>
          </p:nvPr>
        </p:nvSpPr>
        <p:spPr>
          <a:ln/>
        </p:spPr>
        <p:txBody>
          <a:bodyPr/>
          <a:lstStyle>
            <a:lvl1pPr>
              <a:defRPr/>
            </a:lvl1pPr>
          </a:lstStyle>
          <a:p>
            <a:pPr>
              <a:defRPr/>
            </a:pPr>
            <a:endParaRPr lang="en-ZA"/>
          </a:p>
        </p:txBody>
      </p:sp>
      <p:sp>
        <p:nvSpPr>
          <p:cNvPr id="5" name="Rectangle 5">
            <a:extLst>
              <a:ext uri="{FF2B5EF4-FFF2-40B4-BE49-F238E27FC236}">
                <a16:creationId xmlns:a16="http://schemas.microsoft.com/office/drawing/2014/main" id="{536EA1B2-841B-4386-A36C-03D6F6140E75}"/>
              </a:ext>
            </a:extLst>
          </p:cNvPr>
          <p:cNvSpPr>
            <a:spLocks noGrp="1" noChangeArrowheads="1"/>
          </p:cNvSpPr>
          <p:nvPr>
            <p:ph type="ftr" sz="quarter" idx="11"/>
          </p:nvPr>
        </p:nvSpPr>
        <p:spPr>
          <a:ln/>
        </p:spPr>
        <p:txBody>
          <a:bodyPr/>
          <a:lstStyle>
            <a:lvl1pPr>
              <a:defRPr/>
            </a:lvl1pPr>
          </a:lstStyle>
          <a:p>
            <a:pPr>
              <a:defRPr/>
            </a:pPr>
            <a:endParaRPr lang="en-ZA"/>
          </a:p>
        </p:txBody>
      </p:sp>
      <p:sp>
        <p:nvSpPr>
          <p:cNvPr id="6" name="Rectangle 6">
            <a:extLst>
              <a:ext uri="{FF2B5EF4-FFF2-40B4-BE49-F238E27FC236}">
                <a16:creationId xmlns:a16="http://schemas.microsoft.com/office/drawing/2014/main" id="{9BC65FE2-0FB0-4B8E-AED3-5F95680EE108}"/>
              </a:ext>
            </a:extLst>
          </p:cNvPr>
          <p:cNvSpPr>
            <a:spLocks noGrp="1" noChangeArrowheads="1"/>
          </p:cNvSpPr>
          <p:nvPr>
            <p:ph type="sldNum" sz="quarter" idx="12"/>
          </p:nvPr>
        </p:nvSpPr>
        <p:spPr>
          <a:ln/>
        </p:spPr>
        <p:txBody>
          <a:bodyPr/>
          <a:lstStyle>
            <a:lvl1pPr>
              <a:defRPr/>
            </a:lvl1pPr>
          </a:lstStyle>
          <a:p>
            <a:fld id="{EDA63F14-E702-4871-AC6B-0F90029EE726}" type="slidenum">
              <a:rPr lang="en-ZA" altLang="en-US"/>
              <a:pPr/>
              <a:t>‹#›</a:t>
            </a:fld>
            <a:endParaRPr lang="en-ZA" altLang="en-US"/>
          </a:p>
        </p:txBody>
      </p:sp>
    </p:spTree>
    <p:extLst>
      <p:ext uri="{BB962C8B-B14F-4D97-AF65-F5344CB8AC3E}">
        <p14:creationId xmlns:p14="http://schemas.microsoft.com/office/powerpoint/2010/main" val="956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FE7EA89-6243-42A1-BA01-6DD1D2D93736}"/>
              </a:ext>
            </a:extLst>
          </p:cNvPr>
          <p:cNvSpPr>
            <a:spLocks noGrp="1" noChangeArrowheads="1"/>
          </p:cNvSpPr>
          <p:nvPr>
            <p:ph type="dt" sz="half" idx="10"/>
          </p:nvPr>
        </p:nvSpPr>
        <p:spPr>
          <a:ln/>
        </p:spPr>
        <p:txBody>
          <a:bodyPr/>
          <a:lstStyle>
            <a:lvl1pPr>
              <a:defRPr/>
            </a:lvl1pPr>
          </a:lstStyle>
          <a:p>
            <a:pPr>
              <a:defRPr/>
            </a:pPr>
            <a:endParaRPr lang="en-ZA"/>
          </a:p>
        </p:txBody>
      </p:sp>
      <p:sp>
        <p:nvSpPr>
          <p:cNvPr id="6" name="Rectangle 5">
            <a:extLst>
              <a:ext uri="{FF2B5EF4-FFF2-40B4-BE49-F238E27FC236}">
                <a16:creationId xmlns:a16="http://schemas.microsoft.com/office/drawing/2014/main" id="{E9CF1872-E294-4588-B0E3-A4BBA4599B5D}"/>
              </a:ext>
            </a:extLst>
          </p:cNvPr>
          <p:cNvSpPr>
            <a:spLocks noGrp="1" noChangeArrowheads="1"/>
          </p:cNvSpPr>
          <p:nvPr>
            <p:ph type="ftr" sz="quarter" idx="11"/>
          </p:nvPr>
        </p:nvSpPr>
        <p:spPr>
          <a:ln/>
        </p:spPr>
        <p:txBody>
          <a:bodyPr/>
          <a:lstStyle>
            <a:lvl1pPr>
              <a:defRPr/>
            </a:lvl1pPr>
          </a:lstStyle>
          <a:p>
            <a:pPr>
              <a:defRPr/>
            </a:pPr>
            <a:endParaRPr lang="en-ZA"/>
          </a:p>
        </p:txBody>
      </p:sp>
      <p:sp>
        <p:nvSpPr>
          <p:cNvPr id="7" name="Rectangle 6">
            <a:extLst>
              <a:ext uri="{FF2B5EF4-FFF2-40B4-BE49-F238E27FC236}">
                <a16:creationId xmlns:a16="http://schemas.microsoft.com/office/drawing/2014/main" id="{270D9C7B-E2E9-4739-9BC4-05DA084EA7FC}"/>
              </a:ext>
            </a:extLst>
          </p:cNvPr>
          <p:cNvSpPr>
            <a:spLocks noGrp="1" noChangeArrowheads="1"/>
          </p:cNvSpPr>
          <p:nvPr>
            <p:ph type="sldNum" sz="quarter" idx="12"/>
          </p:nvPr>
        </p:nvSpPr>
        <p:spPr>
          <a:ln/>
        </p:spPr>
        <p:txBody>
          <a:bodyPr/>
          <a:lstStyle>
            <a:lvl1pPr>
              <a:defRPr/>
            </a:lvl1pPr>
          </a:lstStyle>
          <a:p>
            <a:fld id="{9AF73431-5185-4E7A-A855-8DDF53BE75F0}" type="slidenum">
              <a:rPr lang="en-ZA" altLang="en-US"/>
              <a:pPr/>
              <a:t>‹#›</a:t>
            </a:fld>
            <a:endParaRPr lang="en-ZA" altLang="en-US"/>
          </a:p>
        </p:txBody>
      </p:sp>
    </p:spTree>
    <p:extLst>
      <p:ext uri="{BB962C8B-B14F-4D97-AF65-F5344CB8AC3E}">
        <p14:creationId xmlns:p14="http://schemas.microsoft.com/office/powerpoint/2010/main" val="3389019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AA7E6A6C-49CE-4155-8659-37B77D2FB5AD}"/>
              </a:ext>
            </a:extLst>
          </p:cNvPr>
          <p:cNvSpPr>
            <a:spLocks noGrp="1" noChangeArrowheads="1"/>
          </p:cNvSpPr>
          <p:nvPr>
            <p:ph type="dt" sz="half" idx="10"/>
          </p:nvPr>
        </p:nvSpPr>
        <p:spPr>
          <a:ln/>
        </p:spPr>
        <p:txBody>
          <a:bodyPr/>
          <a:lstStyle>
            <a:lvl1pPr>
              <a:defRPr/>
            </a:lvl1pPr>
          </a:lstStyle>
          <a:p>
            <a:pPr>
              <a:defRPr/>
            </a:pPr>
            <a:endParaRPr lang="en-ZA"/>
          </a:p>
        </p:txBody>
      </p:sp>
      <p:sp>
        <p:nvSpPr>
          <p:cNvPr id="8" name="Rectangle 5">
            <a:extLst>
              <a:ext uri="{FF2B5EF4-FFF2-40B4-BE49-F238E27FC236}">
                <a16:creationId xmlns:a16="http://schemas.microsoft.com/office/drawing/2014/main" id="{6EA1F595-29A3-447A-8866-77760C5C6094}"/>
              </a:ext>
            </a:extLst>
          </p:cNvPr>
          <p:cNvSpPr>
            <a:spLocks noGrp="1" noChangeArrowheads="1"/>
          </p:cNvSpPr>
          <p:nvPr>
            <p:ph type="ftr" sz="quarter" idx="11"/>
          </p:nvPr>
        </p:nvSpPr>
        <p:spPr>
          <a:ln/>
        </p:spPr>
        <p:txBody>
          <a:bodyPr/>
          <a:lstStyle>
            <a:lvl1pPr>
              <a:defRPr/>
            </a:lvl1pPr>
          </a:lstStyle>
          <a:p>
            <a:pPr>
              <a:defRPr/>
            </a:pPr>
            <a:endParaRPr lang="en-ZA"/>
          </a:p>
        </p:txBody>
      </p:sp>
      <p:sp>
        <p:nvSpPr>
          <p:cNvPr id="9" name="Rectangle 6">
            <a:extLst>
              <a:ext uri="{FF2B5EF4-FFF2-40B4-BE49-F238E27FC236}">
                <a16:creationId xmlns:a16="http://schemas.microsoft.com/office/drawing/2014/main" id="{E496ED4D-6445-4B60-928A-3D93C0ACEE7F}"/>
              </a:ext>
            </a:extLst>
          </p:cNvPr>
          <p:cNvSpPr>
            <a:spLocks noGrp="1" noChangeArrowheads="1"/>
          </p:cNvSpPr>
          <p:nvPr>
            <p:ph type="sldNum" sz="quarter" idx="12"/>
          </p:nvPr>
        </p:nvSpPr>
        <p:spPr>
          <a:ln/>
        </p:spPr>
        <p:txBody>
          <a:bodyPr/>
          <a:lstStyle>
            <a:lvl1pPr>
              <a:defRPr/>
            </a:lvl1pPr>
          </a:lstStyle>
          <a:p>
            <a:fld id="{7B13F807-42B1-47F9-8175-6BCFD4F67F58}" type="slidenum">
              <a:rPr lang="en-ZA" altLang="en-US"/>
              <a:pPr/>
              <a:t>‹#›</a:t>
            </a:fld>
            <a:endParaRPr lang="en-ZA" altLang="en-US"/>
          </a:p>
        </p:txBody>
      </p:sp>
    </p:spTree>
    <p:extLst>
      <p:ext uri="{BB962C8B-B14F-4D97-AF65-F5344CB8AC3E}">
        <p14:creationId xmlns:p14="http://schemas.microsoft.com/office/powerpoint/2010/main" val="1940388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9D1AE39-B26F-4928-97A2-5D1FA86847A8}"/>
              </a:ext>
            </a:extLst>
          </p:cNvPr>
          <p:cNvSpPr>
            <a:spLocks noGrp="1" noChangeArrowheads="1"/>
          </p:cNvSpPr>
          <p:nvPr>
            <p:ph type="dt" sz="half" idx="10"/>
          </p:nvPr>
        </p:nvSpPr>
        <p:spPr>
          <a:ln/>
        </p:spPr>
        <p:txBody>
          <a:bodyPr/>
          <a:lstStyle>
            <a:lvl1pPr>
              <a:defRPr/>
            </a:lvl1pPr>
          </a:lstStyle>
          <a:p>
            <a:pPr>
              <a:defRPr/>
            </a:pPr>
            <a:endParaRPr lang="en-ZA"/>
          </a:p>
        </p:txBody>
      </p:sp>
      <p:sp>
        <p:nvSpPr>
          <p:cNvPr id="4" name="Rectangle 5">
            <a:extLst>
              <a:ext uri="{FF2B5EF4-FFF2-40B4-BE49-F238E27FC236}">
                <a16:creationId xmlns:a16="http://schemas.microsoft.com/office/drawing/2014/main" id="{3146827E-15D9-4144-B8C3-E3C315CEE20D}"/>
              </a:ext>
            </a:extLst>
          </p:cNvPr>
          <p:cNvSpPr>
            <a:spLocks noGrp="1" noChangeArrowheads="1"/>
          </p:cNvSpPr>
          <p:nvPr>
            <p:ph type="ftr" sz="quarter" idx="11"/>
          </p:nvPr>
        </p:nvSpPr>
        <p:spPr>
          <a:ln/>
        </p:spPr>
        <p:txBody>
          <a:bodyPr/>
          <a:lstStyle>
            <a:lvl1pPr>
              <a:defRPr/>
            </a:lvl1pPr>
          </a:lstStyle>
          <a:p>
            <a:pPr>
              <a:defRPr/>
            </a:pPr>
            <a:endParaRPr lang="en-ZA"/>
          </a:p>
        </p:txBody>
      </p:sp>
      <p:sp>
        <p:nvSpPr>
          <p:cNvPr id="5" name="Rectangle 6">
            <a:extLst>
              <a:ext uri="{FF2B5EF4-FFF2-40B4-BE49-F238E27FC236}">
                <a16:creationId xmlns:a16="http://schemas.microsoft.com/office/drawing/2014/main" id="{C594555A-B4F7-4D94-B066-6836683640F1}"/>
              </a:ext>
            </a:extLst>
          </p:cNvPr>
          <p:cNvSpPr>
            <a:spLocks noGrp="1" noChangeArrowheads="1"/>
          </p:cNvSpPr>
          <p:nvPr>
            <p:ph type="sldNum" sz="quarter" idx="12"/>
          </p:nvPr>
        </p:nvSpPr>
        <p:spPr>
          <a:ln/>
        </p:spPr>
        <p:txBody>
          <a:bodyPr/>
          <a:lstStyle>
            <a:lvl1pPr>
              <a:defRPr/>
            </a:lvl1pPr>
          </a:lstStyle>
          <a:p>
            <a:fld id="{5EB83F3D-3072-42B4-A637-102135654B6B}" type="slidenum">
              <a:rPr lang="en-ZA" altLang="en-US"/>
              <a:pPr/>
              <a:t>‹#›</a:t>
            </a:fld>
            <a:endParaRPr lang="en-ZA" altLang="en-US"/>
          </a:p>
        </p:txBody>
      </p:sp>
    </p:spTree>
    <p:extLst>
      <p:ext uri="{BB962C8B-B14F-4D97-AF65-F5344CB8AC3E}">
        <p14:creationId xmlns:p14="http://schemas.microsoft.com/office/powerpoint/2010/main" val="189430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39268C6-E669-4386-81DA-12C897E6D179}"/>
              </a:ext>
            </a:extLst>
          </p:cNvPr>
          <p:cNvSpPr>
            <a:spLocks noGrp="1" noChangeArrowheads="1"/>
          </p:cNvSpPr>
          <p:nvPr>
            <p:ph type="dt" sz="half" idx="10"/>
          </p:nvPr>
        </p:nvSpPr>
        <p:spPr>
          <a:ln/>
        </p:spPr>
        <p:txBody>
          <a:bodyPr/>
          <a:lstStyle>
            <a:lvl1pPr>
              <a:defRPr/>
            </a:lvl1pPr>
          </a:lstStyle>
          <a:p>
            <a:pPr>
              <a:defRPr/>
            </a:pPr>
            <a:endParaRPr lang="en-ZA"/>
          </a:p>
        </p:txBody>
      </p:sp>
      <p:sp>
        <p:nvSpPr>
          <p:cNvPr id="3" name="Rectangle 5">
            <a:extLst>
              <a:ext uri="{FF2B5EF4-FFF2-40B4-BE49-F238E27FC236}">
                <a16:creationId xmlns:a16="http://schemas.microsoft.com/office/drawing/2014/main" id="{E5B21846-3AB9-4ED7-82D8-1A78251A1B41}"/>
              </a:ext>
            </a:extLst>
          </p:cNvPr>
          <p:cNvSpPr>
            <a:spLocks noGrp="1" noChangeArrowheads="1"/>
          </p:cNvSpPr>
          <p:nvPr>
            <p:ph type="ftr" sz="quarter" idx="11"/>
          </p:nvPr>
        </p:nvSpPr>
        <p:spPr>
          <a:ln/>
        </p:spPr>
        <p:txBody>
          <a:bodyPr/>
          <a:lstStyle>
            <a:lvl1pPr>
              <a:defRPr/>
            </a:lvl1pPr>
          </a:lstStyle>
          <a:p>
            <a:pPr>
              <a:defRPr/>
            </a:pPr>
            <a:endParaRPr lang="en-ZA"/>
          </a:p>
        </p:txBody>
      </p:sp>
      <p:sp>
        <p:nvSpPr>
          <p:cNvPr id="4" name="Rectangle 6">
            <a:extLst>
              <a:ext uri="{FF2B5EF4-FFF2-40B4-BE49-F238E27FC236}">
                <a16:creationId xmlns:a16="http://schemas.microsoft.com/office/drawing/2014/main" id="{469602C1-0920-4C58-9753-12FE5BE57A83}"/>
              </a:ext>
            </a:extLst>
          </p:cNvPr>
          <p:cNvSpPr>
            <a:spLocks noGrp="1" noChangeArrowheads="1"/>
          </p:cNvSpPr>
          <p:nvPr>
            <p:ph type="sldNum" sz="quarter" idx="12"/>
          </p:nvPr>
        </p:nvSpPr>
        <p:spPr>
          <a:ln/>
        </p:spPr>
        <p:txBody>
          <a:bodyPr/>
          <a:lstStyle>
            <a:lvl1pPr>
              <a:defRPr/>
            </a:lvl1pPr>
          </a:lstStyle>
          <a:p>
            <a:fld id="{5DE38B42-4F2A-40C7-A2A2-FB9EE84C4BDF}" type="slidenum">
              <a:rPr lang="en-ZA" altLang="en-US"/>
              <a:pPr/>
              <a:t>‹#›</a:t>
            </a:fld>
            <a:endParaRPr lang="en-ZA" altLang="en-US"/>
          </a:p>
        </p:txBody>
      </p:sp>
    </p:spTree>
    <p:extLst>
      <p:ext uri="{BB962C8B-B14F-4D97-AF65-F5344CB8AC3E}">
        <p14:creationId xmlns:p14="http://schemas.microsoft.com/office/powerpoint/2010/main" val="2017433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7D6D4BA-DCF5-4723-B30C-01B8B7015A45}"/>
              </a:ext>
            </a:extLst>
          </p:cNvPr>
          <p:cNvSpPr>
            <a:spLocks noGrp="1" noChangeArrowheads="1"/>
          </p:cNvSpPr>
          <p:nvPr>
            <p:ph type="dt" sz="half" idx="10"/>
          </p:nvPr>
        </p:nvSpPr>
        <p:spPr>
          <a:ln/>
        </p:spPr>
        <p:txBody>
          <a:bodyPr/>
          <a:lstStyle>
            <a:lvl1pPr>
              <a:defRPr/>
            </a:lvl1pPr>
          </a:lstStyle>
          <a:p>
            <a:pPr>
              <a:defRPr/>
            </a:pPr>
            <a:endParaRPr lang="en-ZA"/>
          </a:p>
        </p:txBody>
      </p:sp>
      <p:sp>
        <p:nvSpPr>
          <p:cNvPr id="6" name="Rectangle 5">
            <a:extLst>
              <a:ext uri="{FF2B5EF4-FFF2-40B4-BE49-F238E27FC236}">
                <a16:creationId xmlns:a16="http://schemas.microsoft.com/office/drawing/2014/main" id="{1332C2DC-851A-48F8-B6E0-AB010B368F0F}"/>
              </a:ext>
            </a:extLst>
          </p:cNvPr>
          <p:cNvSpPr>
            <a:spLocks noGrp="1" noChangeArrowheads="1"/>
          </p:cNvSpPr>
          <p:nvPr>
            <p:ph type="ftr" sz="quarter" idx="11"/>
          </p:nvPr>
        </p:nvSpPr>
        <p:spPr>
          <a:ln/>
        </p:spPr>
        <p:txBody>
          <a:bodyPr/>
          <a:lstStyle>
            <a:lvl1pPr>
              <a:defRPr/>
            </a:lvl1pPr>
          </a:lstStyle>
          <a:p>
            <a:pPr>
              <a:defRPr/>
            </a:pPr>
            <a:endParaRPr lang="en-ZA"/>
          </a:p>
        </p:txBody>
      </p:sp>
      <p:sp>
        <p:nvSpPr>
          <p:cNvPr id="7" name="Rectangle 6">
            <a:extLst>
              <a:ext uri="{FF2B5EF4-FFF2-40B4-BE49-F238E27FC236}">
                <a16:creationId xmlns:a16="http://schemas.microsoft.com/office/drawing/2014/main" id="{B2BB7D26-4056-4C8C-99A7-122A7A5622DB}"/>
              </a:ext>
            </a:extLst>
          </p:cNvPr>
          <p:cNvSpPr>
            <a:spLocks noGrp="1" noChangeArrowheads="1"/>
          </p:cNvSpPr>
          <p:nvPr>
            <p:ph type="sldNum" sz="quarter" idx="12"/>
          </p:nvPr>
        </p:nvSpPr>
        <p:spPr>
          <a:ln/>
        </p:spPr>
        <p:txBody>
          <a:bodyPr/>
          <a:lstStyle>
            <a:lvl1pPr>
              <a:defRPr/>
            </a:lvl1pPr>
          </a:lstStyle>
          <a:p>
            <a:fld id="{849CA778-B2C2-4202-B07C-31938AE17269}" type="slidenum">
              <a:rPr lang="en-ZA" altLang="en-US"/>
              <a:pPr/>
              <a:t>‹#›</a:t>
            </a:fld>
            <a:endParaRPr lang="en-ZA" altLang="en-US"/>
          </a:p>
        </p:txBody>
      </p:sp>
    </p:spTree>
    <p:extLst>
      <p:ext uri="{BB962C8B-B14F-4D97-AF65-F5344CB8AC3E}">
        <p14:creationId xmlns:p14="http://schemas.microsoft.com/office/powerpoint/2010/main" val="212692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DCDF823-19F7-4776-8F86-2D39AEE598F2}"/>
              </a:ext>
            </a:extLst>
          </p:cNvPr>
          <p:cNvSpPr>
            <a:spLocks noGrp="1" noChangeArrowheads="1"/>
          </p:cNvSpPr>
          <p:nvPr>
            <p:ph type="dt" sz="half" idx="10"/>
          </p:nvPr>
        </p:nvSpPr>
        <p:spPr>
          <a:ln/>
        </p:spPr>
        <p:txBody>
          <a:bodyPr/>
          <a:lstStyle>
            <a:lvl1pPr>
              <a:defRPr/>
            </a:lvl1pPr>
          </a:lstStyle>
          <a:p>
            <a:pPr>
              <a:defRPr/>
            </a:pPr>
            <a:endParaRPr lang="en-ZA"/>
          </a:p>
        </p:txBody>
      </p:sp>
      <p:sp>
        <p:nvSpPr>
          <p:cNvPr id="6" name="Rectangle 5">
            <a:extLst>
              <a:ext uri="{FF2B5EF4-FFF2-40B4-BE49-F238E27FC236}">
                <a16:creationId xmlns:a16="http://schemas.microsoft.com/office/drawing/2014/main" id="{618FF688-08D1-4966-AAF8-22625C4BC839}"/>
              </a:ext>
            </a:extLst>
          </p:cNvPr>
          <p:cNvSpPr>
            <a:spLocks noGrp="1" noChangeArrowheads="1"/>
          </p:cNvSpPr>
          <p:nvPr>
            <p:ph type="ftr" sz="quarter" idx="11"/>
          </p:nvPr>
        </p:nvSpPr>
        <p:spPr>
          <a:ln/>
        </p:spPr>
        <p:txBody>
          <a:bodyPr/>
          <a:lstStyle>
            <a:lvl1pPr>
              <a:defRPr/>
            </a:lvl1pPr>
          </a:lstStyle>
          <a:p>
            <a:pPr>
              <a:defRPr/>
            </a:pPr>
            <a:endParaRPr lang="en-ZA"/>
          </a:p>
        </p:txBody>
      </p:sp>
      <p:sp>
        <p:nvSpPr>
          <p:cNvPr id="7" name="Rectangle 6">
            <a:extLst>
              <a:ext uri="{FF2B5EF4-FFF2-40B4-BE49-F238E27FC236}">
                <a16:creationId xmlns:a16="http://schemas.microsoft.com/office/drawing/2014/main" id="{44B6AF51-6B41-4C76-B733-06EF77058635}"/>
              </a:ext>
            </a:extLst>
          </p:cNvPr>
          <p:cNvSpPr>
            <a:spLocks noGrp="1" noChangeArrowheads="1"/>
          </p:cNvSpPr>
          <p:nvPr>
            <p:ph type="sldNum" sz="quarter" idx="12"/>
          </p:nvPr>
        </p:nvSpPr>
        <p:spPr>
          <a:ln/>
        </p:spPr>
        <p:txBody>
          <a:bodyPr/>
          <a:lstStyle>
            <a:lvl1pPr>
              <a:defRPr/>
            </a:lvl1pPr>
          </a:lstStyle>
          <a:p>
            <a:fld id="{D75B4361-CAFD-44A3-BE2E-E3EC23B76C67}" type="slidenum">
              <a:rPr lang="en-ZA" altLang="en-US"/>
              <a:pPr/>
              <a:t>‹#›</a:t>
            </a:fld>
            <a:endParaRPr lang="en-ZA" altLang="en-US"/>
          </a:p>
        </p:txBody>
      </p:sp>
    </p:spTree>
    <p:extLst>
      <p:ext uri="{BB962C8B-B14F-4D97-AF65-F5344CB8AC3E}">
        <p14:creationId xmlns:p14="http://schemas.microsoft.com/office/powerpoint/2010/main" val="2330279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5.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16.xml"/><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4.xml"/><Relationship Id="rId1" Type="http://schemas.openxmlformats.org/officeDocument/2006/relationships/slideLayout" Target="../slideLayouts/slideLayout17.xml"/><Relationship Id="rId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5.xml"/><Relationship Id="rId1" Type="http://schemas.openxmlformats.org/officeDocument/2006/relationships/slideLayout" Target="../slideLayouts/slideLayout18.xml"/><Relationship Id="rId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6.xml"/><Relationship Id="rId1" Type="http://schemas.openxmlformats.org/officeDocument/2006/relationships/slideLayout" Target="../slideLayouts/slideLayout19.xml"/><Relationship Id="rId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7.xml"/><Relationship Id="rId1" Type="http://schemas.openxmlformats.org/officeDocument/2006/relationships/slideLayout" Target="../slideLayouts/slideLayout20.xml"/><Relationship Id="rId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8.xml"/><Relationship Id="rId1" Type="http://schemas.openxmlformats.org/officeDocument/2006/relationships/slideLayout" Target="../slideLayouts/slideLayout21.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2D31B55-8BB9-4D68-9AE3-43DE2AE6BE8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7" name="Rectangle 3">
            <a:extLst>
              <a:ext uri="{FF2B5EF4-FFF2-40B4-BE49-F238E27FC236}">
                <a16:creationId xmlns:a16="http://schemas.microsoft.com/office/drawing/2014/main" id="{00464E0B-8023-4D66-BF82-F17BC48A0222}"/>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8" name="Rectangle 4">
            <a:extLst>
              <a:ext uri="{FF2B5EF4-FFF2-40B4-BE49-F238E27FC236}">
                <a16:creationId xmlns:a16="http://schemas.microsoft.com/office/drawing/2014/main" id="{D4B984C1-3EB9-45B2-9E5C-4FAA5DA7597C}"/>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ZA"/>
          </a:p>
        </p:txBody>
      </p:sp>
      <p:sp>
        <p:nvSpPr>
          <p:cNvPr id="1029" name="Rectangle 5">
            <a:extLst>
              <a:ext uri="{FF2B5EF4-FFF2-40B4-BE49-F238E27FC236}">
                <a16:creationId xmlns:a16="http://schemas.microsoft.com/office/drawing/2014/main" id="{5436BDEF-4474-4C60-B458-C43F0EC805D3}"/>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ZA"/>
          </a:p>
        </p:txBody>
      </p:sp>
      <p:sp>
        <p:nvSpPr>
          <p:cNvPr id="1030" name="Rectangle 6">
            <a:extLst>
              <a:ext uri="{FF2B5EF4-FFF2-40B4-BE49-F238E27FC236}">
                <a16:creationId xmlns:a16="http://schemas.microsoft.com/office/drawing/2014/main" id="{B348D778-EB36-413A-8372-9C3709058990}"/>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3A5CD93-A31B-45CB-B9B4-243BE04FAC2A}"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4072" r:id="rId1"/>
    <p:sldLayoutId id="2147484073" r:id="rId2"/>
    <p:sldLayoutId id="2147484074" r:id="rId3"/>
    <p:sldLayoutId id="2147484075" r:id="rId4"/>
    <p:sldLayoutId id="2147484076" r:id="rId5"/>
    <p:sldLayoutId id="2147484077" r:id="rId6"/>
    <p:sldLayoutId id="2147484078" r:id="rId7"/>
    <p:sldLayoutId id="2147484079" r:id="rId8"/>
    <p:sldLayoutId id="2147484080" r:id="rId9"/>
    <p:sldLayoutId id="2147484081" r:id="rId10"/>
    <p:sldLayoutId id="2147484082" r:id="rId11"/>
    <p:sldLayoutId id="2147484083" r:id="rId12"/>
    <p:sldLayoutId id="2147484084" r:id="rId13"/>
    <p:sldLayoutId id="2147484085"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49E9A41-4F7A-4B9F-AF70-8ECCF977BC76}"/>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130AD383-AAC4-4BD1-A5A3-CAD7E55B4A15}"/>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5B3C4910-98A0-458A-B4E0-1AA8F2CE49DF}"/>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rgbClr val="000000"/>
                </a:solidFill>
                <a:latin typeface="Arial" charset="0"/>
              </a:defRPr>
            </a:lvl1pPr>
          </a:lstStyle>
          <a:p>
            <a:pPr>
              <a:defRPr/>
            </a:pPr>
            <a:endParaRPr lang="en-US"/>
          </a:p>
        </p:txBody>
      </p:sp>
      <p:sp>
        <p:nvSpPr>
          <p:cNvPr id="1029" name="Rectangle 5">
            <a:extLst>
              <a:ext uri="{FF2B5EF4-FFF2-40B4-BE49-F238E27FC236}">
                <a16:creationId xmlns:a16="http://schemas.microsoft.com/office/drawing/2014/main" id="{8FDDFD79-8E45-449E-8B07-5083053EF34B}"/>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1030" name="Rectangle 6">
            <a:extLst>
              <a:ext uri="{FF2B5EF4-FFF2-40B4-BE49-F238E27FC236}">
                <a16:creationId xmlns:a16="http://schemas.microsoft.com/office/drawing/2014/main" id="{94B39704-7760-42F5-81B4-15FAE33BD765}"/>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fld id="{4FCB2453-1A41-4AF9-979B-281D34848917}" type="slidenum">
              <a:rPr lang="en-US" altLang="en-US"/>
              <a:pPr/>
              <a:t>‹#›</a:t>
            </a:fld>
            <a:endParaRPr lang="en-US" altLang="en-US"/>
          </a:p>
        </p:txBody>
      </p:sp>
      <p:pic>
        <p:nvPicPr>
          <p:cNvPr id="2055" name="Picture 9" descr="otherpages_potch">
            <a:extLst>
              <a:ext uri="{FF2B5EF4-FFF2-40B4-BE49-F238E27FC236}">
                <a16:creationId xmlns:a16="http://schemas.microsoft.com/office/drawing/2014/main" id="{2159C210-569C-4790-AA53-5F3BEBEB418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4" descr="PBS-Logo 2010">
            <a:extLst>
              <a:ext uri="{FF2B5EF4-FFF2-40B4-BE49-F238E27FC236}">
                <a16:creationId xmlns:a16="http://schemas.microsoft.com/office/drawing/2014/main" id="{8F66927C-A1B7-48AF-A17D-B70D4F53E62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6392863"/>
            <a:ext cx="136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8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0E03FEC-C318-49E5-87EB-5C7AEFE94EA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a:extLst>
              <a:ext uri="{FF2B5EF4-FFF2-40B4-BE49-F238E27FC236}">
                <a16:creationId xmlns:a16="http://schemas.microsoft.com/office/drawing/2014/main" id="{E8086984-27A1-4D10-A523-D8CEC5E8E13A}"/>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F7D1CBF3-4C13-4C14-A19A-E7309C009310}"/>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rgbClr val="000000"/>
                </a:solidFill>
                <a:latin typeface="Arial" charset="0"/>
              </a:defRPr>
            </a:lvl1pPr>
          </a:lstStyle>
          <a:p>
            <a:pPr>
              <a:defRPr/>
            </a:pPr>
            <a:endParaRPr lang="en-US"/>
          </a:p>
        </p:txBody>
      </p:sp>
      <p:sp>
        <p:nvSpPr>
          <p:cNvPr id="1029" name="Rectangle 5">
            <a:extLst>
              <a:ext uri="{FF2B5EF4-FFF2-40B4-BE49-F238E27FC236}">
                <a16:creationId xmlns:a16="http://schemas.microsoft.com/office/drawing/2014/main" id="{10E116C9-CDF3-4D74-844F-E5F041AD8DA7}"/>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1030" name="Rectangle 6">
            <a:extLst>
              <a:ext uri="{FF2B5EF4-FFF2-40B4-BE49-F238E27FC236}">
                <a16:creationId xmlns:a16="http://schemas.microsoft.com/office/drawing/2014/main" id="{5AEB5FF3-DB38-4754-A650-D5F19F46D4A1}"/>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fld id="{4E5337B7-951F-4B17-BD9A-07B64766A186}" type="slidenum">
              <a:rPr lang="en-US" altLang="en-US"/>
              <a:pPr/>
              <a:t>‹#›</a:t>
            </a:fld>
            <a:endParaRPr lang="en-US" altLang="en-US"/>
          </a:p>
        </p:txBody>
      </p:sp>
      <p:pic>
        <p:nvPicPr>
          <p:cNvPr id="3079" name="Picture 9" descr="otherpages_potch">
            <a:extLst>
              <a:ext uri="{FF2B5EF4-FFF2-40B4-BE49-F238E27FC236}">
                <a16:creationId xmlns:a16="http://schemas.microsoft.com/office/drawing/2014/main" id="{F4FDDB37-3D1C-4E98-9384-5E959903EAA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14" descr="PBS-Logo 2010">
            <a:extLst>
              <a:ext uri="{FF2B5EF4-FFF2-40B4-BE49-F238E27FC236}">
                <a16:creationId xmlns:a16="http://schemas.microsoft.com/office/drawing/2014/main" id="{425086C7-DDF2-4BEF-AB70-BE17755D8CD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6392863"/>
            <a:ext cx="136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8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F5C2B03-9A4B-4E77-938C-0F5F47DB522A}"/>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93D8FEBF-BB82-40C6-8687-AE7A1EADF049}"/>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6DFFFFCB-3B95-4652-9E85-6DC9CAF3C1DF}"/>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rgbClr val="000000"/>
                </a:solidFill>
                <a:latin typeface="Arial" charset="0"/>
              </a:defRPr>
            </a:lvl1pPr>
          </a:lstStyle>
          <a:p>
            <a:pPr>
              <a:defRPr/>
            </a:pPr>
            <a:endParaRPr lang="en-US"/>
          </a:p>
        </p:txBody>
      </p:sp>
      <p:sp>
        <p:nvSpPr>
          <p:cNvPr id="1029" name="Rectangle 5">
            <a:extLst>
              <a:ext uri="{FF2B5EF4-FFF2-40B4-BE49-F238E27FC236}">
                <a16:creationId xmlns:a16="http://schemas.microsoft.com/office/drawing/2014/main" id="{ADE69A57-F0A4-4CAA-82C0-077BBBE98C14}"/>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1030" name="Rectangle 6">
            <a:extLst>
              <a:ext uri="{FF2B5EF4-FFF2-40B4-BE49-F238E27FC236}">
                <a16:creationId xmlns:a16="http://schemas.microsoft.com/office/drawing/2014/main" id="{D13446BE-DEB3-4397-A222-4A92F95D99AC}"/>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fld id="{A3EB483C-4452-4259-A772-743DF7DBDF5F}" type="slidenum">
              <a:rPr lang="en-US" altLang="en-US"/>
              <a:pPr/>
              <a:t>‹#›</a:t>
            </a:fld>
            <a:endParaRPr lang="en-US" altLang="en-US"/>
          </a:p>
        </p:txBody>
      </p:sp>
      <p:pic>
        <p:nvPicPr>
          <p:cNvPr id="4103" name="Picture 9" descr="otherpages_potch">
            <a:extLst>
              <a:ext uri="{FF2B5EF4-FFF2-40B4-BE49-F238E27FC236}">
                <a16:creationId xmlns:a16="http://schemas.microsoft.com/office/drawing/2014/main" id="{CD1BEE79-CC1C-40DF-A365-06D9F76DB8D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4" descr="PBS-Logo 2010">
            <a:extLst>
              <a:ext uri="{FF2B5EF4-FFF2-40B4-BE49-F238E27FC236}">
                <a16:creationId xmlns:a16="http://schemas.microsoft.com/office/drawing/2014/main" id="{C6D8BD96-F653-48FD-ABB7-963415FA14B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6392863"/>
            <a:ext cx="136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88"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FDC14D6-C9A3-4958-AFF2-539909ED093C}"/>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Rectangle 3">
            <a:extLst>
              <a:ext uri="{FF2B5EF4-FFF2-40B4-BE49-F238E27FC236}">
                <a16:creationId xmlns:a16="http://schemas.microsoft.com/office/drawing/2014/main" id="{465462D6-6F1A-4B7F-A929-D9577115F84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14A62248-A646-4B70-87E5-864BD32E60E4}"/>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rgbClr val="000000"/>
                </a:solidFill>
                <a:latin typeface="Arial" charset="0"/>
              </a:defRPr>
            </a:lvl1pPr>
          </a:lstStyle>
          <a:p>
            <a:pPr>
              <a:defRPr/>
            </a:pPr>
            <a:endParaRPr lang="en-US"/>
          </a:p>
        </p:txBody>
      </p:sp>
      <p:sp>
        <p:nvSpPr>
          <p:cNvPr id="1029" name="Rectangle 5">
            <a:extLst>
              <a:ext uri="{FF2B5EF4-FFF2-40B4-BE49-F238E27FC236}">
                <a16:creationId xmlns:a16="http://schemas.microsoft.com/office/drawing/2014/main" id="{410D13F4-B6EC-429C-9452-B4D1ACCEEBFF}"/>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1030" name="Rectangle 6">
            <a:extLst>
              <a:ext uri="{FF2B5EF4-FFF2-40B4-BE49-F238E27FC236}">
                <a16:creationId xmlns:a16="http://schemas.microsoft.com/office/drawing/2014/main" id="{E58780E0-23FC-4427-9373-D542328A6A15}"/>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fld id="{1A12B3E7-7BD2-4DFB-9683-DB75698CC8C7}" type="slidenum">
              <a:rPr lang="en-US" altLang="en-US"/>
              <a:pPr/>
              <a:t>‹#›</a:t>
            </a:fld>
            <a:endParaRPr lang="en-US" altLang="en-US"/>
          </a:p>
        </p:txBody>
      </p:sp>
      <p:pic>
        <p:nvPicPr>
          <p:cNvPr id="5127" name="Picture 9" descr="otherpages_potch">
            <a:extLst>
              <a:ext uri="{FF2B5EF4-FFF2-40B4-BE49-F238E27FC236}">
                <a16:creationId xmlns:a16="http://schemas.microsoft.com/office/drawing/2014/main" id="{EE869E5F-2CB9-4BA0-B2BC-F94D770A2ED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4" descr="PBS-Logo 2010">
            <a:extLst>
              <a:ext uri="{FF2B5EF4-FFF2-40B4-BE49-F238E27FC236}">
                <a16:creationId xmlns:a16="http://schemas.microsoft.com/office/drawing/2014/main" id="{22D463D7-FFB0-49AA-95B5-094C0978EC1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6392863"/>
            <a:ext cx="136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8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487A2D2A-B1CD-4278-ABE7-FDA90BE7BE26}"/>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Rectangle 3">
            <a:extLst>
              <a:ext uri="{FF2B5EF4-FFF2-40B4-BE49-F238E27FC236}">
                <a16:creationId xmlns:a16="http://schemas.microsoft.com/office/drawing/2014/main" id="{46102258-FD2F-42F8-99A4-C2D53CB6221B}"/>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FAFCFCF6-1D7D-4ED5-96F0-AE91917D55FF}"/>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rgbClr val="000000"/>
                </a:solidFill>
                <a:latin typeface="Arial" charset="0"/>
              </a:defRPr>
            </a:lvl1pPr>
          </a:lstStyle>
          <a:p>
            <a:pPr>
              <a:defRPr/>
            </a:pPr>
            <a:endParaRPr lang="en-US"/>
          </a:p>
        </p:txBody>
      </p:sp>
      <p:sp>
        <p:nvSpPr>
          <p:cNvPr id="1029" name="Rectangle 5">
            <a:extLst>
              <a:ext uri="{FF2B5EF4-FFF2-40B4-BE49-F238E27FC236}">
                <a16:creationId xmlns:a16="http://schemas.microsoft.com/office/drawing/2014/main" id="{661E2EED-262E-48CA-84E4-4C2F993BBCE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1030" name="Rectangle 6">
            <a:extLst>
              <a:ext uri="{FF2B5EF4-FFF2-40B4-BE49-F238E27FC236}">
                <a16:creationId xmlns:a16="http://schemas.microsoft.com/office/drawing/2014/main" id="{94CB62F5-D8EF-4ED2-8714-88A09B0E938E}"/>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fld id="{434183D2-C8F3-4CCF-B61E-3B12B0B6B9BF}" type="slidenum">
              <a:rPr lang="en-US" altLang="en-US"/>
              <a:pPr/>
              <a:t>‹#›</a:t>
            </a:fld>
            <a:endParaRPr lang="en-US" altLang="en-US"/>
          </a:p>
        </p:txBody>
      </p:sp>
      <p:pic>
        <p:nvPicPr>
          <p:cNvPr id="6151" name="Picture 9" descr="otherpages_potch">
            <a:extLst>
              <a:ext uri="{FF2B5EF4-FFF2-40B4-BE49-F238E27FC236}">
                <a16:creationId xmlns:a16="http://schemas.microsoft.com/office/drawing/2014/main" id="{E35E3235-0C5D-426B-A911-3B9D24DEC6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4" descr="PBS-Logo 2010">
            <a:extLst>
              <a:ext uri="{FF2B5EF4-FFF2-40B4-BE49-F238E27FC236}">
                <a16:creationId xmlns:a16="http://schemas.microsoft.com/office/drawing/2014/main" id="{3B86E24E-B0E5-4D4F-B44D-A39ABA32673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6392863"/>
            <a:ext cx="136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90"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99ECEA4-A49D-4DBB-BF36-8681FF5C8F8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Rectangle 3">
            <a:extLst>
              <a:ext uri="{FF2B5EF4-FFF2-40B4-BE49-F238E27FC236}">
                <a16:creationId xmlns:a16="http://schemas.microsoft.com/office/drawing/2014/main" id="{51F29905-77AA-4126-874B-DEFB4A0E230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EB6B90A-037A-4958-909A-09C7B8191D81}"/>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rgbClr val="000000"/>
                </a:solidFill>
                <a:latin typeface="Arial" charset="0"/>
              </a:defRPr>
            </a:lvl1pPr>
          </a:lstStyle>
          <a:p>
            <a:pPr>
              <a:defRPr/>
            </a:pPr>
            <a:endParaRPr lang="en-US"/>
          </a:p>
        </p:txBody>
      </p:sp>
      <p:sp>
        <p:nvSpPr>
          <p:cNvPr id="1029" name="Rectangle 5">
            <a:extLst>
              <a:ext uri="{FF2B5EF4-FFF2-40B4-BE49-F238E27FC236}">
                <a16:creationId xmlns:a16="http://schemas.microsoft.com/office/drawing/2014/main" id="{85B39E47-6D24-40B4-A1A7-228BB05666C0}"/>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1030" name="Rectangle 6">
            <a:extLst>
              <a:ext uri="{FF2B5EF4-FFF2-40B4-BE49-F238E27FC236}">
                <a16:creationId xmlns:a16="http://schemas.microsoft.com/office/drawing/2014/main" id="{F7293D5F-07CD-471C-B8DB-2495648EF8E9}"/>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fld id="{5446BEA1-C6A3-407F-BA55-405E82E1C8AC}" type="slidenum">
              <a:rPr lang="en-US" altLang="en-US"/>
              <a:pPr/>
              <a:t>‹#›</a:t>
            </a:fld>
            <a:endParaRPr lang="en-US" altLang="en-US"/>
          </a:p>
        </p:txBody>
      </p:sp>
      <p:pic>
        <p:nvPicPr>
          <p:cNvPr id="7175" name="Picture 9" descr="otherpages_potch">
            <a:extLst>
              <a:ext uri="{FF2B5EF4-FFF2-40B4-BE49-F238E27FC236}">
                <a16:creationId xmlns:a16="http://schemas.microsoft.com/office/drawing/2014/main" id="{9222D112-3E91-4826-97ED-420F6965BEB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14" descr="PBS-Logo 2010">
            <a:extLst>
              <a:ext uri="{FF2B5EF4-FFF2-40B4-BE49-F238E27FC236}">
                <a16:creationId xmlns:a16="http://schemas.microsoft.com/office/drawing/2014/main" id="{19CC649A-9E7F-45D2-9ABE-470EBB156EB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6392863"/>
            <a:ext cx="136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9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3249FC8-0049-421C-B032-CE30645A34FF}"/>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5" name="Rectangle 3">
            <a:extLst>
              <a:ext uri="{FF2B5EF4-FFF2-40B4-BE49-F238E27FC236}">
                <a16:creationId xmlns:a16="http://schemas.microsoft.com/office/drawing/2014/main" id="{68EE5BC1-908D-4D56-9601-50E368508411}"/>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25EB67F-9AE3-4348-BE75-7600606637C1}"/>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rgbClr val="000000"/>
                </a:solidFill>
                <a:latin typeface="Arial" charset="0"/>
              </a:defRPr>
            </a:lvl1pPr>
          </a:lstStyle>
          <a:p>
            <a:pPr>
              <a:defRPr/>
            </a:pPr>
            <a:endParaRPr lang="en-US"/>
          </a:p>
        </p:txBody>
      </p:sp>
      <p:sp>
        <p:nvSpPr>
          <p:cNvPr id="1029" name="Rectangle 5">
            <a:extLst>
              <a:ext uri="{FF2B5EF4-FFF2-40B4-BE49-F238E27FC236}">
                <a16:creationId xmlns:a16="http://schemas.microsoft.com/office/drawing/2014/main" id="{8DDB6965-2C4D-43CC-9ABB-09FACB3A58E1}"/>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1030" name="Rectangle 6">
            <a:extLst>
              <a:ext uri="{FF2B5EF4-FFF2-40B4-BE49-F238E27FC236}">
                <a16:creationId xmlns:a16="http://schemas.microsoft.com/office/drawing/2014/main" id="{FA6906B0-F560-4260-9531-571D5297CFD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fld id="{5B827283-3157-43A4-933E-5765340DDABC}" type="slidenum">
              <a:rPr lang="en-US" altLang="en-US"/>
              <a:pPr/>
              <a:t>‹#›</a:t>
            </a:fld>
            <a:endParaRPr lang="en-US" altLang="en-US"/>
          </a:p>
        </p:txBody>
      </p:sp>
      <p:pic>
        <p:nvPicPr>
          <p:cNvPr id="8199" name="Picture 9" descr="otherpages_potch">
            <a:extLst>
              <a:ext uri="{FF2B5EF4-FFF2-40B4-BE49-F238E27FC236}">
                <a16:creationId xmlns:a16="http://schemas.microsoft.com/office/drawing/2014/main" id="{745C797C-E7EC-4C3D-917C-60D699D78DB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14" descr="PBS-Logo 2010">
            <a:extLst>
              <a:ext uri="{FF2B5EF4-FFF2-40B4-BE49-F238E27FC236}">
                <a16:creationId xmlns:a16="http://schemas.microsoft.com/office/drawing/2014/main" id="{6F94CE42-A922-4007-BBF4-C86236B6BCD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6392863"/>
            <a:ext cx="136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9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8.xm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4.xml"/><Relationship Id="rId4" Type="http://schemas.openxmlformats.org/officeDocument/2006/relationships/image" Target="../media/image58.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C:\Users\Antoinette\AppData\Local\Microsoft\Windows\Temporary Internet Files\Content.Outlook\U69GBVEU\photo (55).JPG">
            <a:extLst>
              <a:ext uri="{FF2B5EF4-FFF2-40B4-BE49-F238E27FC236}">
                <a16:creationId xmlns:a16="http://schemas.microsoft.com/office/drawing/2014/main" id="{1C824BD8-518E-4708-8D69-D08640122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9144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2">
            <a:extLst>
              <a:ext uri="{FF2B5EF4-FFF2-40B4-BE49-F238E27FC236}">
                <a16:creationId xmlns:a16="http://schemas.microsoft.com/office/drawing/2014/main" id="{5108E6FA-F332-42B6-B296-FEAA4B1BCEAE}"/>
              </a:ext>
            </a:extLst>
          </p:cNvPr>
          <p:cNvSpPr txBox="1">
            <a:spLocks noChangeArrowheads="1"/>
          </p:cNvSpPr>
          <p:nvPr/>
        </p:nvSpPr>
        <p:spPr bwMode="auto">
          <a:xfrm>
            <a:off x="304800" y="152400"/>
            <a:ext cx="8839200" cy="4603750"/>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0000"/>
              </a:lnSpc>
              <a:spcBef>
                <a:spcPct val="50000"/>
              </a:spcBef>
              <a:buFontTx/>
              <a:buNone/>
            </a:pPr>
            <a:r>
              <a:rPr lang="en-ZA" altLang="en-US" sz="4800" b="1">
                <a:solidFill>
                  <a:schemeClr val="bg1"/>
                </a:solidFill>
                <a:latin typeface="Swis721 Win95BT" pitchFamily="34" charset="0"/>
              </a:rPr>
              <a:t>MARKETING MANAGEMENT</a:t>
            </a:r>
          </a:p>
          <a:p>
            <a:pPr algn="ctr">
              <a:lnSpc>
                <a:spcPct val="80000"/>
              </a:lnSpc>
              <a:spcBef>
                <a:spcPct val="50000"/>
              </a:spcBef>
              <a:buFontTx/>
              <a:buNone/>
            </a:pPr>
            <a:r>
              <a:rPr lang="en-ZA" altLang="en-US" sz="4000" b="1">
                <a:solidFill>
                  <a:schemeClr val="bg1"/>
                </a:solidFill>
                <a:latin typeface="Swis721 Win95BT" pitchFamily="34" charset="0"/>
              </a:rPr>
              <a:t>Contact 8</a:t>
            </a:r>
          </a:p>
          <a:p>
            <a:pPr algn="ctr">
              <a:lnSpc>
                <a:spcPct val="80000"/>
              </a:lnSpc>
              <a:spcBef>
                <a:spcPct val="50000"/>
              </a:spcBef>
              <a:buFontTx/>
              <a:buNone/>
            </a:pPr>
            <a:endParaRPr lang="en-US" altLang="en-US" sz="2800" b="1">
              <a:solidFill>
                <a:srgbClr val="00FF00"/>
              </a:solidFill>
              <a:latin typeface="Swis721 Win95BT" pitchFamily="34" charset="0"/>
            </a:endParaRPr>
          </a:p>
          <a:p>
            <a:pPr>
              <a:lnSpc>
                <a:spcPct val="80000"/>
              </a:lnSpc>
              <a:spcBef>
                <a:spcPct val="50000"/>
              </a:spcBef>
              <a:buFontTx/>
              <a:buNone/>
            </a:pPr>
            <a:r>
              <a:rPr lang="en-US" altLang="en-US" sz="2800" b="1">
                <a:solidFill>
                  <a:srgbClr val="00FF00"/>
                </a:solidFill>
                <a:latin typeface="Swis721 Win95BT" pitchFamily="34" charset="0"/>
              </a:rPr>
              <a:t>                             TOWN OF CARMEL</a:t>
            </a:r>
          </a:p>
          <a:p>
            <a:pPr algn="r">
              <a:lnSpc>
                <a:spcPct val="80000"/>
              </a:lnSpc>
              <a:spcBef>
                <a:spcPct val="50000"/>
              </a:spcBef>
              <a:buFontTx/>
              <a:buNone/>
            </a:pPr>
            <a:endParaRPr lang="en-US" altLang="en-US" sz="2000" b="1">
              <a:solidFill>
                <a:srgbClr val="00FF00"/>
              </a:solidFill>
              <a:latin typeface="Swis721 Win95BT" pitchFamily="34" charset="0"/>
            </a:endParaRPr>
          </a:p>
          <a:p>
            <a:pPr algn="r">
              <a:lnSpc>
                <a:spcPct val="80000"/>
              </a:lnSpc>
              <a:spcBef>
                <a:spcPct val="50000"/>
              </a:spcBef>
              <a:buFontTx/>
              <a:buNone/>
            </a:pPr>
            <a:endParaRPr lang="en-US" altLang="en-US" sz="2000" b="1">
              <a:solidFill>
                <a:srgbClr val="00FF00"/>
              </a:solidFill>
              <a:latin typeface="Swis721 Win95BT" pitchFamily="34" charset="0"/>
            </a:endParaRPr>
          </a:p>
          <a:p>
            <a:pPr algn="r">
              <a:lnSpc>
                <a:spcPct val="80000"/>
              </a:lnSpc>
              <a:spcBef>
                <a:spcPct val="50000"/>
              </a:spcBef>
              <a:buFontTx/>
              <a:buNone/>
            </a:pPr>
            <a:endParaRPr lang="en-US" altLang="en-US" sz="2000" b="1">
              <a:solidFill>
                <a:srgbClr val="00FF00"/>
              </a:solidFill>
              <a:latin typeface="Swis721 Win95BT" pitchFamily="34" charset="0"/>
            </a:endParaRPr>
          </a:p>
          <a:p>
            <a:pPr algn="r">
              <a:lnSpc>
                <a:spcPct val="80000"/>
              </a:lnSpc>
              <a:spcBef>
                <a:spcPct val="50000"/>
              </a:spcBef>
              <a:buFontTx/>
              <a:buNone/>
            </a:pPr>
            <a:endParaRPr lang="en-US" altLang="en-US" sz="2000" b="1">
              <a:solidFill>
                <a:srgbClr val="00FF00"/>
              </a:solidFill>
              <a:latin typeface="Swis721 Win95BT" pitchFamily="34" charset="0"/>
            </a:endParaRPr>
          </a:p>
          <a:p>
            <a:pPr algn="r">
              <a:lnSpc>
                <a:spcPct val="80000"/>
              </a:lnSpc>
              <a:spcBef>
                <a:spcPct val="50000"/>
              </a:spcBef>
              <a:buFontTx/>
              <a:buNone/>
            </a:pPr>
            <a:r>
              <a:rPr lang="en-US" altLang="en-US" sz="2000" b="1">
                <a:solidFill>
                  <a:srgbClr val="00FF00"/>
                </a:solidFill>
                <a:latin typeface="Swis721 Win95BT" pitchFamily="34" charset="0"/>
              </a:rPr>
              <a:t>$15 MIL                                                        VIEW</a:t>
            </a:r>
            <a:endParaRPr lang="en-ZA" altLang="en-US" sz="2000" b="1">
              <a:solidFill>
                <a:srgbClr val="00FF00"/>
              </a:solidFill>
              <a:latin typeface="Swis721 Win95BT" pitchFamily="34" charset="0"/>
            </a:endParaRPr>
          </a:p>
        </p:txBody>
      </p:sp>
      <p:pic>
        <p:nvPicPr>
          <p:cNvPr id="17412" name="Picture 6" descr="C:\Users\Antoinette\AppData\Local\Microsoft\Windows\Temporary Internet Files\Content.Outlook\U69GBVEU\photo (54).JPG">
            <a:extLst>
              <a:ext uri="{FF2B5EF4-FFF2-40B4-BE49-F238E27FC236}">
                <a16:creationId xmlns:a16="http://schemas.microsoft.com/office/drawing/2014/main" id="{69487EBF-1480-4DD9-A595-00F57A50B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8263" y="4792663"/>
            <a:ext cx="2725737"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7" descr="C:\Users\Antoinette\AppData\Local\Microsoft\Windows\Temporary Internet Files\Content.Outlook\U69GBVEU\photo (64).JPG">
            <a:extLst>
              <a:ext uri="{FF2B5EF4-FFF2-40B4-BE49-F238E27FC236}">
                <a16:creationId xmlns:a16="http://schemas.microsoft.com/office/drawing/2014/main" id="{86913FC8-03D8-4705-B1B2-3D15168951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475" y="4792663"/>
            <a:ext cx="2727325"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IMG_0798.jpg">
            <a:extLst>
              <a:ext uri="{FF2B5EF4-FFF2-40B4-BE49-F238E27FC236}">
                <a16:creationId xmlns:a16="http://schemas.microsoft.com/office/drawing/2014/main" id="{4E901B62-7ED9-4EFA-BD5C-76763885C8A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4" descr="IMG_0796.jpg">
            <a:extLst>
              <a:ext uri="{FF2B5EF4-FFF2-40B4-BE49-F238E27FC236}">
                <a16:creationId xmlns:a16="http://schemas.microsoft.com/office/drawing/2014/main" id="{EEBF3D48-B2F3-4709-B74A-02C289E816D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00813" y="4786313"/>
            <a:ext cx="2428875"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184">
            <a:extLst>
              <a:ext uri="{FF2B5EF4-FFF2-40B4-BE49-F238E27FC236}">
                <a16:creationId xmlns:a16="http://schemas.microsoft.com/office/drawing/2014/main" id="{EA7A0533-4A49-4B25-A403-2EBA0A5506DB}"/>
              </a:ext>
            </a:extLst>
          </p:cNvPr>
          <p:cNvSpPr>
            <a:spLocks noChangeArrowheads="1"/>
          </p:cNvSpPr>
          <p:nvPr/>
        </p:nvSpPr>
        <p:spPr bwMode="auto">
          <a:xfrm>
            <a:off x="0" y="0"/>
            <a:ext cx="9144000" cy="857250"/>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b="1">
                <a:solidFill>
                  <a:srgbClr val="FFFF00"/>
                </a:solidFill>
                <a:latin typeface="Arial" panose="020B0604020202020204" pitchFamily="34" charset="0"/>
                <a:cs typeface="Arial" panose="020B0604020202020204" pitchFamily="34" charset="0"/>
              </a:rPr>
              <a:t>WHICH P (OR P’s) IS FAILING? </a:t>
            </a:r>
            <a:br>
              <a:rPr lang="en-US" altLang="en-US" sz="2800" b="1">
                <a:solidFill>
                  <a:srgbClr val="FFFF00"/>
                </a:solidFill>
                <a:latin typeface="Arial" panose="020B0604020202020204" pitchFamily="34" charset="0"/>
                <a:cs typeface="Arial" panose="020B0604020202020204" pitchFamily="34" charset="0"/>
              </a:rPr>
            </a:br>
            <a:r>
              <a:rPr lang="en-US" altLang="en-US" sz="2800" b="1">
                <a:solidFill>
                  <a:srgbClr val="FFFF00"/>
                </a:solidFill>
                <a:latin typeface="Arial" panose="020B0604020202020204" pitchFamily="34" charset="0"/>
                <a:cs typeface="Arial" panose="020B0604020202020204" pitchFamily="34" charset="0"/>
              </a:rPr>
              <a:t>MILK CATTLE IN NZ</a:t>
            </a:r>
          </a:p>
        </p:txBody>
      </p:sp>
      <p:sp>
        <p:nvSpPr>
          <p:cNvPr id="3" name="Rectangle 2">
            <a:extLst>
              <a:ext uri="{FF2B5EF4-FFF2-40B4-BE49-F238E27FC236}">
                <a16:creationId xmlns:a16="http://schemas.microsoft.com/office/drawing/2014/main" id="{E5246AFC-D46E-4AF6-9E09-FC2EFD72F4E4}"/>
              </a:ext>
            </a:extLst>
          </p:cNvPr>
          <p:cNvSpPr/>
          <p:nvPr/>
        </p:nvSpPr>
        <p:spPr>
          <a:xfrm>
            <a:off x="107950" y="920750"/>
            <a:ext cx="5572125" cy="3292475"/>
          </a:xfrm>
          <a:prstGeom prst="rect">
            <a:avLst/>
          </a:prstGeom>
          <a:solidFill>
            <a:schemeClr val="bg1">
              <a:alpha val="39000"/>
            </a:schemeClr>
          </a:solidFill>
        </p:spPr>
        <p:txBody>
          <a:bodyPr>
            <a:spAutoFit/>
          </a:bodyPr>
          <a:lstStyle/>
          <a:p>
            <a:pPr>
              <a:spcBef>
                <a:spcPct val="20000"/>
              </a:spcBef>
              <a:defRPr/>
            </a:pPr>
            <a:r>
              <a:rPr lang="en-US" sz="2400" b="1" kern="0" dirty="0">
                <a:latin typeface="Arial" pitchFamily="34" charset="0"/>
                <a:cs typeface="Arial" pitchFamily="34" charset="0"/>
              </a:rPr>
              <a:t>CATTLE &amp; MILK SOLIDS</a:t>
            </a:r>
          </a:p>
          <a:p>
            <a:pPr marL="742950" lvl="1" indent="-285750">
              <a:spcBef>
                <a:spcPct val="20000"/>
              </a:spcBef>
              <a:buFont typeface="Arial" pitchFamily="34" charset="0"/>
              <a:buChar char="•"/>
              <a:defRPr/>
            </a:pPr>
            <a:r>
              <a:rPr lang="en-US" sz="2000" kern="0" dirty="0">
                <a:latin typeface="Arial" pitchFamily="34" charset="0"/>
                <a:cs typeface="Arial" pitchFamily="34" charset="0"/>
              </a:rPr>
              <a:t>High production drive</a:t>
            </a:r>
          </a:p>
          <a:p>
            <a:pPr marL="742950" lvl="1" indent="-285750">
              <a:spcBef>
                <a:spcPct val="20000"/>
              </a:spcBef>
              <a:buFont typeface="Arial" pitchFamily="34" charset="0"/>
              <a:buChar char="•"/>
              <a:defRPr/>
            </a:pPr>
            <a:r>
              <a:rPr lang="en-US" sz="2000" kern="0" dirty="0">
                <a:latin typeface="Arial" pitchFamily="34" charset="0"/>
                <a:cs typeface="Arial" pitchFamily="34" charset="0"/>
              </a:rPr>
              <a:t>NZ X-bred (between Jersey and </a:t>
            </a:r>
            <a:br>
              <a:rPr lang="en-US" sz="2000" kern="0" dirty="0">
                <a:latin typeface="Arial" pitchFamily="34" charset="0"/>
                <a:cs typeface="Arial" pitchFamily="34" charset="0"/>
              </a:rPr>
            </a:br>
            <a:r>
              <a:rPr lang="en-US" sz="2000" kern="0" dirty="0">
                <a:latin typeface="Arial" pitchFamily="34" charset="0"/>
                <a:cs typeface="Arial" pitchFamily="34" charset="0"/>
              </a:rPr>
              <a:t>Friesland)</a:t>
            </a:r>
          </a:p>
          <a:p>
            <a:pPr marL="742950" lvl="1" indent="-285750">
              <a:spcBef>
                <a:spcPct val="20000"/>
              </a:spcBef>
              <a:buFont typeface="Arial" pitchFamily="34" charset="0"/>
              <a:buChar char="•"/>
              <a:defRPr/>
            </a:pPr>
            <a:r>
              <a:rPr lang="en-US" sz="2000" kern="0" dirty="0">
                <a:latin typeface="Arial" pitchFamily="34" charset="0"/>
                <a:cs typeface="Arial" pitchFamily="34" charset="0"/>
              </a:rPr>
              <a:t>Optimal cow production on weight</a:t>
            </a:r>
          </a:p>
          <a:p>
            <a:pPr marL="742950" lvl="1" indent="-285750">
              <a:spcBef>
                <a:spcPct val="20000"/>
              </a:spcBef>
              <a:buFont typeface="Arial" pitchFamily="34" charset="0"/>
              <a:buChar char="•"/>
              <a:defRPr/>
            </a:pPr>
            <a:r>
              <a:rPr lang="en-US" sz="2000" kern="0" dirty="0">
                <a:latin typeface="Arial" pitchFamily="34" charset="0"/>
                <a:cs typeface="Arial" pitchFamily="34" charset="0"/>
              </a:rPr>
              <a:t>Export milk solids – no water </a:t>
            </a:r>
          </a:p>
          <a:p>
            <a:pPr marL="742950" lvl="1" indent="-285750">
              <a:spcBef>
                <a:spcPct val="20000"/>
              </a:spcBef>
              <a:buFont typeface="Arial" pitchFamily="34" charset="0"/>
              <a:buChar char="•"/>
              <a:defRPr/>
            </a:pPr>
            <a:r>
              <a:rPr lang="en-US" sz="2000" kern="0" dirty="0">
                <a:latin typeface="Arial" pitchFamily="34" charset="0"/>
                <a:cs typeface="Arial" pitchFamily="34" charset="0"/>
              </a:rPr>
              <a:t>No need for calves / heifers</a:t>
            </a:r>
          </a:p>
          <a:p>
            <a:pPr marL="742950" lvl="1" indent="-285750">
              <a:spcBef>
                <a:spcPct val="20000"/>
              </a:spcBef>
              <a:buFont typeface="Arial" pitchFamily="34" charset="0"/>
              <a:buChar char="•"/>
              <a:defRPr/>
            </a:pPr>
            <a:r>
              <a:rPr lang="en-US" sz="2000" kern="0" dirty="0">
                <a:latin typeface="Arial" pitchFamily="34" charset="0"/>
                <a:cs typeface="Arial" pitchFamily="34" charset="0"/>
              </a:rPr>
              <a:t>Market  exists, yet grazing does not </a:t>
            </a:r>
            <a:br>
              <a:rPr lang="en-US" sz="2000" kern="0" dirty="0">
                <a:latin typeface="Arial" pitchFamily="34" charset="0"/>
                <a:cs typeface="Arial" pitchFamily="34" charset="0"/>
              </a:rPr>
            </a:br>
            <a:r>
              <a:rPr lang="en-US" sz="2000" kern="0" dirty="0">
                <a:latin typeface="Arial" pitchFamily="34" charset="0"/>
                <a:cs typeface="Arial" pitchFamily="34" charset="0"/>
              </a:rPr>
              <a:t>(takes place of a cow that can be milked)</a:t>
            </a:r>
            <a:endParaRPr lang="en-US" sz="2000" kern="0" dirty="0">
              <a:solidFill>
                <a:schemeClr val="bg1"/>
              </a:solidFill>
              <a:latin typeface="Arial" pitchFamily="34" charset="0"/>
              <a:cs typeface="Arial" pitchFamily="34" charset="0"/>
            </a:endParaRPr>
          </a:p>
        </p:txBody>
      </p:sp>
      <p:pic>
        <p:nvPicPr>
          <p:cNvPr id="27654" name="Picture 6" descr="IMG_0774.jpg">
            <a:extLst>
              <a:ext uri="{FF2B5EF4-FFF2-40B4-BE49-F238E27FC236}">
                <a16:creationId xmlns:a16="http://schemas.microsoft.com/office/drawing/2014/main" id="{684ECB4B-46A8-4172-AE1B-1B71DD007DC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57375" y="4964113"/>
            <a:ext cx="2428875"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Line Callout 3 7">
            <a:extLst>
              <a:ext uri="{FF2B5EF4-FFF2-40B4-BE49-F238E27FC236}">
                <a16:creationId xmlns:a16="http://schemas.microsoft.com/office/drawing/2014/main" id="{C2E5C6A5-7FA6-4948-A35B-6EA0AAB9B45F}"/>
              </a:ext>
            </a:extLst>
          </p:cNvPr>
          <p:cNvSpPr>
            <a:spLocks/>
          </p:cNvSpPr>
          <p:nvPr/>
        </p:nvSpPr>
        <p:spPr bwMode="auto">
          <a:xfrm>
            <a:off x="5857875" y="928688"/>
            <a:ext cx="3286125" cy="2071687"/>
          </a:xfrm>
          <a:prstGeom prst="borderCallout3">
            <a:avLst>
              <a:gd name="adj1" fmla="val 48551"/>
              <a:gd name="adj2" fmla="val 810"/>
              <a:gd name="adj3" fmla="val 51935"/>
              <a:gd name="adj4" fmla="val -9514"/>
              <a:gd name="adj5" fmla="val 40403"/>
              <a:gd name="adj6" fmla="val -19051"/>
              <a:gd name="adj7" fmla="val -42801"/>
              <a:gd name="adj8" fmla="val -33773"/>
            </a:avLst>
          </a:prstGeom>
          <a:solidFill>
            <a:schemeClr val="accent2">
              <a:alpha val="54117"/>
            </a:schemeClr>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800" b="1">
                <a:solidFill>
                  <a:schemeClr val="bg1"/>
                </a:solidFill>
                <a:latin typeface="Arial" panose="020B0604020202020204" pitchFamily="34" charset="0"/>
                <a:cs typeface="Arial" panose="020B0604020202020204" pitchFamily="34" charset="0"/>
              </a:rPr>
              <a:t>Product</a:t>
            </a:r>
            <a:r>
              <a:rPr lang="en-US" altLang="en-US" sz="1800">
                <a:solidFill>
                  <a:schemeClr val="bg1"/>
                </a:solidFill>
                <a:latin typeface="Arial" panose="020B0604020202020204" pitchFamily="34" charset="0"/>
                <a:cs typeface="Arial" panose="020B0604020202020204" pitchFamily="34" charset="0"/>
              </a:rPr>
              <a:t>: Cattle too heavy</a:t>
            </a:r>
          </a:p>
          <a:p>
            <a:pPr>
              <a:spcBef>
                <a:spcPct val="0"/>
              </a:spcBef>
              <a:buFontTx/>
              <a:buNone/>
            </a:pPr>
            <a:r>
              <a:rPr lang="en-US" altLang="en-US" sz="1800" b="1">
                <a:solidFill>
                  <a:schemeClr val="bg1"/>
                </a:solidFill>
                <a:latin typeface="Arial" panose="020B0604020202020204" pitchFamily="34" charset="0"/>
                <a:cs typeface="Arial" panose="020B0604020202020204" pitchFamily="34" charset="0"/>
              </a:rPr>
              <a:t>Product</a:t>
            </a:r>
            <a:r>
              <a:rPr lang="en-US" altLang="en-US" sz="1800">
                <a:solidFill>
                  <a:schemeClr val="bg1"/>
                </a:solidFill>
                <a:latin typeface="Arial" panose="020B0604020202020204" pitchFamily="34" charset="0"/>
                <a:cs typeface="Arial" panose="020B0604020202020204" pitchFamily="34" charset="0"/>
              </a:rPr>
              <a:t>: Bull calves</a:t>
            </a:r>
          </a:p>
          <a:p>
            <a:pPr>
              <a:spcBef>
                <a:spcPct val="0"/>
              </a:spcBef>
              <a:buFontTx/>
              <a:buNone/>
            </a:pPr>
            <a:r>
              <a:rPr lang="en-US" altLang="en-US" sz="1800" b="1">
                <a:solidFill>
                  <a:schemeClr val="bg1"/>
                </a:solidFill>
                <a:latin typeface="Arial" panose="020B0604020202020204" pitchFamily="34" charset="0"/>
                <a:cs typeface="Arial" panose="020B0604020202020204" pitchFamily="34" charset="0"/>
              </a:rPr>
              <a:t>Place</a:t>
            </a:r>
            <a:r>
              <a:rPr lang="en-US" altLang="en-US" sz="1800">
                <a:solidFill>
                  <a:schemeClr val="bg1"/>
                </a:solidFill>
                <a:latin typeface="Arial" panose="020B0604020202020204" pitchFamily="34" charset="0"/>
                <a:cs typeface="Arial" panose="020B0604020202020204" pitchFamily="34" charset="0"/>
              </a:rPr>
              <a:t> (Distribution): Milk – water weight</a:t>
            </a:r>
          </a:p>
          <a:p>
            <a:pPr>
              <a:spcBef>
                <a:spcPct val="0"/>
              </a:spcBef>
              <a:buFontTx/>
              <a:buNone/>
            </a:pPr>
            <a:r>
              <a:rPr lang="en-US" altLang="en-US" sz="1800" b="1">
                <a:solidFill>
                  <a:schemeClr val="bg1"/>
                </a:solidFill>
                <a:latin typeface="Arial" panose="020B0604020202020204" pitchFamily="34" charset="0"/>
                <a:cs typeface="Arial" panose="020B0604020202020204" pitchFamily="34" charset="0"/>
              </a:rPr>
              <a:t>Price</a:t>
            </a:r>
            <a:r>
              <a:rPr lang="en-US" altLang="en-US" sz="1800">
                <a:solidFill>
                  <a:schemeClr val="bg1"/>
                </a:solidFill>
                <a:latin typeface="Arial" panose="020B0604020202020204" pitchFamily="34" charset="0"/>
                <a:cs typeface="Arial" panose="020B0604020202020204" pitchFamily="34" charset="0"/>
              </a:rPr>
              <a:t>: Distribution of  water as weight makes price too expensive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http://www.dairyguideline.com/wp-content/uploads/2011/07/Commercial-Benefits-Of-The-Angus-Cattle-Breed.jpg">
            <a:extLst>
              <a:ext uri="{FF2B5EF4-FFF2-40B4-BE49-F238E27FC236}">
                <a16:creationId xmlns:a16="http://schemas.microsoft.com/office/drawing/2014/main" id="{BAED9F3A-0689-45C5-B402-3F449489C3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2357438"/>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2">
            <a:extLst>
              <a:ext uri="{FF2B5EF4-FFF2-40B4-BE49-F238E27FC236}">
                <a16:creationId xmlns:a16="http://schemas.microsoft.com/office/drawing/2014/main" id="{06E0095C-8184-4D4B-B078-C92D6D723185}"/>
              </a:ext>
            </a:extLst>
          </p:cNvPr>
          <p:cNvSpPr>
            <a:spLocks noGrp="1" noChangeArrowheads="1"/>
          </p:cNvSpPr>
          <p:nvPr>
            <p:ph type="title"/>
          </p:nvPr>
        </p:nvSpPr>
        <p:spPr>
          <a:xfrm>
            <a:off x="0" y="0"/>
            <a:ext cx="8686800" cy="868363"/>
          </a:xfrm>
        </p:spPr>
        <p:txBody>
          <a:bodyPr/>
          <a:lstStyle/>
          <a:p>
            <a:pPr algn="l" eaLnBrk="1" hangingPunct="1"/>
            <a:r>
              <a:rPr lang="en-US" altLang="en-US" sz="2800" b="1">
                <a:solidFill>
                  <a:schemeClr val="tx1"/>
                </a:solidFill>
                <a:cs typeface="Arial" panose="020B0604020202020204" pitchFamily="34" charset="0"/>
              </a:rPr>
              <a:t>HIER IS DIE VERSKIL!!</a:t>
            </a:r>
          </a:p>
        </p:txBody>
      </p:sp>
      <p:sp>
        <p:nvSpPr>
          <p:cNvPr id="28676" name="Rectangle 3">
            <a:extLst>
              <a:ext uri="{FF2B5EF4-FFF2-40B4-BE49-F238E27FC236}">
                <a16:creationId xmlns:a16="http://schemas.microsoft.com/office/drawing/2014/main" id="{017BF553-6A17-463D-9146-4A6464DF8E1C}"/>
              </a:ext>
            </a:extLst>
          </p:cNvPr>
          <p:cNvSpPr>
            <a:spLocks noGrp="1" noChangeArrowheads="1"/>
          </p:cNvSpPr>
          <p:nvPr>
            <p:ph type="body" idx="1"/>
          </p:nvPr>
        </p:nvSpPr>
        <p:spPr>
          <a:xfrm>
            <a:off x="0" y="4572000"/>
            <a:ext cx="6286500" cy="1685925"/>
          </a:xfrm>
          <a:solidFill>
            <a:schemeClr val="tx1"/>
          </a:solidFill>
        </p:spPr>
        <p:txBody>
          <a:bodyPr/>
          <a:lstStyle/>
          <a:p>
            <a:pPr marL="450850" indent="-450850" eaLnBrk="1" hangingPunct="1">
              <a:buClr>
                <a:srgbClr val="92D050"/>
              </a:buClr>
              <a:buFont typeface="Wingdings" panose="05000000000000000000" pitchFamily="2" charset="2"/>
              <a:buChar char="l"/>
            </a:pPr>
            <a:r>
              <a:rPr lang="en-US" altLang="en-US" sz="2400" b="1">
                <a:solidFill>
                  <a:schemeClr val="bg1"/>
                </a:solidFill>
                <a:cs typeface="Arial" panose="020B0604020202020204" pitchFamily="34" charset="0"/>
              </a:rPr>
              <a:t>Price premium of 10% on Angus Beef!!</a:t>
            </a:r>
          </a:p>
          <a:p>
            <a:pPr marL="450850" indent="-450850" eaLnBrk="1" hangingPunct="1">
              <a:buClr>
                <a:srgbClr val="92D050"/>
              </a:buClr>
              <a:buFont typeface="Wingdings" panose="05000000000000000000" pitchFamily="2" charset="2"/>
              <a:buChar char="l"/>
            </a:pPr>
            <a:r>
              <a:rPr lang="en-US" altLang="en-US" sz="2400" b="1">
                <a:solidFill>
                  <a:schemeClr val="bg1"/>
                </a:solidFill>
                <a:cs typeface="Arial" panose="020B0604020202020204" pitchFamily="34" charset="0"/>
              </a:rPr>
              <a:t>Customers pay more for Angus beef</a:t>
            </a:r>
          </a:p>
          <a:p>
            <a:pPr marL="450850" indent="-450850" eaLnBrk="1" hangingPunct="1">
              <a:buClr>
                <a:srgbClr val="92D050"/>
              </a:buClr>
              <a:buFont typeface="Wingdings" panose="05000000000000000000" pitchFamily="2" charset="2"/>
              <a:buChar char="l"/>
            </a:pPr>
            <a:r>
              <a:rPr lang="en-US" altLang="en-US" sz="2400" b="1">
                <a:solidFill>
                  <a:schemeClr val="bg1"/>
                </a:solidFill>
                <a:cs typeface="Arial" panose="020B0604020202020204" pitchFamily="34" charset="0"/>
              </a:rPr>
              <a:t>Farmer expects better prices for his stock!</a:t>
            </a:r>
          </a:p>
        </p:txBody>
      </p:sp>
      <p:pic>
        <p:nvPicPr>
          <p:cNvPr id="28677" name="Picture 9" descr="http://www.thecollegevoice.org/thesummervoice/wp-content/uploads/2010/06/aberdeen-angus.bmp">
            <a:extLst>
              <a:ext uri="{FF2B5EF4-FFF2-40B4-BE49-F238E27FC236}">
                <a16:creationId xmlns:a16="http://schemas.microsoft.com/office/drawing/2014/main" id="{B24789C5-C547-4A84-B1A5-2097169CC9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6286500" cy="439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Box 6">
            <a:extLst>
              <a:ext uri="{FF2B5EF4-FFF2-40B4-BE49-F238E27FC236}">
                <a16:creationId xmlns:a16="http://schemas.microsoft.com/office/drawing/2014/main" id="{6A3BE241-61BB-4596-9883-A4141F5E825D}"/>
              </a:ext>
            </a:extLst>
          </p:cNvPr>
          <p:cNvSpPr txBox="1">
            <a:spLocks noChangeArrowheads="1"/>
          </p:cNvSpPr>
          <p:nvPr/>
        </p:nvSpPr>
        <p:spPr bwMode="auto">
          <a:xfrm>
            <a:off x="6286500" y="285750"/>
            <a:ext cx="26431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FF00"/>
                </a:solidFill>
              </a:rPr>
              <a:t>THE DIFFERENCE 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7" descr="http://www.karanbeef.co.za/content/images/news/Aged_steaks.jpg">
            <a:extLst>
              <a:ext uri="{FF2B5EF4-FFF2-40B4-BE49-F238E27FC236}">
                <a16:creationId xmlns:a16="http://schemas.microsoft.com/office/drawing/2014/main" id="{8199255B-E0F5-429C-9BC4-7C65FA468D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28688"/>
            <a:ext cx="9144000" cy="592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2">
            <a:extLst>
              <a:ext uri="{FF2B5EF4-FFF2-40B4-BE49-F238E27FC236}">
                <a16:creationId xmlns:a16="http://schemas.microsoft.com/office/drawing/2014/main" id="{208E72D4-6A95-4742-BB27-828D288136DE}"/>
              </a:ext>
            </a:extLst>
          </p:cNvPr>
          <p:cNvSpPr>
            <a:spLocks noGrp="1" noChangeArrowheads="1"/>
          </p:cNvSpPr>
          <p:nvPr>
            <p:ph type="title"/>
          </p:nvPr>
        </p:nvSpPr>
        <p:spPr>
          <a:xfrm>
            <a:off x="457200" y="71438"/>
            <a:ext cx="8229600" cy="785812"/>
          </a:xfrm>
        </p:spPr>
        <p:txBody>
          <a:bodyPr/>
          <a:lstStyle/>
          <a:p>
            <a:pPr eaLnBrk="1" hangingPunct="1"/>
            <a:r>
              <a:rPr lang="en-US" altLang="en-US" sz="2800" b="1">
                <a:solidFill>
                  <a:srgbClr val="FF9900"/>
                </a:solidFill>
                <a:cs typeface="Arial" panose="020B0604020202020204" pitchFamily="34" charset="0"/>
              </a:rPr>
              <a:t>KARAN BEEF</a:t>
            </a:r>
          </a:p>
        </p:txBody>
      </p:sp>
      <p:sp>
        <p:nvSpPr>
          <p:cNvPr id="30724" name="Rectangle 3">
            <a:extLst>
              <a:ext uri="{FF2B5EF4-FFF2-40B4-BE49-F238E27FC236}">
                <a16:creationId xmlns:a16="http://schemas.microsoft.com/office/drawing/2014/main" id="{6C305AA5-F570-41F2-BBF4-A33EF04DD26B}"/>
              </a:ext>
            </a:extLst>
          </p:cNvPr>
          <p:cNvSpPr>
            <a:spLocks noGrp="1" noChangeArrowheads="1"/>
          </p:cNvSpPr>
          <p:nvPr>
            <p:ph type="body" idx="1"/>
          </p:nvPr>
        </p:nvSpPr>
        <p:spPr>
          <a:xfrm>
            <a:off x="2000250" y="1285875"/>
            <a:ext cx="6686550" cy="2357438"/>
          </a:xfrm>
          <a:solidFill>
            <a:srgbClr val="C00000">
              <a:alpha val="41176"/>
            </a:srgbClr>
          </a:solidFill>
        </p:spPr>
        <p:txBody>
          <a:bodyPr/>
          <a:lstStyle/>
          <a:p>
            <a:pPr marL="450850" indent="-450850" eaLnBrk="1" hangingPunct="1">
              <a:buClr>
                <a:srgbClr val="92D050"/>
              </a:buClr>
              <a:buFont typeface="Wingdings" panose="05000000000000000000" pitchFamily="2" charset="2"/>
              <a:buChar char="l"/>
            </a:pPr>
            <a:r>
              <a:rPr lang="en-US" altLang="en-US" sz="2400" b="1">
                <a:solidFill>
                  <a:srgbClr val="99FF66"/>
                </a:solidFill>
                <a:cs typeface="Arial" panose="020B0604020202020204" pitchFamily="34" charset="0"/>
              </a:rPr>
              <a:t>Focus on the fattening and conditioning of the carcass</a:t>
            </a:r>
          </a:p>
          <a:p>
            <a:pPr marL="450850" indent="-450850" eaLnBrk="1" hangingPunct="1">
              <a:buClr>
                <a:srgbClr val="92D050"/>
              </a:buClr>
              <a:buFont typeface="Wingdings" panose="05000000000000000000" pitchFamily="2" charset="2"/>
              <a:buChar char="l"/>
            </a:pPr>
            <a:r>
              <a:rPr lang="en-US" altLang="en-US" sz="2400" b="1">
                <a:solidFill>
                  <a:srgbClr val="99FF66"/>
                </a:solidFill>
                <a:cs typeface="Arial" panose="020B0604020202020204" pitchFamily="34" charset="0"/>
              </a:rPr>
              <a:t>Not on specific beef or cattle breeds</a:t>
            </a:r>
          </a:p>
          <a:p>
            <a:pPr marL="450850" indent="-450850" eaLnBrk="1" hangingPunct="1">
              <a:buClr>
                <a:srgbClr val="92D050"/>
              </a:buClr>
              <a:buFont typeface="Wingdings" panose="05000000000000000000" pitchFamily="2" charset="2"/>
              <a:buChar char="l"/>
            </a:pPr>
            <a:r>
              <a:rPr lang="en-US" altLang="en-US" sz="2400" b="1">
                <a:solidFill>
                  <a:srgbClr val="99FF66"/>
                </a:solidFill>
                <a:cs typeface="Arial" panose="020B0604020202020204" pitchFamily="34" charset="0"/>
              </a:rPr>
              <a:t>Thus: </a:t>
            </a:r>
            <a:r>
              <a:rPr lang="en-US" altLang="en-US" sz="2400" b="1" u="sng">
                <a:solidFill>
                  <a:srgbClr val="99FF66"/>
                </a:solidFill>
                <a:cs typeface="Arial" panose="020B0604020202020204" pitchFamily="34" charset="0"/>
              </a:rPr>
              <a:t>differentiate </a:t>
            </a:r>
            <a:r>
              <a:rPr lang="en-US" altLang="en-US" sz="2400" b="1">
                <a:solidFill>
                  <a:srgbClr val="99FF66"/>
                </a:solidFill>
                <a:cs typeface="Arial" panose="020B0604020202020204" pitchFamily="34" charset="0"/>
              </a:rPr>
              <a:t>on conditioning</a:t>
            </a:r>
            <a:endParaRPr lang="en-US" altLang="en-US" sz="2400" b="1" u="sng">
              <a:solidFill>
                <a:srgbClr val="99FF66"/>
              </a:solidFill>
              <a:cs typeface="Arial" panose="020B0604020202020204" pitchFamily="34" charset="0"/>
            </a:endParaRPr>
          </a:p>
        </p:txBody>
      </p:sp>
      <p:pic>
        <p:nvPicPr>
          <p:cNvPr id="30725" name="Picture 5" descr="http://t1.gstatic.com/images?q=tbn:ANd9GcTAc_GaQKmfFUFOhl-r2hBMOZ1KH8GN312pC5cviptwnjHXXktQZg">
            <a:extLst>
              <a:ext uri="{FF2B5EF4-FFF2-40B4-BE49-F238E27FC236}">
                <a16:creationId xmlns:a16="http://schemas.microsoft.com/office/drawing/2014/main" id="{2A0CCDF3-0511-4FCB-9358-328B2091FF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07168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descr="IMG_0757.jpg">
            <a:extLst>
              <a:ext uri="{FF2B5EF4-FFF2-40B4-BE49-F238E27FC236}">
                <a16:creationId xmlns:a16="http://schemas.microsoft.com/office/drawing/2014/main" id="{2D7A400A-E53E-46BE-91C7-9B5CA7E6A3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7575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184">
            <a:extLst>
              <a:ext uri="{FF2B5EF4-FFF2-40B4-BE49-F238E27FC236}">
                <a16:creationId xmlns:a16="http://schemas.microsoft.com/office/drawing/2014/main" id="{18F45DD8-0ABC-4280-95FE-7735B2E5B7CF}"/>
              </a:ext>
            </a:extLst>
          </p:cNvPr>
          <p:cNvSpPr>
            <a:spLocks noChangeArrowheads="1"/>
          </p:cNvSpPr>
          <p:nvPr/>
        </p:nvSpPr>
        <p:spPr bwMode="auto">
          <a:xfrm>
            <a:off x="0" y="0"/>
            <a:ext cx="9144000" cy="857250"/>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b="1">
                <a:solidFill>
                  <a:srgbClr val="FFFF00"/>
                </a:solidFill>
                <a:cs typeface="Arial" panose="020B0604020202020204" pitchFamily="34" charset="0"/>
              </a:rPr>
              <a:t>KIWI LAMB</a:t>
            </a:r>
          </a:p>
        </p:txBody>
      </p:sp>
      <p:sp>
        <p:nvSpPr>
          <p:cNvPr id="6" name="Content Placeholder 2">
            <a:extLst>
              <a:ext uri="{FF2B5EF4-FFF2-40B4-BE49-F238E27FC236}">
                <a16:creationId xmlns:a16="http://schemas.microsoft.com/office/drawing/2014/main" id="{FDC4578C-35CA-46D5-9B42-25902C4A46AB}"/>
              </a:ext>
            </a:extLst>
          </p:cNvPr>
          <p:cNvSpPr txBox="1">
            <a:spLocks/>
          </p:cNvSpPr>
          <p:nvPr/>
        </p:nvSpPr>
        <p:spPr>
          <a:xfrm>
            <a:off x="685800" y="1014413"/>
            <a:ext cx="7772400" cy="2700337"/>
          </a:xfrm>
          <a:prstGeom prst="rect">
            <a:avLst/>
          </a:prstGeom>
          <a:solidFill>
            <a:schemeClr val="tx1">
              <a:alpha val="44000"/>
            </a:schemeClr>
          </a:solidFill>
        </p:spPr>
        <p:txBody>
          <a:bodyPr/>
          <a:lstStyle/>
          <a:p>
            <a:pPr marL="285750" indent="-285750" eaLnBrk="1" hangingPunct="1">
              <a:spcBef>
                <a:spcPct val="20000"/>
              </a:spcBef>
              <a:buFont typeface="Arial" pitchFamily="34" charset="0"/>
              <a:buChar char="•"/>
              <a:defRPr/>
            </a:pPr>
            <a:r>
              <a:rPr lang="en-US" sz="2400" b="1" kern="0" dirty="0">
                <a:solidFill>
                  <a:srgbClr val="FFFFFF"/>
                </a:solidFill>
                <a:latin typeface="Arial" pitchFamily="34" charset="0"/>
                <a:cs typeface="Arial" pitchFamily="34" charset="0"/>
              </a:rPr>
              <a:t>Are these lamb different?</a:t>
            </a:r>
          </a:p>
          <a:p>
            <a:pPr marL="742950" lvl="1" indent="-285750" eaLnBrk="1" hangingPunct="1">
              <a:spcBef>
                <a:spcPct val="20000"/>
              </a:spcBef>
              <a:buFont typeface="Courier New" pitchFamily="49" charset="0"/>
              <a:buChar char="o"/>
              <a:defRPr/>
            </a:pPr>
            <a:r>
              <a:rPr lang="en-US" sz="2400" kern="0" dirty="0">
                <a:solidFill>
                  <a:srgbClr val="BBE0E3">
                    <a:lumMod val="20000"/>
                    <a:lumOff val="80000"/>
                  </a:srgbClr>
                </a:solidFill>
                <a:latin typeface="Arial" pitchFamily="34" charset="0"/>
                <a:cs typeface="Arial" pitchFamily="34" charset="0"/>
              </a:rPr>
              <a:t>Relative expensive</a:t>
            </a:r>
          </a:p>
          <a:p>
            <a:pPr marL="742950" lvl="1" indent="-285750" eaLnBrk="1" hangingPunct="1">
              <a:spcBef>
                <a:spcPct val="20000"/>
              </a:spcBef>
              <a:buFont typeface="Courier New" pitchFamily="49" charset="0"/>
              <a:buChar char="o"/>
              <a:defRPr/>
            </a:pPr>
            <a:r>
              <a:rPr lang="en-US" sz="2400" kern="0" dirty="0">
                <a:solidFill>
                  <a:srgbClr val="BBE0E3">
                    <a:lumMod val="20000"/>
                    <a:lumOff val="80000"/>
                  </a:srgbClr>
                </a:solidFill>
                <a:latin typeface="Arial" pitchFamily="34" charset="0"/>
                <a:cs typeface="Arial" pitchFamily="34" charset="0"/>
              </a:rPr>
              <a:t>Grass conditioned (not grain)</a:t>
            </a:r>
          </a:p>
          <a:p>
            <a:pPr marL="742950" lvl="1" indent="-285750" eaLnBrk="1" hangingPunct="1">
              <a:spcBef>
                <a:spcPct val="20000"/>
              </a:spcBef>
              <a:buFont typeface="Courier New" pitchFamily="49" charset="0"/>
              <a:buChar char="o"/>
              <a:defRPr/>
            </a:pPr>
            <a:r>
              <a:rPr lang="en-US" sz="2400" kern="0" dirty="0">
                <a:solidFill>
                  <a:srgbClr val="BBE0E3">
                    <a:lumMod val="20000"/>
                    <a:lumOff val="80000"/>
                  </a:srgbClr>
                </a:solidFill>
                <a:latin typeface="Arial" pitchFamily="34" charset="0"/>
                <a:cs typeface="Arial" pitchFamily="34" charset="0"/>
              </a:rPr>
              <a:t>Resistance against Lucerne as grazing (Kiwi sheep is tasty because of grazing on grasslands!)</a:t>
            </a:r>
          </a:p>
          <a:p>
            <a:pPr marL="742950" lvl="1" indent="-285750" eaLnBrk="1" hangingPunct="1">
              <a:spcBef>
                <a:spcPct val="20000"/>
              </a:spcBef>
              <a:buFont typeface="Courier New" pitchFamily="49" charset="0"/>
              <a:buChar char="o"/>
              <a:defRPr/>
            </a:pPr>
            <a:r>
              <a:rPr lang="en-US" sz="2400" kern="0" dirty="0">
                <a:solidFill>
                  <a:srgbClr val="BBE0E3">
                    <a:lumMod val="20000"/>
                    <a:lumOff val="80000"/>
                  </a:srgbClr>
                </a:solidFill>
                <a:latin typeface="Arial" pitchFamily="34" charset="0"/>
                <a:cs typeface="Arial" pitchFamily="34" charset="0"/>
              </a:rPr>
              <a:t>Parasite free environment - green farming</a:t>
            </a:r>
            <a:endParaRPr lang="en-US" sz="2400" kern="0" dirty="0">
              <a:solidFill>
                <a:srgbClr val="FFC000"/>
              </a:solidFill>
              <a:latin typeface="Arial" pitchFamily="34" charset="0"/>
              <a:cs typeface="Arial" pitchFamily="34" charset="0"/>
            </a:endParaRPr>
          </a:p>
        </p:txBody>
      </p:sp>
      <p:pic>
        <p:nvPicPr>
          <p:cNvPr id="32773" name="Picture 4" descr="IMG_0755.jpg">
            <a:extLst>
              <a:ext uri="{FF2B5EF4-FFF2-40B4-BE49-F238E27FC236}">
                <a16:creationId xmlns:a16="http://schemas.microsoft.com/office/drawing/2014/main" id="{94EB4FE8-F3CA-4A23-9467-DF4EE68B3A7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14938" y="3786188"/>
            <a:ext cx="3714750"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6" descr="Photo0167.jpg">
            <a:extLst>
              <a:ext uri="{FF2B5EF4-FFF2-40B4-BE49-F238E27FC236}">
                <a16:creationId xmlns:a16="http://schemas.microsoft.com/office/drawing/2014/main" id="{0031A9FA-2278-4803-8C50-D75C9242B0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1563" y="4000500"/>
            <a:ext cx="3224212"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www.lessonsingrandeur.com/Landscapes/South-Africa/Little-Karoo/SA09-2130/1165235110_ynGdz-L-1.jpg">
            <a:extLst>
              <a:ext uri="{FF2B5EF4-FFF2-40B4-BE49-F238E27FC236}">
                <a16:creationId xmlns:a16="http://schemas.microsoft.com/office/drawing/2014/main" id="{9AEE1F8E-6212-4458-ABFB-3AAA402CCC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28688"/>
            <a:ext cx="9197975" cy="592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3" descr="TOPCHOP.jpg">
            <a:extLst>
              <a:ext uri="{FF2B5EF4-FFF2-40B4-BE49-F238E27FC236}">
                <a16:creationId xmlns:a16="http://schemas.microsoft.com/office/drawing/2014/main" id="{626EA1DB-D1FD-4958-BF0A-E474FE6302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7938" y="857250"/>
            <a:ext cx="2786062"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itle 1">
            <a:extLst>
              <a:ext uri="{FF2B5EF4-FFF2-40B4-BE49-F238E27FC236}">
                <a16:creationId xmlns:a16="http://schemas.microsoft.com/office/drawing/2014/main" id="{236084C5-9B4F-4EA4-BD6E-E88A922F308D}"/>
              </a:ext>
            </a:extLst>
          </p:cNvPr>
          <p:cNvSpPr>
            <a:spLocks noGrp="1" noChangeArrowheads="1"/>
          </p:cNvSpPr>
          <p:nvPr>
            <p:ph type="title"/>
          </p:nvPr>
        </p:nvSpPr>
        <p:spPr>
          <a:xfrm>
            <a:off x="457200" y="214313"/>
            <a:ext cx="8229600" cy="642937"/>
          </a:xfrm>
        </p:spPr>
        <p:txBody>
          <a:bodyPr/>
          <a:lstStyle/>
          <a:p>
            <a:r>
              <a:rPr lang="en-US" altLang="en-US">
                <a:solidFill>
                  <a:srgbClr val="FFFF00"/>
                </a:solidFill>
              </a:rPr>
              <a:t>Now what about SA lamb?</a:t>
            </a:r>
          </a:p>
        </p:txBody>
      </p:sp>
      <p:sp>
        <p:nvSpPr>
          <p:cNvPr id="33797" name="Content Placeholder 2">
            <a:extLst>
              <a:ext uri="{FF2B5EF4-FFF2-40B4-BE49-F238E27FC236}">
                <a16:creationId xmlns:a16="http://schemas.microsoft.com/office/drawing/2014/main" id="{0446D297-9788-49E1-9EB0-668C2E8864DA}"/>
              </a:ext>
            </a:extLst>
          </p:cNvPr>
          <p:cNvSpPr>
            <a:spLocks noGrp="1" noChangeArrowheads="1"/>
          </p:cNvSpPr>
          <p:nvPr>
            <p:ph idx="1"/>
          </p:nvPr>
        </p:nvSpPr>
        <p:spPr>
          <a:xfrm>
            <a:off x="1000125" y="1189038"/>
            <a:ext cx="5286375" cy="4525962"/>
          </a:xfrm>
        </p:spPr>
        <p:txBody>
          <a:bodyPr/>
          <a:lstStyle/>
          <a:p>
            <a:r>
              <a:rPr lang="en-US" altLang="en-US" sz="2800" b="1"/>
              <a:t>Toptjop</a:t>
            </a:r>
            <a:r>
              <a:rPr lang="en-US" altLang="en-US" sz="2800"/>
              <a:t>.  Karoo-lamb</a:t>
            </a:r>
          </a:p>
          <a:p>
            <a:r>
              <a:rPr lang="en-US" altLang="en-US" sz="2800"/>
              <a:t>Special taste of Karoo-lamb </a:t>
            </a:r>
          </a:p>
          <a:p>
            <a:r>
              <a:rPr lang="en-US" altLang="en-US" sz="2800"/>
              <a:t>Differentiate on taste</a:t>
            </a:r>
          </a:p>
          <a:p>
            <a:r>
              <a:rPr lang="en-US" altLang="en-US" sz="2800"/>
              <a:t>Delivery all over SA</a:t>
            </a:r>
          </a:p>
          <a:p>
            <a:r>
              <a:rPr lang="en-US" altLang="en-US" sz="2800" b="1"/>
              <a:t>Price premiums</a:t>
            </a:r>
            <a:r>
              <a:rPr lang="en-US" altLang="en-US" sz="2800"/>
              <a:t>: </a:t>
            </a:r>
            <a:r>
              <a:rPr lang="en-US" altLang="en-US" sz="2800">
                <a:solidFill>
                  <a:srgbClr val="FF0000"/>
                </a:solidFill>
              </a:rPr>
              <a:t>12-20% because of branded meat.</a:t>
            </a:r>
          </a:p>
          <a:p>
            <a:endParaRPr lang="en-US" altLang="en-US" sz="2800">
              <a:solidFill>
                <a:srgbClr val="99FF3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1">
            <a:extLst>
              <a:ext uri="{FF2B5EF4-FFF2-40B4-BE49-F238E27FC236}">
                <a16:creationId xmlns:a16="http://schemas.microsoft.com/office/drawing/2014/main" id="{FD1AEB8B-45EE-4D5F-B042-02A3CB0C6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81000"/>
            <a:ext cx="10810875" cy="7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2">
            <a:extLst>
              <a:ext uri="{FF2B5EF4-FFF2-40B4-BE49-F238E27FC236}">
                <a16:creationId xmlns:a16="http://schemas.microsoft.com/office/drawing/2014/main" id="{FEA0831B-C2DD-4A92-995A-67C2484EC7D5}"/>
              </a:ext>
            </a:extLst>
          </p:cNvPr>
          <p:cNvSpPr>
            <a:spLocks noGrp="1" noChangeArrowheads="1"/>
          </p:cNvSpPr>
          <p:nvPr>
            <p:ph type="title"/>
          </p:nvPr>
        </p:nvSpPr>
        <p:spPr>
          <a:xfrm>
            <a:off x="714375" y="71438"/>
            <a:ext cx="8501063" cy="796925"/>
          </a:xfrm>
          <a:solidFill>
            <a:schemeClr val="tx1"/>
          </a:solidFill>
        </p:spPr>
        <p:txBody>
          <a:bodyPr/>
          <a:lstStyle/>
          <a:p>
            <a:pPr eaLnBrk="1" hangingPunct="1"/>
            <a:r>
              <a:rPr lang="en-US" altLang="en-US" sz="2800" b="1">
                <a:solidFill>
                  <a:srgbClr val="FFFF00"/>
                </a:solidFill>
                <a:cs typeface="Arial" panose="020B0604020202020204" pitchFamily="34" charset="0"/>
              </a:rPr>
              <a:t>SOME OTHER EXAMPLES OF BRANDING?</a:t>
            </a:r>
          </a:p>
        </p:txBody>
      </p:sp>
      <p:sp>
        <p:nvSpPr>
          <p:cNvPr id="87043" name="Rectangle 3">
            <a:extLst>
              <a:ext uri="{FF2B5EF4-FFF2-40B4-BE49-F238E27FC236}">
                <a16:creationId xmlns:a16="http://schemas.microsoft.com/office/drawing/2014/main" id="{CFB33E9D-1708-4F52-AB12-A2C627F77BE7}"/>
              </a:ext>
            </a:extLst>
          </p:cNvPr>
          <p:cNvSpPr>
            <a:spLocks noGrp="1" noChangeArrowheads="1"/>
          </p:cNvSpPr>
          <p:nvPr>
            <p:ph type="body" idx="1"/>
          </p:nvPr>
        </p:nvSpPr>
        <p:spPr>
          <a:xfrm>
            <a:off x="2714625" y="3429000"/>
            <a:ext cx="6429375" cy="3357563"/>
          </a:xfrm>
          <a:solidFill>
            <a:schemeClr val="tx1">
              <a:alpha val="70000"/>
            </a:schemeClr>
          </a:solidFill>
        </p:spPr>
        <p:txBody>
          <a:bodyPr/>
          <a:lstStyle/>
          <a:p>
            <a:pPr marL="450850" indent="-450850" eaLnBrk="1" hangingPunct="1">
              <a:lnSpc>
                <a:spcPct val="90000"/>
              </a:lnSpc>
              <a:buClr>
                <a:srgbClr val="92D050"/>
              </a:buClr>
              <a:buFont typeface="Wingdings" pitchFamily="2" charset="2"/>
              <a:buChar char="l"/>
              <a:defRPr/>
            </a:pPr>
            <a:r>
              <a:rPr lang="en-US" sz="1800" b="1" dirty="0" err="1">
                <a:solidFill>
                  <a:srgbClr val="99FF66"/>
                </a:solidFill>
                <a:cs typeface="Arial" pitchFamily="34" charset="0"/>
              </a:rPr>
              <a:t>Andries</a:t>
            </a:r>
            <a:r>
              <a:rPr lang="en-US" sz="1800" b="1" dirty="0">
                <a:solidFill>
                  <a:srgbClr val="99FF66"/>
                </a:solidFill>
                <a:cs typeface="Arial" pitchFamily="34" charset="0"/>
              </a:rPr>
              <a:t> (Tot) </a:t>
            </a:r>
            <a:r>
              <a:rPr lang="en-US" sz="1800" b="1" dirty="0" err="1">
                <a:solidFill>
                  <a:srgbClr val="99FF66"/>
                </a:solidFill>
                <a:cs typeface="Arial" pitchFamily="34" charset="0"/>
              </a:rPr>
              <a:t>Pienaar</a:t>
            </a:r>
            <a:r>
              <a:rPr lang="en-US" sz="1800" b="1" dirty="0">
                <a:solidFill>
                  <a:srgbClr val="99FF66"/>
                </a:solidFill>
                <a:cs typeface="Arial" pitchFamily="34" charset="0"/>
              </a:rPr>
              <a:t> of </a:t>
            </a:r>
            <a:r>
              <a:rPr lang="en-US" sz="1800" b="1" dirty="0" err="1">
                <a:solidFill>
                  <a:srgbClr val="99FF66"/>
                </a:solidFill>
                <a:cs typeface="Arial" pitchFamily="34" charset="0"/>
              </a:rPr>
              <a:t>Colesberg</a:t>
            </a:r>
            <a:r>
              <a:rPr lang="en-US" sz="1800" b="1" dirty="0">
                <a:solidFill>
                  <a:srgbClr val="99FF66"/>
                </a:solidFill>
                <a:cs typeface="Arial" pitchFamily="34" charset="0"/>
              </a:rPr>
              <a:t> bred his merino stud for production  (30% wool &amp; 70% meat). </a:t>
            </a:r>
          </a:p>
          <a:p>
            <a:pPr marL="450850" indent="-450850" eaLnBrk="1" hangingPunct="1">
              <a:lnSpc>
                <a:spcPct val="90000"/>
              </a:lnSpc>
              <a:buClr>
                <a:srgbClr val="92D050"/>
              </a:buClr>
              <a:buFont typeface="Wingdings" pitchFamily="2" charset="2"/>
              <a:buChar char="l"/>
              <a:defRPr/>
            </a:pPr>
            <a:r>
              <a:rPr lang="en-US" sz="1800" b="1" dirty="0">
                <a:solidFill>
                  <a:srgbClr val="FFCCFF"/>
                </a:solidFill>
                <a:cs typeface="Arial" pitchFamily="34" charset="0"/>
              </a:rPr>
              <a:t>Branded</a:t>
            </a:r>
            <a:r>
              <a:rPr lang="en-US" sz="1800" b="1" dirty="0">
                <a:solidFill>
                  <a:srgbClr val="99FF66"/>
                </a:solidFill>
                <a:cs typeface="Arial" pitchFamily="34" charset="0"/>
              </a:rPr>
              <a:t> it as “Mega merino”</a:t>
            </a:r>
          </a:p>
          <a:p>
            <a:pPr marL="450850" indent="-450850" eaLnBrk="1" hangingPunct="1">
              <a:lnSpc>
                <a:spcPct val="90000"/>
              </a:lnSpc>
              <a:buClr>
                <a:srgbClr val="92D050"/>
              </a:buClr>
              <a:buFont typeface="Wingdings" pitchFamily="2" charset="2"/>
              <a:buChar char="l"/>
              <a:defRPr/>
            </a:pPr>
            <a:r>
              <a:rPr lang="en-US" sz="1800" b="1" dirty="0">
                <a:solidFill>
                  <a:srgbClr val="99FF66"/>
                </a:solidFill>
                <a:cs typeface="Arial" pitchFamily="34" charset="0"/>
              </a:rPr>
              <a:t>Currently in partnerships with NZ and Australia studs where he markets his rams’ semen </a:t>
            </a:r>
            <a:br>
              <a:rPr lang="en-US" sz="1800" b="1" dirty="0">
                <a:solidFill>
                  <a:srgbClr val="99FF66"/>
                </a:solidFill>
                <a:cs typeface="Arial" pitchFamily="34" charset="0"/>
              </a:rPr>
            </a:br>
            <a:r>
              <a:rPr lang="en-US" sz="1800" b="1" dirty="0">
                <a:solidFill>
                  <a:srgbClr val="FFFF00"/>
                </a:solidFill>
                <a:cs typeface="Arial" pitchFamily="34" charset="0"/>
              </a:rPr>
              <a:t>(Individual </a:t>
            </a:r>
            <a:r>
              <a:rPr lang="en-US" sz="1800" b="1" dirty="0" err="1">
                <a:solidFill>
                  <a:srgbClr val="FFFF00"/>
                </a:solidFill>
                <a:cs typeface="Arial" pitchFamily="34" charset="0"/>
              </a:rPr>
              <a:t>brandname</a:t>
            </a:r>
            <a:r>
              <a:rPr lang="en-US" sz="1800" b="1" dirty="0">
                <a:solidFill>
                  <a:srgbClr val="FFFF00"/>
                </a:solidFill>
                <a:cs typeface="Arial" pitchFamily="34" charset="0"/>
              </a:rPr>
              <a:t>)</a:t>
            </a:r>
          </a:p>
          <a:p>
            <a:pPr marL="450850" indent="-450850" eaLnBrk="1" hangingPunct="1">
              <a:lnSpc>
                <a:spcPct val="90000"/>
              </a:lnSpc>
              <a:buClr>
                <a:srgbClr val="92D050"/>
              </a:buClr>
              <a:buFont typeface="Wingdings" pitchFamily="2" charset="2"/>
              <a:buChar char="l"/>
              <a:defRPr/>
            </a:pPr>
            <a:endParaRPr lang="en-US" sz="1800" b="1" dirty="0">
              <a:solidFill>
                <a:srgbClr val="FFFF00"/>
              </a:solidFill>
              <a:cs typeface="Arial" pitchFamily="34" charset="0"/>
            </a:endParaRPr>
          </a:p>
          <a:p>
            <a:pPr marL="450850" indent="-450850" eaLnBrk="1" hangingPunct="1">
              <a:lnSpc>
                <a:spcPct val="90000"/>
              </a:lnSpc>
              <a:buClr>
                <a:srgbClr val="92D050"/>
              </a:buClr>
              <a:buFont typeface="Wingdings" pitchFamily="2" charset="2"/>
              <a:buChar char="l"/>
              <a:defRPr/>
            </a:pPr>
            <a:r>
              <a:rPr lang="en-US" sz="1800" b="1" dirty="0">
                <a:solidFill>
                  <a:srgbClr val="99FF66"/>
                </a:solidFill>
                <a:cs typeface="Arial" pitchFamily="34" charset="0"/>
              </a:rPr>
              <a:t>Communal attempts of  </a:t>
            </a:r>
            <a:r>
              <a:rPr lang="en-US" sz="1800" b="1" dirty="0" err="1">
                <a:solidFill>
                  <a:srgbClr val="99FF66"/>
                </a:solidFill>
                <a:cs typeface="Arial" pitchFamily="34" charset="0"/>
              </a:rPr>
              <a:t>Langkloof</a:t>
            </a:r>
            <a:r>
              <a:rPr lang="en-US" sz="1800" b="1" dirty="0">
                <a:solidFill>
                  <a:srgbClr val="99FF66"/>
                </a:solidFill>
                <a:cs typeface="Arial" pitchFamily="34" charset="0"/>
              </a:rPr>
              <a:t> area – </a:t>
            </a:r>
            <a:r>
              <a:rPr lang="en-US" sz="1800" b="1" dirty="0" err="1">
                <a:solidFill>
                  <a:srgbClr val="99FF66"/>
                </a:solidFill>
                <a:cs typeface="Arial" pitchFamily="34" charset="0"/>
              </a:rPr>
              <a:t>Langkloof</a:t>
            </a:r>
            <a:r>
              <a:rPr lang="en-US" sz="1800" b="1" dirty="0">
                <a:solidFill>
                  <a:srgbClr val="99FF66"/>
                </a:solidFill>
                <a:cs typeface="Arial" pitchFamily="34" charset="0"/>
              </a:rPr>
              <a:t> Apples </a:t>
            </a:r>
            <a:r>
              <a:rPr lang="en-US" sz="1800" b="1" dirty="0">
                <a:solidFill>
                  <a:srgbClr val="FFFF00"/>
                </a:solidFill>
                <a:cs typeface="Arial" pitchFamily="34" charset="0"/>
              </a:rPr>
              <a:t>(Regional </a:t>
            </a:r>
            <a:r>
              <a:rPr lang="en-US" sz="1800" b="1" dirty="0" err="1">
                <a:solidFill>
                  <a:srgbClr val="FFFF00"/>
                </a:solidFill>
                <a:cs typeface="Arial" pitchFamily="34" charset="0"/>
              </a:rPr>
              <a:t>brandname</a:t>
            </a:r>
            <a:r>
              <a:rPr lang="en-US" sz="1800" b="1" dirty="0">
                <a:solidFill>
                  <a:srgbClr val="FFFF00"/>
                </a:solidFill>
                <a:cs typeface="Arial" pitchFamily="34" charset="0"/>
              </a:rPr>
              <a:t>)</a:t>
            </a:r>
          </a:p>
          <a:p>
            <a:pPr marL="450850" indent="-450850" eaLnBrk="1" hangingPunct="1">
              <a:lnSpc>
                <a:spcPct val="90000"/>
              </a:lnSpc>
              <a:buClr>
                <a:srgbClr val="92D050"/>
              </a:buClr>
              <a:buFont typeface="Wingdings" pitchFamily="2" charset="2"/>
              <a:buChar char="l"/>
              <a:defRPr/>
            </a:pPr>
            <a:endParaRPr lang="en-US" sz="1800" b="1" dirty="0">
              <a:solidFill>
                <a:srgbClr val="99FF66"/>
              </a:solidFill>
              <a:cs typeface="Arial" pitchFamily="34" charset="0"/>
            </a:endParaRPr>
          </a:p>
          <a:p>
            <a:pPr marL="450850" indent="-450850" eaLnBrk="1" hangingPunct="1">
              <a:lnSpc>
                <a:spcPct val="90000"/>
              </a:lnSpc>
              <a:buClr>
                <a:srgbClr val="92D050"/>
              </a:buClr>
              <a:buFont typeface="Wingdings" pitchFamily="2" charset="2"/>
              <a:buChar char="l"/>
              <a:defRPr/>
            </a:pPr>
            <a:r>
              <a:rPr lang="en-US" sz="1800" b="1" dirty="0">
                <a:solidFill>
                  <a:srgbClr val="99FF66"/>
                </a:solidFill>
                <a:cs typeface="Arial" pitchFamily="34" charset="0"/>
              </a:rPr>
              <a:t>Real California cheese / Outspan oranges / South African whines  </a:t>
            </a:r>
            <a:r>
              <a:rPr lang="en-US" sz="1800" b="1" dirty="0">
                <a:solidFill>
                  <a:srgbClr val="FFFF00"/>
                </a:solidFill>
                <a:cs typeface="Arial" pitchFamily="34" charset="0"/>
              </a:rPr>
              <a:t>(State / Country </a:t>
            </a:r>
            <a:r>
              <a:rPr lang="en-US" sz="1800" b="1" dirty="0" err="1">
                <a:solidFill>
                  <a:srgbClr val="FFFF00"/>
                </a:solidFill>
                <a:cs typeface="Arial" pitchFamily="34" charset="0"/>
              </a:rPr>
              <a:t>brandname</a:t>
            </a:r>
            <a:r>
              <a:rPr lang="en-US" sz="1800" b="1" dirty="0">
                <a:solidFill>
                  <a:srgbClr val="FFFF00"/>
                </a:solidFill>
                <a:cs typeface="Arial" pitchFamily="34" charset="0"/>
              </a:rPr>
              <a:t>)</a:t>
            </a:r>
          </a:p>
          <a:p>
            <a:pPr eaLnBrk="1" hangingPunct="1">
              <a:lnSpc>
                <a:spcPct val="90000"/>
              </a:lnSpc>
              <a:defRPr/>
            </a:pPr>
            <a:endParaRPr lang="en-US" sz="1800" b="1" dirty="0">
              <a:solidFill>
                <a:srgbClr val="99FF66"/>
              </a:solidFill>
              <a:cs typeface="Arial" pitchFamily="34" charset="0"/>
            </a:endParaRPr>
          </a:p>
        </p:txBody>
      </p:sp>
      <p:sp>
        <p:nvSpPr>
          <p:cNvPr id="34821" name="AutoShape 5" descr="data:image/jpg;base64,/9j/4AAQSkZJRgABAQAAAQABAAD/2wBDAAkGBwgHBgkIBwgKCgkLDRYPDQwMDRsUFRAWIB0iIiAdHx8kKDQsJCYxJx8fLT0tMTU3Ojo6Iys/RD84QzQ5Ojf/2wBDAQoKCg0MDRoPDxo3JR8lNzc3Nzc3Nzc3Nzc3Nzc3Nzc3Nzc3Nzc3Nzc3Nzc3Nzc3Nzc3Nzc3Nzc3Nzc3Nzc3Nzf/wAARCAChAHkDASIAAhEBAxEB/8QAHAAAAgIDAQEAAAAAAAAAAAAABQYDBAACBwEI/8QARhAAAgEDAgIHBAUJBgUFAAAAAQIDAAQRBSESMQYTIkFRYXEUgZGxMkKhwdEHFSMzUmJy4fAkNFNUkpMWNUNVc2OUosLS/8QAGQEAAwEBAQAAAAAAAAAAAAAAAQIDBAAF/8QAKBEAAgIBAwMDBQEBAAAAAAAAAAECAxESITEEE0EUMlEiQkNhgVJx/9oADAMBAAIRAxEAPwBjS1SP6JHzqZWdR2WHwoWWkJ/WN8awcf7Z+Nes6pPlmDuLwGEkJYB/jxYreV35wyAgeJ3oNiWQ43fy51PHp902DwY/ibFDtpbthU2+EZNqNwrkBs4PhUPt90x2kf3Vc/NMzfSeMem9TQ6Wyf8AWwfJRR1VpA0zYPe61B1wWkxVfqrqU5PGT60wix23djW8VmiY7Rz4ml7yXCG7bfIvLaXgyVVmz3ZrBpt2xyYD76M67eR6TpU12XBkC4iQn6bnkPv9AaXozezWcIW9lDcILPxbk1nt63t+CtfTa/ITttBlnYCWdEHgMsaL2/Rm0Q5kaaXxy3CPsoNpF/eWcoW5broidz9YUzx3tsSOJC3njNLHq5WrKY0qFXswbqOiWaJxRdRFjvkZj99Lc8UcZPDLE/8AAhI+2uhCG2mj4xaIx/eiA+dDLvTOsk4ks7ZO7OBmrV345Jyr+BHJY7ZHwrOE05HSGYYeSNR4KtbfmWP/ABh/pFW9TEm6WU10eNWPWSk+QqVbG2iwQCT4mvWuN8lvsrZWEgP6RR61Bub5HSgjbiVRhQK1EmTyqCVmU4QqfQZqIyPjcUe22DuJFqS4WP6RI8qge9QbKGbz5CoWBcb4HnXkfCD20LeWadVpciOx5JutcqHe4ihQnALn8cVMhhVOLrzMfEMAPsqrfR2F/ZPa3toJIX5qT39xB7jXOde6DXFszTaLcvPDzMch4ZEHkeTD4e+oz1r2orDS+WFukh1DVNaYxWs5tLfMcPYOCfrMPU/YBV7TTdQxhJYJQPNa5iksiuV66UA8u2fxreSWRez1rlvNz+NeZZFzllno1xUY7HWJJEwe0yEAkgjB+BpgsdQh6iEccbSBQDg94FcAkR8dsNua9AkgfhL5I5eVPSu3lk7Vq2PpAXsjDGCK8kuuzu2DXOfya63eGG4t7t3lgBUQs+5U75GfDYU5vqOdwgz4k1thFzWcGWclF4yWmuieRJrPaX/e+FUWvCebqPRc1t7Wv+K/wqnbfwJ3ELg6XQM2FtHyTgBqnXpVHwgC0hBPLJO9Ln5jUcpiy8yAxqaOwRR2kJ375K82d1vyzXGuv4DjdImIyLe2AzzPEfvr3/iS4jxwx2oHL9UPvNBjbwqTm34s8wBnNaFbcOAsADHJGY1z3dxNRd1v+mVVdfwgzL0quAAClrnvxCKoX+uXVxGVjZEwMkovCagDKBkxKx8erA+VSo0eCxjjUnmSope/NeWHtRfhEFjqWoAFmnYY5cQ4vsO1XTq1+8RBKsCCP1CDb4VorKfoBMfwjf7Kjkv441PEUPdgDP3Uvfszsw9qKECaIpLJG7kAOV5b7Gj2laTYy3sAubudbedTwusQUsRjbcn40L1IdfeSSBSpkfiHDt8KY4bCKXTIZv7RHNA4YiSXiDA4yRnkRV3LbJauKfgIT9FtMYhYRMeYU8ecnxxilF7O1Ooqs3WsnEUPZwds78OfHuNP2lSNczW8UODLMwVPvPuGTTFq3Q+xmu7m7tmNtNMFLMyh0Y7742wdt8Hvo1xnKLaJ9U4RkkgFptxZW1slvFlVQkoOrxge731YbULcfR429FqG90XULGIyyRpJEoyZIdwB5jmKC3FzwAZfn+9im9Z1EPpxgz+lqlvkPSajEg4imP4yBUX57t//AEP9z+VLrmN2y7cP7JO9e9XD/iH4j8KV9be/uCumqXgZ+kOlT6Ndxxyyo0E+TEY37YIxkEMe1zHeT591BTIFfDO6t+8u/wB9OP5T9RexbTES2tJxK7g+0pxYxj6PxoJfahp8GvT6UdCs5Fi4OGX2ood4w+6gjG5xTKWk5x1bsFK7Z7E0R9SR8xVqC7lA7SxuBtkMufnXtnqWl32i397L0fjHsc0cQjj1Fzx8ed85OMY5d9TaNeaPqGqW1iNKv4JJ1XLJdhkXJI79+6jrF0IkEqOD1kS+eVz91RqllG5LlSpH0TIVxTw3Q/Tznhmu19JF/wDzSjqGg60kt5JZRpLZx3BijBILsAQMnl30zccboKj8MpyWdvI2UMig7gE5GPcKDalAlgoeYhlY4+iCfdvuKbNN6Ka1JBKZjBYxhCyDgDZI7scWF9cUgarLNczkXDiQp2MrsBjnjHzpqqYWPGBZSlHyBrscSvJGNgCwHlzqazv3WPB6yVGXZS2w2o7pGhDUNOmuDPGixOEdCDxHI28t9x7qqaRoRvb2a0tG4ra3kKyysNmIJAX7M4ql1KyoxHoucU8jN+TG6tTrSLdB1mngYWakbBQTxEnxPCceS+e71rFywZgpISIFjv8ASPh8cfH1pHtujV57aXjuzFc2aRpC0Y+uWO3uGd6P3Nwyz2tvJM0pMpeSRlAJSMFs4HLJ+6r11KCwjNZY5yyw/pMz8HBKxZo4xxHxY8/lt5GgfSnorbXcL32nxhJwON4k2V/Egdx+dFLAuInMmznJbHcTz9wAx7qKW/bw30UCgJjv86FkE9mdCbRx0xLHzjkK7b8X3VrxJ4D/AE1a6YaWNN1+4iVCIZAZYvf3e45HuFAeHyrzJQ0vBrU8nTOlkqa41hO0Tx+zySqFOTxblc54fFaqXNhAdZS/upLmOW/dFhh6kYJEYU4JGT4/Zg0lzS63IoRtSkYLkgMmeZyfTeqN7q+u2s1r194+I5AYnEf6snAPCSNu7lVcImm+Do9t0XW206/s0F063kqSlzar2eHO2Mb8++qmj6JBadJ/aIGnlktVjZrcWUYZR2iMtkc8+FKVt0i6VdSkhvOs4tw2d/5V5FrevrLLNxI0rgLI3Hhjjlk12MnZO13GvwWsSyXVrewo0ixgtCN2Y4UbHvJqvY6vbSLcRLBek+1yKQkBOG+lj1xvXGrzXNbuoequo4pYwwbDSHAI3zs1apr2p8RAtYmJJc4kbJJxv9LyFHB3g7bqWvWVnYTi5juY8QseGSEjIINcPtbZ7hGEQBZIzJwjwA3x7q1vNTuL0n2qyCPjHWCRzw+WCSN6udHZDHqNswIXiYxknl2gR99bOni0myNj3Iba6ms+JomYK+OsVe8BgRjzyP6zTH0U47G4uFYR9RG3FOS2xkkPPzxjh8qAX1tLY3EsMiFZIW2B35bj17qJ2UpTQdQ2z1lxChPuY/dWhxy8k87B67D6zpLPYyFZXuzLLhgDxDYcjy28udbaVAscylyzx2tod2bOSzcIyfSPPvoh0XijXSoXWJQ7jidlABY578UL6QT29pq8MVujKzoRciMY40yCAfE7H0BpYp5O8DJpw9oXj/6Q5/vkd3p86NhsfKg1lPDNbKYXwoUYXHIeHlRMMZZF4chRvy5mlkFCp+Uq24rO1uwMmKTgfs57JGfmPtpEyf8AB/8Ai340/wD5S7uK30LFweGGSdEZuEnHMj5VyXjsf883/t2/GslteZZLQnhBdZLsLjrg3nx/yoTqH5xlu43uuE2wmUBQVJ5jwoyV7JUBfOgU0NsdQaXrS7pLxMmMAEefrUCiW4f0JJGjh/SfolA7H7Wc4H2UyxszIeFeHO68Pl3Ulafd4vOJ1ARRjA5AY5fZT/p0PtcQEfDz7QZtsb+H9eVSm8IeOMlGfT4bpCJ4wAwOGGxBIryPocsSPJbziYlcIJFHCfw8OVNkWg3LukbpHwAbyq+eXl41Hd31gsqx2cyNgmJyOXGDgjI2B2NLqlgpFI5dezMjPbS2io4JVj3r9lRabIVlGDujhhTzr+kR6r1iwZa5jVurwx5gZKkefdXO7GcfnBUG7OpwMcyMGvS6WcHX+/JktrkpDt0shE9za3Sb9fDwN5kLlfiNvdUOixLddH9TiH6yKWCUDy3X76k1SUx6Xatk8UDLw5Hhh0z7iw91EbfRfYmuL20n6q1deqljkQnPEeyAfI4Oe7z5VrysEGsPAX0CRbfQopJThUj4mJHIVTlju5Nbi1KeLERTq2jWNW/R+DEnPF44FFbC2WPRbS0ccTSwlpMHbcZA921WYwrPlmPofHxpcnYMtrO3s7kywB40kA448ZVh5eBojEyIMK3ZHLNVjII1w2Dk7Ab5qu+pW6yiASAzHYKpzg0rCDemctndaLeW7sjzQFZzGwz9Eg/I1zj2m2/7dZ/7X8q6Z0lson0S5ynbMRxKmxJ54Jx5VzD+x/4zf7ZrNdLS1grWtS3LktjvtPOmSfrAg+4g0t6vEtjdu3Gz5UMS2O0SSMU5FSX4ORHeRufH30p67FcTTRu9q8MZZ44mY560JntfbWODb5LvHgm0/R9Smi6yzMKlhnDsDTF0duOq1O1jwUOcTgAgMQccqCdFbwRXypK/Ckacv2jtgVrbXc8mr3LwcQLs0kfjxZB5VRJvYRs7xb3dvdjgiBjkAwMjHF6Ut3aQHULloI1RWdgyrjBI2zj1qjpetSCG0nnBjZ5ETgljKMjHclidsY5Ec8iieoezrdziOSN0ZywVSOZ3+ef6FRZVJoX9UvI9PvYnimEVxJjiUdpjzweHvAwQT5++kuyt/wA338txOqPIZGKSKMDBPLB5c+Xzrbppq2p2eomOREwp4o5Fycr3Y+8eNKy6v2nMjOxbcsTtnvoqMknjyXjOtNN+DpkWup+Y7yJSDLK/V425YBz88edMfRHVIdX0uXTL3HXRrwknm69x9R91cY0nUnM8h4CYX5lfqkUWW/eCUTQtIrxniV1OCMV6NLXbSMF7zY2dN1i7n0kQRKASsYHGfAEj3d1W4dW065gWS2kZmIBaLBBQ+BqtJeafqnRlL7U5lLwoT1kWcsTy28z3eNQdG7K2K9ZZXkMjnJ61FOV8mQ/PNWymiJef229VurD20XJppEIdh+6pwQPM71Y0jT10/ie2iNw7HJleUE+gGBgeVb+26jZnN1ZxXcI5vbuOMDx4WwT7s1YsLzSdUy9pNiRThlBKuh8CDuKGQlh4zdQSxvbyxhl4WAI7+8Uq/wDBj/51vg3405CGROUxcfvjOK2yfEVOUIy5CpNHE9N6RanNcpCllHdDJAeQhQB+8WO3uPurXpBqc+oWK+26bJbyW0nGjrIrpjvHPI2+2iMkqwoIclI1GFUYIU48PuoddXEMgCyNlc57TYz4Hlv44+Vec8N5SNSylhgCzt5ZZQ8YMaEnLHYkeWaY7XSoIlRss7ldyxwRnw/l8ahg6pPo8bkDsgDBO2BtnyqZ7q5mCkyKqHsjA5e70ouWTksBQIcEFwTvlXbkR4n3151OY2ILHGykn+vAd9DAsqMh60sGONsgZx6f1mj0diGgSdiQpTsDJXPnyxUxwXqVjFfKWvFDlV4O2xDAE9x+NIOsaLcWl1GkP6RJSQGxyx4+FPt/fiBct2iccIIyTk+Y/rFBMSahcZbfg+r3eY/Gr1JvfwSsaW3kXGtl054JBMY2ZuR71HefInaj+mXFpOY5ZVMkAJLrG2D/ACpa6QRXEWqSJcNxMdwcY7Pdt3VVhN1B24utjz9YAgGtMZpccEXF43Owzx6c9rFLY6lH1DxACynnGFHhgnK92COR8qEWNyth7cqyvBIih4Xzghgw294Jrn0h1KWNWWeR+L6qffirNnpbyxr7RxxodyWOSR5U7t+Ecofs6vB+UnSo7GOPVA8t0AQ3VKGB7t+7fwrn2pX9zeau91oIl0+Fj2V4+0uO/Pn4d1b2tjbQn9FEPHifc1LEwNyIz+1j0BGfursSfIMpcFzSb7XbQqr63duoOcF2JPvJNGvzzqv+en/10GkA4ux9XFbcfpTrYR7mzSyCVmZVdA2QODAPqNsVokqJIsphTHPiGe71+VWP7vHLGyEFiRnz/rNVpIGUMWXbHePt+FeWbj0XYlkXiIVM52BAOfsBqzCOKYxgiUcIwQQCcknGTQpWaMMEfBG+Rv3VLbcXGpBBYjG1dg4LyAzRCMjjZvoFeRHef68aada1C30PopZWd0CL9l4urIDnmcACka+1o2KtK28nF+jAxkt5c989/lVSOS9vJFudRmea6cEIrsW6lSeW/fT11ObEsmoo9kaS4kLzHDnbA3EYPcPM+NELQpbovCSA4B9Bzx86ijjdysaBwpOCwGeLfcj4H7a2TsKFIyeQyM7bd1Utkl9EeEJWm/qlyDekeni/ljnQL+h3k4tuJccvXY0AW6l0u4eFv0tsfqnvFHelNyLKzWCPIeY458h3+flQeJlvLcCXD4GOW4p6/aLP3M9SW3KS+zOQrDZWz2RjlV2xf+zRlmBwAPlQG8tWtjxoW6s88jcetbWl/wBQnDvsapnAuBrV+Srz76qQSFNUlGdiEI9d69WVJIVdM4beoLZh7Yz+gx4U+RQxDIGkZGB35etT+zx/0apxsQ+Vqx1reA+NMmKF2QypGygEqMAHJIrZ44WgZFRlkA4l2GDjmMeec1HBM5gA7J4M7kcgTyOK0ujKiDgKjH0VBwMV5ZuB9xbtxcagcJGdv65UKv7yLTYy7HiZ/ox57RPn5c6MarrFvp1riQCSaVexGPA88nwyaXtMsZrucX2oZklc4jQ9/njwqtcHJiTmoo2s4Li6mW+vhxzt+qQ8kFHLOJuBmGGcnJ3+zyFbW8HFP1ZOxGZHGxAxyHn8qttb8IYR79WN17wv4fhV7JqC0xIVxc3qkTezlS7Rtj62Wx/XfVW3VXuZGk4lAxwMN+1nu/CtxJwKAx2BIx34xzqxpkQldpMDhTYDO+TUYQTTkys54aikKn5QIUjnsJRgdZFv6hj+NALFsEjhY+anf4U79L4ILmytnuWLiJZWySfAY+6ka0JVlY/RJwceNVr4TEb3aCsbrIOFw7Bjg8Rx8RQG6QQ3MkeCArY8cUdMeV44xhx4d9DdZjy0c6A8LDDeRFUe6FQUtXX2ZAD9QV7A2ZeY386G6bdMIQhYbeNXUnQyBtifSjkGA1B2gCPsqz1flVOxI2OQd+QFEOJP2RTJistQ/Sl/rxrJP1Mv8LfOsrK802iV0i/5yfRfupgP66L+D7qysrXD2kJe4KW395n9DUh/UN7vmaysqE+WPDgjn5t6miWif3eX1FZWVT8X9J/l/gv9Mv8AlCf+H/7rSba/3eX3VlZTx9sf+Hfcwvb/AEB6UO1b+5L/AOX7qysp2KihY8zV+LnWVlBDB/Tf1Y9fwoxWVlURJn//2Q==">
            <a:extLst>
              <a:ext uri="{FF2B5EF4-FFF2-40B4-BE49-F238E27FC236}">
                <a16:creationId xmlns:a16="http://schemas.microsoft.com/office/drawing/2014/main" id="{CDD1C506-10F7-42C7-BC2B-0A0175909E82}"/>
              </a:ext>
            </a:extLst>
          </p:cNvPr>
          <p:cNvSpPr>
            <a:spLocks noChangeAspect="1" noChangeArrowheads="1"/>
          </p:cNvSpPr>
          <p:nvPr/>
        </p:nvSpPr>
        <p:spPr bwMode="auto">
          <a:xfrm>
            <a:off x="120650" y="-706438"/>
            <a:ext cx="1085850" cy="144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4822" name="AutoShape 7" descr="data:image/jpg;base64,/9j/4AAQSkZJRgABAQAAAQABAAD/2wBDAAkGBwgHBgkIBwgKCgkLDRYPDQwMDRsUFRAWIB0iIiAdHx8kKDQsJCYxJx8fLT0tMTU3Ojo6Iys/RD84QzQ5Ojf/2wBDAQoKCg0MDRoPDxo3JR8lNzc3Nzc3Nzc3Nzc3Nzc3Nzc3Nzc3Nzc3Nzc3Nzc3Nzc3Nzc3Nzc3Nzc3Nzc3Nzc3Nzf/wAARCAChAHkDASIAAhEBAxEB/8QAHAAAAgIDAQEAAAAAAAAAAAAABQYDBAACBwEI/8QARhAAAgEDAgIHBAUJBgUFAAAAAQIDAAQRBSESMQYTIkFRYXEUgZGxMkKhwdEHFSMzUmJy4fAkNFNUkpMWNUNVc2OUosLS/8QAGQEAAwEBAQAAAAAAAAAAAAAAAQIDBAAF/8QAKBEAAgIBAwMDBQEBAAAAAAAAAAECAxESITEEE0EUMlEiQkNhgVJx/9oADAMBAAIRAxEAPwBjS1SP6JHzqZWdR2WHwoWWkJ/WN8awcf7Z+Nes6pPlmDuLwGEkJYB/jxYreV35wyAgeJ3oNiWQ43fy51PHp902DwY/ibFDtpbthU2+EZNqNwrkBs4PhUPt90x2kf3Vc/NMzfSeMem9TQ6Wyf8AWwfJRR1VpA0zYPe61B1wWkxVfqrqU5PGT60wix23djW8VmiY7Rz4ml7yXCG7bfIvLaXgyVVmz3ZrBpt2xyYD76M67eR6TpU12XBkC4iQn6bnkPv9AaXozezWcIW9lDcILPxbk1nt63t+CtfTa/ITttBlnYCWdEHgMsaL2/Rm0Q5kaaXxy3CPsoNpF/eWcoW5broidz9YUzx3tsSOJC3njNLHq5WrKY0qFXswbqOiWaJxRdRFjvkZj99Lc8UcZPDLE/8AAhI+2uhCG2mj4xaIx/eiA+dDLvTOsk4ks7ZO7OBmrV345Jyr+BHJY7ZHwrOE05HSGYYeSNR4KtbfmWP/ABh/pFW9TEm6WU10eNWPWSk+QqVbG2iwQCT4mvWuN8lvsrZWEgP6RR61Bub5HSgjbiVRhQK1EmTyqCVmU4QqfQZqIyPjcUe22DuJFqS4WP6RI8qge9QbKGbz5CoWBcb4HnXkfCD20LeWadVpciOx5JutcqHe4ihQnALn8cVMhhVOLrzMfEMAPsqrfR2F/ZPa3toJIX5qT39xB7jXOde6DXFszTaLcvPDzMch4ZEHkeTD4e+oz1r2orDS+WFukh1DVNaYxWs5tLfMcPYOCfrMPU/YBV7TTdQxhJYJQPNa5iksiuV66UA8u2fxreSWRez1rlvNz+NeZZFzllno1xUY7HWJJEwe0yEAkgjB+BpgsdQh6iEccbSBQDg94FcAkR8dsNua9AkgfhL5I5eVPSu3lk7Vq2PpAXsjDGCK8kuuzu2DXOfya63eGG4t7t3lgBUQs+5U75GfDYU5vqOdwgz4k1thFzWcGWclF4yWmuieRJrPaX/e+FUWvCebqPRc1t7Wv+K/wqnbfwJ3ELg6XQM2FtHyTgBqnXpVHwgC0hBPLJO9Ln5jUcpiy8yAxqaOwRR2kJ375K82d1vyzXGuv4DjdImIyLe2AzzPEfvr3/iS4jxwx2oHL9UPvNBjbwqTm34s8wBnNaFbcOAsADHJGY1z3dxNRd1v+mVVdfwgzL0quAAClrnvxCKoX+uXVxGVjZEwMkovCagDKBkxKx8erA+VSo0eCxjjUnmSope/NeWHtRfhEFjqWoAFmnYY5cQ4vsO1XTq1+8RBKsCCP1CDb4VorKfoBMfwjf7Kjkv441PEUPdgDP3Uvfszsw9qKECaIpLJG7kAOV5b7Gj2laTYy3sAubudbedTwusQUsRjbcn40L1IdfeSSBSpkfiHDt8KY4bCKXTIZv7RHNA4YiSXiDA4yRnkRV3LbJauKfgIT9FtMYhYRMeYU8ecnxxilF7O1Ooqs3WsnEUPZwds78OfHuNP2lSNczW8UODLMwVPvPuGTTFq3Q+xmu7m7tmNtNMFLMyh0Y7742wdt8Hvo1xnKLaJ9U4RkkgFptxZW1slvFlVQkoOrxge731YbULcfR429FqG90XULGIyyRpJEoyZIdwB5jmKC3FzwAZfn+9im9Z1EPpxgz+lqlvkPSajEg4imP4yBUX57t//AEP9z+VLrmN2y7cP7JO9e9XD/iH4j8KV9be/uCumqXgZ+kOlT6Ndxxyyo0E+TEY37YIxkEMe1zHeT591BTIFfDO6t+8u/wB9OP5T9RexbTES2tJxK7g+0pxYxj6PxoJfahp8GvT6UdCs5Fi4OGX2ood4w+6gjG5xTKWk5x1bsFK7Z7E0R9SR8xVqC7lA7SxuBtkMufnXtnqWl32i397L0fjHsc0cQjj1Fzx8ed85OMY5d9TaNeaPqGqW1iNKv4JJ1XLJdhkXJI79+6jrF0IkEqOD1kS+eVz91RqllG5LlSpH0TIVxTw3Q/Tznhmu19JF/wDzSjqGg60kt5JZRpLZx3BijBILsAQMnl30zccboKj8MpyWdvI2UMig7gE5GPcKDalAlgoeYhlY4+iCfdvuKbNN6Ka1JBKZjBYxhCyDgDZI7scWF9cUgarLNczkXDiQp2MrsBjnjHzpqqYWPGBZSlHyBrscSvJGNgCwHlzqazv3WPB6yVGXZS2w2o7pGhDUNOmuDPGixOEdCDxHI28t9x7qqaRoRvb2a0tG4ra3kKyysNmIJAX7M4ql1KyoxHoucU8jN+TG6tTrSLdB1mngYWakbBQTxEnxPCceS+e71rFywZgpISIFjv8ASPh8cfH1pHtujV57aXjuzFc2aRpC0Y+uWO3uGd6P3Nwyz2tvJM0pMpeSRlAJSMFs4HLJ+6r11KCwjNZY5yyw/pMz8HBKxZo4xxHxY8/lt5GgfSnorbXcL32nxhJwON4k2V/Egdx+dFLAuInMmznJbHcTz9wAx7qKW/bw30UCgJjv86FkE9mdCbRx0xLHzjkK7b8X3VrxJ4D/AE1a6YaWNN1+4iVCIZAZYvf3e45HuFAeHyrzJQ0vBrU8nTOlkqa41hO0Tx+zySqFOTxblc54fFaqXNhAdZS/upLmOW/dFhh6kYJEYU4JGT4/Zg0lzS63IoRtSkYLkgMmeZyfTeqN7q+u2s1r194+I5AYnEf6snAPCSNu7lVcImm+Do9t0XW206/s0F063kqSlzar2eHO2Mb8++qmj6JBadJ/aIGnlktVjZrcWUYZR2iMtkc8+FKVt0i6VdSkhvOs4tw2d/5V5FrevrLLNxI0rgLI3Hhjjlk12MnZO13GvwWsSyXVrewo0ixgtCN2Y4UbHvJqvY6vbSLcRLBek+1yKQkBOG+lj1xvXGrzXNbuoequo4pYwwbDSHAI3zs1apr2p8RAtYmJJc4kbJJxv9LyFHB3g7bqWvWVnYTi5juY8QseGSEjIINcPtbZ7hGEQBZIzJwjwA3x7q1vNTuL0n2qyCPjHWCRzw+WCSN6udHZDHqNswIXiYxknl2gR99bOni0myNj3Iba6ms+JomYK+OsVe8BgRjzyP6zTH0U47G4uFYR9RG3FOS2xkkPPzxjh8qAX1tLY3EsMiFZIW2B35bj17qJ2UpTQdQ2z1lxChPuY/dWhxy8k87B67D6zpLPYyFZXuzLLhgDxDYcjy28udbaVAscylyzx2tod2bOSzcIyfSPPvoh0XijXSoXWJQ7jidlABY578UL6QT29pq8MVujKzoRciMY40yCAfE7H0BpYp5O8DJpw9oXj/6Q5/vkd3p86NhsfKg1lPDNbKYXwoUYXHIeHlRMMZZF4chRvy5mlkFCp+Uq24rO1uwMmKTgfs57JGfmPtpEyf8AB/8Ai340/wD5S7uK30LFweGGSdEZuEnHMj5VyXjsf883/t2/GslteZZLQnhBdZLsLjrg3nx/yoTqH5xlu43uuE2wmUBQVJ5jwoyV7JUBfOgU0NsdQaXrS7pLxMmMAEefrUCiW4f0JJGjh/SfolA7H7Wc4H2UyxszIeFeHO68Pl3Ulafd4vOJ1ARRjA5AY5fZT/p0PtcQEfDz7QZtsb+H9eVSm8IeOMlGfT4bpCJ4wAwOGGxBIryPocsSPJbziYlcIJFHCfw8OVNkWg3LukbpHwAbyq+eXl41Hd31gsqx2cyNgmJyOXGDgjI2B2NLqlgpFI5dezMjPbS2io4JVj3r9lRabIVlGDujhhTzr+kR6r1iwZa5jVurwx5gZKkefdXO7GcfnBUG7OpwMcyMGvS6WcHX+/JktrkpDt0shE9za3Sb9fDwN5kLlfiNvdUOixLddH9TiH6yKWCUDy3X76k1SUx6Xatk8UDLw5Hhh0z7iw91EbfRfYmuL20n6q1deqljkQnPEeyAfI4Oe7z5VrysEGsPAX0CRbfQopJThUj4mJHIVTlju5Nbi1KeLERTq2jWNW/R+DEnPF44FFbC2WPRbS0ccTSwlpMHbcZA921WYwrPlmPofHxpcnYMtrO3s7kywB40kA448ZVh5eBojEyIMK3ZHLNVjII1w2Dk7Ab5qu+pW6yiASAzHYKpzg0rCDemctndaLeW7sjzQFZzGwz9Eg/I1zj2m2/7dZ/7X8q6Z0lson0S5ynbMRxKmxJ54Jx5VzD+x/4zf7ZrNdLS1grWtS3LktjvtPOmSfrAg+4g0t6vEtjdu3Gz5UMS2O0SSMU5FSX4ORHeRufH30p67FcTTRu9q8MZZ44mY560JntfbWODb5LvHgm0/R9Smi6yzMKlhnDsDTF0duOq1O1jwUOcTgAgMQccqCdFbwRXypK/Ckacv2jtgVrbXc8mr3LwcQLs0kfjxZB5VRJvYRs7xb3dvdjgiBjkAwMjHF6Ut3aQHULloI1RWdgyrjBI2zj1qjpetSCG0nnBjZ5ETgljKMjHclidsY5Ec8iieoezrdziOSN0ZywVSOZ3+ef6FRZVJoX9UvI9PvYnimEVxJjiUdpjzweHvAwQT5++kuyt/wA338txOqPIZGKSKMDBPLB5c+Xzrbppq2p2eomOREwp4o5Fycr3Y+8eNKy6v2nMjOxbcsTtnvoqMknjyXjOtNN+DpkWup+Y7yJSDLK/V425YBz88edMfRHVIdX0uXTL3HXRrwknm69x9R91cY0nUnM8h4CYX5lfqkUWW/eCUTQtIrxniV1OCMV6NLXbSMF7zY2dN1i7n0kQRKASsYHGfAEj3d1W4dW065gWS2kZmIBaLBBQ+BqtJeafqnRlL7U5lLwoT1kWcsTy28z3eNQdG7K2K9ZZXkMjnJ61FOV8mQ/PNWymiJef229VurD20XJppEIdh+6pwQPM71Y0jT10/ie2iNw7HJleUE+gGBgeVb+26jZnN1ZxXcI5vbuOMDx4WwT7s1YsLzSdUy9pNiRThlBKuh8CDuKGQlh4zdQSxvbyxhl4WAI7+8Uq/wDBj/51vg3405CGROUxcfvjOK2yfEVOUIy5CpNHE9N6RanNcpCllHdDJAeQhQB+8WO3uPurXpBqc+oWK+26bJbyW0nGjrIrpjvHPI2+2iMkqwoIclI1GFUYIU48PuoddXEMgCyNlc57TYz4Hlv44+Vec8N5SNSylhgCzt5ZZQ8YMaEnLHYkeWaY7XSoIlRss7ldyxwRnw/l8ahg6pPo8bkDsgDBO2BtnyqZ7q5mCkyKqHsjA5e70ouWTksBQIcEFwTvlXbkR4n3151OY2ILHGykn+vAd9DAsqMh60sGONsgZx6f1mj0diGgSdiQpTsDJXPnyxUxwXqVjFfKWvFDlV4O2xDAE9x+NIOsaLcWl1GkP6RJSQGxyx4+FPt/fiBct2iccIIyTk+Y/rFBMSahcZbfg+r3eY/Gr1JvfwSsaW3kXGtl054JBMY2ZuR71HefInaj+mXFpOY5ZVMkAJLrG2D/ACpa6QRXEWqSJcNxMdwcY7Pdt3VVhN1B24utjz9YAgGtMZpccEXF43Owzx6c9rFLY6lH1DxACynnGFHhgnK92COR8qEWNyth7cqyvBIih4Xzghgw294Jrn0h1KWNWWeR+L6qffirNnpbyxr7RxxodyWOSR5U7t+Ecofs6vB+UnSo7GOPVA8t0AQ3VKGB7t+7fwrn2pX9zeau91oIl0+Fj2V4+0uO/Pn4d1b2tjbQn9FEPHifc1LEwNyIz+1j0BGfursSfIMpcFzSb7XbQqr63duoOcF2JPvJNGvzzqv+en/10GkA4ux9XFbcfpTrYR7mzSyCVmZVdA2QODAPqNsVokqJIsphTHPiGe71+VWP7vHLGyEFiRnz/rNVpIGUMWXbHePt+FeWbj0XYlkXiIVM52BAOfsBqzCOKYxgiUcIwQQCcknGTQpWaMMEfBG+Rv3VLbcXGpBBYjG1dg4LyAzRCMjjZvoFeRHef68aada1C30PopZWd0CL9l4urIDnmcACka+1o2KtK28nF+jAxkt5c989/lVSOS9vJFudRmea6cEIrsW6lSeW/fT11ObEsmoo9kaS4kLzHDnbA3EYPcPM+NELQpbovCSA4B9Bzx86ijjdysaBwpOCwGeLfcj4H7a2TsKFIyeQyM7bd1Utkl9EeEJWm/qlyDekeni/ljnQL+h3k4tuJccvXY0AW6l0u4eFv0tsfqnvFHelNyLKzWCPIeY458h3+flQeJlvLcCXD4GOW4p6/aLP3M9SW3KS+zOQrDZWz2RjlV2xf+zRlmBwAPlQG8tWtjxoW6s88jcetbWl/wBQnDvsapnAuBrV+Srz76qQSFNUlGdiEI9d69WVJIVdM4beoLZh7Yz+gx4U+RQxDIGkZGB35etT+zx/0apxsQ+Vqx1reA+NMmKF2QypGygEqMAHJIrZ44WgZFRlkA4l2GDjmMeec1HBM5gA7J4M7kcgTyOK0ujKiDgKjH0VBwMV5ZuB9xbtxcagcJGdv65UKv7yLTYy7HiZ/ox57RPn5c6MarrFvp1riQCSaVexGPA88nwyaXtMsZrucX2oZklc4jQ9/njwqtcHJiTmoo2s4Li6mW+vhxzt+qQ8kFHLOJuBmGGcnJ3+zyFbW8HFP1ZOxGZHGxAxyHn8qttb8IYR79WN17wv4fhV7JqC0xIVxc3qkTezlS7Rtj62Wx/XfVW3VXuZGk4lAxwMN+1nu/CtxJwKAx2BIx34xzqxpkQldpMDhTYDO+TUYQTTkys54aikKn5QIUjnsJRgdZFv6hj+NALFsEjhY+anf4U79L4ILmytnuWLiJZWySfAY+6ka0JVlY/RJwceNVr4TEb3aCsbrIOFw7Bjg8Rx8RQG6QQ3MkeCArY8cUdMeV44xhx4d9DdZjy0c6A8LDDeRFUe6FQUtXX2ZAD9QV7A2ZeY386G6bdMIQhYbeNXUnQyBtifSjkGA1B2gCPsqz1flVOxI2OQd+QFEOJP2RTJistQ/Sl/rxrJP1Mv8LfOsrK802iV0i/5yfRfupgP66L+D7qysrXD2kJe4KW395n9DUh/UN7vmaysqE+WPDgjn5t6miWif3eX1FZWVT8X9J/l/gv9Mv8AlCf+H/7rSba/3eX3VlZTx9sf+Hfcwvb/AEB6UO1b+5L/AOX7qysp2KihY8zV+LnWVlBDB/Tf1Y9fwoxWVlURJn//2Q==">
            <a:extLst>
              <a:ext uri="{FF2B5EF4-FFF2-40B4-BE49-F238E27FC236}">
                <a16:creationId xmlns:a16="http://schemas.microsoft.com/office/drawing/2014/main" id="{303100A7-0A1F-4E2B-A61B-D6D45C0471F1}"/>
              </a:ext>
            </a:extLst>
          </p:cNvPr>
          <p:cNvSpPr>
            <a:spLocks noChangeAspect="1" noChangeArrowheads="1"/>
          </p:cNvSpPr>
          <p:nvPr/>
        </p:nvSpPr>
        <p:spPr bwMode="auto">
          <a:xfrm>
            <a:off x="120650" y="-706438"/>
            <a:ext cx="1085850" cy="144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4823" name="Picture 9" descr="http://t2.gstatic.com/images?q=tbn:ANd9GcTTyEtWmWAMsv7fxnczQ5A_cyF6mXYBlG-xeh5PSYJ1C9OyjpLutQ">
            <a:extLst>
              <a:ext uri="{FF2B5EF4-FFF2-40B4-BE49-F238E27FC236}">
                <a16:creationId xmlns:a16="http://schemas.microsoft.com/office/drawing/2014/main" id="{9551D894-7188-42EB-9F78-29FC0979BD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25" y="928688"/>
            <a:ext cx="1285875"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6" descr="C:\Users\Antoinette\AppData\Local\Microsoft\Windows\Temporary Internet Files\Content.Outlook\U69GBVEU\photo (40).JPG">
            <a:extLst>
              <a:ext uri="{FF2B5EF4-FFF2-40B4-BE49-F238E27FC236}">
                <a16:creationId xmlns:a16="http://schemas.microsoft.com/office/drawing/2014/main" id="{2F127D49-5274-4528-BF23-D02C37AA4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26988"/>
            <a:ext cx="9217026"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itle 1">
            <a:extLst>
              <a:ext uri="{FF2B5EF4-FFF2-40B4-BE49-F238E27FC236}">
                <a16:creationId xmlns:a16="http://schemas.microsoft.com/office/drawing/2014/main" id="{B3C53C04-DA66-4F34-9BAF-A0B565C00AF8}"/>
              </a:ext>
            </a:extLst>
          </p:cNvPr>
          <p:cNvSpPr>
            <a:spLocks noGrp="1" noChangeArrowheads="1"/>
          </p:cNvSpPr>
          <p:nvPr>
            <p:ph type="title"/>
          </p:nvPr>
        </p:nvSpPr>
        <p:spPr>
          <a:xfrm>
            <a:off x="395288" y="115888"/>
            <a:ext cx="8229600" cy="1441450"/>
          </a:xfrm>
        </p:spPr>
        <p:txBody>
          <a:bodyPr/>
          <a:lstStyle/>
          <a:p>
            <a:r>
              <a:rPr lang="en-US" altLang="en-US">
                <a:solidFill>
                  <a:schemeClr val="bg1"/>
                </a:solidFill>
              </a:rPr>
              <a:t>CARMEL</a:t>
            </a:r>
            <a:br>
              <a:rPr lang="en-US" altLang="en-US">
                <a:solidFill>
                  <a:schemeClr val="bg1"/>
                </a:solidFill>
              </a:rPr>
            </a:br>
            <a:br>
              <a:rPr lang="en-US" altLang="en-US" sz="2000">
                <a:solidFill>
                  <a:schemeClr val="bg1"/>
                </a:solidFill>
              </a:rPr>
            </a:br>
            <a:r>
              <a:rPr lang="en-US" altLang="en-US" sz="2000">
                <a:solidFill>
                  <a:schemeClr val="bg1"/>
                </a:solidFill>
              </a:rPr>
              <a:t>So? How have Clint Eastwood and fellows differentiated the town?</a:t>
            </a:r>
            <a:endParaRPr lang="en-ZA" altLang="en-US" sz="200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8" descr="IMG_0851.jpg">
            <a:extLst>
              <a:ext uri="{FF2B5EF4-FFF2-40B4-BE49-F238E27FC236}">
                <a16:creationId xmlns:a16="http://schemas.microsoft.com/office/drawing/2014/main" id="{AFF198EF-6B3A-4569-AE5A-4B2D0FAEDD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55650"/>
            <a:ext cx="9144000" cy="610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184">
            <a:extLst>
              <a:ext uri="{FF2B5EF4-FFF2-40B4-BE49-F238E27FC236}">
                <a16:creationId xmlns:a16="http://schemas.microsoft.com/office/drawing/2014/main" id="{DC1E9E68-1074-43FA-9CC9-0038E79E5136}"/>
              </a:ext>
            </a:extLst>
          </p:cNvPr>
          <p:cNvSpPr>
            <a:spLocks noChangeArrowheads="1"/>
          </p:cNvSpPr>
          <p:nvPr/>
        </p:nvSpPr>
        <p:spPr bwMode="auto">
          <a:xfrm>
            <a:off x="0" y="0"/>
            <a:ext cx="9144000" cy="857250"/>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3600" b="1">
                <a:solidFill>
                  <a:srgbClr val="FFFF00"/>
                </a:solidFill>
                <a:latin typeface="Arial" panose="020B0604020202020204" pitchFamily="34" charset="0"/>
                <a:cs typeface="Arial" panose="020B0604020202020204" pitchFamily="34" charset="0"/>
              </a:rPr>
              <a:t>STRATEGY</a:t>
            </a:r>
          </a:p>
        </p:txBody>
      </p:sp>
      <p:pic>
        <p:nvPicPr>
          <p:cNvPr id="37892" name="Picture 4" descr="IMG_0682.jpg">
            <a:extLst>
              <a:ext uri="{FF2B5EF4-FFF2-40B4-BE49-F238E27FC236}">
                <a16:creationId xmlns:a16="http://schemas.microsoft.com/office/drawing/2014/main" id="{9D72709E-2205-4677-98F4-14FCB37A47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5487988"/>
            <a:ext cx="1825625"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descr="IMG_0685.jpg">
            <a:extLst>
              <a:ext uri="{FF2B5EF4-FFF2-40B4-BE49-F238E27FC236}">
                <a16:creationId xmlns:a16="http://schemas.microsoft.com/office/drawing/2014/main" id="{985F974A-51B7-473F-BE9D-1C5037BCB59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6613" y="5473700"/>
            <a:ext cx="19208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Box 4">
            <a:extLst>
              <a:ext uri="{FF2B5EF4-FFF2-40B4-BE49-F238E27FC236}">
                <a16:creationId xmlns:a16="http://schemas.microsoft.com/office/drawing/2014/main" id="{5013B4E6-1443-4123-B293-FD45AA4B8A49}"/>
              </a:ext>
            </a:extLst>
          </p:cNvPr>
          <p:cNvSpPr txBox="1">
            <a:spLocks noChangeArrowheads="1"/>
          </p:cNvSpPr>
          <p:nvPr/>
        </p:nvSpPr>
        <p:spPr bwMode="auto">
          <a:xfrm>
            <a:off x="152400" y="4648200"/>
            <a:ext cx="3886200" cy="7080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chemeClr val="bg1"/>
                </a:solidFill>
                <a:latin typeface="Arial" panose="020B0604020202020204" pitchFamily="34" charset="0"/>
                <a:cs typeface="Arial" panose="020B0604020202020204" pitchFamily="34" charset="0"/>
              </a:rPr>
              <a:t>ANALYSIS OF DISTRIBUTION &amp; SUPPLIERS</a:t>
            </a:r>
            <a:endParaRPr lang="en-ZA" altLang="en-US" sz="2000">
              <a:solidFill>
                <a:schemeClr val="bg1"/>
              </a:solidFill>
              <a:latin typeface="Arial" panose="020B0604020202020204" pitchFamily="34" charset="0"/>
              <a:cs typeface="Arial" panose="020B0604020202020204" pitchFamily="34" charset="0"/>
            </a:endParaRPr>
          </a:p>
        </p:txBody>
      </p:sp>
      <p:sp>
        <p:nvSpPr>
          <p:cNvPr id="37895" name="TextBox 5">
            <a:extLst>
              <a:ext uri="{FF2B5EF4-FFF2-40B4-BE49-F238E27FC236}">
                <a16:creationId xmlns:a16="http://schemas.microsoft.com/office/drawing/2014/main" id="{8B9557D3-ECF1-4ADC-96A0-72FFD4B4A672}"/>
              </a:ext>
            </a:extLst>
          </p:cNvPr>
          <p:cNvSpPr txBox="1">
            <a:spLocks noChangeArrowheads="1"/>
          </p:cNvSpPr>
          <p:nvPr/>
        </p:nvSpPr>
        <p:spPr bwMode="auto">
          <a:xfrm>
            <a:off x="609600" y="219075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chemeClr val="bg1"/>
                </a:solidFill>
                <a:latin typeface="Arial" panose="020B0604020202020204" pitchFamily="34" charset="0"/>
                <a:cs typeface="Arial" panose="020B0604020202020204" pitchFamily="34" charset="0"/>
              </a:rPr>
              <a:t>INTERNAL  ANALYSIS</a:t>
            </a:r>
            <a:endParaRPr lang="en-ZA" altLang="en-US" sz="2000">
              <a:solidFill>
                <a:schemeClr val="bg1"/>
              </a:solidFill>
              <a:latin typeface="Arial" panose="020B0604020202020204" pitchFamily="34" charset="0"/>
              <a:cs typeface="Arial" panose="020B0604020202020204" pitchFamily="34" charset="0"/>
            </a:endParaRPr>
          </a:p>
        </p:txBody>
      </p:sp>
      <p:sp>
        <p:nvSpPr>
          <p:cNvPr id="37896" name="TextBox 6">
            <a:extLst>
              <a:ext uri="{FF2B5EF4-FFF2-40B4-BE49-F238E27FC236}">
                <a16:creationId xmlns:a16="http://schemas.microsoft.com/office/drawing/2014/main" id="{A5855297-24F0-486C-AE3C-E694BA17B99B}"/>
              </a:ext>
            </a:extLst>
          </p:cNvPr>
          <p:cNvSpPr txBox="1">
            <a:spLocks noChangeArrowheads="1"/>
          </p:cNvSpPr>
          <p:nvPr/>
        </p:nvSpPr>
        <p:spPr bwMode="auto">
          <a:xfrm>
            <a:off x="609600" y="281940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chemeClr val="bg1"/>
                </a:solidFill>
                <a:latin typeface="Arial" panose="020B0604020202020204" pitchFamily="34" charset="0"/>
                <a:cs typeface="Arial" panose="020B0604020202020204" pitchFamily="34" charset="0"/>
              </a:rPr>
              <a:t>CUSTOMER ANALYSIS</a:t>
            </a:r>
            <a:endParaRPr lang="en-ZA" altLang="en-US" sz="2000">
              <a:solidFill>
                <a:schemeClr val="bg1"/>
              </a:solidFill>
              <a:latin typeface="Arial" panose="020B0604020202020204" pitchFamily="34" charset="0"/>
              <a:cs typeface="Arial" panose="020B0604020202020204" pitchFamily="34" charset="0"/>
            </a:endParaRPr>
          </a:p>
        </p:txBody>
      </p:sp>
      <p:sp>
        <p:nvSpPr>
          <p:cNvPr id="37897" name="TextBox 7">
            <a:extLst>
              <a:ext uri="{FF2B5EF4-FFF2-40B4-BE49-F238E27FC236}">
                <a16:creationId xmlns:a16="http://schemas.microsoft.com/office/drawing/2014/main" id="{A7413104-ED73-46CB-B284-312D4EE75205}"/>
              </a:ext>
            </a:extLst>
          </p:cNvPr>
          <p:cNvSpPr txBox="1">
            <a:spLocks noChangeArrowheads="1"/>
          </p:cNvSpPr>
          <p:nvPr/>
        </p:nvSpPr>
        <p:spPr bwMode="auto">
          <a:xfrm>
            <a:off x="609600" y="342900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chemeClr val="bg1"/>
                </a:solidFill>
                <a:latin typeface="Arial" panose="020B0604020202020204" pitchFamily="34" charset="0"/>
                <a:cs typeface="Arial" panose="020B0604020202020204" pitchFamily="34" charset="0"/>
              </a:rPr>
              <a:t>INDUSTRY  ANALYSIS</a:t>
            </a:r>
            <a:endParaRPr lang="en-ZA" altLang="en-US" sz="2000">
              <a:solidFill>
                <a:schemeClr val="bg1"/>
              </a:solidFill>
              <a:latin typeface="Arial" panose="020B0604020202020204" pitchFamily="34" charset="0"/>
              <a:cs typeface="Arial" panose="020B0604020202020204" pitchFamily="34" charset="0"/>
            </a:endParaRPr>
          </a:p>
        </p:txBody>
      </p:sp>
      <p:sp>
        <p:nvSpPr>
          <p:cNvPr id="37898" name="TextBox 8">
            <a:extLst>
              <a:ext uri="{FF2B5EF4-FFF2-40B4-BE49-F238E27FC236}">
                <a16:creationId xmlns:a16="http://schemas.microsoft.com/office/drawing/2014/main" id="{323E0FDB-0F9A-4567-8304-B7383B4DBEC9}"/>
              </a:ext>
            </a:extLst>
          </p:cNvPr>
          <p:cNvSpPr txBox="1">
            <a:spLocks noChangeArrowheads="1"/>
          </p:cNvSpPr>
          <p:nvPr/>
        </p:nvSpPr>
        <p:spPr bwMode="auto">
          <a:xfrm>
            <a:off x="304800" y="4038600"/>
            <a:ext cx="35052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chemeClr val="bg1"/>
                </a:solidFill>
                <a:latin typeface="Arial" panose="020B0604020202020204" pitchFamily="34" charset="0"/>
                <a:cs typeface="Arial" panose="020B0604020202020204" pitchFamily="34" charset="0"/>
              </a:rPr>
              <a:t>COMPETITOR  ANALYSIS</a:t>
            </a:r>
            <a:endParaRPr lang="en-ZA" altLang="en-US" sz="2000">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37759FB-6C67-4B9B-B1D1-FC5903565344}"/>
              </a:ext>
            </a:extLst>
          </p:cNvPr>
          <p:cNvSpPr txBox="1"/>
          <p:nvPr/>
        </p:nvSpPr>
        <p:spPr>
          <a:xfrm>
            <a:off x="0" y="1457325"/>
            <a:ext cx="4495800" cy="523875"/>
          </a:xfrm>
          <a:prstGeom prst="rect">
            <a:avLst/>
          </a:prstGeom>
          <a:solidFill>
            <a:srgbClr val="002060"/>
          </a:solidFill>
          <a:ln>
            <a:solidFill>
              <a:schemeClr val="tx2">
                <a:lumMod val="60000"/>
                <a:lumOff val="40000"/>
              </a:schemeClr>
            </a:solidFill>
          </a:ln>
        </p:spPr>
        <p:txBody>
          <a:bodyPr>
            <a:spAutoFit/>
          </a:bodyPr>
          <a:lstStyle/>
          <a:p>
            <a:pPr algn="ctr" fontAlgn="auto">
              <a:spcBef>
                <a:spcPts val="0"/>
              </a:spcBef>
              <a:spcAft>
                <a:spcPts val="0"/>
              </a:spcAft>
              <a:defRPr/>
            </a:pPr>
            <a:r>
              <a:rPr lang="en-US" b="1" dirty="0">
                <a:solidFill>
                  <a:srgbClr val="92D050"/>
                </a:solidFill>
                <a:latin typeface="Arial" pitchFamily="34" charset="0"/>
                <a:cs typeface="Arial" pitchFamily="34" charset="0"/>
              </a:rPr>
              <a:t>1. SITUATION  ANALYSIS</a:t>
            </a:r>
            <a:endParaRPr lang="en-ZA" dirty="0">
              <a:latin typeface="Arial" pitchFamily="34" charset="0"/>
              <a:cs typeface="Arial" pitchFamily="34" charset="0"/>
            </a:endParaRPr>
          </a:p>
        </p:txBody>
      </p:sp>
      <p:sp>
        <p:nvSpPr>
          <p:cNvPr id="18" name="TextBox 17">
            <a:extLst>
              <a:ext uri="{FF2B5EF4-FFF2-40B4-BE49-F238E27FC236}">
                <a16:creationId xmlns:a16="http://schemas.microsoft.com/office/drawing/2014/main" id="{2ECC450D-ABF0-454A-92FC-77A4E3FCD09D}"/>
              </a:ext>
            </a:extLst>
          </p:cNvPr>
          <p:cNvSpPr txBox="1"/>
          <p:nvPr/>
        </p:nvSpPr>
        <p:spPr>
          <a:xfrm>
            <a:off x="4800600" y="1219200"/>
            <a:ext cx="3810000" cy="954088"/>
          </a:xfrm>
          <a:prstGeom prst="rect">
            <a:avLst/>
          </a:prstGeom>
          <a:solidFill>
            <a:srgbClr val="002060"/>
          </a:solidFill>
          <a:ln>
            <a:solidFill>
              <a:schemeClr val="tx2">
                <a:lumMod val="60000"/>
                <a:lumOff val="40000"/>
              </a:schemeClr>
            </a:solidFill>
          </a:ln>
        </p:spPr>
        <p:txBody>
          <a:bodyPr>
            <a:spAutoFit/>
          </a:bodyPr>
          <a:lstStyle/>
          <a:p>
            <a:pPr algn="ctr" fontAlgn="auto">
              <a:spcBef>
                <a:spcPts val="0"/>
              </a:spcBef>
              <a:spcAft>
                <a:spcPts val="0"/>
              </a:spcAft>
              <a:defRPr/>
            </a:pPr>
            <a:r>
              <a:rPr lang="en-US" b="1" dirty="0">
                <a:solidFill>
                  <a:srgbClr val="92D050"/>
                </a:solidFill>
                <a:latin typeface="Arial" pitchFamily="34" charset="0"/>
                <a:cs typeface="Arial" pitchFamily="34" charset="0"/>
              </a:rPr>
              <a:t>2. FROM ANALYSIS TO STRATEGY</a:t>
            </a:r>
            <a:endParaRPr lang="en-ZA" dirty="0">
              <a:latin typeface="Arial" pitchFamily="34" charset="0"/>
              <a:cs typeface="Arial" pitchFamily="34" charset="0"/>
            </a:endParaRPr>
          </a:p>
        </p:txBody>
      </p:sp>
      <p:sp>
        <p:nvSpPr>
          <p:cNvPr id="19" name="TextBox 18">
            <a:extLst>
              <a:ext uri="{FF2B5EF4-FFF2-40B4-BE49-F238E27FC236}">
                <a16:creationId xmlns:a16="http://schemas.microsoft.com/office/drawing/2014/main" id="{EDDF3CD2-0C35-49AD-A364-D82FD57E6033}"/>
              </a:ext>
            </a:extLst>
          </p:cNvPr>
          <p:cNvSpPr txBox="1"/>
          <p:nvPr/>
        </p:nvSpPr>
        <p:spPr>
          <a:xfrm>
            <a:off x="4876800" y="4572000"/>
            <a:ext cx="3810000" cy="954088"/>
          </a:xfrm>
          <a:prstGeom prst="rect">
            <a:avLst/>
          </a:prstGeom>
          <a:solidFill>
            <a:srgbClr val="002060"/>
          </a:solidFill>
          <a:ln>
            <a:solidFill>
              <a:schemeClr val="tx2">
                <a:lumMod val="60000"/>
                <a:lumOff val="40000"/>
              </a:schemeClr>
            </a:solidFill>
          </a:ln>
        </p:spPr>
        <p:txBody>
          <a:bodyPr>
            <a:spAutoFit/>
          </a:bodyPr>
          <a:lstStyle/>
          <a:p>
            <a:pPr algn="ctr" fontAlgn="auto">
              <a:spcBef>
                <a:spcPts val="0"/>
              </a:spcBef>
              <a:spcAft>
                <a:spcPts val="0"/>
              </a:spcAft>
              <a:defRPr/>
            </a:pPr>
            <a:r>
              <a:rPr lang="en-US" b="1" dirty="0">
                <a:solidFill>
                  <a:srgbClr val="92D050"/>
                </a:solidFill>
                <a:latin typeface="Arial" pitchFamily="34" charset="0"/>
                <a:cs typeface="Arial" pitchFamily="34" charset="0"/>
              </a:rPr>
              <a:t>3. IMPLEMENTATION &amp; CONTROL</a:t>
            </a:r>
            <a:endParaRPr lang="en-ZA" dirty="0">
              <a:latin typeface="Arial" pitchFamily="34" charset="0"/>
              <a:cs typeface="Arial" pitchFamily="34" charset="0"/>
            </a:endParaRPr>
          </a:p>
        </p:txBody>
      </p:sp>
      <p:sp>
        <p:nvSpPr>
          <p:cNvPr id="37902" name="TextBox 12">
            <a:extLst>
              <a:ext uri="{FF2B5EF4-FFF2-40B4-BE49-F238E27FC236}">
                <a16:creationId xmlns:a16="http://schemas.microsoft.com/office/drawing/2014/main" id="{D37EE127-EA87-4986-909D-21474F0CD814}"/>
              </a:ext>
            </a:extLst>
          </p:cNvPr>
          <p:cNvSpPr txBox="1">
            <a:spLocks noChangeArrowheads="1"/>
          </p:cNvSpPr>
          <p:nvPr/>
        </p:nvSpPr>
        <p:spPr bwMode="auto">
          <a:xfrm>
            <a:off x="5181600" y="287655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chemeClr val="bg1"/>
                </a:solidFill>
                <a:latin typeface="Arial" panose="020B0604020202020204" pitchFamily="34" charset="0"/>
                <a:cs typeface="Arial" panose="020B0604020202020204" pitchFamily="34" charset="0"/>
              </a:rPr>
              <a:t>SWOT ANALYSIS</a:t>
            </a:r>
            <a:endParaRPr lang="en-ZA" altLang="en-US" sz="2000">
              <a:solidFill>
                <a:schemeClr val="bg1"/>
              </a:solidFill>
              <a:latin typeface="Arial" panose="020B0604020202020204" pitchFamily="34" charset="0"/>
              <a:cs typeface="Arial" panose="020B0604020202020204" pitchFamily="34" charset="0"/>
            </a:endParaRPr>
          </a:p>
        </p:txBody>
      </p:sp>
      <p:sp>
        <p:nvSpPr>
          <p:cNvPr id="37903" name="TextBox 13">
            <a:extLst>
              <a:ext uri="{FF2B5EF4-FFF2-40B4-BE49-F238E27FC236}">
                <a16:creationId xmlns:a16="http://schemas.microsoft.com/office/drawing/2014/main" id="{E9C75C29-9C5C-4B05-AB73-452A2713304D}"/>
              </a:ext>
            </a:extLst>
          </p:cNvPr>
          <p:cNvSpPr txBox="1">
            <a:spLocks noChangeArrowheads="1"/>
          </p:cNvSpPr>
          <p:nvPr/>
        </p:nvSpPr>
        <p:spPr bwMode="auto">
          <a:xfrm>
            <a:off x="5181600" y="2343150"/>
            <a:ext cx="2971800"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chemeClr val="bg1"/>
                </a:solidFill>
                <a:latin typeface="Arial" panose="020B0604020202020204" pitchFamily="34" charset="0"/>
                <a:cs typeface="Arial" panose="020B0604020202020204" pitchFamily="34" charset="0"/>
              </a:rPr>
              <a:t>FORECASTING</a:t>
            </a:r>
            <a:endParaRPr lang="en-ZA" altLang="en-US" sz="2000">
              <a:solidFill>
                <a:schemeClr val="bg1"/>
              </a:solidFill>
              <a:latin typeface="Arial" panose="020B0604020202020204" pitchFamily="34" charset="0"/>
              <a:cs typeface="Arial" panose="020B0604020202020204" pitchFamily="34" charset="0"/>
            </a:endParaRPr>
          </a:p>
        </p:txBody>
      </p:sp>
      <p:sp>
        <p:nvSpPr>
          <p:cNvPr id="37904" name="TextBox 14">
            <a:extLst>
              <a:ext uri="{FF2B5EF4-FFF2-40B4-BE49-F238E27FC236}">
                <a16:creationId xmlns:a16="http://schemas.microsoft.com/office/drawing/2014/main" id="{6A20B75D-DB92-4819-8AB4-D7505A59BB53}"/>
              </a:ext>
            </a:extLst>
          </p:cNvPr>
          <p:cNvSpPr txBox="1">
            <a:spLocks noChangeArrowheads="1"/>
          </p:cNvSpPr>
          <p:nvPr/>
        </p:nvSpPr>
        <p:spPr bwMode="auto">
          <a:xfrm>
            <a:off x="5181600" y="3482975"/>
            <a:ext cx="3276600" cy="7080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chemeClr val="bg1"/>
                </a:solidFill>
                <a:latin typeface="Arial" panose="020B0604020202020204" pitchFamily="34" charset="0"/>
                <a:cs typeface="Arial" panose="020B0604020202020204" pitchFamily="34" charset="0"/>
              </a:rPr>
              <a:t>CORPORATE &amp; MARKING  STRATEGIES</a:t>
            </a:r>
            <a:endParaRPr lang="en-ZA" altLang="en-US" sz="2000">
              <a:solidFill>
                <a:schemeClr val="bg1"/>
              </a:solidFill>
              <a:latin typeface="Arial" panose="020B0604020202020204" pitchFamily="34" charset="0"/>
              <a:cs typeface="Arial" panose="020B0604020202020204" pitchFamily="34" charset="0"/>
            </a:endParaRPr>
          </a:p>
        </p:txBody>
      </p:sp>
      <p:sp>
        <p:nvSpPr>
          <p:cNvPr id="37905" name="Rectangle 4">
            <a:extLst>
              <a:ext uri="{FF2B5EF4-FFF2-40B4-BE49-F238E27FC236}">
                <a16:creationId xmlns:a16="http://schemas.microsoft.com/office/drawing/2014/main" id="{3B68179F-5470-41CC-B9A9-FD9ABD1C0A04}"/>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latin typeface="Arial" panose="020B0604020202020204" pitchFamily="34" charset="0"/>
              <a:cs typeface="Arial" panose="020B0604020202020204" pitchFamily="34" charset="0"/>
            </a:endParaRPr>
          </a:p>
        </p:txBody>
      </p:sp>
      <p:sp>
        <p:nvSpPr>
          <p:cNvPr id="37906" name="Text Box 3">
            <a:extLst>
              <a:ext uri="{FF2B5EF4-FFF2-40B4-BE49-F238E27FC236}">
                <a16:creationId xmlns:a16="http://schemas.microsoft.com/office/drawing/2014/main" id="{95CF282C-BF4C-46C9-8F77-957B99BA6EFA}"/>
              </a:ext>
            </a:extLst>
          </p:cNvPr>
          <p:cNvSpPr txBox="1">
            <a:spLocks noChangeArrowheads="1"/>
          </p:cNvSpPr>
          <p:nvPr/>
        </p:nvSpPr>
        <p:spPr bwMode="auto">
          <a:xfrm>
            <a:off x="188913" y="88900"/>
            <a:ext cx="8839200" cy="812800"/>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90000"/>
              </a:lnSpc>
              <a:spcBef>
                <a:spcPct val="50000"/>
              </a:spcBef>
              <a:buFontTx/>
              <a:buNone/>
            </a:pPr>
            <a:r>
              <a:rPr lang="en-ZA" altLang="en-US" sz="2800" b="1">
                <a:solidFill>
                  <a:schemeClr val="bg1"/>
                </a:solidFill>
                <a:latin typeface="Arial" panose="020B0604020202020204" pitchFamily="34" charset="0"/>
                <a:cs typeface="Arial" panose="020B0604020202020204" pitchFamily="34" charset="0"/>
              </a:rPr>
              <a:t>AIM STADUIM STRATEGY: </a:t>
            </a:r>
            <a:br>
              <a:rPr lang="en-ZA" altLang="en-US" sz="2800" b="1">
                <a:solidFill>
                  <a:schemeClr val="bg1"/>
                </a:solidFill>
                <a:latin typeface="Arial" panose="020B0604020202020204" pitchFamily="34" charset="0"/>
                <a:cs typeface="Arial" panose="020B0604020202020204" pitchFamily="34" charset="0"/>
              </a:rPr>
            </a:br>
            <a:r>
              <a:rPr lang="en-ZA" altLang="en-US" sz="2400" b="1">
                <a:solidFill>
                  <a:schemeClr val="bg1"/>
                </a:solidFill>
                <a:latin typeface="Arial" panose="020B0604020202020204" pitchFamily="34" charset="0"/>
                <a:cs typeface="Arial" panose="020B0604020202020204" pitchFamily="34" charset="0"/>
              </a:rPr>
              <a:t>THE DAY THE SHARKS TOOK ON THE CRUSADERS</a:t>
            </a:r>
          </a:p>
        </p:txBody>
      </p:sp>
      <p:pic>
        <p:nvPicPr>
          <p:cNvPr id="37907" name="Picture 9" descr="Photo0134.jpg">
            <a:extLst>
              <a:ext uri="{FF2B5EF4-FFF2-40B4-BE49-F238E27FC236}">
                <a16:creationId xmlns:a16="http://schemas.microsoft.com/office/drawing/2014/main" id="{35D1CB5E-A90C-4B56-B8F0-6854046812A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8913" y="5432425"/>
            <a:ext cx="1928812"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8" name="Picture 7" descr="IMG_0821.jpg">
            <a:extLst>
              <a:ext uri="{FF2B5EF4-FFF2-40B4-BE49-F238E27FC236}">
                <a16:creationId xmlns:a16="http://schemas.microsoft.com/office/drawing/2014/main" id="{E27B9E08-C1D1-4FA6-A22D-360A795C86B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54875" y="5510213"/>
            <a:ext cx="1763713"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Content Placeholder 4">
            <a:extLst>
              <a:ext uri="{FF2B5EF4-FFF2-40B4-BE49-F238E27FC236}">
                <a16:creationId xmlns:a16="http://schemas.microsoft.com/office/drawing/2014/main" id="{4101B59C-B8F4-4215-BF50-E34E9DDFC11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831850"/>
            <a:ext cx="9156700" cy="7426325"/>
          </a:xfrm>
        </p:spPr>
      </p:pic>
      <p:pic>
        <p:nvPicPr>
          <p:cNvPr id="38915" name="Picture 24">
            <a:extLst>
              <a:ext uri="{FF2B5EF4-FFF2-40B4-BE49-F238E27FC236}">
                <a16:creationId xmlns:a16="http://schemas.microsoft.com/office/drawing/2014/main" id="{F70B07F3-8EF4-4713-977A-226E001CFE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859" r="65120" b="17377"/>
          <a:stretch>
            <a:fillRect/>
          </a:stretch>
        </p:blipFill>
        <p:spPr bwMode="auto">
          <a:xfrm>
            <a:off x="7616825" y="4516438"/>
            <a:ext cx="835025" cy="275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4">
            <a:extLst>
              <a:ext uri="{FF2B5EF4-FFF2-40B4-BE49-F238E27FC236}">
                <a16:creationId xmlns:a16="http://schemas.microsoft.com/office/drawing/2014/main" id="{9E63E0DA-E85F-4432-9687-CBAF9A2D1F20}"/>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latin typeface="Arial" panose="020B0604020202020204" pitchFamily="34" charset="0"/>
              <a:cs typeface="Arial" panose="020B0604020202020204" pitchFamily="34" charset="0"/>
            </a:endParaRPr>
          </a:p>
        </p:txBody>
      </p:sp>
      <p:sp>
        <p:nvSpPr>
          <p:cNvPr id="38917" name="Text Box 3">
            <a:extLst>
              <a:ext uri="{FF2B5EF4-FFF2-40B4-BE49-F238E27FC236}">
                <a16:creationId xmlns:a16="http://schemas.microsoft.com/office/drawing/2014/main" id="{0FABC3D1-3F07-4619-9325-0EB1B0D74CC0}"/>
              </a:ext>
            </a:extLst>
          </p:cNvPr>
          <p:cNvSpPr txBox="1">
            <a:spLocks noChangeArrowheads="1"/>
          </p:cNvSpPr>
          <p:nvPr/>
        </p:nvSpPr>
        <p:spPr bwMode="auto">
          <a:xfrm>
            <a:off x="188913" y="88900"/>
            <a:ext cx="8839200" cy="868363"/>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90000"/>
              </a:lnSpc>
              <a:spcBef>
                <a:spcPct val="50000"/>
              </a:spcBef>
              <a:buFontTx/>
              <a:buNone/>
            </a:pPr>
            <a:r>
              <a:rPr lang="en-ZA" altLang="en-US" sz="2800" b="1">
                <a:solidFill>
                  <a:schemeClr val="bg1"/>
                </a:solidFill>
                <a:latin typeface="Arial" panose="020B0604020202020204" pitchFamily="34" charset="0"/>
                <a:cs typeface="Arial" panose="020B0604020202020204" pitchFamily="34" charset="0"/>
              </a:rPr>
              <a:t>NEW CONDITIONS… NEW MARKET OPPORTUNITIES</a:t>
            </a:r>
            <a:endParaRPr lang="en-ZA" altLang="en-US" sz="2400" b="1">
              <a:solidFill>
                <a:schemeClr val="bg1"/>
              </a:solidFill>
              <a:latin typeface="Arial" panose="020B0604020202020204" pitchFamily="34" charset="0"/>
              <a:cs typeface="Arial" panose="020B0604020202020204" pitchFamily="34" charset="0"/>
            </a:endParaRPr>
          </a:p>
        </p:txBody>
      </p:sp>
      <p:pic>
        <p:nvPicPr>
          <p:cNvPr id="38918" name="Picture 10">
            <a:extLst>
              <a:ext uri="{FF2B5EF4-FFF2-40B4-BE49-F238E27FC236}">
                <a16:creationId xmlns:a16="http://schemas.microsoft.com/office/drawing/2014/main" id="{B6279FDB-418D-42FC-A5AA-D01A088DC4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4802" t="6950" r="27600"/>
          <a:stretch>
            <a:fillRect/>
          </a:stretch>
        </p:blipFill>
        <p:spPr bwMode="auto">
          <a:xfrm>
            <a:off x="1042988" y="4186238"/>
            <a:ext cx="1150937"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12">
            <a:extLst>
              <a:ext uri="{FF2B5EF4-FFF2-40B4-BE49-F238E27FC236}">
                <a16:creationId xmlns:a16="http://schemas.microsoft.com/office/drawing/2014/main" id="{D2565B74-CC2C-4BAF-BE5C-35CF658285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3644900"/>
            <a:ext cx="1711325" cy="340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TextBox 13">
            <a:extLst>
              <a:ext uri="{FF2B5EF4-FFF2-40B4-BE49-F238E27FC236}">
                <a16:creationId xmlns:a16="http://schemas.microsoft.com/office/drawing/2014/main" id="{E3A02E97-9DDF-46F5-9A58-0D92140C2B68}"/>
              </a:ext>
            </a:extLst>
          </p:cNvPr>
          <p:cNvSpPr txBox="1">
            <a:spLocks noChangeArrowheads="1"/>
          </p:cNvSpPr>
          <p:nvPr/>
        </p:nvSpPr>
        <p:spPr bwMode="auto">
          <a:xfrm>
            <a:off x="2636838" y="3906838"/>
            <a:ext cx="855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ZA" altLang="en-US" sz="2400"/>
              <a:t>308</a:t>
            </a:r>
          </a:p>
        </p:txBody>
      </p:sp>
      <p:sp>
        <p:nvSpPr>
          <p:cNvPr id="38921" name="TextBox 14">
            <a:extLst>
              <a:ext uri="{FF2B5EF4-FFF2-40B4-BE49-F238E27FC236}">
                <a16:creationId xmlns:a16="http://schemas.microsoft.com/office/drawing/2014/main" id="{CC715E80-F16E-487B-88C5-2C9AA8CEA2A1}"/>
              </a:ext>
            </a:extLst>
          </p:cNvPr>
          <p:cNvSpPr txBox="1">
            <a:spLocks noChangeArrowheads="1"/>
          </p:cNvSpPr>
          <p:nvPr/>
        </p:nvSpPr>
        <p:spPr bwMode="auto">
          <a:xfrm>
            <a:off x="914400" y="4360863"/>
            <a:ext cx="854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ZA" altLang="en-US" sz="2400"/>
              <a:t>223</a:t>
            </a:r>
          </a:p>
        </p:txBody>
      </p:sp>
      <p:sp>
        <p:nvSpPr>
          <p:cNvPr id="38922" name="TextBox 15">
            <a:extLst>
              <a:ext uri="{FF2B5EF4-FFF2-40B4-BE49-F238E27FC236}">
                <a16:creationId xmlns:a16="http://schemas.microsoft.com/office/drawing/2014/main" id="{FFA0C72A-7C8B-4A0E-8685-DDAEE764DD80}"/>
              </a:ext>
            </a:extLst>
          </p:cNvPr>
          <p:cNvSpPr txBox="1">
            <a:spLocks noChangeArrowheads="1"/>
          </p:cNvSpPr>
          <p:nvPr/>
        </p:nvSpPr>
        <p:spPr bwMode="auto">
          <a:xfrm>
            <a:off x="3362325" y="3543300"/>
            <a:ext cx="854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ZA" altLang="en-US" sz="2400"/>
              <a:t>270</a:t>
            </a:r>
            <a:endParaRPr lang="en-ZA" altLang="en-US"/>
          </a:p>
        </p:txBody>
      </p:sp>
      <p:sp>
        <p:nvSpPr>
          <p:cNvPr id="38923" name="TextBox 16">
            <a:extLst>
              <a:ext uri="{FF2B5EF4-FFF2-40B4-BE49-F238E27FC236}">
                <a16:creationId xmlns:a16="http://schemas.microsoft.com/office/drawing/2014/main" id="{630D619B-9425-4F43-B2D5-C2546E0EC2F8}"/>
              </a:ext>
            </a:extLst>
          </p:cNvPr>
          <p:cNvSpPr txBox="1">
            <a:spLocks noChangeArrowheads="1"/>
          </p:cNvSpPr>
          <p:nvPr/>
        </p:nvSpPr>
        <p:spPr bwMode="auto">
          <a:xfrm>
            <a:off x="1660525" y="4054475"/>
            <a:ext cx="854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ZA" altLang="en-US" sz="2400"/>
              <a:t>308</a:t>
            </a:r>
          </a:p>
        </p:txBody>
      </p:sp>
      <p:cxnSp>
        <p:nvCxnSpPr>
          <p:cNvPr id="38924" name="Straight Arrow Connector 18">
            <a:extLst>
              <a:ext uri="{FF2B5EF4-FFF2-40B4-BE49-F238E27FC236}">
                <a16:creationId xmlns:a16="http://schemas.microsoft.com/office/drawing/2014/main" id="{C1ED703D-883A-49AD-BB22-A9D1AC5301E6}"/>
              </a:ext>
            </a:extLst>
          </p:cNvPr>
          <p:cNvCxnSpPr>
            <a:cxnSpLocks/>
          </p:cNvCxnSpPr>
          <p:nvPr/>
        </p:nvCxnSpPr>
        <p:spPr bwMode="auto">
          <a:xfrm>
            <a:off x="3789363" y="4137025"/>
            <a:ext cx="4149725" cy="912813"/>
          </a:xfrm>
          <a:prstGeom prst="straightConnector1">
            <a:avLst/>
          </a:prstGeom>
          <a:noFill/>
          <a:ln w="9525" algn="ctr">
            <a:solidFill>
              <a:schemeClr val="tx1"/>
            </a:solidFill>
            <a:round/>
            <a:headEnd/>
            <a:tailEnd type="triangle" w="med" len="med"/>
          </a:ln>
        </p:spPr>
      </p:cxnSp>
      <p:cxnSp>
        <p:nvCxnSpPr>
          <p:cNvPr id="38925" name="Straight Arrow Connector 20">
            <a:extLst>
              <a:ext uri="{FF2B5EF4-FFF2-40B4-BE49-F238E27FC236}">
                <a16:creationId xmlns:a16="http://schemas.microsoft.com/office/drawing/2014/main" id="{92FEB70A-B531-46FB-8698-2743758A743A}"/>
              </a:ext>
            </a:extLst>
          </p:cNvPr>
          <p:cNvCxnSpPr>
            <a:cxnSpLocks/>
          </p:cNvCxnSpPr>
          <p:nvPr/>
        </p:nvCxnSpPr>
        <p:spPr bwMode="auto">
          <a:xfrm>
            <a:off x="3063875" y="6026150"/>
            <a:ext cx="4748213" cy="0"/>
          </a:xfrm>
          <a:prstGeom prst="straightConnector1">
            <a:avLst/>
          </a:prstGeom>
          <a:noFill/>
          <a:ln w="9525" algn="ctr">
            <a:solidFill>
              <a:schemeClr val="tx1"/>
            </a:solidFill>
            <a:round/>
            <a:headEnd/>
            <a:tailEnd type="triangle" w="med" len="med"/>
          </a:ln>
        </p:spPr>
      </p:cxnSp>
      <p:sp>
        <p:nvSpPr>
          <p:cNvPr id="38926" name="TextBox 22">
            <a:extLst>
              <a:ext uri="{FF2B5EF4-FFF2-40B4-BE49-F238E27FC236}">
                <a16:creationId xmlns:a16="http://schemas.microsoft.com/office/drawing/2014/main" id="{D73F24C9-684D-4442-B3B1-BAD7914E2690}"/>
              </a:ext>
            </a:extLst>
          </p:cNvPr>
          <p:cNvSpPr txBox="1">
            <a:spLocks noChangeArrowheads="1"/>
          </p:cNvSpPr>
          <p:nvPr/>
        </p:nvSpPr>
        <p:spPr bwMode="auto">
          <a:xfrm>
            <a:off x="6880225" y="3136900"/>
            <a:ext cx="2357438" cy="1323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ZA" altLang="en-US" sz="2000" b="1">
                <a:latin typeface="Arial" panose="020B0604020202020204" pitchFamily="34" charset="0"/>
                <a:cs typeface="Arial" panose="020B0604020202020204" pitchFamily="34" charset="0"/>
              </a:rPr>
              <a:t>New military calibre – market will soon follow big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a:extLst>
              <a:ext uri="{FF2B5EF4-FFF2-40B4-BE49-F238E27FC236}">
                <a16:creationId xmlns:a16="http://schemas.microsoft.com/office/drawing/2014/main" id="{2174489D-EB78-420C-838F-63E830A12497}"/>
              </a:ext>
            </a:extLst>
          </p:cNvPr>
          <p:cNvSpPr>
            <a:spLocks noChangeArrowheads="1"/>
          </p:cNvSpPr>
          <p:nvPr/>
        </p:nvSpPr>
        <p:spPr bwMode="auto">
          <a:xfrm>
            <a:off x="0" y="0"/>
            <a:ext cx="9144000" cy="1268413"/>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latin typeface="Arial" panose="020B0604020202020204" pitchFamily="34" charset="0"/>
              <a:cs typeface="Arial" panose="020B0604020202020204" pitchFamily="34" charset="0"/>
            </a:endParaRPr>
          </a:p>
        </p:txBody>
      </p:sp>
      <p:pic>
        <p:nvPicPr>
          <p:cNvPr id="39939" name="Picture 4" descr="http://4.bp.blogspot.com/-X2XEQ1LIrMw/T4U7UqEGFzI/AAAAAAAAG3E/DXO370u7ZRs/s1600/ObamaBorg.png">
            <a:extLst>
              <a:ext uri="{FF2B5EF4-FFF2-40B4-BE49-F238E27FC236}">
                <a16:creationId xmlns:a16="http://schemas.microsoft.com/office/drawing/2014/main" id="{1F5BC580-D80B-4F9D-A149-F053D09D94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955675"/>
            <a:ext cx="7000875" cy="592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6" descr="http://a3.ec-images.myspacecdn.com/images01/50/edee232de19445ce614769b54561e53a/l.jpg">
            <a:extLst>
              <a:ext uri="{FF2B5EF4-FFF2-40B4-BE49-F238E27FC236}">
                <a16:creationId xmlns:a16="http://schemas.microsoft.com/office/drawing/2014/main" id="{6E3E4344-B695-4FB2-99D1-43EECF8084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572" r="2856"/>
          <a:stretch>
            <a:fillRect/>
          </a:stretch>
        </p:blipFill>
        <p:spPr bwMode="auto">
          <a:xfrm>
            <a:off x="0" y="928688"/>
            <a:ext cx="2214563"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AutoShape 8" descr="data:image/jpeg;base64,/9j/4AAQSkZJRgABAQAAAQABAAD/2wBDAAkGBwgHBgkIBwgKCgkLDRYPDQwMDRsUFRAWIB0iIiAdHx8kKDQsJCYxJx8fLT0tMTU3Ojo6Iys/RD84QzQ5Ojf/2wBDAQoKCg0MDRoPDxo3JR8lNzc3Nzc3Nzc3Nzc3Nzc3Nzc3Nzc3Nzc3Nzc3Nzc3Nzc3Nzc3Nzc3Nzc3Nzc3Nzc3Nzf/wAARCACrAHIDASIAAhEBAxEB/8QAHAAAAgIDAQEAAAAAAAAAAAAABAUDBgACBwEI/8QAOxAAAgEDAwIDBgQDCAIDAAAAAQIDAAQRBRIhMUEGE1EUIjJhcYEjQpGhFbHwByRDUmJywdEz4ZKy8f/EABkBAAMBAQEAAAAAAAAAAAAAAAACAwEEBf/EACMRAAICAwEAAgIDAQAAAAAAAAABAhEDEiExE0EiYQQUMlH/2gAMAwEAAhEDEQA/AKODAg5A/QV6bmFeij9KWh17k1urR0liBx1BAOEH6VGdTP5VH6VAPKIrxlj7GssCVtSlPRa0N9cnpUeEHepYpIweaAPDc3Z7mvPOuz+ZqYxSW5Azj9amD21YaKDLdY5LVPbxXE3VjTB5LYKeRUlo8X5aAFNzDPEpJY0Gs05Pxmn2olTE2MUkhaNXOaAPN9x6k1gkuAetMY5YNvOKxpID6frWAI3Zt7ZJzmsrebHmvjONxxxWUAeiJzXohc+tHoFx2rcFQe1NRgALeTtmthayn1pgskY64rcXEY9KDRcllO52ojsfQDNam32gFpk5/wArbv5Uxku/MU24O2DOZApx5h7BvUD06Z5p94P8Hz+KJ2lDGCwhbEkwXJJ491fU4PXtQBUBGB/jDHzyKkS2kc+6/fB56V37TfDehaJGpt9MtxJEM+aUDvj/AFM2Tn50p8e2OmT6Jc30sUIvoId0UiHD7j0yV6jnocipudMosTas4w9rKnxPz6Zo2xVlUjn71BHcTieaGRU53A5UDa3YdOOQB260TpsxLxpKVYSLke8CQQe/PHB/am2FSPbvd5RpE+dxq1X0AWE8ftVbZMucetaYzyKJ2HGal9klxnJqeFSq8A1N5uOKDBM6MGIIPB9ayp5GBkc57msrANxIfWpowWUk1HDDuPSmCW+IScVRAKnLBzgmsVXfgEmi0sWlY8dKcaXoQJ3yEY75PFRlkSOzH/EnNr/gBoGh3Wta1aaXbnZJdPjzMZCKASzH6AH9hX0bpmn2mkafb6VZI8VvbpsRgeWPdifUnv8AOuX/ANnk1pF4km9lfLpDt3L05Yf9V1GSTaxMp9zIy3Yn500XcbJzxqM2k7Fev6PcakYngncta7mUcfiORwDkHj1Jz9DVdvdAe38P6vbwO04uFLpGyjJOc5BGByAO3ByOeKt0OrZheOPMshYquxTgjtzUV9KIY7eMKGlwQyjnt0zUJNFIp+M4BcSrp1zI0tvLvkUrJFLweRg5yPnxQdsHME0kJO5MPu9Bkg/zrrvjDSNO1fRHa9khtp4IWaO4YD8PHOCfQ9DXKrC7FlBe+Q8TxlFRiwP4o3YIXkfXJB6ZqkZbLhPJDV/obXAZbGISMXJjyJCPj7H+vmKRWsfmz4+dMra0lTTluXuWZJEzHDkkIPTJPoO2Kh0SHfcn61TqXSfH4Ml07EecdqRakjRz7BV3kjxGfpVR1FS2oYArDFBt0hIytuOeuayjZYm81+PzGsotDfDINgjximIT+7mhYRTSBAVjDdC3NVSJL1ClA8eTg9aPPnXUUdjbmQM433LqPgX8qj5nqf8A9q4Q2Wnpp7TOVJSNn59QM0x8EaVaP4eju5ADNcu0jHPPBwP2FcrfGz1Nrai/Psrmlm10e3czztZQFGAmhj3srj8g5HvHPJ5xgZIzTvwf4in1GC1t7lZZZZWIL57gj4h8wc/YVT/FlsLfUm/jsJi3ozxmB9yOuThexDAADp6ZNFeEor3T9KutZeVLayJSCPc2ZM542g9xxnsQB6U+tI5Xkcsjs7DGI0i2sARGxLqh5+VJtQci6nfAOGUnaeVXsPrxXOdSHia6eaG+nuEh3kloFP4noQR2+VTeG/Dd+8qynVLpVBzK5VsYz3yanNJrhaFplp1SOK60u4hnXfFLEwkBXnnPeuaaPpM14zlYbUoigOZxyWzyFwRgjGB9D610a6ubXJt4mkeMZBLHO9v/AHSuVdOsrVryWFLVraMxxt3duv3PNSjJrg7hGUrfhUppEisvZlxtjLKMemTXnh5AGLGl4fdFznOOaY6K6pCSSBXa/EcUPRvc3qqGGR0qCw8Kalq8/tSRiOI9CR1pPe3KGbGQRmug6T4z9l0pVhtyWHxYpYrb0rKelalJu/Dd7HdTJtHuyMP3rKnvvFVzJe3D+WRulY/vWU/xIT+xIVwdKOeQ+ThDz2oG36UZH1p0cwM8uoPEYzM+wgjHqKIg1HU4beGG0uWjjj4Cqe+elEoRXr2MUsiO5eLfjLo2MjpyOlK8aYyySQPqV1qGpLH7Yd7RZ25Uc57EenFe2Fz/ABzxPp9ncpFHarJteBXO0hVZiAc9OB+pFbtpkyhom1C5XBIAXA5+1Rw+GDb3LSSXLEp+JF5YxuwD/wCxj61kocNWRuVs6heapYy3TWlhfRi7Q+6iNksf+uKR6zrOrP8A3ONGYMAN4j2H7461t4flsdMtFuINLczyZJk2op9MAlhRV/rCOQZIHiYFfKJI94EZPIOK5WnHh6EXaFECiGItPJtAHvEev9Z/Sq7rVtLd3DXsWXgcEZJ6Y747Zp5q1z7RM1pGXXzS4PPKgAn0/eintY1tIrWBdy4KfTjg5+ppY/i7Mmtk0c/uozFFyMcUtjvXRCqnrT6/9otri6jkBD2xUGJl5deQxGe2OaV69psVm8clocwuoLAnO0knj9q6m78OBpoC81mbcxroPh/ZJph45xXNgx6VbPD11MISgPu/Wi66VwflOj29RfbJ8L/iN/OsoS4mkM8h5+M/zrKruV+JEcMwAouOdfWk2/ZWy3HzpVI5XEfRzxhhv5HcA80dBLGcpHL5inna8bZ/bNI9MubbEwnuFhZlARnTco7kn9KtcOlR6TbW97rjbopkeW3hZdiTbRnBX7jr1p4uxGqPJImFot0YZvLjxlhGxG3647epxUetSzWGjRXLRuLmdv7rbAgu0ZzudsdF7DA70Ov9oAMuNR06OSHPuKpBQAfD7nQ8/wAhSjVtfi8WTL/E4xbXAAWKSMblAHRceg/rGa1yX0LTG9u+npp1mdTEpRUAO+Q7n91S/GRzk+lFXWu6ba2DTWOmyt5xXYx3AKRxxnPYdutVKVbezsQtvfCe6il3RCFcAdAQf0NObm+s0tleCWErEkbeUnwLIAfTtyPpioOKkzohlcVRvp0uozavNcy2Eks5QmO3LbUAPBJPYVZZnvoopHvhalVw22AENH/pB/NVZXVIT50dvdQLIVSHzppSRL3OPQZNDSW+dNU3WowJ5twW2JIeQoxgd/nzU3jssstI31zxBNqIiC6b5UtoSGllJyQwIwR0IPzzQNxFPY2MC3tsz+bGdxkXGVJJ+xySf6OGsRiv7h1kdVj81WZSORGq+7x8z61Pqr291YNKc3KRT7zHI2wspUHAxngZH6fXO0kuE+t2ymfwuYASxfjQjG5lByv1FO9LHkqfnUMN2ttcObFlMLjf5PmBiF9CeOcGvYZJA25V82IngryQPnTXwbElGdkMz/jSf7j/ADrKjmeLzn5b4j+Q1lYVv9hMvhzUDyI8/aoT4d1If4JrtkenkDlVNSjT1P8AhJmn1OS7OQWGifwx4LvVVR2O2WO2VskjcRl/Qe7Uv9od5qWqXyXV9J7qriOJeFRfkKMvbpY/EepzXW+SFHMMaINxwPQeg5pVe3ZvoVZizADaN/XA4/6qirWiT9ElnZe0sUUEkjIraBpLIS2/liKY5VpWHQHj7Cmeh/h36YTIB6etWHxVdaZMEsLS3Q3pGZZXPuQJjvjkt6D6U0YXHawumUi7aH2hPZlCRrgK2OTjqaNs0e1iIud0UQic5fBVyei4PTPr9KK07TraK8iGoSGORQHyw91gRldp7gg5qTxJcR3l3HFF7sEaFlwPiOcY+1T0/FtsdSqXgtWxmNmbmOBlgUhGlHRWI44689qbaLbRzy3eJjFHFHkgpncF5XgjpkZP1A7mirfQJ7jRLq5W7kinQGeG3lyPaAoy2OB73pzSpbSeWPMU0i+YpWRkY5K/5T6j68VJpnQo+NDTSTHeaozMqqJl4XpuwrnqOnAFSmW4vdRlW1t4wJsDymPfaP1xz9eR3FLdMmNjLA8cgLwzeaCyEg5XaBx2wfSmSW+nj2eefUXDgdLe3ZXY47MxwPXp3NLaXCqhJq0gC50KK2nJyjLBzIVGF3EZCj7HP09OBQJvwLb2YbBhs7lXDH/cflTbW9RX2aOC3iWOMA7V5J5JJdvU5P60khtVAL2c63LAkmMx7ZB9jw/zAJPoKEzNa4iCazvFldWt7jcGIPWsqZtUuNxxNfKM/Cl220fIc9KymslSO4xXhP5/2qW51BbOxnu5JFCQoXJ+grk0XiqVeu6tdc8Ttc6BLbbj5lw2zHonVj/xXUpwf0czTQh9vkubh7l/jMpcjPOCc4qZ7pMeYuxI5CSsQJ3J8z8j0+1AeUIIVfO9jwVUgjHfP7VBIybyQcqcYHT9agm07G+i0xzR2OjS3iIDNKPw2P5R0qu2UF3fu3lgtuOXY5wT6nFTyagZrL2d1G1cBT9KuvgW0trrSxHJhZImKvt9Dyp/fFVgvkkkxHxFTvrfUIbKKK5WIi1YRIecqpyQv0B3EfU1FC9xC0R3RAJnDIDkDOc88daulxFCkEvtAJWOQMcjPIG0f/c1X9RULa3V5wIiqpGPkW5/ZTRkx6t0UgrVsnv9fZbNiHuJ5pleFmcA+XEeoU8dSBk/LpU2n+KbOCONZ7CRBs25dAwPHHfPGac6fpsKaWkFyyfgRqFHq5G5jj/czVUL5SmpX72rlI7bK5B6sFy37/yqL2OqW0adlu0rX9Au5o4blLZWOEBWXyyT06SAAnOD8VDePLa003ypLOUMvIC4wV+RHrxVNt4m2F5olkRsM4YcEntWXHmeQyIVMMYOEHSIf5R8uftSOKY0c81F2+EthdRXMsiy2ZnkCgI+9xsHfIXtn1rbUTD5auLSS1bG5HVywOPrkg/OlFtcG3ZiOQe3HX7gj9q3e7LQmNY1TLBjt4BP0+55OaKIrIq76eyPIZGLyKWJOSecmsoZgCxJzkmsrSWw8GmSetLb+BorrY2TtANW1cE1W9V/F1WXb0Xav14FPQgDJPKYRC23Ypz055+dD9qJuwAwC4zULJtQEnrWAMkCvaQsnlllOGRuueTn6VZv7P8AU7eDxAIblwUmjKsFHG7t+/8AKqbHu8tEH+J1+go+I+xF5beJyFIfzNpA4PYnr6cU8HTTAsPi6/jguRbF/ckLM236jFKb+8t77T0togQvmIrE+mHz/Onmq6bPrqxz2CRSHYHwcZOfT/qq+bMWcqiW29/3Rtb3gdzY6cdAD1p8uzt/TNXHQxfXoZLwMrvs8zcwx0GcmhHdTpccbHMl7Ozn1IZtx/QYH3rS+sJkXzP4dHjPURGP9QGxS+W4mRlkl2hwu2NFGFUegFSbdUyqk0+h2rSw2sKW1tnHU9zz3NKJLjbCYIvhblz6/KtGkeQsxPvnqaxUGFADbz8u3oKViuTk+ENbJ8XNeuNpZfQ45rQGgnRIVOetZWY/1VlBtluWTj/3SrWkVb+VBcxFkwQ6HKNkA9fvj7UWZZIV8yMEsvIFJL+4NzcebwhKjIHanMIZFwcl1f8A29KjfJIAqeeHyo4yXbzWXJQqRgdqHRd8iruxk4pLChklsxmijYmMxwliT2pzp+nzahDbxXjOkSh9qAYLJgtwTx1BH2ocWEV4UdpW8x2cbi2BtQZx+lBzzz3whi+JowRCpxxnB6/etkmPFoKbUb/SbhYbaUiKB9qSMeuMHt161l9qEtxexSe0xzSKsbA42KGUsdp7d8570IbpIYFW3SKYJLtZ5huBJHJVeABxjPNb+1Q3Vw0E9vHEcYWa2whHHcdG/b60bSSr6GpN2OB4suGSeHUlVUZDsXaOvGMEf0c1W5fOmkWUqd03wIP8vFGTwL5ZAVXzH5hKD3XXIHmJ/lIyAy/fjmgWmmiuPOjkVm25Vu235elF2EpPxkMg98qVwE4YZ7+lYHYnzFYKR0A7V7IAkK4xlhk1DkqKwRsxu+Tknqa3igMkTsByuMVqyFT71OrK2MdshljdCwz7wx1rUrMYi3Gspy9jAXY571lbqYH3m61iH4gD7woK9qDurAWZWYoHQn3sj/irPrlnbReF9CuI4UWaaZhI+OW909a11dVOhoxUFgvBxzVFjtOzHLpSbiYSyO7ggsehPRR/WKs3gS50aG21m31q2RzeQqsUzIGMDKGIK/PJH/xFVE8tg0501VGmXOFHw+lRXGN/ph9nKJorHIP94Mi9MZJRhx+1AXqlorZ4QEEln720YyVyp+5AFEoSkenbeNl0NuO2TzQN47C7uYdx8uNJQi54Xr0p5+AvQFD+GNucBgCP1ojCATrs99pQiyZ+EY9O9CrxbqR1MmD9hU45t2J6+d/xSBEltpJIbbYA6xPIVeXGFCkD3QfU4/ahbmUztu2hB8CKvQL2+9ZCzFGQk7D1XtWkf/lHyOB8qPDbsL1qO2hmiitjnZGA7Ak5bv1oSVozwoJ5GD8sVMmGvveAYe8cMMjoaiZVDYCjovb5UGy62RiOW7dbeIbpZiI0HqzHA/c133UbWJYIop9NWdNoXMYFcN0vjVrLHH94j6f7hXZ9KvLl7ny3lYqOxquKibtA50HTsnFjj5bRWVYHmk3t7x61lW+P9i7n/9k=">
            <a:extLst>
              <a:ext uri="{FF2B5EF4-FFF2-40B4-BE49-F238E27FC236}">
                <a16:creationId xmlns:a16="http://schemas.microsoft.com/office/drawing/2014/main" id="{20131CF3-1B0D-4C4C-A5E4-8FCE405ACEE6}"/>
              </a:ext>
            </a:extLst>
          </p:cNvPr>
          <p:cNvSpPr>
            <a:spLocks noChangeAspect="1" noChangeArrowheads="1"/>
          </p:cNvSpPr>
          <p:nvPr/>
        </p:nvSpPr>
        <p:spPr bwMode="auto">
          <a:xfrm>
            <a:off x="4430713" y="-671513"/>
            <a:ext cx="923925" cy="13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p>
        </p:txBody>
      </p:sp>
      <p:sp>
        <p:nvSpPr>
          <p:cNvPr id="39942" name="AutoShape 10" descr="data:image/jpeg;base64,/9j/4AAQSkZJRgABAQAAAQABAAD/2wBDAAkGBwgHBgkIBwgKCgkLDRYPDQwMDRsUFRAWIB0iIiAdHx8kKDQsJCYxJx8fLT0tMTU3Ojo6Iys/RD84QzQ5Ojf/2wBDAQoKCg0MDRoPDxo3JR8lNzc3Nzc3Nzc3Nzc3Nzc3Nzc3Nzc3Nzc3Nzc3Nzc3Nzc3Nzc3Nzc3Nzc3Nzc3Nzc3Nzf/wAARCACrAHIDASIAAhEBAxEB/8QAHAAAAgIDAQEAAAAAAAAAAAAABAUDBgACBwEI/8QAOxAAAgEDAwIDBgQDCAIDAAAAAQIDAAQRBRIhMUEGE1EUIjJhcYEjQpGhFbHwByRDUmJywdEz4ZKy8f/EABkBAAMBAQEAAAAAAAAAAAAAAAACAwEEBf/EACMRAAICAwEAAgIDAQAAAAAAAAABAhEDEiExE0EiYQQUMlH/2gAMAwEAAhEDEQA/AKODAg5A/QV6bmFeij9KWh17k1urR0liBx1BAOEH6VGdTP5VH6VAPKIrxlj7GssCVtSlPRa0N9cnpUeEHepYpIweaAPDc3Z7mvPOuz+ZqYxSW5Azj9amD21YaKDLdY5LVPbxXE3VjTB5LYKeRUlo8X5aAFNzDPEpJY0Gs05Pxmn2olTE2MUkhaNXOaAPN9x6k1gkuAetMY5YNvOKxpID6frWAI3Zt7ZJzmsrebHmvjONxxxWUAeiJzXohc+tHoFx2rcFQe1NRgALeTtmthayn1pgskY64rcXEY9KDRcllO52ojsfQDNam32gFpk5/wArbv5Uxku/MU24O2DOZApx5h7BvUD06Z5p94P8Hz+KJ2lDGCwhbEkwXJJ491fU4PXtQBUBGB/jDHzyKkS2kc+6/fB56V37TfDehaJGpt9MtxJEM+aUDvj/AFM2Tn50p8e2OmT6Jc30sUIvoId0UiHD7j0yV6jnocipudMosTas4w9rKnxPz6Zo2xVlUjn71BHcTieaGRU53A5UDa3YdOOQB260TpsxLxpKVYSLke8CQQe/PHB/am2FSPbvd5RpE+dxq1X0AWE8ftVbZMucetaYzyKJ2HGal9klxnJqeFSq8A1N5uOKDBM6MGIIPB9ayp5GBkc57msrANxIfWpowWUk1HDDuPSmCW+IScVRAKnLBzgmsVXfgEmi0sWlY8dKcaXoQJ3yEY75PFRlkSOzH/EnNr/gBoGh3Wta1aaXbnZJdPjzMZCKASzH6AH9hX0bpmn2mkafb6VZI8VvbpsRgeWPdifUnv8AOuX/ANnk1pF4km9lfLpDt3L05Yf9V1GSTaxMp9zIy3Yn500XcbJzxqM2k7Fev6PcakYngncta7mUcfiORwDkHj1Jz9DVdvdAe38P6vbwO04uFLpGyjJOc5BGByAO3ByOeKt0OrZheOPMshYquxTgjtzUV9KIY7eMKGlwQyjnt0zUJNFIp+M4BcSrp1zI0tvLvkUrJFLweRg5yPnxQdsHME0kJO5MPu9Bkg/zrrvjDSNO1fRHa9khtp4IWaO4YD8PHOCfQ9DXKrC7FlBe+Q8TxlFRiwP4o3YIXkfXJB6ZqkZbLhPJDV/obXAZbGISMXJjyJCPj7H+vmKRWsfmz4+dMra0lTTluXuWZJEzHDkkIPTJPoO2Kh0SHfcn61TqXSfH4Ml07EecdqRakjRz7BV3kjxGfpVR1FS2oYArDFBt0hIytuOeuayjZYm81+PzGsotDfDINgjximIT+7mhYRTSBAVjDdC3NVSJL1ClA8eTg9aPPnXUUdjbmQM433LqPgX8qj5nqf8A9q4Q2Wnpp7TOVJSNn59QM0x8EaVaP4eju5ADNcu0jHPPBwP2FcrfGz1Nrai/Psrmlm10e3czztZQFGAmhj3srj8g5HvHPJ5xgZIzTvwf4in1GC1t7lZZZZWIL57gj4h8wc/YVT/FlsLfUm/jsJi3ozxmB9yOuThexDAADp6ZNFeEor3T9KutZeVLayJSCPc2ZM542g9xxnsQB6U+tI5Xkcsjs7DGI0i2sARGxLqh5+VJtQci6nfAOGUnaeVXsPrxXOdSHia6eaG+nuEh3kloFP4noQR2+VTeG/Dd+8qynVLpVBzK5VsYz3yanNJrhaFplp1SOK60u4hnXfFLEwkBXnnPeuaaPpM14zlYbUoigOZxyWzyFwRgjGB9D610a6ubXJt4mkeMZBLHO9v/AHSuVdOsrVryWFLVraMxxt3duv3PNSjJrg7hGUrfhUppEisvZlxtjLKMemTXnh5AGLGl4fdFznOOaY6K6pCSSBXa/EcUPRvc3qqGGR0qCw8Kalq8/tSRiOI9CR1pPe3KGbGQRmug6T4z9l0pVhtyWHxYpYrb0rKelalJu/Dd7HdTJtHuyMP3rKnvvFVzJe3D+WRulY/vWU/xIT+xIVwdKOeQ+ThDz2oG36UZH1p0cwM8uoPEYzM+wgjHqKIg1HU4beGG0uWjjj4Cqe+elEoRXr2MUsiO5eLfjLo2MjpyOlK8aYyySQPqV1qGpLH7Yd7RZ25Uc57EenFe2Fz/ABzxPp9ncpFHarJteBXO0hVZiAc9OB+pFbtpkyhom1C5XBIAXA5+1Rw+GDb3LSSXLEp+JF5YxuwD/wCxj61kocNWRuVs6heapYy3TWlhfRi7Q+6iNksf+uKR6zrOrP8A3ONGYMAN4j2H7461t4flsdMtFuINLczyZJk2op9MAlhRV/rCOQZIHiYFfKJI94EZPIOK5WnHh6EXaFECiGItPJtAHvEev9Z/Sq7rVtLd3DXsWXgcEZJ6Y747Zp5q1z7RM1pGXXzS4PPKgAn0/eintY1tIrWBdy4KfTjg5+ppY/i7Mmtk0c/uozFFyMcUtjvXRCqnrT6/9otri6jkBD2xUGJl5deQxGe2OaV69psVm8clocwuoLAnO0knj9q6m78OBpoC81mbcxroPh/ZJph45xXNgx6VbPD11MISgPu/Wi66VwflOj29RfbJ8L/iN/OsoS4mkM8h5+M/zrKruV+JEcMwAouOdfWk2/ZWy3HzpVI5XEfRzxhhv5HcA80dBLGcpHL5inna8bZ/bNI9MubbEwnuFhZlARnTco7kn9KtcOlR6TbW97rjbopkeW3hZdiTbRnBX7jr1p4uxGqPJImFot0YZvLjxlhGxG3647epxUetSzWGjRXLRuLmdv7rbAgu0ZzudsdF7DA70Ov9oAMuNR06OSHPuKpBQAfD7nQ8/wAhSjVtfi8WTL/E4xbXAAWKSMblAHRceg/rGa1yX0LTG9u+npp1mdTEpRUAO+Q7n91S/GRzk+lFXWu6ba2DTWOmyt5xXYx3AKRxxnPYdutVKVbezsQtvfCe6il3RCFcAdAQf0NObm+s0tleCWErEkbeUnwLIAfTtyPpioOKkzohlcVRvp0uozavNcy2Eks5QmO3LbUAPBJPYVZZnvoopHvhalVw22AENH/pB/NVZXVIT50dvdQLIVSHzppSRL3OPQZNDSW+dNU3WowJ5twW2JIeQoxgd/nzU3jssstI31zxBNqIiC6b5UtoSGllJyQwIwR0IPzzQNxFPY2MC3tsz+bGdxkXGVJJ+xySf6OGsRiv7h1kdVj81WZSORGq+7x8z61Pqr291YNKc3KRT7zHI2wspUHAxngZH6fXO0kuE+t2ymfwuYASxfjQjG5lByv1FO9LHkqfnUMN2ttcObFlMLjf5PmBiF9CeOcGvYZJA25V82IngryQPnTXwbElGdkMz/jSf7j/ADrKjmeLzn5b4j+Q1lYVv9hMvhzUDyI8/aoT4d1If4JrtkenkDlVNSjT1P8AhJmn1OS7OQWGifwx4LvVVR2O2WO2VskjcRl/Qe7Uv9od5qWqXyXV9J7qriOJeFRfkKMvbpY/EepzXW+SFHMMaINxwPQeg5pVe3ZvoVZizADaN/XA4/6qirWiT9ElnZe0sUUEkjIraBpLIS2/liKY5VpWHQHj7Cmeh/h36YTIB6etWHxVdaZMEsLS3Q3pGZZXPuQJjvjkt6D6U0YXHawumUi7aH2hPZlCRrgK2OTjqaNs0e1iIud0UQic5fBVyei4PTPr9KK07TraK8iGoSGORQHyw91gRldp7gg5qTxJcR3l3HFF7sEaFlwPiOcY+1T0/FtsdSqXgtWxmNmbmOBlgUhGlHRWI44689qbaLbRzy3eJjFHFHkgpncF5XgjpkZP1A7mirfQJ7jRLq5W7kinQGeG3lyPaAoy2OB73pzSpbSeWPMU0i+YpWRkY5K/5T6j68VJpnQo+NDTSTHeaozMqqJl4XpuwrnqOnAFSmW4vdRlW1t4wJsDymPfaP1xz9eR3FLdMmNjLA8cgLwzeaCyEg5XaBx2wfSmSW+nj2eefUXDgdLe3ZXY47MxwPXp3NLaXCqhJq0gC50KK2nJyjLBzIVGF3EZCj7HP09OBQJvwLb2YbBhs7lXDH/cflTbW9RX2aOC3iWOMA7V5J5JJdvU5P60khtVAL2c63LAkmMx7ZB9jw/zAJPoKEzNa4iCazvFldWt7jcGIPWsqZtUuNxxNfKM/Cl220fIc9KymslSO4xXhP5/2qW51BbOxnu5JFCQoXJ+grk0XiqVeu6tdc8Ttc6BLbbj5lw2zHonVj/xXUpwf0czTQh9vkubh7l/jMpcjPOCc4qZ7pMeYuxI5CSsQJ3J8z8j0+1AeUIIVfO9jwVUgjHfP7VBIybyQcqcYHT9agm07G+i0xzR2OjS3iIDNKPw2P5R0qu2UF3fu3lgtuOXY5wT6nFTyagZrL2d1G1cBT9KuvgW0trrSxHJhZImKvt9Dyp/fFVgvkkkxHxFTvrfUIbKKK5WIi1YRIecqpyQv0B3EfU1FC9xC0R3RAJnDIDkDOc88daulxFCkEvtAJWOQMcjPIG0f/c1X9RULa3V5wIiqpGPkW5/ZTRkx6t0UgrVsnv9fZbNiHuJ5pleFmcA+XEeoU8dSBk/LpU2n+KbOCONZ7CRBs25dAwPHHfPGac6fpsKaWkFyyfgRqFHq5G5jj/czVUL5SmpX72rlI7bK5B6sFy37/yqL2OqW0adlu0rX9Au5o4blLZWOEBWXyyT06SAAnOD8VDePLa003ypLOUMvIC4wV+RHrxVNt4m2F5olkRsM4YcEntWXHmeQyIVMMYOEHSIf5R8uftSOKY0c81F2+EthdRXMsiy2ZnkCgI+9xsHfIXtn1rbUTD5auLSS1bG5HVywOPrkg/OlFtcG3ZiOQe3HX7gj9q3e7LQmNY1TLBjt4BP0+55OaKIrIq76eyPIZGLyKWJOSecmsoZgCxJzkmsrSWw8GmSetLb+BorrY2TtANW1cE1W9V/F1WXb0Xav14FPQgDJPKYRC23Ypz055+dD9qJuwAwC4zULJtQEnrWAMkCvaQsnlllOGRuueTn6VZv7P8AU7eDxAIblwUmjKsFHG7t+/8AKqbHu8tEH+J1+go+I+xF5beJyFIfzNpA4PYnr6cU8HTTAsPi6/jguRbF/ckLM236jFKb+8t77T0togQvmIrE+mHz/Onmq6bPrqxz2CRSHYHwcZOfT/qq+bMWcqiW29/3Rtb3gdzY6cdAD1p8uzt/TNXHQxfXoZLwMrvs8zcwx0GcmhHdTpccbHMl7Ozn1IZtx/QYH3rS+sJkXzP4dHjPURGP9QGxS+W4mRlkl2hwu2NFGFUegFSbdUyqk0+h2rSw2sKW1tnHU9zz3NKJLjbCYIvhblz6/KtGkeQsxPvnqaxUGFADbz8u3oKViuTk+ENbJ8XNeuNpZfQ45rQGgnRIVOetZWY/1VlBtluWTj/3SrWkVb+VBcxFkwQ6HKNkA9fvj7UWZZIV8yMEsvIFJL+4NzcebwhKjIHanMIZFwcl1f8A29KjfJIAqeeHyo4yXbzWXJQqRgdqHRd8iruxk4pLChklsxmijYmMxwliT2pzp+nzahDbxXjOkSh9qAYLJgtwTx1BH2ocWEV4UdpW8x2cbi2BtQZx+lBzzz3whi+JowRCpxxnB6/etkmPFoKbUb/SbhYbaUiKB9qSMeuMHt161l9qEtxexSe0xzSKsbA42KGUsdp7d8570IbpIYFW3SKYJLtZ5huBJHJVeABxjPNb+1Q3Vw0E9vHEcYWa2whHHcdG/b60bSSr6GpN2OB4suGSeHUlVUZDsXaOvGMEf0c1W5fOmkWUqd03wIP8vFGTwL5ZAVXzH5hKD3XXIHmJ/lIyAy/fjmgWmmiuPOjkVm25Vu235elF2EpPxkMg98qVwE4YZ7+lYHYnzFYKR0A7V7IAkK4xlhk1DkqKwRsxu+Tknqa3igMkTsByuMVqyFT71OrK2MdshljdCwz7wx1rUrMYi3Gspy9jAXY571lbqYH3m61iH4gD7woK9qDurAWZWYoHQn3sj/irPrlnbReF9CuI4UWaaZhI+OW909a11dVOhoxUFgvBxzVFjtOzHLpSbiYSyO7ggsehPRR/WKs3gS50aG21m31q2RzeQqsUzIGMDKGIK/PJH/xFVE8tg0501VGmXOFHw+lRXGN/ph9nKJorHIP94Mi9MZJRhx+1AXqlorZ4QEEln720YyVyp+5AFEoSkenbeNl0NuO2TzQN47C7uYdx8uNJQi54Xr0p5+AvQFD+GNucBgCP1ojCATrs99pQiyZ+EY9O9CrxbqR1MmD9hU45t2J6+d/xSBEltpJIbbYA6xPIVeXGFCkD3QfU4/ahbmUztu2hB8CKvQL2+9ZCzFGQk7D1XtWkf/lHyOB8qPDbsL1qO2hmiitjnZGA7Ak5bv1oSVozwoJ5GD8sVMmGvveAYe8cMMjoaiZVDYCjovb5UGy62RiOW7dbeIbpZiI0HqzHA/c133UbWJYIop9NWdNoXMYFcN0vjVrLHH94j6f7hXZ9KvLl7ny3lYqOxquKibtA50HTsnFjj5bRWVYHmk3t7x61lW+P9i7n/9k=">
            <a:extLst>
              <a:ext uri="{FF2B5EF4-FFF2-40B4-BE49-F238E27FC236}">
                <a16:creationId xmlns:a16="http://schemas.microsoft.com/office/drawing/2014/main" id="{3A25E006-C226-44CD-AF4A-B75B053A8D17}"/>
              </a:ext>
            </a:extLst>
          </p:cNvPr>
          <p:cNvSpPr>
            <a:spLocks noChangeAspect="1" noChangeArrowheads="1"/>
          </p:cNvSpPr>
          <p:nvPr/>
        </p:nvSpPr>
        <p:spPr bwMode="auto">
          <a:xfrm>
            <a:off x="4430713" y="-671513"/>
            <a:ext cx="923925" cy="13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p>
        </p:txBody>
      </p:sp>
      <p:pic>
        <p:nvPicPr>
          <p:cNvPr id="39943" name="Picture 12" descr="http://www.meritummedia.com/wp-content/uploads/2009/05/08a-borg2.jpg">
            <a:extLst>
              <a:ext uri="{FF2B5EF4-FFF2-40B4-BE49-F238E27FC236}">
                <a16:creationId xmlns:a16="http://schemas.microsoft.com/office/drawing/2014/main" id="{35AAA350-A418-4736-8FAF-54920255BD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0526" b="7895"/>
          <a:stretch>
            <a:fillRect/>
          </a:stretch>
        </p:blipFill>
        <p:spPr bwMode="auto">
          <a:xfrm>
            <a:off x="0" y="2786063"/>
            <a:ext cx="2143125"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4" name="Picture 14" descr="http://www.startrek.com/legacy_media/images/200509/ds9-401-locutus-at-wolf359-02/320x240.jpg">
            <a:extLst>
              <a:ext uri="{FF2B5EF4-FFF2-40B4-BE49-F238E27FC236}">
                <a16:creationId xmlns:a16="http://schemas.microsoft.com/office/drawing/2014/main" id="{E5D70746-7FE7-4BF5-9963-41B66CCBB8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287"/>
          <a:stretch>
            <a:fillRect/>
          </a:stretch>
        </p:blipFill>
        <p:spPr bwMode="auto">
          <a:xfrm>
            <a:off x="0" y="5000625"/>
            <a:ext cx="2143125"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5" name="Rectangle 1">
            <a:extLst>
              <a:ext uri="{FF2B5EF4-FFF2-40B4-BE49-F238E27FC236}">
                <a16:creationId xmlns:a16="http://schemas.microsoft.com/office/drawing/2014/main" id="{483D069C-3C45-47A6-B109-F5464287880D}"/>
              </a:ext>
            </a:extLst>
          </p:cNvPr>
          <p:cNvSpPr>
            <a:spLocks noChangeArrowheads="1"/>
          </p:cNvSpPr>
          <p:nvPr/>
        </p:nvSpPr>
        <p:spPr bwMode="auto">
          <a:xfrm rot="-2347983">
            <a:off x="3208338" y="2333625"/>
            <a:ext cx="45720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b="1" i="1">
                <a:solidFill>
                  <a:srgbClr val="FFFF00"/>
                </a:solidFill>
                <a:latin typeface="Arial" panose="020B0604020202020204" pitchFamily="34" charset="0"/>
                <a:cs typeface="Arial" panose="020B0604020202020204" pitchFamily="34" charset="0"/>
              </a:rPr>
              <a:t>Resistance</a:t>
            </a:r>
            <a:r>
              <a:rPr lang="en-US" altLang="en-US" sz="2800" b="1" i="1">
                <a:solidFill>
                  <a:srgbClr val="FFFF00"/>
                </a:solidFill>
                <a:latin typeface="Arial" panose="020B0604020202020204" pitchFamily="34" charset="0"/>
                <a:cs typeface="Arial" panose="020B0604020202020204" pitchFamily="34" charset="0"/>
              </a:rPr>
              <a:t> is futile, you </a:t>
            </a:r>
            <a:r>
              <a:rPr lang="en-US" altLang="en-US" sz="2800" b="1" i="1" u="sng">
                <a:solidFill>
                  <a:srgbClr val="FFFF00"/>
                </a:solidFill>
                <a:latin typeface="Arial" panose="020B0604020202020204" pitchFamily="34" charset="0"/>
                <a:cs typeface="Arial" panose="020B0604020202020204" pitchFamily="34" charset="0"/>
              </a:rPr>
              <a:t>WILL</a:t>
            </a:r>
            <a:r>
              <a:rPr lang="en-US" altLang="en-US" sz="2800" b="1" i="1">
                <a:solidFill>
                  <a:srgbClr val="FFFF00"/>
                </a:solidFill>
                <a:latin typeface="Arial" panose="020B0604020202020204" pitchFamily="34" charset="0"/>
                <a:cs typeface="Arial" panose="020B0604020202020204" pitchFamily="34" charset="0"/>
              </a:rPr>
              <a:t> be assimilated!</a:t>
            </a:r>
          </a:p>
        </p:txBody>
      </p:sp>
      <p:sp>
        <p:nvSpPr>
          <p:cNvPr id="39946" name="Text Box 3">
            <a:extLst>
              <a:ext uri="{FF2B5EF4-FFF2-40B4-BE49-F238E27FC236}">
                <a16:creationId xmlns:a16="http://schemas.microsoft.com/office/drawing/2014/main" id="{9FDFA3E2-94B2-428A-AE0C-2746F2F33C78}"/>
              </a:ext>
            </a:extLst>
          </p:cNvPr>
          <p:cNvSpPr txBox="1">
            <a:spLocks noChangeArrowheads="1"/>
          </p:cNvSpPr>
          <p:nvPr/>
        </p:nvSpPr>
        <p:spPr bwMode="auto">
          <a:xfrm>
            <a:off x="304800" y="0"/>
            <a:ext cx="8839200" cy="1323975"/>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ZA" altLang="en-US" b="1">
                <a:solidFill>
                  <a:srgbClr val="FF0000"/>
                </a:solidFill>
                <a:latin typeface="Arial" panose="020B0604020202020204" pitchFamily="34" charset="0"/>
                <a:cs typeface="Arial" panose="020B0604020202020204" pitchFamily="34" charset="0"/>
              </a:rPr>
              <a:t>THE BORG!!</a:t>
            </a:r>
          </a:p>
          <a:p>
            <a:pPr algn="ctr">
              <a:spcBef>
                <a:spcPct val="0"/>
              </a:spcBef>
              <a:buFontTx/>
              <a:buNone/>
            </a:pPr>
            <a:r>
              <a:rPr lang="en-ZA" altLang="en-US" sz="2400" b="1">
                <a:solidFill>
                  <a:schemeClr val="bg1"/>
                </a:solidFill>
                <a:latin typeface="Arial" panose="020B0604020202020204" pitchFamily="34" charset="0"/>
                <a:cs typeface="Arial" panose="020B0604020202020204" pitchFamily="34" charset="0"/>
              </a:rPr>
              <a:t>IN THE STRENGTH THERE IS A WEAKNESS: </a:t>
            </a:r>
            <a:br>
              <a:rPr lang="en-ZA" altLang="en-US" sz="2400" b="1">
                <a:solidFill>
                  <a:schemeClr val="bg1"/>
                </a:solidFill>
                <a:latin typeface="Arial" panose="020B0604020202020204" pitchFamily="34" charset="0"/>
                <a:cs typeface="Arial" panose="020B0604020202020204" pitchFamily="34" charset="0"/>
              </a:rPr>
            </a:br>
            <a:r>
              <a:rPr lang="en-ZA" altLang="en-US" sz="2400" b="1">
                <a:solidFill>
                  <a:srgbClr val="00FF00"/>
                </a:solidFill>
                <a:latin typeface="Arial" panose="020B0604020202020204" pitchFamily="34" charset="0"/>
                <a:cs typeface="Arial" panose="020B0604020202020204" pitchFamily="34" charset="0"/>
              </a:rPr>
              <a:t>FIND IT AND ATTACK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C:\Users\Antoinette\AppData\Local\Microsoft\Windows\Temporary Internet Files\Content.Outlook\U69GBVEU\photo (28).JPG">
            <a:extLst>
              <a:ext uri="{FF2B5EF4-FFF2-40B4-BE49-F238E27FC236}">
                <a16:creationId xmlns:a16="http://schemas.microsoft.com/office/drawing/2014/main" id="{757EA7E0-AFC2-402F-B657-7DBDB461D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9144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184">
            <a:extLst>
              <a:ext uri="{FF2B5EF4-FFF2-40B4-BE49-F238E27FC236}">
                <a16:creationId xmlns:a16="http://schemas.microsoft.com/office/drawing/2014/main" id="{FB78F367-707B-42DC-814C-28F4447DB9B0}"/>
              </a:ext>
            </a:extLst>
          </p:cNvPr>
          <p:cNvSpPr>
            <a:spLocks noChangeArrowheads="1"/>
          </p:cNvSpPr>
          <p:nvPr/>
        </p:nvSpPr>
        <p:spPr bwMode="auto">
          <a:xfrm>
            <a:off x="0" y="228600"/>
            <a:ext cx="9144000" cy="1143000"/>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p>
        </p:txBody>
      </p:sp>
      <p:sp>
        <p:nvSpPr>
          <p:cNvPr id="18436" name="Text Box 185">
            <a:extLst>
              <a:ext uri="{FF2B5EF4-FFF2-40B4-BE49-F238E27FC236}">
                <a16:creationId xmlns:a16="http://schemas.microsoft.com/office/drawing/2014/main" id="{2D1C615B-ADF7-49C6-9B2D-08220C93212D}"/>
              </a:ext>
            </a:extLst>
          </p:cNvPr>
          <p:cNvSpPr txBox="1">
            <a:spLocks noChangeArrowheads="1"/>
          </p:cNvSpPr>
          <p:nvPr/>
        </p:nvSpPr>
        <p:spPr bwMode="auto">
          <a:xfrm>
            <a:off x="990600" y="541338"/>
            <a:ext cx="7543800" cy="677862"/>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0000"/>
              </a:lnSpc>
              <a:spcBef>
                <a:spcPct val="50000"/>
              </a:spcBef>
              <a:buFontTx/>
              <a:buNone/>
            </a:pPr>
            <a:r>
              <a:rPr lang="en-ZA" altLang="en-US" sz="4800" b="1">
                <a:solidFill>
                  <a:schemeClr val="bg1"/>
                </a:solidFill>
                <a:latin typeface="Swis721 Win95BT" pitchFamily="34" charset="0"/>
              </a:rPr>
              <a:t>OBJECTIVES</a:t>
            </a:r>
          </a:p>
        </p:txBody>
      </p:sp>
      <p:sp>
        <p:nvSpPr>
          <p:cNvPr id="18437" name="Rectangle 187">
            <a:extLst>
              <a:ext uri="{FF2B5EF4-FFF2-40B4-BE49-F238E27FC236}">
                <a16:creationId xmlns:a16="http://schemas.microsoft.com/office/drawing/2014/main" id="{4910458E-A42F-42F3-B379-45DCB630FB0E}"/>
              </a:ext>
            </a:extLst>
          </p:cNvPr>
          <p:cNvSpPr>
            <a:spLocks noGrp="1" noChangeArrowheads="1"/>
          </p:cNvSpPr>
          <p:nvPr>
            <p:ph type="body" idx="1"/>
          </p:nvPr>
        </p:nvSpPr>
        <p:spPr>
          <a:xfrm>
            <a:off x="685800" y="1981200"/>
            <a:ext cx="7772400" cy="4648200"/>
          </a:xfrm>
        </p:spPr>
        <p:txBody>
          <a:bodyPr/>
          <a:lstStyle/>
          <a:p>
            <a:pPr>
              <a:spcAft>
                <a:spcPct val="20000"/>
              </a:spcAft>
              <a:buFontTx/>
              <a:buNone/>
            </a:pPr>
            <a:r>
              <a:rPr lang="en-US" altLang="en-US" b="1">
                <a:solidFill>
                  <a:srgbClr val="FFFF00"/>
                </a:solidFill>
                <a:latin typeface="Swis721 Win95BT" pitchFamily="34" charset="0"/>
              </a:rPr>
              <a:t>To finalize the module in marketing:</a:t>
            </a:r>
          </a:p>
          <a:p>
            <a:pPr>
              <a:spcAft>
                <a:spcPct val="20000"/>
              </a:spcAft>
            </a:pPr>
            <a:r>
              <a:rPr lang="en-US" altLang="en-US" b="1">
                <a:solidFill>
                  <a:srgbClr val="FFFF00"/>
                </a:solidFill>
                <a:latin typeface="Swis721 Win95BT" pitchFamily="34" charset="0"/>
              </a:rPr>
              <a:t>Final presentations</a:t>
            </a:r>
          </a:p>
          <a:p>
            <a:pPr>
              <a:spcAft>
                <a:spcPct val="20000"/>
              </a:spcAft>
            </a:pPr>
            <a:r>
              <a:rPr lang="en-US" altLang="en-US" b="1">
                <a:solidFill>
                  <a:srgbClr val="FFFF00"/>
                </a:solidFill>
                <a:latin typeface="Swis721 Win95BT" pitchFamily="34" charset="0"/>
              </a:rPr>
              <a:t>Questions and unclear issues</a:t>
            </a:r>
          </a:p>
          <a:p>
            <a:pPr>
              <a:spcAft>
                <a:spcPct val="20000"/>
              </a:spcAft>
            </a:pPr>
            <a:r>
              <a:rPr lang="en-US" altLang="en-US" b="1">
                <a:solidFill>
                  <a:srgbClr val="FFFF00"/>
                </a:solidFill>
                <a:latin typeface="Swis721 Win95BT" pitchFamily="34" charset="0"/>
              </a:rPr>
              <a:t>Semester marks</a:t>
            </a:r>
          </a:p>
          <a:p>
            <a:pPr>
              <a:spcAft>
                <a:spcPct val="20000"/>
              </a:spcAft>
            </a:pPr>
            <a:r>
              <a:rPr lang="en-US" altLang="en-US" b="1">
                <a:solidFill>
                  <a:srgbClr val="FFFF00"/>
                </a:solidFill>
                <a:latin typeface="Swis721 Win95BT" pitchFamily="34" charset="0"/>
              </a:rPr>
              <a:t>Revision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www.ditl.org/gpaf/G8472War1.jpg">
            <a:extLst>
              <a:ext uri="{FF2B5EF4-FFF2-40B4-BE49-F238E27FC236}">
                <a16:creationId xmlns:a16="http://schemas.microsoft.com/office/drawing/2014/main" id="{C769A4D5-951F-482C-9BDA-A6E779364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971" r="-723"/>
          <a:stretch>
            <a:fillRect/>
          </a:stretch>
        </p:blipFill>
        <p:spPr bwMode="auto">
          <a:xfrm>
            <a:off x="0" y="0"/>
            <a:ext cx="92154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Box 2">
            <a:extLst>
              <a:ext uri="{FF2B5EF4-FFF2-40B4-BE49-F238E27FC236}">
                <a16:creationId xmlns:a16="http://schemas.microsoft.com/office/drawing/2014/main" id="{DF382B93-ABCB-4CBD-9CC8-6DBE685DF3B8}"/>
              </a:ext>
            </a:extLst>
          </p:cNvPr>
          <p:cNvSpPr txBox="1">
            <a:spLocks noChangeArrowheads="1"/>
          </p:cNvSpPr>
          <p:nvPr/>
        </p:nvSpPr>
        <p:spPr bwMode="auto">
          <a:xfrm>
            <a:off x="107950" y="830263"/>
            <a:ext cx="87503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b="1">
              <a:solidFill>
                <a:schemeClr val="bg1"/>
              </a:solidFill>
              <a:latin typeface="Arial" panose="020B0604020202020204" pitchFamily="34" charset="0"/>
              <a:cs typeface="Arial" panose="020B0604020202020204" pitchFamily="34" charset="0"/>
            </a:endParaRPr>
          </a:p>
          <a:p>
            <a:pPr>
              <a:spcBef>
                <a:spcPct val="0"/>
              </a:spcBef>
              <a:buFontTx/>
              <a:buNone/>
            </a:pPr>
            <a:endParaRPr lang="en-US" altLang="en-US" sz="2400" b="1">
              <a:solidFill>
                <a:schemeClr val="bg1"/>
              </a:solidFill>
              <a:latin typeface="Arial" panose="020B0604020202020204" pitchFamily="34" charset="0"/>
              <a:cs typeface="Arial" panose="020B0604020202020204" pitchFamily="34" charset="0"/>
            </a:endParaRPr>
          </a:p>
          <a:p>
            <a:pPr>
              <a:spcBef>
                <a:spcPct val="0"/>
              </a:spcBef>
              <a:buFontTx/>
              <a:buNone/>
            </a:pPr>
            <a:endParaRPr lang="en-US" altLang="en-US" sz="2400" b="1">
              <a:solidFill>
                <a:schemeClr val="bg1"/>
              </a:solidFill>
              <a:latin typeface="Arial" panose="020B0604020202020204" pitchFamily="34" charset="0"/>
              <a:cs typeface="Arial" panose="020B0604020202020204" pitchFamily="34" charset="0"/>
            </a:endParaRPr>
          </a:p>
          <a:p>
            <a:pPr>
              <a:spcBef>
                <a:spcPct val="0"/>
              </a:spcBef>
              <a:buFontTx/>
              <a:buNone/>
            </a:pPr>
            <a:endParaRPr lang="en-US" altLang="en-US" sz="2400" b="1">
              <a:solidFill>
                <a:schemeClr val="bg1"/>
              </a:solidFill>
              <a:latin typeface="Arial" panose="020B0604020202020204" pitchFamily="34" charset="0"/>
              <a:cs typeface="Arial" panose="020B0604020202020204" pitchFamily="34" charset="0"/>
            </a:endParaRPr>
          </a:p>
          <a:p>
            <a:pPr>
              <a:spcBef>
                <a:spcPct val="0"/>
              </a:spcBef>
              <a:buFontTx/>
              <a:buNone/>
            </a:pPr>
            <a:endParaRPr lang="en-US" altLang="en-US" sz="2400" b="1">
              <a:solidFill>
                <a:schemeClr val="bg1"/>
              </a:solidFill>
              <a:latin typeface="Arial" panose="020B0604020202020204" pitchFamily="34" charset="0"/>
              <a:cs typeface="Arial" panose="020B0604020202020204" pitchFamily="34" charset="0"/>
            </a:endParaRPr>
          </a:p>
          <a:p>
            <a:pPr>
              <a:spcBef>
                <a:spcPct val="0"/>
              </a:spcBef>
              <a:buFontTx/>
              <a:buNone/>
            </a:pPr>
            <a:endParaRPr lang="en-US" altLang="en-US" sz="2400" b="1">
              <a:solidFill>
                <a:schemeClr val="bg1"/>
              </a:solidFill>
              <a:latin typeface="Arial" panose="020B0604020202020204" pitchFamily="34" charset="0"/>
              <a:cs typeface="Arial" panose="020B0604020202020204" pitchFamily="34" charset="0"/>
            </a:endParaRPr>
          </a:p>
          <a:p>
            <a:pPr>
              <a:spcBef>
                <a:spcPct val="0"/>
              </a:spcBef>
              <a:buFontTx/>
              <a:buNone/>
            </a:pPr>
            <a:endParaRPr lang="en-US" altLang="en-US" sz="2400" b="1">
              <a:solidFill>
                <a:schemeClr val="bg1"/>
              </a:solidFill>
              <a:latin typeface="Arial" panose="020B0604020202020204" pitchFamily="34" charset="0"/>
              <a:cs typeface="Arial" panose="020B0604020202020204" pitchFamily="34" charset="0"/>
            </a:endParaRPr>
          </a:p>
          <a:p>
            <a:pPr>
              <a:spcBef>
                <a:spcPct val="0"/>
              </a:spcBef>
              <a:buFontTx/>
              <a:buNone/>
            </a:pPr>
            <a:endParaRPr lang="en-US" altLang="en-US" sz="2400" b="1">
              <a:solidFill>
                <a:schemeClr val="bg1"/>
              </a:solidFill>
              <a:latin typeface="Arial" panose="020B0604020202020204" pitchFamily="34" charset="0"/>
              <a:cs typeface="Arial" panose="020B0604020202020204" pitchFamily="34" charset="0"/>
            </a:endParaRPr>
          </a:p>
          <a:p>
            <a:pPr>
              <a:spcBef>
                <a:spcPct val="0"/>
              </a:spcBef>
              <a:buFontTx/>
              <a:buNone/>
            </a:pPr>
            <a:endParaRPr lang="en-US" altLang="en-US" sz="2400" b="1">
              <a:solidFill>
                <a:schemeClr val="bg1"/>
              </a:solidFill>
              <a:latin typeface="Arial" panose="020B0604020202020204" pitchFamily="34" charset="0"/>
              <a:cs typeface="Arial" panose="020B0604020202020204" pitchFamily="34" charset="0"/>
            </a:endParaRPr>
          </a:p>
          <a:p>
            <a:pPr>
              <a:spcBef>
                <a:spcPct val="0"/>
              </a:spcBef>
              <a:buFontTx/>
              <a:buNone/>
            </a:pPr>
            <a:r>
              <a:rPr lang="en-US" altLang="en-US" sz="2400" b="1">
                <a:solidFill>
                  <a:schemeClr val="bg1"/>
                </a:solidFill>
                <a:latin typeface="Arial" panose="020B0604020202020204" pitchFamily="34" charset="0"/>
                <a:cs typeface="Arial" panose="020B0604020202020204" pitchFamily="34" charset="0"/>
              </a:rPr>
              <a:t>STRENGTH </a:t>
            </a:r>
            <a:r>
              <a:rPr lang="en-US" altLang="en-US" sz="2400">
                <a:solidFill>
                  <a:schemeClr val="bg1"/>
                </a:solidFill>
                <a:latin typeface="Arial" panose="020B0604020202020204" pitchFamily="34" charset="0"/>
                <a:cs typeface="Arial" panose="020B0604020202020204" pitchFamily="34" charset="0"/>
              </a:rPr>
              <a:t>= COMMUNICATION</a:t>
            </a:r>
          </a:p>
          <a:p>
            <a:pPr>
              <a:spcBef>
                <a:spcPct val="0"/>
              </a:spcBef>
              <a:buFontTx/>
              <a:buNone/>
            </a:pPr>
            <a:endParaRPr lang="en-US" altLang="en-US" sz="2400" b="1">
              <a:solidFill>
                <a:schemeClr val="bg1"/>
              </a:solidFill>
              <a:latin typeface="Arial" panose="020B0604020202020204" pitchFamily="34" charset="0"/>
              <a:cs typeface="Arial" panose="020B0604020202020204" pitchFamily="34" charset="0"/>
            </a:endParaRPr>
          </a:p>
          <a:p>
            <a:pPr>
              <a:spcBef>
                <a:spcPct val="0"/>
              </a:spcBef>
              <a:buFontTx/>
              <a:buNone/>
            </a:pPr>
            <a:r>
              <a:rPr lang="en-US" altLang="en-US" sz="2400" b="1">
                <a:solidFill>
                  <a:schemeClr val="bg1"/>
                </a:solidFill>
                <a:latin typeface="Arial" panose="020B0604020202020204" pitchFamily="34" charset="0"/>
                <a:cs typeface="Arial" panose="020B0604020202020204" pitchFamily="34" charset="0"/>
              </a:rPr>
              <a:t>WEAKNESS</a:t>
            </a:r>
            <a:r>
              <a:rPr lang="en-US" altLang="en-US" sz="2400">
                <a:solidFill>
                  <a:schemeClr val="bg1"/>
                </a:solidFill>
                <a:latin typeface="Arial" panose="020B0604020202020204" pitchFamily="34" charset="0"/>
                <a:cs typeface="Arial" panose="020B0604020202020204" pitchFamily="34" charset="0"/>
              </a:rPr>
              <a:t> = CENTRALLY  ORGANISED COMUNICATION</a:t>
            </a:r>
          </a:p>
          <a:p>
            <a:pPr>
              <a:spcBef>
                <a:spcPct val="0"/>
              </a:spcBef>
              <a:buFontTx/>
              <a:buNone/>
            </a:pPr>
            <a:endParaRPr lang="en-US" altLang="en-US" sz="2400">
              <a:solidFill>
                <a:schemeClr val="bg1"/>
              </a:solidFill>
              <a:latin typeface="Arial" panose="020B0604020202020204" pitchFamily="34" charset="0"/>
              <a:cs typeface="Arial" panose="020B0604020202020204" pitchFamily="34" charset="0"/>
            </a:endParaRPr>
          </a:p>
          <a:p>
            <a:pPr>
              <a:spcBef>
                <a:spcPct val="0"/>
              </a:spcBef>
              <a:buFontTx/>
              <a:buNone/>
            </a:pPr>
            <a:r>
              <a:rPr lang="en-US" altLang="en-US" sz="2400" b="1">
                <a:solidFill>
                  <a:srgbClr val="00FF00"/>
                </a:solidFill>
                <a:latin typeface="Arial" panose="020B0604020202020204" pitchFamily="34" charset="0"/>
                <a:cs typeface="Arial" panose="020B0604020202020204" pitchFamily="34" charset="0"/>
              </a:rPr>
              <a:t>DESTROY CENTRAL COMMUNICATION NODE</a:t>
            </a:r>
            <a:r>
              <a:rPr lang="en-US" altLang="en-US" sz="2400">
                <a:solidFill>
                  <a:srgbClr val="00FF00"/>
                </a:solidFill>
                <a:latin typeface="Arial" panose="020B0604020202020204" pitchFamily="34" charset="0"/>
                <a:cs typeface="Arial" panose="020B0604020202020204" pitchFamily="34" charset="0"/>
              </a:rPr>
              <a:t> !</a:t>
            </a:r>
          </a:p>
          <a:p>
            <a:pPr algn="ctr">
              <a:spcBef>
                <a:spcPct val="0"/>
              </a:spcBef>
              <a:buFontTx/>
              <a:buNone/>
            </a:pPr>
            <a:r>
              <a:rPr lang="en-US" altLang="en-US" sz="2400">
                <a:solidFill>
                  <a:schemeClr val="bg1"/>
                </a:solidFill>
                <a:latin typeface="Arial" panose="020B0604020202020204" pitchFamily="34" charset="0"/>
                <a:cs typeface="Arial" panose="020B0604020202020204" pitchFamily="34" charset="0"/>
              </a:rPr>
              <a:t>(AND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1F6684-614B-41FC-BFFF-6145B4C2FBEF}"/>
              </a:ext>
            </a:extLst>
          </p:cNvPr>
          <p:cNvSpPr>
            <a:spLocks noChangeArrowheads="1"/>
          </p:cNvSpPr>
          <p:nvPr/>
        </p:nvSpPr>
        <p:spPr bwMode="auto">
          <a:xfrm>
            <a:off x="0" y="0"/>
            <a:ext cx="9144000" cy="928688"/>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b="1">
                <a:solidFill>
                  <a:srgbClr val="FFFF00"/>
                </a:solidFill>
                <a:latin typeface="Arial" panose="020B0604020202020204" pitchFamily="34" charset="0"/>
                <a:cs typeface="Arial" panose="020B0604020202020204" pitchFamily="34" charset="0"/>
              </a:rPr>
              <a:t>FIND THAT COMPETITORS’ ACHILLES HEEL </a:t>
            </a:r>
          </a:p>
          <a:p>
            <a:pPr algn="ctr">
              <a:spcBef>
                <a:spcPct val="0"/>
              </a:spcBef>
              <a:buFontTx/>
              <a:buNone/>
            </a:pPr>
            <a:r>
              <a:rPr lang="en-US" altLang="en-US" sz="2800" b="1">
                <a:solidFill>
                  <a:schemeClr val="bg1"/>
                </a:solidFill>
                <a:latin typeface="Arial" panose="020B0604020202020204" pitchFamily="34" charset="0"/>
                <a:cs typeface="Arial" panose="020B0604020202020204" pitchFamily="34" charset="0"/>
              </a:rPr>
              <a:t>AND FOCUS YOUR ATTACK ON THAT HEEL</a:t>
            </a:r>
          </a:p>
        </p:txBody>
      </p:sp>
      <p:pic>
        <p:nvPicPr>
          <p:cNvPr id="41987" name="Picture 5" descr="http://cdn.s3.webcontentor.com/OFFICE/SHEHJAR001/files/extracted/2011march/achilles.jpg">
            <a:extLst>
              <a:ext uri="{FF2B5EF4-FFF2-40B4-BE49-F238E27FC236}">
                <a16:creationId xmlns:a16="http://schemas.microsoft.com/office/drawing/2014/main" id="{CDF028F2-EFAC-4183-8D1E-EF1586C25F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28688"/>
            <a:ext cx="6929438" cy="599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7" descr="http://s3.sanfrancisco-podiatrist.com/San_Francisco_podiatrist_ACHILLES_TENDON.gif">
            <a:extLst>
              <a:ext uri="{FF2B5EF4-FFF2-40B4-BE49-F238E27FC236}">
                <a16:creationId xmlns:a16="http://schemas.microsoft.com/office/drawing/2014/main" id="{582277FA-B4A2-4133-B61D-923A7596BA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2313" y="3000375"/>
            <a:ext cx="18288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Media Placeholder 4" descr="S4020165.JPG">
            <a:extLst>
              <a:ext uri="{FF2B5EF4-FFF2-40B4-BE49-F238E27FC236}">
                <a16:creationId xmlns:a16="http://schemas.microsoft.com/office/drawing/2014/main" id="{787ED699-894E-403A-92D8-7E071EEE2555}"/>
              </a:ext>
            </a:extLst>
          </p:cNvPr>
          <p:cNvPicPr>
            <a:picLocks noGrp="1" noChangeAspect="1" noChangeArrowheads="1"/>
          </p:cNvPicPr>
          <p:nvPr>
            <p:ph type="media" sz="half" idx="2"/>
          </p:nvPr>
        </p:nvPicPr>
        <p:blipFill>
          <a:blip r:embed="rId2">
            <a:extLst>
              <a:ext uri="{28A0092B-C50C-407E-A947-70E740481C1C}">
                <a14:useLocalDpi xmlns:a14="http://schemas.microsoft.com/office/drawing/2010/main" val="0"/>
              </a:ext>
            </a:extLst>
          </a:blip>
          <a:srcRect l="9657" t="5727" r="16718" b="6740"/>
          <a:stretch>
            <a:fillRect/>
          </a:stretch>
        </p:blipFill>
        <p:spPr>
          <a:xfrm>
            <a:off x="-107950" y="3354388"/>
            <a:ext cx="4319588" cy="3851275"/>
          </a:xfrm>
        </p:spPr>
      </p:pic>
      <p:pic>
        <p:nvPicPr>
          <p:cNvPr id="43011" name="Picture 2">
            <a:extLst>
              <a:ext uri="{FF2B5EF4-FFF2-40B4-BE49-F238E27FC236}">
                <a16:creationId xmlns:a16="http://schemas.microsoft.com/office/drawing/2014/main" id="{826ED06E-70DF-4D41-B673-DAB804571B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a:extLst>
              <a:ext uri="{FF2B5EF4-FFF2-40B4-BE49-F238E27FC236}">
                <a16:creationId xmlns:a16="http://schemas.microsoft.com/office/drawing/2014/main" id="{B2C12424-6CE7-4B4A-9BB9-7F31FF5DEE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63" y="-179388"/>
            <a:ext cx="4711701" cy="3533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4">
            <a:extLst>
              <a:ext uri="{FF2B5EF4-FFF2-40B4-BE49-F238E27FC236}">
                <a16:creationId xmlns:a16="http://schemas.microsoft.com/office/drawing/2014/main" id="{C891B8DD-8C55-43EB-8078-724CE27D2C18}"/>
              </a:ext>
            </a:extLst>
          </p:cNvPr>
          <p:cNvSpPr>
            <a:spLocks noGrp="1" noChangeArrowheads="1"/>
          </p:cNvSpPr>
          <p:nvPr>
            <p:ph type="title"/>
          </p:nvPr>
        </p:nvSpPr>
        <p:spPr>
          <a:xfrm>
            <a:off x="457200" y="0"/>
            <a:ext cx="8229600" cy="830263"/>
          </a:xfrm>
        </p:spPr>
        <p:txBody>
          <a:bodyPr>
            <a:spAutoFit/>
          </a:bodyPr>
          <a:lstStyle/>
          <a:p>
            <a:r>
              <a:rPr lang="en-US" altLang="en-US" sz="4800" b="1">
                <a:solidFill>
                  <a:srgbClr val="00FF00"/>
                </a:solidFill>
                <a:latin typeface="Arial Black" panose="020B0A04020102020204" pitchFamily="34" charset="0"/>
              </a:rPr>
              <a:t>FINAL QUESTIONS?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2A1B67A-8D29-46E8-B4E8-0CCB4278AE78}"/>
              </a:ext>
            </a:extLst>
          </p:cNvPr>
          <p:cNvSpPr>
            <a:spLocks noChangeArrowheads="1"/>
          </p:cNvSpPr>
          <p:nvPr/>
        </p:nvSpPr>
        <p:spPr bwMode="auto">
          <a:xfrm>
            <a:off x="0" y="0"/>
            <a:ext cx="9144000" cy="836613"/>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2800"/>
          </a:p>
        </p:txBody>
      </p:sp>
      <p:sp>
        <p:nvSpPr>
          <p:cNvPr id="19459" name="Text Box 4">
            <a:extLst>
              <a:ext uri="{FF2B5EF4-FFF2-40B4-BE49-F238E27FC236}">
                <a16:creationId xmlns:a16="http://schemas.microsoft.com/office/drawing/2014/main" id="{030880DE-F237-4DF6-8398-8C32A0FBD6E8}"/>
              </a:ext>
            </a:extLst>
          </p:cNvPr>
          <p:cNvSpPr txBox="1">
            <a:spLocks noChangeArrowheads="1"/>
          </p:cNvSpPr>
          <p:nvPr/>
        </p:nvSpPr>
        <p:spPr bwMode="auto">
          <a:xfrm>
            <a:off x="0" y="177800"/>
            <a:ext cx="9144000" cy="592138"/>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90000"/>
              </a:lnSpc>
              <a:spcBef>
                <a:spcPct val="50000"/>
              </a:spcBef>
              <a:buFontTx/>
              <a:buNone/>
            </a:pPr>
            <a:r>
              <a:rPr lang="en-ZA" altLang="en-US" sz="3600" b="1">
                <a:solidFill>
                  <a:srgbClr val="FFFF00"/>
                </a:solidFill>
                <a:latin typeface="Swis721 Win95BT" pitchFamily="34" charset="0"/>
              </a:rPr>
              <a:t>MARKET OR MIX?</a:t>
            </a:r>
          </a:p>
        </p:txBody>
      </p:sp>
      <p:sp>
        <p:nvSpPr>
          <p:cNvPr id="19460" name="WordArt 5">
            <a:extLst>
              <a:ext uri="{FF2B5EF4-FFF2-40B4-BE49-F238E27FC236}">
                <a16:creationId xmlns:a16="http://schemas.microsoft.com/office/drawing/2014/main" id="{494F511C-4AF3-4E48-A38C-D68F3B0FAB84}"/>
              </a:ext>
            </a:extLst>
          </p:cNvPr>
          <p:cNvSpPr>
            <a:spLocks noChangeArrowheads="1" noChangeShapeType="1" noTextEdit="1"/>
          </p:cNvSpPr>
          <p:nvPr/>
        </p:nvSpPr>
        <p:spPr bwMode="auto">
          <a:xfrm>
            <a:off x="7343775" y="0"/>
            <a:ext cx="1800225" cy="2519363"/>
          </a:xfrm>
          <a:prstGeom prst="rect">
            <a:avLst/>
          </a:prstGeom>
        </p:spPr>
        <p:txBody>
          <a:bodyPr wrap="none" fromWordArt="1">
            <a:prstTxWarp prst="textPlain">
              <a:avLst>
                <a:gd name="adj" fmla="val 50000"/>
              </a:avLst>
            </a:prstTxWarp>
          </a:bodyPr>
          <a:lstStyle/>
          <a:p>
            <a:pPr algn="ctr"/>
            <a:endParaRPr lang="en-GB"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Black" panose="020B0A04020102020204" pitchFamily="34" charset="0"/>
            </a:endParaRPr>
          </a:p>
        </p:txBody>
      </p:sp>
      <p:pic>
        <p:nvPicPr>
          <p:cNvPr id="19461" name="Picture 2" descr="http://emergenceearth.com/wp-content/uploads/2013/12/matrix.gif">
            <a:extLst>
              <a:ext uri="{FF2B5EF4-FFF2-40B4-BE49-F238E27FC236}">
                <a16:creationId xmlns:a16="http://schemas.microsoft.com/office/drawing/2014/main" id="{16BC6D27-0116-4979-87CF-394AA62D70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613"/>
            <a:ext cx="9144000" cy="602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4" descr="http://images1.fanpop.com/images/photos/1900000/Morpheus-Red-or-Blue-Pill-the-matrix-1957140-500-568.jpg">
            <a:extLst>
              <a:ext uri="{FF2B5EF4-FFF2-40B4-BE49-F238E27FC236}">
                <a16:creationId xmlns:a16="http://schemas.microsoft.com/office/drawing/2014/main" id="{DCE69C98-1BA4-4990-B176-337B37EAC3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1052513"/>
            <a:ext cx="4841875" cy="550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TextBox 1">
            <a:extLst>
              <a:ext uri="{FF2B5EF4-FFF2-40B4-BE49-F238E27FC236}">
                <a16:creationId xmlns:a16="http://schemas.microsoft.com/office/drawing/2014/main" id="{E4A9B850-B069-4E54-8342-1C450F532BC1}"/>
              </a:ext>
            </a:extLst>
          </p:cNvPr>
          <p:cNvSpPr txBox="1">
            <a:spLocks noChangeArrowheads="1"/>
          </p:cNvSpPr>
          <p:nvPr/>
        </p:nvSpPr>
        <p:spPr bwMode="auto">
          <a:xfrm>
            <a:off x="900113" y="4508500"/>
            <a:ext cx="2195512" cy="120173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 typeface="Times New Roman" panose="02020603050405020304" pitchFamily="18" charset="0"/>
              <a:buAutoNum type="arabicPeriod"/>
            </a:pPr>
            <a:r>
              <a:rPr lang="en-US" altLang="en-US" sz="2400">
                <a:solidFill>
                  <a:schemeClr val="bg1"/>
                </a:solidFill>
              </a:rPr>
              <a:t>Money</a:t>
            </a:r>
          </a:p>
          <a:p>
            <a:pPr>
              <a:spcBef>
                <a:spcPct val="0"/>
              </a:spcBef>
              <a:buFont typeface="Times New Roman" panose="02020603050405020304" pitchFamily="18" charset="0"/>
              <a:buAutoNum type="arabicPeriod"/>
            </a:pPr>
            <a:r>
              <a:rPr lang="en-US" altLang="en-US" sz="2400">
                <a:solidFill>
                  <a:schemeClr val="bg1"/>
                </a:solidFill>
              </a:rPr>
              <a:t>Willingness</a:t>
            </a:r>
          </a:p>
          <a:p>
            <a:pPr>
              <a:spcBef>
                <a:spcPct val="0"/>
              </a:spcBef>
              <a:buFont typeface="Times New Roman" panose="02020603050405020304" pitchFamily="18" charset="0"/>
              <a:buAutoNum type="arabicPeriod"/>
            </a:pPr>
            <a:r>
              <a:rPr lang="en-US" altLang="en-US" sz="2400">
                <a:solidFill>
                  <a:schemeClr val="bg1"/>
                </a:solidFill>
              </a:rPr>
              <a:t>Need</a:t>
            </a:r>
            <a:endParaRPr lang="en-ZA" altLang="en-US" sz="2400">
              <a:solidFill>
                <a:schemeClr val="bg1"/>
              </a:solidFill>
            </a:endParaRPr>
          </a:p>
        </p:txBody>
      </p:sp>
      <p:sp>
        <p:nvSpPr>
          <p:cNvPr id="19464" name="TextBox 11">
            <a:extLst>
              <a:ext uri="{FF2B5EF4-FFF2-40B4-BE49-F238E27FC236}">
                <a16:creationId xmlns:a16="http://schemas.microsoft.com/office/drawing/2014/main" id="{D1BC2E40-A8F9-4C4C-832C-198F606C289C}"/>
              </a:ext>
            </a:extLst>
          </p:cNvPr>
          <p:cNvSpPr txBox="1">
            <a:spLocks noChangeArrowheads="1"/>
          </p:cNvSpPr>
          <p:nvPr/>
        </p:nvSpPr>
        <p:spPr bwMode="auto">
          <a:xfrm>
            <a:off x="5795963" y="4543425"/>
            <a:ext cx="2663825" cy="460375"/>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solidFill>
                  <a:schemeClr val="bg1"/>
                </a:solidFill>
              </a:rPr>
              <a:t>Which P is failing?</a:t>
            </a:r>
            <a:endParaRPr lang="en-ZA" altLang="en-US" sz="240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5" name="Rectangle 3">
            <a:extLst>
              <a:ext uri="{FF2B5EF4-FFF2-40B4-BE49-F238E27FC236}">
                <a16:creationId xmlns:a16="http://schemas.microsoft.com/office/drawing/2014/main" id="{769A77BD-EB70-44B2-A1DB-5C20FEE17124}"/>
              </a:ext>
            </a:extLst>
          </p:cNvPr>
          <p:cNvSpPr>
            <a:spLocks noGrp="1" noChangeArrowheads="1"/>
          </p:cNvSpPr>
          <p:nvPr>
            <p:ph type="body" sz="half" idx="1"/>
          </p:nvPr>
        </p:nvSpPr>
        <p:spPr>
          <a:xfrm>
            <a:off x="179388" y="4076700"/>
            <a:ext cx="8640762" cy="2781300"/>
          </a:xfrm>
        </p:spPr>
        <p:txBody>
          <a:bodyPr/>
          <a:lstStyle/>
          <a:p>
            <a:pPr>
              <a:lnSpc>
                <a:spcPct val="80000"/>
              </a:lnSpc>
              <a:buFontTx/>
              <a:buNone/>
            </a:pPr>
            <a:endParaRPr lang="en-US" altLang="en-US" sz="2000"/>
          </a:p>
          <a:p>
            <a:pPr>
              <a:buFontTx/>
              <a:buNone/>
            </a:pPr>
            <a:r>
              <a:rPr lang="en-US" altLang="en-US" sz="2000">
                <a:solidFill>
                  <a:srgbClr val="FFFFFF"/>
                </a:solidFill>
                <a:latin typeface="Arial" panose="020B0604020202020204" pitchFamily="34" charset="0"/>
              </a:rPr>
              <a:t>The first and only orbital launch of the Russian space shuttle </a:t>
            </a:r>
            <a:r>
              <a:rPr lang="en-US" altLang="en-US" sz="2000" b="1">
                <a:solidFill>
                  <a:srgbClr val="FFFF00"/>
                </a:solidFill>
                <a:latin typeface="Arial" panose="020B0604020202020204" pitchFamily="34" charset="0"/>
              </a:rPr>
              <a:t>Buran</a:t>
            </a:r>
            <a:r>
              <a:rPr lang="en-US" altLang="en-US" sz="2000">
                <a:solidFill>
                  <a:srgbClr val="FFFFFF"/>
                </a:solidFill>
                <a:latin typeface="Arial" panose="020B0604020202020204" pitchFamily="34" charset="0"/>
              </a:rPr>
              <a:t> was at 3:00 GMT on November 15, 1988. The flight was unmanned, and the vehicle launched on the powerful Energiya booster into an 247 by 256 km orbit at 51.6 degrees inclination. The Buran orbited the Earth twice before firing its thrusters for reentry. The flight ended at 6:25 GMT when the vehicle touched down at Tyuratum. The Buran 1 mission was limited to 2 orbits due to computer memory limitations. </a:t>
            </a:r>
          </a:p>
        </p:txBody>
      </p:sp>
      <p:pic>
        <p:nvPicPr>
          <p:cNvPr id="20483" name="Picture 5" descr="Buran 1">
            <a:extLst>
              <a:ext uri="{FF2B5EF4-FFF2-40B4-BE49-F238E27FC236}">
                <a16:creationId xmlns:a16="http://schemas.microsoft.com/office/drawing/2014/main" id="{CAE7A964-C476-4D10-8109-AE3127E03ED0}"/>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285875" y="1643063"/>
            <a:ext cx="3025775" cy="2147887"/>
          </a:xfrm>
          <a:noFill/>
        </p:spPr>
      </p:pic>
      <p:sp>
        <p:nvSpPr>
          <p:cNvPr id="20484" name="Rectangle 4">
            <a:extLst>
              <a:ext uri="{FF2B5EF4-FFF2-40B4-BE49-F238E27FC236}">
                <a16:creationId xmlns:a16="http://schemas.microsoft.com/office/drawing/2014/main" id="{BF92E831-71C9-4F2D-ADA6-84BF8C1DEDAB}"/>
              </a:ext>
            </a:extLst>
          </p:cNvPr>
          <p:cNvSpPr>
            <a:spLocks noChangeArrowheads="1"/>
          </p:cNvSpPr>
          <p:nvPr/>
        </p:nvSpPr>
        <p:spPr bwMode="auto">
          <a:xfrm>
            <a:off x="0" y="0"/>
            <a:ext cx="5795963" cy="1357313"/>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b="1">
                <a:solidFill>
                  <a:srgbClr val="FFFF00"/>
                </a:solidFill>
                <a:latin typeface="Arial" panose="020B0604020202020204" pitchFamily="34" charset="0"/>
              </a:rPr>
              <a:t>PERCEPTIONS: WHAT YOU </a:t>
            </a:r>
            <a:br>
              <a:rPr lang="en-US" altLang="en-US" sz="2800" b="1">
                <a:solidFill>
                  <a:srgbClr val="FFFF00"/>
                </a:solidFill>
                <a:latin typeface="Arial" panose="020B0604020202020204" pitchFamily="34" charset="0"/>
              </a:rPr>
            </a:br>
            <a:r>
              <a:rPr lang="en-US" altLang="en-US" sz="2800" b="1">
                <a:solidFill>
                  <a:srgbClr val="FFFF00"/>
                </a:solidFill>
                <a:latin typeface="Arial" panose="020B0604020202020204" pitchFamily="34" charset="0"/>
              </a:rPr>
              <a:t>BELIEVE TO BE TRUE.</a:t>
            </a:r>
          </a:p>
          <a:p>
            <a:pPr algn="ctr">
              <a:spcBef>
                <a:spcPct val="0"/>
              </a:spcBef>
              <a:buFontTx/>
              <a:buNone/>
            </a:pPr>
            <a:r>
              <a:rPr lang="en-US" altLang="en-US" sz="2800" b="1">
                <a:solidFill>
                  <a:srgbClr val="FFFF00"/>
                </a:solidFill>
                <a:latin typeface="Arial" panose="020B0604020202020204" pitchFamily="34" charset="0"/>
              </a:rPr>
              <a:t>(And act upon)</a:t>
            </a:r>
            <a:endParaRPr lang="en-US" altLang="en-US" sz="2800" b="1">
              <a:solidFill>
                <a:srgbClr val="00FF00"/>
              </a:solidFill>
              <a:latin typeface="Arial" panose="020B0604020202020204" pitchFamily="34" charset="0"/>
            </a:endParaRPr>
          </a:p>
        </p:txBody>
      </p:sp>
      <p:pic>
        <p:nvPicPr>
          <p:cNvPr id="504840" name="Picture 8" descr="Buran vs US Space shuttle">
            <a:extLst>
              <a:ext uri="{FF2B5EF4-FFF2-40B4-BE49-F238E27FC236}">
                <a16:creationId xmlns:a16="http://schemas.microsoft.com/office/drawing/2014/main" id="{534F19E0-D22E-436C-A584-0E4116794A77}"/>
              </a:ext>
            </a:extLst>
          </p:cNvPr>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643563" y="0"/>
            <a:ext cx="3500437" cy="4292600"/>
          </a:xfrm>
          <a:noFill/>
        </p:spPr>
      </p:pic>
      <p:sp>
        <p:nvSpPr>
          <p:cNvPr id="20486" name="TextBox 5">
            <a:extLst>
              <a:ext uri="{FF2B5EF4-FFF2-40B4-BE49-F238E27FC236}">
                <a16:creationId xmlns:a16="http://schemas.microsoft.com/office/drawing/2014/main" id="{324A4304-72CE-46C3-B9F0-C36F0826BA44}"/>
              </a:ext>
            </a:extLst>
          </p:cNvPr>
          <p:cNvSpPr txBox="1">
            <a:spLocks noChangeArrowheads="1"/>
          </p:cNvSpPr>
          <p:nvPr/>
        </p:nvSpPr>
        <p:spPr bwMode="auto">
          <a:xfrm>
            <a:off x="857250" y="3786188"/>
            <a:ext cx="42148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a:solidFill>
                  <a:srgbClr val="FFFF00"/>
                </a:solidFill>
                <a:latin typeface="Arial" panose="020B0604020202020204" pitchFamily="34" charset="0"/>
                <a:cs typeface="Arial" panose="020B0604020202020204" pitchFamily="34" charset="0"/>
              </a:rPr>
              <a:t>Space Shuttle Discovery?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04835">
                                            <p:txEl>
                                              <p:pRg st="1" end="1"/>
                                            </p:txEl>
                                          </p:spTgt>
                                        </p:tgtEl>
                                        <p:attrNameLst>
                                          <p:attrName>style.visibility</p:attrName>
                                        </p:attrNameLst>
                                      </p:cBhvr>
                                      <p:to>
                                        <p:strVal val="visible"/>
                                      </p:to>
                                    </p:set>
                                    <p:animEffect transition="in" filter="diamond(in)">
                                      <p:cBhvr>
                                        <p:cTn id="7" dur="2000"/>
                                        <p:tgtEl>
                                          <p:spTgt spid="504835">
                                            <p:txEl>
                                              <p:pRg st="1" end="1"/>
                                            </p:txEl>
                                          </p:spTgt>
                                        </p:tgtEl>
                                      </p:cBhvr>
                                    </p:animEffect>
                                  </p:childTnLst>
                                </p:cTn>
                              </p:par>
                            </p:childTnLst>
                          </p:cTn>
                        </p:par>
                        <p:par>
                          <p:cTn id="8" fill="hold" nodeType="afterGroup">
                            <p:stCondLst>
                              <p:cond delay="2000"/>
                            </p:stCondLst>
                            <p:childTnLst>
                              <p:par>
                                <p:cTn id="9" presetID="3" presetClass="entr" presetSubtype="10" fill="hold" nodeType="afterEffect">
                                  <p:stCondLst>
                                    <p:cond delay="0"/>
                                  </p:stCondLst>
                                  <p:childTnLst>
                                    <p:set>
                                      <p:cBhvr>
                                        <p:cTn id="10" dur="1" fill="hold">
                                          <p:stCondLst>
                                            <p:cond delay="0"/>
                                          </p:stCondLst>
                                        </p:cTn>
                                        <p:tgtEl>
                                          <p:spTgt spid="504840"/>
                                        </p:tgtEl>
                                        <p:attrNameLst>
                                          <p:attrName>style.visibility</p:attrName>
                                        </p:attrNameLst>
                                      </p:cBhvr>
                                      <p:to>
                                        <p:strVal val="visible"/>
                                      </p:to>
                                    </p:set>
                                    <p:animEffect transition="in" filter="blinds(horizontal)">
                                      <p:cBhvr>
                                        <p:cTn id="11" dur="2000"/>
                                        <p:tgtEl>
                                          <p:spTgt spid="504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483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descr="IMG_0817.jpg">
            <a:extLst>
              <a:ext uri="{FF2B5EF4-FFF2-40B4-BE49-F238E27FC236}">
                <a16:creationId xmlns:a16="http://schemas.microsoft.com/office/drawing/2014/main" id="{11F2CDA0-7109-474D-8B0E-3A0C406937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14375"/>
            <a:ext cx="9144000" cy="614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9">
            <a:extLst>
              <a:ext uri="{FF2B5EF4-FFF2-40B4-BE49-F238E27FC236}">
                <a16:creationId xmlns:a16="http://schemas.microsoft.com/office/drawing/2014/main" id="{DE46912A-7B08-4DE3-85DA-31120D423913}"/>
              </a:ext>
            </a:extLst>
          </p:cNvPr>
          <p:cNvSpPr>
            <a:spLocks noChangeArrowheads="1"/>
          </p:cNvSpPr>
          <p:nvPr/>
        </p:nvSpPr>
        <p:spPr bwMode="auto">
          <a:xfrm>
            <a:off x="260350" y="923925"/>
            <a:ext cx="7704138"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388"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093788" indent="-4572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Bef>
                <a:spcPct val="0"/>
              </a:spcBef>
            </a:pPr>
            <a:r>
              <a:rPr lang="en-GB" altLang="en-US" sz="2400" b="1">
                <a:solidFill>
                  <a:srgbClr val="FFFF99"/>
                </a:solidFill>
                <a:latin typeface="Arial" panose="020B0604020202020204" pitchFamily="34" charset="0"/>
                <a:cs typeface="Arial" panose="020B0604020202020204" pitchFamily="34" charset="0"/>
              </a:rPr>
              <a:t>RELIABILITY: </a:t>
            </a:r>
            <a:br>
              <a:rPr lang="en-GB" altLang="en-US" sz="2400" b="1">
                <a:solidFill>
                  <a:srgbClr val="FFFF99"/>
                </a:solidFill>
                <a:latin typeface="Arial" panose="020B0604020202020204" pitchFamily="34" charset="0"/>
                <a:cs typeface="Arial" panose="020B0604020202020204" pitchFamily="34" charset="0"/>
              </a:rPr>
            </a:br>
            <a:r>
              <a:rPr lang="en-GB" altLang="en-US" sz="2400" i="1">
                <a:solidFill>
                  <a:srgbClr val="FFFF99"/>
                </a:solidFill>
                <a:latin typeface="Arial" panose="020B0604020202020204" pitchFamily="34" charset="0"/>
                <a:cs typeface="Arial" panose="020B0604020202020204" pitchFamily="34" charset="0"/>
              </a:rPr>
              <a:t>Will this happen again? </a:t>
            </a:r>
            <a:br>
              <a:rPr lang="en-GB" altLang="en-US" sz="2400" i="1">
                <a:solidFill>
                  <a:srgbClr val="FFFF99"/>
                </a:solidFill>
                <a:latin typeface="Arial" panose="020B0604020202020204" pitchFamily="34" charset="0"/>
                <a:cs typeface="Arial" panose="020B0604020202020204" pitchFamily="34" charset="0"/>
              </a:rPr>
            </a:br>
            <a:r>
              <a:rPr lang="en-US" altLang="en-US" sz="2400" i="1">
                <a:solidFill>
                  <a:srgbClr val="FFFF99"/>
                </a:solidFill>
                <a:latin typeface="Arial" panose="020B0604020202020204" pitchFamily="34" charset="0"/>
                <a:ea typeface="Arial Unicode MS" pitchFamily="34" charset="-128"/>
                <a:cs typeface="Arial" panose="020B0604020202020204" pitchFamily="34" charset="0"/>
              </a:rPr>
              <a:t>Cronbach Alpha (0.70)</a:t>
            </a:r>
          </a:p>
          <a:p>
            <a:pPr>
              <a:lnSpc>
                <a:spcPct val="150000"/>
              </a:lnSpc>
              <a:spcBef>
                <a:spcPct val="0"/>
              </a:spcBef>
            </a:pPr>
            <a:endParaRPr lang="en-US" altLang="en-US" sz="2400" b="1" i="1">
              <a:solidFill>
                <a:srgbClr val="FFFF99"/>
              </a:solidFill>
              <a:latin typeface="Arial" panose="020B0604020202020204" pitchFamily="34" charset="0"/>
              <a:ea typeface="Arial Unicode MS" pitchFamily="34" charset="-128"/>
              <a:cs typeface="Arial" panose="020B0604020202020204" pitchFamily="34" charset="0"/>
            </a:endParaRPr>
          </a:p>
          <a:p>
            <a:pPr>
              <a:lnSpc>
                <a:spcPct val="150000"/>
              </a:lnSpc>
              <a:spcBef>
                <a:spcPct val="0"/>
              </a:spcBef>
            </a:pPr>
            <a:r>
              <a:rPr lang="en-GB" altLang="en-US" sz="2400" b="1">
                <a:solidFill>
                  <a:srgbClr val="FFFF99"/>
                </a:solidFill>
                <a:latin typeface="Arial" panose="020B0604020202020204" pitchFamily="34" charset="0"/>
                <a:cs typeface="Arial" panose="020B0604020202020204" pitchFamily="34" charset="0"/>
              </a:rPr>
              <a:t> VALIDITY: </a:t>
            </a:r>
            <a:br>
              <a:rPr lang="en-GB" altLang="en-US" sz="2400" b="1">
                <a:solidFill>
                  <a:srgbClr val="FFFF99"/>
                </a:solidFill>
                <a:latin typeface="Arial" panose="020B0604020202020204" pitchFamily="34" charset="0"/>
                <a:cs typeface="Arial" panose="020B0604020202020204" pitchFamily="34" charset="0"/>
              </a:rPr>
            </a:br>
            <a:r>
              <a:rPr lang="en-US" altLang="en-US" sz="2400">
                <a:solidFill>
                  <a:srgbClr val="FFFF99"/>
                </a:solidFill>
                <a:latin typeface="Arial" panose="020B0604020202020204" pitchFamily="34" charset="0"/>
                <a:ea typeface="Arial Unicode MS" pitchFamily="34" charset="-128"/>
              </a:rPr>
              <a:t>“</a:t>
            </a:r>
            <a:r>
              <a:rPr lang="en-US" altLang="en-US" sz="2400" i="1">
                <a:solidFill>
                  <a:srgbClr val="FFFF99"/>
                </a:solidFill>
                <a:latin typeface="Arial" panose="020B0604020202020204" pitchFamily="34" charset="0"/>
                <a:ea typeface="Arial Unicode MS" pitchFamily="34" charset="-128"/>
              </a:rPr>
              <a:t>the extent to which a test measures what it </a:t>
            </a:r>
            <a:br>
              <a:rPr lang="en-US" altLang="en-US" sz="2400" i="1">
                <a:solidFill>
                  <a:srgbClr val="FFFF99"/>
                </a:solidFill>
                <a:latin typeface="Arial" panose="020B0604020202020204" pitchFamily="34" charset="0"/>
                <a:ea typeface="Arial Unicode MS" pitchFamily="34" charset="-128"/>
              </a:rPr>
            </a:br>
            <a:r>
              <a:rPr lang="en-US" altLang="en-US" sz="2400" i="1">
                <a:solidFill>
                  <a:srgbClr val="FFFF99"/>
                </a:solidFill>
                <a:latin typeface="Arial" panose="020B0604020202020204" pitchFamily="34" charset="0"/>
                <a:ea typeface="Arial Unicode MS" pitchFamily="34" charset="-128"/>
              </a:rPr>
              <a:t>claims to measure</a:t>
            </a:r>
            <a:r>
              <a:rPr lang="en-US" altLang="en-US" sz="2400">
                <a:solidFill>
                  <a:srgbClr val="FFFF99"/>
                </a:solidFill>
                <a:latin typeface="Arial" panose="020B0604020202020204" pitchFamily="34" charset="0"/>
                <a:ea typeface="Arial Unicode MS" pitchFamily="34" charset="-128"/>
              </a:rPr>
              <a:t>.” </a:t>
            </a:r>
          </a:p>
          <a:p>
            <a:pPr>
              <a:lnSpc>
                <a:spcPct val="150000"/>
              </a:lnSpc>
              <a:spcBef>
                <a:spcPct val="0"/>
              </a:spcBef>
            </a:pPr>
            <a:endParaRPr lang="en-US" altLang="en-US" sz="2400">
              <a:solidFill>
                <a:srgbClr val="FFFF99"/>
              </a:solidFill>
              <a:latin typeface="Arial" panose="020B0604020202020204" pitchFamily="34" charset="0"/>
              <a:ea typeface="Arial Unicode MS" pitchFamily="34" charset="-128"/>
            </a:endParaRPr>
          </a:p>
          <a:p>
            <a:pPr>
              <a:lnSpc>
                <a:spcPct val="150000"/>
              </a:lnSpc>
              <a:spcBef>
                <a:spcPct val="0"/>
              </a:spcBef>
            </a:pPr>
            <a:r>
              <a:rPr lang="en-US" altLang="en-US" sz="2400" b="1">
                <a:solidFill>
                  <a:srgbClr val="FFFF99"/>
                </a:solidFill>
                <a:latin typeface="Arial" panose="020B0604020202020204" pitchFamily="34" charset="0"/>
                <a:ea typeface="Arial Unicode MS" pitchFamily="34" charset="-128"/>
              </a:rPr>
              <a:t>RELIABLE AND VALID</a:t>
            </a:r>
            <a:endParaRPr lang="en-US" altLang="en-US" sz="2400">
              <a:solidFill>
                <a:srgbClr val="FFFF99"/>
              </a:solidFill>
              <a:latin typeface="Arial" panose="020B0604020202020204" pitchFamily="34" charset="0"/>
              <a:ea typeface="Arial Unicode MS" pitchFamily="34" charset="-128"/>
            </a:endParaRPr>
          </a:p>
        </p:txBody>
      </p:sp>
      <p:sp>
        <p:nvSpPr>
          <p:cNvPr id="21508" name="Rectangle 3">
            <a:extLst>
              <a:ext uri="{FF2B5EF4-FFF2-40B4-BE49-F238E27FC236}">
                <a16:creationId xmlns:a16="http://schemas.microsoft.com/office/drawing/2014/main" id="{6AAFC768-7E8F-4954-8759-C46E63F63A8F}"/>
              </a:ext>
            </a:extLst>
          </p:cNvPr>
          <p:cNvSpPr>
            <a:spLocks noChangeArrowheads="1"/>
          </p:cNvSpPr>
          <p:nvPr/>
        </p:nvSpPr>
        <p:spPr bwMode="auto">
          <a:xfrm>
            <a:off x="0" y="0"/>
            <a:ext cx="9144000" cy="692150"/>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b="1">
                <a:solidFill>
                  <a:srgbClr val="FFC000"/>
                </a:solidFill>
                <a:latin typeface="Arial" panose="020B0604020202020204" pitchFamily="34" charset="0"/>
                <a:cs typeface="Arial" panose="020B0604020202020204" pitchFamily="34" charset="0"/>
              </a:rPr>
              <a:t>RESEARCH</a:t>
            </a:r>
          </a:p>
        </p:txBody>
      </p:sp>
      <p:pic>
        <p:nvPicPr>
          <p:cNvPr id="21509" name="Picture 4">
            <a:extLst>
              <a:ext uri="{FF2B5EF4-FFF2-40B4-BE49-F238E27FC236}">
                <a16:creationId xmlns:a16="http://schemas.microsoft.com/office/drawing/2014/main" id="{FA96EB7B-9D40-4174-90E4-DCCA969A00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128" t="17555" r="18645" b="26591"/>
          <a:stretch>
            <a:fillRect/>
          </a:stretch>
        </p:blipFill>
        <p:spPr bwMode="auto">
          <a:xfrm>
            <a:off x="6565900" y="5092700"/>
            <a:ext cx="136842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a16="http://schemas.microsoft.com/office/drawing/2014/main" id="{55458105-3BDE-447A-8165-0D5E16E658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762" r="13377"/>
          <a:stretch>
            <a:fillRect/>
          </a:stretch>
        </p:blipFill>
        <p:spPr bwMode="auto">
          <a:xfrm>
            <a:off x="6637338" y="3336925"/>
            <a:ext cx="1589087"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6" descr="Image result for grouping shooting target">
            <a:extLst>
              <a:ext uri="{FF2B5EF4-FFF2-40B4-BE49-F238E27FC236}">
                <a16:creationId xmlns:a16="http://schemas.microsoft.com/office/drawing/2014/main" id="{E063B44A-56FE-40F7-BECC-ADA02D9FBB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750" y="923925"/>
            <a:ext cx="178435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7">
            <a:extLst>
              <a:ext uri="{FF2B5EF4-FFF2-40B4-BE49-F238E27FC236}">
                <a16:creationId xmlns:a16="http://schemas.microsoft.com/office/drawing/2014/main" id="{5C05529E-7417-4886-B2EB-51746B7B08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5" y="976313"/>
            <a:ext cx="9144000" cy="608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3">
            <a:extLst>
              <a:ext uri="{FF2B5EF4-FFF2-40B4-BE49-F238E27FC236}">
                <a16:creationId xmlns:a16="http://schemas.microsoft.com/office/drawing/2014/main" id="{1EE53D98-C430-4488-BF48-DBE272F167B5}"/>
              </a:ext>
            </a:extLst>
          </p:cNvPr>
          <p:cNvSpPr>
            <a:spLocks noChangeArrowheads="1"/>
          </p:cNvSpPr>
          <p:nvPr/>
        </p:nvSpPr>
        <p:spPr bwMode="auto">
          <a:xfrm>
            <a:off x="0" y="0"/>
            <a:ext cx="9144000" cy="981075"/>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b="1">
                <a:solidFill>
                  <a:srgbClr val="FFC000"/>
                </a:solidFill>
                <a:latin typeface="Arial" panose="020B0604020202020204" pitchFamily="34" charset="0"/>
                <a:cs typeface="Arial" panose="020B0604020202020204" pitchFamily="34" charset="0"/>
              </a:rPr>
              <a:t>DO PROPER RESEARCH AND DRAW </a:t>
            </a:r>
            <a:br>
              <a:rPr lang="en-US" altLang="en-US" sz="2800" b="1">
                <a:solidFill>
                  <a:srgbClr val="FFC000"/>
                </a:solidFill>
                <a:latin typeface="Arial" panose="020B0604020202020204" pitchFamily="34" charset="0"/>
                <a:cs typeface="Arial" panose="020B0604020202020204" pitchFamily="34" charset="0"/>
              </a:rPr>
            </a:br>
            <a:r>
              <a:rPr lang="en-US" altLang="en-US" sz="2800" b="1">
                <a:solidFill>
                  <a:srgbClr val="FFC000"/>
                </a:solidFill>
                <a:latin typeface="Arial" panose="020B0604020202020204" pitchFamily="34" charset="0"/>
                <a:cs typeface="Arial" panose="020B0604020202020204" pitchFamily="34" charset="0"/>
              </a:rPr>
              <a:t>CORRECT CONCLUSIONS</a:t>
            </a:r>
          </a:p>
        </p:txBody>
      </p:sp>
      <p:pic>
        <p:nvPicPr>
          <p:cNvPr id="22532" name="Picture 13">
            <a:extLst>
              <a:ext uri="{FF2B5EF4-FFF2-40B4-BE49-F238E27FC236}">
                <a16:creationId xmlns:a16="http://schemas.microsoft.com/office/drawing/2014/main" id="{3554B956-E272-4102-990D-4FCC01A4C0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1833563"/>
            <a:ext cx="2627313" cy="175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Content Placeholder 15">
            <a:extLst>
              <a:ext uri="{FF2B5EF4-FFF2-40B4-BE49-F238E27FC236}">
                <a16:creationId xmlns:a16="http://schemas.microsoft.com/office/drawing/2014/main" id="{443D995F-E619-4B48-AD76-2C37AFCDC620}"/>
              </a:ext>
            </a:extLst>
          </p:cNvPr>
          <p:cNvSpPr>
            <a:spLocks noGrp="1"/>
          </p:cNvSpPr>
          <p:nvPr>
            <p:ph/>
          </p:nvPr>
        </p:nvSpPr>
        <p:spPr>
          <a:xfrm>
            <a:off x="446088" y="1052513"/>
            <a:ext cx="8208962" cy="5400675"/>
          </a:xfrm>
        </p:spPr>
        <p:txBody>
          <a:bodyPr/>
          <a:lstStyle/>
          <a:p>
            <a:pPr marL="0" indent="0" algn="ctr">
              <a:buFontTx/>
              <a:buNone/>
              <a:defRPr/>
            </a:pPr>
            <a:r>
              <a:rPr lang="en-ZA" b="1" dirty="0">
                <a:solidFill>
                  <a:srgbClr val="00B050"/>
                </a:solidFill>
              </a:rPr>
              <a:t>GET OUT OF LOS ANGELES !</a:t>
            </a:r>
          </a:p>
          <a:p>
            <a:pPr algn="ctr">
              <a:defRPr/>
            </a:pPr>
            <a:endParaRPr lang="en-ZA" dirty="0"/>
          </a:p>
          <a:p>
            <a:pPr algn="ctr">
              <a:defRPr/>
            </a:pPr>
            <a:endParaRPr lang="en-ZA" dirty="0"/>
          </a:p>
          <a:p>
            <a:pPr marL="0" indent="0" algn="ctr">
              <a:buFontTx/>
              <a:buNone/>
              <a:defRPr/>
            </a:pPr>
            <a:endParaRPr lang="en-ZA" dirty="0"/>
          </a:p>
          <a:p>
            <a:pPr marL="0" indent="0" algn="ctr">
              <a:buFontTx/>
              <a:buNone/>
              <a:defRPr/>
            </a:pPr>
            <a:endParaRPr lang="en-ZA" b="1" dirty="0">
              <a:solidFill>
                <a:srgbClr val="00FF00"/>
              </a:solidFill>
            </a:endParaRPr>
          </a:p>
          <a:p>
            <a:pPr marL="0" indent="0" algn="ctr">
              <a:buFontTx/>
              <a:buNone/>
              <a:defRPr/>
            </a:pPr>
            <a:endParaRPr lang="en-ZA" b="1" dirty="0">
              <a:solidFill>
                <a:srgbClr val="00FF00"/>
              </a:solidFill>
            </a:endParaRPr>
          </a:p>
          <a:p>
            <a:pPr marL="0" indent="0" algn="ctr">
              <a:buFontTx/>
              <a:buNone/>
              <a:defRPr/>
            </a:pPr>
            <a:endParaRPr lang="en-ZA" b="1" dirty="0">
              <a:solidFill>
                <a:srgbClr val="00FF00"/>
              </a:solidFill>
            </a:endParaRPr>
          </a:p>
          <a:p>
            <a:pPr marL="0" indent="0" algn="ctr">
              <a:buFontTx/>
              <a:buNone/>
              <a:defRPr/>
            </a:pPr>
            <a:endParaRPr lang="en-ZA" b="1" dirty="0">
              <a:solidFill>
                <a:srgbClr val="00FF00"/>
              </a:solidFill>
            </a:endParaRPr>
          </a:p>
          <a:p>
            <a:pPr marL="0" indent="0" algn="ctr">
              <a:buFontTx/>
              <a:buNone/>
              <a:defRPr/>
            </a:pPr>
            <a:endParaRPr lang="en-ZA" b="1" dirty="0">
              <a:solidFill>
                <a:srgbClr val="00FF00"/>
              </a:solidFill>
            </a:endParaRPr>
          </a:p>
          <a:p>
            <a:pPr marL="0" indent="0" algn="ctr">
              <a:buFontTx/>
              <a:buNone/>
              <a:defRPr/>
            </a:pPr>
            <a:r>
              <a:rPr lang="en-ZA" b="1" dirty="0">
                <a:solidFill>
                  <a:srgbClr val="00FF00"/>
                </a:solidFill>
              </a:rPr>
              <a:t>ACTUALLY… THAT IS NEW ORLEANS</a:t>
            </a:r>
          </a:p>
          <a:p>
            <a:pPr marL="0" indent="0" algn="ctr">
              <a:buFontTx/>
              <a:buNone/>
              <a:defRPr/>
            </a:pPr>
            <a:endParaRPr lang="en-ZA" b="1" dirty="0">
              <a:solidFill>
                <a:srgbClr val="00FF00"/>
              </a:solidFill>
            </a:endParaRPr>
          </a:p>
          <a:p>
            <a:pPr algn="ctr">
              <a:defRPr/>
            </a:pPr>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 descr="http://getentrepreneurial.com/wp-content/uploads/2011/02/It%E2%80%99s-Better-to-Be-Different-than-It-Is-to-Be-Better.jpg">
            <a:extLst>
              <a:ext uri="{FF2B5EF4-FFF2-40B4-BE49-F238E27FC236}">
                <a16:creationId xmlns:a16="http://schemas.microsoft.com/office/drawing/2014/main" id="{44884861-986A-4414-80DB-6390E82046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28688"/>
            <a:ext cx="9144000" cy="592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 Box 21">
            <a:extLst>
              <a:ext uri="{FF2B5EF4-FFF2-40B4-BE49-F238E27FC236}">
                <a16:creationId xmlns:a16="http://schemas.microsoft.com/office/drawing/2014/main" id="{6F4853E4-AD12-4434-9144-7D11B33E9124}"/>
              </a:ext>
            </a:extLst>
          </p:cNvPr>
          <p:cNvSpPr txBox="1">
            <a:spLocks noChangeArrowheads="1"/>
          </p:cNvSpPr>
          <p:nvPr/>
        </p:nvSpPr>
        <p:spPr bwMode="auto">
          <a:xfrm>
            <a:off x="571500" y="180975"/>
            <a:ext cx="8464550" cy="460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b="1">
                <a:solidFill>
                  <a:srgbClr val="FFFF00"/>
                </a:solidFill>
                <a:cs typeface="Arial" panose="020B0604020202020204" pitchFamily="34" charset="0"/>
              </a:rPr>
              <a:t>DIFFERENTIATION: WILL YOU EXTRA PAY FOR THIS?</a:t>
            </a:r>
            <a:endParaRPr lang="en-US" altLang="en-US" sz="2400" b="1">
              <a:solidFill>
                <a:srgbClr val="99FF66"/>
              </a:solidFill>
              <a:cs typeface="Arial" panose="020B0604020202020204" pitchFamily="34" charset="0"/>
            </a:endParaRPr>
          </a:p>
        </p:txBody>
      </p:sp>
      <p:pic>
        <p:nvPicPr>
          <p:cNvPr id="23556" name="Picture 7" descr="Image may contain: 1 person">
            <a:extLst>
              <a:ext uri="{FF2B5EF4-FFF2-40B4-BE49-F238E27FC236}">
                <a16:creationId xmlns:a16="http://schemas.microsoft.com/office/drawing/2014/main" id="{53DE0DB3-B122-4539-8CAC-C305C5DF8C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85825"/>
            <a:ext cx="3779838"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a:extLst>
              <a:ext uri="{FF2B5EF4-FFF2-40B4-BE49-F238E27FC236}">
                <a16:creationId xmlns:a16="http://schemas.microsoft.com/office/drawing/2014/main" id="{AD3CC2DF-3328-4263-ABC9-4940D1548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4288"/>
            <a:ext cx="9217025" cy="691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21">
            <a:extLst>
              <a:ext uri="{FF2B5EF4-FFF2-40B4-BE49-F238E27FC236}">
                <a16:creationId xmlns:a16="http://schemas.microsoft.com/office/drawing/2014/main" id="{DC429AE0-6E0B-48E1-A64C-D64AFDBC786B}"/>
              </a:ext>
            </a:extLst>
          </p:cNvPr>
          <p:cNvSpPr txBox="1">
            <a:spLocks noChangeArrowheads="1"/>
          </p:cNvSpPr>
          <p:nvPr/>
        </p:nvSpPr>
        <p:spPr bwMode="auto">
          <a:xfrm>
            <a:off x="755650" y="44450"/>
            <a:ext cx="8001000" cy="584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b="1">
                <a:solidFill>
                  <a:srgbClr val="FFFF00"/>
                </a:solidFill>
                <a:latin typeface="Arial" panose="020B0604020202020204" pitchFamily="34" charset="0"/>
                <a:cs typeface="Arial" panose="020B0604020202020204" pitchFamily="34" charset="0"/>
              </a:rPr>
              <a:t>DIFFERENTIATION</a:t>
            </a:r>
            <a:endParaRPr lang="en-US" altLang="en-US" b="1">
              <a:solidFill>
                <a:srgbClr val="99FF66"/>
              </a:solidFill>
              <a:latin typeface="Arial" panose="020B0604020202020204" pitchFamily="34" charset="0"/>
              <a:cs typeface="Arial" panose="020B0604020202020204" pitchFamily="34" charset="0"/>
            </a:endParaRPr>
          </a:p>
        </p:txBody>
      </p:sp>
      <p:sp>
        <p:nvSpPr>
          <p:cNvPr id="25604" name="Rectangle 3">
            <a:extLst>
              <a:ext uri="{FF2B5EF4-FFF2-40B4-BE49-F238E27FC236}">
                <a16:creationId xmlns:a16="http://schemas.microsoft.com/office/drawing/2014/main" id="{EFBEF08B-4F09-41D8-ADA5-68799F2EE510}"/>
              </a:ext>
            </a:extLst>
          </p:cNvPr>
          <p:cNvSpPr txBox="1">
            <a:spLocks noChangeArrowheads="1"/>
          </p:cNvSpPr>
          <p:nvPr/>
        </p:nvSpPr>
        <p:spPr bwMode="auto">
          <a:xfrm>
            <a:off x="660400" y="2924175"/>
            <a:ext cx="8426450" cy="336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Clr>
                <a:schemeClr val="bg1"/>
              </a:buClr>
              <a:buFont typeface="Times New Roman" panose="02020603050405020304" pitchFamily="18" charset="0"/>
              <a:buAutoNum type="arabicPeriod"/>
            </a:pPr>
            <a:r>
              <a:rPr lang="en-US" altLang="en-US" sz="2400" b="1">
                <a:solidFill>
                  <a:schemeClr val="bg1"/>
                </a:solidFill>
                <a:latin typeface="Arial" panose="020B0604020202020204" pitchFamily="34" charset="0"/>
                <a:cs typeface="Arial" panose="020B0604020202020204" pitchFamily="34" charset="0"/>
              </a:rPr>
              <a:t>Important component of brand name is that it is different from competitor products in market</a:t>
            </a:r>
          </a:p>
          <a:p>
            <a:pPr eaLnBrk="1" hangingPunct="1">
              <a:buClr>
                <a:schemeClr val="bg1"/>
              </a:buClr>
              <a:buFont typeface="Times New Roman" panose="02020603050405020304" pitchFamily="18" charset="0"/>
              <a:buAutoNum type="arabicPeriod"/>
            </a:pPr>
            <a:r>
              <a:rPr lang="en-US" altLang="en-US" sz="2400" b="1">
                <a:solidFill>
                  <a:schemeClr val="bg1"/>
                </a:solidFill>
                <a:latin typeface="Arial" panose="020B0604020202020204" pitchFamily="34" charset="0"/>
                <a:cs typeface="Arial" panose="020B0604020202020204" pitchFamily="34" charset="0"/>
              </a:rPr>
              <a:t>Difference must be significant</a:t>
            </a:r>
          </a:p>
          <a:p>
            <a:pPr eaLnBrk="1" hangingPunct="1">
              <a:buClr>
                <a:schemeClr val="bg1"/>
              </a:buClr>
              <a:buFont typeface="Times New Roman" panose="02020603050405020304" pitchFamily="18" charset="0"/>
              <a:buAutoNum type="arabicPeriod"/>
            </a:pPr>
            <a:r>
              <a:rPr lang="en-US" altLang="en-US" sz="2400" b="1">
                <a:solidFill>
                  <a:schemeClr val="bg1"/>
                </a:solidFill>
                <a:latin typeface="Arial" panose="020B0604020202020204" pitchFamily="34" charset="0"/>
                <a:cs typeface="Arial" panose="020B0604020202020204" pitchFamily="34" charset="0"/>
              </a:rPr>
              <a:t>Difference must be marketable</a:t>
            </a:r>
          </a:p>
          <a:p>
            <a:pPr eaLnBrk="1" hangingPunct="1">
              <a:buClr>
                <a:schemeClr val="bg1"/>
              </a:buClr>
              <a:buFont typeface="Times New Roman" panose="02020603050405020304" pitchFamily="18" charset="0"/>
              <a:buAutoNum type="arabicPeriod"/>
            </a:pPr>
            <a:r>
              <a:rPr lang="en-US" altLang="en-US" sz="2400" b="1">
                <a:solidFill>
                  <a:schemeClr val="bg1"/>
                </a:solidFill>
                <a:latin typeface="Arial" panose="020B0604020202020204" pitchFamily="34" charset="0"/>
                <a:cs typeface="Arial" panose="020B0604020202020204" pitchFamily="34" charset="0"/>
              </a:rPr>
              <a:t>Will customers pay for this difference?</a:t>
            </a:r>
          </a:p>
          <a:p>
            <a:pPr eaLnBrk="1" hangingPunct="1">
              <a:buClr>
                <a:schemeClr val="bg1"/>
              </a:buClr>
              <a:buFont typeface="Times New Roman" panose="02020603050405020304" pitchFamily="18" charset="0"/>
              <a:buAutoNum type="arabicPeriod"/>
            </a:pPr>
            <a:r>
              <a:rPr lang="en-US" altLang="en-US" sz="2400" b="1">
                <a:solidFill>
                  <a:schemeClr val="bg1"/>
                </a:solidFill>
                <a:latin typeface="Arial" panose="020B0604020202020204" pitchFamily="34" charset="0"/>
                <a:cs typeface="Arial" panose="020B0604020202020204" pitchFamily="34" charset="0"/>
              </a:rPr>
              <a:t>NB Difference could by physical or psychological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240AC6C2-A2B1-40C2-BDE2-2C80C82FD6A6}"/>
              </a:ext>
            </a:extLst>
          </p:cNvPr>
          <p:cNvSpPr>
            <a:spLocks noChangeArrowheads="1"/>
          </p:cNvSpPr>
          <p:nvPr/>
        </p:nvSpPr>
        <p:spPr bwMode="auto">
          <a:xfrm>
            <a:off x="0" y="0"/>
            <a:ext cx="9144000" cy="1000125"/>
          </a:xfrm>
          <a:prstGeom prst="rect">
            <a:avLst/>
          </a:prstGeom>
          <a:gradFill rotWithShape="0">
            <a:gsLst>
              <a:gs pos="0">
                <a:srgbClr val="CC6600"/>
              </a:gs>
              <a:gs pos="100000">
                <a:srgbClr val="3E1F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b="1">
                <a:solidFill>
                  <a:srgbClr val="FFC000"/>
                </a:solidFill>
                <a:latin typeface="Arial" panose="020B0604020202020204" pitchFamily="34" charset="0"/>
                <a:cs typeface="Arial" panose="020B0604020202020204" pitchFamily="34" charset="0"/>
              </a:rPr>
              <a:t>DIFFERENSIATION: </a:t>
            </a:r>
            <a:br>
              <a:rPr lang="en-US" altLang="en-US" b="1">
                <a:solidFill>
                  <a:srgbClr val="FFC000"/>
                </a:solidFill>
                <a:latin typeface="Arial" panose="020B0604020202020204" pitchFamily="34" charset="0"/>
                <a:cs typeface="Arial" panose="020B0604020202020204" pitchFamily="34" charset="0"/>
              </a:rPr>
            </a:br>
            <a:r>
              <a:rPr lang="en-US" altLang="en-US" b="1">
                <a:solidFill>
                  <a:schemeClr val="bg1"/>
                </a:solidFill>
                <a:latin typeface="Arial" panose="020B0604020202020204" pitchFamily="34" charset="0"/>
                <a:cs typeface="Arial" panose="020B0604020202020204" pitchFamily="34" charset="0"/>
              </a:rPr>
              <a:t>MATIEART – PAINTER MATIE BOTHA</a:t>
            </a:r>
            <a:endParaRPr lang="en-US" altLang="en-US" b="1">
              <a:solidFill>
                <a:srgbClr val="FFC000"/>
              </a:solidFill>
              <a:latin typeface="Arial" panose="020B0604020202020204" pitchFamily="34" charset="0"/>
              <a:cs typeface="Arial" panose="020B0604020202020204" pitchFamily="34" charset="0"/>
            </a:endParaRPr>
          </a:p>
        </p:txBody>
      </p:sp>
      <p:pic>
        <p:nvPicPr>
          <p:cNvPr id="26627" name="Picture 2" descr="http://www.trekkerskilder.co.za/media/48001.jpg">
            <a:extLst>
              <a:ext uri="{FF2B5EF4-FFF2-40B4-BE49-F238E27FC236}">
                <a16:creationId xmlns:a16="http://schemas.microsoft.com/office/drawing/2014/main" id="{E352AE8B-3125-4265-A0A9-421CF97E2C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0" y="4695825"/>
            <a:ext cx="4286250"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6" descr="http://www.trekkerskilder.co.za/media/383621ac2fa4e892ffff84637f000101.jpg">
            <a:extLst>
              <a:ext uri="{FF2B5EF4-FFF2-40B4-BE49-F238E27FC236}">
                <a16:creationId xmlns:a16="http://schemas.microsoft.com/office/drawing/2014/main" id="{E78E790C-7453-4733-B0D8-22B36D539A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2286000"/>
            <a:ext cx="428625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8" descr="http://www.trekkerskilder.co.za/media/383621ac2fa4e892ffff84657f000101.jpg">
            <a:extLst>
              <a:ext uri="{FF2B5EF4-FFF2-40B4-BE49-F238E27FC236}">
                <a16:creationId xmlns:a16="http://schemas.microsoft.com/office/drawing/2014/main" id="{A44341CD-D46E-4040-A90C-787D171EA3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24400"/>
            <a:ext cx="42862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10" descr="Fiat">
            <a:extLst>
              <a:ext uri="{FF2B5EF4-FFF2-40B4-BE49-F238E27FC236}">
                <a16:creationId xmlns:a16="http://schemas.microsoft.com/office/drawing/2014/main" id="{BC75836F-E946-4D24-8A66-434AD49319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86000"/>
            <a:ext cx="428625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Content Placeholder 1">
            <a:extLst>
              <a:ext uri="{FF2B5EF4-FFF2-40B4-BE49-F238E27FC236}">
                <a16:creationId xmlns:a16="http://schemas.microsoft.com/office/drawing/2014/main" id="{5E977DB9-937F-4AAE-9A40-A8B9CAC56C8A}"/>
              </a:ext>
            </a:extLst>
          </p:cNvPr>
          <p:cNvSpPr>
            <a:spLocks noGrp="1" noChangeArrowheads="1"/>
          </p:cNvSpPr>
          <p:nvPr>
            <p:ph/>
          </p:nvPr>
        </p:nvSpPr>
        <p:spPr>
          <a:xfrm>
            <a:off x="357188" y="1000125"/>
            <a:ext cx="8501062" cy="1714500"/>
          </a:xfrm>
          <a:solidFill>
            <a:schemeClr val="accent2">
              <a:alpha val="54117"/>
            </a:schemeClr>
          </a:solidFill>
        </p:spPr>
        <p:txBody>
          <a:bodyPr/>
          <a:lstStyle/>
          <a:p>
            <a:r>
              <a:rPr lang="en-US" altLang="en-US" sz="2000">
                <a:solidFill>
                  <a:schemeClr val="bg1"/>
                </a:solidFill>
                <a:latin typeface="Arial" panose="020B0604020202020204" pitchFamily="34" charset="0"/>
                <a:cs typeface="Arial" panose="020B0604020202020204" pitchFamily="34" charset="0"/>
              </a:rPr>
              <a:t>Paints tractors in SA</a:t>
            </a:r>
          </a:p>
          <a:p>
            <a:r>
              <a:rPr lang="en-US" altLang="en-US" sz="2000">
                <a:solidFill>
                  <a:schemeClr val="bg1"/>
                </a:solidFill>
                <a:latin typeface="Arial" panose="020B0604020202020204" pitchFamily="34" charset="0"/>
                <a:cs typeface="Arial" panose="020B0604020202020204" pitchFamily="34" charset="0"/>
              </a:rPr>
              <a:t>Marketing: Nampo and agricultural magazines</a:t>
            </a:r>
          </a:p>
          <a:p>
            <a:r>
              <a:rPr lang="en-US" altLang="en-US" sz="2000">
                <a:solidFill>
                  <a:schemeClr val="bg1"/>
                </a:solidFill>
                <a:latin typeface="Arial" panose="020B0604020202020204" pitchFamily="34" charset="0"/>
                <a:cs typeface="Arial" panose="020B0604020202020204" pitchFamily="34" charset="0"/>
              </a:rPr>
              <a:t>Paints from pictures on demand</a:t>
            </a:r>
          </a:p>
          <a:p>
            <a:r>
              <a:rPr lang="en-US" altLang="en-US" sz="2000">
                <a:solidFill>
                  <a:schemeClr val="bg1"/>
                </a:solidFill>
                <a:latin typeface="Arial" panose="020B0604020202020204" pitchFamily="34" charset="0"/>
                <a:cs typeface="Arial" panose="020B0604020202020204" pitchFamily="34" charset="0"/>
              </a:rPr>
              <a:t>Specializes in gifts – wives order paintings of beloved tractor on farm for husband.</a:t>
            </a:r>
          </a:p>
          <a:p>
            <a:pPr>
              <a:buFontTx/>
              <a:buNone/>
            </a:pPr>
            <a:endParaRPr lang="en-US" altLang="en-US" sz="2000">
              <a:solidFill>
                <a:schemeClr val="bg1"/>
              </a:solidFill>
              <a:latin typeface="Arial" panose="020B0604020202020204" pitchFamily="34" charset="0"/>
              <a:cs typeface="Arial" panose="020B0604020202020204" pitchFamily="34" charset="0"/>
            </a:endParaRPr>
          </a:p>
          <a:p>
            <a:pPr>
              <a:buFontTx/>
              <a:buNone/>
            </a:pPr>
            <a:endParaRPr lang="en-US" altLang="en-US" sz="2000">
              <a:solidFill>
                <a:schemeClr val="bg1"/>
              </a:solidFill>
              <a:latin typeface="Arial" panose="020B0604020202020204" pitchFamily="34" charset="0"/>
              <a:cs typeface="Arial" panose="020B0604020202020204" pitchFamily="34" charset="0"/>
            </a:endParaRPr>
          </a:p>
          <a:p>
            <a:pPr>
              <a:buFontTx/>
              <a:buNone/>
            </a:pPr>
            <a:endParaRPr lang="en-US" altLang="en-US" sz="2000">
              <a:solidFill>
                <a:schemeClr val="bg1"/>
              </a:solidFill>
              <a:latin typeface="Arial" panose="020B0604020202020204" pitchFamily="34" charset="0"/>
              <a:cs typeface="Arial" panose="020B0604020202020204" pitchFamily="34" charset="0"/>
            </a:endParaRPr>
          </a:p>
          <a:p>
            <a:pPr>
              <a:buFontTx/>
              <a:buNone/>
            </a:pPr>
            <a:endParaRPr lang="en-US" altLang="en-US" sz="2000">
              <a:solidFill>
                <a:schemeClr val="bg1"/>
              </a:solidFill>
              <a:latin typeface="Arial" panose="020B0604020202020204" pitchFamily="34" charset="0"/>
              <a:cs typeface="Arial" panose="020B0604020202020204" pitchFamily="34" charset="0"/>
            </a:endParaRPr>
          </a:p>
          <a:p>
            <a:pPr>
              <a:buFontTx/>
              <a:buNone/>
            </a:pPr>
            <a:endParaRPr lang="en-US" altLang="en-US" sz="2000">
              <a:solidFill>
                <a:schemeClr val="bg1"/>
              </a:solidFill>
              <a:latin typeface="Arial" panose="020B0604020202020204" pitchFamily="34" charset="0"/>
              <a:cs typeface="Arial" panose="020B0604020202020204" pitchFamily="34" charset="0"/>
            </a:endParaRPr>
          </a:p>
          <a:p>
            <a:pPr algn="ctr">
              <a:buFontTx/>
              <a:buNone/>
            </a:pPr>
            <a:r>
              <a:rPr lang="en-US" altLang="en-US" sz="1600" b="1">
                <a:solidFill>
                  <a:schemeClr val="bg1"/>
                </a:solidFill>
                <a:latin typeface="Arial" panose="020B0604020202020204" pitchFamily="34" charset="0"/>
                <a:cs typeface="Arial" panose="020B0604020202020204" pitchFamily="34" charset="0"/>
              </a:rPr>
              <a:t>http://www.trekkerskilder.co.za/</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ZA"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5009</TotalTime>
  <Words>749</Words>
  <Application>Microsoft Office PowerPoint</Application>
  <PresentationFormat>On-screen Show (4:3)</PresentationFormat>
  <Paragraphs>146</Paragraphs>
  <Slides>22</Slides>
  <Notes>4</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22</vt:i4>
      </vt:variant>
    </vt:vector>
  </HeadingPairs>
  <TitlesOfParts>
    <vt:vector size="36" baseType="lpstr">
      <vt:lpstr>Arial</vt:lpstr>
      <vt:lpstr>Arial Black</vt:lpstr>
      <vt:lpstr>Courier New</vt:lpstr>
      <vt:lpstr>Swis721 Win95BT</vt:lpstr>
      <vt:lpstr>Times New Roman</vt:lpstr>
      <vt:lpstr>Wingdings</vt:lpstr>
      <vt:lpstr>Default Design</vt:lpstr>
      <vt:lpstr>4_Default Design</vt:lpstr>
      <vt:lpstr>6_Default Design</vt:lpstr>
      <vt:lpstr>7_Default Design</vt:lpstr>
      <vt:lpstr>8_Default Design</vt:lpstr>
      <vt:lpstr>9_Default Design</vt:lpstr>
      <vt:lpstr>10_Default Design</vt:lpstr>
      <vt:lpstr>13_Default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HIER IS DIE VERSKIL!!</vt:lpstr>
      <vt:lpstr>KARAN BEEF</vt:lpstr>
      <vt:lpstr>PowerPoint Presentation</vt:lpstr>
      <vt:lpstr>Now what about SA lamb?</vt:lpstr>
      <vt:lpstr>SOME OTHER EXAMPLES OF BRANDING?</vt:lpstr>
      <vt:lpstr>CARMEL  So? How have Clint Eastwood and fellows differentiated the town?</vt:lpstr>
      <vt:lpstr>PowerPoint Presentation</vt:lpstr>
      <vt:lpstr>PowerPoint Presentation</vt:lpstr>
      <vt:lpstr>PowerPoint Presentation</vt:lpstr>
      <vt:lpstr>PowerPoint Presentation</vt:lpstr>
      <vt:lpstr>PowerPoint Presentation</vt:lpstr>
      <vt:lpstr>FINAL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dc:creator>
  <cp:lastModifiedBy>Editor</cp:lastModifiedBy>
  <cp:revision>347</cp:revision>
  <dcterms:created xsi:type="dcterms:W3CDTF">2002-01-11T13:52:38Z</dcterms:created>
  <dcterms:modified xsi:type="dcterms:W3CDTF">2021-06-04T09:22:37Z</dcterms:modified>
</cp:coreProperties>
</file>