
<file path=[Content_Types].xml><?xml version="1.0" encoding="utf-8"?>
<Types xmlns="http://schemas.openxmlformats.org/package/2006/content-types">
  <Default Extension="png" ContentType="image/png"/>
  <Default Extension="bin" ContentType="application/vnd.openxmlformats-officedocument.oleObject"/>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8" r:id="rId2"/>
  </p:sldMasterIdLst>
  <p:notesMasterIdLst>
    <p:notesMasterId r:id="rId12"/>
  </p:notesMasterIdLst>
  <p:sldIdLst>
    <p:sldId id="256" r:id="rId3"/>
    <p:sldId id="257" r:id="rId4"/>
    <p:sldId id="258" r:id="rId5"/>
    <p:sldId id="259" r:id="rId6"/>
    <p:sldId id="260" r:id="rId7"/>
    <p:sldId id="261" r:id="rId8"/>
    <p:sldId id="262" r:id="rId9"/>
    <p:sldId id="263" r:id="rId10"/>
    <p:sldId id="264" r:id="rId11"/>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7" roundtripDataSignature="AMtx7mhvf066ru+8U++7S8slodXQGY9Ih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549E363-F68C-4326-ABCC-4D29B81AF647}">
  <a:tblStyle styleId="{9549E363-F68C-4326-ABCC-4D29B81AF647}"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F4FA"/>
          </a:solidFill>
        </a:fill>
      </a:tcStyle>
    </a:wholeTbl>
    <a:band1H>
      <a:tcTxStyle/>
      <a:tcStyle>
        <a:tcBdr/>
        <a:fill>
          <a:solidFill>
            <a:srgbClr val="D1E8F5"/>
          </a:solidFill>
        </a:fill>
      </a:tcStyle>
    </a:band1H>
    <a:band2H>
      <a:tcTxStyle/>
      <a:tcStyle>
        <a:tcBdr/>
      </a:tcStyle>
    </a:band2H>
    <a:band1V>
      <a:tcTxStyle/>
      <a:tcStyle>
        <a:tcBdr/>
        <a:fill>
          <a:solidFill>
            <a:srgbClr val="D1E8F5"/>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6" d="100"/>
          <a:sy n="126" d="100"/>
        </p:scale>
        <p:origin x="202" y="77"/>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notesMaster" Target="notesMasters/notesMaster1.xml"/><Relationship Id="rId17" Type="http://customschemas.google.com/relationships/presentationmetadata" Target="metadata"/><Relationship Id="rId2" Type="http://schemas.openxmlformats.org/officeDocument/2006/relationships/slideMaster" Target="slideMasters/slideMaster2.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5.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180621346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7" name="Google Shape;287;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445837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5" name="Google Shape;295;p2: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8332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5" name="Google Shape;30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6359649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6" name="Google Shape;316;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2015851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2" name="Google Shape;332;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9449320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3" name="Google Shape;353;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7402162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0" name="Google Shape;370;p7: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245048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8" name="Google Shape;378;p8: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960063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7" name="Google Shape;387;p9: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31883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11"/>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11"/>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s slide layout">
  <p:cSld name="Contents slide layout">
    <p:spTree>
      <p:nvGrpSpPr>
        <p:cNvPr id="1" name="Shape 44"/>
        <p:cNvGrpSpPr/>
        <p:nvPr/>
      </p:nvGrpSpPr>
      <p:grpSpPr>
        <a:xfrm>
          <a:off x="0" y="0"/>
          <a:ext cx="0" cy="0"/>
          <a:chOff x="0" y="0"/>
          <a:chExt cx="0" cy="0"/>
        </a:xfrm>
      </p:grpSpPr>
      <p:sp>
        <p:nvSpPr>
          <p:cNvPr id="45" name="Google Shape;45;p13"/>
          <p:cNvSpPr txBox="1">
            <a:spLocks noGrp="1"/>
          </p:cNvSpPr>
          <p:nvPr>
            <p:ph type="body" idx="1"/>
          </p:nvPr>
        </p:nvSpPr>
        <p:spPr>
          <a:xfrm>
            <a:off x="242647" y="254632"/>
            <a:ext cx="8679898" cy="543185"/>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750"/>
              </a:spcBef>
              <a:spcAft>
                <a:spcPts val="0"/>
              </a:spcAft>
              <a:buClr>
                <a:srgbClr val="262626"/>
              </a:buClr>
              <a:buSzPts val="4050"/>
              <a:buFont typeface="Arial"/>
              <a:buNone/>
              <a:defRPr sz="4050" b="0" i="0" u="none" strike="noStrike" cap="none">
                <a:solidFill>
                  <a:srgbClr val="262626"/>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Agenda layout">
  <p:cSld name="Agenda layout">
    <p:spTree>
      <p:nvGrpSpPr>
        <p:cNvPr id="1" name="Shape 46"/>
        <p:cNvGrpSpPr/>
        <p:nvPr/>
      </p:nvGrpSpPr>
      <p:grpSpPr>
        <a:xfrm>
          <a:off x="0" y="0"/>
          <a:ext cx="0" cy="0"/>
          <a:chOff x="0" y="0"/>
          <a:chExt cx="0" cy="0"/>
        </a:xfrm>
      </p:grpSpPr>
      <p:sp>
        <p:nvSpPr>
          <p:cNvPr id="47" name="Google Shape;47;p22"/>
          <p:cNvSpPr/>
          <p:nvPr/>
        </p:nvSpPr>
        <p:spPr>
          <a:xfrm>
            <a:off x="1" y="0"/>
            <a:ext cx="9143999" cy="1914212"/>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50" b="0" i="0" u="none" strike="noStrike" cap="none">
              <a:solidFill>
                <a:schemeClr val="lt1"/>
              </a:solidFill>
              <a:latin typeface="Arial"/>
              <a:ea typeface="Arial"/>
              <a:cs typeface="Arial"/>
              <a:sym typeface="Arial"/>
            </a:endParaRPr>
          </a:p>
        </p:txBody>
      </p:sp>
      <p:grpSp>
        <p:nvGrpSpPr>
          <p:cNvPr id="48" name="Google Shape;48;p22"/>
          <p:cNvGrpSpPr/>
          <p:nvPr/>
        </p:nvGrpSpPr>
        <p:grpSpPr>
          <a:xfrm>
            <a:off x="0" y="1907340"/>
            <a:ext cx="9144003" cy="69374"/>
            <a:chOff x="11445923" y="0"/>
            <a:chExt cx="1119115" cy="2552282"/>
          </a:xfrm>
        </p:grpSpPr>
        <p:sp>
          <p:nvSpPr>
            <p:cNvPr id="49" name="Google Shape;49;p22"/>
            <p:cNvSpPr/>
            <p:nvPr/>
          </p:nvSpPr>
          <p:spPr>
            <a:xfrm>
              <a:off x="11818961" y="0"/>
              <a:ext cx="373038" cy="2552282"/>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50" b="0" i="0" u="none" strike="noStrike" cap="none">
                <a:solidFill>
                  <a:schemeClr val="lt1"/>
                </a:solidFill>
                <a:latin typeface="Arial"/>
                <a:ea typeface="Arial"/>
                <a:cs typeface="Arial"/>
                <a:sym typeface="Arial"/>
              </a:endParaRPr>
            </a:p>
          </p:txBody>
        </p:sp>
        <p:sp>
          <p:nvSpPr>
            <p:cNvPr id="50" name="Google Shape;50;p22"/>
            <p:cNvSpPr/>
            <p:nvPr/>
          </p:nvSpPr>
          <p:spPr>
            <a:xfrm>
              <a:off x="11445923" y="0"/>
              <a:ext cx="373038" cy="2552282"/>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50" b="0" i="0" u="none" strike="noStrike" cap="none">
                <a:solidFill>
                  <a:schemeClr val="lt1"/>
                </a:solidFill>
                <a:latin typeface="Arial"/>
                <a:ea typeface="Arial"/>
                <a:cs typeface="Arial"/>
                <a:sym typeface="Arial"/>
              </a:endParaRPr>
            </a:p>
          </p:txBody>
        </p:sp>
        <p:sp>
          <p:nvSpPr>
            <p:cNvPr id="51" name="Google Shape;51;p22"/>
            <p:cNvSpPr/>
            <p:nvPr/>
          </p:nvSpPr>
          <p:spPr>
            <a:xfrm>
              <a:off x="12192000" y="0"/>
              <a:ext cx="373038" cy="2552282"/>
            </a:xfrm>
            <a:prstGeom prst="rect">
              <a:avLst/>
            </a:prstGeom>
            <a:solidFill>
              <a:srgbClr val="3F3F3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50" b="0" i="0" u="none" strike="noStrike" cap="none">
                <a:solidFill>
                  <a:schemeClr val="lt1"/>
                </a:solidFill>
                <a:latin typeface="Arial"/>
                <a:ea typeface="Arial"/>
                <a:cs typeface="Arial"/>
                <a:sym typeface="Arial"/>
              </a:endParaRPr>
            </a:p>
          </p:txBody>
        </p:sp>
      </p:grpSp>
      <p:grpSp>
        <p:nvGrpSpPr>
          <p:cNvPr id="52" name="Google Shape;52;p22"/>
          <p:cNvGrpSpPr/>
          <p:nvPr/>
        </p:nvGrpSpPr>
        <p:grpSpPr>
          <a:xfrm>
            <a:off x="8344898" y="44971"/>
            <a:ext cx="737681" cy="919631"/>
            <a:chOff x="8411919" y="701065"/>
            <a:chExt cx="2800065" cy="3490702"/>
          </a:xfrm>
        </p:grpSpPr>
        <p:cxnSp>
          <p:nvCxnSpPr>
            <p:cNvPr id="53" name="Google Shape;53;p22"/>
            <p:cNvCxnSpPr/>
            <p:nvPr/>
          </p:nvCxnSpPr>
          <p:spPr>
            <a:xfrm>
              <a:off x="9105681" y="1504009"/>
              <a:ext cx="914400" cy="914400"/>
            </a:xfrm>
            <a:prstGeom prst="straightConnector1">
              <a:avLst/>
            </a:prstGeom>
            <a:noFill/>
            <a:ln w="9525" cap="flat" cmpd="sng">
              <a:solidFill>
                <a:srgbClr val="9DD7EE"/>
              </a:solidFill>
              <a:prstDash val="solid"/>
              <a:miter lim="800000"/>
              <a:headEnd type="none" w="sm" len="sm"/>
              <a:tailEnd type="none" w="sm" len="sm"/>
            </a:ln>
          </p:spPr>
        </p:cxnSp>
        <p:cxnSp>
          <p:nvCxnSpPr>
            <p:cNvPr id="54" name="Google Shape;54;p22"/>
            <p:cNvCxnSpPr/>
            <p:nvPr/>
          </p:nvCxnSpPr>
          <p:spPr>
            <a:xfrm rot="10800000" flipH="1">
              <a:off x="8423293" y="2418409"/>
              <a:ext cx="1596788" cy="191069"/>
            </a:xfrm>
            <a:prstGeom prst="straightConnector1">
              <a:avLst/>
            </a:prstGeom>
            <a:noFill/>
            <a:ln w="9525" cap="flat" cmpd="sng">
              <a:solidFill>
                <a:srgbClr val="9DD7EE"/>
              </a:solidFill>
              <a:prstDash val="solid"/>
              <a:miter lim="800000"/>
              <a:headEnd type="none" w="sm" len="sm"/>
              <a:tailEnd type="none" w="sm" len="sm"/>
            </a:ln>
          </p:spPr>
        </p:cxnSp>
        <p:cxnSp>
          <p:nvCxnSpPr>
            <p:cNvPr id="55" name="Google Shape;55;p22"/>
            <p:cNvCxnSpPr/>
            <p:nvPr/>
          </p:nvCxnSpPr>
          <p:spPr>
            <a:xfrm rot="10800000" flipH="1">
              <a:off x="8423293" y="1504009"/>
              <a:ext cx="682388" cy="1105469"/>
            </a:xfrm>
            <a:prstGeom prst="straightConnector1">
              <a:avLst/>
            </a:prstGeom>
            <a:noFill/>
            <a:ln w="9525" cap="flat" cmpd="sng">
              <a:solidFill>
                <a:srgbClr val="9DD7EE"/>
              </a:solidFill>
              <a:prstDash val="solid"/>
              <a:miter lim="800000"/>
              <a:headEnd type="none" w="sm" len="sm"/>
              <a:tailEnd type="none" w="sm" len="sm"/>
            </a:ln>
          </p:spPr>
        </p:cxnSp>
        <p:cxnSp>
          <p:nvCxnSpPr>
            <p:cNvPr id="56" name="Google Shape;56;p22"/>
            <p:cNvCxnSpPr/>
            <p:nvPr/>
          </p:nvCxnSpPr>
          <p:spPr>
            <a:xfrm>
              <a:off x="10702469" y="701066"/>
              <a:ext cx="509515" cy="1260143"/>
            </a:xfrm>
            <a:prstGeom prst="straightConnector1">
              <a:avLst/>
            </a:prstGeom>
            <a:noFill/>
            <a:ln w="9525" cap="flat" cmpd="sng">
              <a:solidFill>
                <a:srgbClr val="9DD7EE"/>
              </a:solidFill>
              <a:prstDash val="solid"/>
              <a:miter lim="800000"/>
              <a:headEnd type="none" w="sm" len="sm"/>
              <a:tailEnd type="none" w="sm" len="sm"/>
            </a:ln>
          </p:spPr>
        </p:cxnSp>
        <p:cxnSp>
          <p:nvCxnSpPr>
            <p:cNvPr id="57" name="Google Shape;57;p22"/>
            <p:cNvCxnSpPr/>
            <p:nvPr/>
          </p:nvCxnSpPr>
          <p:spPr>
            <a:xfrm rot="10800000" flipH="1">
              <a:off x="10020081" y="701065"/>
              <a:ext cx="682388" cy="1717344"/>
            </a:xfrm>
            <a:prstGeom prst="straightConnector1">
              <a:avLst/>
            </a:prstGeom>
            <a:noFill/>
            <a:ln w="9525" cap="flat" cmpd="sng">
              <a:solidFill>
                <a:srgbClr val="9DD7EE"/>
              </a:solidFill>
              <a:prstDash val="solid"/>
              <a:miter lim="800000"/>
              <a:headEnd type="none" w="sm" len="sm"/>
              <a:tailEnd type="none" w="sm" len="sm"/>
            </a:ln>
          </p:spPr>
        </p:cxnSp>
        <p:cxnSp>
          <p:nvCxnSpPr>
            <p:cNvPr id="58" name="Google Shape;58;p22"/>
            <p:cNvCxnSpPr/>
            <p:nvPr/>
          </p:nvCxnSpPr>
          <p:spPr>
            <a:xfrm rot="10800000" flipH="1">
              <a:off x="9105681" y="701067"/>
              <a:ext cx="1596788" cy="802942"/>
            </a:xfrm>
            <a:prstGeom prst="straightConnector1">
              <a:avLst/>
            </a:prstGeom>
            <a:noFill/>
            <a:ln w="9525" cap="flat" cmpd="sng">
              <a:solidFill>
                <a:srgbClr val="9DD7EE"/>
              </a:solidFill>
              <a:prstDash val="solid"/>
              <a:miter lim="800000"/>
              <a:headEnd type="none" w="sm" len="sm"/>
              <a:tailEnd type="none" w="sm" len="sm"/>
            </a:ln>
          </p:spPr>
        </p:cxnSp>
        <p:cxnSp>
          <p:nvCxnSpPr>
            <p:cNvPr id="59" name="Google Shape;59;p22"/>
            <p:cNvCxnSpPr/>
            <p:nvPr/>
          </p:nvCxnSpPr>
          <p:spPr>
            <a:xfrm rot="10800000" flipH="1">
              <a:off x="8764487" y="2415851"/>
              <a:ext cx="1255594" cy="1195032"/>
            </a:xfrm>
            <a:prstGeom prst="straightConnector1">
              <a:avLst/>
            </a:prstGeom>
            <a:noFill/>
            <a:ln w="9525" cap="flat" cmpd="sng">
              <a:solidFill>
                <a:srgbClr val="9DD7EE"/>
              </a:solidFill>
              <a:prstDash val="solid"/>
              <a:miter lim="800000"/>
              <a:headEnd type="none" w="sm" len="sm"/>
              <a:tailEnd type="none" w="sm" len="sm"/>
            </a:ln>
          </p:spPr>
        </p:cxnSp>
        <p:cxnSp>
          <p:nvCxnSpPr>
            <p:cNvPr id="60" name="Google Shape;60;p22"/>
            <p:cNvCxnSpPr/>
            <p:nvPr/>
          </p:nvCxnSpPr>
          <p:spPr>
            <a:xfrm>
              <a:off x="8423293" y="2609478"/>
              <a:ext cx="341194" cy="1001405"/>
            </a:xfrm>
            <a:prstGeom prst="straightConnector1">
              <a:avLst/>
            </a:prstGeom>
            <a:noFill/>
            <a:ln w="9525" cap="flat" cmpd="sng">
              <a:solidFill>
                <a:srgbClr val="9DD7EE"/>
              </a:solidFill>
              <a:prstDash val="solid"/>
              <a:miter lim="800000"/>
              <a:headEnd type="none" w="sm" len="sm"/>
              <a:tailEnd type="none" w="sm" len="sm"/>
            </a:ln>
          </p:spPr>
        </p:cxnSp>
        <p:cxnSp>
          <p:nvCxnSpPr>
            <p:cNvPr id="61" name="Google Shape;61;p22"/>
            <p:cNvCxnSpPr/>
            <p:nvPr/>
          </p:nvCxnSpPr>
          <p:spPr>
            <a:xfrm rot="10800000">
              <a:off x="10020081" y="2415851"/>
              <a:ext cx="0" cy="1775916"/>
            </a:xfrm>
            <a:prstGeom prst="straightConnector1">
              <a:avLst/>
            </a:prstGeom>
            <a:noFill/>
            <a:ln w="9525" cap="flat" cmpd="sng">
              <a:solidFill>
                <a:srgbClr val="9DD7EE"/>
              </a:solidFill>
              <a:prstDash val="solid"/>
              <a:miter lim="800000"/>
              <a:headEnd type="none" w="sm" len="sm"/>
              <a:tailEnd type="none" w="sm" len="sm"/>
            </a:ln>
          </p:spPr>
        </p:cxnSp>
        <p:cxnSp>
          <p:nvCxnSpPr>
            <p:cNvPr id="62" name="Google Shape;62;p22"/>
            <p:cNvCxnSpPr/>
            <p:nvPr/>
          </p:nvCxnSpPr>
          <p:spPr>
            <a:xfrm>
              <a:off x="10020081" y="2418409"/>
              <a:ext cx="1026994" cy="740391"/>
            </a:xfrm>
            <a:prstGeom prst="straightConnector1">
              <a:avLst/>
            </a:prstGeom>
            <a:noFill/>
            <a:ln w="9525" cap="flat" cmpd="sng">
              <a:solidFill>
                <a:srgbClr val="9DD7EE"/>
              </a:solidFill>
              <a:prstDash val="solid"/>
              <a:miter lim="800000"/>
              <a:headEnd type="none" w="sm" len="sm"/>
              <a:tailEnd type="none" w="sm" len="sm"/>
            </a:ln>
          </p:spPr>
        </p:cxnSp>
        <p:cxnSp>
          <p:nvCxnSpPr>
            <p:cNvPr id="63" name="Google Shape;63;p22"/>
            <p:cNvCxnSpPr/>
            <p:nvPr/>
          </p:nvCxnSpPr>
          <p:spPr>
            <a:xfrm>
              <a:off x="9111368" y="1501451"/>
              <a:ext cx="792707" cy="15354"/>
            </a:xfrm>
            <a:prstGeom prst="straightConnector1">
              <a:avLst/>
            </a:prstGeom>
            <a:noFill/>
            <a:ln w="9525" cap="flat" cmpd="sng">
              <a:solidFill>
                <a:srgbClr val="9DD7EE"/>
              </a:solidFill>
              <a:prstDash val="solid"/>
              <a:miter lim="800000"/>
              <a:headEnd type="none" w="sm" len="sm"/>
              <a:tailEnd type="none" w="sm" len="sm"/>
            </a:ln>
          </p:spPr>
        </p:cxnSp>
        <p:cxnSp>
          <p:nvCxnSpPr>
            <p:cNvPr id="64" name="Google Shape;64;p22"/>
            <p:cNvCxnSpPr/>
            <p:nvPr/>
          </p:nvCxnSpPr>
          <p:spPr>
            <a:xfrm flipH="1">
              <a:off x="9904075" y="701065"/>
              <a:ext cx="798394" cy="815170"/>
            </a:xfrm>
            <a:prstGeom prst="straightConnector1">
              <a:avLst/>
            </a:prstGeom>
            <a:noFill/>
            <a:ln w="9525" cap="flat" cmpd="sng">
              <a:solidFill>
                <a:srgbClr val="9DD7EE"/>
              </a:solidFill>
              <a:prstDash val="solid"/>
              <a:miter lim="800000"/>
              <a:headEnd type="none" w="sm" len="sm"/>
              <a:tailEnd type="none" w="sm" len="sm"/>
            </a:ln>
          </p:spPr>
        </p:cxnSp>
        <p:cxnSp>
          <p:nvCxnSpPr>
            <p:cNvPr id="65" name="Google Shape;65;p22"/>
            <p:cNvCxnSpPr/>
            <p:nvPr/>
          </p:nvCxnSpPr>
          <p:spPr>
            <a:xfrm>
              <a:off x="8764487" y="3610883"/>
              <a:ext cx="1249907" cy="580884"/>
            </a:xfrm>
            <a:prstGeom prst="straightConnector1">
              <a:avLst/>
            </a:prstGeom>
            <a:noFill/>
            <a:ln w="9525" cap="flat" cmpd="sng">
              <a:solidFill>
                <a:srgbClr val="9DD7EE"/>
              </a:solidFill>
              <a:prstDash val="solid"/>
              <a:miter lim="800000"/>
              <a:headEnd type="none" w="sm" len="sm"/>
              <a:tailEnd type="none" w="sm" len="sm"/>
            </a:ln>
          </p:spPr>
        </p:cxnSp>
        <p:cxnSp>
          <p:nvCxnSpPr>
            <p:cNvPr id="66" name="Google Shape;66;p22"/>
            <p:cNvCxnSpPr/>
            <p:nvPr/>
          </p:nvCxnSpPr>
          <p:spPr>
            <a:xfrm rot="10800000" flipH="1">
              <a:off x="10014394" y="3158800"/>
              <a:ext cx="1032681" cy="1032967"/>
            </a:xfrm>
            <a:prstGeom prst="straightConnector1">
              <a:avLst/>
            </a:prstGeom>
            <a:noFill/>
            <a:ln w="9525" cap="flat" cmpd="sng">
              <a:solidFill>
                <a:srgbClr val="9DD7EE"/>
              </a:solidFill>
              <a:prstDash val="solid"/>
              <a:miter lim="800000"/>
              <a:headEnd type="none" w="sm" len="sm"/>
              <a:tailEnd type="none" w="sm" len="sm"/>
            </a:ln>
          </p:spPr>
        </p:cxnSp>
        <p:cxnSp>
          <p:nvCxnSpPr>
            <p:cNvPr id="67" name="Google Shape;67;p22"/>
            <p:cNvCxnSpPr/>
            <p:nvPr/>
          </p:nvCxnSpPr>
          <p:spPr>
            <a:xfrm rot="10800000" flipH="1">
              <a:off x="10020081" y="1961209"/>
              <a:ext cx="1191903" cy="454642"/>
            </a:xfrm>
            <a:prstGeom prst="straightConnector1">
              <a:avLst/>
            </a:prstGeom>
            <a:noFill/>
            <a:ln w="9525" cap="flat" cmpd="sng">
              <a:solidFill>
                <a:srgbClr val="9DD7EE"/>
              </a:solidFill>
              <a:prstDash val="solid"/>
              <a:miter lim="800000"/>
              <a:headEnd type="none" w="sm" len="sm"/>
              <a:tailEnd type="none" w="sm" len="sm"/>
            </a:ln>
          </p:spPr>
        </p:cxnSp>
        <p:cxnSp>
          <p:nvCxnSpPr>
            <p:cNvPr id="68" name="Google Shape;68;p22"/>
            <p:cNvCxnSpPr/>
            <p:nvPr/>
          </p:nvCxnSpPr>
          <p:spPr>
            <a:xfrm flipH="1">
              <a:off x="11052762" y="1961209"/>
              <a:ext cx="159222" cy="1197591"/>
            </a:xfrm>
            <a:prstGeom prst="straightConnector1">
              <a:avLst/>
            </a:prstGeom>
            <a:noFill/>
            <a:ln w="9525" cap="flat" cmpd="sng">
              <a:solidFill>
                <a:srgbClr val="9DD7EE"/>
              </a:solidFill>
              <a:prstDash val="solid"/>
              <a:miter lim="800000"/>
              <a:headEnd type="none" w="sm" len="sm"/>
              <a:tailEnd type="none" w="sm" len="sm"/>
            </a:ln>
          </p:spPr>
        </p:cxnSp>
        <p:cxnSp>
          <p:nvCxnSpPr>
            <p:cNvPr id="69" name="Google Shape;69;p22"/>
            <p:cNvCxnSpPr/>
            <p:nvPr/>
          </p:nvCxnSpPr>
          <p:spPr>
            <a:xfrm>
              <a:off x="9904075" y="1501451"/>
              <a:ext cx="116006" cy="914401"/>
            </a:xfrm>
            <a:prstGeom prst="straightConnector1">
              <a:avLst/>
            </a:prstGeom>
            <a:noFill/>
            <a:ln w="9525" cap="flat" cmpd="sng">
              <a:solidFill>
                <a:srgbClr val="9DD7EE"/>
              </a:solidFill>
              <a:prstDash val="solid"/>
              <a:miter lim="800000"/>
              <a:headEnd type="none" w="sm" len="sm"/>
              <a:tailEnd type="none" w="sm" len="sm"/>
            </a:ln>
          </p:spPr>
        </p:cxnSp>
        <p:cxnSp>
          <p:nvCxnSpPr>
            <p:cNvPr id="70" name="Google Shape;70;p22"/>
            <p:cNvCxnSpPr/>
            <p:nvPr/>
          </p:nvCxnSpPr>
          <p:spPr>
            <a:xfrm rot="10800000">
              <a:off x="8417606" y="3605125"/>
              <a:ext cx="343470" cy="3202"/>
            </a:xfrm>
            <a:prstGeom prst="straightConnector1">
              <a:avLst/>
            </a:prstGeom>
            <a:noFill/>
            <a:ln w="9525" cap="flat" cmpd="sng">
              <a:solidFill>
                <a:srgbClr val="9DD7EE"/>
              </a:solidFill>
              <a:prstDash val="solid"/>
              <a:miter lim="800000"/>
              <a:headEnd type="none" w="sm" len="sm"/>
              <a:tailEnd type="none" w="sm" len="sm"/>
            </a:ln>
          </p:spPr>
        </p:cxnSp>
        <p:cxnSp>
          <p:nvCxnSpPr>
            <p:cNvPr id="71" name="Google Shape;71;p22"/>
            <p:cNvCxnSpPr/>
            <p:nvPr/>
          </p:nvCxnSpPr>
          <p:spPr>
            <a:xfrm>
              <a:off x="8764487" y="1040840"/>
              <a:ext cx="346881" cy="475395"/>
            </a:xfrm>
            <a:prstGeom prst="straightConnector1">
              <a:avLst/>
            </a:prstGeom>
            <a:noFill/>
            <a:ln w="9525" cap="flat" cmpd="sng">
              <a:solidFill>
                <a:srgbClr val="9DD7EE"/>
              </a:solidFill>
              <a:prstDash val="solid"/>
              <a:miter lim="800000"/>
              <a:headEnd type="none" w="sm" len="sm"/>
              <a:tailEnd type="none" w="sm" len="sm"/>
            </a:ln>
          </p:spPr>
        </p:cxnSp>
        <p:cxnSp>
          <p:nvCxnSpPr>
            <p:cNvPr id="72" name="Google Shape;72;p22"/>
            <p:cNvCxnSpPr/>
            <p:nvPr/>
          </p:nvCxnSpPr>
          <p:spPr>
            <a:xfrm rot="10800000" flipH="1">
              <a:off x="8423292" y="1040840"/>
              <a:ext cx="329821" cy="1568638"/>
            </a:xfrm>
            <a:prstGeom prst="straightConnector1">
              <a:avLst/>
            </a:prstGeom>
            <a:noFill/>
            <a:ln w="9525" cap="flat" cmpd="sng">
              <a:solidFill>
                <a:srgbClr val="9DD7EE"/>
              </a:solidFill>
              <a:prstDash val="solid"/>
              <a:miter lim="800000"/>
              <a:headEnd type="none" w="sm" len="sm"/>
              <a:tailEnd type="none" w="sm" len="sm"/>
            </a:ln>
          </p:spPr>
        </p:cxnSp>
        <p:cxnSp>
          <p:nvCxnSpPr>
            <p:cNvPr id="73" name="Google Shape;73;p22"/>
            <p:cNvCxnSpPr/>
            <p:nvPr/>
          </p:nvCxnSpPr>
          <p:spPr>
            <a:xfrm rot="10800000" flipH="1">
              <a:off x="8761075" y="734546"/>
              <a:ext cx="1941393" cy="321931"/>
            </a:xfrm>
            <a:prstGeom prst="straightConnector1">
              <a:avLst/>
            </a:prstGeom>
            <a:noFill/>
            <a:ln w="9525" cap="flat" cmpd="sng">
              <a:solidFill>
                <a:srgbClr val="9DD7EE"/>
              </a:solidFill>
              <a:prstDash val="solid"/>
              <a:miter lim="800000"/>
              <a:headEnd type="none" w="sm" len="sm"/>
              <a:tailEnd type="none" w="sm" len="sm"/>
            </a:ln>
          </p:spPr>
        </p:cxnSp>
        <p:cxnSp>
          <p:nvCxnSpPr>
            <p:cNvPr id="74" name="Google Shape;74;p22"/>
            <p:cNvCxnSpPr/>
            <p:nvPr/>
          </p:nvCxnSpPr>
          <p:spPr>
            <a:xfrm flipH="1">
              <a:off x="8411919" y="2609478"/>
              <a:ext cx="11374" cy="995647"/>
            </a:xfrm>
            <a:prstGeom prst="straightConnector1">
              <a:avLst/>
            </a:prstGeom>
            <a:noFill/>
            <a:ln w="9525" cap="flat" cmpd="sng">
              <a:solidFill>
                <a:srgbClr val="9DD7EE"/>
              </a:solidFill>
              <a:prstDash val="solid"/>
              <a:miter lim="800000"/>
              <a:headEnd type="none" w="sm" len="sm"/>
              <a:tailEnd type="none" w="sm" len="sm"/>
            </a:ln>
          </p:spPr>
        </p:cxnSp>
      </p:grpSp>
      <p:grpSp>
        <p:nvGrpSpPr>
          <p:cNvPr id="75" name="Google Shape;75;p22"/>
          <p:cNvGrpSpPr/>
          <p:nvPr/>
        </p:nvGrpSpPr>
        <p:grpSpPr>
          <a:xfrm rot="-5869995">
            <a:off x="7527398" y="196946"/>
            <a:ext cx="737681" cy="919631"/>
            <a:chOff x="8411919" y="701065"/>
            <a:chExt cx="2800065" cy="3490702"/>
          </a:xfrm>
        </p:grpSpPr>
        <p:cxnSp>
          <p:nvCxnSpPr>
            <p:cNvPr id="76" name="Google Shape;76;p22"/>
            <p:cNvCxnSpPr/>
            <p:nvPr/>
          </p:nvCxnSpPr>
          <p:spPr>
            <a:xfrm>
              <a:off x="9105681" y="1504009"/>
              <a:ext cx="914400" cy="914400"/>
            </a:xfrm>
            <a:prstGeom prst="straightConnector1">
              <a:avLst/>
            </a:prstGeom>
            <a:noFill/>
            <a:ln w="9525" cap="flat" cmpd="sng">
              <a:solidFill>
                <a:srgbClr val="9DD7EE"/>
              </a:solidFill>
              <a:prstDash val="solid"/>
              <a:miter lim="800000"/>
              <a:headEnd type="none" w="sm" len="sm"/>
              <a:tailEnd type="none" w="sm" len="sm"/>
            </a:ln>
          </p:spPr>
        </p:cxnSp>
        <p:cxnSp>
          <p:nvCxnSpPr>
            <p:cNvPr id="77" name="Google Shape;77;p22"/>
            <p:cNvCxnSpPr/>
            <p:nvPr/>
          </p:nvCxnSpPr>
          <p:spPr>
            <a:xfrm rot="10800000" flipH="1">
              <a:off x="8423293" y="2418409"/>
              <a:ext cx="1596788" cy="191069"/>
            </a:xfrm>
            <a:prstGeom prst="straightConnector1">
              <a:avLst/>
            </a:prstGeom>
            <a:noFill/>
            <a:ln w="9525" cap="flat" cmpd="sng">
              <a:solidFill>
                <a:srgbClr val="9DD7EE"/>
              </a:solidFill>
              <a:prstDash val="solid"/>
              <a:miter lim="800000"/>
              <a:headEnd type="none" w="sm" len="sm"/>
              <a:tailEnd type="none" w="sm" len="sm"/>
            </a:ln>
          </p:spPr>
        </p:cxnSp>
        <p:cxnSp>
          <p:nvCxnSpPr>
            <p:cNvPr id="78" name="Google Shape;78;p22"/>
            <p:cNvCxnSpPr/>
            <p:nvPr/>
          </p:nvCxnSpPr>
          <p:spPr>
            <a:xfrm rot="10800000" flipH="1">
              <a:off x="8423293" y="1504009"/>
              <a:ext cx="682388" cy="1105469"/>
            </a:xfrm>
            <a:prstGeom prst="straightConnector1">
              <a:avLst/>
            </a:prstGeom>
            <a:noFill/>
            <a:ln w="9525" cap="flat" cmpd="sng">
              <a:solidFill>
                <a:srgbClr val="9DD7EE"/>
              </a:solidFill>
              <a:prstDash val="solid"/>
              <a:miter lim="800000"/>
              <a:headEnd type="none" w="sm" len="sm"/>
              <a:tailEnd type="none" w="sm" len="sm"/>
            </a:ln>
          </p:spPr>
        </p:cxnSp>
        <p:cxnSp>
          <p:nvCxnSpPr>
            <p:cNvPr id="79" name="Google Shape;79;p22"/>
            <p:cNvCxnSpPr/>
            <p:nvPr/>
          </p:nvCxnSpPr>
          <p:spPr>
            <a:xfrm>
              <a:off x="10702469" y="701066"/>
              <a:ext cx="509515" cy="1260143"/>
            </a:xfrm>
            <a:prstGeom prst="straightConnector1">
              <a:avLst/>
            </a:prstGeom>
            <a:noFill/>
            <a:ln w="9525" cap="flat" cmpd="sng">
              <a:solidFill>
                <a:srgbClr val="9DD7EE"/>
              </a:solidFill>
              <a:prstDash val="solid"/>
              <a:miter lim="800000"/>
              <a:headEnd type="none" w="sm" len="sm"/>
              <a:tailEnd type="none" w="sm" len="sm"/>
            </a:ln>
          </p:spPr>
        </p:cxnSp>
        <p:cxnSp>
          <p:nvCxnSpPr>
            <p:cNvPr id="80" name="Google Shape;80;p22"/>
            <p:cNvCxnSpPr/>
            <p:nvPr/>
          </p:nvCxnSpPr>
          <p:spPr>
            <a:xfrm rot="10800000" flipH="1">
              <a:off x="10020081" y="701065"/>
              <a:ext cx="682388" cy="1717344"/>
            </a:xfrm>
            <a:prstGeom prst="straightConnector1">
              <a:avLst/>
            </a:prstGeom>
            <a:noFill/>
            <a:ln w="9525" cap="flat" cmpd="sng">
              <a:solidFill>
                <a:srgbClr val="9DD7EE"/>
              </a:solidFill>
              <a:prstDash val="solid"/>
              <a:miter lim="800000"/>
              <a:headEnd type="none" w="sm" len="sm"/>
              <a:tailEnd type="none" w="sm" len="sm"/>
            </a:ln>
          </p:spPr>
        </p:cxnSp>
        <p:cxnSp>
          <p:nvCxnSpPr>
            <p:cNvPr id="81" name="Google Shape;81;p22"/>
            <p:cNvCxnSpPr/>
            <p:nvPr/>
          </p:nvCxnSpPr>
          <p:spPr>
            <a:xfrm rot="10800000" flipH="1">
              <a:off x="9105681" y="701067"/>
              <a:ext cx="1596788" cy="802942"/>
            </a:xfrm>
            <a:prstGeom prst="straightConnector1">
              <a:avLst/>
            </a:prstGeom>
            <a:noFill/>
            <a:ln w="9525" cap="flat" cmpd="sng">
              <a:solidFill>
                <a:srgbClr val="9DD7EE"/>
              </a:solidFill>
              <a:prstDash val="solid"/>
              <a:miter lim="800000"/>
              <a:headEnd type="none" w="sm" len="sm"/>
              <a:tailEnd type="none" w="sm" len="sm"/>
            </a:ln>
          </p:spPr>
        </p:cxnSp>
        <p:cxnSp>
          <p:nvCxnSpPr>
            <p:cNvPr id="82" name="Google Shape;82;p22"/>
            <p:cNvCxnSpPr/>
            <p:nvPr/>
          </p:nvCxnSpPr>
          <p:spPr>
            <a:xfrm rot="10800000" flipH="1">
              <a:off x="8764487" y="2415851"/>
              <a:ext cx="1255594" cy="1195032"/>
            </a:xfrm>
            <a:prstGeom prst="straightConnector1">
              <a:avLst/>
            </a:prstGeom>
            <a:noFill/>
            <a:ln w="9525" cap="flat" cmpd="sng">
              <a:solidFill>
                <a:srgbClr val="9DD7EE"/>
              </a:solidFill>
              <a:prstDash val="solid"/>
              <a:miter lim="800000"/>
              <a:headEnd type="none" w="sm" len="sm"/>
              <a:tailEnd type="none" w="sm" len="sm"/>
            </a:ln>
          </p:spPr>
        </p:cxnSp>
        <p:cxnSp>
          <p:nvCxnSpPr>
            <p:cNvPr id="83" name="Google Shape;83;p22"/>
            <p:cNvCxnSpPr/>
            <p:nvPr/>
          </p:nvCxnSpPr>
          <p:spPr>
            <a:xfrm>
              <a:off x="8423293" y="2609478"/>
              <a:ext cx="341194" cy="1001405"/>
            </a:xfrm>
            <a:prstGeom prst="straightConnector1">
              <a:avLst/>
            </a:prstGeom>
            <a:noFill/>
            <a:ln w="9525" cap="flat" cmpd="sng">
              <a:solidFill>
                <a:srgbClr val="9DD7EE"/>
              </a:solidFill>
              <a:prstDash val="solid"/>
              <a:miter lim="800000"/>
              <a:headEnd type="none" w="sm" len="sm"/>
              <a:tailEnd type="none" w="sm" len="sm"/>
            </a:ln>
          </p:spPr>
        </p:cxnSp>
        <p:cxnSp>
          <p:nvCxnSpPr>
            <p:cNvPr id="84" name="Google Shape;84;p22"/>
            <p:cNvCxnSpPr/>
            <p:nvPr/>
          </p:nvCxnSpPr>
          <p:spPr>
            <a:xfrm rot="10800000">
              <a:off x="10020081" y="2415851"/>
              <a:ext cx="0" cy="1775916"/>
            </a:xfrm>
            <a:prstGeom prst="straightConnector1">
              <a:avLst/>
            </a:prstGeom>
            <a:noFill/>
            <a:ln w="9525" cap="flat" cmpd="sng">
              <a:solidFill>
                <a:srgbClr val="9DD7EE"/>
              </a:solidFill>
              <a:prstDash val="solid"/>
              <a:miter lim="800000"/>
              <a:headEnd type="none" w="sm" len="sm"/>
              <a:tailEnd type="none" w="sm" len="sm"/>
            </a:ln>
          </p:spPr>
        </p:cxnSp>
        <p:cxnSp>
          <p:nvCxnSpPr>
            <p:cNvPr id="85" name="Google Shape;85;p22"/>
            <p:cNvCxnSpPr/>
            <p:nvPr/>
          </p:nvCxnSpPr>
          <p:spPr>
            <a:xfrm>
              <a:off x="10020081" y="2418409"/>
              <a:ext cx="1026994" cy="740391"/>
            </a:xfrm>
            <a:prstGeom prst="straightConnector1">
              <a:avLst/>
            </a:prstGeom>
            <a:noFill/>
            <a:ln w="9525" cap="flat" cmpd="sng">
              <a:solidFill>
                <a:srgbClr val="9DD7EE"/>
              </a:solidFill>
              <a:prstDash val="solid"/>
              <a:miter lim="800000"/>
              <a:headEnd type="none" w="sm" len="sm"/>
              <a:tailEnd type="none" w="sm" len="sm"/>
            </a:ln>
          </p:spPr>
        </p:cxnSp>
        <p:cxnSp>
          <p:nvCxnSpPr>
            <p:cNvPr id="86" name="Google Shape;86;p22"/>
            <p:cNvCxnSpPr/>
            <p:nvPr/>
          </p:nvCxnSpPr>
          <p:spPr>
            <a:xfrm>
              <a:off x="9111368" y="1501451"/>
              <a:ext cx="792707" cy="15354"/>
            </a:xfrm>
            <a:prstGeom prst="straightConnector1">
              <a:avLst/>
            </a:prstGeom>
            <a:noFill/>
            <a:ln w="9525" cap="flat" cmpd="sng">
              <a:solidFill>
                <a:srgbClr val="9DD7EE"/>
              </a:solidFill>
              <a:prstDash val="solid"/>
              <a:miter lim="800000"/>
              <a:headEnd type="none" w="sm" len="sm"/>
              <a:tailEnd type="none" w="sm" len="sm"/>
            </a:ln>
          </p:spPr>
        </p:cxnSp>
        <p:cxnSp>
          <p:nvCxnSpPr>
            <p:cNvPr id="87" name="Google Shape;87;p22"/>
            <p:cNvCxnSpPr/>
            <p:nvPr/>
          </p:nvCxnSpPr>
          <p:spPr>
            <a:xfrm flipH="1">
              <a:off x="9904075" y="701065"/>
              <a:ext cx="798394" cy="815170"/>
            </a:xfrm>
            <a:prstGeom prst="straightConnector1">
              <a:avLst/>
            </a:prstGeom>
            <a:noFill/>
            <a:ln w="9525" cap="flat" cmpd="sng">
              <a:solidFill>
                <a:srgbClr val="9DD7EE"/>
              </a:solidFill>
              <a:prstDash val="solid"/>
              <a:miter lim="800000"/>
              <a:headEnd type="none" w="sm" len="sm"/>
              <a:tailEnd type="none" w="sm" len="sm"/>
            </a:ln>
          </p:spPr>
        </p:cxnSp>
        <p:cxnSp>
          <p:nvCxnSpPr>
            <p:cNvPr id="88" name="Google Shape;88;p22"/>
            <p:cNvCxnSpPr/>
            <p:nvPr/>
          </p:nvCxnSpPr>
          <p:spPr>
            <a:xfrm>
              <a:off x="8764487" y="3610883"/>
              <a:ext cx="1249907" cy="580884"/>
            </a:xfrm>
            <a:prstGeom prst="straightConnector1">
              <a:avLst/>
            </a:prstGeom>
            <a:noFill/>
            <a:ln w="9525" cap="flat" cmpd="sng">
              <a:solidFill>
                <a:srgbClr val="9DD7EE"/>
              </a:solidFill>
              <a:prstDash val="solid"/>
              <a:miter lim="800000"/>
              <a:headEnd type="none" w="sm" len="sm"/>
              <a:tailEnd type="none" w="sm" len="sm"/>
            </a:ln>
          </p:spPr>
        </p:cxnSp>
        <p:cxnSp>
          <p:nvCxnSpPr>
            <p:cNvPr id="89" name="Google Shape;89;p22"/>
            <p:cNvCxnSpPr/>
            <p:nvPr/>
          </p:nvCxnSpPr>
          <p:spPr>
            <a:xfrm rot="10800000" flipH="1">
              <a:off x="10014394" y="3158800"/>
              <a:ext cx="1032681" cy="1032967"/>
            </a:xfrm>
            <a:prstGeom prst="straightConnector1">
              <a:avLst/>
            </a:prstGeom>
            <a:noFill/>
            <a:ln w="9525" cap="flat" cmpd="sng">
              <a:solidFill>
                <a:srgbClr val="9DD7EE"/>
              </a:solidFill>
              <a:prstDash val="solid"/>
              <a:miter lim="800000"/>
              <a:headEnd type="none" w="sm" len="sm"/>
              <a:tailEnd type="none" w="sm" len="sm"/>
            </a:ln>
          </p:spPr>
        </p:cxnSp>
        <p:cxnSp>
          <p:nvCxnSpPr>
            <p:cNvPr id="90" name="Google Shape;90;p22"/>
            <p:cNvCxnSpPr/>
            <p:nvPr/>
          </p:nvCxnSpPr>
          <p:spPr>
            <a:xfrm rot="10800000" flipH="1">
              <a:off x="10020081" y="1961209"/>
              <a:ext cx="1191903" cy="454642"/>
            </a:xfrm>
            <a:prstGeom prst="straightConnector1">
              <a:avLst/>
            </a:prstGeom>
            <a:noFill/>
            <a:ln w="9525" cap="flat" cmpd="sng">
              <a:solidFill>
                <a:srgbClr val="9DD7EE"/>
              </a:solidFill>
              <a:prstDash val="solid"/>
              <a:miter lim="800000"/>
              <a:headEnd type="none" w="sm" len="sm"/>
              <a:tailEnd type="none" w="sm" len="sm"/>
            </a:ln>
          </p:spPr>
        </p:cxnSp>
        <p:cxnSp>
          <p:nvCxnSpPr>
            <p:cNvPr id="91" name="Google Shape;91;p22"/>
            <p:cNvCxnSpPr/>
            <p:nvPr/>
          </p:nvCxnSpPr>
          <p:spPr>
            <a:xfrm flipH="1">
              <a:off x="11052762" y="1961209"/>
              <a:ext cx="159222" cy="1197591"/>
            </a:xfrm>
            <a:prstGeom prst="straightConnector1">
              <a:avLst/>
            </a:prstGeom>
            <a:noFill/>
            <a:ln w="9525" cap="flat" cmpd="sng">
              <a:solidFill>
                <a:srgbClr val="9DD7EE"/>
              </a:solidFill>
              <a:prstDash val="solid"/>
              <a:miter lim="800000"/>
              <a:headEnd type="none" w="sm" len="sm"/>
              <a:tailEnd type="none" w="sm" len="sm"/>
            </a:ln>
          </p:spPr>
        </p:cxnSp>
        <p:cxnSp>
          <p:nvCxnSpPr>
            <p:cNvPr id="92" name="Google Shape;92;p22"/>
            <p:cNvCxnSpPr/>
            <p:nvPr/>
          </p:nvCxnSpPr>
          <p:spPr>
            <a:xfrm>
              <a:off x="9904075" y="1501451"/>
              <a:ext cx="116006" cy="914401"/>
            </a:xfrm>
            <a:prstGeom prst="straightConnector1">
              <a:avLst/>
            </a:prstGeom>
            <a:noFill/>
            <a:ln w="9525" cap="flat" cmpd="sng">
              <a:solidFill>
                <a:srgbClr val="9DD7EE"/>
              </a:solidFill>
              <a:prstDash val="solid"/>
              <a:miter lim="800000"/>
              <a:headEnd type="none" w="sm" len="sm"/>
              <a:tailEnd type="none" w="sm" len="sm"/>
            </a:ln>
          </p:spPr>
        </p:cxnSp>
        <p:cxnSp>
          <p:nvCxnSpPr>
            <p:cNvPr id="93" name="Google Shape;93;p22"/>
            <p:cNvCxnSpPr/>
            <p:nvPr/>
          </p:nvCxnSpPr>
          <p:spPr>
            <a:xfrm rot="10800000">
              <a:off x="8417606" y="3605125"/>
              <a:ext cx="343470" cy="3202"/>
            </a:xfrm>
            <a:prstGeom prst="straightConnector1">
              <a:avLst/>
            </a:prstGeom>
            <a:noFill/>
            <a:ln w="9525" cap="flat" cmpd="sng">
              <a:solidFill>
                <a:srgbClr val="9DD7EE"/>
              </a:solidFill>
              <a:prstDash val="solid"/>
              <a:miter lim="800000"/>
              <a:headEnd type="none" w="sm" len="sm"/>
              <a:tailEnd type="none" w="sm" len="sm"/>
            </a:ln>
          </p:spPr>
        </p:cxnSp>
        <p:cxnSp>
          <p:nvCxnSpPr>
            <p:cNvPr id="94" name="Google Shape;94;p22"/>
            <p:cNvCxnSpPr/>
            <p:nvPr/>
          </p:nvCxnSpPr>
          <p:spPr>
            <a:xfrm>
              <a:off x="8764487" y="1040840"/>
              <a:ext cx="346881" cy="475395"/>
            </a:xfrm>
            <a:prstGeom prst="straightConnector1">
              <a:avLst/>
            </a:prstGeom>
            <a:noFill/>
            <a:ln w="9525" cap="flat" cmpd="sng">
              <a:solidFill>
                <a:srgbClr val="9DD7EE"/>
              </a:solidFill>
              <a:prstDash val="solid"/>
              <a:miter lim="800000"/>
              <a:headEnd type="none" w="sm" len="sm"/>
              <a:tailEnd type="none" w="sm" len="sm"/>
            </a:ln>
          </p:spPr>
        </p:cxnSp>
        <p:cxnSp>
          <p:nvCxnSpPr>
            <p:cNvPr id="95" name="Google Shape;95;p22"/>
            <p:cNvCxnSpPr/>
            <p:nvPr/>
          </p:nvCxnSpPr>
          <p:spPr>
            <a:xfrm rot="10800000" flipH="1">
              <a:off x="8423292" y="1040840"/>
              <a:ext cx="329821" cy="1568638"/>
            </a:xfrm>
            <a:prstGeom prst="straightConnector1">
              <a:avLst/>
            </a:prstGeom>
            <a:noFill/>
            <a:ln w="9525" cap="flat" cmpd="sng">
              <a:solidFill>
                <a:srgbClr val="9DD7EE"/>
              </a:solidFill>
              <a:prstDash val="solid"/>
              <a:miter lim="800000"/>
              <a:headEnd type="none" w="sm" len="sm"/>
              <a:tailEnd type="none" w="sm" len="sm"/>
            </a:ln>
          </p:spPr>
        </p:cxnSp>
        <p:cxnSp>
          <p:nvCxnSpPr>
            <p:cNvPr id="96" name="Google Shape;96;p22"/>
            <p:cNvCxnSpPr/>
            <p:nvPr/>
          </p:nvCxnSpPr>
          <p:spPr>
            <a:xfrm rot="10800000" flipH="1">
              <a:off x="8761075" y="734546"/>
              <a:ext cx="1941393" cy="321931"/>
            </a:xfrm>
            <a:prstGeom prst="straightConnector1">
              <a:avLst/>
            </a:prstGeom>
            <a:noFill/>
            <a:ln w="9525" cap="flat" cmpd="sng">
              <a:solidFill>
                <a:srgbClr val="9DD7EE"/>
              </a:solidFill>
              <a:prstDash val="solid"/>
              <a:miter lim="800000"/>
              <a:headEnd type="none" w="sm" len="sm"/>
              <a:tailEnd type="none" w="sm" len="sm"/>
            </a:ln>
          </p:spPr>
        </p:cxnSp>
        <p:cxnSp>
          <p:nvCxnSpPr>
            <p:cNvPr id="97" name="Google Shape;97;p22"/>
            <p:cNvCxnSpPr/>
            <p:nvPr/>
          </p:nvCxnSpPr>
          <p:spPr>
            <a:xfrm flipH="1">
              <a:off x="8411919" y="2609478"/>
              <a:ext cx="11374" cy="995647"/>
            </a:xfrm>
            <a:prstGeom prst="straightConnector1">
              <a:avLst/>
            </a:prstGeom>
            <a:noFill/>
            <a:ln w="9525" cap="flat" cmpd="sng">
              <a:solidFill>
                <a:srgbClr val="9DD7EE"/>
              </a:solidFill>
              <a:prstDash val="solid"/>
              <a:miter lim="800000"/>
              <a:headEnd type="none" w="sm" len="sm"/>
              <a:tailEnd type="none" w="sm" len="sm"/>
            </a:ln>
          </p:spPr>
        </p:cxnSp>
      </p:grpSp>
      <p:grpSp>
        <p:nvGrpSpPr>
          <p:cNvPr id="98" name="Google Shape;98;p22"/>
          <p:cNvGrpSpPr/>
          <p:nvPr/>
        </p:nvGrpSpPr>
        <p:grpSpPr>
          <a:xfrm rot="6889181">
            <a:off x="7809718" y="1201446"/>
            <a:ext cx="597353" cy="744692"/>
            <a:chOff x="8411919" y="701065"/>
            <a:chExt cx="2800065" cy="3490702"/>
          </a:xfrm>
        </p:grpSpPr>
        <p:cxnSp>
          <p:nvCxnSpPr>
            <p:cNvPr id="99" name="Google Shape;99;p22"/>
            <p:cNvCxnSpPr/>
            <p:nvPr/>
          </p:nvCxnSpPr>
          <p:spPr>
            <a:xfrm>
              <a:off x="9105681" y="1504009"/>
              <a:ext cx="914400" cy="914400"/>
            </a:xfrm>
            <a:prstGeom prst="straightConnector1">
              <a:avLst/>
            </a:prstGeom>
            <a:noFill/>
            <a:ln w="9525" cap="flat" cmpd="sng">
              <a:solidFill>
                <a:srgbClr val="9DD7EE"/>
              </a:solidFill>
              <a:prstDash val="solid"/>
              <a:miter lim="800000"/>
              <a:headEnd type="none" w="sm" len="sm"/>
              <a:tailEnd type="none" w="sm" len="sm"/>
            </a:ln>
          </p:spPr>
        </p:cxnSp>
        <p:cxnSp>
          <p:nvCxnSpPr>
            <p:cNvPr id="100" name="Google Shape;100;p22"/>
            <p:cNvCxnSpPr/>
            <p:nvPr/>
          </p:nvCxnSpPr>
          <p:spPr>
            <a:xfrm rot="10800000" flipH="1">
              <a:off x="8423293" y="2418409"/>
              <a:ext cx="1596788" cy="191069"/>
            </a:xfrm>
            <a:prstGeom prst="straightConnector1">
              <a:avLst/>
            </a:prstGeom>
            <a:noFill/>
            <a:ln w="9525" cap="flat" cmpd="sng">
              <a:solidFill>
                <a:srgbClr val="9DD7EE"/>
              </a:solidFill>
              <a:prstDash val="solid"/>
              <a:miter lim="800000"/>
              <a:headEnd type="none" w="sm" len="sm"/>
              <a:tailEnd type="none" w="sm" len="sm"/>
            </a:ln>
          </p:spPr>
        </p:cxnSp>
        <p:cxnSp>
          <p:nvCxnSpPr>
            <p:cNvPr id="101" name="Google Shape;101;p22"/>
            <p:cNvCxnSpPr/>
            <p:nvPr/>
          </p:nvCxnSpPr>
          <p:spPr>
            <a:xfrm rot="10800000" flipH="1">
              <a:off x="8423293" y="1504009"/>
              <a:ext cx="682388" cy="1105469"/>
            </a:xfrm>
            <a:prstGeom prst="straightConnector1">
              <a:avLst/>
            </a:prstGeom>
            <a:noFill/>
            <a:ln w="9525" cap="flat" cmpd="sng">
              <a:solidFill>
                <a:srgbClr val="9DD7EE"/>
              </a:solidFill>
              <a:prstDash val="solid"/>
              <a:miter lim="800000"/>
              <a:headEnd type="none" w="sm" len="sm"/>
              <a:tailEnd type="none" w="sm" len="sm"/>
            </a:ln>
          </p:spPr>
        </p:cxnSp>
        <p:cxnSp>
          <p:nvCxnSpPr>
            <p:cNvPr id="102" name="Google Shape;102;p22"/>
            <p:cNvCxnSpPr/>
            <p:nvPr/>
          </p:nvCxnSpPr>
          <p:spPr>
            <a:xfrm>
              <a:off x="10702469" y="701066"/>
              <a:ext cx="509515" cy="1260143"/>
            </a:xfrm>
            <a:prstGeom prst="straightConnector1">
              <a:avLst/>
            </a:prstGeom>
            <a:noFill/>
            <a:ln w="9525" cap="flat" cmpd="sng">
              <a:solidFill>
                <a:srgbClr val="9DD7EE"/>
              </a:solidFill>
              <a:prstDash val="solid"/>
              <a:miter lim="800000"/>
              <a:headEnd type="none" w="sm" len="sm"/>
              <a:tailEnd type="none" w="sm" len="sm"/>
            </a:ln>
          </p:spPr>
        </p:cxnSp>
        <p:cxnSp>
          <p:nvCxnSpPr>
            <p:cNvPr id="103" name="Google Shape;103;p22"/>
            <p:cNvCxnSpPr/>
            <p:nvPr/>
          </p:nvCxnSpPr>
          <p:spPr>
            <a:xfrm rot="10800000" flipH="1">
              <a:off x="10020081" y="701065"/>
              <a:ext cx="682388" cy="1717344"/>
            </a:xfrm>
            <a:prstGeom prst="straightConnector1">
              <a:avLst/>
            </a:prstGeom>
            <a:noFill/>
            <a:ln w="9525" cap="flat" cmpd="sng">
              <a:solidFill>
                <a:srgbClr val="9DD7EE"/>
              </a:solidFill>
              <a:prstDash val="solid"/>
              <a:miter lim="800000"/>
              <a:headEnd type="none" w="sm" len="sm"/>
              <a:tailEnd type="none" w="sm" len="sm"/>
            </a:ln>
          </p:spPr>
        </p:cxnSp>
        <p:cxnSp>
          <p:nvCxnSpPr>
            <p:cNvPr id="104" name="Google Shape;104;p22"/>
            <p:cNvCxnSpPr/>
            <p:nvPr/>
          </p:nvCxnSpPr>
          <p:spPr>
            <a:xfrm rot="10800000" flipH="1">
              <a:off x="9105681" y="701067"/>
              <a:ext cx="1596788" cy="802942"/>
            </a:xfrm>
            <a:prstGeom prst="straightConnector1">
              <a:avLst/>
            </a:prstGeom>
            <a:noFill/>
            <a:ln w="9525" cap="flat" cmpd="sng">
              <a:solidFill>
                <a:srgbClr val="9DD7EE"/>
              </a:solidFill>
              <a:prstDash val="solid"/>
              <a:miter lim="800000"/>
              <a:headEnd type="none" w="sm" len="sm"/>
              <a:tailEnd type="none" w="sm" len="sm"/>
            </a:ln>
          </p:spPr>
        </p:cxnSp>
        <p:cxnSp>
          <p:nvCxnSpPr>
            <p:cNvPr id="105" name="Google Shape;105;p22"/>
            <p:cNvCxnSpPr/>
            <p:nvPr/>
          </p:nvCxnSpPr>
          <p:spPr>
            <a:xfrm rot="10800000" flipH="1">
              <a:off x="8764487" y="2415851"/>
              <a:ext cx="1255594" cy="1195032"/>
            </a:xfrm>
            <a:prstGeom prst="straightConnector1">
              <a:avLst/>
            </a:prstGeom>
            <a:noFill/>
            <a:ln w="9525" cap="flat" cmpd="sng">
              <a:solidFill>
                <a:srgbClr val="9DD7EE"/>
              </a:solidFill>
              <a:prstDash val="solid"/>
              <a:miter lim="800000"/>
              <a:headEnd type="none" w="sm" len="sm"/>
              <a:tailEnd type="none" w="sm" len="sm"/>
            </a:ln>
          </p:spPr>
        </p:cxnSp>
        <p:cxnSp>
          <p:nvCxnSpPr>
            <p:cNvPr id="106" name="Google Shape;106;p22"/>
            <p:cNvCxnSpPr/>
            <p:nvPr/>
          </p:nvCxnSpPr>
          <p:spPr>
            <a:xfrm>
              <a:off x="8423293" y="2609478"/>
              <a:ext cx="341194" cy="1001405"/>
            </a:xfrm>
            <a:prstGeom prst="straightConnector1">
              <a:avLst/>
            </a:prstGeom>
            <a:noFill/>
            <a:ln w="9525" cap="flat" cmpd="sng">
              <a:solidFill>
                <a:srgbClr val="9DD7EE"/>
              </a:solidFill>
              <a:prstDash val="solid"/>
              <a:miter lim="800000"/>
              <a:headEnd type="none" w="sm" len="sm"/>
              <a:tailEnd type="none" w="sm" len="sm"/>
            </a:ln>
          </p:spPr>
        </p:cxnSp>
        <p:cxnSp>
          <p:nvCxnSpPr>
            <p:cNvPr id="107" name="Google Shape;107;p22"/>
            <p:cNvCxnSpPr/>
            <p:nvPr/>
          </p:nvCxnSpPr>
          <p:spPr>
            <a:xfrm rot="10800000">
              <a:off x="10020081" y="2415851"/>
              <a:ext cx="0" cy="1775916"/>
            </a:xfrm>
            <a:prstGeom prst="straightConnector1">
              <a:avLst/>
            </a:prstGeom>
            <a:noFill/>
            <a:ln w="9525" cap="flat" cmpd="sng">
              <a:solidFill>
                <a:srgbClr val="9DD7EE"/>
              </a:solidFill>
              <a:prstDash val="solid"/>
              <a:miter lim="800000"/>
              <a:headEnd type="none" w="sm" len="sm"/>
              <a:tailEnd type="none" w="sm" len="sm"/>
            </a:ln>
          </p:spPr>
        </p:cxnSp>
        <p:cxnSp>
          <p:nvCxnSpPr>
            <p:cNvPr id="108" name="Google Shape;108;p22"/>
            <p:cNvCxnSpPr/>
            <p:nvPr/>
          </p:nvCxnSpPr>
          <p:spPr>
            <a:xfrm>
              <a:off x="10020081" y="2418409"/>
              <a:ext cx="1026994" cy="740391"/>
            </a:xfrm>
            <a:prstGeom prst="straightConnector1">
              <a:avLst/>
            </a:prstGeom>
            <a:noFill/>
            <a:ln w="9525" cap="flat" cmpd="sng">
              <a:solidFill>
                <a:srgbClr val="9DD7EE"/>
              </a:solidFill>
              <a:prstDash val="solid"/>
              <a:miter lim="800000"/>
              <a:headEnd type="none" w="sm" len="sm"/>
              <a:tailEnd type="none" w="sm" len="sm"/>
            </a:ln>
          </p:spPr>
        </p:cxnSp>
        <p:cxnSp>
          <p:nvCxnSpPr>
            <p:cNvPr id="109" name="Google Shape;109;p22"/>
            <p:cNvCxnSpPr/>
            <p:nvPr/>
          </p:nvCxnSpPr>
          <p:spPr>
            <a:xfrm>
              <a:off x="9111368" y="1501451"/>
              <a:ext cx="792707" cy="15354"/>
            </a:xfrm>
            <a:prstGeom prst="straightConnector1">
              <a:avLst/>
            </a:prstGeom>
            <a:noFill/>
            <a:ln w="9525" cap="flat" cmpd="sng">
              <a:solidFill>
                <a:srgbClr val="9DD7EE"/>
              </a:solidFill>
              <a:prstDash val="solid"/>
              <a:miter lim="800000"/>
              <a:headEnd type="none" w="sm" len="sm"/>
              <a:tailEnd type="none" w="sm" len="sm"/>
            </a:ln>
          </p:spPr>
        </p:cxnSp>
        <p:cxnSp>
          <p:nvCxnSpPr>
            <p:cNvPr id="110" name="Google Shape;110;p22"/>
            <p:cNvCxnSpPr/>
            <p:nvPr/>
          </p:nvCxnSpPr>
          <p:spPr>
            <a:xfrm flipH="1">
              <a:off x="9904075" y="701065"/>
              <a:ext cx="798394" cy="815170"/>
            </a:xfrm>
            <a:prstGeom prst="straightConnector1">
              <a:avLst/>
            </a:prstGeom>
            <a:noFill/>
            <a:ln w="9525" cap="flat" cmpd="sng">
              <a:solidFill>
                <a:srgbClr val="9DD7EE"/>
              </a:solidFill>
              <a:prstDash val="solid"/>
              <a:miter lim="800000"/>
              <a:headEnd type="none" w="sm" len="sm"/>
              <a:tailEnd type="none" w="sm" len="sm"/>
            </a:ln>
          </p:spPr>
        </p:cxnSp>
        <p:cxnSp>
          <p:nvCxnSpPr>
            <p:cNvPr id="111" name="Google Shape;111;p22"/>
            <p:cNvCxnSpPr/>
            <p:nvPr/>
          </p:nvCxnSpPr>
          <p:spPr>
            <a:xfrm>
              <a:off x="8764487" y="3610883"/>
              <a:ext cx="1249907" cy="580884"/>
            </a:xfrm>
            <a:prstGeom prst="straightConnector1">
              <a:avLst/>
            </a:prstGeom>
            <a:noFill/>
            <a:ln w="9525" cap="flat" cmpd="sng">
              <a:solidFill>
                <a:srgbClr val="9DD7EE"/>
              </a:solidFill>
              <a:prstDash val="solid"/>
              <a:miter lim="800000"/>
              <a:headEnd type="none" w="sm" len="sm"/>
              <a:tailEnd type="none" w="sm" len="sm"/>
            </a:ln>
          </p:spPr>
        </p:cxnSp>
        <p:cxnSp>
          <p:nvCxnSpPr>
            <p:cNvPr id="112" name="Google Shape;112;p22"/>
            <p:cNvCxnSpPr/>
            <p:nvPr/>
          </p:nvCxnSpPr>
          <p:spPr>
            <a:xfrm rot="10800000" flipH="1">
              <a:off x="10014394" y="3158800"/>
              <a:ext cx="1032681" cy="1032967"/>
            </a:xfrm>
            <a:prstGeom prst="straightConnector1">
              <a:avLst/>
            </a:prstGeom>
            <a:noFill/>
            <a:ln w="9525" cap="flat" cmpd="sng">
              <a:solidFill>
                <a:srgbClr val="9DD7EE"/>
              </a:solidFill>
              <a:prstDash val="solid"/>
              <a:miter lim="800000"/>
              <a:headEnd type="none" w="sm" len="sm"/>
              <a:tailEnd type="none" w="sm" len="sm"/>
            </a:ln>
          </p:spPr>
        </p:cxnSp>
        <p:cxnSp>
          <p:nvCxnSpPr>
            <p:cNvPr id="113" name="Google Shape;113;p22"/>
            <p:cNvCxnSpPr/>
            <p:nvPr/>
          </p:nvCxnSpPr>
          <p:spPr>
            <a:xfrm rot="10800000" flipH="1">
              <a:off x="10020081" y="1961209"/>
              <a:ext cx="1191903" cy="454642"/>
            </a:xfrm>
            <a:prstGeom prst="straightConnector1">
              <a:avLst/>
            </a:prstGeom>
            <a:noFill/>
            <a:ln w="9525" cap="flat" cmpd="sng">
              <a:solidFill>
                <a:srgbClr val="9DD7EE"/>
              </a:solidFill>
              <a:prstDash val="solid"/>
              <a:miter lim="800000"/>
              <a:headEnd type="none" w="sm" len="sm"/>
              <a:tailEnd type="none" w="sm" len="sm"/>
            </a:ln>
          </p:spPr>
        </p:cxnSp>
        <p:cxnSp>
          <p:nvCxnSpPr>
            <p:cNvPr id="114" name="Google Shape;114;p22"/>
            <p:cNvCxnSpPr/>
            <p:nvPr/>
          </p:nvCxnSpPr>
          <p:spPr>
            <a:xfrm flipH="1">
              <a:off x="11052762" y="1961209"/>
              <a:ext cx="159222" cy="1197591"/>
            </a:xfrm>
            <a:prstGeom prst="straightConnector1">
              <a:avLst/>
            </a:prstGeom>
            <a:noFill/>
            <a:ln w="9525" cap="flat" cmpd="sng">
              <a:solidFill>
                <a:srgbClr val="9DD7EE"/>
              </a:solidFill>
              <a:prstDash val="solid"/>
              <a:miter lim="800000"/>
              <a:headEnd type="none" w="sm" len="sm"/>
              <a:tailEnd type="none" w="sm" len="sm"/>
            </a:ln>
          </p:spPr>
        </p:cxnSp>
        <p:cxnSp>
          <p:nvCxnSpPr>
            <p:cNvPr id="115" name="Google Shape;115;p22"/>
            <p:cNvCxnSpPr/>
            <p:nvPr/>
          </p:nvCxnSpPr>
          <p:spPr>
            <a:xfrm>
              <a:off x="9904075" y="1501451"/>
              <a:ext cx="116006" cy="914401"/>
            </a:xfrm>
            <a:prstGeom prst="straightConnector1">
              <a:avLst/>
            </a:prstGeom>
            <a:noFill/>
            <a:ln w="9525" cap="flat" cmpd="sng">
              <a:solidFill>
                <a:srgbClr val="9DD7EE"/>
              </a:solidFill>
              <a:prstDash val="solid"/>
              <a:miter lim="800000"/>
              <a:headEnd type="none" w="sm" len="sm"/>
              <a:tailEnd type="none" w="sm" len="sm"/>
            </a:ln>
          </p:spPr>
        </p:cxnSp>
        <p:cxnSp>
          <p:nvCxnSpPr>
            <p:cNvPr id="116" name="Google Shape;116;p22"/>
            <p:cNvCxnSpPr/>
            <p:nvPr/>
          </p:nvCxnSpPr>
          <p:spPr>
            <a:xfrm rot="10800000">
              <a:off x="8417606" y="3605125"/>
              <a:ext cx="343470" cy="3202"/>
            </a:xfrm>
            <a:prstGeom prst="straightConnector1">
              <a:avLst/>
            </a:prstGeom>
            <a:noFill/>
            <a:ln w="9525" cap="flat" cmpd="sng">
              <a:solidFill>
                <a:srgbClr val="9DD7EE"/>
              </a:solidFill>
              <a:prstDash val="solid"/>
              <a:miter lim="800000"/>
              <a:headEnd type="none" w="sm" len="sm"/>
              <a:tailEnd type="none" w="sm" len="sm"/>
            </a:ln>
          </p:spPr>
        </p:cxnSp>
        <p:cxnSp>
          <p:nvCxnSpPr>
            <p:cNvPr id="117" name="Google Shape;117;p22"/>
            <p:cNvCxnSpPr/>
            <p:nvPr/>
          </p:nvCxnSpPr>
          <p:spPr>
            <a:xfrm>
              <a:off x="8764487" y="1040840"/>
              <a:ext cx="346881" cy="475395"/>
            </a:xfrm>
            <a:prstGeom prst="straightConnector1">
              <a:avLst/>
            </a:prstGeom>
            <a:noFill/>
            <a:ln w="9525" cap="flat" cmpd="sng">
              <a:solidFill>
                <a:srgbClr val="9DD7EE"/>
              </a:solidFill>
              <a:prstDash val="solid"/>
              <a:miter lim="800000"/>
              <a:headEnd type="none" w="sm" len="sm"/>
              <a:tailEnd type="none" w="sm" len="sm"/>
            </a:ln>
          </p:spPr>
        </p:cxnSp>
        <p:cxnSp>
          <p:nvCxnSpPr>
            <p:cNvPr id="118" name="Google Shape;118;p22"/>
            <p:cNvCxnSpPr/>
            <p:nvPr/>
          </p:nvCxnSpPr>
          <p:spPr>
            <a:xfrm rot="10800000" flipH="1">
              <a:off x="8423292" y="1040840"/>
              <a:ext cx="329821" cy="1568638"/>
            </a:xfrm>
            <a:prstGeom prst="straightConnector1">
              <a:avLst/>
            </a:prstGeom>
            <a:noFill/>
            <a:ln w="9525" cap="flat" cmpd="sng">
              <a:solidFill>
                <a:srgbClr val="9DD7EE"/>
              </a:solidFill>
              <a:prstDash val="solid"/>
              <a:miter lim="800000"/>
              <a:headEnd type="none" w="sm" len="sm"/>
              <a:tailEnd type="none" w="sm" len="sm"/>
            </a:ln>
          </p:spPr>
        </p:cxnSp>
        <p:cxnSp>
          <p:nvCxnSpPr>
            <p:cNvPr id="119" name="Google Shape;119;p22"/>
            <p:cNvCxnSpPr/>
            <p:nvPr/>
          </p:nvCxnSpPr>
          <p:spPr>
            <a:xfrm rot="10800000" flipH="1">
              <a:off x="8761075" y="734546"/>
              <a:ext cx="1941393" cy="321931"/>
            </a:xfrm>
            <a:prstGeom prst="straightConnector1">
              <a:avLst/>
            </a:prstGeom>
            <a:noFill/>
            <a:ln w="9525" cap="flat" cmpd="sng">
              <a:solidFill>
                <a:srgbClr val="9DD7EE"/>
              </a:solidFill>
              <a:prstDash val="solid"/>
              <a:miter lim="800000"/>
              <a:headEnd type="none" w="sm" len="sm"/>
              <a:tailEnd type="none" w="sm" len="sm"/>
            </a:ln>
          </p:spPr>
        </p:cxnSp>
        <p:cxnSp>
          <p:nvCxnSpPr>
            <p:cNvPr id="120" name="Google Shape;120;p22"/>
            <p:cNvCxnSpPr/>
            <p:nvPr/>
          </p:nvCxnSpPr>
          <p:spPr>
            <a:xfrm flipH="1">
              <a:off x="8411919" y="2609478"/>
              <a:ext cx="11374" cy="995647"/>
            </a:xfrm>
            <a:prstGeom prst="straightConnector1">
              <a:avLst/>
            </a:prstGeom>
            <a:noFill/>
            <a:ln w="9525" cap="flat" cmpd="sng">
              <a:solidFill>
                <a:srgbClr val="9DD7EE"/>
              </a:solidFill>
              <a:prstDash val="solid"/>
              <a:miter lim="800000"/>
              <a:headEnd type="none" w="sm" len="sm"/>
              <a:tailEnd type="none" w="sm" len="sm"/>
            </a:ln>
          </p:spPr>
        </p:cxnSp>
      </p:grpSp>
      <p:grpSp>
        <p:nvGrpSpPr>
          <p:cNvPr id="121" name="Google Shape;121;p22"/>
          <p:cNvGrpSpPr/>
          <p:nvPr/>
        </p:nvGrpSpPr>
        <p:grpSpPr>
          <a:xfrm rot="-1265676">
            <a:off x="8270280" y="563349"/>
            <a:ext cx="873720" cy="1089224"/>
            <a:chOff x="8411919" y="701065"/>
            <a:chExt cx="2800065" cy="3490702"/>
          </a:xfrm>
        </p:grpSpPr>
        <p:cxnSp>
          <p:nvCxnSpPr>
            <p:cNvPr id="122" name="Google Shape;122;p22"/>
            <p:cNvCxnSpPr/>
            <p:nvPr/>
          </p:nvCxnSpPr>
          <p:spPr>
            <a:xfrm>
              <a:off x="9105681" y="1504009"/>
              <a:ext cx="914400" cy="914400"/>
            </a:xfrm>
            <a:prstGeom prst="straightConnector1">
              <a:avLst/>
            </a:prstGeom>
            <a:noFill/>
            <a:ln w="9525" cap="flat" cmpd="sng">
              <a:solidFill>
                <a:srgbClr val="9DD7EE"/>
              </a:solidFill>
              <a:prstDash val="solid"/>
              <a:miter lim="800000"/>
              <a:headEnd type="none" w="sm" len="sm"/>
              <a:tailEnd type="none" w="sm" len="sm"/>
            </a:ln>
          </p:spPr>
        </p:cxnSp>
        <p:cxnSp>
          <p:nvCxnSpPr>
            <p:cNvPr id="123" name="Google Shape;123;p22"/>
            <p:cNvCxnSpPr/>
            <p:nvPr/>
          </p:nvCxnSpPr>
          <p:spPr>
            <a:xfrm rot="10800000" flipH="1">
              <a:off x="8423293" y="2418409"/>
              <a:ext cx="1596788" cy="191069"/>
            </a:xfrm>
            <a:prstGeom prst="straightConnector1">
              <a:avLst/>
            </a:prstGeom>
            <a:noFill/>
            <a:ln w="9525" cap="flat" cmpd="sng">
              <a:solidFill>
                <a:srgbClr val="9DD7EE"/>
              </a:solidFill>
              <a:prstDash val="solid"/>
              <a:miter lim="800000"/>
              <a:headEnd type="none" w="sm" len="sm"/>
              <a:tailEnd type="none" w="sm" len="sm"/>
            </a:ln>
          </p:spPr>
        </p:cxnSp>
        <p:cxnSp>
          <p:nvCxnSpPr>
            <p:cNvPr id="124" name="Google Shape;124;p22"/>
            <p:cNvCxnSpPr/>
            <p:nvPr/>
          </p:nvCxnSpPr>
          <p:spPr>
            <a:xfrm rot="10800000" flipH="1">
              <a:off x="8423293" y="1504009"/>
              <a:ext cx="682388" cy="1105469"/>
            </a:xfrm>
            <a:prstGeom prst="straightConnector1">
              <a:avLst/>
            </a:prstGeom>
            <a:noFill/>
            <a:ln w="9525" cap="flat" cmpd="sng">
              <a:solidFill>
                <a:srgbClr val="9DD7EE"/>
              </a:solidFill>
              <a:prstDash val="solid"/>
              <a:miter lim="800000"/>
              <a:headEnd type="none" w="sm" len="sm"/>
              <a:tailEnd type="none" w="sm" len="sm"/>
            </a:ln>
          </p:spPr>
        </p:cxnSp>
        <p:cxnSp>
          <p:nvCxnSpPr>
            <p:cNvPr id="125" name="Google Shape;125;p22"/>
            <p:cNvCxnSpPr/>
            <p:nvPr/>
          </p:nvCxnSpPr>
          <p:spPr>
            <a:xfrm>
              <a:off x="10702469" y="701066"/>
              <a:ext cx="509515" cy="1260143"/>
            </a:xfrm>
            <a:prstGeom prst="straightConnector1">
              <a:avLst/>
            </a:prstGeom>
            <a:noFill/>
            <a:ln w="9525" cap="flat" cmpd="sng">
              <a:solidFill>
                <a:srgbClr val="9DD7EE"/>
              </a:solidFill>
              <a:prstDash val="solid"/>
              <a:miter lim="800000"/>
              <a:headEnd type="none" w="sm" len="sm"/>
              <a:tailEnd type="none" w="sm" len="sm"/>
            </a:ln>
          </p:spPr>
        </p:cxnSp>
        <p:cxnSp>
          <p:nvCxnSpPr>
            <p:cNvPr id="126" name="Google Shape;126;p22"/>
            <p:cNvCxnSpPr/>
            <p:nvPr/>
          </p:nvCxnSpPr>
          <p:spPr>
            <a:xfrm rot="10800000" flipH="1">
              <a:off x="10020081" y="701065"/>
              <a:ext cx="682388" cy="1717344"/>
            </a:xfrm>
            <a:prstGeom prst="straightConnector1">
              <a:avLst/>
            </a:prstGeom>
            <a:noFill/>
            <a:ln w="9525" cap="flat" cmpd="sng">
              <a:solidFill>
                <a:srgbClr val="9DD7EE"/>
              </a:solidFill>
              <a:prstDash val="solid"/>
              <a:miter lim="800000"/>
              <a:headEnd type="none" w="sm" len="sm"/>
              <a:tailEnd type="none" w="sm" len="sm"/>
            </a:ln>
          </p:spPr>
        </p:cxnSp>
        <p:cxnSp>
          <p:nvCxnSpPr>
            <p:cNvPr id="127" name="Google Shape;127;p22"/>
            <p:cNvCxnSpPr/>
            <p:nvPr/>
          </p:nvCxnSpPr>
          <p:spPr>
            <a:xfrm rot="10800000" flipH="1">
              <a:off x="9105681" y="701067"/>
              <a:ext cx="1596788" cy="802942"/>
            </a:xfrm>
            <a:prstGeom prst="straightConnector1">
              <a:avLst/>
            </a:prstGeom>
            <a:noFill/>
            <a:ln w="9525" cap="flat" cmpd="sng">
              <a:solidFill>
                <a:srgbClr val="9DD7EE"/>
              </a:solidFill>
              <a:prstDash val="solid"/>
              <a:miter lim="800000"/>
              <a:headEnd type="none" w="sm" len="sm"/>
              <a:tailEnd type="none" w="sm" len="sm"/>
            </a:ln>
          </p:spPr>
        </p:cxnSp>
        <p:cxnSp>
          <p:nvCxnSpPr>
            <p:cNvPr id="128" name="Google Shape;128;p22"/>
            <p:cNvCxnSpPr/>
            <p:nvPr/>
          </p:nvCxnSpPr>
          <p:spPr>
            <a:xfrm rot="10800000" flipH="1">
              <a:off x="8764487" y="2415851"/>
              <a:ext cx="1255594" cy="1195032"/>
            </a:xfrm>
            <a:prstGeom prst="straightConnector1">
              <a:avLst/>
            </a:prstGeom>
            <a:noFill/>
            <a:ln w="9525" cap="flat" cmpd="sng">
              <a:solidFill>
                <a:srgbClr val="9DD7EE"/>
              </a:solidFill>
              <a:prstDash val="solid"/>
              <a:miter lim="800000"/>
              <a:headEnd type="none" w="sm" len="sm"/>
              <a:tailEnd type="none" w="sm" len="sm"/>
            </a:ln>
          </p:spPr>
        </p:cxnSp>
        <p:cxnSp>
          <p:nvCxnSpPr>
            <p:cNvPr id="129" name="Google Shape;129;p22"/>
            <p:cNvCxnSpPr/>
            <p:nvPr/>
          </p:nvCxnSpPr>
          <p:spPr>
            <a:xfrm>
              <a:off x="8423293" y="2609478"/>
              <a:ext cx="341194" cy="1001405"/>
            </a:xfrm>
            <a:prstGeom prst="straightConnector1">
              <a:avLst/>
            </a:prstGeom>
            <a:noFill/>
            <a:ln w="9525" cap="flat" cmpd="sng">
              <a:solidFill>
                <a:srgbClr val="9DD7EE"/>
              </a:solidFill>
              <a:prstDash val="solid"/>
              <a:miter lim="800000"/>
              <a:headEnd type="none" w="sm" len="sm"/>
              <a:tailEnd type="none" w="sm" len="sm"/>
            </a:ln>
          </p:spPr>
        </p:cxnSp>
        <p:cxnSp>
          <p:nvCxnSpPr>
            <p:cNvPr id="130" name="Google Shape;130;p22"/>
            <p:cNvCxnSpPr/>
            <p:nvPr/>
          </p:nvCxnSpPr>
          <p:spPr>
            <a:xfrm rot="10800000">
              <a:off x="10020081" y="2415851"/>
              <a:ext cx="0" cy="1775916"/>
            </a:xfrm>
            <a:prstGeom prst="straightConnector1">
              <a:avLst/>
            </a:prstGeom>
            <a:noFill/>
            <a:ln w="9525" cap="flat" cmpd="sng">
              <a:solidFill>
                <a:srgbClr val="9DD7EE"/>
              </a:solidFill>
              <a:prstDash val="solid"/>
              <a:miter lim="800000"/>
              <a:headEnd type="none" w="sm" len="sm"/>
              <a:tailEnd type="none" w="sm" len="sm"/>
            </a:ln>
          </p:spPr>
        </p:cxnSp>
        <p:cxnSp>
          <p:nvCxnSpPr>
            <p:cNvPr id="131" name="Google Shape;131;p22"/>
            <p:cNvCxnSpPr/>
            <p:nvPr/>
          </p:nvCxnSpPr>
          <p:spPr>
            <a:xfrm>
              <a:off x="10020081" y="2418409"/>
              <a:ext cx="1026994" cy="740391"/>
            </a:xfrm>
            <a:prstGeom prst="straightConnector1">
              <a:avLst/>
            </a:prstGeom>
            <a:noFill/>
            <a:ln w="9525" cap="flat" cmpd="sng">
              <a:solidFill>
                <a:srgbClr val="9DD7EE"/>
              </a:solidFill>
              <a:prstDash val="solid"/>
              <a:miter lim="800000"/>
              <a:headEnd type="none" w="sm" len="sm"/>
              <a:tailEnd type="none" w="sm" len="sm"/>
            </a:ln>
          </p:spPr>
        </p:cxnSp>
        <p:cxnSp>
          <p:nvCxnSpPr>
            <p:cNvPr id="132" name="Google Shape;132;p22"/>
            <p:cNvCxnSpPr/>
            <p:nvPr/>
          </p:nvCxnSpPr>
          <p:spPr>
            <a:xfrm>
              <a:off x="9111368" y="1501451"/>
              <a:ext cx="792707" cy="15354"/>
            </a:xfrm>
            <a:prstGeom prst="straightConnector1">
              <a:avLst/>
            </a:prstGeom>
            <a:noFill/>
            <a:ln w="9525" cap="flat" cmpd="sng">
              <a:solidFill>
                <a:srgbClr val="9DD7EE"/>
              </a:solidFill>
              <a:prstDash val="solid"/>
              <a:miter lim="800000"/>
              <a:headEnd type="none" w="sm" len="sm"/>
              <a:tailEnd type="none" w="sm" len="sm"/>
            </a:ln>
          </p:spPr>
        </p:cxnSp>
        <p:cxnSp>
          <p:nvCxnSpPr>
            <p:cNvPr id="133" name="Google Shape;133;p22"/>
            <p:cNvCxnSpPr/>
            <p:nvPr/>
          </p:nvCxnSpPr>
          <p:spPr>
            <a:xfrm flipH="1">
              <a:off x="9904075" y="701065"/>
              <a:ext cx="798394" cy="815170"/>
            </a:xfrm>
            <a:prstGeom prst="straightConnector1">
              <a:avLst/>
            </a:prstGeom>
            <a:noFill/>
            <a:ln w="9525" cap="flat" cmpd="sng">
              <a:solidFill>
                <a:srgbClr val="9DD7EE"/>
              </a:solidFill>
              <a:prstDash val="solid"/>
              <a:miter lim="800000"/>
              <a:headEnd type="none" w="sm" len="sm"/>
              <a:tailEnd type="none" w="sm" len="sm"/>
            </a:ln>
          </p:spPr>
        </p:cxnSp>
        <p:cxnSp>
          <p:nvCxnSpPr>
            <p:cNvPr id="134" name="Google Shape;134;p22"/>
            <p:cNvCxnSpPr/>
            <p:nvPr/>
          </p:nvCxnSpPr>
          <p:spPr>
            <a:xfrm>
              <a:off x="8764487" y="3610883"/>
              <a:ext cx="1249907" cy="580884"/>
            </a:xfrm>
            <a:prstGeom prst="straightConnector1">
              <a:avLst/>
            </a:prstGeom>
            <a:noFill/>
            <a:ln w="9525" cap="flat" cmpd="sng">
              <a:solidFill>
                <a:srgbClr val="9DD7EE"/>
              </a:solidFill>
              <a:prstDash val="solid"/>
              <a:miter lim="800000"/>
              <a:headEnd type="none" w="sm" len="sm"/>
              <a:tailEnd type="none" w="sm" len="sm"/>
            </a:ln>
          </p:spPr>
        </p:cxnSp>
        <p:cxnSp>
          <p:nvCxnSpPr>
            <p:cNvPr id="135" name="Google Shape;135;p22"/>
            <p:cNvCxnSpPr/>
            <p:nvPr/>
          </p:nvCxnSpPr>
          <p:spPr>
            <a:xfrm rot="10800000" flipH="1">
              <a:off x="10014394" y="3158800"/>
              <a:ext cx="1032681" cy="1032967"/>
            </a:xfrm>
            <a:prstGeom prst="straightConnector1">
              <a:avLst/>
            </a:prstGeom>
            <a:noFill/>
            <a:ln w="9525" cap="flat" cmpd="sng">
              <a:solidFill>
                <a:srgbClr val="9DD7EE"/>
              </a:solidFill>
              <a:prstDash val="solid"/>
              <a:miter lim="800000"/>
              <a:headEnd type="none" w="sm" len="sm"/>
              <a:tailEnd type="none" w="sm" len="sm"/>
            </a:ln>
          </p:spPr>
        </p:cxnSp>
        <p:cxnSp>
          <p:nvCxnSpPr>
            <p:cNvPr id="136" name="Google Shape;136;p22"/>
            <p:cNvCxnSpPr/>
            <p:nvPr/>
          </p:nvCxnSpPr>
          <p:spPr>
            <a:xfrm rot="10800000" flipH="1">
              <a:off x="10020081" y="1961209"/>
              <a:ext cx="1191903" cy="454642"/>
            </a:xfrm>
            <a:prstGeom prst="straightConnector1">
              <a:avLst/>
            </a:prstGeom>
            <a:noFill/>
            <a:ln w="9525" cap="flat" cmpd="sng">
              <a:solidFill>
                <a:srgbClr val="9DD7EE"/>
              </a:solidFill>
              <a:prstDash val="solid"/>
              <a:miter lim="800000"/>
              <a:headEnd type="none" w="sm" len="sm"/>
              <a:tailEnd type="none" w="sm" len="sm"/>
            </a:ln>
          </p:spPr>
        </p:cxnSp>
        <p:cxnSp>
          <p:nvCxnSpPr>
            <p:cNvPr id="137" name="Google Shape;137;p22"/>
            <p:cNvCxnSpPr/>
            <p:nvPr/>
          </p:nvCxnSpPr>
          <p:spPr>
            <a:xfrm flipH="1">
              <a:off x="11052762" y="1961209"/>
              <a:ext cx="159222" cy="1197591"/>
            </a:xfrm>
            <a:prstGeom prst="straightConnector1">
              <a:avLst/>
            </a:prstGeom>
            <a:noFill/>
            <a:ln w="9525" cap="flat" cmpd="sng">
              <a:solidFill>
                <a:srgbClr val="9DD7EE"/>
              </a:solidFill>
              <a:prstDash val="solid"/>
              <a:miter lim="800000"/>
              <a:headEnd type="none" w="sm" len="sm"/>
              <a:tailEnd type="none" w="sm" len="sm"/>
            </a:ln>
          </p:spPr>
        </p:cxnSp>
        <p:cxnSp>
          <p:nvCxnSpPr>
            <p:cNvPr id="138" name="Google Shape;138;p22"/>
            <p:cNvCxnSpPr/>
            <p:nvPr/>
          </p:nvCxnSpPr>
          <p:spPr>
            <a:xfrm>
              <a:off x="9904075" y="1501451"/>
              <a:ext cx="116006" cy="914401"/>
            </a:xfrm>
            <a:prstGeom prst="straightConnector1">
              <a:avLst/>
            </a:prstGeom>
            <a:noFill/>
            <a:ln w="9525" cap="flat" cmpd="sng">
              <a:solidFill>
                <a:srgbClr val="9DD7EE"/>
              </a:solidFill>
              <a:prstDash val="solid"/>
              <a:miter lim="800000"/>
              <a:headEnd type="none" w="sm" len="sm"/>
              <a:tailEnd type="none" w="sm" len="sm"/>
            </a:ln>
          </p:spPr>
        </p:cxnSp>
        <p:cxnSp>
          <p:nvCxnSpPr>
            <p:cNvPr id="139" name="Google Shape;139;p22"/>
            <p:cNvCxnSpPr/>
            <p:nvPr/>
          </p:nvCxnSpPr>
          <p:spPr>
            <a:xfrm rot="10800000">
              <a:off x="8417606" y="3605125"/>
              <a:ext cx="343470" cy="3202"/>
            </a:xfrm>
            <a:prstGeom prst="straightConnector1">
              <a:avLst/>
            </a:prstGeom>
            <a:noFill/>
            <a:ln w="9525" cap="flat" cmpd="sng">
              <a:solidFill>
                <a:srgbClr val="9DD7EE"/>
              </a:solidFill>
              <a:prstDash val="solid"/>
              <a:miter lim="800000"/>
              <a:headEnd type="none" w="sm" len="sm"/>
              <a:tailEnd type="none" w="sm" len="sm"/>
            </a:ln>
          </p:spPr>
        </p:cxnSp>
        <p:cxnSp>
          <p:nvCxnSpPr>
            <p:cNvPr id="140" name="Google Shape;140;p22"/>
            <p:cNvCxnSpPr/>
            <p:nvPr/>
          </p:nvCxnSpPr>
          <p:spPr>
            <a:xfrm>
              <a:off x="8764487" y="1040840"/>
              <a:ext cx="346881" cy="475395"/>
            </a:xfrm>
            <a:prstGeom prst="straightConnector1">
              <a:avLst/>
            </a:prstGeom>
            <a:noFill/>
            <a:ln w="9525" cap="flat" cmpd="sng">
              <a:solidFill>
                <a:srgbClr val="9DD7EE"/>
              </a:solidFill>
              <a:prstDash val="solid"/>
              <a:miter lim="800000"/>
              <a:headEnd type="none" w="sm" len="sm"/>
              <a:tailEnd type="none" w="sm" len="sm"/>
            </a:ln>
          </p:spPr>
        </p:cxnSp>
        <p:cxnSp>
          <p:nvCxnSpPr>
            <p:cNvPr id="141" name="Google Shape;141;p22"/>
            <p:cNvCxnSpPr/>
            <p:nvPr/>
          </p:nvCxnSpPr>
          <p:spPr>
            <a:xfrm rot="10800000" flipH="1">
              <a:off x="8423292" y="1040840"/>
              <a:ext cx="329821" cy="1568638"/>
            </a:xfrm>
            <a:prstGeom prst="straightConnector1">
              <a:avLst/>
            </a:prstGeom>
            <a:noFill/>
            <a:ln w="9525" cap="flat" cmpd="sng">
              <a:solidFill>
                <a:srgbClr val="9DD7EE"/>
              </a:solidFill>
              <a:prstDash val="solid"/>
              <a:miter lim="800000"/>
              <a:headEnd type="none" w="sm" len="sm"/>
              <a:tailEnd type="none" w="sm" len="sm"/>
            </a:ln>
          </p:spPr>
        </p:cxnSp>
        <p:cxnSp>
          <p:nvCxnSpPr>
            <p:cNvPr id="142" name="Google Shape;142;p22"/>
            <p:cNvCxnSpPr/>
            <p:nvPr/>
          </p:nvCxnSpPr>
          <p:spPr>
            <a:xfrm rot="10800000" flipH="1">
              <a:off x="8761075" y="734546"/>
              <a:ext cx="1941393" cy="321931"/>
            </a:xfrm>
            <a:prstGeom prst="straightConnector1">
              <a:avLst/>
            </a:prstGeom>
            <a:noFill/>
            <a:ln w="9525" cap="flat" cmpd="sng">
              <a:solidFill>
                <a:srgbClr val="9DD7EE"/>
              </a:solidFill>
              <a:prstDash val="solid"/>
              <a:miter lim="800000"/>
              <a:headEnd type="none" w="sm" len="sm"/>
              <a:tailEnd type="none" w="sm" len="sm"/>
            </a:ln>
          </p:spPr>
        </p:cxnSp>
        <p:cxnSp>
          <p:nvCxnSpPr>
            <p:cNvPr id="143" name="Google Shape;143;p22"/>
            <p:cNvCxnSpPr/>
            <p:nvPr/>
          </p:nvCxnSpPr>
          <p:spPr>
            <a:xfrm flipH="1">
              <a:off x="8411919" y="2609478"/>
              <a:ext cx="11374" cy="995647"/>
            </a:xfrm>
            <a:prstGeom prst="straightConnector1">
              <a:avLst/>
            </a:prstGeom>
            <a:noFill/>
            <a:ln w="9525" cap="flat" cmpd="sng">
              <a:solidFill>
                <a:srgbClr val="9DD7EE"/>
              </a:solidFill>
              <a:prstDash val="solid"/>
              <a:miter lim="800000"/>
              <a:headEnd type="none" w="sm" len="sm"/>
              <a:tailEnd type="none" w="sm" len="sm"/>
            </a:ln>
          </p:spPr>
        </p:cxnSp>
      </p:grpSp>
      <p:grpSp>
        <p:nvGrpSpPr>
          <p:cNvPr id="144" name="Google Shape;144;p22"/>
          <p:cNvGrpSpPr/>
          <p:nvPr/>
        </p:nvGrpSpPr>
        <p:grpSpPr>
          <a:xfrm rot="-1265676">
            <a:off x="6777868" y="53748"/>
            <a:ext cx="565055" cy="553016"/>
            <a:chOff x="8411919" y="701065"/>
            <a:chExt cx="2800065" cy="3490702"/>
          </a:xfrm>
        </p:grpSpPr>
        <p:cxnSp>
          <p:nvCxnSpPr>
            <p:cNvPr id="145" name="Google Shape;145;p22"/>
            <p:cNvCxnSpPr/>
            <p:nvPr/>
          </p:nvCxnSpPr>
          <p:spPr>
            <a:xfrm>
              <a:off x="9105681" y="1504009"/>
              <a:ext cx="914400" cy="914400"/>
            </a:xfrm>
            <a:prstGeom prst="straightConnector1">
              <a:avLst/>
            </a:prstGeom>
            <a:noFill/>
            <a:ln w="9525" cap="flat" cmpd="sng">
              <a:solidFill>
                <a:srgbClr val="9DD7EE"/>
              </a:solidFill>
              <a:prstDash val="solid"/>
              <a:miter lim="800000"/>
              <a:headEnd type="none" w="sm" len="sm"/>
              <a:tailEnd type="none" w="sm" len="sm"/>
            </a:ln>
          </p:spPr>
        </p:cxnSp>
        <p:cxnSp>
          <p:nvCxnSpPr>
            <p:cNvPr id="146" name="Google Shape;146;p22"/>
            <p:cNvCxnSpPr/>
            <p:nvPr/>
          </p:nvCxnSpPr>
          <p:spPr>
            <a:xfrm rot="10800000" flipH="1">
              <a:off x="8423293" y="2418409"/>
              <a:ext cx="1596788" cy="191069"/>
            </a:xfrm>
            <a:prstGeom prst="straightConnector1">
              <a:avLst/>
            </a:prstGeom>
            <a:noFill/>
            <a:ln w="9525" cap="flat" cmpd="sng">
              <a:solidFill>
                <a:srgbClr val="9DD7EE"/>
              </a:solidFill>
              <a:prstDash val="solid"/>
              <a:miter lim="800000"/>
              <a:headEnd type="none" w="sm" len="sm"/>
              <a:tailEnd type="none" w="sm" len="sm"/>
            </a:ln>
          </p:spPr>
        </p:cxnSp>
        <p:cxnSp>
          <p:nvCxnSpPr>
            <p:cNvPr id="147" name="Google Shape;147;p22"/>
            <p:cNvCxnSpPr/>
            <p:nvPr/>
          </p:nvCxnSpPr>
          <p:spPr>
            <a:xfrm rot="10800000" flipH="1">
              <a:off x="8423293" y="1504009"/>
              <a:ext cx="682388" cy="1105469"/>
            </a:xfrm>
            <a:prstGeom prst="straightConnector1">
              <a:avLst/>
            </a:prstGeom>
            <a:noFill/>
            <a:ln w="9525" cap="flat" cmpd="sng">
              <a:solidFill>
                <a:srgbClr val="9DD7EE"/>
              </a:solidFill>
              <a:prstDash val="solid"/>
              <a:miter lim="800000"/>
              <a:headEnd type="none" w="sm" len="sm"/>
              <a:tailEnd type="none" w="sm" len="sm"/>
            </a:ln>
          </p:spPr>
        </p:cxnSp>
        <p:cxnSp>
          <p:nvCxnSpPr>
            <p:cNvPr id="148" name="Google Shape;148;p22"/>
            <p:cNvCxnSpPr/>
            <p:nvPr/>
          </p:nvCxnSpPr>
          <p:spPr>
            <a:xfrm>
              <a:off x="10702469" y="701066"/>
              <a:ext cx="509515" cy="1260143"/>
            </a:xfrm>
            <a:prstGeom prst="straightConnector1">
              <a:avLst/>
            </a:prstGeom>
            <a:noFill/>
            <a:ln w="9525" cap="flat" cmpd="sng">
              <a:solidFill>
                <a:srgbClr val="9DD7EE"/>
              </a:solidFill>
              <a:prstDash val="solid"/>
              <a:miter lim="800000"/>
              <a:headEnd type="none" w="sm" len="sm"/>
              <a:tailEnd type="none" w="sm" len="sm"/>
            </a:ln>
          </p:spPr>
        </p:cxnSp>
        <p:cxnSp>
          <p:nvCxnSpPr>
            <p:cNvPr id="149" name="Google Shape;149;p22"/>
            <p:cNvCxnSpPr/>
            <p:nvPr/>
          </p:nvCxnSpPr>
          <p:spPr>
            <a:xfrm rot="10800000" flipH="1">
              <a:off x="10020081" y="701065"/>
              <a:ext cx="682388" cy="1717344"/>
            </a:xfrm>
            <a:prstGeom prst="straightConnector1">
              <a:avLst/>
            </a:prstGeom>
            <a:noFill/>
            <a:ln w="9525" cap="flat" cmpd="sng">
              <a:solidFill>
                <a:srgbClr val="9DD7EE"/>
              </a:solidFill>
              <a:prstDash val="solid"/>
              <a:miter lim="800000"/>
              <a:headEnd type="none" w="sm" len="sm"/>
              <a:tailEnd type="none" w="sm" len="sm"/>
            </a:ln>
          </p:spPr>
        </p:cxnSp>
        <p:cxnSp>
          <p:nvCxnSpPr>
            <p:cNvPr id="150" name="Google Shape;150;p22"/>
            <p:cNvCxnSpPr/>
            <p:nvPr/>
          </p:nvCxnSpPr>
          <p:spPr>
            <a:xfrm rot="10800000" flipH="1">
              <a:off x="9105681" y="701067"/>
              <a:ext cx="1596788" cy="802942"/>
            </a:xfrm>
            <a:prstGeom prst="straightConnector1">
              <a:avLst/>
            </a:prstGeom>
            <a:noFill/>
            <a:ln w="9525" cap="flat" cmpd="sng">
              <a:solidFill>
                <a:srgbClr val="9DD7EE"/>
              </a:solidFill>
              <a:prstDash val="solid"/>
              <a:miter lim="800000"/>
              <a:headEnd type="none" w="sm" len="sm"/>
              <a:tailEnd type="none" w="sm" len="sm"/>
            </a:ln>
          </p:spPr>
        </p:cxnSp>
        <p:cxnSp>
          <p:nvCxnSpPr>
            <p:cNvPr id="151" name="Google Shape;151;p22"/>
            <p:cNvCxnSpPr/>
            <p:nvPr/>
          </p:nvCxnSpPr>
          <p:spPr>
            <a:xfrm rot="10800000" flipH="1">
              <a:off x="8764487" y="2415851"/>
              <a:ext cx="1255594" cy="1195032"/>
            </a:xfrm>
            <a:prstGeom prst="straightConnector1">
              <a:avLst/>
            </a:prstGeom>
            <a:noFill/>
            <a:ln w="9525" cap="flat" cmpd="sng">
              <a:solidFill>
                <a:srgbClr val="9DD7EE"/>
              </a:solidFill>
              <a:prstDash val="solid"/>
              <a:miter lim="800000"/>
              <a:headEnd type="none" w="sm" len="sm"/>
              <a:tailEnd type="none" w="sm" len="sm"/>
            </a:ln>
          </p:spPr>
        </p:cxnSp>
        <p:cxnSp>
          <p:nvCxnSpPr>
            <p:cNvPr id="152" name="Google Shape;152;p22"/>
            <p:cNvCxnSpPr/>
            <p:nvPr/>
          </p:nvCxnSpPr>
          <p:spPr>
            <a:xfrm>
              <a:off x="8423293" y="2609478"/>
              <a:ext cx="341194" cy="1001405"/>
            </a:xfrm>
            <a:prstGeom prst="straightConnector1">
              <a:avLst/>
            </a:prstGeom>
            <a:noFill/>
            <a:ln w="9525" cap="flat" cmpd="sng">
              <a:solidFill>
                <a:srgbClr val="9DD7EE"/>
              </a:solidFill>
              <a:prstDash val="solid"/>
              <a:miter lim="800000"/>
              <a:headEnd type="none" w="sm" len="sm"/>
              <a:tailEnd type="none" w="sm" len="sm"/>
            </a:ln>
          </p:spPr>
        </p:cxnSp>
        <p:cxnSp>
          <p:nvCxnSpPr>
            <p:cNvPr id="153" name="Google Shape;153;p22"/>
            <p:cNvCxnSpPr/>
            <p:nvPr/>
          </p:nvCxnSpPr>
          <p:spPr>
            <a:xfrm rot="10800000">
              <a:off x="10020081" y="2415851"/>
              <a:ext cx="0" cy="1775916"/>
            </a:xfrm>
            <a:prstGeom prst="straightConnector1">
              <a:avLst/>
            </a:prstGeom>
            <a:noFill/>
            <a:ln w="9525" cap="flat" cmpd="sng">
              <a:solidFill>
                <a:srgbClr val="9DD7EE"/>
              </a:solidFill>
              <a:prstDash val="solid"/>
              <a:miter lim="800000"/>
              <a:headEnd type="none" w="sm" len="sm"/>
              <a:tailEnd type="none" w="sm" len="sm"/>
            </a:ln>
          </p:spPr>
        </p:cxnSp>
        <p:cxnSp>
          <p:nvCxnSpPr>
            <p:cNvPr id="154" name="Google Shape;154;p22"/>
            <p:cNvCxnSpPr/>
            <p:nvPr/>
          </p:nvCxnSpPr>
          <p:spPr>
            <a:xfrm>
              <a:off x="10020081" y="2418409"/>
              <a:ext cx="1026994" cy="740391"/>
            </a:xfrm>
            <a:prstGeom prst="straightConnector1">
              <a:avLst/>
            </a:prstGeom>
            <a:noFill/>
            <a:ln w="9525" cap="flat" cmpd="sng">
              <a:solidFill>
                <a:srgbClr val="9DD7EE"/>
              </a:solidFill>
              <a:prstDash val="solid"/>
              <a:miter lim="800000"/>
              <a:headEnd type="none" w="sm" len="sm"/>
              <a:tailEnd type="none" w="sm" len="sm"/>
            </a:ln>
          </p:spPr>
        </p:cxnSp>
        <p:cxnSp>
          <p:nvCxnSpPr>
            <p:cNvPr id="155" name="Google Shape;155;p22"/>
            <p:cNvCxnSpPr/>
            <p:nvPr/>
          </p:nvCxnSpPr>
          <p:spPr>
            <a:xfrm>
              <a:off x="9111368" y="1501451"/>
              <a:ext cx="792707" cy="15354"/>
            </a:xfrm>
            <a:prstGeom prst="straightConnector1">
              <a:avLst/>
            </a:prstGeom>
            <a:noFill/>
            <a:ln w="9525" cap="flat" cmpd="sng">
              <a:solidFill>
                <a:srgbClr val="9DD7EE"/>
              </a:solidFill>
              <a:prstDash val="solid"/>
              <a:miter lim="800000"/>
              <a:headEnd type="none" w="sm" len="sm"/>
              <a:tailEnd type="none" w="sm" len="sm"/>
            </a:ln>
          </p:spPr>
        </p:cxnSp>
        <p:cxnSp>
          <p:nvCxnSpPr>
            <p:cNvPr id="156" name="Google Shape;156;p22"/>
            <p:cNvCxnSpPr/>
            <p:nvPr/>
          </p:nvCxnSpPr>
          <p:spPr>
            <a:xfrm flipH="1">
              <a:off x="9904075" y="701065"/>
              <a:ext cx="798394" cy="815170"/>
            </a:xfrm>
            <a:prstGeom prst="straightConnector1">
              <a:avLst/>
            </a:prstGeom>
            <a:noFill/>
            <a:ln w="9525" cap="flat" cmpd="sng">
              <a:solidFill>
                <a:srgbClr val="9DD7EE"/>
              </a:solidFill>
              <a:prstDash val="solid"/>
              <a:miter lim="800000"/>
              <a:headEnd type="none" w="sm" len="sm"/>
              <a:tailEnd type="none" w="sm" len="sm"/>
            </a:ln>
          </p:spPr>
        </p:cxnSp>
        <p:cxnSp>
          <p:nvCxnSpPr>
            <p:cNvPr id="157" name="Google Shape;157;p22"/>
            <p:cNvCxnSpPr/>
            <p:nvPr/>
          </p:nvCxnSpPr>
          <p:spPr>
            <a:xfrm>
              <a:off x="8764487" y="3610883"/>
              <a:ext cx="1249907" cy="580884"/>
            </a:xfrm>
            <a:prstGeom prst="straightConnector1">
              <a:avLst/>
            </a:prstGeom>
            <a:noFill/>
            <a:ln w="9525" cap="flat" cmpd="sng">
              <a:solidFill>
                <a:srgbClr val="9DD7EE"/>
              </a:solidFill>
              <a:prstDash val="solid"/>
              <a:miter lim="800000"/>
              <a:headEnd type="none" w="sm" len="sm"/>
              <a:tailEnd type="none" w="sm" len="sm"/>
            </a:ln>
          </p:spPr>
        </p:cxnSp>
        <p:cxnSp>
          <p:nvCxnSpPr>
            <p:cNvPr id="158" name="Google Shape;158;p22"/>
            <p:cNvCxnSpPr/>
            <p:nvPr/>
          </p:nvCxnSpPr>
          <p:spPr>
            <a:xfrm rot="10800000" flipH="1">
              <a:off x="10014394" y="3158800"/>
              <a:ext cx="1032681" cy="1032967"/>
            </a:xfrm>
            <a:prstGeom prst="straightConnector1">
              <a:avLst/>
            </a:prstGeom>
            <a:noFill/>
            <a:ln w="9525" cap="flat" cmpd="sng">
              <a:solidFill>
                <a:srgbClr val="9DD7EE"/>
              </a:solidFill>
              <a:prstDash val="solid"/>
              <a:miter lim="800000"/>
              <a:headEnd type="none" w="sm" len="sm"/>
              <a:tailEnd type="none" w="sm" len="sm"/>
            </a:ln>
          </p:spPr>
        </p:cxnSp>
        <p:cxnSp>
          <p:nvCxnSpPr>
            <p:cNvPr id="159" name="Google Shape;159;p22"/>
            <p:cNvCxnSpPr/>
            <p:nvPr/>
          </p:nvCxnSpPr>
          <p:spPr>
            <a:xfrm rot="10800000" flipH="1">
              <a:off x="10020081" y="1961209"/>
              <a:ext cx="1191903" cy="454642"/>
            </a:xfrm>
            <a:prstGeom prst="straightConnector1">
              <a:avLst/>
            </a:prstGeom>
            <a:noFill/>
            <a:ln w="9525" cap="flat" cmpd="sng">
              <a:solidFill>
                <a:srgbClr val="9DD7EE"/>
              </a:solidFill>
              <a:prstDash val="solid"/>
              <a:miter lim="800000"/>
              <a:headEnd type="none" w="sm" len="sm"/>
              <a:tailEnd type="none" w="sm" len="sm"/>
            </a:ln>
          </p:spPr>
        </p:cxnSp>
        <p:cxnSp>
          <p:nvCxnSpPr>
            <p:cNvPr id="160" name="Google Shape;160;p22"/>
            <p:cNvCxnSpPr/>
            <p:nvPr/>
          </p:nvCxnSpPr>
          <p:spPr>
            <a:xfrm flipH="1">
              <a:off x="11052762" y="1961209"/>
              <a:ext cx="159222" cy="1197591"/>
            </a:xfrm>
            <a:prstGeom prst="straightConnector1">
              <a:avLst/>
            </a:prstGeom>
            <a:noFill/>
            <a:ln w="9525" cap="flat" cmpd="sng">
              <a:solidFill>
                <a:srgbClr val="9DD7EE"/>
              </a:solidFill>
              <a:prstDash val="solid"/>
              <a:miter lim="800000"/>
              <a:headEnd type="none" w="sm" len="sm"/>
              <a:tailEnd type="none" w="sm" len="sm"/>
            </a:ln>
          </p:spPr>
        </p:cxnSp>
        <p:cxnSp>
          <p:nvCxnSpPr>
            <p:cNvPr id="161" name="Google Shape;161;p22"/>
            <p:cNvCxnSpPr/>
            <p:nvPr/>
          </p:nvCxnSpPr>
          <p:spPr>
            <a:xfrm>
              <a:off x="9904075" y="1501451"/>
              <a:ext cx="116006" cy="914401"/>
            </a:xfrm>
            <a:prstGeom prst="straightConnector1">
              <a:avLst/>
            </a:prstGeom>
            <a:noFill/>
            <a:ln w="9525" cap="flat" cmpd="sng">
              <a:solidFill>
                <a:srgbClr val="9DD7EE"/>
              </a:solidFill>
              <a:prstDash val="solid"/>
              <a:miter lim="800000"/>
              <a:headEnd type="none" w="sm" len="sm"/>
              <a:tailEnd type="none" w="sm" len="sm"/>
            </a:ln>
          </p:spPr>
        </p:cxnSp>
        <p:cxnSp>
          <p:nvCxnSpPr>
            <p:cNvPr id="162" name="Google Shape;162;p22"/>
            <p:cNvCxnSpPr/>
            <p:nvPr/>
          </p:nvCxnSpPr>
          <p:spPr>
            <a:xfrm rot="10800000">
              <a:off x="8417606" y="3605125"/>
              <a:ext cx="343470" cy="3202"/>
            </a:xfrm>
            <a:prstGeom prst="straightConnector1">
              <a:avLst/>
            </a:prstGeom>
            <a:noFill/>
            <a:ln w="9525" cap="flat" cmpd="sng">
              <a:solidFill>
                <a:srgbClr val="9DD7EE"/>
              </a:solidFill>
              <a:prstDash val="solid"/>
              <a:miter lim="800000"/>
              <a:headEnd type="none" w="sm" len="sm"/>
              <a:tailEnd type="none" w="sm" len="sm"/>
            </a:ln>
          </p:spPr>
        </p:cxnSp>
        <p:cxnSp>
          <p:nvCxnSpPr>
            <p:cNvPr id="163" name="Google Shape;163;p22"/>
            <p:cNvCxnSpPr/>
            <p:nvPr/>
          </p:nvCxnSpPr>
          <p:spPr>
            <a:xfrm>
              <a:off x="8764487" y="1040840"/>
              <a:ext cx="346881" cy="475395"/>
            </a:xfrm>
            <a:prstGeom prst="straightConnector1">
              <a:avLst/>
            </a:prstGeom>
            <a:noFill/>
            <a:ln w="9525" cap="flat" cmpd="sng">
              <a:solidFill>
                <a:srgbClr val="9DD7EE"/>
              </a:solidFill>
              <a:prstDash val="solid"/>
              <a:miter lim="800000"/>
              <a:headEnd type="none" w="sm" len="sm"/>
              <a:tailEnd type="none" w="sm" len="sm"/>
            </a:ln>
          </p:spPr>
        </p:cxnSp>
        <p:cxnSp>
          <p:nvCxnSpPr>
            <p:cNvPr id="164" name="Google Shape;164;p22"/>
            <p:cNvCxnSpPr/>
            <p:nvPr/>
          </p:nvCxnSpPr>
          <p:spPr>
            <a:xfrm rot="10800000" flipH="1">
              <a:off x="8423292" y="1040840"/>
              <a:ext cx="329821" cy="1568638"/>
            </a:xfrm>
            <a:prstGeom prst="straightConnector1">
              <a:avLst/>
            </a:prstGeom>
            <a:noFill/>
            <a:ln w="9525" cap="flat" cmpd="sng">
              <a:solidFill>
                <a:srgbClr val="9DD7EE"/>
              </a:solidFill>
              <a:prstDash val="solid"/>
              <a:miter lim="800000"/>
              <a:headEnd type="none" w="sm" len="sm"/>
              <a:tailEnd type="none" w="sm" len="sm"/>
            </a:ln>
          </p:spPr>
        </p:cxnSp>
        <p:cxnSp>
          <p:nvCxnSpPr>
            <p:cNvPr id="165" name="Google Shape;165;p22"/>
            <p:cNvCxnSpPr/>
            <p:nvPr/>
          </p:nvCxnSpPr>
          <p:spPr>
            <a:xfrm rot="10800000" flipH="1">
              <a:off x="8761075" y="734546"/>
              <a:ext cx="1941393" cy="321931"/>
            </a:xfrm>
            <a:prstGeom prst="straightConnector1">
              <a:avLst/>
            </a:prstGeom>
            <a:noFill/>
            <a:ln w="9525" cap="flat" cmpd="sng">
              <a:solidFill>
                <a:srgbClr val="9DD7EE"/>
              </a:solidFill>
              <a:prstDash val="solid"/>
              <a:miter lim="800000"/>
              <a:headEnd type="none" w="sm" len="sm"/>
              <a:tailEnd type="none" w="sm" len="sm"/>
            </a:ln>
          </p:spPr>
        </p:cxnSp>
        <p:cxnSp>
          <p:nvCxnSpPr>
            <p:cNvPr id="166" name="Google Shape;166;p22"/>
            <p:cNvCxnSpPr/>
            <p:nvPr/>
          </p:nvCxnSpPr>
          <p:spPr>
            <a:xfrm flipH="1">
              <a:off x="8411919" y="2609478"/>
              <a:ext cx="11374" cy="995647"/>
            </a:xfrm>
            <a:prstGeom prst="straightConnector1">
              <a:avLst/>
            </a:prstGeom>
            <a:noFill/>
            <a:ln w="9525" cap="flat" cmpd="sng">
              <a:solidFill>
                <a:srgbClr val="9DD7EE"/>
              </a:solidFill>
              <a:prstDash val="solid"/>
              <a:miter lim="800000"/>
              <a:headEnd type="none" w="sm" len="sm"/>
              <a:tailEnd type="none" w="sm" len="sm"/>
            </a:ln>
          </p:spPr>
        </p:cxnSp>
      </p:grpSp>
      <p:grpSp>
        <p:nvGrpSpPr>
          <p:cNvPr id="167" name="Google Shape;167;p22"/>
          <p:cNvGrpSpPr/>
          <p:nvPr/>
        </p:nvGrpSpPr>
        <p:grpSpPr>
          <a:xfrm rot="-2178002">
            <a:off x="7311061" y="1038172"/>
            <a:ext cx="537906" cy="526445"/>
            <a:chOff x="8411919" y="701065"/>
            <a:chExt cx="2800065" cy="3490702"/>
          </a:xfrm>
        </p:grpSpPr>
        <p:cxnSp>
          <p:nvCxnSpPr>
            <p:cNvPr id="168" name="Google Shape;168;p22"/>
            <p:cNvCxnSpPr/>
            <p:nvPr/>
          </p:nvCxnSpPr>
          <p:spPr>
            <a:xfrm>
              <a:off x="9105681" y="1504009"/>
              <a:ext cx="914400" cy="914400"/>
            </a:xfrm>
            <a:prstGeom prst="straightConnector1">
              <a:avLst/>
            </a:prstGeom>
            <a:noFill/>
            <a:ln w="9525" cap="flat" cmpd="sng">
              <a:solidFill>
                <a:srgbClr val="9DD7EE"/>
              </a:solidFill>
              <a:prstDash val="solid"/>
              <a:miter lim="800000"/>
              <a:headEnd type="none" w="sm" len="sm"/>
              <a:tailEnd type="none" w="sm" len="sm"/>
            </a:ln>
          </p:spPr>
        </p:cxnSp>
        <p:cxnSp>
          <p:nvCxnSpPr>
            <p:cNvPr id="169" name="Google Shape;169;p22"/>
            <p:cNvCxnSpPr/>
            <p:nvPr/>
          </p:nvCxnSpPr>
          <p:spPr>
            <a:xfrm rot="10800000" flipH="1">
              <a:off x="8423293" y="2418409"/>
              <a:ext cx="1596788" cy="191069"/>
            </a:xfrm>
            <a:prstGeom prst="straightConnector1">
              <a:avLst/>
            </a:prstGeom>
            <a:noFill/>
            <a:ln w="9525" cap="flat" cmpd="sng">
              <a:solidFill>
                <a:srgbClr val="9DD7EE"/>
              </a:solidFill>
              <a:prstDash val="solid"/>
              <a:miter lim="800000"/>
              <a:headEnd type="none" w="sm" len="sm"/>
              <a:tailEnd type="none" w="sm" len="sm"/>
            </a:ln>
          </p:spPr>
        </p:cxnSp>
        <p:cxnSp>
          <p:nvCxnSpPr>
            <p:cNvPr id="170" name="Google Shape;170;p22"/>
            <p:cNvCxnSpPr/>
            <p:nvPr/>
          </p:nvCxnSpPr>
          <p:spPr>
            <a:xfrm rot="10800000" flipH="1">
              <a:off x="8423293" y="1504009"/>
              <a:ext cx="682388" cy="1105469"/>
            </a:xfrm>
            <a:prstGeom prst="straightConnector1">
              <a:avLst/>
            </a:prstGeom>
            <a:noFill/>
            <a:ln w="9525" cap="flat" cmpd="sng">
              <a:solidFill>
                <a:srgbClr val="9DD7EE"/>
              </a:solidFill>
              <a:prstDash val="solid"/>
              <a:miter lim="800000"/>
              <a:headEnd type="none" w="sm" len="sm"/>
              <a:tailEnd type="none" w="sm" len="sm"/>
            </a:ln>
          </p:spPr>
        </p:cxnSp>
        <p:cxnSp>
          <p:nvCxnSpPr>
            <p:cNvPr id="171" name="Google Shape;171;p22"/>
            <p:cNvCxnSpPr/>
            <p:nvPr/>
          </p:nvCxnSpPr>
          <p:spPr>
            <a:xfrm>
              <a:off x="10702469" y="701066"/>
              <a:ext cx="509515" cy="1260143"/>
            </a:xfrm>
            <a:prstGeom prst="straightConnector1">
              <a:avLst/>
            </a:prstGeom>
            <a:noFill/>
            <a:ln w="9525" cap="flat" cmpd="sng">
              <a:solidFill>
                <a:srgbClr val="9DD7EE"/>
              </a:solidFill>
              <a:prstDash val="solid"/>
              <a:miter lim="800000"/>
              <a:headEnd type="none" w="sm" len="sm"/>
              <a:tailEnd type="none" w="sm" len="sm"/>
            </a:ln>
          </p:spPr>
        </p:cxnSp>
        <p:cxnSp>
          <p:nvCxnSpPr>
            <p:cNvPr id="172" name="Google Shape;172;p22"/>
            <p:cNvCxnSpPr/>
            <p:nvPr/>
          </p:nvCxnSpPr>
          <p:spPr>
            <a:xfrm rot="10800000" flipH="1">
              <a:off x="10020081" y="701065"/>
              <a:ext cx="682388" cy="1717344"/>
            </a:xfrm>
            <a:prstGeom prst="straightConnector1">
              <a:avLst/>
            </a:prstGeom>
            <a:noFill/>
            <a:ln w="9525" cap="flat" cmpd="sng">
              <a:solidFill>
                <a:srgbClr val="9DD7EE"/>
              </a:solidFill>
              <a:prstDash val="solid"/>
              <a:miter lim="800000"/>
              <a:headEnd type="none" w="sm" len="sm"/>
              <a:tailEnd type="none" w="sm" len="sm"/>
            </a:ln>
          </p:spPr>
        </p:cxnSp>
        <p:cxnSp>
          <p:nvCxnSpPr>
            <p:cNvPr id="173" name="Google Shape;173;p22"/>
            <p:cNvCxnSpPr/>
            <p:nvPr/>
          </p:nvCxnSpPr>
          <p:spPr>
            <a:xfrm rot="10800000" flipH="1">
              <a:off x="9105681" y="701067"/>
              <a:ext cx="1596788" cy="802942"/>
            </a:xfrm>
            <a:prstGeom prst="straightConnector1">
              <a:avLst/>
            </a:prstGeom>
            <a:noFill/>
            <a:ln w="9525" cap="flat" cmpd="sng">
              <a:solidFill>
                <a:srgbClr val="9DD7EE"/>
              </a:solidFill>
              <a:prstDash val="solid"/>
              <a:miter lim="800000"/>
              <a:headEnd type="none" w="sm" len="sm"/>
              <a:tailEnd type="none" w="sm" len="sm"/>
            </a:ln>
          </p:spPr>
        </p:cxnSp>
        <p:cxnSp>
          <p:nvCxnSpPr>
            <p:cNvPr id="174" name="Google Shape;174;p22"/>
            <p:cNvCxnSpPr/>
            <p:nvPr/>
          </p:nvCxnSpPr>
          <p:spPr>
            <a:xfrm rot="10800000" flipH="1">
              <a:off x="8764487" y="2415851"/>
              <a:ext cx="1255594" cy="1195032"/>
            </a:xfrm>
            <a:prstGeom prst="straightConnector1">
              <a:avLst/>
            </a:prstGeom>
            <a:noFill/>
            <a:ln w="9525" cap="flat" cmpd="sng">
              <a:solidFill>
                <a:srgbClr val="9DD7EE"/>
              </a:solidFill>
              <a:prstDash val="solid"/>
              <a:miter lim="800000"/>
              <a:headEnd type="none" w="sm" len="sm"/>
              <a:tailEnd type="none" w="sm" len="sm"/>
            </a:ln>
          </p:spPr>
        </p:cxnSp>
        <p:cxnSp>
          <p:nvCxnSpPr>
            <p:cNvPr id="175" name="Google Shape;175;p22"/>
            <p:cNvCxnSpPr/>
            <p:nvPr/>
          </p:nvCxnSpPr>
          <p:spPr>
            <a:xfrm>
              <a:off x="8423293" y="2609478"/>
              <a:ext cx="341194" cy="1001405"/>
            </a:xfrm>
            <a:prstGeom prst="straightConnector1">
              <a:avLst/>
            </a:prstGeom>
            <a:noFill/>
            <a:ln w="9525" cap="flat" cmpd="sng">
              <a:solidFill>
                <a:srgbClr val="9DD7EE"/>
              </a:solidFill>
              <a:prstDash val="solid"/>
              <a:miter lim="800000"/>
              <a:headEnd type="none" w="sm" len="sm"/>
              <a:tailEnd type="none" w="sm" len="sm"/>
            </a:ln>
          </p:spPr>
        </p:cxnSp>
        <p:cxnSp>
          <p:nvCxnSpPr>
            <p:cNvPr id="176" name="Google Shape;176;p22"/>
            <p:cNvCxnSpPr/>
            <p:nvPr/>
          </p:nvCxnSpPr>
          <p:spPr>
            <a:xfrm rot="10800000">
              <a:off x="10020081" y="2415851"/>
              <a:ext cx="0" cy="1775916"/>
            </a:xfrm>
            <a:prstGeom prst="straightConnector1">
              <a:avLst/>
            </a:prstGeom>
            <a:noFill/>
            <a:ln w="9525" cap="flat" cmpd="sng">
              <a:solidFill>
                <a:srgbClr val="9DD7EE"/>
              </a:solidFill>
              <a:prstDash val="solid"/>
              <a:miter lim="800000"/>
              <a:headEnd type="none" w="sm" len="sm"/>
              <a:tailEnd type="none" w="sm" len="sm"/>
            </a:ln>
          </p:spPr>
        </p:cxnSp>
        <p:cxnSp>
          <p:nvCxnSpPr>
            <p:cNvPr id="177" name="Google Shape;177;p22"/>
            <p:cNvCxnSpPr/>
            <p:nvPr/>
          </p:nvCxnSpPr>
          <p:spPr>
            <a:xfrm>
              <a:off x="10020081" y="2418409"/>
              <a:ext cx="1026994" cy="740391"/>
            </a:xfrm>
            <a:prstGeom prst="straightConnector1">
              <a:avLst/>
            </a:prstGeom>
            <a:noFill/>
            <a:ln w="9525" cap="flat" cmpd="sng">
              <a:solidFill>
                <a:srgbClr val="9DD7EE"/>
              </a:solidFill>
              <a:prstDash val="solid"/>
              <a:miter lim="800000"/>
              <a:headEnd type="none" w="sm" len="sm"/>
              <a:tailEnd type="none" w="sm" len="sm"/>
            </a:ln>
          </p:spPr>
        </p:cxnSp>
        <p:cxnSp>
          <p:nvCxnSpPr>
            <p:cNvPr id="178" name="Google Shape;178;p22"/>
            <p:cNvCxnSpPr/>
            <p:nvPr/>
          </p:nvCxnSpPr>
          <p:spPr>
            <a:xfrm>
              <a:off x="9111368" y="1501451"/>
              <a:ext cx="792707" cy="15354"/>
            </a:xfrm>
            <a:prstGeom prst="straightConnector1">
              <a:avLst/>
            </a:prstGeom>
            <a:noFill/>
            <a:ln w="9525" cap="flat" cmpd="sng">
              <a:solidFill>
                <a:srgbClr val="9DD7EE"/>
              </a:solidFill>
              <a:prstDash val="solid"/>
              <a:miter lim="800000"/>
              <a:headEnd type="none" w="sm" len="sm"/>
              <a:tailEnd type="none" w="sm" len="sm"/>
            </a:ln>
          </p:spPr>
        </p:cxnSp>
        <p:cxnSp>
          <p:nvCxnSpPr>
            <p:cNvPr id="179" name="Google Shape;179;p22"/>
            <p:cNvCxnSpPr/>
            <p:nvPr/>
          </p:nvCxnSpPr>
          <p:spPr>
            <a:xfrm flipH="1">
              <a:off x="9904075" y="701065"/>
              <a:ext cx="798394" cy="815170"/>
            </a:xfrm>
            <a:prstGeom prst="straightConnector1">
              <a:avLst/>
            </a:prstGeom>
            <a:noFill/>
            <a:ln w="9525" cap="flat" cmpd="sng">
              <a:solidFill>
                <a:srgbClr val="9DD7EE"/>
              </a:solidFill>
              <a:prstDash val="solid"/>
              <a:miter lim="800000"/>
              <a:headEnd type="none" w="sm" len="sm"/>
              <a:tailEnd type="none" w="sm" len="sm"/>
            </a:ln>
          </p:spPr>
        </p:cxnSp>
        <p:cxnSp>
          <p:nvCxnSpPr>
            <p:cNvPr id="180" name="Google Shape;180;p22"/>
            <p:cNvCxnSpPr/>
            <p:nvPr/>
          </p:nvCxnSpPr>
          <p:spPr>
            <a:xfrm>
              <a:off x="8764487" y="3610883"/>
              <a:ext cx="1249907" cy="580884"/>
            </a:xfrm>
            <a:prstGeom prst="straightConnector1">
              <a:avLst/>
            </a:prstGeom>
            <a:noFill/>
            <a:ln w="9525" cap="flat" cmpd="sng">
              <a:solidFill>
                <a:srgbClr val="9DD7EE"/>
              </a:solidFill>
              <a:prstDash val="solid"/>
              <a:miter lim="800000"/>
              <a:headEnd type="none" w="sm" len="sm"/>
              <a:tailEnd type="none" w="sm" len="sm"/>
            </a:ln>
          </p:spPr>
        </p:cxnSp>
        <p:cxnSp>
          <p:nvCxnSpPr>
            <p:cNvPr id="181" name="Google Shape;181;p22"/>
            <p:cNvCxnSpPr/>
            <p:nvPr/>
          </p:nvCxnSpPr>
          <p:spPr>
            <a:xfrm rot="10800000" flipH="1">
              <a:off x="10014394" y="3158800"/>
              <a:ext cx="1032681" cy="1032967"/>
            </a:xfrm>
            <a:prstGeom prst="straightConnector1">
              <a:avLst/>
            </a:prstGeom>
            <a:noFill/>
            <a:ln w="9525" cap="flat" cmpd="sng">
              <a:solidFill>
                <a:srgbClr val="9DD7EE"/>
              </a:solidFill>
              <a:prstDash val="solid"/>
              <a:miter lim="800000"/>
              <a:headEnd type="none" w="sm" len="sm"/>
              <a:tailEnd type="none" w="sm" len="sm"/>
            </a:ln>
          </p:spPr>
        </p:cxnSp>
        <p:cxnSp>
          <p:nvCxnSpPr>
            <p:cNvPr id="182" name="Google Shape;182;p22"/>
            <p:cNvCxnSpPr/>
            <p:nvPr/>
          </p:nvCxnSpPr>
          <p:spPr>
            <a:xfrm rot="10800000" flipH="1">
              <a:off x="10020081" y="1961209"/>
              <a:ext cx="1191903" cy="454642"/>
            </a:xfrm>
            <a:prstGeom prst="straightConnector1">
              <a:avLst/>
            </a:prstGeom>
            <a:noFill/>
            <a:ln w="9525" cap="flat" cmpd="sng">
              <a:solidFill>
                <a:srgbClr val="9DD7EE"/>
              </a:solidFill>
              <a:prstDash val="solid"/>
              <a:miter lim="800000"/>
              <a:headEnd type="none" w="sm" len="sm"/>
              <a:tailEnd type="none" w="sm" len="sm"/>
            </a:ln>
          </p:spPr>
        </p:cxnSp>
        <p:cxnSp>
          <p:nvCxnSpPr>
            <p:cNvPr id="183" name="Google Shape;183;p22"/>
            <p:cNvCxnSpPr/>
            <p:nvPr/>
          </p:nvCxnSpPr>
          <p:spPr>
            <a:xfrm flipH="1">
              <a:off x="11052762" y="1961209"/>
              <a:ext cx="159222" cy="1197591"/>
            </a:xfrm>
            <a:prstGeom prst="straightConnector1">
              <a:avLst/>
            </a:prstGeom>
            <a:noFill/>
            <a:ln w="9525" cap="flat" cmpd="sng">
              <a:solidFill>
                <a:srgbClr val="9DD7EE"/>
              </a:solidFill>
              <a:prstDash val="solid"/>
              <a:miter lim="800000"/>
              <a:headEnd type="none" w="sm" len="sm"/>
              <a:tailEnd type="none" w="sm" len="sm"/>
            </a:ln>
          </p:spPr>
        </p:cxnSp>
        <p:cxnSp>
          <p:nvCxnSpPr>
            <p:cNvPr id="184" name="Google Shape;184;p22"/>
            <p:cNvCxnSpPr/>
            <p:nvPr/>
          </p:nvCxnSpPr>
          <p:spPr>
            <a:xfrm>
              <a:off x="9904075" y="1501451"/>
              <a:ext cx="116006" cy="914401"/>
            </a:xfrm>
            <a:prstGeom prst="straightConnector1">
              <a:avLst/>
            </a:prstGeom>
            <a:noFill/>
            <a:ln w="9525" cap="flat" cmpd="sng">
              <a:solidFill>
                <a:srgbClr val="9DD7EE"/>
              </a:solidFill>
              <a:prstDash val="solid"/>
              <a:miter lim="800000"/>
              <a:headEnd type="none" w="sm" len="sm"/>
              <a:tailEnd type="none" w="sm" len="sm"/>
            </a:ln>
          </p:spPr>
        </p:cxnSp>
        <p:cxnSp>
          <p:nvCxnSpPr>
            <p:cNvPr id="185" name="Google Shape;185;p22"/>
            <p:cNvCxnSpPr/>
            <p:nvPr/>
          </p:nvCxnSpPr>
          <p:spPr>
            <a:xfrm rot="10800000">
              <a:off x="8417606" y="3605125"/>
              <a:ext cx="343470" cy="3202"/>
            </a:xfrm>
            <a:prstGeom prst="straightConnector1">
              <a:avLst/>
            </a:prstGeom>
            <a:noFill/>
            <a:ln w="9525" cap="flat" cmpd="sng">
              <a:solidFill>
                <a:srgbClr val="9DD7EE"/>
              </a:solidFill>
              <a:prstDash val="solid"/>
              <a:miter lim="800000"/>
              <a:headEnd type="none" w="sm" len="sm"/>
              <a:tailEnd type="none" w="sm" len="sm"/>
            </a:ln>
          </p:spPr>
        </p:cxnSp>
        <p:cxnSp>
          <p:nvCxnSpPr>
            <p:cNvPr id="186" name="Google Shape;186;p22"/>
            <p:cNvCxnSpPr/>
            <p:nvPr/>
          </p:nvCxnSpPr>
          <p:spPr>
            <a:xfrm>
              <a:off x="8764487" y="1040840"/>
              <a:ext cx="346881" cy="475395"/>
            </a:xfrm>
            <a:prstGeom prst="straightConnector1">
              <a:avLst/>
            </a:prstGeom>
            <a:noFill/>
            <a:ln w="9525" cap="flat" cmpd="sng">
              <a:solidFill>
                <a:srgbClr val="9DD7EE"/>
              </a:solidFill>
              <a:prstDash val="solid"/>
              <a:miter lim="800000"/>
              <a:headEnd type="none" w="sm" len="sm"/>
              <a:tailEnd type="none" w="sm" len="sm"/>
            </a:ln>
          </p:spPr>
        </p:cxnSp>
        <p:cxnSp>
          <p:nvCxnSpPr>
            <p:cNvPr id="187" name="Google Shape;187;p22"/>
            <p:cNvCxnSpPr/>
            <p:nvPr/>
          </p:nvCxnSpPr>
          <p:spPr>
            <a:xfrm rot="10800000" flipH="1">
              <a:off x="8423292" y="1040840"/>
              <a:ext cx="329821" cy="1568638"/>
            </a:xfrm>
            <a:prstGeom prst="straightConnector1">
              <a:avLst/>
            </a:prstGeom>
            <a:noFill/>
            <a:ln w="9525" cap="flat" cmpd="sng">
              <a:solidFill>
                <a:srgbClr val="9DD7EE"/>
              </a:solidFill>
              <a:prstDash val="solid"/>
              <a:miter lim="800000"/>
              <a:headEnd type="none" w="sm" len="sm"/>
              <a:tailEnd type="none" w="sm" len="sm"/>
            </a:ln>
          </p:spPr>
        </p:cxnSp>
        <p:cxnSp>
          <p:nvCxnSpPr>
            <p:cNvPr id="188" name="Google Shape;188;p22"/>
            <p:cNvCxnSpPr/>
            <p:nvPr/>
          </p:nvCxnSpPr>
          <p:spPr>
            <a:xfrm rot="10800000" flipH="1">
              <a:off x="8761075" y="734546"/>
              <a:ext cx="1941393" cy="321931"/>
            </a:xfrm>
            <a:prstGeom prst="straightConnector1">
              <a:avLst/>
            </a:prstGeom>
            <a:noFill/>
            <a:ln w="9525" cap="flat" cmpd="sng">
              <a:solidFill>
                <a:srgbClr val="9DD7EE"/>
              </a:solidFill>
              <a:prstDash val="solid"/>
              <a:miter lim="800000"/>
              <a:headEnd type="none" w="sm" len="sm"/>
              <a:tailEnd type="none" w="sm" len="sm"/>
            </a:ln>
          </p:spPr>
        </p:cxnSp>
        <p:cxnSp>
          <p:nvCxnSpPr>
            <p:cNvPr id="189" name="Google Shape;189;p22"/>
            <p:cNvCxnSpPr/>
            <p:nvPr/>
          </p:nvCxnSpPr>
          <p:spPr>
            <a:xfrm flipH="1">
              <a:off x="8411919" y="2609478"/>
              <a:ext cx="11374" cy="995647"/>
            </a:xfrm>
            <a:prstGeom prst="straightConnector1">
              <a:avLst/>
            </a:prstGeom>
            <a:noFill/>
            <a:ln w="9525" cap="flat" cmpd="sng">
              <a:solidFill>
                <a:srgbClr val="9DD7EE"/>
              </a:solidFill>
              <a:prstDash val="solid"/>
              <a:miter lim="800000"/>
              <a:headEnd type="none" w="sm" len="sm"/>
              <a:tailEnd type="none" w="sm" len="sm"/>
            </a:ln>
          </p:spPr>
        </p:cxnSp>
      </p:grpSp>
      <p:grpSp>
        <p:nvGrpSpPr>
          <p:cNvPr id="190" name="Google Shape;190;p22"/>
          <p:cNvGrpSpPr/>
          <p:nvPr/>
        </p:nvGrpSpPr>
        <p:grpSpPr>
          <a:xfrm rot="-2178002">
            <a:off x="6933310" y="994182"/>
            <a:ext cx="343784" cy="336458"/>
            <a:chOff x="8411919" y="701065"/>
            <a:chExt cx="2800065" cy="3490702"/>
          </a:xfrm>
        </p:grpSpPr>
        <p:cxnSp>
          <p:nvCxnSpPr>
            <p:cNvPr id="191" name="Google Shape;191;p22"/>
            <p:cNvCxnSpPr/>
            <p:nvPr/>
          </p:nvCxnSpPr>
          <p:spPr>
            <a:xfrm>
              <a:off x="9105681" y="1504009"/>
              <a:ext cx="914400" cy="914400"/>
            </a:xfrm>
            <a:prstGeom prst="straightConnector1">
              <a:avLst/>
            </a:prstGeom>
            <a:noFill/>
            <a:ln w="9525" cap="flat" cmpd="sng">
              <a:solidFill>
                <a:srgbClr val="9DD7EE"/>
              </a:solidFill>
              <a:prstDash val="solid"/>
              <a:miter lim="800000"/>
              <a:headEnd type="none" w="sm" len="sm"/>
              <a:tailEnd type="none" w="sm" len="sm"/>
            </a:ln>
          </p:spPr>
        </p:cxnSp>
        <p:cxnSp>
          <p:nvCxnSpPr>
            <p:cNvPr id="192" name="Google Shape;192;p22"/>
            <p:cNvCxnSpPr/>
            <p:nvPr/>
          </p:nvCxnSpPr>
          <p:spPr>
            <a:xfrm rot="10800000" flipH="1">
              <a:off x="8423293" y="2418409"/>
              <a:ext cx="1596788" cy="191069"/>
            </a:xfrm>
            <a:prstGeom prst="straightConnector1">
              <a:avLst/>
            </a:prstGeom>
            <a:noFill/>
            <a:ln w="9525" cap="flat" cmpd="sng">
              <a:solidFill>
                <a:srgbClr val="9DD7EE"/>
              </a:solidFill>
              <a:prstDash val="solid"/>
              <a:miter lim="800000"/>
              <a:headEnd type="none" w="sm" len="sm"/>
              <a:tailEnd type="none" w="sm" len="sm"/>
            </a:ln>
          </p:spPr>
        </p:cxnSp>
        <p:cxnSp>
          <p:nvCxnSpPr>
            <p:cNvPr id="193" name="Google Shape;193;p22"/>
            <p:cNvCxnSpPr/>
            <p:nvPr/>
          </p:nvCxnSpPr>
          <p:spPr>
            <a:xfrm rot="10800000" flipH="1">
              <a:off x="8423293" y="1504009"/>
              <a:ext cx="682388" cy="1105469"/>
            </a:xfrm>
            <a:prstGeom prst="straightConnector1">
              <a:avLst/>
            </a:prstGeom>
            <a:noFill/>
            <a:ln w="9525" cap="flat" cmpd="sng">
              <a:solidFill>
                <a:srgbClr val="9DD7EE"/>
              </a:solidFill>
              <a:prstDash val="solid"/>
              <a:miter lim="800000"/>
              <a:headEnd type="none" w="sm" len="sm"/>
              <a:tailEnd type="none" w="sm" len="sm"/>
            </a:ln>
          </p:spPr>
        </p:cxnSp>
        <p:cxnSp>
          <p:nvCxnSpPr>
            <p:cNvPr id="194" name="Google Shape;194;p22"/>
            <p:cNvCxnSpPr/>
            <p:nvPr/>
          </p:nvCxnSpPr>
          <p:spPr>
            <a:xfrm>
              <a:off x="10702469" y="701066"/>
              <a:ext cx="509515" cy="1260143"/>
            </a:xfrm>
            <a:prstGeom prst="straightConnector1">
              <a:avLst/>
            </a:prstGeom>
            <a:noFill/>
            <a:ln w="9525" cap="flat" cmpd="sng">
              <a:solidFill>
                <a:srgbClr val="9DD7EE"/>
              </a:solidFill>
              <a:prstDash val="solid"/>
              <a:miter lim="800000"/>
              <a:headEnd type="none" w="sm" len="sm"/>
              <a:tailEnd type="none" w="sm" len="sm"/>
            </a:ln>
          </p:spPr>
        </p:cxnSp>
        <p:cxnSp>
          <p:nvCxnSpPr>
            <p:cNvPr id="195" name="Google Shape;195;p22"/>
            <p:cNvCxnSpPr/>
            <p:nvPr/>
          </p:nvCxnSpPr>
          <p:spPr>
            <a:xfrm rot="10800000" flipH="1">
              <a:off x="10020081" y="701065"/>
              <a:ext cx="682388" cy="1717344"/>
            </a:xfrm>
            <a:prstGeom prst="straightConnector1">
              <a:avLst/>
            </a:prstGeom>
            <a:noFill/>
            <a:ln w="9525" cap="flat" cmpd="sng">
              <a:solidFill>
                <a:srgbClr val="9DD7EE"/>
              </a:solidFill>
              <a:prstDash val="solid"/>
              <a:miter lim="800000"/>
              <a:headEnd type="none" w="sm" len="sm"/>
              <a:tailEnd type="none" w="sm" len="sm"/>
            </a:ln>
          </p:spPr>
        </p:cxnSp>
        <p:cxnSp>
          <p:nvCxnSpPr>
            <p:cNvPr id="196" name="Google Shape;196;p22"/>
            <p:cNvCxnSpPr/>
            <p:nvPr/>
          </p:nvCxnSpPr>
          <p:spPr>
            <a:xfrm rot="10800000" flipH="1">
              <a:off x="9105681" y="701067"/>
              <a:ext cx="1596788" cy="802942"/>
            </a:xfrm>
            <a:prstGeom prst="straightConnector1">
              <a:avLst/>
            </a:prstGeom>
            <a:noFill/>
            <a:ln w="9525" cap="flat" cmpd="sng">
              <a:solidFill>
                <a:srgbClr val="9DD7EE"/>
              </a:solidFill>
              <a:prstDash val="solid"/>
              <a:miter lim="800000"/>
              <a:headEnd type="none" w="sm" len="sm"/>
              <a:tailEnd type="none" w="sm" len="sm"/>
            </a:ln>
          </p:spPr>
        </p:cxnSp>
        <p:cxnSp>
          <p:nvCxnSpPr>
            <p:cNvPr id="197" name="Google Shape;197;p22"/>
            <p:cNvCxnSpPr/>
            <p:nvPr/>
          </p:nvCxnSpPr>
          <p:spPr>
            <a:xfrm rot="10800000" flipH="1">
              <a:off x="8764487" y="2415851"/>
              <a:ext cx="1255594" cy="1195032"/>
            </a:xfrm>
            <a:prstGeom prst="straightConnector1">
              <a:avLst/>
            </a:prstGeom>
            <a:noFill/>
            <a:ln w="9525" cap="flat" cmpd="sng">
              <a:solidFill>
                <a:srgbClr val="9DD7EE"/>
              </a:solidFill>
              <a:prstDash val="solid"/>
              <a:miter lim="800000"/>
              <a:headEnd type="none" w="sm" len="sm"/>
              <a:tailEnd type="none" w="sm" len="sm"/>
            </a:ln>
          </p:spPr>
        </p:cxnSp>
        <p:cxnSp>
          <p:nvCxnSpPr>
            <p:cNvPr id="198" name="Google Shape;198;p22"/>
            <p:cNvCxnSpPr/>
            <p:nvPr/>
          </p:nvCxnSpPr>
          <p:spPr>
            <a:xfrm>
              <a:off x="8423293" y="2609478"/>
              <a:ext cx="341194" cy="1001405"/>
            </a:xfrm>
            <a:prstGeom prst="straightConnector1">
              <a:avLst/>
            </a:prstGeom>
            <a:noFill/>
            <a:ln w="9525" cap="flat" cmpd="sng">
              <a:solidFill>
                <a:srgbClr val="9DD7EE"/>
              </a:solidFill>
              <a:prstDash val="solid"/>
              <a:miter lim="800000"/>
              <a:headEnd type="none" w="sm" len="sm"/>
              <a:tailEnd type="none" w="sm" len="sm"/>
            </a:ln>
          </p:spPr>
        </p:cxnSp>
        <p:cxnSp>
          <p:nvCxnSpPr>
            <p:cNvPr id="199" name="Google Shape;199;p22"/>
            <p:cNvCxnSpPr/>
            <p:nvPr/>
          </p:nvCxnSpPr>
          <p:spPr>
            <a:xfrm rot="10800000">
              <a:off x="10020081" y="2415851"/>
              <a:ext cx="0" cy="1775916"/>
            </a:xfrm>
            <a:prstGeom prst="straightConnector1">
              <a:avLst/>
            </a:prstGeom>
            <a:noFill/>
            <a:ln w="9525" cap="flat" cmpd="sng">
              <a:solidFill>
                <a:srgbClr val="9DD7EE"/>
              </a:solidFill>
              <a:prstDash val="solid"/>
              <a:miter lim="800000"/>
              <a:headEnd type="none" w="sm" len="sm"/>
              <a:tailEnd type="none" w="sm" len="sm"/>
            </a:ln>
          </p:spPr>
        </p:cxnSp>
        <p:cxnSp>
          <p:nvCxnSpPr>
            <p:cNvPr id="200" name="Google Shape;200;p22"/>
            <p:cNvCxnSpPr/>
            <p:nvPr/>
          </p:nvCxnSpPr>
          <p:spPr>
            <a:xfrm>
              <a:off x="10020081" y="2418409"/>
              <a:ext cx="1026994" cy="740391"/>
            </a:xfrm>
            <a:prstGeom prst="straightConnector1">
              <a:avLst/>
            </a:prstGeom>
            <a:noFill/>
            <a:ln w="9525" cap="flat" cmpd="sng">
              <a:solidFill>
                <a:srgbClr val="9DD7EE"/>
              </a:solidFill>
              <a:prstDash val="solid"/>
              <a:miter lim="800000"/>
              <a:headEnd type="none" w="sm" len="sm"/>
              <a:tailEnd type="none" w="sm" len="sm"/>
            </a:ln>
          </p:spPr>
        </p:cxnSp>
        <p:cxnSp>
          <p:nvCxnSpPr>
            <p:cNvPr id="201" name="Google Shape;201;p22"/>
            <p:cNvCxnSpPr/>
            <p:nvPr/>
          </p:nvCxnSpPr>
          <p:spPr>
            <a:xfrm>
              <a:off x="9111368" y="1501451"/>
              <a:ext cx="792707" cy="15354"/>
            </a:xfrm>
            <a:prstGeom prst="straightConnector1">
              <a:avLst/>
            </a:prstGeom>
            <a:noFill/>
            <a:ln w="9525" cap="flat" cmpd="sng">
              <a:solidFill>
                <a:srgbClr val="9DD7EE"/>
              </a:solidFill>
              <a:prstDash val="solid"/>
              <a:miter lim="800000"/>
              <a:headEnd type="none" w="sm" len="sm"/>
              <a:tailEnd type="none" w="sm" len="sm"/>
            </a:ln>
          </p:spPr>
        </p:cxnSp>
        <p:cxnSp>
          <p:nvCxnSpPr>
            <p:cNvPr id="202" name="Google Shape;202;p22"/>
            <p:cNvCxnSpPr/>
            <p:nvPr/>
          </p:nvCxnSpPr>
          <p:spPr>
            <a:xfrm flipH="1">
              <a:off x="9904075" y="701065"/>
              <a:ext cx="798394" cy="815170"/>
            </a:xfrm>
            <a:prstGeom prst="straightConnector1">
              <a:avLst/>
            </a:prstGeom>
            <a:noFill/>
            <a:ln w="9525" cap="flat" cmpd="sng">
              <a:solidFill>
                <a:srgbClr val="9DD7EE"/>
              </a:solidFill>
              <a:prstDash val="solid"/>
              <a:miter lim="800000"/>
              <a:headEnd type="none" w="sm" len="sm"/>
              <a:tailEnd type="none" w="sm" len="sm"/>
            </a:ln>
          </p:spPr>
        </p:cxnSp>
        <p:cxnSp>
          <p:nvCxnSpPr>
            <p:cNvPr id="203" name="Google Shape;203;p22"/>
            <p:cNvCxnSpPr/>
            <p:nvPr/>
          </p:nvCxnSpPr>
          <p:spPr>
            <a:xfrm>
              <a:off x="8764487" y="3610883"/>
              <a:ext cx="1249907" cy="580884"/>
            </a:xfrm>
            <a:prstGeom prst="straightConnector1">
              <a:avLst/>
            </a:prstGeom>
            <a:noFill/>
            <a:ln w="9525" cap="flat" cmpd="sng">
              <a:solidFill>
                <a:srgbClr val="9DD7EE"/>
              </a:solidFill>
              <a:prstDash val="solid"/>
              <a:miter lim="800000"/>
              <a:headEnd type="none" w="sm" len="sm"/>
              <a:tailEnd type="none" w="sm" len="sm"/>
            </a:ln>
          </p:spPr>
        </p:cxnSp>
        <p:cxnSp>
          <p:nvCxnSpPr>
            <p:cNvPr id="204" name="Google Shape;204;p22"/>
            <p:cNvCxnSpPr/>
            <p:nvPr/>
          </p:nvCxnSpPr>
          <p:spPr>
            <a:xfrm rot="10800000" flipH="1">
              <a:off x="10014394" y="3158800"/>
              <a:ext cx="1032681" cy="1032967"/>
            </a:xfrm>
            <a:prstGeom prst="straightConnector1">
              <a:avLst/>
            </a:prstGeom>
            <a:noFill/>
            <a:ln w="9525" cap="flat" cmpd="sng">
              <a:solidFill>
                <a:srgbClr val="9DD7EE"/>
              </a:solidFill>
              <a:prstDash val="solid"/>
              <a:miter lim="800000"/>
              <a:headEnd type="none" w="sm" len="sm"/>
              <a:tailEnd type="none" w="sm" len="sm"/>
            </a:ln>
          </p:spPr>
        </p:cxnSp>
        <p:cxnSp>
          <p:nvCxnSpPr>
            <p:cNvPr id="205" name="Google Shape;205;p22"/>
            <p:cNvCxnSpPr/>
            <p:nvPr/>
          </p:nvCxnSpPr>
          <p:spPr>
            <a:xfrm rot="10800000" flipH="1">
              <a:off x="10020081" y="1961209"/>
              <a:ext cx="1191903" cy="454642"/>
            </a:xfrm>
            <a:prstGeom prst="straightConnector1">
              <a:avLst/>
            </a:prstGeom>
            <a:noFill/>
            <a:ln w="9525" cap="flat" cmpd="sng">
              <a:solidFill>
                <a:srgbClr val="9DD7EE"/>
              </a:solidFill>
              <a:prstDash val="solid"/>
              <a:miter lim="800000"/>
              <a:headEnd type="none" w="sm" len="sm"/>
              <a:tailEnd type="none" w="sm" len="sm"/>
            </a:ln>
          </p:spPr>
        </p:cxnSp>
        <p:cxnSp>
          <p:nvCxnSpPr>
            <p:cNvPr id="206" name="Google Shape;206;p22"/>
            <p:cNvCxnSpPr/>
            <p:nvPr/>
          </p:nvCxnSpPr>
          <p:spPr>
            <a:xfrm flipH="1">
              <a:off x="11052762" y="1961209"/>
              <a:ext cx="159222" cy="1197591"/>
            </a:xfrm>
            <a:prstGeom prst="straightConnector1">
              <a:avLst/>
            </a:prstGeom>
            <a:noFill/>
            <a:ln w="9525" cap="flat" cmpd="sng">
              <a:solidFill>
                <a:srgbClr val="9DD7EE"/>
              </a:solidFill>
              <a:prstDash val="solid"/>
              <a:miter lim="800000"/>
              <a:headEnd type="none" w="sm" len="sm"/>
              <a:tailEnd type="none" w="sm" len="sm"/>
            </a:ln>
          </p:spPr>
        </p:cxnSp>
        <p:cxnSp>
          <p:nvCxnSpPr>
            <p:cNvPr id="207" name="Google Shape;207;p22"/>
            <p:cNvCxnSpPr/>
            <p:nvPr/>
          </p:nvCxnSpPr>
          <p:spPr>
            <a:xfrm>
              <a:off x="9904075" y="1501451"/>
              <a:ext cx="116006" cy="914401"/>
            </a:xfrm>
            <a:prstGeom prst="straightConnector1">
              <a:avLst/>
            </a:prstGeom>
            <a:noFill/>
            <a:ln w="9525" cap="flat" cmpd="sng">
              <a:solidFill>
                <a:srgbClr val="9DD7EE"/>
              </a:solidFill>
              <a:prstDash val="solid"/>
              <a:miter lim="800000"/>
              <a:headEnd type="none" w="sm" len="sm"/>
              <a:tailEnd type="none" w="sm" len="sm"/>
            </a:ln>
          </p:spPr>
        </p:cxnSp>
        <p:cxnSp>
          <p:nvCxnSpPr>
            <p:cNvPr id="208" name="Google Shape;208;p22"/>
            <p:cNvCxnSpPr/>
            <p:nvPr/>
          </p:nvCxnSpPr>
          <p:spPr>
            <a:xfrm rot="10800000">
              <a:off x="8417606" y="3605125"/>
              <a:ext cx="343470" cy="3202"/>
            </a:xfrm>
            <a:prstGeom prst="straightConnector1">
              <a:avLst/>
            </a:prstGeom>
            <a:noFill/>
            <a:ln w="9525" cap="flat" cmpd="sng">
              <a:solidFill>
                <a:srgbClr val="9DD7EE"/>
              </a:solidFill>
              <a:prstDash val="solid"/>
              <a:miter lim="800000"/>
              <a:headEnd type="none" w="sm" len="sm"/>
              <a:tailEnd type="none" w="sm" len="sm"/>
            </a:ln>
          </p:spPr>
        </p:cxnSp>
        <p:cxnSp>
          <p:nvCxnSpPr>
            <p:cNvPr id="209" name="Google Shape;209;p22"/>
            <p:cNvCxnSpPr/>
            <p:nvPr/>
          </p:nvCxnSpPr>
          <p:spPr>
            <a:xfrm>
              <a:off x="8764487" y="1040840"/>
              <a:ext cx="346881" cy="475395"/>
            </a:xfrm>
            <a:prstGeom prst="straightConnector1">
              <a:avLst/>
            </a:prstGeom>
            <a:noFill/>
            <a:ln w="9525" cap="flat" cmpd="sng">
              <a:solidFill>
                <a:srgbClr val="9DD7EE"/>
              </a:solidFill>
              <a:prstDash val="solid"/>
              <a:miter lim="800000"/>
              <a:headEnd type="none" w="sm" len="sm"/>
              <a:tailEnd type="none" w="sm" len="sm"/>
            </a:ln>
          </p:spPr>
        </p:cxnSp>
        <p:cxnSp>
          <p:nvCxnSpPr>
            <p:cNvPr id="210" name="Google Shape;210;p22"/>
            <p:cNvCxnSpPr/>
            <p:nvPr/>
          </p:nvCxnSpPr>
          <p:spPr>
            <a:xfrm rot="10800000" flipH="1">
              <a:off x="8423292" y="1040840"/>
              <a:ext cx="329821" cy="1568638"/>
            </a:xfrm>
            <a:prstGeom prst="straightConnector1">
              <a:avLst/>
            </a:prstGeom>
            <a:noFill/>
            <a:ln w="9525" cap="flat" cmpd="sng">
              <a:solidFill>
                <a:srgbClr val="9DD7EE"/>
              </a:solidFill>
              <a:prstDash val="solid"/>
              <a:miter lim="800000"/>
              <a:headEnd type="none" w="sm" len="sm"/>
              <a:tailEnd type="none" w="sm" len="sm"/>
            </a:ln>
          </p:spPr>
        </p:cxnSp>
        <p:cxnSp>
          <p:nvCxnSpPr>
            <p:cNvPr id="211" name="Google Shape;211;p22"/>
            <p:cNvCxnSpPr/>
            <p:nvPr/>
          </p:nvCxnSpPr>
          <p:spPr>
            <a:xfrm rot="10800000" flipH="1">
              <a:off x="8761075" y="734546"/>
              <a:ext cx="1941393" cy="321931"/>
            </a:xfrm>
            <a:prstGeom prst="straightConnector1">
              <a:avLst/>
            </a:prstGeom>
            <a:noFill/>
            <a:ln w="9525" cap="flat" cmpd="sng">
              <a:solidFill>
                <a:srgbClr val="9DD7EE"/>
              </a:solidFill>
              <a:prstDash val="solid"/>
              <a:miter lim="800000"/>
              <a:headEnd type="none" w="sm" len="sm"/>
              <a:tailEnd type="none" w="sm" len="sm"/>
            </a:ln>
          </p:spPr>
        </p:cxnSp>
        <p:cxnSp>
          <p:nvCxnSpPr>
            <p:cNvPr id="212" name="Google Shape;212;p22"/>
            <p:cNvCxnSpPr/>
            <p:nvPr/>
          </p:nvCxnSpPr>
          <p:spPr>
            <a:xfrm flipH="1">
              <a:off x="8411919" y="2609478"/>
              <a:ext cx="11374" cy="995647"/>
            </a:xfrm>
            <a:prstGeom prst="straightConnector1">
              <a:avLst/>
            </a:prstGeom>
            <a:noFill/>
            <a:ln w="9525" cap="flat" cmpd="sng">
              <a:solidFill>
                <a:srgbClr val="9DD7EE"/>
              </a:solidFill>
              <a:prstDash val="solid"/>
              <a:miter lim="800000"/>
              <a:headEnd type="none" w="sm" len="sm"/>
              <a:tailEnd type="none" w="sm" len="sm"/>
            </a:ln>
          </p:spPr>
        </p:cxnSp>
      </p:grpSp>
      <p:grpSp>
        <p:nvGrpSpPr>
          <p:cNvPr id="213" name="Google Shape;213;p22"/>
          <p:cNvGrpSpPr/>
          <p:nvPr/>
        </p:nvGrpSpPr>
        <p:grpSpPr>
          <a:xfrm rot="-2178002">
            <a:off x="8073812" y="32826"/>
            <a:ext cx="309548" cy="302951"/>
            <a:chOff x="8411919" y="701065"/>
            <a:chExt cx="2800065" cy="3490702"/>
          </a:xfrm>
        </p:grpSpPr>
        <p:cxnSp>
          <p:nvCxnSpPr>
            <p:cNvPr id="214" name="Google Shape;214;p22"/>
            <p:cNvCxnSpPr/>
            <p:nvPr/>
          </p:nvCxnSpPr>
          <p:spPr>
            <a:xfrm>
              <a:off x="9105681" y="1504009"/>
              <a:ext cx="914400" cy="914400"/>
            </a:xfrm>
            <a:prstGeom prst="straightConnector1">
              <a:avLst/>
            </a:prstGeom>
            <a:noFill/>
            <a:ln w="9525" cap="flat" cmpd="sng">
              <a:solidFill>
                <a:srgbClr val="9DD7EE"/>
              </a:solidFill>
              <a:prstDash val="solid"/>
              <a:miter lim="800000"/>
              <a:headEnd type="none" w="sm" len="sm"/>
              <a:tailEnd type="none" w="sm" len="sm"/>
            </a:ln>
          </p:spPr>
        </p:cxnSp>
        <p:cxnSp>
          <p:nvCxnSpPr>
            <p:cNvPr id="215" name="Google Shape;215;p22"/>
            <p:cNvCxnSpPr/>
            <p:nvPr/>
          </p:nvCxnSpPr>
          <p:spPr>
            <a:xfrm rot="10800000" flipH="1">
              <a:off x="8423293" y="2418409"/>
              <a:ext cx="1596788" cy="191069"/>
            </a:xfrm>
            <a:prstGeom prst="straightConnector1">
              <a:avLst/>
            </a:prstGeom>
            <a:noFill/>
            <a:ln w="9525" cap="flat" cmpd="sng">
              <a:solidFill>
                <a:srgbClr val="9DD7EE"/>
              </a:solidFill>
              <a:prstDash val="solid"/>
              <a:miter lim="800000"/>
              <a:headEnd type="none" w="sm" len="sm"/>
              <a:tailEnd type="none" w="sm" len="sm"/>
            </a:ln>
          </p:spPr>
        </p:cxnSp>
        <p:cxnSp>
          <p:nvCxnSpPr>
            <p:cNvPr id="216" name="Google Shape;216;p22"/>
            <p:cNvCxnSpPr/>
            <p:nvPr/>
          </p:nvCxnSpPr>
          <p:spPr>
            <a:xfrm rot="10800000" flipH="1">
              <a:off x="8423293" y="1504009"/>
              <a:ext cx="682388" cy="1105469"/>
            </a:xfrm>
            <a:prstGeom prst="straightConnector1">
              <a:avLst/>
            </a:prstGeom>
            <a:noFill/>
            <a:ln w="9525" cap="flat" cmpd="sng">
              <a:solidFill>
                <a:srgbClr val="9DD7EE"/>
              </a:solidFill>
              <a:prstDash val="solid"/>
              <a:miter lim="800000"/>
              <a:headEnd type="none" w="sm" len="sm"/>
              <a:tailEnd type="none" w="sm" len="sm"/>
            </a:ln>
          </p:spPr>
        </p:cxnSp>
        <p:cxnSp>
          <p:nvCxnSpPr>
            <p:cNvPr id="217" name="Google Shape;217;p22"/>
            <p:cNvCxnSpPr/>
            <p:nvPr/>
          </p:nvCxnSpPr>
          <p:spPr>
            <a:xfrm>
              <a:off x="10702469" y="701066"/>
              <a:ext cx="509515" cy="1260143"/>
            </a:xfrm>
            <a:prstGeom prst="straightConnector1">
              <a:avLst/>
            </a:prstGeom>
            <a:noFill/>
            <a:ln w="9525" cap="flat" cmpd="sng">
              <a:solidFill>
                <a:srgbClr val="9DD7EE"/>
              </a:solidFill>
              <a:prstDash val="solid"/>
              <a:miter lim="800000"/>
              <a:headEnd type="none" w="sm" len="sm"/>
              <a:tailEnd type="none" w="sm" len="sm"/>
            </a:ln>
          </p:spPr>
        </p:cxnSp>
        <p:cxnSp>
          <p:nvCxnSpPr>
            <p:cNvPr id="218" name="Google Shape;218;p22"/>
            <p:cNvCxnSpPr/>
            <p:nvPr/>
          </p:nvCxnSpPr>
          <p:spPr>
            <a:xfrm rot="10800000" flipH="1">
              <a:off x="10020081" y="701065"/>
              <a:ext cx="682388" cy="1717344"/>
            </a:xfrm>
            <a:prstGeom prst="straightConnector1">
              <a:avLst/>
            </a:prstGeom>
            <a:noFill/>
            <a:ln w="9525" cap="flat" cmpd="sng">
              <a:solidFill>
                <a:srgbClr val="9DD7EE"/>
              </a:solidFill>
              <a:prstDash val="solid"/>
              <a:miter lim="800000"/>
              <a:headEnd type="none" w="sm" len="sm"/>
              <a:tailEnd type="none" w="sm" len="sm"/>
            </a:ln>
          </p:spPr>
        </p:cxnSp>
        <p:cxnSp>
          <p:nvCxnSpPr>
            <p:cNvPr id="219" name="Google Shape;219;p22"/>
            <p:cNvCxnSpPr/>
            <p:nvPr/>
          </p:nvCxnSpPr>
          <p:spPr>
            <a:xfrm rot="10800000" flipH="1">
              <a:off x="9105681" y="701067"/>
              <a:ext cx="1596788" cy="802942"/>
            </a:xfrm>
            <a:prstGeom prst="straightConnector1">
              <a:avLst/>
            </a:prstGeom>
            <a:noFill/>
            <a:ln w="9525" cap="flat" cmpd="sng">
              <a:solidFill>
                <a:srgbClr val="9DD7EE"/>
              </a:solidFill>
              <a:prstDash val="solid"/>
              <a:miter lim="800000"/>
              <a:headEnd type="none" w="sm" len="sm"/>
              <a:tailEnd type="none" w="sm" len="sm"/>
            </a:ln>
          </p:spPr>
        </p:cxnSp>
        <p:cxnSp>
          <p:nvCxnSpPr>
            <p:cNvPr id="220" name="Google Shape;220;p22"/>
            <p:cNvCxnSpPr/>
            <p:nvPr/>
          </p:nvCxnSpPr>
          <p:spPr>
            <a:xfrm rot="10800000" flipH="1">
              <a:off x="8764487" y="2415851"/>
              <a:ext cx="1255594" cy="1195032"/>
            </a:xfrm>
            <a:prstGeom prst="straightConnector1">
              <a:avLst/>
            </a:prstGeom>
            <a:noFill/>
            <a:ln w="9525" cap="flat" cmpd="sng">
              <a:solidFill>
                <a:srgbClr val="9DD7EE"/>
              </a:solidFill>
              <a:prstDash val="solid"/>
              <a:miter lim="800000"/>
              <a:headEnd type="none" w="sm" len="sm"/>
              <a:tailEnd type="none" w="sm" len="sm"/>
            </a:ln>
          </p:spPr>
        </p:cxnSp>
        <p:cxnSp>
          <p:nvCxnSpPr>
            <p:cNvPr id="221" name="Google Shape;221;p22"/>
            <p:cNvCxnSpPr/>
            <p:nvPr/>
          </p:nvCxnSpPr>
          <p:spPr>
            <a:xfrm>
              <a:off x="8423293" y="2609478"/>
              <a:ext cx="341194" cy="1001405"/>
            </a:xfrm>
            <a:prstGeom prst="straightConnector1">
              <a:avLst/>
            </a:prstGeom>
            <a:noFill/>
            <a:ln w="9525" cap="flat" cmpd="sng">
              <a:solidFill>
                <a:srgbClr val="9DD7EE"/>
              </a:solidFill>
              <a:prstDash val="solid"/>
              <a:miter lim="800000"/>
              <a:headEnd type="none" w="sm" len="sm"/>
              <a:tailEnd type="none" w="sm" len="sm"/>
            </a:ln>
          </p:spPr>
        </p:cxnSp>
        <p:cxnSp>
          <p:nvCxnSpPr>
            <p:cNvPr id="222" name="Google Shape;222;p22"/>
            <p:cNvCxnSpPr/>
            <p:nvPr/>
          </p:nvCxnSpPr>
          <p:spPr>
            <a:xfrm rot="10800000">
              <a:off x="10020081" y="2415851"/>
              <a:ext cx="0" cy="1775916"/>
            </a:xfrm>
            <a:prstGeom prst="straightConnector1">
              <a:avLst/>
            </a:prstGeom>
            <a:noFill/>
            <a:ln w="9525" cap="flat" cmpd="sng">
              <a:solidFill>
                <a:srgbClr val="9DD7EE"/>
              </a:solidFill>
              <a:prstDash val="solid"/>
              <a:miter lim="800000"/>
              <a:headEnd type="none" w="sm" len="sm"/>
              <a:tailEnd type="none" w="sm" len="sm"/>
            </a:ln>
          </p:spPr>
        </p:cxnSp>
        <p:cxnSp>
          <p:nvCxnSpPr>
            <p:cNvPr id="223" name="Google Shape;223;p22"/>
            <p:cNvCxnSpPr/>
            <p:nvPr/>
          </p:nvCxnSpPr>
          <p:spPr>
            <a:xfrm>
              <a:off x="10020081" y="2418409"/>
              <a:ext cx="1026994" cy="740391"/>
            </a:xfrm>
            <a:prstGeom prst="straightConnector1">
              <a:avLst/>
            </a:prstGeom>
            <a:noFill/>
            <a:ln w="9525" cap="flat" cmpd="sng">
              <a:solidFill>
                <a:srgbClr val="9DD7EE"/>
              </a:solidFill>
              <a:prstDash val="solid"/>
              <a:miter lim="800000"/>
              <a:headEnd type="none" w="sm" len="sm"/>
              <a:tailEnd type="none" w="sm" len="sm"/>
            </a:ln>
          </p:spPr>
        </p:cxnSp>
        <p:cxnSp>
          <p:nvCxnSpPr>
            <p:cNvPr id="224" name="Google Shape;224;p22"/>
            <p:cNvCxnSpPr/>
            <p:nvPr/>
          </p:nvCxnSpPr>
          <p:spPr>
            <a:xfrm>
              <a:off x="9111368" y="1501451"/>
              <a:ext cx="792707" cy="15354"/>
            </a:xfrm>
            <a:prstGeom prst="straightConnector1">
              <a:avLst/>
            </a:prstGeom>
            <a:noFill/>
            <a:ln w="9525" cap="flat" cmpd="sng">
              <a:solidFill>
                <a:srgbClr val="9DD7EE"/>
              </a:solidFill>
              <a:prstDash val="solid"/>
              <a:miter lim="800000"/>
              <a:headEnd type="none" w="sm" len="sm"/>
              <a:tailEnd type="none" w="sm" len="sm"/>
            </a:ln>
          </p:spPr>
        </p:cxnSp>
        <p:cxnSp>
          <p:nvCxnSpPr>
            <p:cNvPr id="225" name="Google Shape;225;p22"/>
            <p:cNvCxnSpPr/>
            <p:nvPr/>
          </p:nvCxnSpPr>
          <p:spPr>
            <a:xfrm flipH="1">
              <a:off x="9904075" y="701065"/>
              <a:ext cx="798394" cy="815170"/>
            </a:xfrm>
            <a:prstGeom prst="straightConnector1">
              <a:avLst/>
            </a:prstGeom>
            <a:noFill/>
            <a:ln w="9525" cap="flat" cmpd="sng">
              <a:solidFill>
                <a:srgbClr val="9DD7EE"/>
              </a:solidFill>
              <a:prstDash val="solid"/>
              <a:miter lim="800000"/>
              <a:headEnd type="none" w="sm" len="sm"/>
              <a:tailEnd type="none" w="sm" len="sm"/>
            </a:ln>
          </p:spPr>
        </p:cxnSp>
        <p:cxnSp>
          <p:nvCxnSpPr>
            <p:cNvPr id="226" name="Google Shape;226;p22"/>
            <p:cNvCxnSpPr/>
            <p:nvPr/>
          </p:nvCxnSpPr>
          <p:spPr>
            <a:xfrm>
              <a:off x="8764487" y="3610883"/>
              <a:ext cx="1249907" cy="580884"/>
            </a:xfrm>
            <a:prstGeom prst="straightConnector1">
              <a:avLst/>
            </a:prstGeom>
            <a:noFill/>
            <a:ln w="9525" cap="flat" cmpd="sng">
              <a:solidFill>
                <a:srgbClr val="9DD7EE"/>
              </a:solidFill>
              <a:prstDash val="solid"/>
              <a:miter lim="800000"/>
              <a:headEnd type="none" w="sm" len="sm"/>
              <a:tailEnd type="none" w="sm" len="sm"/>
            </a:ln>
          </p:spPr>
        </p:cxnSp>
        <p:cxnSp>
          <p:nvCxnSpPr>
            <p:cNvPr id="227" name="Google Shape;227;p22"/>
            <p:cNvCxnSpPr/>
            <p:nvPr/>
          </p:nvCxnSpPr>
          <p:spPr>
            <a:xfrm rot="10800000" flipH="1">
              <a:off x="10014394" y="3158800"/>
              <a:ext cx="1032681" cy="1032967"/>
            </a:xfrm>
            <a:prstGeom prst="straightConnector1">
              <a:avLst/>
            </a:prstGeom>
            <a:noFill/>
            <a:ln w="9525" cap="flat" cmpd="sng">
              <a:solidFill>
                <a:srgbClr val="9DD7EE"/>
              </a:solidFill>
              <a:prstDash val="solid"/>
              <a:miter lim="800000"/>
              <a:headEnd type="none" w="sm" len="sm"/>
              <a:tailEnd type="none" w="sm" len="sm"/>
            </a:ln>
          </p:spPr>
        </p:cxnSp>
        <p:cxnSp>
          <p:nvCxnSpPr>
            <p:cNvPr id="228" name="Google Shape;228;p22"/>
            <p:cNvCxnSpPr/>
            <p:nvPr/>
          </p:nvCxnSpPr>
          <p:spPr>
            <a:xfrm rot="10800000" flipH="1">
              <a:off x="10020081" y="1961209"/>
              <a:ext cx="1191903" cy="454642"/>
            </a:xfrm>
            <a:prstGeom prst="straightConnector1">
              <a:avLst/>
            </a:prstGeom>
            <a:noFill/>
            <a:ln w="9525" cap="flat" cmpd="sng">
              <a:solidFill>
                <a:srgbClr val="9DD7EE"/>
              </a:solidFill>
              <a:prstDash val="solid"/>
              <a:miter lim="800000"/>
              <a:headEnd type="none" w="sm" len="sm"/>
              <a:tailEnd type="none" w="sm" len="sm"/>
            </a:ln>
          </p:spPr>
        </p:cxnSp>
        <p:cxnSp>
          <p:nvCxnSpPr>
            <p:cNvPr id="229" name="Google Shape;229;p22"/>
            <p:cNvCxnSpPr/>
            <p:nvPr/>
          </p:nvCxnSpPr>
          <p:spPr>
            <a:xfrm flipH="1">
              <a:off x="11052762" y="1961209"/>
              <a:ext cx="159222" cy="1197591"/>
            </a:xfrm>
            <a:prstGeom prst="straightConnector1">
              <a:avLst/>
            </a:prstGeom>
            <a:noFill/>
            <a:ln w="9525" cap="flat" cmpd="sng">
              <a:solidFill>
                <a:srgbClr val="9DD7EE"/>
              </a:solidFill>
              <a:prstDash val="solid"/>
              <a:miter lim="800000"/>
              <a:headEnd type="none" w="sm" len="sm"/>
              <a:tailEnd type="none" w="sm" len="sm"/>
            </a:ln>
          </p:spPr>
        </p:cxnSp>
        <p:cxnSp>
          <p:nvCxnSpPr>
            <p:cNvPr id="230" name="Google Shape;230;p22"/>
            <p:cNvCxnSpPr/>
            <p:nvPr/>
          </p:nvCxnSpPr>
          <p:spPr>
            <a:xfrm>
              <a:off x="9904075" y="1501451"/>
              <a:ext cx="116006" cy="914401"/>
            </a:xfrm>
            <a:prstGeom prst="straightConnector1">
              <a:avLst/>
            </a:prstGeom>
            <a:noFill/>
            <a:ln w="9525" cap="flat" cmpd="sng">
              <a:solidFill>
                <a:srgbClr val="9DD7EE"/>
              </a:solidFill>
              <a:prstDash val="solid"/>
              <a:miter lim="800000"/>
              <a:headEnd type="none" w="sm" len="sm"/>
              <a:tailEnd type="none" w="sm" len="sm"/>
            </a:ln>
          </p:spPr>
        </p:cxnSp>
        <p:cxnSp>
          <p:nvCxnSpPr>
            <p:cNvPr id="231" name="Google Shape;231;p22"/>
            <p:cNvCxnSpPr/>
            <p:nvPr/>
          </p:nvCxnSpPr>
          <p:spPr>
            <a:xfrm rot="10800000">
              <a:off x="8417606" y="3605125"/>
              <a:ext cx="343470" cy="3202"/>
            </a:xfrm>
            <a:prstGeom prst="straightConnector1">
              <a:avLst/>
            </a:prstGeom>
            <a:noFill/>
            <a:ln w="9525" cap="flat" cmpd="sng">
              <a:solidFill>
                <a:srgbClr val="9DD7EE"/>
              </a:solidFill>
              <a:prstDash val="solid"/>
              <a:miter lim="800000"/>
              <a:headEnd type="none" w="sm" len="sm"/>
              <a:tailEnd type="none" w="sm" len="sm"/>
            </a:ln>
          </p:spPr>
        </p:cxnSp>
        <p:cxnSp>
          <p:nvCxnSpPr>
            <p:cNvPr id="232" name="Google Shape;232;p22"/>
            <p:cNvCxnSpPr/>
            <p:nvPr/>
          </p:nvCxnSpPr>
          <p:spPr>
            <a:xfrm>
              <a:off x="8764487" y="1040840"/>
              <a:ext cx="346881" cy="475395"/>
            </a:xfrm>
            <a:prstGeom prst="straightConnector1">
              <a:avLst/>
            </a:prstGeom>
            <a:noFill/>
            <a:ln w="9525" cap="flat" cmpd="sng">
              <a:solidFill>
                <a:srgbClr val="9DD7EE"/>
              </a:solidFill>
              <a:prstDash val="solid"/>
              <a:miter lim="800000"/>
              <a:headEnd type="none" w="sm" len="sm"/>
              <a:tailEnd type="none" w="sm" len="sm"/>
            </a:ln>
          </p:spPr>
        </p:cxnSp>
        <p:cxnSp>
          <p:nvCxnSpPr>
            <p:cNvPr id="233" name="Google Shape;233;p22"/>
            <p:cNvCxnSpPr/>
            <p:nvPr/>
          </p:nvCxnSpPr>
          <p:spPr>
            <a:xfrm rot="10800000" flipH="1">
              <a:off x="8423292" y="1040840"/>
              <a:ext cx="329821" cy="1568638"/>
            </a:xfrm>
            <a:prstGeom prst="straightConnector1">
              <a:avLst/>
            </a:prstGeom>
            <a:noFill/>
            <a:ln w="9525" cap="flat" cmpd="sng">
              <a:solidFill>
                <a:srgbClr val="9DD7EE"/>
              </a:solidFill>
              <a:prstDash val="solid"/>
              <a:miter lim="800000"/>
              <a:headEnd type="none" w="sm" len="sm"/>
              <a:tailEnd type="none" w="sm" len="sm"/>
            </a:ln>
          </p:spPr>
        </p:cxnSp>
        <p:cxnSp>
          <p:nvCxnSpPr>
            <p:cNvPr id="234" name="Google Shape;234;p22"/>
            <p:cNvCxnSpPr/>
            <p:nvPr/>
          </p:nvCxnSpPr>
          <p:spPr>
            <a:xfrm rot="10800000" flipH="1">
              <a:off x="8761075" y="734546"/>
              <a:ext cx="1941393" cy="321931"/>
            </a:xfrm>
            <a:prstGeom prst="straightConnector1">
              <a:avLst/>
            </a:prstGeom>
            <a:noFill/>
            <a:ln w="9525" cap="flat" cmpd="sng">
              <a:solidFill>
                <a:srgbClr val="9DD7EE"/>
              </a:solidFill>
              <a:prstDash val="solid"/>
              <a:miter lim="800000"/>
              <a:headEnd type="none" w="sm" len="sm"/>
              <a:tailEnd type="none" w="sm" len="sm"/>
            </a:ln>
          </p:spPr>
        </p:cxnSp>
        <p:cxnSp>
          <p:nvCxnSpPr>
            <p:cNvPr id="235" name="Google Shape;235;p22"/>
            <p:cNvCxnSpPr/>
            <p:nvPr/>
          </p:nvCxnSpPr>
          <p:spPr>
            <a:xfrm flipH="1">
              <a:off x="8411919" y="2609478"/>
              <a:ext cx="11374" cy="995647"/>
            </a:xfrm>
            <a:prstGeom prst="straightConnector1">
              <a:avLst/>
            </a:prstGeom>
            <a:noFill/>
            <a:ln w="9525" cap="flat" cmpd="sng">
              <a:solidFill>
                <a:srgbClr val="9DD7EE"/>
              </a:solidFill>
              <a:prstDash val="solid"/>
              <a:miter lim="800000"/>
              <a:headEnd type="none" w="sm" len="sm"/>
              <a:tailEnd type="none" w="sm" len="sm"/>
            </a:ln>
          </p:spPr>
        </p:cxnSp>
      </p:grpSp>
      <p:sp>
        <p:nvSpPr>
          <p:cNvPr id="236" name="Google Shape;236;p22"/>
          <p:cNvSpPr/>
          <p:nvPr/>
        </p:nvSpPr>
        <p:spPr>
          <a:xfrm>
            <a:off x="8584442" y="0"/>
            <a:ext cx="279779" cy="1914212"/>
          </a:xfrm>
          <a:prstGeom prst="rect">
            <a:avLst/>
          </a:prstGeom>
          <a:solidFill>
            <a:srgbClr val="229EC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050" b="0" i="0" u="none" strike="noStrike" cap="none">
              <a:solidFill>
                <a:schemeClr val="lt1"/>
              </a:solidFill>
              <a:latin typeface="Arial"/>
              <a:ea typeface="Arial"/>
              <a:cs typeface="Arial"/>
              <a:sym typeface="Arial"/>
            </a:endParaRPr>
          </a:p>
        </p:txBody>
      </p:sp>
      <p:sp>
        <p:nvSpPr>
          <p:cNvPr id="237" name="Google Shape;237;p22"/>
          <p:cNvSpPr/>
          <p:nvPr/>
        </p:nvSpPr>
        <p:spPr>
          <a:xfrm>
            <a:off x="8864221" y="0"/>
            <a:ext cx="279779" cy="1914212"/>
          </a:xfrm>
          <a:prstGeom prst="rect">
            <a:avLst/>
          </a:prstGeom>
          <a:solidFill>
            <a:srgbClr val="176989"/>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05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Style slide layout">
  <p:cSld name="1_Style slide layout">
    <p:bg>
      <p:bgPr>
        <a:blipFill>
          <a:blip r:embed="rId2">
            <a:alphaModFix/>
          </a:blip>
          <a:stretch>
            <a:fillRect/>
          </a:stretch>
        </a:blipFill>
        <a:effectLst/>
      </p:bgPr>
    </p:bg>
    <p:spTree>
      <p:nvGrpSpPr>
        <p:cNvPr id="1" name="Shape 238"/>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3_Style slide layout">
  <p:cSld name="3_Style slide layout">
    <p:bg>
      <p:bgPr>
        <a:blipFill>
          <a:blip r:embed="rId2">
            <a:alphaModFix/>
          </a:blip>
          <a:stretch>
            <a:fillRect/>
          </a:stretch>
        </a:blipFill>
        <a:effectLst/>
      </p:bgPr>
    </p:bg>
    <p:spTree>
      <p:nvGrpSpPr>
        <p:cNvPr id="1" name="Shape 239"/>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2_Style slide layout">
  <p:cSld name="2_Style slide layout">
    <p:bg>
      <p:bgPr>
        <a:blipFill>
          <a:blip r:embed="rId2">
            <a:alphaModFix/>
          </a:blip>
          <a:stretch>
            <a:fillRect/>
          </a:stretch>
        </a:blipFill>
        <a:effectLst/>
      </p:bgPr>
    </p:bg>
    <p:spTree>
      <p:nvGrpSpPr>
        <p:cNvPr id="1" name="Shape 240"/>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4_Style slide layout">
  <p:cSld name="4_Style slide layout">
    <p:bg>
      <p:bgPr>
        <a:blipFill>
          <a:blip r:embed="rId2">
            <a:alphaModFix/>
          </a:blip>
          <a:stretch>
            <a:fillRect/>
          </a:stretch>
        </a:blipFill>
        <a:effectLst/>
      </p:bgPr>
    </p:bg>
    <p:spTree>
      <p:nvGrpSpPr>
        <p:cNvPr id="1" name="Shape 241"/>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7_Style slide layout">
  <p:cSld name="7_Style slide layout">
    <p:bg>
      <p:bgPr>
        <a:blipFill>
          <a:blip r:embed="rId2">
            <a:alphaModFix/>
          </a:blip>
          <a:stretch>
            <a:fillRect/>
          </a:stretch>
        </a:blipFill>
        <a:effectLst/>
      </p:bgPr>
    </p:bg>
    <p:spTree>
      <p:nvGrpSpPr>
        <p:cNvPr id="1" name="Shape 242"/>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5_Style slide layout">
  <p:cSld name="5_Style slide layout">
    <p:bg>
      <p:bgPr>
        <a:blipFill>
          <a:blip r:embed="rId2">
            <a:alphaModFix/>
          </a:blip>
          <a:stretch>
            <a:fillRect/>
          </a:stretch>
        </a:blipFill>
        <a:effectLst/>
      </p:bgPr>
    </p:bg>
    <p:spTree>
      <p:nvGrpSpPr>
        <p:cNvPr id="1" name="Shape 243"/>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6_Style slide layout">
  <p:cSld name="6_Style slide layout">
    <p:bg>
      <p:bgPr>
        <a:solidFill>
          <a:schemeClr val="lt1"/>
        </a:solidFill>
        <a:effectLst/>
      </p:bgPr>
    </p:bg>
    <p:spTree>
      <p:nvGrpSpPr>
        <p:cNvPr id="1" name="Shape 244"/>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1_Contents slide layout">
  <p:cSld name="1_Contents slide layout">
    <p:spTree>
      <p:nvGrpSpPr>
        <p:cNvPr id="1" name="Shape 245"/>
        <p:cNvGrpSpPr/>
        <p:nvPr/>
      </p:nvGrpSpPr>
      <p:grpSpPr>
        <a:xfrm>
          <a:off x="0" y="0"/>
          <a:ext cx="0" cy="0"/>
          <a:chOff x="0" y="0"/>
          <a:chExt cx="0" cy="0"/>
        </a:xfrm>
      </p:grpSpPr>
      <p:sp>
        <p:nvSpPr>
          <p:cNvPr id="246" name="Google Shape;246;p30"/>
          <p:cNvSpPr txBox="1">
            <a:spLocks noGrp="1"/>
          </p:cNvSpPr>
          <p:nvPr>
            <p:ph type="body" idx="1"/>
          </p:nvPr>
        </p:nvSpPr>
        <p:spPr>
          <a:xfrm>
            <a:off x="242647" y="254632"/>
            <a:ext cx="8679898" cy="543185"/>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750"/>
              </a:spcBef>
              <a:spcAft>
                <a:spcPts val="0"/>
              </a:spcAft>
              <a:buClr>
                <a:srgbClr val="262626"/>
              </a:buClr>
              <a:buSzPts val="4050"/>
              <a:buFont typeface="Arial"/>
              <a:buNone/>
              <a:defRPr sz="4050" b="0" i="0" u="none" strike="noStrike" cap="none">
                <a:solidFill>
                  <a:srgbClr val="262626"/>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3"/>
        <p:cNvGrpSpPr/>
        <p:nvPr/>
      </p:nvGrpSpPr>
      <p:grpSpPr>
        <a:xfrm>
          <a:off x="0" y="0"/>
          <a:ext cx="0" cy="0"/>
          <a:chOff x="0" y="0"/>
          <a:chExt cx="0" cy="0"/>
        </a:xfrm>
      </p:grpSpPr>
      <p:sp>
        <p:nvSpPr>
          <p:cNvPr id="14" name="Google Shape;14;p1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14"/>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16" name="Google Shape;16;p14"/>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17" name="Google Shape;17;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14_Images &amp; Contents Layout">
  <p:cSld name="14_Images &amp; Contents Layout">
    <p:spTree>
      <p:nvGrpSpPr>
        <p:cNvPr id="1" name="Shape 247"/>
        <p:cNvGrpSpPr/>
        <p:nvPr/>
      </p:nvGrpSpPr>
      <p:grpSpPr>
        <a:xfrm>
          <a:off x="0" y="0"/>
          <a:ext cx="0" cy="0"/>
          <a:chOff x="0" y="0"/>
          <a:chExt cx="0" cy="0"/>
        </a:xfrm>
      </p:grpSpPr>
      <p:sp>
        <p:nvSpPr>
          <p:cNvPr id="248" name="Google Shape;248;p31"/>
          <p:cNvSpPr>
            <a:spLocks noGrp="1"/>
          </p:cNvSpPr>
          <p:nvPr>
            <p:ph type="pic" idx="2"/>
          </p:nvPr>
        </p:nvSpPr>
        <p:spPr>
          <a:xfrm>
            <a:off x="210530" y="296407"/>
            <a:ext cx="8712968" cy="2181671"/>
          </a:xfrm>
          <a:prstGeom prst="rect">
            <a:avLst/>
          </a:prstGeom>
          <a:solidFill>
            <a:srgbClr val="F2F2F2"/>
          </a:solidFill>
          <a:ln>
            <a:noFill/>
          </a:ln>
        </p:spPr>
        <p:txBody>
          <a:bodyPr spcFirstLastPara="1" wrap="square" lIns="91425" tIns="45700" rIns="91425" bIns="45700" anchor="ctr" anchorCtr="0">
            <a:noAutofit/>
          </a:bodyPr>
          <a:lstStyle>
            <a:lvl1pPr marR="0" lvl="0" algn="ctr" rtl="0">
              <a:lnSpc>
                <a:spcPct val="90000"/>
              </a:lnSpc>
              <a:spcBef>
                <a:spcPts val="75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1pPr>
            <a:lvl2pPr marR="0" lvl="1" algn="l" rtl="0">
              <a:lnSpc>
                <a:spcPct val="90000"/>
              </a:lnSpc>
              <a:spcBef>
                <a:spcPts val="375"/>
              </a:spcBef>
              <a:spcAft>
                <a:spcPts val="0"/>
              </a:spcAft>
              <a:buClr>
                <a:schemeClr val="dk1"/>
              </a:buClr>
              <a:buSzPts val="2100"/>
              <a:buFont typeface="Arial"/>
              <a:buNone/>
              <a:defRPr sz="2100" b="0" i="0" u="none" strike="noStrike" cap="none">
                <a:solidFill>
                  <a:schemeClr val="dk1"/>
                </a:solidFill>
                <a:latin typeface="Arial"/>
                <a:ea typeface="Arial"/>
                <a:cs typeface="Arial"/>
                <a:sym typeface="Arial"/>
              </a:defRPr>
            </a:lvl2pPr>
            <a:lvl3pPr marR="0" lvl="2" algn="l" rtl="0">
              <a:lnSpc>
                <a:spcPct val="90000"/>
              </a:lnSpc>
              <a:spcBef>
                <a:spcPts val="375"/>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4pPr>
            <a:lvl5pPr marR="0" lvl="4"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5pPr>
            <a:lvl6pPr marR="0" lvl="5"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6pPr>
            <a:lvl7pPr marR="0" lvl="6"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7pPr>
            <a:lvl8pPr marR="0" lvl="7"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R="0" lvl="8"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9pPr>
          </a:lstStyle>
          <a:p>
            <a:endParaRPr/>
          </a:p>
        </p:txBody>
      </p:sp>
      <p:sp>
        <p:nvSpPr>
          <p:cNvPr id="249" name="Google Shape;249;p31"/>
          <p:cNvSpPr>
            <a:spLocks noGrp="1"/>
          </p:cNvSpPr>
          <p:nvPr>
            <p:ph type="pic" idx="3"/>
          </p:nvPr>
        </p:nvSpPr>
        <p:spPr>
          <a:xfrm>
            <a:off x="643896" y="2021654"/>
            <a:ext cx="1621132" cy="1620180"/>
          </a:xfrm>
          <a:prstGeom prst="rect">
            <a:avLst/>
          </a:prstGeom>
          <a:solidFill>
            <a:srgbClr val="F2F2F2"/>
          </a:solidFill>
          <a:ln w="1270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lvl1pPr marR="0" lvl="0" algn="ctr" rtl="0">
              <a:lnSpc>
                <a:spcPct val="90000"/>
              </a:lnSpc>
              <a:spcBef>
                <a:spcPts val="75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1pPr>
            <a:lvl2pPr marR="0" lvl="1" algn="l" rtl="0">
              <a:lnSpc>
                <a:spcPct val="90000"/>
              </a:lnSpc>
              <a:spcBef>
                <a:spcPts val="375"/>
              </a:spcBef>
              <a:spcAft>
                <a:spcPts val="0"/>
              </a:spcAft>
              <a:buClr>
                <a:schemeClr val="dk1"/>
              </a:buClr>
              <a:buSzPts val="2100"/>
              <a:buFont typeface="Arial"/>
              <a:buNone/>
              <a:defRPr sz="2100" b="0" i="0" u="none" strike="noStrike" cap="none">
                <a:solidFill>
                  <a:schemeClr val="dk1"/>
                </a:solidFill>
                <a:latin typeface="Arial"/>
                <a:ea typeface="Arial"/>
                <a:cs typeface="Arial"/>
                <a:sym typeface="Arial"/>
              </a:defRPr>
            </a:lvl2pPr>
            <a:lvl3pPr marR="0" lvl="2" algn="l" rtl="0">
              <a:lnSpc>
                <a:spcPct val="90000"/>
              </a:lnSpc>
              <a:spcBef>
                <a:spcPts val="375"/>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4pPr>
            <a:lvl5pPr marR="0" lvl="4"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5pPr>
            <a:lvl6pPr marR="0" lvl="5"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6pPr>
            <a:lvl7pPr marR="0" lvl="6"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7pPr>
            <a:lvl8pPr marR="0" lvl="7"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R="0" lvl="8"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9pPr>
          </a:lstStyle>
          <a:p>
            <a:endParaRPr/>
          </a:p>
        </p:txBody>
      </p:sp>
      <p:sp>
        <p:nvSpPr>
          <p:cNvPr id="250" name="Google Shape;250;p31"/>
          <p:cNvSpPr>
            <a:spLocks noGrp="1"/>
          </p:cNvSpPr>
          <p:nvPr>
            <p:ph type="pic" idx="4"/>
          </p:nvPr>
        </p:nvSpPr>
        <p:spPr>
          <a:xfrm>
            <a:off x="2721350" y="2021654"/>
            <a:ext cx="1621132" cy="1620180"/>
          </a:xfrm>
          <a:prstGeom prst="rect">
            <a:avLst/>
          </a:prstGeom>
          <a:solidFill>
            <a:srgbClr val="F2F2F2"/>
          </a:solidFill>
          <a:ln w="1270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lvl1pPr marR="0" lvl="0" algn="ctr" rtl="0">
              <a:lnSpc>
                <a:spcPct val="90000"/>
              </a:lnSpc>
              <a:spcBef>
                <a:spcPts val="75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1pPr>
            <a:lvl2pPr marR="0" lvl="1" algn="l" rtl="0">
              <a:lnSpc>
                <a:spcPct val="90000"/>
              </a:lnSpc>
              <a:spcBef>
                <a:spcPts val="375"/>
              </a:spcBef>
              <a:spcAft>
                <a:spcPts val="0"/>
              </a:spcAft>
              <a:buClr>
                <a:schemeClr val="dk1"/>
              </a:buClr>
              <a:buSzPts val="2100"/>
              <a:buFont typeface="Arial"/>
              <a:buNone/>
              <a:defRPr sz="2100" b="0" i="0" u="none" strike="noStrike" cap="none">
                <a:solidFill>
                  <a:schemeClr val="dk1"/>
                </a:solidFill>
                <a:latin typeface="Arial"/>
                <a:ea typeface="Arial"/>
                <a:cs typeface="Arial"/>
                <a:sym typeface="Arial"/>
              </a:defRPr>
            </a:lvl2pPr>
            <a:lvl3pPr marR="0" lvl="2" algn="l" rtl="0">
              <a:lnSpc>
                <a:spcPct val="90000"/>
              </a:lnSpc>
              <a:spcBef>
                <a:spcPts val="375"/>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4pPr>
            <a:lvl5pPr marR="0" lvl="4"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5pPr>
            <a:lvl6pPr marR="0" lvl="5"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6pPr>
            <a:lvl7pPr marR="0" lvl="6"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7pPr>
            <a:lvl8pPr marR="0" lvl="7"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R="0" lvl="8"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9pPr>
          </a:lstStyle>
          <a:p>
            <a:endParaRPr/>
          </a:p>
        </p:txBody>
      </p:sp>
      <p:sp>
        <p:nvSpPr>
          <p:cNvPr id="251" name="Google Shape;251;p31"/>
          <p:cNvSpPr>
            <a:spLocks noGrp="1"/>
          </p:cNvSpPr>
          <p:nvPr>
            <p:ph type="pic" idx="5"/>
          </p:nvPr>
        </p:nvSpPr>
        <p:spPr>
          <a:xfrm>
            <a:off x="4798804" y="2021654"/>
            <a:ext cx="1621132" cy="1620180"/>
          </a:xfrm>
          <a:prstGeom prst="rect">
            <a:avLst/>
          </a:prstGeom>
          <a:solidFill>
            <a:srgbClr val="F2F2F2"/>
          </a:solidFill>
          <a:ln w="1270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lvl1pPr marR="0" lvl="0" algn="ctr" rtl="0">
              <a:lnSpc>
                <a:spcPct val="90000"/>
              </a:lnSpc>
              <a:spcBef>
                <a:spcPts val="75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1pPr>
            <a:lvl2pPr marR="0" lvl="1" algn="l" rtl="0">
              <a:lnSpc>
                <a:spcPct val="90000"/>
              </a:lnSpc>
              <a:spcBef>
                <a:spcPts val="375"/>
              </a:spcBef>
              <a:spcAft>
                <a:spcPts val="0"/>
              </a:spcAft>
              <a:buClr>
                <a:schemeClr val="dk1"/>
              </a:buClr>
              <a:buSzPts val="2100"/>
              <a:buFont typeface="Arial"/>
              <a:buNone/>
              <a:defRPr sz="2100" b="0" i="0" u="none" strike="noStrike" cap="none">
                <a:solidFill>
                  <a:schemeClr val="dk1"/>
                </a:solidFill>
                <a:latin typeface="Arial"/>
                <a:ea typeface="Arial"/>
                <a:cs typeface="Arial"/>
                <a:sym typeface="Arial"/>
              </a:defRPr>
            </a:lvl2pPr>
            <a:lvl3pPr marR="0" lvl="2" algn="l" rtl="0">
              <a:lnSpc>
                <a:spcPct val="90000"/>
              </a:lnSpc>
              <a:spcBef>
                <a:spcPts val="375"/>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4pPr>
            <a:lvl5pPr marR="0" lvl="4"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5pPr>
            <a:lvl6pPr marR="0" lvl="5"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6pPr>
            <a:lvl7pPr marR="0" lvl="6"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7pPr>
            <a:lvl8pPr marR="0" lvl="7"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R="0" lvl="8"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9pPr>
          </a:lstStyle>
          <a:p>
            <a:endParaRPr/>
          </a:p>
        </p:txBody>
      </p:sp>
      <p:sp>
        <p:nvSpPr>
          <p:cNvPr id="252" name="Google Shape;252;p31"/>
          <p:cNvSpPr>
            <a:spLocks noGrp="1"/>
          </p:cNvSpPr>
          <p:nvPr>
            <p:ph type="pic" idx="6"/>
          </p:nvPr>
        </p:nvSpPr>
        <p:spPr>
          <a:xfrm>
            <a:off x="6876258" y="2021654"/>
            <a:ext cx="1621132" cy="1620180"/>
          </a:xfrm>
          <a:prstGeom prst="rect">
            <a:avLst/>
          </a:prstGeom>
          <a:solidFill>
            <a:srgbClr val="F2F2F2"/>
          </a:solidFill>
          <a:ln w="1270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lvl1pPr marR="0" lvl="0" algn="ctr" rtl="0">
              <a:lnSpc>
                <a:spcPct val="90000"/>
              </a:lnSpc>
              <a:spcBef>
                <a:spcPts val="75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1pPr>
            <a:lvl2pPr marR="0" lvl="1" algn="l" rtl="0">
              <a:lnSpc>
                <a:spcPct val="90000"/>
              </a:lnSpc>
              <a:spcBef>
                <a:spcPts val="375"/>
              </a:spcBef>
              <a:spcAft>
                <a:spcPts val="0"/>
              </a:spcAft>
              <a:buClr>
                <a:schemeClr val="dk1"/>
              </a:buClr>
              <a:buSzPts val="2100"/>
              <a:buFont typeface="Arial"/>
              <a:buNone/>
              <a:defRPr sz="2100" b="0" i="0" u="none" strike="noStrike" cap="none">
                <a:solidFill>
                  <a:schemeClr val="dk1"/>
                </a:solidFill>
                <a:latin typeface="Arial"/>
                <a:ea typeface="Arial"/>
                <a:cs typeface="Arial"/>
                <a:sym typeface="Arial"/>
              </a:defRPr>
            </a:lvl2pPr>
            <a:lvl3pPr marR="0" lvl="2" algn="l" rtl="0">
              <a:lnSpc>
                <a:spcPct val="90000"/>
              </a:lnSpc>
              <a:spcBef>
                <a:spcPts val="375"/>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4pPr>
            <a:lvl5pPr marR="0" lvl="4"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5pPr>
            <a:lvl6pPr marR="0" lvl="5"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6pPr>
            <a:lvl7pPr marR="0" lvl="6"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7pPr>
            <a:lvl8pPr marR="0" lvl="7"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R="0" lvl="8"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IMAGE AND CONTENTS LAYOUT_18">
  <p:cSld name="IMAGE AND CONTENTS LAYOUT_18">
    <p:spTree>
      <p:nvGrpSpPr>
        <p:cNvPr id="1" name="Shape 253"/>
        <p:cNvGrpSpPr/>
        <p:nvPr/>
      </p:nvGrpSpPr>
      <p:grpSpPr>
        <a:xfrm>
          <a:off x="0" y="0"/>
          <a:ext cx="0" cy="0"/>
          <a:chOff x="0" y="0"/>
          <a:chExt cx="0" cy="0"/>
        </a:xfrm>
      </p:grpSpPr>
      <p:sp>
        <p:nvSpPr>
          <p:cNvPr id="254" name="Google Shape;254;p32"/>
          <p:cNvSpPr>
            <a:spLocks noGrp="1"/>
          </p:cNvSpPr>
          <p:nvPr>
            <p:ph type="pic" idx="2"/>
          </p:nvPr>
        </p:nvSpPr>
        <p:spPr>
          <a:xfrm>
            <a:off x="547181" y="1136474"/>
            <a:ext cx="2475479" cy="3585130"/>
          </a:xfrm>
          <a:prstGeom prst="rect">
            <a:avLst/>
          </a:prstGeom>
          <a:solidFill>
            <a:srgbClr val="F2F2F2"/>
          </a:solidFill>
          <a:ln>
            <a:noFill/>
          </a:ln>
        </p:spPr>
        <p:txBody>
          <a:bodyPr spcFirstLastPara="1" wrap="square" lIns="91425" tIns="45700" rIns="91425" bIns="45700" anchor="ctr" anchorCtr="0">
            <a:noAutofit/>
          </a:bodyPr>
          <a:lstStyle>
            <a:lvl1pPr marR="0" lvl="0" algn="l" rtl="0">
              <a:lnSpc>
                <a:spcPct val="90000"/>
              </a:lnSpc>
              <a:spcBef>
                <a:spcPts val="750"/>
              </a:spcBef>
              <a:spcAft>
                <a:spcPts val="0"/>
              </a:spcAft>
              <a:buClr>
                <a:srgbClr val="3F3F3F"/>
              </a:buClr>
              <a:buSzPts val="900"/>
              <a:buFont typeface="Arial"/>
              <a:buNone/>
              <a:defRPr sz="900" b="0" i="0" u="none" strike="noStrike" cap="none">
                <a:solidFill>
                  <a:srgbClr val="3F3F3F"/>
                </a:solidFill>
                <a:latin typeface="Arial"/>
                <a:ea typeface="Arial"/>
                <a:cs typeface="Arial"/>
                <a:sym typeface="Arial"/>
              </a:defRPr>
            </a:lvl1pPr>
            <a:lvl2pPr marR="0" lvl="1"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R="0" lvl="2"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R="0" lvl="3"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R="0" lvl="4"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R="0" lvl="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R="0" lvl="6"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R="0" lvl="7"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R="0" lvl="8"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
        <p:nvSpPr>
          <p:cNvPr id="255" name="Google Shape;255;p32"/>
          <p:cNvSpPr>
            <a:spLocks noGrp="1"/>
          </p:cNvSpPr>
          <p:nvPr>
            <p:ph type="pic" idx="3"/>
          </p:nvPr>
        </p:nvSpPr>
        <p:spPr>
          <a:xfrm>
            <a:off x="6159069" y="1136474"/>
            <a:ext cx="2475479" cy="3585130"/>
          </a:xfrm>
          <a:prstGeom prst="rect">
            <a:avLst/>
          </a:prstGeom>
          <a:solidFill>
            <a:srgbClr val="F2F2F2"/>
          </a:solidFill>
          <a:ln>
            <a:noFill/>
          </a:ln>
        </p:spPr>
        <p:txBody>
          <a:bodyPr spcFirstLastPara="1" wrap="square" lIns="91425" tIns="45700" rIns="91425" bIns="45700" anchor="ctr" anchorCtr="0">
            <a:noAutofit/>
          </a:bodyPr>
          <a:lstStyle>
            <a:lvl1pPr marR="0" lvl="0" algn="l" rtl="0">
              <a:lnSpc>
                <a:spcPct val="90000"/>
              </a:lnSpc>
              <a:spcBef>
                <a:spcPts val="750"/>
              </a:spcBef>
              <a:spcAft>
                <a:spcPts val="0"/>
              </a:spcAft>
              <a:buClr>
                <a:srgbClr val="3F3F3F"/>
              </a:buClr>
              <a:buSzPts val="900"/>
              <a:buFont typeface="Arial"/>
              <a:buNone/>
              <a:defRPr sz="900" b="0" i="0" u="none" strike="noStrike" cap="none">
                <a:solidFill>
                  <a:srgbClr val="3F3F3F"/>
                </a:solidFill>
                <a:latin typeface="Arial"/>
                <a:ea typeface="Arial"/>
                <a:cs typeface="Arial"/>
                <a:sym typeface="Arial"/>
              </a:defRPr>
            </a:lvl1pPr>
            <a:lvl2pPr marR="0" lvl="1"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R="0" lvl="2"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R="0" lvl="3"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R="0" lvl="4"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R="0" lvl="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R="0" lvl="6"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R="0" lvl="7"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R="0" lvl="8"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
        <p:nvSpPr>
          <p:cNvPr id="256" name="Google Shape;256;p32"/>
          <p:cNvSpPr txBox="1">
            <a:spLocks noGrp="1"/>
          </p:cNvSpPr>
          <p:nvPr>
            <p:ph type="title"/>
          </p:nvPr>
        </p:nvSpPr>
        <p:spPr>
          <a:xfrm>
            <a:off x="0" y="195486"/>
            <a:ext cx="9144000" cy="601349"/>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rgbClr val="3F3F3F"/>
              </a:buClr>
              <a:buSzPts val="4050"/>
              <a:buFont typeface="Arial"/>
              <a:buNone/>
              <a:defRPr sz="4050" b="0" i="0" u="none" strike="noStrike" cap="none">
                <a:solidFill>
                  <a:srgbClr val="3F3F3F"/>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PNG sets layout">
  <p:cSld name="PNG sets layout">
    <p:bg>
      <p:bgPr>
        <a:blipFill>
          <a:blip r:embed="rId2">
            <a:alphaModFix/>
          </a:blip>
          <a:stretch>
            <a:fillRect/>
          </a:stretch>
        </a:blipFill>
        <a:effectLst/>
      </p:bgPr>
    </p:bg>
    <p:spTree>
      <p:nvGrpSpPr>
        <p:cNvPr id="1" name="Shape 257"/>
        <p:cNvGrpSpPr/>
        <p:nvPr/>
      </p:nvGrpSpPr>
      <p:grpSpPr>
        <a:xfrm>
          <a:off x="0" y="0"/>
          <a:ext cx="0" cy="0"/>
          <a:chOff x="0" y="0"/>
          <a:chExt cx="0" cy="0"/>
        </a:xfrm>
      </p:grpSpPr>
      <p:sp>
        <p:nvSpPr>
          <p:cNvPr id="258" name="Google Shape;258;p33"/>
          <p:cNvSpPr txBox="1">
            <a:spLocks noGrp="1"/>
          </p:cNvSpPr>
          <p:nvPr>
            <p:ph type="body" idx="1"/>
          </p:nvPr>
        </p:nvSpPr>
        <p:spPr>
          <a:xfrm>
            <a:off x="242647" y="249362"/>
            <a:ext cx="8679898" cy="543185"/>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750"/>
              </a:spcBef>
              <a:spcAft>
                <a:spcPts val="0"/>
              </a:spcAft>
              <a:buClr>
                <a:srgbClr val="262626"/>
              </a:buClr>
              <a:buSzPts val="4050"/>
              <a:buFont typeface="Arial"/>
              <a:buNone/>
              <a:defRPr sz="4050" b="0" i="0" u="none" strike="noStrike" cap="none">
                <a:solidFill>
                  <a:srgbClr val="262626"/>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1_Icon sets layout">
  <p:cSld name="1_Icon sets layout">
    <p:spTree>
      <p:nvGrpSpPr>
        <p:cNvPr id="1" name="Shape 259"/>
        <p:cNvGrpSpPr/>
        <p:nvPr/>
      </p:nvGrpSpPr>
      <p:grpSpPr>
        <a:xfrm>
          <a:off x="0" y="0"/>
          <a:ext cx="0" cy="0"/>
          <a:chOff x="0" y="0"/>
          <a:chExt cx="0" cy="0"/>
        </a:xfrm>
      </p:grpSpPr>
      <p:sp>
        <p:nvSpPr>
          <p:cNvPr id="260" name="Google Shape;260;p34"/>
          <p:cNvSpPr txBox="1">
            <a:spLocks noGrp="1"/>
          </p:cNvSpPr>
          <p:nvPr>
            <p:ph type="body" idx="1"/>
          </p:nvPr>
        </p:nvSpPr>
        <p:spPr>
          <a:xfrm>
            <a:off x="242647" y="92609"/>
            <a:ext cx="8679898" cy="543185"/>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750"/>
              </a:spcBef>
              <a:spcAft>
                <a:spcPts val="0"/>
              </a:spcAft>
              <a:buClr>
                <a:srgbClr val="262626"/>
              </a:buClr>
              <a:buSzPts val="4050"/>
              <a:buFont typeface="Arial"/>
              <a:buNone/>
              <a:defRPr sz="4050" b="0" i="0" u="none" strike="noStrike" cap="none">
                <a:solidFill>
                  <a:srgbClr val="262626"/>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
        <p:nvSpPr>
          <p:cNvPr id="261" name="Google Shape;261;p34"/>
          <p:cNvSpPr/>
          <p:nvPr/>
        </p:nvSpPr>
        <p:spPr>
          <a:xfrm>
            <a:off x="265508" y="848694"/>
            <a:ext cx="2670575" cy="4051921"/>
          </a:xfrm>
          <a:prstGeom prst="roundRect">
            <a:avLst>
              <a:gd name="adj" fmla="val 3968"/>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13" b="0" i="0" u="none" strike="noStrike" cap="none">
              <a:solidFill>
                <a:schemeClr val="lt1"/>
              </a:solidFill>
              <a:latin typeface="Arial"/>
              <a:ea typeface="Arial"/>
              <a:cs typeface="Arial"/>
              <a:sym typeface="Arial"/>
            </a:endParaRPr>
          </a:p>
        </p:txBody>
      </p:sp>
      <p:sp>
        <p:nvSpPr>
          <p:cNvPr id="262" name="Google Shape;262;p34"/>
          <p:cNvSpPr/>
          <p:nvPr/>
        </p:nvSpPr>
        <p:spPr>
          <a:xfrm>
            <a:off x="398950" y="1010625"/>
            <a:ext cx="115401" cy="3761400"/>
          </a:xfrm>
          <a:prstGeom prst="roundRect">
            <a:avLst>
              <a:gd name="adj" fmla="val 50000"/>
            </a:avLst>
          </a:prstGeom>
          <a:solidFill>
            <a:schemeClr val="lt1">
              <a:alpha val="40784"/>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13" b="0" i="0" u="none" strike="noStrike" cap="none">
              <a:solidFill>
                <a:schemeClr val="lt1"/>
              </a:solidFill>
              <a:latin typeface="Arial"/>
              <a:ea typeface="Arial"/>
              <a:cs typeface="Arial"/>
              <a:sym typeface="Arial"/>
            </a:endParaRPr>
          </a:p>
        </p:txBody>
      </p:sp>
      <p:sp>
        <p:nvSpPr>
          <p:cNvPr id="263" name="Google Shape;263;p34"/>
          <p:cNvSpPr/>
          <p:nvPr/>
        </p:nvSpPr>
        <p:spPr>
          <a:xfrm rot="5400000">
            <a:off x="2292883" y="957490"/>
            <a:ext cx="514387" cy="513861"/>
          </a:xfrm>
          <a:prstGeom prst="halfFrame">
            <a:avLst>
              <a:gd name="adj1" fmla="val 23728"/>
              <a:gd name="adj2" fmla="val 24642"/>
            </a:avLst>
          </a:prstGeom>
          <a:solidFill>
            <a:schemeClr val="lt1">
              <a:alpha val="22745"/>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13" b="0" i="0" u="none" strike="noStrike" cap="none">
              <a:solidFill>
                <a:srgbClr val="262626"/>
              </a:solidFill>
              <a:latin typeface="Arial"/>
              <a:ea typeface="Arial"/>
              <a:cs typeface="Arial"/>
              <a:sym typeface="Arial"/>
            </a:endParaRPr>
          </a:p>
        </p:txBody>
      </p:sp>
      <p:sp>
        <p:nvSpPr>
          <p:cNvPr id="264" name="Google Shape;264;p34"/>
          <p:cNvSpPr txBox="1"/>
          <p:nvPr/>
        </p:nvSpPr>
        <p:spPr>
          <a:xfrm>
            <a:off x="533778" y="1216369"/>
            <a:ext cx="1674186" cy="415498"/>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None/>
            </a:pPr>
            <a:r>
              <a:rPr lang="en-ZA" sz="1050" b="1" i="0" u="none" strike="noStrike" cap="none">
                <a:solidFill>
                  <a:schemeClr val="lt1"/>
                </a:solidFill>
                <a:latin typeface="Arial"/>
                <a:ea typeface="Arial"/>
                <a:cs typeface="Arial"/>
                <a:sym typeface="Arial"/>
              </a:rPr>
              <a:t>You can Resize without losing quality</a:t>
            </a:r>
            <a:endParaRPr sz="1050" b="1" i="0" u="none" strike="noStrike" cap="none">
              <a:solidFill>
                <a:schemeClr val="lt1"/>
              </a:solidFill>
              <a:latin typeface="Arial"/>
              <a:ea typeface="Arial"/>
              <a:cs typeface="Arial"/>
              <a:sym typeface="Arial"/>
            </a:endParaRPr>
          </a:p>
        </p:txBody>
      </p:sp>
      <p:sp>
        <p:nvSpPr>
          <p:cNvPr id="265" name="Google Shape;265;p34"/>
          <p:cNvSpPr txBox="1"/>
          <p:nvPr/>
        </p:nvSpPr>
        <p:spPr>
          <a:xfrm>
            <a:off x="533778" y="1584056"/>
            <a:ext cx="1674186" cy="577081"/>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None/>
            </a:pPr>
            <a:r>
              <a:rPr lang="en-ZA" sz="1050" b="1" i="0" u="none" strike="noStrike" cap="none">
                <a:solidFill>
                  <a:schemeClr val="lt1"/>
                </a:solidFill>
                <a:latin typeface="Arial"/>
                <a:ea typeface="Arial"/>
                <a:cs typeface="Arial"/>
                <a:sym typeface="Arial"/>
              </a:rPr>
              <a:t>You can Change Fill Color &amp;</a:t>
            </a:r>
            <a:endParaRPr/>
          </a:p>
          <a:p>
            <a:pPr marL="0" marR="0" lvl="0" indent="0" algn="l" rtl="0">
              <a:lnSpc>
                <a:spcPct val="100000"/>
              </a:lnSpc>
              <a:spcBef>
                <a:spcPts val="0"/>
              </a:spcBef>
              <a:spcAft>
                <a:spcPts val="0"/>
              </a:spcAft>
              <a:buNone/>
            </a:pPr>
            <a:r>
              <a:rPr lang="en-ZA" sz="1050" b="1" i="0" u="none" strike="noStrike" cap="none">
                <a:solidFill>
                  <a:schemeClr val="lt1"/>
                </a:solidFill>
                <a:latin typeface="Arial"/>
                <a:ea typeface="Arial"/>
                <a:cs typeface="Arial"/>
                <a:sym typeface="Arial"/>
              </a:rPr>
              <a:t>Line Color</a:t>
            </a:r>
            <a:endParaRPr sz="1050" b="1" i="0" u="none" strike="noStrike" cap="none">
              <a:solidFill>
                <a:schemeClr val="lt1"/>
              </a:solidFill>
              <a:latin typeface="Arial"/>
              <a:ea typeface="Arial"/>
              <a:cs typeface="Arial"/>
              <a:sym typeface="Arial"/>
            </a:endParaRPr>
          </a:p>
        </p:txBody>
      </p:sp>
      <p:sp>
        <p:nvSpPr>
          <p:cNvPr id="266" name="Google Shape;266;p34"/>
          <p:cNvSpPr txBox="1"/>
          <p:nvPr/>
        </p:nvSpPr>
        <p:spPr>
          <a:xfrm>
            <a:off x="540922" y="4344787"/>
            <a:ext cx="1674000" cy="253916"/>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None/>
            </a:pPr>
            <a:r>
              <a:rPr lang="en-ZA" sz="1050" b="0" i="0" u="none" strike="noStrike" cap="none">
                <a:solidFill>
                  <a:schemeClr val="lt1"/>
                </a:solidFill>
                <a:latin typeface="Arial"/>
                <a:ea typeface="Arial"/>
                <a:cs typeface="Arial"/>
                <a:sym typeface="Arial"/>
              </a:rPr>
              <a:t>www.allppt.com</a:t>
            </a:r>
            <a:endParaRPr sz="1050" b="0" i="0" u="none" strike="noStrike" cap="none">
              <a:solidFill>
                <a:schemeClr val="lt1"/>
              </a:solidFill>
              <a:latin typeface="Arial"/>
              <a:ea typeface="Arial"/>
              <a:cs typeface="Arial"/>
              <a:sym typeface="Arial"/>
            </a:endParaRPr>
          </a:p>
        </p:txBody>
      </p:sp>
      <p:sp>
        <p:nvSpPr>
          <p:cNvPr id="267" name="Google Shape;267;p34"/>
          <p:cNvSpPr txBox="1"/>
          <p:nvPr/>
        </p:nvSpPr>
        <p:spPr>
          <a:xfrm>
            <a:off x="540922" y="3326202"/>
            <a:ext cx="2037972" cy="1061829"/>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None/>
            </a:pPr>
            <a:r>
              <a:rPr lang="en-ZA" sz="2100" b="1" i="0" u="none" strike="noStrike" cap="none">
                <a:solidFill>
                  <a:schemeClr val="lt1"/>
                </a:solidFill>
                <a:latin typeface="Arial"/>
                <a:ea typeface="Arial"/>
                <a:cs typeface="Arial"/>
                <a:sym typeface="Arial"/>
              </a:rPr>
              <a:t>FREE </a:t>
            </a:r>
            <a:endParaRPr/>
          </a:p>
          <a:p>
            <a:pPr marL="0" marR="0" lvl="0" indent="0" algn="l" rtl="0">
              <a:lnSpc>
                <a:spcPct val="100000"/>
              </a:lnSpc>
              <a:spcBef>
                <a:spcPts val="0"/>
              </a:spcBef>
              <a:spcAft>
                <a:spcPts val="0"/>
              </a:spcAft>
              <a:buNone/>
            </a:pPr>
            <a:r>
              <a:rPr lang="en-ZA" sz="2100" b="1" i="0" u="none" strike="noStrike" cap="none">
                <a:solidFill>
                  <a:schemeClr val="lt1"/>
                </a:solidFill>
                <a:latin typeface="Arial"/>
                <a:ea typeface="Arial"/>
                <a:cs typeface="Arial"/>
                <a:sym typeface="Arial"/>
              </a:rPr>
              <a:t>PPT TEMPLATES</a:t>
            </a:r>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21_Images &amp; Contents">
  <p:cSld name="21_Images &amp; Contents">
    <p:spTree>
      <p:nvGrpSpPr>
        <p:cNvPr id="1" name="Shape 268"/>
        <p:cNvGrpSpPr/>
        <p:nvPr/>
      </p:nvGrpSpPr>
      <p:grpSpPr>
        <a:xfrm>
          <a:off x="0" y="0"/>
          <a:ext cx="0" cy="0"/>
          <a:chOff x="0" y="0"/>
          <a:chExt cx="0" cy="0"/>
        </a:xfrm>
      </p:grpSpPr>
      <p:sp>
        <p:nvSpPr>
          <p:cNvPr id="269" name="Google Shape;269;p35"/>
          <p:cNvSpPr>
            <a:spLocks noGrp="1"/>
          </p:cNvSpPr>
          <p:nvPr>
            <p:ph type="pic" idx="2"/>
          </p:nvPr>
        </p:nvSpPr>
        <p:spPr>
          <a:xfrm>
            <a:off x="6116680" y="222075"/>
            <a:ext cx="2733404" cy="2749732"/>
          </a:xfrm>
          <a:prstGeom prst="rect">
            <a:avLst/>
          </a:prstGeom>
          <a:solidFill>
            <a:srgbClr val="F2F2F2"/>
          </a:solidFill>
          <a:ln>
            <a:noFill/>
          </a:ln>
        </p:spPr>
        <p:txBody>
          <a:bodyPr spcFirstLastPara="1" wrap="square" lIns="91425" tIns="45700" rIns="91425" bIns="45700" anchor="ctr" anchorCtr="0">
            <a:noAutofit/>
          </a:bodyPr>
          <a:lstStyle>
            <a:lvl1pPr marR="0" lvl="0" algn="ctr" rtl="0">
              <a:lnSpc>
                <a:spcPct val="90000"/>
              </a:lnSpc>
              <a:spcBef>
                <a:spcPts val="75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1pPr>
            <a:lvl2pPr marR="0" lvl="1"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R="0" lvl="2"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R="0" lvl="3"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R="0" lvl="4"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R="0" lvl="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R="0" lvl="6"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R="0" lvl="7"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R="0" lvl="8"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
        <p:nvSpPr>
          <p:cNvPr id="270" name="Google Shape;270;p35"/>
          <p:cNvSpPr>
            <a:spLocks noGrp="1"/>
          </p:cNvSpPr>
          <p:nvPr>
            <p:ph type="pic" idx="3"/>
          </p:nvPr>
        </p:nvSpPr>
        <p:spPr>
          <a:xfrm>
            <a:off x="6116680" y="2168441"/>
            <a:ext cx="2733404" cy="2749732"/>
          </a:xfrm>
          <a:prstGeom prst="rect">
            <a:avLst/>
          </a:prstGeom>
          <a:solidFill>
            <a:srgbClr val="F2F2F2"/>
          </a:solidFill>
          <a:ln>
            <a:noFill/>
          </a:ln>
        </p:spPr>
        <p:txBody>
          <a:bodyPr spcFirstLastPara="1" wrap="square" lIns="91425" tIns="45700" rIns="91425" bIns="45700" anchor="ctr" anchorCtr="0">
            <a:noAutofit/>
          </a:bodyPr>
          <a:lstStyle>
            <a:lvl1pPr marR="0" lvl="0" algn="ctr" rtl="0">
              <a:lnSpc>
                <a:spcPct val="90000"/>
              </a:lnSpc>
              <a:spcBef>
                <a:spcPts val="75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1pPr>
            <a:lvl2pPr marR="0" lvl="1"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R="0" lvl="2"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R="0" lvl="3"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R="0" lvl="4"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R="0" lvl="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R="0" lvl="6"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R="0" lvl="7"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R="0" lvl="8"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
        <p:nvSpPr>
          <p:cNvPr id="271" name="Google Shape;271;p35"/>
          <p:cNvSpPr>
            <a:spLocks noGrp="1"/>
          </p:cNvSpPr>
          <p:nvPr>
            <p:ph type="pic" idx="4"/>
          </p:nvPr>
        </p:nvSpPr>
        <p:spPr>
          <a:xfrm>
            <a:off x="4163782" y="2168441"/>
            <a:ext cx="2733404" cy="2749732"/>
          </a:xfrm>
          <a:prstGeom prst="rect">
            <a:avLst/>
          </a:prstGeom>
          <a:solidFill>
            <a:srgbClr val="F2F2F2"/>
          </a:solidFill>
          <a:ln>
            <a:noFill/>
          </a:ln>
        </p:spPr>
        <p:txBody>
          <a:bodyPr spcFirstLastPara="1" wrap="square" lIns="91425" tIns="45700" rIns="91425" bIns="45700" anchor="ctr" anchorCtr="0">
            <a:noAutofit/>
          </a:bodyPr>
          <a:lstStyle>
            <a:lvl1pPr marR="0" lvl="0" algn="ctr" rtl="0">
              <a:lnSpc>
                <a:spcPct val="90000"/>
              </a:lnSpc>
              <a:spcBef>
                <a:spcPts val="75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1pPr>
            <a:lvl2pPr marR="0" lvl="1"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R="0" lvl="2"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R="0" lvl="3"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R="0" lvl="4"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R="0" lvl="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R="0" lvl="6"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R="0" lvl="7"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R="0" lvl="8"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
        <p:nvSpPr>
          <p:cNvPr id="272" name="Google Shape;272;p35"/>
          <p:cNvSpPr>
            <a:spLocks noGrp="1"/>
          </p:cNvSpPr>
          <p:nvPr>
            <p:ph type="pic" idx="5"/>
          </p:nvPr>
        </p:nvSpPr>
        <p:spPr>
          <a:xfrm>
            <a:off x="4163782" y="222075"/>
            <a:ext cx="2733404" cy="2749732"/>
          </a:xfrm>
          <a:prstGeom prst="rect">
            <a:avLst/>
          </a:prstGeom>
          <a:solidFill>
            <a:srgbClr val="F2F2F2"/>
          </a:solidFill>
          <a:ln>
            <a:noFill/>
          </a:ln>
        </p:spPr>
        <p:txBody>
          <a:bodyPr spcFirstLastPara="1" wrap="square" lIns="91425" tIns="45700" rIns="91425" bIns="45700" anchor="ctr" anchorCtr="0">
            <a:noAutofit/>
          </a:bodyPr>
          <a:lstStyle>
            <a:lvl1pPr marR="0" lvl="0" algn="ctr" rtl="0">
              <a:lnSpc>
                <a:spcPct val="90000"/>
              </a:lnSpc>
              <a:spcBef>
                <a:spcPts val="75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1pPr>
            <a:lvl2pPr marR="0" lvl="1"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R="0" lvl="2"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R="0" lvl="3"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R="0" lvl="4"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R="0" lvl="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R="0" lvl="6"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R="0" lvl="7"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R="0" lvl="8"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36_Images &amp; Contents">
  <p:cSld name="36_Images &amp; Contents">
    <p:spTree>
      <p:nvGrpSpPr>
        <p:cNvPr id="1" name="Shape 273"/>
        <p:cNvGrpSpPr/>
        <p:nvPr/>
      </p:nvGrpSpPr>
      <p:grpSpPr>
        <a:xfrm>
          <a:off x="0" y="0"/>
          <a:ext cx="0" cy="0"/>
          <a:chOff x="0" y="0"/>
          <a:chExt cx="0" cy="0"/>
        </a:xfrm>
      </p:grpSpPr>
      <p:sp>
        <p:nvSpPr>
          <p:cNvPr id="274" name="Google Shape;274;p36"/>
          <p:cNvSpPr>
            <a:spLocks noGrp="1"/>
          </p:cNvSpPr>
          <p:nvPr>
            <p:ph type="pic" idx="2"/>
          </p:nvPr>
        </p:nvSpPr>
        <p:spPr>
          <a:xfrm>
            <a:off x="3" y="2441737"/>
            <a:ext cx="8928041" cy="2701765"/>
          </a:xfrm>
          <a:prstGeom prst="rect">
            <a:avLst/>
          </a:prstGeom>
          <a:solidFill>
            <a:srgbClr val="F2F2F2"/>
          </a:solidFill>
          <a:ln>
            <a:noFill/>
          </a:ln>
        </p:spPr>
        <p:txBody>
          <a:bodyPr spcFirstLastPara="1" wrap="square" lIns="91425" tIns="45700" rIns="91425" bIns="45700" anchor="ctr" anchorCtr="0">
            <a:noAutofit/>
          </a:bodyPr>
          <a:lstStyle>
            <a:lvl1pPr marR="0" lvl="0" algn="ctr" rtl="0">
              <a:lnSpc>
                <a:spcPct val="90000"/>
              </a:lnSpc>
              <a:spcBef>
                <a:spcPts val="75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1pPr>
            <a:lvl2pPr marR="0" lvl="1"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R="0" lvl="2"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R="0" lvl="3"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R="0" lvl="4"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R="0" lvl="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R="0" lvl="6"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R="0" lvl="7"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R="0" lvl="8"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35_Images &amp; Contents Layout">
  <p:cSld name="35_Images &amp; Contents Layout">
    <p:spTree>
      <p:nvGrpSpPr>
        <p:cNvPr id="1" name="Shape 275"/>
        <p:cNvGrpSpPr/>
        <p:nvPr/>
      </p:nvGrpSpPr>
      <p:grpSpPr>
        <a:xfrm>
          <a:off x="0" y="0"/>
          <a:ext cx="0" cy="0"/>
          <a:chOff x="0" y="0"/>
          <a:chExt cx="0" cy="0"/>
        </a:xfrm>
      </p:grpSpPr>
      <p:sp>
        <p:nvSpPr>
          <p:cNvPr id="276" name="Google Shape;276;p37"/>
          <p:cNvSpPr/>
          <p:nvPr/>
        </p:nvSpPr>
        <p:spPr>
          <a:xfrm>
            <a:off x="0" y="0"/>
            <a:ext cx="4572000" cy="51435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50" b="0" i="0" u="none" strike="noStrike" cap="none">
              <a:solidFill>
                <a:schemeClr val="lt1"/>
              </a:solidFill>
              <a:latin typeface="Arial"/>
              <a:ea typeface="Arial"/>
              <a:cs typeface="Arial"/>
              <a:sym typeface="Arial"/>
            </a:endParaRPr>
          </a:p>
        </p:txBody>
      </p:sp>
      <p:sp>
        <p:nvSpPr>
          <p:cNvPr id="277" name="Google Shape;277;p37"/>
          <p:cNvSpPr>
            <a:spLocks noGrp="1"/>
          </p:cNvSpPr>
          <p:nvPr>
            <p:ph type="pic" idx="2"/>
          </p:nvPr>
        </p:nvSpPr>
        <p:spPr>
          <a:xfrm>
            <a:off x="476795" y="481693"/>
            <a:ext cx="8190411" cy="4180115"/>
          </a:xfrm>
          <a:prstGeom prst="rect">
            <a:avLst/>
          </a:prstGeom>
          <a:solidFill>
            <a:srgbClr val="F2F2F2"/>
          </a:solidFill>
          <a:ln>
            <a:noFill/>
          </a:ln>
        </p:spPr>
        <p:txBody>
          <a:bodyPr spcFirstLastPara="1" wrap="square" lIns="91425" tIns="45700" rIns="91425" bIns="45700" anchor="ctr" anchorCtr="0">
            <a:noAutofit/>
          </a:bodyPr>
          <a:lstStyle>
            <a:lvl1pPr marR="0" lvl="0" algn="ctr" rtl="0">
              <a:lnSpc>
                <a:spcPct val="90000"/>
              </a:lnSpc>
              <a:spcBef>
                <a:spcPts val="75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1pPr>
            <a:lvl2pPr marR="0" lvl="1"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R="0" lvl="2"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R="0" lvl="3"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R="0" lvl="4"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R="0" lvl="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R="0" lvl="6"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R="0" lvl="7"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R="0" lvl="8"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37_Images &amp; Contents Layout">
  <p:cSld name="37_Images &amp; Contents Layout">
    <p:spTree>
      <p:nvGrpSpPr>
        <p:cNvPr id="1" name="Shape 278"/>
        <p:cNvGrpSpPr/>
        <p:nvPr/>
      </p:nvGrpSpPr>
      <p:grpSpPr>
        <a:xfrm>
          <a:off x="0" y="0"/>
          <a:ext cx="0" cy="0"/>
          <a:chOff x="0" y="0"/>
          <a:chExt cx="0" cy="0"/>
        </a:xfrm>
      </p:grpSpPr>
      <p:sp>
        <p:nvSpPr>
          <p:cNvPr id="279" name="Google Shape;279;p38"/>
          <p:cNvSpPr>
            <a:spLocks noGrp="1"/>
          </p:cNvSpPr>
          <p:nvPr>
            <p:ph type="pic" idx="2"/>
          </p:nvPr>
        </p:nvSpPr>
        <p:spPr>
          <a:xfrm>
            <a:off x="1528762" y="0"/>
            <a:ext cx="3043238" cy="5143500"/>
          </a:xfrm>
          <a:prstGeom prst="rect">
            <a:avLst/>
          </a:prstGeom>
          <a:solidFill>
            <a:srgbClr val="F2F2F2"/>
          </a:solidFill>
          <a:ln>
            <a:noFill/>
          </a:ln>
        </p:spPr>
        <p:txBody>
          <a:bodyPr spcFirstLastPara="1" wrap="square" lIns="91425" tIns="45700" rIns="91425" bIns="45700" anchor="ctr" anchorCtr="0">
            <a:noAutofit/>
          </a:bodyPr>
          <a:lstStyle>
            <a:lvl1pPr marR="0" lvl="0" algn="ctr" rtl="0">
              <a:lnSpc>
                <a:spcPct val="90000"/>
              </a:lnSpc>
              <a:spcBef>
                <a:spcPts val="75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1pPr>
            <a:lvl2pPr marR="0" lvl="1"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R="0" lvl="2"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R="0" lvl="3"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R="0" lvl="4"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R="0" lvl="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R="0" lvl="6"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R="0" lvl="7"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R="0" lvl="8"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
        <p:nvSpPr>
          <p:cNvPr id="280" name="Google Shape;280;p38"/>
          <p:cNvSpPr/>
          <p:nvPr/>
        </p:nvSpPr>
        <p:spPr>
          <a:xfrm>
            <a:off x="0" y="0"/>
            <a:ext cx="1528763" cy="51435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50" b="0" i="0" u="none" strike="noStrike" cap="none">
              <a:solidFill>
                <a:schemeClr val="lt1"/>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27_Images &amp; Contents Layout">
  <p:cSld name="27_Images &amp; Contents Layout">
    <p:spTree>
      <p:nvGrpSpPr>
        <p:cNvPr id="1" name="Shape 281"/>
        <p:cNvGrpSpPr/>
        <p:nvPr/>
      </p:nvGrpSpPr>
      <p:grpSpPr>
        <a:xfrm>
          <a:off x="0" y="0"/>
          <a:ext cx="0" cy="0"/>
          <a:chOff x="0" y="0"/>
          <a:chExt cx="0" cy="0"/>
        </a:xfrm>
      </p:grpSpPr>
      <p:sp>
        <p:nvSpPr>
          <p:cNvPr id="282" name="Google Shape;282;p39"/>
          <p:cNvSpPr>
            <a:spLocks noGrp="1"/>
          </p:cNvSpPr>
          <p:nvPr>
            <p:ph type="pic" idx="2"/>
          </p:nvPr>
        </p:nvSpPr>
        <p:spPr>
          <a:xfrm>
            <a:off x="496389" y="489857"/>
            <a:ext cx="3340826" cy="1269000"/>
          </a:xfrm>
          <a:prstGeom prst="rect">
            <a:avLst/>
          </a:prstGeom>
          <a:solidFill>
            <a:srgbClr val="F2F2F2"/>
          </a:solidFill>
          <a:ln>
            <a:noFill/>
          </a:ln>
        </p:spPr>
        <p:txBody>
          <a:bodyPr spcFirstLastPara="1" wrap="square" lIns="91425" tIns="45700" rIns="91425" bIns="45700" anchor="ctr" anchorCtr="0">
            <a:noAutofit/>
          </a:bodyPr>
          <a:lstStyle>
            <a:lvl1pPr marR="0" lvl="0" algn="ctr" rtl="0">
              <a:lnSpc>
                <a:spcPct val="90000"/>
              </a:lnSpc>
              <a:spcBef>
                <a:spcPts val="750"/>
              </a:spcBef>
              <a:spcAft>
                <a:spcPts val="0"/>
              </a:spcAft>
              <a:buClr>
                <a:srgbClr val="3F3F3F"/>
              </a:buClr>
              <a:buSzPts val="900"/>
              <a:buFont typeface="Arial"/>
              <a:buNone/>
              <a:defRPr sz="900" b="0" i="0" u="none" strike="noStrike" cap="none">
                <a:solidFill>
                  <a:srgbClr val="3F3F3F"/>
                </a:solidFill>
                <a:latin typeface="Arial"/>
                <a:ea typeface="Arial"/>
                <a:cs typeface="Arial"/>
                <a:sym typeface="Arial"/>
              </a:defRPr>
            </a:lvl1pPr>
            <a:lvl2pPr marR="0" lvl="1" algn="l" rtl="0">
              <a:lnSpc>
                <a:spcPct val="90000"/>
              </a:lnSpc>
              <a:spcBef>
                <a:spcPts val="375"/>
              </a:spcBef>
              <a:spcAft>
                <a:spcPts val="0"/>
              </a:spcAft>
              <a:buClr>
                <a:schemeClr val="dk1"/>
              </a:buClr>
              <a:buSzPts val="2100"/>
              <a:buFont typeface="Arial"/>
              <a:buNone/>
              <a:defRPr sz="2100" b="0" i="0" u="none" strike="noStrike" cap="none">
                <a:solidFill>
                  <a:schemeClr val="dk1"/>
                </a:solidFill>
                <a:latin typeface="Arial"/>
                <a:ea typeface="Arial"/>
                <a:cs typeface="Arial"/>
                <a:sym typeface="Arial"/>
              </a:defRPr>
            </a:lvl2pPr>
            <a:lvl3pPr marR="0" lvl="2" algn="l" rtl="0">
              <a:lnSpc>
                <a:spcPct val="90000"/>
              </a:lnSpc>
              <a:spcBef>
                <a:spcPts val="375"/>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4pPr>
            <a:lvl5pPr marR="0" lvl="4"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5pPr>
            <a:lvl6pPr marR="0" lvl="5"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6pPr>
            <a:lvl7pPr marR="0" lvl="6"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7pPr>
            <a:lvl8pPr marR="0" lvl="7"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R="0" lvl="8"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9pPr>
          </a:lstStyle>
          <a:p>
            <a:endParaRPr/>
          </a:p>
        </p:txBody>
      </p:sp>
      <p:sp>
        <p:nvSpPr>
          <p:cNvPr id="283" name="Google Shape;283;p39"/>
          <p:cNvSpPr>
            <a:spLocks noGrp="1"/>
          </p:cNvSpPr>
          <p:nvPr>
            <p:ph type="pic" idx="3"/>
          </p:nvPr>
        </p:nvSpPr>
        <p:spPr>
          <a:xfrm>
            <a:off x="2779126" y="1932675"/>
            <a:ext cx="3340826" cy="1269000"/>
          </a:xfrm>
          <a:prstGeom prst="rect">
            <a:avLst/>
          </a:prstGeom>
          <a:solidFill>
            <a:srgbClr val="F2F2F2"/>
          </a:solidFill>
          <a:ln>
            <a:noFill/>
          </a:ln>
        </p:spPr>
        <p:txBody>
          <a:bodyPr spcFirstLastPara="1" wrap="square" lIns="91425" tIns="45700" rIns="91425" bIns="45700" anchor="ctr" anchorCtr="0">
            <a:noAutofit/>
          </a:bodyPr>
          <a:lstStyle>
            <a:lvl1pPr marR="0" lvl="0" algn="ctr" rtl="0">
              <a:lnSpc>
                <a:spcPct val="90000"/>
              </a:lnSpc>
              <a:spcBef>
                <a:spcPts val="750"/>
              </a:spcBef>
              <a:spcAft>
                <a:spcPts val="0"/>
              </a:spcAft>
              <a:buClr>
                <a:srgbClr val="3F3F3F"/>
              </a:buClr>
              <a:buSzPts val="900"/>
              <a:buFont typeface="Arial"/>
              <a:buNone/>
              <a:defRPr sz="900" b="0" i="0" u="none" strike="noStrike" cap="none">
                <a:solidFill>
                  <a:srgbClr val="3F3F3F"/>
                </a:solidFill>
                <a:latin typeface="Arial"/>
                <a:ea typeface="Arial"/>
                <a:cs typeface="Arial"/>
                <a:sym typeface="Arial"/>
              </a:defRPr>
            </a:lvl1pPr>
            <a:lvl2pPr marR="0" lvl="1" algn="l" rtl="0">
              <a:lnSpc>
                <a:spcPct val="90000"/>
              </a:lnSpc>
              <a:spcBef>
                <a:spcPts val="375"/>
              </a:spcBef>
              <a:spcAft>
                <a:spcPts val="0"/>
              </a:spcAft>
              <a:buClr>
                <a:schemeClr val="dk1"/>
              </a:buClr>
              <a:buSzPts val="2100"/>
              <a:buFont typeface="Arial"/>
              <a:buNone/>
              <a:defRPr sz="2100" b="0" i="0" u="none" strike="noStrike" cap="none">
                <a:solidFill>
                  <a:schemeClr val="dk1"/>
                </a:solidFill>
                <a:latin typeface="Arial"/>
                <a:ea typeface="Arial"/>
                <a:cs typeface="Arial"/>
                <a:sym typeface="Arial"/>
              </a:defRPr>
            </a:lvl2pPr>
            <a:lvl3pPr marR="0" lvl="2" algn="l" rtl="0">
              <a:lnSpc>
                <a:spcPct val="90000"/>
              </a:lnSpc>
              <a:spcBef>
                <a:spcPts val="375"/>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4pPr>
            <a:lvl5pPr marR="0" lvl="4"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5pPr>
            <a:lvl6pPr marR="0" lvl="5"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6pPr>
            <a:lvl7pPr marR="0" lvl="6"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7pPr>
            <a:lvl8pPr marR="0" lvl="7"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R="0" lvl="8"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9pPr>
          </a:lstStyle>
          <a:p>
            <a:endParaRPr/>
          </a:p>
        </p:txBody>
      </p:sp>
      <p:sp>
        <p:nvSpPr>
          <p:cNvPr id="284" name="Google Shape;284;p39"/>
          <p:cNvSpPr>
            <a:spLocks noGrp="1"/>
          </p:cNvSpPr>
          <p:nvPr>
            <p:ph type="pic" idx="4"/>
          </p:nvPr>
        </p:nvSpPr>
        <p:spPr>
          <a:xfrm>
            <a:off x="1637758" y="3375494"/>
            <a:ext cx="3340826" cy="1269000"/>
          </a:xfrm>
          <a:prstGeom prst="rect">
            <a:avLst/>
          </a:prstGeom>
          <a:solidFill>
            <a:srgbClr val="F2F2F2"/>
          </a:solidFill>
          <a:ln>
            <a:noFill/>
          </a:ln>
        </p:spPr>
        <p:txBody>
          <a:bodyPr spcFirstLastPara="1" wrap="square" lIns="91425" tIns="45700" rIns="91425" bIns="45700" anchor="ctr" anchorCtr="0">
            <a:noAutofit/>
          </a:bodyPr>
          <a:lstStyle>
            <a:lvl1pPr marR="0" lvl="0" algn="ctr" rtl="0">
              <a:lnSpc>
                <a:spcPct val="90000"/>
              </a:lnSpc>
              <a:spcBef>
                <a:spcPts val="750"/>
              </a:spcBef>
              <a:spcAft>
                <a:spcPts val="0"/>
              </a:spcAft>
              <a:buClr>
                <a:srgbClr val="3F3F3F"/>
              </a:buClr>
              <a:buSzPts val="900"/>
              <a:buFont typeface="Arial"/>
              <a:buNone/>
              <a:defRPr sz="900" b="0" i="0" u="none" strike="noStrike" cap="none">
                <a:solidFill>
                  <a:srgbClr val="3F3F3F"/>
                </a:solidFill>
                <a:latin typeface="Arial"/>
                <a:ea typeface="Arial"/>
                <a:cs typeface="Arial"/>
                <a:sym typeface="Arial"/>
              </a:defRPr>
            </a:lvl1pPr>
            <a:lvl2pPr marR="0" lvl="1" algn="l" rtl="0">
              <a:lnSpc>
                <a:spcPct val="90000"/>
              </a:lnSpc>
              <a:spcBef>
                <a:spcPts val="375"/>
              </a:spcBef>
              <a:spcAft>
                <a:spcPts val="0"/>
              </a:spcAft>
              <a:buClr>
                <a:schemeClr val="dk1"/>
              </a:buClr>
              <a:buSzPts val="2100"/>
              <a:buFont typeface="Arial"/>
              <a:buNone/>
              <a:defRPr sz="2100" b="0" i="0" u="none" strike="noStrike" cap="none">
                <a:solidFill>
                  <a:schemeClr val="dk1"/>
                </a:solidFill>
                <a:latin typeface="Arial"/>
                <a:ea typeface="Arial"/>
                <a:cs typeface="Arial"/>
                <a:sym typeface="Arial"/>
              </a:defRPr>
            </a:lvl2pPr>
            <a:lvl3pPr marR="0" lvl="2" algn="l" rtl="0">
              <a:lnSpc>
                <a:spcPct val="90000"/>
              </a:lnSpc>
              <a:spcBef>
                <a:spcPts val="375"/>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4pPr>
            <a:lvl5pPr marR="0" lvl="4"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5pPr>
            <a:lvl6pPr marR="0" lvl="5"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6pPr>
            <a:lvl7pPr marR="0" lvl="6"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7pPr>
            <a:lvl8pPr marR="0" lvl="7"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R="0" lvl="8"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8"/>
        <p:cNvGrpSpPr/>
        <p:nvPr/>
      </p:nvGrpSpPr>
      <p:grpSpPr>
        <a:xfrm>
          <a:off x="0" y="0"/>
          <a:ext cx="0" cy="0"/>
          <a:chOff x="0" y="0"/>
          <a:chExt cx="0" cy="0"/>
        </a:xfrm>
      </p:grpSpPr>
      <p:sp>
        <p:nvSpPr>
          <p:cNvPr id="19" name="Google Shape;19;p1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0" name="Google Shape;20;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1"/>
        <p:cNvGrpSpPr/>
        <p:nvPr/>
      </p:nvGrpSpPr>
      <p:grpSpPr>
        <a:xfrm>
          <a:off x="0" y="0"/>
          <a:ext cx="0" cy="0"/>
          <a:chOff x="0" y="0"/>
          <a:chExt cx="0" cy="0"/>
        </a:xfrm>
      </p:grpSpPr>
      <p:sp>
        <p:nvSpPr>
          <p:cNvPr id="22" name="Google Shape;22;p16"/>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23" name="Google Shape;23;p16"/>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5"/>
        <p:cNvGrpSpPr/>
        <p:nvPr/>
      </p:nvGrpSpPr>
      <p:grpSpPr>
        <a:xfrm>
          <a:off x="0" y="0"/>
          <a:ext cx="0" cy="0"/>
          <a:chOff x="0" y="0"/>
          <a:chExt cx="0" cy="0"/>
        </a:xfrm>
      </p:grpSpPr>
      <p:sp>
        <p:nvSpPr>
          <p:cNvPr id="26" name="Google Shape;26;p17"/>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27" name="Google Shape;27;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8"/>
        <p:cNvGrpSpPr/>
        <p:nvPr/>
      </p:nvGrpSpPr>
      <p:grpSpPr>
        <a:xfrm>
          <a:off x="0" y="0"/>
          <a:ext cx="0" cy="0"/>
          <a:chOff x="0" y="0"/>
          <a:chExt cx="0" cy="0"/>
        </a:xfrm>
      </p:grpSpPr>
      <p:sp>
        <p:nvSpPr>
          <p:cNvPr id="29" name="Google Shape;29;p18"/>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 name="Google Shape;30;p18"/>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1" name="Google Shape;31;p18"/>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2" name="Google Shape;32;p18"/>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33" name="Google Shape;33;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4"/>
        <p:cNvGrpSpPr/>
        <p:nvPr/>
      </p:nvGrpSpPr>
      <p:grpSpPr>
        <a:xfrm>
          <a:off x="0" y="0"/>
          <a:ext cx="0" cy="0"/>
          <a:chOff x="0" y="0"/>
          <a:chExt cx="0" cy="0"/>
        </a:xfrm>
      </p:grpSpPr>
      <p:sp>
        <p:nvSpPr>
          <p:cNvPr id="35" name="Google Shape;35;p19"/>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36" name="Google Shape;36;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7"/>
        <p:cNvGrpSpPr/>
        <p:nvPr/>
      </p:nvGrpSpPr>
      <p:grpSpPr>
        <a:xfrm>
          <a:off x="0" y="0"/>
          <a:ext cx="0" cy="0"/>
          <a:chOff x="0" y="0"/>
          <a:chExt cx="0" cy="0"/>
        </a:xfrm>
      </p:grpSpPr>
      <p:sp>
        <p:nvSpPr>
          <p:cNvPr id="38" name="Google Shape;38;p20"/>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39" name="Google Shape;39;p20"/>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0" name="Google Shape;40;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1"/>
        <p:cNvGrpSpPr/>
        <p:nvPr/>
      </p:nvGrpSpPr>
      <p:grpSpPr>
        <a:xfrm>
          <a:off x="0" y="0"/>
          <a:ext cx="0" cy="0"/>
          <a:chOff x="0" y="0"/>
          <a:chExt cx="0" cy="0"/>
        </a:xfrm>
      </p:grpSpPr>
      <p:sp>
        <p:nvSpPr>
          <p:cNvPr id="42" name="Google Shape;42;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18" Type="http://schemas.openxmlformats.org/officeDocument/2006/relationships/slideLayout" Target="../slideLayouts/slideLayout2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slideLayout" Target="../slideLayouts/slideLayout26.xml"/><Relationship Id="rId2" Type="http://schemas.openxmlformats.org/officeDocument/2006/relationships/slideLayout" Target="../slideLayouts/slideLayout11.xml"/><Relationship Id="rId16" Type="http://schemas.openxmlformats.org/officeDocument/2006/relationships/slideLayout" Target="../slideLayouts/slideLayout25.xml"/><Relationship Id="rId20" Type="http://schemas.openxmlformats.org/officeDocument/2006/relationships/theme" Target="../theme/theme2.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slideLayout" Target="../slideLayouts/slideLayout24.xml"/><Relationship Id="rId10" Type="http://schemas.openxmlformats.org/officeDocument/2006/relationships/slideLayout" Target="../slideLayouts/slideLayout19.xml"/><Relationship Id="rId19" Type="http://schemas.openxmlformats.org/officeDocument/2006/relationships/slideLayout" Target="../slideLayouts/slideLayout28.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3"/>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10.xml"/><Relationship Id="rId5" Type="http://schemas.openxmlformats.org/officeDocument/2006/relationships/image" Target="../media/image11.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12.png"/><Relationship Id="rId2" Type="http://schemas.openxmlformats.org/officeDocument/2006/relationships/slideLayout" Target="../slideLayouts/slideLayout10.xml"/><Relationship Id="rId1" Type="http://schemas.openxmlformats.org/officeDocument/2006/relationships/vmlDrawing" Target="../drawings/vmlDrawing1.vml"/><Relationship Id="rId6" Type="http://schemas.openxmlformats.org/officeDocument/2006/relationships/package" Target="../embeddings/Microsoft_Excel_Worksheet1.xlsx"/><Relationship Id="rId5" Type="http://schemas.openxmlformats.org/officeDocument/2006/relationships/oleObject" Target="../embeddings/oleObject1.bin"/><Relationship Id="rId4" Type="http://schemas.openxmlformats.org/officeDocument/2006/relationships/image" Target="../media/image8.jp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13.png"/><Relationship Id="rId2" Type="http://schemas.openxmlformats.org/officeDocument/2006/relationships/slideLayout" Target="../slideLayouts/slideLayout10.xml"/><Relationship Id="rId1" Type="http://schemas.openxmlformats.org/officeDocument/2006/relationships/vmlDrawing" Target="../drawings/vmlDrawing2.vml"/><Relationship Id="rId6" Type="http://schemas.openxmlformats.org/officeDocument/2006/relationships/package" Target="../embeddings/Microsoft_Excel_Worksheet2.xlsx"/><Relationship Id="rId5" Type="http://schemas.openxmlformats.org/officeDocument/2006/relationships/oleObject" Target="../embeddings/oleObject2.bin"/><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10.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5.png"/><Relationship Id="rId2" Type="http://schemas.openxmlformats.org/officeDocument/2006/relationships/slideLayout" Target="../slideLayouts/slideLayout10.xml"/><Relationship Id="rId1" Type="http://schemas.openxmlformats.org/officeDocument/2006/relationships/vmlDrawing" Target="../drawings/vmlDrawing3.vml"/><Relationship Id="rId6" Type="http://schemas.openxmlformats.org/officeDocument/2006/relationships/package" Target="../embeddings/Microsoft_Excel_Worksheet3.xlsx"/><Relationship Id="rId5" Type="http://schemas.openxmlformats.org/officeDocument/2006/relationships/oleObject" Target="../embeddings/oleObject3.bin"/><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17.png"/><Relationship Id="rId2" Type="http://schemas.openxmlformats.org/officeDocument/2006/relationships/slideLayout" Target="../slideLayouts/slideLayout10.xml"/><Relationship Id="rId1" Type="http://schemas.openxmlformats.org/officeDocument/2006/relationships/vmlDrawing" Target="../drawings/vmlDrawing4.vml"/><Relationship Id="rId6" Type="http://schemas.openxmlformats.org/officeDocument/2006/relationships/package" Target="../embeddings/Microsoft_Excel_Worksheet4.xlsx"/><Relationship Id="rId5" Type="http://schemas.openxmlformats.org/officeDocument/2006/relationships/oleObject" Target="../embeddings/oleObject4.bin"/><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1"/>
          <p:cNvSpPr txBox="1">
            <a:spLocks noGrp="1"/>
          </p:cNvSpPr>
          <p:nvPr>
            <p:ph type="subTitle" idx="1"/>
          </p:nvPr>
        </p:nvSpPr>
        <p:spPr>
          <a:xfrm>
            <a:off x="113400" y="3503400"/>
            <a:ext cx="4658400" cy="978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ZA" sz="1800" dirty="0">
                <a:solidFill>
                  <a:srgbClr val="000000"/>
                </a:solidFill>
              </a:rPr>
              <a:t>Managerial Accounting (MBAB 823)</a:t>
            </a:r>
            <a:endParaRPr sz="1800" dirty="0">
              <a:solidFill>
                <a:srgbClr val="000000"/>
              </a:solidFill>
            </a:endParaRPr>
          </a:p>
          <a:p>
            <a:pPr marL="0" lvl="0" indent="0" algn="l" rtl="0">
              <a:lnSpc>
                <a:spcPct val="100000"/>
              </a:lnSpc>
              <a:spcBef>
                <a:spcPts val="0"/>
              </a:spcBef>
              <a:spcAft>
                <a:spcPts val="0"/>
              </a:spcAft>
              <a:buSzPts val="2800"/>
              <a:buNone/>
            </a:pPr>
            <a:r>
              <a:rPr lang="en-ZA" sz="1800" dirty="0">
                <a:solidFill>
                  <a:srgbClr val="000000"/>
                </a:solidFill>
              </a:rPr>
              <a:t>Classroom Participation</a:t>
            </a:r>
            <a:endParaRPr sz="1800" dirty="0">
              <a:solidFill>
                <a:srgbClr val="000000"/>
              </a:solidFill>
            </a:endParaRPr>
          </a:p>
          <a:p>
            <a:pPr marL="0" lvl="0" indent="0" algn="l" rtl="0">
              <a:lnSpc>
                <a:spcPct val="100000"/>
              </a:lnSpc>
              <a:spcBef>
                <a:spcPts val="0"/>
              </a:spcBef>
              <a:spcAft>
                <a:spcPts val="0"/>
              </a:spcAft>
              <a:buSzPts val="2800"/>
              <a:buNone/>
            </a:pPr>
            <a:r>
              <a:rPr lang="en-ZA" sz="1800" b="1" dirty="0" smtClean="0">
                <a:solidFill>
                  <a:srgbClr val="000000"/>
                </a:solidFill>
              </a:rPr>
              <a:t>PROBLEM 2-17</a:t>
            </a:r>
            <a:endParaRPr sz="1800" b="1" dirty="0">
              <a:solidFill>
                <a:srgbClr val="000000"/>
              </a:solidFill>
            </a:endParaRPr>
          </a:p>
        </p:txBody>
      </p:sp>
      <p:pic>
        <p:nvPicPr>
          <p:cNvPr id="290" name="Google Shape;290;p1"/>
          <p:cNvPicPr preferRelativeResize="0"/>
          <p:nvPr/>
        </p:nvPicPr>
        <p:blipFill rotWithShape="1">
          <a:blip r:embed="rId3">
            <a:alphaModFix/>
          </a:blip>
          <a:srcRect/>
          <a:stretch/>
        </p:blipFill>
        <p:spPr>
          <a:xfrm>
            <a:off x="311688" y="1785925"/>
            <a:ext cx="3705225" cy="1571625"/>
          </a:xfrm>
          <a:prstGeom prst="rect">
            <a:avLst/>
          </a:prstGeom>
          <a:noFill/>
          <a:ln>
            <a:noFill/>
          </a:ln>
        </p:spPr>
      </p:pic>
      <p:sp>
        <p:nvSpPr>
          <p:cNvPr id="291" name="Google Shape;291;p1"/>
          <p:cNvSpPr txBox="1"/>
          <p:nvPr/>
        </p:nvSpPr>
        <p:spPr>
          <a:xfrm>
            <a:off x="5127089" y="2791691"/>
            <a:ext cx="3831011" cy="2226259"/>
          </a:xfrm>
          <a:prstGeom prst="rect">
            <a:avLst/>
          </a:prstGeom>
          <a:noFill/>
          <a:ln w="19050" cap="flat" cmpd="sng">
            <a:solidFill>
              <a:srgbClr val="9FC5E8"/>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200"/>
              <a:buFont typeface="Arial"/>
              <a:buNone/>
            </a:pPr>
            <a:r>
              <a:rPr lang="en-ZA" sz="1200" b="0" i="0" u="none" strike="noStrike" cap="none">
                <a:solidFill>
                  <a:schemeClr val="dk1"/>
                </a:solidFill>
                <a:latin typeface="Arial"/>
                <a:ea typeface="Arial"/>
                <a:cs typeface="Arial"/>
                <a:sym typeface="Arial"/>
              </a:rPr>
              <a:t>TEAM MEMBERS</a:t>
            </a:r>
            <a:endParaRPr sz="12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200"/>
              <a:buFont typeface="Arial"/>
              <a:buNone/>
            </a:pPr>
            <a:r>
              <a:rPr lang="en-ZA" sz="1200" b="0" i="0" u="none" strike="noStrike" cap="none">
                <a:solidFill>
                  <a:schemeClr val="dk1"/>
                </a:solidFill>
                <a:latin typeface="Arial"/>
                <a:ea typeface="Arial"/>
                <a:cs typeface="Arial"/>
                <a:sym typeface="Arial"/>
              </a:rPr>
              <a:t>Name  			Student No.</a:t>
            </a:r>
            <a:endParaRPr sz="12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200"/>
              <a:buFont typeface="Arial"/>
              <a:buNone/>
            </a:pPr>
            <a:r>
              <a:rPr lang="en-ZA" sz="1200" b="0" i="0" u="none" strike="noStrike" cap="none">
                <a:solidFill>
                  <a:schemeClr val="dk1"/>
                </a:solidFill>
                <a:latin typeface="Arial"/>
                <a:ea typeface="Arial"/>
                <a:cs typeface="Arial"/>
                <a:sym typeface="Arial"/>
              </a:rPr>
              <a:t>Christo Louw  		20557213</a:t>
            </a:r>
            <a:endParaRPr sz="12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200"/>
              <a:buFont typeface="Arial"/>
              <a:buNone/>
            </a:pPr>
            <a:r>
              <a:rPr lang="en-ZA" sz="1200" b="0" i="0" u="none" strike="noStrike" cap="none">
                <a:solidFill>
                  <a:schemeClr val="dk1"/>
                </a:solidFill>
                <a:latin typeface="Arial"/>
                <a:ea typeface="Arial"/>
                <a:cs typeface="Arial"/>
                <a:sym typeface="Arial"/>
              </a:rPr>
              <a:t>Johan Nienaber  		33483132</a:t>
            </a:r>
            <a:endParaRPr sz="12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200"/>
              <a:buFont typeface="Arial"/>
              <a:buNone/>
            </a:pPr>
            <a:r>
              <a:rPr lang="en-ZA" sz="1200" b="0" i="0" u="none" strike="noStrike" cap="none">
                <a:solidFill>
                  <a:schemeClr val="dk1"/>
                </a:solidFill>
                <a:latin typeface="Arial"/>
                <a:ea typeface="Arial"/>
                <a:cs typeface="Arial"/>
                <a:sym typeface="Arial"/>
              </a:rPr>
              <a:t>Danie Kirchner  		23428120</a:t>
            </a:r>
            <a:endParaRPr sz="12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200"/>
              <a:buFont typeface="Arial"/>
              <a:buNone/>
            </a:pPr>
            <a:r>
              <a:rPr lang="en-ZA" sz="1200" b="0" i="0" u="none" strike="noStrike" cap="none">
                <a:solidFill>
                  <a:schemeClr val="dk1"/>
                </a:solidFill>
                <a:latin typeface="Arial"/>
                <a:ea typeface="Arial"/>
                <a:cs typeface="Arial"/>
                <a:sym typeface="Arial"/>
              </a:rPr>
              <a:t>Elé Wessels  		24466077</a:t>
            </a:r>
            <a:endParaRPr sz="12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200"/>
              <a:buFont typeface="Arial"/>
              <a:buNone/>
            </a:pPr>
            <a:r>
              <a:rPr lang="en-ZA" sz="1200" b="0" i="0" u="none" strike="noStrike" cap="none">
                <a:solidFill>
                  <a:schemeClr val="dk1"/>
                </a:solidFill>
                <a:latin typeface="Arial"/>
                <a:ea typeface="Arial"/>
                <a:cs typeface="Arial"/>
                <a:sym typeface="Arial"/>
              </a:rPr>
              <a:t>Marius Cronje  		33461538</a:t>
            </a:r>
            <a:endParaRPr sz="12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None/>
            </a:pPr>
            <a:r>
              <a:rPr lang="en-ZA" sz="1200" b="0" i="0" u="none" strike="noStrike" cap="none">
                <a:solidFill>
                  <a:schemeClr val="dk1"/>
                </a:solidFill>
                <a:latin typeface="Arial"/>
                <a:ea typeface="Arial"/>
                <a:cs typeface="Arial"/>
                <a:sym typeface="Arial"/>
              </a:rPr>
              <a:t>Dorothy Flint			22224920</a:t>
            </a:r>
            <a:endParaRPr sz="1200" b="0" i="0" u="none" strike="noStrike" cap="none">
              <a:solidFill>
                <a:schemeClr val="dk1"/>
              </a:solidFill>
              <a:latin typeface="Arial"/>
              <a:ea typeface="Arial"/>
              <a:cs typeface="Arial"/>
              <a:sym typeface="Arial"/>
            </a:endParaRPr>
          </a:p>
        </p:txBody>
      </p:sp>
      <p:pic>
        <p:nvPicPr>
          <p:cNvPr id="292" name="Google Shape;292;p1"/>
          <p:cNvPicPr preferRelativeResize="0"/>
          <p:nvPr/>
        </p:nvPicPr>
        <p:blipFill rotWithShape="1">
          <a:blip r:embed="rId4">
            <a:alphaModFix/>
          </a:blip>
          <a:srcRect/>
          <a:stretch/>
        </p:blipFill>
        <p:spPr>
          <a:xfrm>
            <a:off x="0" y="-1"/>
            <a:ext cx="9144000" cy="141356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2"/>
          <p:cNvSpPr txBox="1">
            <a:spLocks noGrp="1"/>
          </p:cNvSpPr>
          <p:nvPr>
            <p:ph type="body" idx="1"/>
          </p:nvPr>
        </p:nvSpPr>
        <p:spPr>
          <a:xfrm>
            <a:off x="279920" y="33360"/>
            <a:ext cx="8679898" cy="543185"/>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62626"/>
              </a:buClr>
              <a:buSzPts val="3200"/>
              <a:buNone/>
            </a:pPr>
            <a:r>
              <a:rPr lang="en-ZA" sz="3200"/>
              <a:t>Question P2-17 (p55)</a:t>
            </a:r>
            <a:endParaRPr sz="3200"/>
          </a:p>
        </p:txBody>
      </p:sp>
      <p:pic>
        <p:nvPicPr>
          <p:cNvPr id="298" name="Google Shape;298;p2"/>
          <p:cNvPicPr preferRelativeResize="0"/>
          <p:nvPr/>
        </p:nvPicPr>
        <p:blipFill rotWithShape="1">
          <a:blip r:embed="rId3">
            <a:alphaModFix/>
          </a:blip>
          <a:srcRect/>
          <a:stretch/>
        </p:blipFill>
        <p:spPr>
          <a:xfrm>
            <a:off x="7973570" y="4604682"/>
            <a:ext cx="982875" cy="416900"/>
          </a:xfrm>
          <a:prstGeom prst="rect">
            <a:avLst/>
          </a:prstGeom>
          <a:noFill/>
          <a:ln>
            <a:noFill/>
          </a:ln>
        </p:spPr>
      </p:pic>
      <p:sp>
        <p:nvSpPr>
          <p:cNvPr id="299" name="Google Shape;299;p2"/>
          <p:cNvSpPr/>
          <p:nvPr/>
        </p:nvSpPr>
        <p:spPr>
          <a:xfrm>
            <a:off x="4398566" y="282290"/>
            <a:ext cx="4745434" cy="4616648"/>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rgbClr val="000000"/>
              </a:buClr>
              <a:buSzPts val="1400"/>
              <a:buFont typeface="Arial"/>
              <a:buAutoNum type="arabicPeriod"/>
            </a:pPr>
            <a:r>
              <a:rPr lang="en-ZA" sz="1400" b="0" i="0" u="none" strike="noStrike" cap="none">
                <a:solidFill>
                  <a:srgbClr val="000000"/>
                </a:solidFill>
                <a:latin typeface="Arial"/>
                <a:ea typeface="Arial"/>
                <a:cs typeface="Arial"/>
                <a:sym typeface="Arial"/>
              </a:rPr>
              <a:t>Prepare a schedule of cost of goods manufactured in good form and the cost of goods sold section of the company’s statement of profit or loss for the year.</a:t>
            </a:r>
            <a:br>
              <a:rPr lang="en-ZA"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400"/>
              <a:buFont typeface="Arial"/>
              <a:buAutoNum type="arabicPeriod"/>
            </a:pPr>
            <a:r>
              <a:rPr lang="en-ZA" sz="1400" b="0" i="0" u="none" strike="noStrike" cap="none">
                <a:solidFill>
                  <a:srgbClr val="000000"/>
                </a:solidFill>
                <a:latin typeface="Arial"/>
                <a:ea typeface="Arial"/>
                <a:cs typeface="Arial"/>
                <a:sym typeface="Arial"/>
              </a:rPr>
              <a:t>Assume that the pound amounts given above are for the equivalent of 40,000 units produced during the year. Compute the unit cost for direct materials used and the unit cost for rent on the factory building.</a:t>
            </a:r>
            <a:br>
              <a:rPr lang="en-ZA"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400"/>
              <a:buFont typeface="Arial"/>
              <a:buAutoNum type="arabicPeriod"/>
            </a:pPr>
            <a:r>
              <a:rPr lang="en-ZA" sz="1400" b="0" i="0" u="none" strike="noStrike" cap="none">
                <a:solidFill>
                  <a:srgbClr val="000000"/>
                </a:solidFill>
                <a:latin typeface="Arial"/>
                <a:ea typeface="Arial"/>
                <a:cs typeface="Arial"/>
                <a:sym typeface="Arial"/>
              </a:rPr>
              <a:t>Assume that in the following year the company expects to produce 50,000 units. What per unit and total cost would you expect to be incurred for direct materials? For rent on the factory building? (In preparing your answer, you may assume that direct materials is a variable cost and that rent is a fixed cost.)</a:t>
            </a:r>
            <a:br>
              <a:rPr lang="en-ZA"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400"/>
              <a:buFont typeface="Arial"/>
              <a:buAutoNum type="arabicPeriod"/>
            </a:pPr>
            <a:r>
              <a:rPr lang="en-ZA" sz="1400" b="0" i="0" u="none" strike="noStrike" cap="none">
                <a:solidFill>
                  <a:srgbClr val="000000"/>
                </a:solidFill>
                <a:latin typeface="Arial"/>
                <a:ea typeface="Arial"/>
                <a:cs typeface="Arial"/>
                <a:sym typeface="Arial"/>
              </a:rPr>
              <a:t>As the manager in charge of production costs, explain to the managing director the reason for any difference in unit costs between Requirement 2 and Requirement 3 above.</a:t>
            </a:r>
            <a:endParaRPr sz="1400" b="0" i="0" u="none" strike="noStrike" cap="none">
              <a:solidFill>
                <a:srgbClr val="000000"/>
              </a:solidFill>
              <a:latin typeface="Arial"/>
              <a:ea typeface="Arial"/>
              <a:cs typeface="Arial"/>
              <a:sym typeface="Arial"/>
            </a:endParaRPr>
          </a:p>
        </p:txBody>
      </p:sp>
      <p:pic>
        <p:nvPicPr>
          <p:cNvPr id="300" name="Google Shape;300;p2"/>
          <p:cNvPicPr preferRelativeResize="0"/>
          <p:nvPr/>
        </p:nvPicPr>
        <p:blipFill rotWithShape="1">
          <a:blip r:embed="rId4">
            <a:alphaModFix/>
          </a:blip>
          <a:srcRect/>
          <a:stretch/>
        </p:blipFill>
        <p:spPr>
          <a:xfrm>
            <a:off x="363189" y="3163256"/>
            <a:ext cx="3526846" cy="769582"/>
          </a:xfrm>
          <a:prstGeom prst="rect">
            <a:avLst/>
          </a:prstGeom>
          <a:noFill/>
          <a:ln>
            <a:noFill/>
          </a:ln>
        </p:spPr>
      </p:pic>
      <p:sp>
        <p:nvSpPr>
          <p:cNvPr id="301" name="Google Shape;301;p2"/>
          <p:cNvSpPr txBox="1"/>
          <p:nvPr/>
        </p:nvSpPr>
        <p:spPr>
          <a:xfrm>
            <a:off x="279920" y="4045358"/>
            <a:ext cx="3610115" cy="954107"/>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ZA" sz="1400" b="0" i="0" u="none" strike="noStrike" cap="none">
                <a:solidFill>
                  <a:srgbClr val="000000"/>
                </a:solidFill>
                <a:latin typeface="Arial"/>
                <a:ea typeface="Arial"/>
                <a:cs typeface="Arial"/>
                <a:sym typeface="Arial"/>
              </a:rPr>
              <a:t>The total manufacturing costs for the year were £683,000; the goods available for sale totalled £740,000; and the cost of goods sold totalled £660,000.</a:t>
            </a:r>
            <a:endParaRPr sz="1400" b="0" i="0" u="none" strike="noStrike" cap="none">
              <a:solidFill>
                <a:srgbClr val="000000"/>
              </a:solidFill>
              <a:latin typeface="Arial"/>
              <a:ea typeface="Arial"/>
              <a:cs typeface="Arial"/>
              <a:sym typeface="Arial"/>
            </a:endParaRPr>
          </a:p>
        </p:txBody>
      </p:sp>
      <p:pic>
        <p:nvPicPr>
          <p:cNvPr id="302" name="Google Shape;302;p2"/>
          <p:cNvPicPr preferRelativeResize="0"/>
          <p:nvPr/>
        </p:nvPicPr>
        <p:blipFill>
          <a:blip r:embed="rId5">
            <a:alphaModFix/>
          </a:blip>
          <a:stretch>
            <a:fillRect/>
          </a:stretch>
        </p:blipFill>
        <p:spPr>
          <a:xfrm>
            <a:off x="297125" y="576550"/>
            <a:ext cx="3575700" cy="24742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3"/>
          <p:cNvSpPr txBox="1">
            <a:spLocks noGrp="1"/>
          </p:cNvSpPr>
          <p:nvPr>
            <p:ph type="body" idx="1"/>
          </p:nvPr>
        </p:nvSpPr>
        <p:spPr>
          <a:xfrm>
            <a:off x="394473" y="33782"/>
            <a:ext cx="8679898" cy="543185"/>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Clr>
                <a:srgbClr val="262626"/>
              </a:buClr>
              <a:buSzPts val="3200"/>
              <a:buNone/>
            </a:pPr>
            <a:r>
              <a:rPr lang="en-ZA" sz="3200"/>
              <a:t>Question 1</a:t>
            </a:r>
            <a:endParaRPr sz="3200"/>
          </a:p>
        </p:txBody>
      </p:sp>
      <p:pic>
        <p:nvPicPr>
          <p:cNvPr id="308" name="Google Shape;308;p3"/>
          <p:cNvPicPr preferRelativeResize="0"/>
          <p:nvPr/>
        </p:nvPicPr>
        <p:blipFill rotWithShape="1">
          <a:blip r:embed="rId4">
            <a:alphaModFix/>
          </a:blip>
          <a:srcRect/>
          <a:stretch/>
        </p:blipFill>
        <p:spPr>
          <a:xfrm>
            <a:off x="7973570" y="4604682"/>
            <a:ext cx="982875" cy="416900"/>
          </a:xfrm>
          <a:prstGeom prst="rect">
            <a:avLst/>
          </a:prstGeom>
          <a:noFill/>
          <a:ln>
            <a:noFill/>
          </a:ln>
        </p:spPr>
      </p:pic>
      <p:sp>
        <p:nvSpPr>
          <p:cNvPr id="309" name="Google Shape;309;p3"/>
          <p:cNvSpPr txBox="1"/>
          <p:nvPr/>
        </p:nvSpPr>
        <p:spPr>
          <a:xfrm>
            <a:off x="5699362" y="816248"/>
            <a:ext cx="1882588" cy="307777"/>
          </a:xfrm>
          <a:prstGeom prst="rect">
            <a:avLst/>
          </a:prstGeom>
          <a:solidFill>
            <a:srgbClr val="EAF8DC"/>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ZA" sz="1400" b="0" i="0" u="none" strike="noStrike" cap="none">
                <a:solidFill>
                  <a:srgbClr val="000000"/>
                </a:solidFill>
                <a:latin typeface="Arial"/>
                <a:ea typeface="Arial"/>
                <a:cs typeface="Arial"/>
                <a:sym typeface="Arial"/>
              </a:rPr>
              <a:t>Direct Materials </a:t>
            </a:r>
            <a:endParaRPr sz="1400" b="0" i="0" u="none" strike="noStrike" cap="none">
              <a:solidFill>
                <a:srgbClr val="000000"/>
              </a:solidFill>
              <a:latin typeface="Arial"/>
              <a:ea typeface="Arial"/>
              <a:cs typeface="Arial"/>
              <a:sym typeface="Arial"/>
            </a:endParaRPr>
          </a:p>
        </p:txBody>
      </p:sp>
      <p:sp>
        <p:nvSpPr>
          <p:cNvPr id="310" name="Google Shape;310;p3"/>
          <p:cNvSpPr txBox="1"/>
          <p:nvPr/>
        </p:nvSpPr>
        <p:spPr>
          <a:xfrm>
            <a:off x="5719227" y="1711895"/>
            <a:ext cx="1882588" cy="307777"/>
          </a:xfrm>
          <a:prstGeom prst="rect">
            <a:avLst/>
          </a:prstGeom>
          <a:solidFill>
            <a:srgbClr val="D9E1F2"/>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ZA" sz="1400" b="0" i="0" u="none" strike="noStrike" cap="none">
                <a:solidFill>
                  <a:srgbClr val="000000"/>
                </a:solidFill>
                <a:latin typeface="Arial"/>
                <a:ea typeface="Arial"/>
                <a:cs typeface="Arial"/>
                <a:sym typeface="Arial"/>
              </a:rPr>
              <a:t>Direct Labour </a:t>
            </a:r>
            <a:endParaRPr sz="1400" b="0" i="0" u="none" strike="noStrike" cap="none">
              <a:solidFill>
                <a:srgbClr val="000000"/>
              </a:solidFill>
              <a:latin typeface="Arial"/>
              <a:ea typeface="Arial"/>
              <a:cs typeface="Arial"/>
              <a:sym typeface="Arial"/>
            </a:endParaRPr>
          </a:p>
        </p:txBody>
      </p:sp>
      <p:sp>
        <p:nvSpPr>
          <p:cNvPr id="311" name="Google Shape;311;p3"/>
          <p:cNvSpPr txBox="1"/>
          <p:nvPr/>
        </p:nvSpPr>
        <p:spPr>
          <a:xfrm>
            <a:off x="5699362" y="2542780"/>
            <a:ext cx="1882588" cy="523220"/>
          </a:xfrm>
          <a:prstGeom prst="rect">
            <a:avLst/>
          </a:prstGeom>
          <a:solidFill>
            <a:srgbClr val="EAF8DC"/>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ZA" sz="1400" b="0" i="0" u="none" strike="noStrike" cap="none">
                <a:solidFill>
                  <a:srgbClr val="000000"/>
                </a:solidFill>
                <a:latin typeface="Arial"/>
                <a:ea typeface="Arial"/>
                <a:cs typeface="Arial"/>
                <a:sym typeface="Arial"/>
              </a:rPr>
              <a:t>Manufacturing Overhead</a:t>
            </a:r>
            <a:endParaRPr sz="1400" b="0" i="0" u="none" strike="noStrike" cap="none">
              <a:solidFill>
                <a:srgbClr val="000000"/>
              </a:solidFill>
              <a:latin typeface="Arial"/>
              <a:ea typeface="Arial"/>
              <a:cs typeface="Arial"/>
              <a:sym typeface="Arial"/>
            </a:endParaRPr>
          </a:p>
        </p:txBody>
      </p:sp>
      <p:sp>
        <p:nvSpPr>
          <p:cNvPr id="312" name="Google Shape;312;p3"/>
          <p:cNvSpPr txBox="1"/>
          <p:nvPr/>
        </p:nvSpPr>
        <p:spPr>
          <a:xfrm>
            <a:off x="5699362" y="3961535"/>
            <a:ext cx="1882588" cy="523220"/>
          </a:xfrm>
          <a:prstGeom prst="rect">
            <a:avLst/>
          </a:prstGeom>
          <a:solidFill>
            <a:srgbClr val="D9E1F2"/>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ZA" sz="1400" b="0" i="0" u="none" strike="noStrike" cap="none">
                <a:solidFill>
                  <a:srgbClr val="000000"/>
                </a:solidFill>
                <a:latin typeface="Arial"/>
                <a:ea typeface="Arial"/>
                <a:cs typeface="Arial"/>
                <a:sym typeface="Arial"/>
              </a:rPr>
              <a:t>Cost of Goods Manufactured</a:t>
            </a:r>
            <a:endParaRPr sz="1400" b="0" i="0" u="none" strike="noStrike" cap="none">
              <a:solidFill>
                <a:srgbClr val="000000"/>
              </a:solidFill>
              <a:latin typeface="Arial"/>
              <a:ea typeface="Arial"/>
              <a:cs typeface="Arial"/>
              <a:sym typeface="Arial"/>
            </a:endParaRPr>
          </a:p>
        </p:txBody>
      </p:sp>
      <p:graphicFrame>
        <p:nvGraphicFramePr>
          <p:cNvPr id="313" name="Google Shape;313;p3"/>
          <p:cNvGraphicFramePr/>
          <p:nvPr/>
        </p:nvGraphicFramePr>
        <p:xfrm>
          <a:off x="69629" y="231607"/>
          <a:ext cx="5524500" cy="4581525"/>
        </p:xfrm>
        <a:graphic>
          <a:graphicData uri="http://schemas.openxmlformats.org/presentationml/2006/ole">
            <mc:AlternateContent xmlns:mc="http://schemas.openxmlformats.org/markup-compatibility/2006">
              <mc:Choice xmlns:v="urn:schemas-microsoft-com:vml" Requires="v">
                <p:oleObj spid="_x0000_s1029" r:id="rId6" imgW="5524500" imgH="4581525" progId="Excel.Sheet.12">
                  <p:embed/>
                </p:oleObj>
              </mc:Choice>
              <mc:Fallback>
                <p:oleObj r:id="rId6" imgW="5524500" imgH="4581525" progId="Excel.Sheet.12">
                  <p:embed/>
                  <p:pic>
                    <p:nvPicPr>
                      <p:cNvPr id="313" name="Google Shape;313;p3"/>
                      <p:cNvPicPr preferRelativeResize="0"/>
                      <p:nvPr/>
                    </p:nvPicPr>
                    <p:blipFill rotWithShape="1">
                      <a:blip r:embed="rId7">
                        <a:alphaModFix/>
                      </a:blip>
                      <a:srcRect/>
                      <a:stretch/>
                    </p:blipFill>
                    <p:spPr>
                      <a:xfrm>
                        <a:off x="69629" y="231607"/>
                        <a:ext cx="5524500" cy="4581525"/>
                      </a:xfrm>
                      <a:prstGeom prst="rect">
                        <a:avLst/>
                      </a:prstGeom>
                      <a:noFill/>
                      <a:ln>
                        <a:noFill/>
                      </a:ln>
                    </p:spPr>
                  </p:pic>
                </p:oleObj>
              </mc:Fallback>
            </mc:AlternateContent>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4"/>
          <p:cNvSpPr txBox="1">
            <a:spLocks noGrp="1"/>
          </p:cNvSpPr>
          <p:nvPr>
            <p:ph type="body" idx="1"/>
          </p:nvPr>
        </p:nvSpPr>
        <p:spPr>
          <a:xfrm>
            <a:off x="394473" y="33782"/>
            <a:ext cx="8679898" cy="543185"/>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Clr>
                <a:srgbClr val="262626"/>
              </a:buClr>
              <a:buSzPts val="3200"/>
              <a:buNone/>
            </a:pPr>
            <a:r>
              <a:rPr lang="en-ZA" sz="3200"/>
              <a:t>Question 1</a:t>
            </a:r>
            <a:endParaRPr sz="3200"/>
          </a:p>
        </p:txBody>
      </p:sp>
      <p:pic>
        <p:nvPicPr>
          <p:cNvPr id="319" name="Google Shape;319;p4"/>
          <p:cNvPicPr preferRelativeResize="0"/>
          <p:nvPr/>
        </p:nvPicPr>
        <p:blipFill rotWithShape="1">
          <a:blip r:embed="rId4">
            <a:alphaModFix/>
          </a:blip>
          <a:srcRect/>
          <a:stretch/>
        </p:blipFill>
        <p:spPr>
          <a:xfrm>
            <a:off x="7973570" y="4604682"/>
            <a:ext cx="982875" cy="416900"/>
          </a:xfrm>
          <a:prstGeom prst="rect">
            <a:avLst/>
          </a:prstGeom>
          <a:noFill/>
          <a:ln>
            <a:noFill/>
          </a:ln>
        </p:spPr>
      </p:pic>
      <p:sp>
        <p:nvSpPr>
          <p:cNvPr id="320" name="Google Shape;320;p4"/>
          <p:cNvSpPr txBox="1"/>
          <p:nvPr/>
        </p:nvSpPr>
        <p:spPr>
          <a:xfrm>
            <a:off x="5699362" y="1742447"/>
            <a:ext cx="1882588" cy="307777"/>
          </a:xfrm>
          <a:prstGeom prst="rect">
            <a:avLst/>
          </a:prstGeom>
          <a:solidFill>
            <a:srgbClr val="EAF8DC"/>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ZA" sz="1400" b="0" i="0" u="none" strike="noStrike" cap="none">
                <a:solidFill>
                  <a:srgbClr val="000000"/>
                </a:solidFill>
                <a:latin typeface="Arial"/>
                <a:ea typeface="Arial"/>
                <a:cs typeface="Arial"/>
                <a:sym typeface="Arial"/>
              </a:rPr>
              <a:t>Direct Materials </a:t>
            </a:r>
            <a:endParaRPr sz="1400" b="0" i="0" u="none" strike="noStrike" cap="none">
              <a:solidFill>
                <a:srgbClr val="000000"/>
              </a:solidFill>
              <a:latin typeface="Arial"/>
              <a:ea typeface="Arial"/>
              <a:cs typeface="Arial"/>
              <a:sym typeface="Arial"/>
            </a:endParaRPr>
          </a:p>
        </p:txBody>
      </p:sp>
      <p:sp>
        <p:nvSpPr>
          <p:cNvPr id="321" name="Google Shape;321;p4"/>
          <p:cNvSpPr txBox="1"/>
          <p:nvPr/>
        </p:nvSpPr>
        <p:spPr>
          <a:xfrm>
            <a:off x="5699362" y="3436295"/>
            <a:ext cx="1882588" cy="307777"/>
          </a:xfrm>
          <a:prstGeom prst="rect">
            <a:avLst/>
          </a:prstGeom>
          <a:solidFill>
            <a:srgbClr val="D9E1F2"/>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ZA" sz="1400" b="0" i="0" u="none" strike="noStrike" cap="none">
                <a:solidFill>
                  <a:srgbClr val="000000"/>
                </a:solidFill>
                <a:latin typeface="Arial"/>
                <a:ea typeface="Arial"/>
                <a:cs typeface="Arial"/>
                <a:sym typeface="Arial"/>
              </a:rPr>
              <a:t>Direct Labour </a:t>
            </a:r>
            <a:endParaRPr sz="1400" b="0" i="0" u="none" strike="noStrike" cap="none">
              <a:solidFill>
                <a:srgbClr val="000000"/>
              </a:solidFill>
              <a:latin typeface="Arial"/>
              <a:ea typeface="Arial"/>
              <a:cs typeface="Arial"/>
              <a:sym typeface="Arial"/>
            </a:endParaRPr>
          </a:p>
        </p:txBody>
      </p:sp>
      <p:sp>
        <p:nvSpPr>
          <p:cNvPr id="322" name="Google Shape;322;p4"/>
          <p:cNvSpPr txBox="1"/>
          <p:nvPr/>
        </p:nvSpPr>
        <p:spPr>
          <a:xfrm>
            <a:off x="5699362" y="836992"/>
            <a:ext cx="1882588" cy="523220"/>
          </a:xfrm>
          <a:prstGeom prst="rect">
            <a:avLst/>
          </a:prstGeom>
          <a:solidFill>
            <a:srgbClr val="EAF8DC"/>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ZA" sz="1400" b="0" i="0" u="none" strike="noStrike" cap="none">
                <a:solidFill>
                  <a:srgbClr val="000000"/>
                </a:solidFill>
                <a:latin typeface="Arial"/>
                <a:ea typeface="Arial"/>
                <a:cs typeface="Arial"/>
                <a:sym typeface="Arial"/>
              </a:rPr>
              <a:t>Manufacturing Overhead</a:t>
            </a:r>
            <a:endParaRPr sz="1400" b="0" i="0" u="none" strike="noStrike" cap="none">
              <a:solidFill>
                <a:srgbClr val="000000"/>
              </a:solidFill>
              <a:latin typeface="Arial"/>
              <a:ea typeface="Arial"/>
              <a:cs typeface="Arial"/>
              <a:sym typeface="Arial"/>
            </a:endParaRPr>
          </a:p>
        </p:txBody>
      </p:sp>
      <p:sp>
        <p:nvSpPr>
          <p:cNvPr id="323" name="Google Shape;323;p4"/>
          <p:cNvSpPr txBox="1"/>
          <p:nvPr/>
        </p:nvSpPr>
        <p:spPr>
          <a:xfrm>
            <a:off x="5699362" y="2432459"/>
            <a:ext cx="1882588" cy="523220"/>
          </a:xfrm>
          <a:prstGeom prst="rect">
            <a:avLst/>
          </a:prstGeom>
          <a:solidFill>
            <a:srgbClr val="D9E1F2"/>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ZA" sz="1400" b="0" i="0" u="none" strike="noStrike" cap="none">
                <a:solidFill>
                  <a:srgbClr val="000000"/>
                </a:solidFill>
                <a:latin typeface="Arial"/>
                <a:ea typeface="Arial"/>
                <a:cs typeface="Arial"/>
                <a:sym typeface="Arial"/>
              </a:rPr>
              <a:t>Cost of Goods Manufactured</a:t>
            </a:r>
            <a:endParaRPr sz="1400" b="0" i="0" u="none" strike="noStrike" cap="none">
              <a:solidFill>
                <a:srgbClr val="000000"/>
              </a:solidFill>
              <a:latin typeface="Arial"/>
              <a:ea typeface="Arial"/>
              <a:cs typeface="Arial"/>
              <a:sym typeface="Arial"/>
            </a:endParaRPr>
          </a:p>
        </p:txBody>
      </p:sp>
      <p:graphicFrame>
        <p:nvGraphicFramePr>
          <p:cNvPr id="324" name="Google Shape;324;p4"/>
          <p:cNvGraphicFramePr/>
          <p:nvPr/>
        </p:nvGraphicFramePr>
        <p:xfrm>
          <a:off x="69629" y="300062"/>
          <a:ext cx="4391535" cy="4581525"/>
        </p:xfrm>
        <a:graphic>
          <a:graphicData uri="http://schemas.openxmlformats.org/presentationml/2006/ole">
            <mc:AlternateContent xmlns:mc="http://schemas.openxmlformats.org/markup-compatibility/2006">
              <mc:Choice xmlns:v="urn:schemas-microsoft-com:vml" Requires="v">
                <p:oleObj spid="_x0000_s2053" r:id="rId6" imgW="4391535" imgH="4581525" progId="Excel.Sheet.12">
                  <p:embed/>
                </p:oleObj>
              </mc:Choice>
              <mc:Fallback>
                <p:oleObj r:id="rId6" imgW="4391535" imgH="4581525" progId="Excel.Sheet.12">
                  <p:embed/>
                  <p:pic>
                    <p:nvPicPr>
                      <p:cNvPr id="324" name="Google Shape;324;p4"/>
                      <p:cNvPicPr preferRelativeResize="0"/>
                      <p:nvPr/>
                    </p:nvPicPr>
                    <p:blipFill rotWithShape="1">
                      <a:blip r:embed="rId7">
                        <a:alphaModFix/>
                      </a:blip>
                      <a:srcRect/>
                      <a:stretch/>
                    </p:blipFill>
                    <p:spPr>
                      <a:xfrm>
                        <a:off x="69629" y="300062"/>
                        <a:ext cx="4391535" cy="4581525"/>
                      </a:xfrm>
                      <a:prstGeom prst="rect">
                        <a:avLst/>
                      </a:prstGeom>
                      <a:noFill/>
                      <a:ln>
                        <a:noFill/>
                      </a:ln>
                    </p:spPr>
                  </p:pic>
                </p:oleObj>
              </mc:Fallback>
            </mc:AlternateContent>
          </a:graphicData>
        </a:graphic>
      </p:graphicFrame>
      <p:sp>
        <p:nvSpPr>
          <p:cNvPr id="325" name="Google Shape;325;p4"/>
          <p:cNvSpPr txBox="1"/>
          <p:nvPr/>
        </p:nvSpPr>
        <p:spPr>
          <a:xfrm>
            <a:off x="6258641" y="1397441"/>
            <a:ext cx="764030"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ZA" sz="1400" b="0" i="0" u="none" strike="noStrike" cap="none">
                <a:solidFill>
                  <a:srgbClr val="000000"/>
                </a:solidFill>
                <a:latin typeface="Arial"/>
                <a:ea typeface="Arial"/>
                <a:cs typeface="Arial"/>
                <a:sym typeface="Arial"/>
              </a:rPr>
              <a:t>Less</a:t>
            </a:r>
            <a:endParaRPr sz="1400" b="0" i="0" u="none" strike="noStrike" cap="none">
              <a:solidFill>
                <a:srgbClr val="000000"/>
              </a:solidFill>
              <a:latin typeface="Arial"/>
              <a:ea typeface="Arial"/>
              <a:cs typeface="Arial"/>
              <a:sym typeface="Arial"/>
            </a:endParaRPr>
          </a:p>
        </p:txBody>
      </p:sp>
      <p:sp>
        <p:nvSpPr>
          <p:cNvPr id="326" name="Google Shape;326;p4"/>
          <p:cNvSpPr txBox="1"/>
          <p:nvPr/>
        </p:nvSpPr>
        <p:spPr>
          <a:xfrm>
            <a:off x="6258641" y="2050224"/>
            <a:ext cx="764030"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ZA" sz="1400" b="0" i="0" u="none" strike="noStrike" cap="none">
                <a:solidFill>
                  <a:srgbClr val="000000"/>
                </a:solidFill>
                <a:latin typeface="Arial"/>
                <a:ea typeface="Arial"/>
                <a:cs typeface="Arial"/>
                <a:sym typeface="Arial"/>
              </a:rPr>
              <a:t>Less</a:t>
            </a:r>
            <a:endParaRPr sz="1400" b="0" i="0" u="none" strike="noStrike" cap="none">
              <a:solidFill>
                <a:srgbClr val="000000"/>
              </a:solidFill>
              <a:latin typeface="Arial"/>
              <a:ea typeface="Arial"/>
              <a:cs typeface="Arial"/>
              <a:sym typeface="Arial"/>
            </a:endParaRPr>
          </a:p>
        </p:txBody>
      </p:sp>
      <p:sp>
        <p:nvSpPr>
          <p:cNvPr id="327" name="Google Shape;327;p4"/>
          <p:cNvSpPr txBox="1"/>
          <p:nvPr/>
        </p:nvSpPr>
        <p:spPr>
          <a:xfrm>
            <a:off x="6258641" y="3030137"/>
            <a:ext cx="764030"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ZA" sz="14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cxnSp>
        <p:nvCxnSpPr>
          <p:cNvPr id="328" name="Google Shape;328;p4"/>
          <p:cNvCxnSpPr>
            <a:stCxn id="321" idx="1"/>
          </p:cNvCxnSpPr>
          <p:nvPr/>
        </p:nvCxnSpPr>
        <p:spPr>
          <a:xfrm rot="10800000">
            <a:off x="4461262" y="1896383"/>
            <a:ext cx="1238100" cy="1693800"/>
          </a:xfrm>
          <a:prstGeom prst="straightConnector1">
            <a:avLst/>
          </a:prstGeom>
          <a:noFill/>
          <a:ln w="9525" cap="flat" cmpd="sng">
            <a:solidFill>
              <a:schemeClr val="dk1"/>
            </a:solidFill>
            <a:prstDash val="solid"/>
            <a:miter lim="800000"/>
            <a:headEnd type="none" w="sm" len="sm"/>
            <a:tailEnd type="triangle" w="med" len="med"/>
          </a:ln>
        </p:spPr>
      </p:cxnSp>
      <p:sp>
        <p:nvSpPr>
          <p:cNvPr id="329" name="Google Shape;329;p4"/>
          <p:cNvSpPr/>
          <p:nvPr/>
        </p:nvSpPr>
        <p:spPr>
          <a:xfrm>
            <a:off x="3094182" y="4017818"/>
            <a:ext cx="1773382" cy="1003764"/>
          </a:xfrm>
          <a:prstGeom prst="ellipse">
            <a:avLst/>
          </a:prstGeom>
          <a:no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5"/>
          <p:cNvSpPr txBox="1">
            <a:spLocks noGrp="1"/>
          </p:cNvSpPr>
          <p:nvPr>
            <p:ph type="body" idx="1"/>
          </p:nvPr>
        </p:nvSpPr>
        <p:spPr>
          <a:xfrm>
            <a:off x="394473" y="33782"/>
            <a:ext cx="8679898" cy="543185"/>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Clr>
                <a:srgbClr val="262626"/>
              </a:buClr>
              <a:buSzPts val="3200"/>
              <a:buNone/>
            </a:pPr>
            <a:r>
              <a:rPr lang="en-ZA" sz="3200"/>
              <a:t>Question 1</a:t>
            </a:r>
            <a:endParaRPr sz="3200"/>
          </a:p>
        </p:txBody>
      </p:sp>
      <p:pic>
        <p:nvPicPr>
          <p:cNvPr id="335" name="Google Shape;335;p5"/>
          <p:cNvPicPr preferRelativeResize="0"/>
          <p:nvPr/>
        </p:nvPicPr>
        <p:blipFill rotWithShape="1">
          <a:blip r:embed="rId3">
            <a:alphaModFix/>
          </a:blip>
          <a:srcRect/>
          <a:stretch/>
        </p:blipFill>
        <p:spPr>
          <a:xfrm>
            <a:off x="7973570" y="4604682"/>
            <a:ext cx="982875" cy="416900"/>
          </a:xfrm>
          <a:prstGeom prst="rect">
            <a:avLst/>
          </a:prstGeom>
          <a:noFill/>
          <a:ln>
            <a:noFill/>
          </a:ln>
        </p:spPr>
      </p:pic>
      <p:sp>
        <p:nvSpPr>
          <p:cNvPr id="336" name="Google Shape;336;p5"/>
          <p:cNvSpPr txBox="1"/>
          <p:nvPr/>
        </p:nvSpPr>
        <p:spPr>
          <a:xfrm>
            <a:off x="7125497" y="2082806"/>
            <a:ext cx="1948800" cy="307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ZA" sz="1400" b="0" i="0" u="none" strike="noStrike" cap="none">
                <a:solidFill>
                  <a:srgbClr val="000000"/>
                </a:solidFill>
                <a:latin typeface="Arial"/>
                <a:ea typeface="Arial"/>
                <a:cs typeface="Arial"/>
                <a:sym typeface="Arial"/>
              </a:rPr>
              <a:t>Cost of Goods Sold</a:t>
            </a:r>
            <a:endParaRPr sz="1400" b="0" i="0" u="none" strike="noStrike" cap="none">
              <a:solidFill>
                <a:srgbClr val="000000"/>
              </a:solidFill>
              <a:latin typeface="Arial"/>
              <a:ea typeface="Arial"/>
              <a:cs typeface="Arial"/>
              <a:sym typeface="Arial"/>
            </a:endParaRPr>
          </a:p>
        </p:txBody>
      </p:sp>
      <p:cxnSp>
        <p:nvCxnSpPr>
          <p:cNvPr id="337" name="Google Shape;337;p5"/>
          <p:cNvCxnSpPr>
            <a:stCxn id="336" idx="1"/>
          </p:cNvCxnSpPr>
          <p:nvPr/>
        </p:nvCxnSpPr>
        <p:spPr>
          <a:xfrm rot="10800000">
            <a:off x="6679697" y="2236706"/>
            <a:ext cx="445800" cy="0"/>
          </a:xfrm>
          <a:prstGeom prst="straightConnector1">
            <a:avLst/>
          </a:prstGeom>
          <a:noFill/>
          <a:ln w="9525" cap="flat" cmpd="sng">
            <a:solidFill>
              <a:schemeClr val="dk1"/>
            </a:solidFill>
            <a:prstDash val="solid"/>
            <a:miter lim="800000"/>
            <a:headEnd type="none" w="sm" len="sm"/>
            <a:tailEnd type="triangle" w="med" len="med"/>
          </a:ln>
        </p:spPr>
      </p:cxnSp>
      <p:sp>
        <p:nvSpPr>
          <p:cNvPr id="338" name="Google Shape;338;p5"/>
          <p:cNvSpPr txBox="1"/>
          <p:nvPr/>
        </p:nvSpPr>
        <p:spPr>
          <a:xfrm>
            <a:off x="201170" y="2518695"/>
            <a:ext cx="1710900" cy="738600"/>
          </a:xfrm>
          <a:prstGeom prst="rect">
            <a:avLst/>
          </a:prstGeom>
          <a:solidFill>
            <a:srgbClr val="EAF8DC"/>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ZA" sz="1400" b="0" i="0" u="none" strike="noStrike" cap="none">
                <a:solidFill>
                  <a:srgbClr val="000000"/>
                </a:solidFill>
                <a:latin typeface="Arial"/>
                <a:ea typeface="Arial"/>
                <a:cs typeface="Arial"/>
                <a:sym typeface="Arial"/>
              </a:rPr>
              <a:t>Goods Available for Sale</a:t>
            </a:r>
            <a:endParaRPr/>
          </a:p>
          <a:p>
            <a:pPr marL="0" marR="0" lvl="0" indent="0" algn="ctr" rtl="0">
              <a:lnSpc>
                <a:spcPct val="100000"/>
              </a:lnSpc>
              <a:spcBef>
                <a:spcPts val="0"/>
              </a:spcBef>
              <a:spcAft>
                <a:spcPts val="0"/>
              </a:spcAft>
              <a:buNone/>
            </a:pPr>
            <a:r>
              <a:rPr lang="en-ZA" sz="1400" b="0" i="0" u="none" strike="noStrike" cap="none">
                <a:solidFill>
                  <a:srgbClr val="000000"/>
                </a:solidFill>
                <a:latin typeface="Arial"/>
                <a:ea typeface="Arial"/>
                <a:cs typeface="Arial"/>
                <a:sym typeface="Arial"/>
              </a:rPr>
              <a:t>£740,000</a:t>
            </a:r>
            <a:endParaRPr sz="1400" b="0" i="0" u="none" strike="noStrike" cap="none">
              <a:solidFill>
                <a:srgbClr val="000000"/>
              </a:solidFill>
              <a:latin typeface="Arial"/>
              <a:ea typeface="Arial"/>
              <a:cs typeface="Arial"/>
              <a:sym typeface="Arial"/>
            </a:endParaRPr>
          </a:p>
        </p:txBody>
      </p:sp>
      <p:sp>
        <p:nvSpPr>
          <p:cNvPr id="339" name="Google Shape;339;p5"/>
          <p:cNvSpPr txBox="1"/>
          <p:nvPr/>
        </p:nvSpPr>
        <p:spPr>
          <a:xfrm>
            <a:off x="1727200" y="2626416"/>
            <a:ext cx="990900" cy="307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ZA" sz="1400" b="0" i="0" u="none" strike="noStrike" cap="none">
                <a:solidFill>
                  <a:srgbClr val="000000"/>
                </a:solidFill>
                <a:latin typeface="Arial"/>
                <a:ea typeface="Arial"/>
                <a:cs typeface="Arial"/>
                <a:sym typeface="Arial"/>
              </a:rPr>
              <a:t>less</a:t>
            </a:r>
            <a:endParaRPr sz="1400" b="0" i="0" u="none" strike="noStrike" cap="none">
              <a:solidFill>
                <a:srgbClr val="000000"/>
              </a:solidFill>
              <a:latin typeface="Arial"/>
              <a:ea typeface="Arial"/>
              <a:cs typeface="Arial"/>
              <a:sym typeface="Arial"/>
            </a:endParaRPr>
          </a:p>
        </p:txBody>
      </p:sp>
      <p:sp>
        <p:nvSpPr>
          <p:cNvPr id="340" name="Google Shape;340;p5"/>
          <p:cNvSpPr txBox="1"/>
          <p:nvPr/>
        </p:nvSpPr>
        <p:spPr>
          <a:xfrm>
            <a:off x="2533351" y="2518695"/>
            <a:ext cx="1710900" cy="738600"/>
          </a:xfrm>
          <a:prstGeom prst="rect">
            <a:avLst/>
          </a:prstGeom>
          <a:solidFill>
            <a:srgbClr val="EAF8DC"/>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ZA" sz="1400" b="0" i="0" u="none" strike="noStrike" cap="none">
                <a:solidFill>
                  <a:srgbClr val="000000"/>
                </a:solidFill>
                <a:latin typeface="Arial"/>
                <a:ea typeface="Arial"/>
                <a:cs typeface="Arial"/>
                <a:sym typeface="Arial"/>
              </a:rPr>
              <a:t>Cost of Goods Sold</a:t>
            </a:r>
            <a:endParaRPr/>
          </a:p>
          <a:p>
            <a:pPr marL="0" marR="0" lvl="0" indent="0" algn="ctr" rtl="0">
              <a:lnSpc>
                <a:spcPct val="100000"/>
              </a:lnSpc>
              <a:spcBef>
                <a:spcPts val="0"/>
              </a:spcBef>
              <a:spcAft>
                <a:spcPts val="0"/>
              </a:spcAft>
              <a:buNone/>
            </a:pPr>
            <a:r>
              <a:rPr lang="en-ZA" sz="1400" b="0" i="0" u="none" strike="noStrike" cap="none">
                <a:solidFill>
                  <a:srgbClr val="000000"/>
                </a:solidFill>
                <a:latin typeface="Arial"/>
                <a:ea typeface="Arial"/>
                <a:cs typeface="Arial"/>
                <a:sym typeface="Arial"/>
              </a:rPr>
              <a:t>£660,000</a:t>
            </a:r>
            <a:endParaRPr sz="1400" b="0" i="0" u="none" strike="noStrike" cap="none">
              <a:solidFill>
                <a:srgbClr val="000000"/>
              </a:solidFill>
              <a:latin typeface="Arial"/>
              <a:ea typeface="Arial"/>
              <a:cs typeface="Arial"/>
              <a:sym typeface="Arial"/>
            </a:endParaRPr>
          </a:p>
        </p:txBody>
      </p:sp>
      <p:sp>
        <p:nvSpPr>
          <p:cNvPr id="341" name="Google Shape;341;p5"/>
          <p:cNvSpPr txBox="1"/>
          <p:nvPr/>
        </p:nvSpPr>
        <p:spPr>
          <a:xfrm>
            <a:off x="4076560" y="2629566"/>
            <a:ext cx="990900" cy="307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ZA" sz="14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342" name="Google Shape;342;p5"/>
          <p:cNvSpPr txBox="1"/>
          <p:nvPr/>
        </p:nvSpPr>
        <p:spPr>
          <a:xfrm>
            <a:off x="4775628" y="2518695"/>
            <a:ext cx="1710900" cy="738600"/>
          </a:xfrm>
          <a:prstGeom prst="rect">
            <a:avLst/>
          </a:prstGeom>
          <a:solidFill>
            <a:srgbClr val="FF0000"/>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ZA" sz="1400" b="0" i="0" u="none" strike="noStrike" cap="none">
                <a:solidFill>
                  <a:srgbClr val="000000"/>
                </a:solidFill>
                <a:latin typeface="Arial"/>
                <a:ea typeface="Arial"/>
                <a:cs typeface="Arial"/>
                <a:sym typeface="Arial"/>
              </a:rPr>
              <a:t>Ending finished Goods Inventory</a:t>
            </a:r>
            <a:endParaRPr/>
          </a:p>
          <a:p>
            <a:pPr marL="0" marR="0" lvl="0" indent="0" algn="ctr" rtl="0">
              <a:lnSpc>
                <a:spcPct val="100000"/>
              </a:lnSpc>
              <a:spcBef>
                <a:spcPts val="0"/>
              </a:spcBef>
              <a:spcAft>
                <a:spcPts val="0"/>
              </a:spcAft>
              <a:buNone/>
            </a:pPr>
            <a:r>
              <a:rPr lang="en-ZA" sz="1400" b="0" i="0" u="none" strike="noStrike" cap="none">
                <a:solidFill>
                  <a:srgbClr val="000000"/>
                </a:solidFill>
                <a:latin typeface="Arial"/>
                <a:ea typeface="Arial"/>
                <a:cs typeface="Arial"/>
                <a:sym typeface="Arial"/>
              </a:rPr>
              <a:t>£80,000</a:t>
            </a:r>
            <a:endParaRPr sz="1400" b="0" i="0" u="none" strike="noStrike" cap="none">
              <a:solidFill>
                <a:srgbClr val="000000"/>
              </a:solidFill>
              <a:latin typeface="Arial"/>
              <a:ea typeface="Arial"/>
              <a:cs typeface="Arial"/>
              <a:sym typeface="Arial"/>
            </a:endParaRPr>
          </a:p>
        </p:txBody>
      </p:sp>
      <p:sp>
        <p:nvSpPr>
          <p:cNvPr id="343" name="Google Shape;343;p5"/>
          <p:cNvSpPr txBox="1"/>
          <p:nvPr/>
        </p:nvSpPr>
        <p:spPr>
          <a:xfrm>
            <a:off x="201170" y="3452440"/>
            <a:ext cx="1710900" cy="738600"/>
          </a:xfrm>
          <a:prstGeom prst="rect">
            <a:avLst/>
          </a:prstGeom>
          <a:solidFill>
            <a:srgbClr val="EAF8DC"/>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ZA" sz="1400" b="0" i="0" u="none" strike="noStrike" cap="none">
                <a:solidFill>
                  <a:srgbClr val="000000"/>
                </a:solidFill>
                <a:latin typeface="Arial"/>
                <a:ea typeface="Arial"/>
                <a:cs typeface="Arial"/>
                <a:sym typeface="Arial"/>
              </a:rPr>
              <a:t>Goods Available for Sale</a:t>
            </a:r>
            <a:endParaRPr/>
          </a:p>
          <a:p>
            <a:pPr marL="0" marR="0" lvl="0" indent="0" algn="ctr" rtl="0">
              <a:lnSpc>
                <a:spcPct val="100000"/>
              </a:lnSpc>
              <a:spcBef>
                <a:spcPts val="0"/>
              </a:spcBef>
              <a:spcAft>
                <a:spcPts val="0"/>
              </a:spcAft>
              <a:buNone/>
            </a:pPr>
            <a:r>
              <a:rPr lang="en-ZA" sz="1400" b="0" i="0" u="none" strike="noStrike" cap="none">
                <a:solidFill>
                  <a:srgbClr val="000000"/>
                </a:solidFill>
                <a:latin typeface="Arial"/>
                <a:ea typeface="Arial"/>
                <a:cs typeface="Arial"/>
                <a:sym typeface="Arial"/>
              </a:rPr>
              <a:t>£740,000</a:t>
            </a:r>
            <a:endParaRPr sz="1400" b="0" i="0" u="none" strike="noStrike" cap="none">
              <a:solidFill>
                <a:srgbClr val="000000"/>
              </a:solidFill>
              <a:latin typeface="Arial"/>
              <a:ea typeface="Arial"/>
              <a:cs typeface="Arial"/>
              <a:sym typeface="Arial"/>
            </a:endParaRPr>
          </a:p>
        </p:txBody>
      </p:sp>
      <p:sp>
        <p:nvSpPr>
          <p:cNvPr id="344" name="Google Shape;344;p5"/>
          <p:cNvSpPr txBox="1"/>
          <p:nvPr/>
        </p:nvSpPr>
        <p:spPr>
          <a:xfrm>
            <a:off x="1727199" y="3655619"/>
            <a:ext cx="990900" cy="307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ZA" sz="1400" b="0" i="0" u="none" strike="noStrike" cap="none">
                <a:solidFill>
                  <a:srgbClr val="000000"/>
                </a:solidFill>
                <a:latin typeface="Arial"/>
                <a:ea typeface="Arial"/>
                <a:cs typeface="Arial"/>
                <a:sym typeface="Arial"/>
              </a:rPr>
              <a:t>less</a:t>
            </a:r>
            <a:endParaRPr sz="1400" b="0" i="0" u="none" strike="noStrike" cap="none">
              <a:solidFill>
                <a:srgbClr val="000000"/>
              </a:solidFill>
              <a:latin typeface="Arial"/>
              <a:ea typeface="Arial"/>
              <a:cs typeface="Arial"/>
              <a:sym typeface="Arial"/>
            </a:endParaRPr>
          </a:p>
        </p:txBody>
      </p:sp>
      <p:sp>
        <p:nvSpPr>
          <p:cNvPr id="345" name="Google Shape;345;p5"/>
          <p:cNvSpPr txBox="1"/>
          <p:nvPr/>
        </p:nvSpPr>
        <p:spPr>
          <a:xfrm>
            <a:off x="2512135" y="3452440"/>
            <a:ext cx="1710900" cy="738600"/>
          </a:xfrm>
          <a:prstGeom prst="rect">
            <a:avLst/>
          </a:prstGeom>
          <a:solidFill>
            <a:srgbClr val="EAF8DC"/>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ZA" sz="1400" b="0" i="0" u="none" strike="noStrike" cap="none">
                <a:solidFill>
                  <a:srgbClr val="000000"/>
                </a:solidFill>
                <a:latin typeface="Arial"/>
                <a:ea typeface="Arial"/>
                <a:cs typeface="Arial"/>
                <a:sym typeface="Arial"/>
              </a:rPr>
              <a:t>Beginning Finished Goods Inventory</a:t>
            </a:r>
            <a:endParaRPr/>
          </a:p>
          <a:p>
            <a:pPr marL="0" marR="0" lvl="0" indent="0" algn="ctr" rtl="0">
              <a:lnSpc>
                <a:spcPct val="100000"/>
              </a:lnSpc>
              <a:spcBef>
                <a:spcPts val="0"/>
              </a:spcBef>
              <a:spcAft>
                <a:spcPts val="0"/>
              </a:spcAft>
              <a:buNone/>
            </a:pPr>
            <a:r>
              <a:rPr lang="en-ZA" sz="1400" b="0" i="0" u="none" strike="noStrike" cap="none">
                <a:solidFill>
                  <a:srgbClr val="000000"/>
                </a:solidFill>
                <a:latin typeface="Arial"/>
                <a:ea typeface="Arial"/>
                <a:cs typeface="Arial"/>
                <a:sym typeface="Arial"/>
              </a:rPr>
              <a:t>£50,000</a:t>
            </a:r>
            <a:endParaRPr sz="1400" b="0" i="0" u="none" strike="noStrike" cap="none">
              <a:solidFill>
                <a:srgbClr val="000000"/>
              </a:solidFill>
              <a:latin typeface="Arial"/>
              <a:ea typeface="Arial"/>
              <a:cs typeface="Arial"/>
              <a:sym typeface="Arial"/>
            </a:endParaRPr>
          </a:p>
        </p:txBody>
      </p:sp>
      <p:sp>
        <p:nvSpPr>
          <p:cNvPr id="346" name="Google Shape;346;p5"/>
          <p:cNvSpPr txBox="1"/>
          <p:nvPr/>
        </p:nvSpPr>
        <p:spPr>
          <a:xfrm>
            <a:off x="4030377" y="3621717"/>
            <a:ext cx="990900" cy="307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ZA" sz="14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347" name="Google Shape;347;p5"/>
          <p:cNvSpPr txBox="1"/>
          <p:nvPr/>
        </p:nvSpPr>
        <p:spPr>
          <a:xfrm>
            <a:off x="4775628" y="3452440"/>
            <a:ext cx="1710900" cy="738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ZA" sz="1400" b="0" i="0" u="none" strike="noStrike" cap="none">
                <a:solidFill>
                  <a:srgbClr val="FF0000"/>
                </a:solidFill>
                <a:latin typeface="Arial"/>
                <a:ea typeface="Arial"/>
                <a:cs typeface="Arial"/>
                <a:sym typeface="Arial"/>
              </a:rPr>
              <a:t>Cost of Goods Manufactured</a:t>
            </a:r>
            <a:endParaRPr/>
          </a:p>
          <a:p>
            <a:pPr marL="0" marR="0" lvl="0" indent="0" algn="ctr" rtl="0">
              <a:lnSpc>
                <a:spcPct val="100000"/>
              </a:lnSpc>
              <a:spcBef>
                <a:spcPts val="0"/>
              </a:spcBef>
              <a:spcAft>
                <a:spcPts val="0"/>
              </a:spcAft>
              <a:buNone/>
            </a:pPr>
            <a:r>
              <a:rPr lang="en-ZA" sz="1400" b="0" i="0" u="none" strike="noStrike" cap="none">
                <a:solidFill>
                  <a:srgbClr val="FF0000"/>
                </a:solidFill>
                <a:latin typeface="Arial"/>
                <a:ea typeface="Arial"/>
                <a:cs typeface="Arial"/>
                <a:sym typeface="Arial"/>
              </a:rPr>
              <a:t>£690,000</a:t>
            </a:r>
            <a:endParaRPr sz="1400" b="0" i="0" u="none" strike="noStrike" cap="none">
              <a:solidFill>
                <a:srgbClr val="FF0000"/>
              </a:solidFill>
              <a:latin typeface="Arial"/>
              <a:ea typeface="Arial"/>
              <a:cs typeface="Arial"/>
              <a:sym typeface="Arial"/>
            </a:endParaRPr>
          </a:p>
        </p:txBody>
      </p:sp>
      <p:sp>
        <p:nvSpPr>
          <p:cNvPr id="348" name="Google Shape;348;p5"/>
          <p:cNvSpPr txBox="1"/>
          <p:nvPr/>
        </p:nvSpPr>
        <p:spPr>
          <a:xfrm>
            <a:off x="4117473" y="4580858"/>
            <a:ext cx="30270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ZA" sz="1400" b="0" i="0" u="none" strike="noStrike" cap="none">
                <a:solidFill>
                  <a:srgbClr val="000000"/>
                </a:solidFill>
                <a:latin typeface="Arial"/>
                <a:ea typeface="Arial"/>
                <a:cs typeface="Arial"/>
                <a:sym typeface="Arial"/>
              </a:rPr>
              <a:t>This is taken back to the </a:t>
            </a:r>
            <a:r>
              <a:rPr lang="en-ZA" sz="1400" b="1" i="0" u="none" strike="noStrike" cap="none">
                <a:solidFill>
                  <a:srgbClr val="000000"/>
                </a:solidFill>
                <a:latin typeface="Arial"/>
                <a:ea typeface="Arial"/>
                <a:cs typeface="Arial"/>
                <a:sym typeface="Arial"/>
              </a:rPr>
              <a:t>Schedule of Cost of Goods Manufactured</a:t>
            </a:r>
            <a:endParaRPr sz="1400" b="1" i="0" u="none" strike="noStrike" cap="none">
              <a:solidFill>
                <a:srgbClr val="000000"/>
              </a:solidFill>
              <a:latin typeface="Arial"/>
              <a:ea typeface="Arial"/>
              <a:cs typeface="Arial"/>
              <a:sym typeface="Arial"/>
            </a:endParaRPr>
          </a:p>
        </p:txBody>
      </p:sp>
      <p:sp>
        <p:nvSpPr>
          <p:cNvPr id="349" name="Google Shape;349;p5"/>
          <p:cNvSpPr/>
          <p:nvPr/>
        </p:nvSpPr>
        <p:spPr>
          <a:xfrm rot="5400000">
            <a:off x="5489259" y="3754756"/>
            <a:ext cx="250500" cy="1221600"/>
          </a:xfrm>
          <a:prstGeom prst="rightBrace">
            <a:avLst>
              <a:gd name="adj1" fmla="val 8333"/>
              <a:gd name="adj2" fmla="val 50000"/>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pic>
        <p:nvPicPr>
          <p:cNvPr id="350" name="Google Shape;350;p5"/>
          <p:cNvPicPr preferRelativeResize="0"/>
          <p:nvPr/>
        </p:nvPicPr>
        <p:blipFill>
          <a:blip r:embed="rId4">
            <a:alphaModFix/>
          </a:blip>
          <a:stretch>
            <a:fillRect/>
          </a:stretch>
        </p:blipFill>
        <p:spPr>
          <a:xfrm>
            <a:off x="48275" y="17988"/>
            <a:ext cx="6638610" cy="24828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6"/>
          <p:cNvSpPr txBox="1">
            <a:spLocks noGrp="1"/>
          </p:cNvSpPr>
          <p:nvPr>
            <p:ph type="body" idx="1"/>
          </p:nvPr>
        </p:nvSpPr>
        <p:spPr>
          <a:xfrm>
            <a:off x="394473" y="33782"/>
            <a:ext cx="8679898" cy="543185"/>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Clr>
                <a:srgbClr val="262626"/>
              </a:buClr>
              <a:buSzPts val="3200"/>
              <a:buNone/>
            </a:pPr>
            <a:r>
              <a:rPr lang="en-ZA" sz="3200"/>
              <a:t>Question 1</a:t>
            </a:r>
            <a:endParaRPr sz="3200"/>
          </a:p>
        </p:txBody>
      </p:sp>
      <p:pic>
        <p:nvPicPr>
          <p:cNvPr id="356" name="Google Shape;356;p6"/>
          <p:cNvPicPr preferRelativeResize="0"/>
          <p:nvPr/>
        </p:nvPicPr>
        <p:blipFill rotWithShape="1">
          <a:blip r:embed="rId4">
            <a:alphaModFix/>
          </a:blip>
          <a:srcRect/>
          <a:stretch/>
        </p:blipFill>
        <p:spPr>
          <a:xfrm>
            <a:off x="7973570" y="4604682"/>
            <a:ext cx="982875" cy="416900"/>
          </a:xfrm>
          <a:prstGeom prst="rect">
            <a:avLst/>
          </a:prstGeom>
          <a:noFill/>
          <a:ln>
            <a:noFill/>
          </a:ln>
        </p:spPr>
      </p:pic>
      <p:graphicFrame>
        <p:nvGraphicFramePr>
          <p:cNvPr id="357" name="Google Shape;357;p6"/>
          <p:cNvGraphicFramePr/>
          <p:nvPr/>
        </p:nvGraphicFramePr>
        <p:xfrm>
          <a:off x="69625" y="108751"/>
          <a:ext cx="5024129" cy="5034749"/>
        </p:xfrm>
        <a:graphic>
          <a:graphicData uri="http://schemas.openxmlformats.org/presentationml/2006/ole">
            <mc:AlternateContent xmlns:mc="http://schemas.openxmlformats.org/markup-compatibility/2006">
              <mc:Choice xmlns:v="urn:schemas-microsoft-com:vml" Requires="v">
                <p:oleObj spid="_x0000_s3077" r:id="rId6" imgW="5024129" imgH="5034749" progId="Excel.Sheet.12">
                  <p:embed/>
                </p:oleObj>
              </mc:Choice>
              <mc:Fallback>
                <p:oleObj r:id="rId6" imgW="5024129" imgH="5034749" progId="Excel.Sheet.12">
                  <p:embed/>
                  <p:pic>
                    <p:nvPicPr>
                      <p:cNvPr id="357" name="Google Shape;357;p6"/>
                      <p:cNvPicPr preferRelativeResize="0"/>
                      <p:nvPr/>
                    </p:nvPicPr>
                    <p:blipFill rotWithShape="1">
                      <a:blip r:embed="rId7">
                        <a:alphaModFix/>
                      </a:blip>
                      <a:srcRect/>
                      <a:stretch/>
                    </p:blipFill>
                    <p:spPr>
                      <a:xfrm>
                        <a:off x="69625" y="108751"/>
                        <a:ext cx="5024129" cy="5034749"/>
                      </a:xfrm>
                      <a:prstGeom prst="rect">
                        <a:avLst/>
                      </a:prstGeom>
                      <a:noFill/>
                      <a:ln>
                        <a:noFill/>
                      </a:ln>
                    </p:spPr>
                  </p:pic>
                </p:oleObj>
              </mc:Fallback>
            </mc:AlternateContent>
          </a:graphicData>
        </a:graphic>
      </p:graphicFrame>
      <p:sp>
        <p:nvSpPr>
          <p:cNvPr id="358" name="Google Shape;358;p6"/>
          <p:cNvSpPr txBox="1"/>
          <p:nvPr/>
        </p:nvSpPr>
        <p:spPr>
          <a:xfrm>
            <a:off x="5153156" y="1789740"/>
            <a:ext cx="1450200" cy="523200"/>
          </a:xfrm>
          <a:prstGeom prst="rect">
            <a:avLst/>
          </a:prstGeom>
          <a:solidFill>
            <a:srgbClr val="D9E1F2"/>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ZA" sz="1400" b="0" i="0" u="none" strike="noStrike" cap="none">
                <a:solidFill>
                  <a:srgbClr val="000000"/>
                </a:solidFill>
                <a:latin typeface="Arial"/>
                <a:ea typeface="Arial"/>
                <a:cs typeface="Arial"/>
                <a:sym typeface="Arial"/>
              </a:rPr>
              <a:t>Cost of Goods Manufactured</a:t>
            </a:r>
            <a:endParaRPr sz="1400" b="0" i="0" u="none" strike="noStrike" cap="none">
              <a:solidFill>
                <a:srgbClr val="000000"/>
              </a:solidFill>
              <a:latin typeface="Arial"/>
              <a:ea typeface="Arial"/>
              <a:cs typeface="Arial"/>
              <a:sym typeface="Arial"/>
            </a:endParaRPr>
          </a:p>
        </p:txBody>
      </p:sp>
      <p:sp>
        <p:nvSpPr>
          <p:cNvPr id="359" name="Google Shape;359;p6"/>
          <p:cNvSpPr txBox="1"/>
          <p:nvPr/>
        </p:nvSpPr>
        <p:spPr>
          <a:xfrm>
            <a:off x="5191395" y="2312960"/>
            <a:ext cx="764030"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ZA" sz="1400" b="0" i="0" u="none" strike="noStrike" cap="none">
                <a:solidFill>
                  <a:srgbClr val="000000"/>
                </a:solidFill>
                <a:latin typeface="Arial"/>
                <a:ea typeface="Arial"/>
                <a:cs typeface="Arial"/>
                <a:sym typeface="Arial"/>
              </a:rPr>
              <a:t>plus</a:t>
            </a:r>
            <a:endParaRPr sz="1400" b="0" i="0" u="none" strike="noStrike" cap="none">
              <a:solidFill>
                <a:srgbClr val="000000"/>
              </a:solidFill>
              <a:latin typeface="Arial"/>
              <a:ea typeface="Arial"/>
              <a:cs typeface="Arial"/>
              <a:sym typeface="Arial"/>
            </a:endParaRPr>
          </a:p>
        </p:txBody>
      </p:sp>
      <p:sp>
        <p:nvSpPr>
          <p:cNvPr id="360" name="Google Shape;360;p6"/>
          <p:cNvSpPr txBox="1"/>
          <p:nvPr/>
        </p:nvSpPr>
        <p:spPr>
          <a:xfrm>
            <a:off x="5153156" y="2660536"/>
            <a:ext cx="1450200" cy="307800"/>
          </a:xfrm>
          <a:prstGeom prst="rect">
            <a:avLst/>
          </a:prstGeom>
          <a:solidFill>
            <a:srgbClr val="D9E1F2"/>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ZA" sz="1400" b="0" i="0" u="none" strike="noStrike" cap="none">
                <a:solidFill>
                  <a:srgbClr val="000000"/>
                </a:solidFill>
                <a:latin typeface="Arial"/>
                <a:ea typeface="Arial"/>
                <a:cs typeface="Arial"/>
                <a:sym typeface="Arial"/>
              </a:rPr>
              <a:t>Ending WIP</a:t>
            </a:r>
            <a:endParaRPr sz="1400" b="0" i="0" u="none" strike="noStrike" cap="none">
              <a:solidFill>
                <a:srgbClr val="000000"/>
              </a:solidFill>
              <a:latin typeface="Arial"/>
              <a:ea typeface="Arial"/>
              <a:cs typeface="Arial"/>
              <a:sym typeface="Arial"/>
            </a:endParaRPr>
          </a:p>
        </p:txBody>
      </p:sp>
      <p:sp>
        <p:nvSpPr>
          <p:cNvPr id="361" name="Google Shape;361;p6"/>
          <p:cNvSpPr txBox="1"/>
          <p:nvPr/>
        </p:nvSpPr>
        <p:spPr>
          <a:xfrm>
            <a:off x="5191395" y="3008112"/>
            <a:ext cx="764030"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ZA" sz="14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362" name="Google Shape;362;p6"/>
          <p:cNvSpPr txBox="1"/>
          <p:nvPr/>
        </p:nvSpPr>
        <p:spPr>
          <a:xfrm>
            <a:off x="5153155" y="3327017"/>
            <a:ext cx="1450200" cy="307800"/>
          </a:xfrm>
          <a:prstGeom prst="rect">
            <a:avLst/>
          </a:prstGeom>
          <a:solidFill>
            <a:srgbClr val="D9E1F2"/>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ZA" sz="1400" b="0" i="0" u="none" strike="noStrike" cap="none">
                <a:solidFill>
                  <a:srgbClr val="FF0000"/>
                </a:solidFill>
                <a:latin typeface="Arial"/>
                <a:ea typeface="Arial"/>
                <a:cs typeface="Arial"/>
                <a:sym typeface="Arial"/>
              </a:rPr>
              <a:t>£ 725,000</a:t>
            </a:r>
            <a:endParaRPr sz="1400" b="0" i="0" u="none" strike="noStrike" cap="none">
              <a:solidFill>
                <a:srgbClr val="FF0000"/>
              </a:solidFill>
              <a:latin typeface="Arial"/>
              <a:ea typeface="Arial"/>
              <a:cs typeface="Arial"/>
              <a:sym typeface="Arial"/>
            </a:endParaRPr>
          </a:p>
        </p:txBody>
      </p:sp>
      <p:sp>
        <p:nvSpPr>
          <p:cNvPr id="363" name="Google Shape;363;p6"/>
          <p:cNvSpPr txBox="1"/>
          <p:nvPr/>
        </p:nvSpPr>
        <p:spPr>
          <a:xfrm>
            <a:off x="6866501" y="1789740"/>
            <a:ext cx="1450109" cy="307777"/>
          </a:xfrm>
          <a:prstGeom prst="rect">
            <a:avLst/>
          </a:prstGeom>
          <a:solidFill>
            <a:srgbClr val="D9E1F2"/>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ZA" sz="1400" b="0" i="0" u="none" strike="noStrike" cap="none">
                <a:solidFill>
                  <a:srgbClr val="FF0000"/>
                </a:solidFill>
                <a:latin typeface="Arial"/>
                <a:ea typeface="Arial"/>
                <a:cs typeface="Arial"/>
                <a:sym typeface="Arial"/>
              </a:rPr>
              <a:t>£ 725,000</a:t>
            </a:r>
            <a:endParaRPr sz="1400" b="0" i="0" u="none" strike="noStrike" cap="none">
              <a:solidFill>
                <a:srgbClr val="FF0000"/>
              </a:solidFill>
              <a:latin typeface="Arial"/>
              <a:ea typeface="Arial"/>
              <a:cs typeface="Arial"/>
              <a:sym typeface="Arial"/>
            </a:endParaRPr>
          </a:p>
        </p:txBody>
      </p:sp>
      <p:sp>
        <p:nvSpPr>
          <p:cNvPr id="364" name="Google Shape;364;p6"/>
          <p:cNvSpPr txBox="1"/>
          <p:nvPr/>
        </p:nvSpPr>
        <p:spPr>
          <a:xfrm>
            <a:off x="7117177" y="2161238"/>
            <a:ext cx="764030"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ZA" sz="1400" b="0" i="0" u="none" strike="noStrike" cap="none">
                <a:solidFill>
                  <a:srgbClr val="000000"/>
                </a:solidFill>
                <a:latin typeface="Arial"/>
                <a:ea typeface="Arial"/>
                <a:cs typeface="Arial"/>
                <a:sym typeface="Arial"/>
              </a:rPr>
              <a:t>less</a:t>
            </a:r>
            <a:endParaRPr sz="1400" b="0" i="0" u="none" strike="noStrike" cap="none">
              <a:solidFill>
                <a:srgbClr val="000000"/>
              </a:solidFill>
              <a:latin typeface="Arial"/>
              <a:ea typeface="Arial"/>
              <a:cs typeface="Arial"/>
              <a:sym typeface="Arial"/>
            </a:endParaRPr>
          </a:p>
        </p:txBody>
      </p:sp>
      <p:sp>
        <p:nvSpPr>
          <p:cNvPr id="365" name="Google Shape;365;p6"/>
          <p:cNvSpPr txBox="1"/>
          <p:nvPr/>
        </p:nvSpPr>
        <p:spPr>
          <a:xfrm>
            <a:off x="6866501" y="2457729"/>
            <a:ext cx="1450109" cy="738664"/>
          </a:xfrm>
          <a:prstGeom prst="rect">
            <a:avLst/>
          </a:prstGeom>
          <a:solidFill>
            <a:srgbClr val="D9E1F2"/>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ZA" sz="1400" b="0" i="0" u="none" strike="noStrike" cap="none">
                <a:solidFill>
                  <a:srgbClr val="000000"/>
                </a:solidFill>
                <a:latin typeface="Arial"/>
                <a:ea typeface="Arial"/>
                <a:cs typeface="Arial"/>
                <a:sym typeface="Arial"/>
              </a:rPr>
              <a:t>Total Manufacturing Cost</a:t>
            </a:r>
            <a:endParaRPr sz="1400" b="0" i="0" u="none" strike="noStrike" cap="none">
              <a:solidFill>
                <a:srgbClr val="000000"/>
              </a:solidFill>
              <a:latin typeface="Arial"/>
              <a:ea typeface="Arial"/>
              <a:cs typeface="Arial"/>
              <a:sym typeface="Arial"/>
            </a:endParaRPr>
          </a:p>
        </p:txBody>
      </p:sp>
      <p:sp>
        <p:nvSpPr>
          <p:cNvPr id="366" name="Google Shape;366;p6"/>
          <p:cNvSpPr txBox="1"/>
          <p:nvPr/>
        </p:nvSpPr>
        <p:spPr>
          <a:xfrm>
            <a:off x="7209540" y="3233519"/>
            <a:ext cx="764030"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ZA" sz="14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367" name="Google Shape;367;p6"/>
          <p:cNvSpPr txBox="1"/>
          <p:nvPr/>
        </p:nvSpPr>
        <p:spPr>
          <a:xfrm>
            <a:off x="6866501" y="3533986"/>
            <a:ext cx="1450109" cy="523220"/>
          </a:xfrm>
          <a:prstGeom prst="rect">
            <a:avLst/>
          </a:prstGeom>
          <a:solidFill>
            <a:srgbClr val="FF0000"/>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ZA" sz="1400" b="0" i="0" u="none" strike="noStrike" cap="none">
                <a:solidFill>
                  <a:srgbClr val="000000"/>
                </a:solidFill>
                <a:latin typeface="Arial"/>
                <a:ea typeface="Arial"/>
                <a:cs typeface="Arial"/>
                <a:sym typeface="Arial"/>
              </a:rPr>
              <a:t>Beginning WIP</a:t>
            </a:r>
            <a:endParaRPr/>
          </a:p>
          <a:p>
            <a:pPr marL="0" marR="0" lvl="0" indent="0" algn="ctr" rtl="0">
              <a:lnSpc>
                <a:spcPct val="100000"/>
              </a:lnSpc>
              <a:spcBef>
                <a:spcPts val="0"/>
              </a:spcBef>
              <a:spcAft>
                <a:spcPts val="0"/>
              </a:spcAft>
              <a:buNone/>
            </a:pPr>
            <a:r>
              <a:rPr lang="en-ZA" sz="1400" b="0" i="0" u="none" strike="noStrike" cap="none">
                <a:solidFill>
                  <a:srgbClr val="000000"/>
                </a:solidFill>
                <a:latin typeface="Arial"/>
                <a:ea typeface="Arial"/>
                <a:cs typeface="Arial"/>
                <a:sym typeface="Arial"/>
              </a:rPr>
              <a:t>£ 42,000</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7"/>
          <p:cNvSpPr txBox="1">
            <a:spLocks noGrp="1"/>
          </p:cNvSpPr>
          <p:nvPr>
            <p:ph type="body" idx="1"/>
          </p:nvPr>
        </p:nvSpPr>
        <p:spPr>
          <a:xfrm>
            <a:off x="242647" y="254632"/>
            <a:ext cx="8679898" cy="543185"/>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62626"/>
              </a:buClr>
              <a:buSzPts val="4000"/>
              <a:buNone/>
            </a:pPr>
            <a:r>
              <a:rPr lang="en-ZA"/>
              <a:t>Question 2</a:t>
            </a:r>
            <a:endParaRPr/>
          </a:p>
        </p:txBody>
      </p:sp>
      <p:pic>
        <p:nvPicPr>
          <p:cNvPr id="373" name="Google Shape;373;p7"/>
          <p:cNvPicPr preferRelativeResize="0"/>
          <p:nvPr/>
        </p:nvPicPr>
        <p:blipFill rotWithShape="1">
          <a:blip r:embed="rId3">
            <a:alphaModFix/>
          </a:blip>
          <a:srcRect/>
          <a:stretch/>
        </p:blipFill>
        <p:spPr>
          <a:xfrm>
            <a:off x="7973570" y="4604682"/>
            <a:ext cx="982875" cy="416900"/>
          </a:xfrm>
          <a:prstGeom prst="rect">
            <a:avLst/>
          </a:prstGeom>
          <a:noFill/>
          <a:ln>
            <a:noFill/>
          </a:ln>
        </p:spPr>
      </p:pic>
      <p:sp>
        <p:nvSpPr>
          <p:cNvPr id="374" name="Google Shape;374;p7"/>
          <p:cNvSpPr/>
          <p:nvPr/>
        </p:nvSpPr>
        <p:spPr>
          <a:xfrm>
            <a:off x="242646" y="1113882"/>
            <a:ext cx="6847086"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ZA" sz="1800" b="0" i="0" u="none" strike="noStrike" cap="none">
                <a:solidFill>
                  <a:srgbClr val="000000"/>
                </a:solidFill>
                <a:latin typeface="Arial"/>
                <a:ea typeface="Arial"/>
                <a:cs typeface="Arial"/>
                <a:sym typeface="Arial"/>
              </a:rPr>
              <a:t>Assume that the pound amounts given above are for the equivalent of 40,000 units produced during the year. Compute the unit cost for direct materials used and the unit cost for rent on the factory building.</a:t>
            </a:r>
            <a:endParaRPr sz="1800" b="0" i="0" u="none" strike="noStrike" cap="none">
              <a:solidFill>
                <a:srgbClr val="000000"/>
              </a:solidFill>
              <a:latin typeface="Arial"/>
              <a:ea typeface="Arial"/>
              <a:cs typeface="Arial"/>
              <a:sym typeface="Arial"/>
            </a:endParaRPr>
          </a:p>
        </p:txBody>
      </p:sp>
      <p:pic>
        <p:nvPicPr>
          <p:cNvPr id="375" name="Google Shape;375;p7"/>
          <p:cNvPicPr preferRelativeResize="0"/>
          <p:nvPr/>
        </p:nvPicPr>
        <p:blipFill>
          <a:blip r:embed="rId4">
            <a:alphaModFix/>
          </a:blip>
          <a:stretch>
            <a:fillRect/>
          </a:stretch>
        </p:blipFill>
        <p:spPr>
          <a:xfrm>
            <a:off x="371000" y="2492300"/>
            <a:ext cx="5280671" cy="21123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8"/>
          <p:cNvSpPr txBox="1">
            <a:spLocks noGrp="1"/>
          </p:cNvSpPr>
          <p:nvPr>
            <p:ph type="body" idx="1"/>
          </p:nvPr>
        </p:nvSpPr>
        <p:spPr>
          <a:xfrm>
            <a:off x="242647" y="254632"/>
            <a:ext cx="8679898" cy="543185"/>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62626"/>
              </a:buClr>
              <a:buSzPts val="4000"/>
              <a:buNone/>
            </a:pPr>
            <a:r>
              <a:rPr lang="en-ZA"/>
              <a:t>Question 3</a:t>
            </a:r>
            <a:endParaRPr/>
          </a:p>
        </p:txBody>
      </p:sp>
      <p:pic>
        <p:nvPicPr>
          <p:cNvPr id="381" name="Google Shape;381;p8"/>
          <p:cNvPicPr preferRelativeResize="0"/>
          <p:nvPr/>
        </p:nvPicPr>
        <p:blipFill rotWithShape="1">
          <a:blip r:embed="rId4">
            <a:alphaModFix/>
          </a:blip>
          <a:srcRect/>
          <a:stretch/>
        </p:blipFill>
        <p:spPr>
          <a:xfrm>
            <a:off x="7973570" y="4604682"/>
            <a:ext cx="982875" cy="416900"/>
          </a:xfrm>
          <a:prstGeom prst="rect">
            <a:avLst/>
          </a:prstGeom>
          <a:noFill/>
          <a:ln>
            <a:noFill/>
          </a:ln>
        </p:spPr>
      </p:pic>
      <p:sp>
        <p:nvSpPr>
          <p:cNvPr id="382" name="Google Shape;382;p8"/>
          <p:cNvSpPr/>
          <p:nvPr/>
        </p:nvSpPr>
        <p:spPr>
          <a:xfrm>
            <a:off x="187553" y="885367"/>
            <a:ext cx="8480457"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ZA" sz="1800" b="0" i="0" u="none" strike="noStrike" cap="none">
                <a:solidFill>
                  <a:srgbClr val="000000"/>
                </a:solidFill>
                <a:latin typeface="Arial"/>
                <a:ea typeface="Arial"/>
                <a:cs typeface="Arial"/>
                <a:sym typeface="Arial"/>
              </a:rPr>
              <a:t>Assume that in the following year the company expects to produce 50,000 units. What per unit and total cost would you expect to be incurred for direct materials? For rent on the factory building? (In preparing your answer, you may assume that direct materials is a variable cost and that rent is a fixed cost.)</a:t>
            </a:r>
            <a:endParaRPr/>
          </a:p>
        </p:txBody>
      </p:sp>
      <p:graphicFrame>
        <p:nvGraphicFramePr>
          <p:cNvPr id="383" name="Google Shape;383;p8"/>
          <p:cNvGraphicFramePr/>
          <p:nvPr/>
        </p:nvGraphicFramePr>
        <p:xfrm>
          <a:off x="345522" y="2341212"/>
          <a:ext cx="5954953" cy="1236798"/>
        </p:xfrm>
        <a:graphic>
          <a:graphicData uri="http://schemas.openxmlformats.org/presentationml/2006/ole">
            <mc:AlternateContent xmlns:mc="http://schemas.openxmlformats.org/markup-compatibility/2006">
              <mc:Choice xmlns:v="urn:schemas-microsoft-com:vml" Requires="v">
                <p:oleObj spid="_x0000_s4101" r:id="rId6" imgW="5954953" imgH="1236798" progId="Excel.Sheet.12">
                  <p:embed/>
                </p:oleObj>
              </mc:Choice>
              <mc:Fallback>
                <p:oleObj r:id="rId6" imgW="5954953" imgH="1236798" progId="Excel.Sheet.12">
                  <p:embed/>
                  <p:pic>
                    <p:nvPicPr>
                      <p:cNvPr id="383" name="Google Shape;383;p8"/>
                      <p:cNvPicPr preferRelativeResize="0"/>
                      <p:nvPr/>
                    </p:nvPicPr>
                    <p:blipFill rotWithShape="1">
                      <a:blip r:embed="rId7">
                        <a:alphaModFix/>
                      </a:blip>
                      <a:srcRect/>
                      <a:stretch/>
                    </p:blipFill>
                    <p:spPr>
                      <a:xfrm>
                        <a:off x="345522" y="2341212"/>
                        <a:ext cx="5954953" cy="1236798"/>
                      </a:xfrm>
                      <a:prstGeom prst="rect">
                        <a:avLst/>
                      </a:prstGeom>
                      <a:noFill/>
                      <a:ln>
                        <a:noFill/>
                      </a:ln>
                    </p:spPr>
                  </p:pic>
                </p:oleObj>
              </mc:Fallback>
            </mc:AlternateContent>
          </a:graphicData>
        </a:graphic>
      </p:graphicFrame>
      <p:sp>
        <p:nvSpPr>
          <p:cNvPr id="384" name="Google Shape;384;p8"/>
          <p:cNvSpPr txBox="1"/>
          <p:nvPr/>
        </p:nvSpPr>
        <p:spPr>
          <a:xfrm>
            <a:off x="215999" y="3996523"/>
            <a:ext cx="5806110"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ZA" sz="1400" b="0" i="1" u="none" strike="noStrike" cap="none">
                <a:solidFill>
                  <a:srgbClr val="000000"/>
                </a:solidFill>
                <a:latin typeface="Arial"/>
                <a:ea typeface="Arial"/>
                <a:cs typeface="Arial"/>
                <a:sym typeface="Arial"/>
              </a:rPr>
              <a:t>Assumptions</a:t>
            </a:r>
            <a:endParaRPr/>
          </a:p>
          <a:p>
            <a:pPr marL="285750" marR="0" lvl="0" indent="-285750" algn="l" rtl="0">
              <a:lnSpc>
                <a:spcPct val="100000"/>
              </a:lnSpc>
              <a:spcBef>
                <a:spcPts val="0"/>
              </a:spcBef>
              <a:spcAft>
                <a:spcPts val="0"/>
              </a:spcAft>
              <a:buClr>
                <a:srgbClr val="000000"/>
              </a:buClr>
              <a:buSzPts val="1400"/>
              <a:buFont typeface="Arial"/>
              <a:buChar char="•"/>
            </a:pPr>
            <a:r>
              <a:rPr lang="en-ZA" sz="1400" b="0" i="1" u="none" strike="noStrike" cap="none">
                <a:solidFill>
                  <a:srgbClr val="000000"/>
                </a:solidFill>
                <a:latin typeface="Arial"/>
                <a:ea typeface="Arial"/>
                <a:cs typeface="Arial"/>
                <a:sym typeface="Arial"/>
              </a:rPr>
              <a:t>that the ‘per unit cost’ for Direct Material Cost remained the same</a:t>
            </a:r>
            <a:endParaRPr/>
          </a:p>
          <a:p>
            <a:pPr marL="285750" marR="0" lvl="0" indent="-285750" algn="l" rtl="0">
              <a:lnSpc>
                <a:spcPct val="100000"/>
              </a:lnSpc>
              <a:spcBef>
                <a:spcPts val="0"/>
              </a:spcBef>
              <a:spcAft>
                <a:spcPts val="0"/>
              </a:spcAft>
              <a:buClr>
                <a:srgbClr val="000000"/>
              </a:buClr>
              <a:buSzPts val="1400"/>
              <a:buFont typeface="Arial"/>
              <a:buChar char="•"/>
            </a:pPr>
            <a:r>
              <a:rPr lang="en-ZA" sz="1400" b="0" i="1" u="none" strike="noStrike" cap="none">
                <a:solidFill>
                  <a:srgbClr val="000000"/>
                </a:solidFill>
                <a:latin typeface="Arial"/>
                <a:ea typeface="Arial"/>
                <a:cs typeface="Arial"/>
                <a:sym typeface="Arial"/>
              </a:rPr>
              <a:t>Rent for the factory has remained the same</a:t>
            </a:r>
            <a:endParaRPr sz="1400" b="0" i="1"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9"/>
          <p:cNvSpPr txBox="1">
            <a:spLocks noGrp="1"/>
          </p:cNvSpPr>
          <p:nvPr>
            <p:ph type="body" idx="1"/>
          </p:nvPr>
        </p:nvSpPr>
        <p:spPr>
          <a:xfrm>
            <a:off x="242647" y="254632"/>
            <a:ext cx="8679898" cy="543185"/>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62626"/>
              </a:buClr>
              <a:buSzPts val="4000"/>
              <a:buNone/>
            </a:pPr>
            <a:r>
              <a:rPr lang="en-ZA"/>
              <a:t>Question 4</a:t>
            </a:r>
            <a:endParaRPr/>
          </a:p>
        </p:txBody>
      </p:sp>
      <p:sp>
        <p:nvSpPr>
          <p:cNvPr id="390" name="Google Shape;390;p9"/>
          <p:cNvSpPr/>
          <p:nvPr/>
        </p:nvSpPr>
        <p:spPr>
          <a:xfrm>
            <a:off x="242647" y="797817"/>
            <a:ext cx="6471304"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ZA" sz="1800" b="0" i="0" u="none" strike="noStrike" cap="none">
                <a:solidFill>
                  <a:srgbClr val="000000"/>
                </a:solidFill>
                <a:latin typeface="Arial"/>
                <a:ea typeface="Arial"/>
                <a:cs typeface="Arial"/>
                <a:sym typeface="Arial"/>
              </a:rPr>
              <a:t>As the manager in charge of production costs, explain to the managing director the reason for any difference in unit costs between Requirement 2 and Requirement 3 above.</a:t>
            </a:r>
            <a:endParaRPr/>
          </a:p>
        </p:txBody>
      </p:sp>
      <p:graphicFrame>
        <p:nvGraphicFramePr>
          <p:cNvPr id="391" name="Google Shape;391;p9"/>
          <p:cNvGraphicFramePr/>
          <p:nvPr/>
        </p:nvGraphicFramePr>
        <p:xfrm>
          <a:off x="242647" y="1818233"/>
          <a:ext cx="3000000" cy="3000000"/>
        </p:xfrm>
        <a:graphic>
          <a:graphicData uri="http://schemas.openxmlformats.org/drawingml/2006/table">
            <a:tbl>
              <a:tblPr firstRow="1" bandRow="1">
                <a:noFill/>
                <a:tableStyleId>{9549E363-F68C-4326-ABCC-4D29B81AF647}</a:tableStyleId>
              </a:tblPr>
              <a:tblGrid>
                <a:gridCol w="2156325">
                  <a:extLst>
                    <a:ext uri="{9D8B030D-6E8A-4147-A177-3AD203B41FA5}">
                      <a16:colId xmlns="" xmlns:a16="http://schemas.microsoft.com/office/drawing/2014/main" val="20000"/>
                    </a:ext>
                  </a:extLst>
                </a:gridCol>
                <a:gridCol w="2156325">
                  <a:extLst>
                    <a:ext uri="{9D8B030D-6E8A-4147-A177-3AD203B41FA5}">
                      <a16:colId xmlns="" xmlns:a16="http://schemas.microsoft.com/office/drawing/2014/main" val="20001"/>
                    </a:ext>
                  </a:extLst>
                </a:gridCol>
                <a:gridCol w="2156325">
                  <a:extLst>
                    <a:ext uri="{9D8B030D-6E8A-4147-A177-3AD203B41FA5}">
                      <a16:colId xmlns="" xmlns:a16="http://schemas.microsoft.com/office/drawing/2014/main" val="20002"/>
                    </a:ext>
                  </a:extLst>
                </a:gridCol>
                <a:gridCol w="2156325">
                  <a:extLst>
                    <a:ext uri="{9D8B030D-6E8A-4147-A177-3AD203B41FA5}">
                      <a16:colId xmlns="" xmlns:a16="http://schemas.microsoft.com/office/drawing/2014/main" val="20003"/>
                    </a:ext>
                  </a:extLst>
                </a:gridCol>
              </a:tblGrid>
              <a:tr h="370850">
                <a:tc>
                  <a:txBody>
                    <a:bodyPr/>
                    <a:lstStyle/>
                    <a:p>
                      <a:pPr marL="0" marR="0" lvl="0" indent="0" algn="l" rtl="0">
                        <a:spcBef>
                          <a:spcPts val="0"/>
                        </a:spcBef>
                        <a:spcAft>
                          <a:spcPts val="0"/>
                        </a:spcAft>
                        <a:buNone/>
                      </a:pPr>
                      <a:r>
                        <a:rPr lang="en-ZA" sz="1350" u="none" strike="noStrike" cap="none"/>
                        <a:t>Item</a:t>
                      </a:r>
                      <a:endParaRPr sz="1350"/>
                    </a:p>
                  </a:txBody>
                  <a:tcPr marL="91450" marR="91450" marT="45725" marB="45725"/>
                </a:tc>
                <a:tc>
                  <a:txBody>
                    <a:bodyPr/>
                    <a:lstStyle/>
                    <a:p>
                      <a:pPr marL="0" marR="0" lvl="0" indent="0" algn="l" rtl="0">
                        <a:spcBef>
                          <a:spcPts val="0"/>
                        </a:spcBef>
                        <a:spcAft>
                          <a:spcPts val="0"/>
                        </a:spcAft>
                        <a:buNone/>
                      </a:pPr>
                      <a:r>
                        <a:rPr lang="en-ZA" sz="1350"/>
                        <a:t>Type of Cost</a:t>
                      </a:r>
                      <a:endParaRPr sz="1350"/>
                    </a:p>
                  </a:txBody>
                  <a:tcPr marL="91450" marR="91450" marT="45725" marB="45725"/>
                </a:tc>
                <a:tc>
                  <a:txBody>
                    <a:bodyPr/>
                    <a:lstStyle/>
                    <a:p>
                      <a:pPr marL="0" marR="0" lvl="0" indent="0" algn="l" rtl="0">
                        <a:spcBef>
                          <a:spcPts val="0"/>
                        </a:spcBef>
                        <a:spcAft>
                          <a:spcPts val="0"/>
                        </a:spcAft>
                        <a:buNone/>
                      </a:pPr>
                      <a:r>
                        <a:rPr lang="en-ZA" sz="1350"/>
                        <a:t>Total Cost</a:t>
                      </a:r>
                      <a:endParaRPr sz="1350"/>
                    </a:p>
                  </a:txBody>
                  <a:tcPr marL="91450" marR="91450" marT="45725" marB="45725"/>
                </a:tc>
                <a:tc>
                  <a:txBody>
                    <a:bodyPr/>
                    <a:lstStyle/>
                    <a:p>
                      <a:pPr marL="0" marR="0" lvl="0" indent="0" algn="l" rtl="0">
                        <a:spcBef>
                          <a:spcPts val="0"/>
                        </a:spcBef>
                        <a:spcAft>
                          <a:spcPts val="0"/>
                        </a:spcAft>
                        <a:buNone/>
                      </a:pPr>
                      <a:r>
                        <a:rPr lang="en-ZA" sz="1350"/>
                        <a:t>Per Unit Cost</a:t>
                      </a:r>
                      <a:endParaRPr sz="1350"/>
                    </a:p>
                  </a:txBody>
                  <a:tcPr marL="91450" marR="91450" marT="45725" marB="45725"/>
                </a:tc>
                <a:extLst>
                  <a:ext uri="{0D108BD9-81ED-4DB2-BD59-A6C34878D82A}">
                    <a16:rowId xmlns="" xmlns:a16="http://schemas.microsoft.com/office/drawing/2014/main" val="10000"/>
                  </a:ext>
                </a:extLst>
              </a:tr>
              <a:tr h="370850">
                <a:tc>
                  <a:txBody>
                    <a:bodyPr/>
                    <a:lstStyle/>
                    <a:p>
                      <a:pPr marL="0" marR="0" lvl="0" indent="0" algn="l" rtl="0">
                        <a:spcBef>
                          <a:spcPts val="0"/>
                        </a:spcBef>
                        <a:spcAft>
                          <a:spcPts val="0"/>
                        </a:spcAft>
                        <a:buNone/>
                      </a:pPr>
                      <a:r>
                        <a:rPr lang="en-ZA" sz="1350"/>
                        <a:t>Direct Material Cost</a:t>
                      </a:r>
                      <a:endParaRPr sz="1350"/>
                    </a:p>
                  </a:txBody>
                  <a:tcPr marL="91450" marR="91450" marT="45725" marB="45725"/>
                </a:tc>
                <a:tc>
                  <a:txBody>
                    <a:bodyPr/>
                    <a:lstStyle/>
                    <a:p>
                      <a:pPr marL="0" marR="0" lvl="0" indent="0" algn="l" rtl="0">
                        <a:spcBef>
                          <a:spcPts val="0"/>
                        </a:spcBef>
                        <a:spcAft>
                          <a:spcPts val="0"/>
                        </a:spcAft>
                        <a:buNone/>
                      </a:pPr>
                      <a:r>
                        <a:rPr lang="en-ZA" sz="1350"/>
                        <a:t>Variable Cost</a:t>
                      </a:r>
                      <a:endParaRPr/>
                    </a:p>
                  </a:txBody>
                  <a:tcPr marL="91450" marR="91450" marT="45725" marB="45725"/>
                </a:tc>
                <a:tc>
                  <a:txBody>
                    <a:bodyPr/>
                    <a:lstStyle/>
                    <a:p>
                      <a:pPr marL="0" marR="0" lvl="0" indent="0" algn="l" rtl="0">
                        <a:spcBef>
                          <a:spcPts val="0"/>
                        </a:spcBef>
                        <a:spcAft>
                          <a:spcPts val="0"/>
                        </a:spcAft>
                        <a:buNone/>
                      </a:pPr>
                      <a:r>
                        <a:rPr lang="en-ZA" sz="1350"/>
                        <a:t>Direct proportion to changes in level of activity.</a:t>
                      </a:r>
                      <a:endParaRPr/>
                    </a:p>
                    <a:p>
                      <a:pPr marL="0" marR="0" lvl="0" indent="0" algn="l" rtl="0">
                        <a:spcBef>
                          <a:spcPts val="0"/>
                        </a:spcBef>
                        <a:spcAft>
                          <a:spcPts val="0"/>
                        </a:spcAft>
                        <a:buNone/>
                      </a:pPr>
                      <a:r>
                        <a:rPr lang="en-ZA" sz="1350"/>
                        <a:t>The more units produced, the higher the total cost and visa versa</a:t>
                      </a:r>
                      <a:endParaRPr sz="1350"/>
                    </a:p>
                  </a:txBody>
                  <a:tcPr marL="91450" marR="91450" marT="45725" marB="45725"/>
                </a:tc>
                <a:tc>
                  <a:txBody>
                    <a:bodyPr/>
                    <a:lstStyle/>
                    <a:p>
                      <a:pPr marL="0" marR="0" lvl="0" indent="0" algn="l" rtl="0">
                        <a:spcBef>
                          <a:spcPts val="0"/>
                        </a:spcBef>
                        <a:spcAft>
                          <a:spcPts val="0"/>
                        </a:spcAft>
                        <a:buNone/>
                      </a:pPr>
                      <a:r>
                        <a:rPr lang="en-ZA" sz="1350"/>
                        <a:t>Remains constant (within relevant range)</a:t>
                      </a:r>
                      <a:endParaRPr sz="1350"/>
                    </a:p>
                  </a:txBody>
                  <a:tcPr marL="91450" marR="91450" marT="45725" marB="45725"/>
                </a:tc>
                <a:extLst>
                  <a:ext uri="{0D108BD9-81ED-4DB2-BD59-A6C34878D82A}">
                    <a16:rowId xmlns="" xmlns:a16="http://schemas.microsoft.com/office/drawing/2014/main" val="10001"/>
                  </a:ext>
                </a:extLst>
              </a:tr>
              <a:tr h="370850">
                <a:tc>
                  <a:txBody>
                    <a:bodyPr/>
                    <a:lstStyle/>
                    <a:p>
                      <a:pPr marL="0" marR="0" lvl="0" indent="0" algn="l" rtl="0">
                        <a:spcBef>
                          <a:spcPts val="0"/>
                        </a:spcBef>
                        <a:spcAft>
                          <a:spcPts val="0"/>
                        </a:spcAft>
                        <a:buNone/>
                      </a:pPr>
                      <a:r>
                        <a:rPr lang="en-ZA" sz="1350"/>
                        <a:t>Rent on the factory building</a:t>
                      </a:r>
                      <a:endParaRPr sz="1350"/>
                    </a:p>
                  </a:txBody>
                  <a:tcPr marL="91450" marR="91450" marT="45725" marB="45725"/>
                </a:tc>
                <a:tc>
                  <a:txBody>
                    <a:bodyPr/>
                    <a:lstStyle/>
                    <a:p>
                      <a:pPr marL="0" marR="0" lvl="0" indent="0" algn="l" rtl="0">
                        <a:spcBef>
                          <a:spcPts val="0"/>
                        </a:spcBef>
                        <a:spcAft>
                          <a:spcPts val="0"/>
                        </a:spcAft>
                        <a:buNone/>
                      </a:pPr>
                      <a:r>
                        <a:rPr lang="en-ZA" sz="1350"/>
                        <a:t>Fixed Cost</a:t>
                      </a:r>
                      <a:endParaRPr sz="1350"/>
                    </a:p>
                  </a:txBody>
                  <a:tcPr marL="91450" marR="91450" marT="45725" marB="45725"/>
                </a:tc>
                <a:tc>
                  <a:txBody>
                    <a:bodyPr/>
                    <a:lstStyle/>
                    <a:p>
                      <a:pPr marL="0" marR="0" lvl="0" indent="0" algn="l" rtl="0">
                        <a:spcBef>
                          <a:spcPts val="0"/>
                        </a:spcBef>
                        <a:spcAft>
                          <a:spcPts val="0"/>
                        </a:spcAft>
                        <a:buNone/>
                      </a:pPr>
                      <a:r>
                        <a:rPr lang="en-ZA" sz="1350"/>
                        <a:t>Remains Constant, regardless of level of activity (within relevant range)</a:t>
                      </a:r>
                      <a:endParaRPr sz="1350"/>
                    </a:p>
                  </a:txBody>
                  <a:tcPr marL="91450" marR="91450" marT="45725" marB="45725"/>
                </a:tc>
                <a:tc>
                  <a:txBody>
                    <a:bodyPr/>
                    <a:lstStyle/>
                    <a:p>
                      <a:pPr marL="0" marR="0" lvl="0" indent="0" algn="l" rtl="0">
                        <a:spcBef>
                          <a:spcPts val="0"/>
                        </a:spcBef>
                        <a:spcAft>
                          <a:spcPts val="0"/>
                        </a:spcAft>
                        <a:buNone/>
                      </a:pPr>
                      <a:r>
                        <a:rPr lang="en-ZA" sz="1350"/>
                        <a:t>Fixed costs decreases per unit as the activity level increases or increases per unit as activity decreases</a:t>
                      </a:r>
                      <a:endParaRPr sz="1350"/>
                    </a:p>
                  </a:txBody>
                  <a:tcPr marL="91450" marR="91450" marT="45725" marB="45725"/>
                </a:tc>
                <a:extLst>
                  <a:ext uri="{0D108BD9-81ED-4DB2-BD59-A6C34878D82A}">
                    <a16:rowId xmlns="" xmlns:a16="http://schemas.microsoft.com/office/drawing/2014/main" val="10002"/>
                  </a:ext>
                </a:extLst>
              </a:tr>
            </a:tbl>
          </a:graphicData>
        </a:graphic>
      </p:graphicFrame>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tents Slide Master">
  <a:themeElements>
    <a:clrScheme name="2019-Business plan">
      <a:dk1>
        <a:srgbClr val="000000"/>
      </a:dk1>
      <a:lt1>
        <a:srgbClr val="FFFFFF"/>
      </a:lt1>
      <a:dk2>
        <a:srgbClr val="44546A"/>
      </a:dk2>
      <a:lt2>
        <a:srgbClr val="E7E6E6"/>
      </a:lt2>
      <a:accent1>
        <a:srgbClr val="5EBEE4"/>
      </a:accent1>
      <a:accent2>
        <a:srgbClr val="4CD6B0"/>
      </a:accent2>
      <a:accent3>
        <a:srgbClr val="98DC56"/>
      </a:accent3>
      <a:accent4>
        <a:srgbClr val="5EBEE4"/>
      </a:accent4>
      <a:accent5>
        <a:srgbClr val="4CD6B0"/>
      </a:accent5>
      <a:accent6>
        <a:srgbClr val="98DC56"/>
      </a:accent6>
      <a:hlink>
        <a:srgbClr val="BFBFBF"/>
      </a:hlink>
      <a:folHlink>
        <a:srgbClr val="BFBFB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424</Words>
  <Application>Microsoft Office PowerPoint</Application>
  <PresentationFormat>On-screen Show (16:9)</PresentationFormat>
  <Paragraphs>83</Paragraphs>
  <Slides>9</Slides>
  <Notes>9</Notes>
  <HiddenSlides>0</HiddenSlides>
  <MMClips>0</MMClips>
  <ScaleCrop>false</ScaleCrop>
  <HeadingPairs>
    <vt:vector size="8" baseType="variant">
      <vt:variant>
        <vt:lpstr>Fonts Used</vt:lpstr>
      </vt:variant>
      <vt:variant>
        <vt:i4>1</vt:i4>
      </vt:variant>
      <vt:variant>
        <vt:lpstr>Theme</vt:lpstr>
      </vt:variant>
      <vt:variant>
        <vt:i4>2</vt:i4>
      </vt:variant>
      <vt:variant>
        <vt:lpstr>Embedded OLE Servers</vt:lpstr>
      </vt:variant>
      <vt:variant>
        <vt:i4>1</vt:i4>
      </vt:variant>
      <vt:variant>
        <vt:lpstr>Slide Titles</vt:lpstr>
      </vt:variant>
      <vt:variant>
        <vt:i4>9</vt:i4>
      </vt:variant>
    </vt:vector>
  </HeadingPairs>
  <TitlesOfParts>
    <vt:vector size="13" baseType="lpstr">
      <vt:lpstr>Arial</vt:lpstr>
      <vt:lpstr>Simple Light</vt:lpstr>
      <vt:lpstr>Contents Slide Master</vt:lpstr>
      <vt:lpstr>Microsoft Excel 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Johan Nienaber</dc:creator>
  <cp:lastModifiedBy>Windows User</cp:lastModifiedBy>
  <cp:revision>2</cp:revision>
  <dcterms:modified xsi:type="dcterms:W3CDTF">2019-10-23T06:03:55Z</dcterms:modified>
</cp:coreProperties>
</file>