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64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334" r:id="rId39"/>
    <p:sldId id="335" r:id="rId40"/>
    <p:sldId id="336" r:id="rId41"/>
    <p:sldId id="337" r:id="rId42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1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4" autoAdjust="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1090" y="82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2BAE-59C1-3E46-903D-02956E8BE5AA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48FE5-3EA1-6447-8D8D-BEB0250DFD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491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5271E-19D5-9045-8BDE-CEBDE075C6F6}" type="datetimeFigureOut">
              <a:rPr lang="en-US" smtClean="0"/>
              <a:t>9/11/2020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90009-0DB7-E142-9DAB-E14D98FDF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8538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53820" y="354468"/>
            <a:ext cx="7333655" cy="592791"/>
          </a:xfrm>
        </p:spPr>
        <p:txBody>
          <a:bodyPr/>
          <a:lstStyle/>
          <a:p>
            <a:r>
              <a:rPr lang="en-GB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653819" y="951760"/>
            <a:ext cx="7333655" cy="5283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 smtClean="0"/>
              <a:t>Presentation Subtitle</a:t>
            </a:r>
            <a:endParaRPr lang="en-US" dirty="0"/>
          </a:p>
        </p:txBody>
      </p:sp>
      <p:pic>
        <p:nvPicPr>
          <p:cNvPr id="4" name="Picture 3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5" name="Picture 4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63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53593" y="1252095"/>
            <a:ext cx="4033206" cy="3771636"/>
          </a:xfrm>
        </p:spPr>
        <p:txBody>
          <a:bodyPr>
            <a:normAutofit/>
          </a:bodyPr>
          <a:lstStyle>
            <a:lvl1pPr marL="514350" indent="-514350">
              <a:lnSpc>
                <a:spcPct val="120000"/>
              </a:lnSpc>
              <a:buAutoNum type="arabicPeriod"/>
              <a:defRPr sz="2400" baseline="0">
                <a:latin typeface="Arial"/>
                <a:cs typeface="Arial"/>
              </a:defRPr>
            </a:lvl1pPr>
          </a:lstStyle>
          <a:p>
            <a:pPr lvl="0"/>
            <a:r>
              <a:rPr lang="en-US" dirty="0" smtClean="0"/>
              <a:t>Introduction</a:t>
            </a:r>
          </a:p>
          <a:p>
            <a:pPr lvl="0"/>
            <a:r>
              <a:rPr lang="en-US" dirty="0" smtClean="0"/>
              <a:t>Topic 1</a:t>
            </a:r>
          </a:p>
          <a:p>
            <a:pPr lvl="0"/>
            <a:r>
              <a:rPr lang="en-US" dirty="0" smtClean="0"/>
              <a:t>Topic 2</a:t>
            </a:r>
          </a:p>
          <a:p>
            <a:pPr lvl="0"/>
            <a:r>
              <a:rPr lang="en-US" dirty="0" smtClean="0"/>
              <a:t>Topic 3</a:t>
            </a:r>
          </a:p>
          <a:p>
            <a:pPr lvl="0"/>
            <a:r>
              <a:rPr lang="en-US" dirty="0" smtClean="0"/>
              <a:t>Topic 4</a:t>
            </a:r>
          </a:p>
          <a:p>
            <a:pPr lvl="0"/>
            <a:r>
              <a:rPr lang="en-US" dirty="0" smtClean="0"/>
              <a:t>Examples</a:t>
            </a:r>
          </a:p>
          <a:p>
            <a:pPr lvl="0"/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3010628" y="296018"/>
            <a:ext cx="5443993" cy="885347"/>
          </a:xfrm>
          <a:prstGeom prst="rect">
            <a:avLst/>
          </a:prstGeom>
          <a:solidFill>
            <a:srgbClr val="4C19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10627" y="444027"/>
            <a:ext cx="5443993" cy="636439"/>
          </a:xfrm>
        </p:spPr>
        <p:txBody>
          <a:bodyPr/>
          <a:lstStyle>
            <a:lvl1pPr>
              <a:defRPr baseline="0">
                <a:solidFill>
                  <a:srgbClr val="FFFFFF"/>
                </a:solidFill>
              </a:defRPr>
            </a:lvl1pPr>
          </a:lstStyle>
          <a:p>
            <a:r>
              <a:rPr lang="en-GB" dirty="0" smtClean="0"/>
              <a:t>Table of Content</a:t>
            </a:r>
            <a:endParaRPr lang="en-US" dirty="0"/>
          </a:p>
        </p:txBody>
      </p:sp>
      <p:pic>
        <p:nvPicPr>
          <p:cNvPr id="4" name="Picture 3" descr="blok print 4_Artboard 4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637985" cy="5715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377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" y="444027"/>
            <a:ext cx="9144000" cy="636439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Content Title</a:t>
            </a:r>
            <a:endParaRPr lang="en-US" dirty="0"/>
          </a:p>
        </p:txBody>
      </p:sp>
      <p:pic>
        <p:nvPicPr>
          <p:cNvPr id="2" name="Picture 1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3" name="Picture 2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95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775200"/>
            <a:ext cx="1676776" cy="651931"/>
          </a:xfrm>
          <a:prstGeom prst="rect">
            <a:avLst/>
          </a:prstGeom>
        </p:spPr>
      </p:pic>
      <p:pic>
        <p:nvPicPr>
          <p:cNvPr id="8" name="Picture 7" descr="africa-06.png"/>
          <p:cNvPicPr>
            <a:picLocks noChangeAspect="1"/>
          </p:cNvPicPr>
          <p:nvPr userDrawn="1"/>
        </p:nvPicPr>
        <p:blipFill>
          <a:blip r:embed="rId3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52" y="0"/>
            <a:ext cx="2305648" cy="2423886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14457" y="5124111"/>
            <a:ext cx="21336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618AF-F51B-8743-BA6C-E154C9BE6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63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82391" y="743314"/>
            <a:ext cx="6247859" cy="952500"/>
          </a:xfrm>
        </p:spPr>
        <p:txBody>
          <a:bodyPr/>
          <a:lstStyle/>
          <a:p>
            <a:r>
              <a:rPr lang="en-GB" dirty="0" smtClean="0"/>
              <a:t>Thank you!</a:t>
            </a:r>
            <a:endParaRPr lang="en-US" dirty="0"/>
          </a:p>
        </p:txBody>
      </p:sp>
      <p:pic>
        <p:nvPicPr>
          <p:cNvPr id="5" name="Picture 4" descr="print strip-0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" y="0"/>
            <a:ext cx="1286888" cy="5715000"/>
          </a:xfrm>
          <a:prstGeom prst="rect">
            <a:avLst/>
          </a:prstGeom>
        </p:spPr>
      </p:pic>
      <p:pic>
        <p:nvPicPr>
          <p:cNvPr id="6" name="Picture 5" descr="NWU Business School logo - Finaal (Kleur)-02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666" y="2442547"/>
            <a:ext cx="6079067" cy="236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76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pic>
        <p:nvPicPr>
          <p:cNvPr id="7" name="Picture 6" descr="dun strepie langer-05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21532"/>
            <a:ext cx="9161762" cy="21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974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Theme </a:t>
            </a:r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Standard Costs and Variance Analysis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6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/>
              <a:t>Setting Direct </a:t>
            </a:r>
            <a:r>
              <a:rPr lang="en-US" altLang="en-US" b="1" dirty="0" err="1"/>
              <a:t>labour</a:t>
            </a:r>
            <a:r>
              <a:rPr lang="en-US" altLang="en-US" b="1" dirty="0"/>
              <a:t> Standards 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9</a:t>
            </a:fld>
            <a:endParaRPr lang="en-US"/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1257723" y="1165961"/>
            <a:ext cx="1849159" cy="709491"/>
          </a:xfrm>
          <a:prstGeom prst="roundRect">
            <a:avLst>
              <a:gd name="adj" fmla="val 12495"/>
            </a:avLst>
          </a:prstGeom>
          <a:solidFill>
            <a:srgbClr val="CC00CC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Rate</a:t>
            </a:r>
            <a:b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Standards</a:t>
            </a:r>
          </a:p>
        </p:txBody>
      </p:sp>
      <p:sp>
        <p:nvSpPr>
          <p:cNvPr id="5" name="AutoShape 11" descr="White marble"/>
          <p:cNvSpPr>
            <a:spLocks noChangeArrowheads="1"/>
          </p:cNvSpPr>
          <p:nvPr/>
        </p:nvSpPr>
        <p:spPr bwMode="auto">
          <a:xfrm>
            <a:off x="489096" y="2340170"/>
            <a:ext cx="3386411" cy="2059254"/>
          </a:xfrm>
          <a:prstGeom prst="octagon">
            <a:avLst>
              <a:gd name="adj" fmla="val 29282"/>
            </a:avLst>
          </a:prstGeom>
          <a:blipFill dpi="0" rotWithShape="0">
            <a:blip r:embed="rId2"/>
            <a:srcRect/>
            <a:tile tx="0" ty="0" sx="100000" sy="100000" flip="none" algn="tl"/>
          </a:blip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auto">
          <a:xfrm>
            <a:off x="2172099" y="1906708"/>
            <a:ext cx="0" cy="39800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200"/>
          </a:p>
        </p:txBody>
      </p:sp>
      <p:grpSp>
        <p:nvGrpSpPr>
          <p:cNvPr id="7" name="Group 124"/>
          <p:cNvGrpSpPr>
            <a:grpSpLocks/>
          </p:cNvGrpSpPr>
          <p:nvPr/>
        </p:nvGrpSpPr>
        <p:grpSpPr bwMode="auto">
          <a:xfrm>
            <a:off x="1102466" y="3473154"/>
            <a:ext cx="2034353" cy="773302"/>
            <a:chOff x="837" y="3068"/>
            <a:chExt cx="1461" cy="715"/>
          </a:xfrm>
        </p:grpSpPr>
        <p:sp>
          <p:nvSpPr>
            <p:cNvPr id="8" name="Freeform 21"/>
            <p:cNvSpPr>
              <a:spLocks/>
            </p:cNvSpPr>
            <p:nvPr/>
          </p:nvSpPr>
          <p:spPr bwMode="auto">
            <a:xfrm>
              <a:off x="1668" y="3284"/>
              <a:ext cx="627" cy="475"/>
            </a:xfrm>
            <a:custGeom>
              <a:avLst/>
              <a:gdLst>
                <a:gd name="T0" fmla="*/ 0 w 5639"/>
                <a:gd name="T1" fmla="*/ 0 h 4273"/>
                <a:gd name="T2" fmla="*/ 0 w 5639"/>
                <a:gd name="T3" fmla="*/ 0 h 4273"/>
                <a:gd name="T4" fmla="*/ 0 w 5639"/>
                <a:gd name="T5" fmla="*/ 0 h 4273"/>
                <a:gd name="T6" fmla="*/ 0 w 5639"/>
                <a:gd name="T7" fmla="*/ 0 h 4273"/>
                <a:gd name="T8" fmla="*/ 0 w 5639"/>
                <a:gd name="T9" fmla="*/ 0 h 4273"/>
                <a:gd name="T10" fmla="*/ 0 w 5639"/>
                <a:gd name="T11" fmla="*/ 0 h 4273"/>
                <a:gd name="T12" fmla="*/ 0 w 5639"/>
                <a:gd name="T13" fmla="*/ 0 h 4273"/>
                <a:gd name="T14" fmla="*/ 0 w 5639"/>
                <a:gd name="T15" fmla="*/ 0 h 4273"/>
                <a:gd name="T16" fmla="*/ 0 w 5639"/>
                <a:gd name="T17" fmla="*/ 0 h 4273"/>
                <a:gd name="T18" fmla="*/ 0 w 5639"/>
                <a:gd name="T19" fmla="*/ 0 h 4273"/>
                <a:gd name="T20" fmla="*/ 0 w 5639"/>
                <a:gd name="T21" fmla="*/ 0 h 4273"/>
                <a:gd name="T22" fmla="*/ 0 w 5639"/>
                <a:gd name="T23" fmla="*/ 0 h 4273"/>
                <a:gd name="T24" fmla="*/ 0 w 5639"/>
                <a:gd name="T25" fmla="*/ 0 h 4273"/>
                <a:gd name="T26" fmla="*/ 0 w 5639"/>
                <a:gd name="T27" fmla="*/ 0 h 4273"/>
                <a:gd name="T28" fmla="*/ 0 w 5639"/>
                <a:gd name="T29" fmla="*/ 0 h 4273"/>
                <a:gd name="T30" fmla="*/ 0 w 5639"/>
                <a:gd name="T31" fmla="*/ 0 h 4273"/>
                <a:gd name="T32" fmla="*/ 0 w 5639"/>
                <a:gd name="T33" fmla="*/ 0 h 4273"/>
                <a:gd name="T34" fmla="*/ 0 w 5639"/>
                <a:gd name="T35" fmla="*/ 0 h 4273"/>
                <a:gd name="T36" fmla="*/ 0 w 5639"/>
                <a:gd name="T37" fmla="*/ 0 h 4273"/>
                <a:gd name="T38" fmla="*/ 0 w 5639"/>
                <a:gd name="T39" fmla="*/ 0 h 4273"/>
                <a:gd name="T40" fmla="*/ 0 w 5639"/>
                <a:gd name="T41" fmla="*/ 0 h 4273"/>
                <a:gd name="T42" fmla="*/ 0 w 5639"/>
                <a:gd name="T43" fmla="*/ 0 h 4273"/>
                <a:gd name="T44" fmla="*/ 0 w 5639"/>
                <a:gd name="T45" fmla="*/ 0 h 4273"/>
                <a:gd name="T46" fmla="*/ 0 w 5639"/>
                <a:gd name="T47" fmla="*/ 0 h 4273"/>
                <a:gd name="T48" fmla="*/ 0 w 5639"/>
                <a:gd name="T49" fmla="*/ 0 h 4273"/>
                <a:gd name="T50" fmla="*/ 0 w 5639"/>
                <a:gd name="T51" fmla="*/ 0 h 4273"/>
                <a:gd name="T52" fmla="*/ 0 w 5639"/>
                <a:gd name="T53" fmla="*/ 0 h 4273"/>
                <a:gd name="T54" fmla="*/ 0 w 5639"/>
                <a:gd name="T55" fmla="*/ 0 h 4273"/>
                <a:gd name="T56" fmla="*/ 0 w 5639"/>
                <a:gd name="T57" fmla="*/ 0 h 4273"/>
                <a:gd name="T58" fmla="*/ 0 w 5639"/>
                <a:gd name="T59" fmla="*/ 0 h 4273"/>
                <a:gd name="T60" fmla="*/ 0 w 5639"/>
                <a:gd name="T61" fmla="*/ 0 h 4273"/>
                <a:gd name="T62" fmla="*/ 0 w 5639"/>
                <a:gd name="T63" fmla="*/ 0 h 4273"/>
                <a:gd name="T64" fmla="*/ 0 w 5639"/>
                <a:gd name="T65" fmla="*/ 0 h 4273"/>
                <a:gd name="T66" fmla="*/ 0 w 5639"/>
                <a:gd name="T67" fmla="*/ 0 h 4273"/>
                <a:gd name="T68" fmla="*/ 0 w 5639"/>
                <a:gd name="T69" fmla="*/ 0 h 4273"/>
                <a:gd name="T70" fmla="*/ 0 w 5639"/>
                <a:gd name="T71" fmla="*/ 0 h 4273"/>
                <a:gd name="T72" fmla="*/ 0 w 5639"/>
                <a:gd name="T73" fmla="*/ 0 h 4273"/>
                <a:gd name="T74" fmla="*/ 0 w 5639"/>
                <a:gd name="T75" fmla="*/ 0 h 4273"/>
                <a:gd name="T76" fmla="*/ 0 w 5639"/>
                <a:gd name="T77" fmla="*/ 0 h 4273"/>
                <a:gd name="T78" fmla="*/ 0 w 5639"/>
                <a:gd name="T79" fmla="*/ 0 h 4273"/>
                <a:gd name="T80" fmla="*/ 0 w 5639"/>
                <a:gd name="T81" fmla="*/ 0 h 4273"/>
                <a:gd name="T82" fmla="*/ 0 w 5639"/>
                <a:gd name="T83" fmla="*/ 0 h 4273"/>
                <a:gd name="T84" fmla="*/ 0 w 5639"/>
                <a:gd name="T85" fmla="*/ 0 h 4273"/>
                <a:gd name="T86" fmla="*/ 0 w 5639"/>
                <a:gd name="T87" fmla="*/ 0 h 4273"/>
                <a:gd name="T88" fmla="*/ 0 w 5639"/>
                <a:gd name="T89" fmla="*/ 0 h 4273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5639"/>
                <a:gd name="T136" fmla="*/ 0 h 4273"/>
                <a:gd name="T137" fmla="*/ 5639 w 5639"/>
                <a:gd name="T138" fmla="*/ 4273 h 4273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5639" h="4273">
                  <a:moveTo>
                    <a:pt x="0" y="3117"/>
                  </a:moveTo>
                  <a:lnTo>
                    <a:pt x="143" y="3105"/>
                  </a:lnTo>
                  <a:lnTo>
                    <a:pt x="178" y="3033"/>
                  </a:lnTo>
                  <a:lnTo>
                    <a:pt x="238" y="2731"/>
                  </a:lnTo>
                  <a:lnTo>
                    <a:pt x="390" y="2673"/>
                  </a:lnTo>
                  <a:lnTo>
                    <a:pt x="612" y="2461"/>
                  </a:lnTo>
                  <a:lnTo>
                    <a:pt x="825" y="1996"/>
                  </a:lnTo>
                  <a:lnTo>
                    <a:pt x="893" y="1132"/>
                  </a:lnTo>
                  <a:lnTo>
                    <a:pt x="930" y="828"/>
                  </a:lnTo>
                  <a:lnTo>
                    <a:pt x="1082" y="744"/>
                  </a:lnTo>
                  <a:lnTo>
                    <a:pt x="1470" y="606"/>
                  </a:lnTo>
                  <a:lnTo>
                    <a:pt x="1682" y="525"/>
                  </a:lnTo>
                  <a:lnTo>
                    <a:pt x="3739" y="0"/>
                  </a:lnTo>
                  <a:lnTo>
                    <a:pt x="3844" y="112"/>
                  </a:lnTo>
                  <a:lnTo>
                    <a:pt x="4053" y="276"/>
                  </a:lnTo>
                  <a:lnTo>
                    <a:pt x="4349" y="385"/>
                  </a:lnTo>
                  <a:lnTo>
                    <a:pt x="4499" y="406"/>
                  </a:lnTo>
                  <a:lnTo>
                    <a:pt x="4739" y="560"/>
                  </a:lnTo>
                  <a:lnTo>
                    <a:pt x="5030" y="628"/>
                  </a:lnTo>
                  <a:lnTo>
                    <a:pt x="5190" y="734"/>
                  </a:lnTo>
                  <a:lnTo>
                    <a:pt x="5358" y="980"/>
                  </a:lnTo>
                  <a:lnTo>
                    <a:pt x="5491" y="1108"/>
                  </a:lnTo>
                  <a:lnTo>
                    <a:pt x="5582" y="1412"/>
                  </a:lnTo>
                  <a:lnTo>
                    <a:pt x="5639" y="1611"/>
                  </a:lnTo>
                  <a:lnTo>
                    <a:pt x="5627" y="1750"/>
                  </a:lnTo>
                  <a:lnTo>
                    <a:pt x="5512" y="1903"/>
                  </a:lnTo>
                  <a:lnTo>
                    <a:pt x="5463" y="2008"/>
                  </a:lnTo>
                  <a:lnTo>
                    <a:pt x="5479" y="2065"/>
                  </a:lnTo>
                  <a:lnTo>
                    <a:pt x="5558" y="2170"/>
                  </a:lnTo>
                  <a:lnTo>
                    <a:pt x="5627" y="2286"/>
                  </a:lnTo>
                  <a:lnTo>
                    <a:pt x="5570" y="2382"/>
                  </a:lnTo>
                  <a:lnTo>
                    <a:pt x="5570" y="2461"/>
                  </a:lnTo>
                  <a:lnTo>
                    <a:pt x="5582" y="2627"/>
                  </a:lnTo>
                  <a:lnTo>
                    <a:pt x="5582" y="2884"/>
                  </a:lnTo>
                  <a:lnTo>
                    <a:pt x="5463" y="3236"/>
                  </a:lnTo>
                  <a:lnTo>
                    <a:pt x="5418" y="3537"/>
                  </a:lnTo>
                  <a:lnTo>
                    <a:pt x="5230" y="3886"/>
                  </a:lnTo>
                  <a:lnTo>
                    <a:pt x="4982" y="4051"/>
                  </a:lnTo>
                  <a:lnTo>
                    <a:pt x="4561" y="4133"/>
                  </a:lnTo>
                  <a:lnTo>
                    <a:pt x="4278" y="4239"/>
                  </a:lnTo>
                  <a:lnTo>
                    <a:pt x="3452" y="4202"/>
                  </a:lnTo>
                  <a:lnTo>
                    <a:pt x="2071" y="4273"/>
                  </a:lnTo>
                  <a:lnTo>
                    <a:pt x="1754" y="4218"/>
                  </a:lnTo>
                  <a:lnTo>
                    <a:pt x="56" y="3537"/>
                  </a:lnTo>
                  <a:lnTo>
                    <a:pt x="0" y="3117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auto">
            <a:xfrm>
              <a:off x="842" y="3289"/>
              <a:ext cx="563" cy="460"/>
            </a:xfrm>
            <a:custGeom>
              <a:avLst/>
              <a:gdLst>
                <a:gd name="T0" fmla="*/ 0 w 5073"/>
                <a:gd name="T1" fmla="*/ 0 h 4140"/>
                <a:gd name="T2" fmla="*/ 0 w 5073"/>
                <a:gd name="T3" fmla="*/ 0 h 4140"/>
                <a:gd name="T4" fmla="*/ 0 w 5073"/>
                <a:gd name="T5" fmla="*/ 0 h 4140"/>
                <a:gd name="T6" fmla="*/ 0 w 5073"/>
                <a:gd name="T7" fmla="*/ 0 h 4140"/>
                <a:gd name="T8" fmla="*/ 0 w 5073"/>
                <a:gd name="T9" fmla="*/ 0 h 4140"/>
                <a:gd name="T10" fmla="*/ 0 w 5073"/>
                <a:gd name="T11" fmla="*/ 0 h 4140"/>
                <a:gd name="T12" fmla="*/ 0 w 5073"/>
                <a:gd name="T13" fmla="*/ 0 h 4140"/>
                <a:gd name="T14" fmla="*/ 0 w 5073"/>
                <a:gd name="T15" fmla="*/ 0 h 4140"/>
                <a:gd name="T16" fmla="*/ 0 w 5073"/>
                <a:gd name="T17" fmla="*/ 0 h 4140"/>
                <a:gd name="T18" fmla="*/ 0 w 5073"/>
                <a:gd name="T19" fmla="*/ 0 h 4140"/>
                <a:gd name="T20" fmla="*/ 0 w 5073"/>
                <a:gd name="T21" fmla="*/ 0 h 4140"/>
                <a:gd name="T22" fmla="*/ 0 w 5073"/>
                <a:gd name="T23" fmla="*/ 0 h 4140"/>
                <a:gd name="T24" fmla="*/ 0 w 5073"/>
                <a:gd name="T25" fmla="*/ 0 h 4140"/>
                <a:gd name="T26" fmla="*/ 0 w 5073"/>
                <a:gd name="T27" fmla="*/ 0 h 4140"/>
                <a:gd name="T28" fmla="*/ 0 w 5073"/>
                <a:gd name="T29" fmla="*/ 0 h 4140"/>
                <a:gd name="T30" fmla="*/ 0 w 5073"/>
                <a:gd name="T31" fmla="*/ 0 h 4140"/>
                <a:gd name="T32" fmla="*/ 0 w 5073"/>
                <a:gd name="T33" fmla="*/ 0 h 4140"/>
                <a:gd name="T34" fmla="*/ 0 w 5073"/>
                <a:gd name="T35" fmla="*/ 0 h 4140"/>
                <a:gd name="T36" fmla="*/ 0 w 5073"/>
                <a:gd name="T37" fmla="*/ 0 h 4140"/>
                <a:gd name="T38" fmla="*/ 0 w 5073"/>
                <a:gd name="T39" fmla="*/ 0 h 4140"/>
                <a:gd name="T40" fmla="*/ 0 w 5073"/>
                <a:gd name="T41" fmla="*/ 0 h 4140"/>
                <a:gd name="T42" fmla="*/ 0 w 5073"/>
                <a:gd name="T43" fmla="*/ 0 h 4140"/>
                <a:gd name="T44" fmla="*/ 0 w 5073"/>
                <a:gd name="T45" fmla="*/ 0 h 4140"/>
                <a:gd name="T46" fmla="*/ 0 w 5073"/>
                <a:gd name="T47" fmla="*/ 0 h 4140"/>
                <a:gd name="T48" fmla="*/ 0 w 5073"/>
                <a:gd name="T49" fmla="*/ 0 h 4140"/>
                <a:gd name="T50" fmla="*/ 0 w 5073"/>
                <a:gd name="T51" fmla="*/ 0 h 4140"/>
                <a:gd name="T52" fmla="*/ 0 w 5073"/>
                <a:gd name="T53" fmla="*/ 0 h 4140"/>
                <a:gd name="T54" fmla="*/ 0 w 5073"/>
                <a:gd name="T55" fmla="*/ 0 h 4140"/>
                <a:gd name="T56" fmla="*/ 0 w 5073"/>
                <a:gd name="T57" fmla="*/ 0 h 4140"/>
                <a:gd name="T58" fmla="*/ 0 w 5073"/>
                <a:gd name="T59" fmla="*/ 0 h 4140"/>
                <a:gd name="T60" fmla="*/ 0 w 5073"/>
                <a:gd name="T61" fmla="*/ 0 h 4140"/>
                <a:gd name="T62" fmla="*/ 0 w 5073"/>
                <a:gd name="T63" fmla="*/ 0 h 4140"/>
                <a:gd name="T64" fmla="*/ 0 w 5073"/>
                <a:gd name="T65" fmla="*/ 0 h 4140"/>
                <a:gd name="T66" fmla="*/ 0 w 5073"/>
                <a:gd name="T67" fmla="*/ 0 h 4140"/>
                <a:gd name="T68" fmla="*/ 0 w 5073"/>
                <a:gd name="T69" fmla="*/ 0 h 4140"/>
                <a:gd name="T70" fmla="*/ 0 w 5073"/>
                <a:gd name="T71" fmla="*/ 0 h 4140"/>
                <a:gd name="T72" fmla="*/ 0 w 5073"/>
                <a:gd name="T73" fmla="*/ 0 h 4140"/>
                <a:gd name="T74" fmla="*/ 0 w 5073"/>
                <a:gd name="T75" fmla="*/ 0 h 4140"/>
                <a:gd name="T76" fmla="*/ 0 w 5073"/>
                <a:gd name="T77" fmla="*/ 0 h 414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073"/>
                <a:gd name="T118" fmla="*/ 0 h 4140"/>
                <a:gd name="T119" fmla="*/ 5073 w 5073"/>
                <a:gd name="T120" fmla="*/ 4140 h 4140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073" h="4140">
                  <a:moveTo>
                    <a:pt x="122" y="436"/>
                  </a:moveTo>
                  <a:lnTo>
                    <a:pt x="68" y="555"/>
                  </a:lnTo>
                  <a:lnTo>
                    <a:pt x="0" y="702"/>
                  </a:lnTo>
                  <a:lnTo>
                    <a:pt x="13" y="955"/>
                  </a:lnTo>
                  <a:lnTo>
                    <a:pt x="68" y="1235"/>
                  </a:lnTo>
                  <a:lnTo>
                    <a:pt x="122" y="1473"/>
                  </a:lnTo>
                  <a:lnTo>
                    <a:pt x="178" y="1647"/>
                  </a:lnTo>
                  <a:lnTo>
                    <a:pt x="53" y="1766"/>
                  </a:lnTo>
                  <a:lnTo>
                    <a:pt x="82" y="1830"/>
                  </a:lnTo>
                  <a:lnTo>
                    <a:pt x="136" y="1949"/>
                  </a:lnTo>
                  <a:lnTo>
                    <a:pt x="217" y="2162"/>
                  </a:lnTo>
                  <a:lnTo>
                    <a:pt x="364" y="2466"/>
                  </a:lnTo>
                  <a:lnTo>
                    <a:pt x="548" y="2706"/>
                  </a:lnTo>
                  <a:lnTo>
                    <a:pt x="591" y="3064"/>
                  </a:lnTo>
                  <a:lnTo>
                    <a:pt x="760" y="3555"/>
                  </a:lnTo>
                  <a:lnTo>
                    <a:pt x="870" y="4140"/>
                  </a:lnTo>
                  <a:lnTo>
                    <a:pt x="4754" y="4140"/>
                  </a:lnTo>
                  <a:lnTo>
                    <a:pt x="5073" y="2586"/>
                  </a:lnTo>
                  <a:lnTo>
                    <a:pt x="4901" y="2015"/>
                  </a:lnTo>
                  <a:lnTo>
                    <a:pt x="4847" y="1883"/>
                  </a:lnTo>
                  <a:lnTo>
                    <a:pt x="4769" y="1632"/>
                  </a:lnTo>
                  <a:lnTo>
                    <a:pt x="4754" y="1473"/>
                  </a:lnTo>
                  <a:lnTo>
                    <a:pt x="4714" y="1392"/>
                  </a:lnTo>
                  <a:lnTo>
                    <a:pt x="4635" y="1301"/>
                  </a:lnTo>
                  <a:lnTo>
                    <a:pt x="4658" y="1116"/>
                  </a:lnTo>
                  <a:lnTo>
                    <a:pt x="4609" y="942"/>
                  </a:lnTo>
                  <a:lnTo>
                    <a:pt x="4579" y="718"/>
                  </a:lnTo>
                  <a:lnTo>
                    <a:pt x="4514" y="543"/>
                  </a:lnTo>
                  <a:lnTo>
                    <a:pt x="4435" y="505"/>
                  </a:lnTo>
                  <a:lnTo>
                    <a:pt x="4165" y="400"/>
                  </a:lnTo>
                  <a:lnTo>
                    <a:pt x="3927" y="227"/>
                  </a:lnTo>
                  <a:lnTo>
                    <a:pt x="3753" y="158"/>
                  </a:lnTo>
                  <a:lnTo>
                    <a:pt x="3515" y="65"/>
                  </a:lnTo>
                  <a:lnTo>
                    <a:pt x="3352" y="12"/>
                  </a:lnTo>
                  <a:lnTo>
                    <a:pt x="1525" y="0"/>
                  </a:lnTo>
                  <a:lnTo>
                    <a:pt x="987" y="172"/>
                  </a:lnTo>
                  <a:lnTo>
                    <a:pt x="680" y="250"/>
                  </a:lnTo>
                  <a:lnTo>
                    <a:pt x="307" y="343"/>
                  </a:lnTo>
                  <a:lnTo>
                    <a:pt x="122" y="436"/>
                  </a:lnTo>
                  <a:close/>
                </a:path>
              </a:pathLst>
            </a:custGeom>
            <a:solidFill>
              <a:srgbClr val="0042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" name="Freeform 23"/>
            <p:cNvSpPr>
              <a:spLocks/>
            </p:cNvSpPr>
            <p:nvPr/>
          </p:nvSpPr>
          <p:spPr bwMode="auto">
            <a:xfrm>
              <a:off x="1024" y="3293"/>
              <a:ext cx="155" cy="293"/>
            </a:xfrm>
            <a:custGeom>
              <a:avLst/>
              <a:gdLst>
                <a:gd name="T0" fmla="*/ 0 w 1402"/>
                <a:gd name="T1" fmla="*/ 0 h 2629"/>
                <a:gd name="T2" fmla="*/ 0 w 1402"/>
                <a:gd name="T3" fmla="*/ 0 h 2629"/>
                <a:gd name="T4" fmla="*/ 0 w 1402"/>
                <a:gd name="T5" fmla="*/ 0 h 2629"/>
                <a:gd name="T6" fmla="*/ 0 w 1402"/>
                <a:gd name="T7" fmla="*/ 0 h 2629"/>
                <a:gd name="T8" fmla="*/ 0 w 1402"/>
                <a:gd name="T9" fmla="*/ 0 h 2629"/>
                <a:gd name="T10" fmla="*/ 0 w 1402"/>
                <a:gd name="T11" fmla="*/ 0 h 2629"/>
                <a:gd name="T12" fmla="*/ 0 w 1402"/>
                <a:gd name="T13" fmla="*/ 0 h 2629"/>
                <a:gd name="T14" fmla="*/ 0 w 1402"/>
                <a:gd name="T15" fmla="*/ 0 h 2629"/>
                <a:gd name="T16" fmla="*/ 0 w 1402"/>
                <a:gd name="T17" fmla="*/ 0 h 2629"/>
                <a:gd name="T18" fmla="*/ 0 w 1402"/>
                <a:gd name="T19" fmla="*/ 0 h 2629"/>
                <a:gd name="T20" fmla="*/ 0 w 1402"/>
                <a:gd name="T21" fmla="*/ 0 h 2629"/>
                <a:gd name="T22" fmla="*/ 0 w 1402"/>
                <a:gd name="T23" fmla="*/ 0 h 2629"/>
                <a:gd name="T24" fmla="*/ 0 w 1402"/>
                <a:gd name="T25" fmla="*/ 0 h 2629"/>
                <a:gd name="T26" fmla="*/ 0 w 1402"/>
                <a:gd name="T27" fmla="*/ 0 h 2629"/>
                <a:gd name="T28" fmla="*/ 0 w 1402"/>
                <a:gd name="T29" fmla="*/ 0 h 2629"/>
                <a:gd name="T30" fmla="*/ 0 w 1402"/>
                <a:gd name="T31" fmla="*/ 0 h 2629"/>
                <a:gd name="T32" fmla="*/ 0 w 1402"/>
                <a:gd name="T33" fmla="*/ 0 h 2629"/>
                <a:gd name="T34" fmla="*/ 0 w 1402"/>
                <a:gd name="T35" fmla="*/ 0 h 2629"/>
                <a:gd name="T36" fmla="*/ 0 w 1402"/>
                <a:gd name="T37" fmla="*/ 0 h 2629"/>
                <a:gd name="T38" fmla="*/ 0 w 1402"/>
                <a:gd name="T39" fmla="*/ 0 h 2629"/>
                <a:gd name="T40" fmla="*/ 0 w 1402"/>
                <a:gd name="T41" fmla="*/ 0 h 2629"/>
                <a:gd name="T42" fmla="*/ 0 w 1402"/>
                <a:gd name="T43" fmla="*/ 0 h 2629"/>
                <a:gd name="T44" fmla="*/ 0 w 1402"/>
                <a:gd name="T45" fmla="*/ 0 h 262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02"/>
                <a:gd name="T70" fmla="*/ 0 h 2629"/>
                <a:gd name="T71" fmla="*/ 1402 w 1402"/>
                <a:gd name="T72" fmla="*/ 2629 h 262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02" h="2629">
                  <a:moveTo>
                    <a:pt x="0" y="0"/>
                  </a:moveTo>
                  <a:lnTo>
                    <a:pt x="18" y="154"/>
                  </a:lnTo>
                  <a:lnTo>
                    <a:pt x="52" y="351"/>
                  </a:lnTo>
                  <a:lnTo>
                    <a:pt x="129" y="549"/>
                  </a:lnTo>
                  <a:lnTo>
                    <a:pt x="242" y="767"/>
                  </a:lnTo>
                  <a:lnTo>
                    <a:pt x="407" y="1006"/>
                  </a:lnTo>
                  <a:lnTo>
                    <a:pt x="512" y="1174"/>
                  </a:lnTo>
                  <a:lnTo>
                    <a:pt x="598" y="1338"/>
                  </a:lnTo>
                  <a:lnTo>
                    <a:pt x="667" y="1521"/>
                  </a:lnTo>
                  <a:lnTo>
                    <a:pt x="724" y="1738"/>
                  </a:lnTo>
                  <a:lnTo>
                    <a:pt x="754" y="2022"/>
                  </a:lnTo>
                  <a:lnTo>
                    <a:pt x="762" y="2252"/>
                  </a:lnTo>
                  <a:lnTo>
                    <a:pt x="762" y="2578"/>
                  </a:lnTo>
                  <a:lnTo>
                    <a:pt x="1223" y="2629"/>
                  </a:lnTo>
                  <a:lnTo>
                    <a:pt x="1208" y="2190"/>
                  </a:lnTo>
                  <a:lnTo>
                    <a:pt x="1223" y="1831"/>
                  </a:lnTo>
                  <a:lnTo>
                    <a:pt x="1264" y="1521"/>
                  </a:lnTo>
                  <a:lnTo>
                    <a:pt x="1340" y="1218"/>
                  </a:lnTo>
                  <a:lnTo>
                    <a:pt x="1371" y="949"/>
                  </a:lnTo>
                  <a:lnTo>
                    <a:pt x="1392" y="741"/>
                  </a:lnTo>
                  <a:lnTo>
                    <a:pt x="1402" y="618"/>
                  </a:lnTo>
                  <a:lnTo>
                    <a:pt x="129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" name="Freeform 24"/>
            <p:cNvSpPr>
              <a:spLocks/>
            </p:cNvSpPr>
            <p:nvPr/>
          </p:nvSpPr>
          <p:spPr bwMode="auto">
            <a:xfrm>
              <a:off x="1090" y="3391"/>
              <a:ext cx="76" cy="165"/>
            </a:xfrm>
            <a:custGeom>
              <a:avLst/>
              <a:gdLst>
                <a:gd name="T0" fmla="*/ 0 w 688"/>
                <a:gd name="T1" fmla="*/ 0 h 1486"/>
                <a:gd name="T2" fmla="*/ 0 w 688"/>
                <a:gd name="T3" fmla="*/ 0 h 1486"/>
                <a:gd name="T4" fmla="*/ 0 w 688"/>
                <a:gd name="T5" fmla="*/ 0 h 1486"/>
                <a:gd name="T6" fmla="*/ 0 w 688"/>
                <a:gd name="T7" fmla="*/ 0 h 1486"/>
                <a:gd name="T8" fmla="*/ 0 w 688"/>
                <a:gd name="T9" fmla="*/ 0 h 1486"/>
                <a:gd name="T10" fmla="*/ 0 w 688"/>
                <a:gd name="T11" fmla="*/ 0 h 1486"/>
                <a:gd name="T12" fmla="*/ 0 w 688"/>
                <a:gd name="T13" fmla="*/ 0 h 1486"/>
                <a:gd name="T14" fmla="*/ 0 w 688"/>
                <a:gd name="T15" fmla="*/ 0 h 1486"/>
                <a:gd name="T16" fmla="*/ 0 w 688"/>
                <a:gd name="T17" fmla="*/ 0 h 1486"/>
                <a:gd name="T18" fmla="*/ 0 w 688"/>
                <a:gd name="T19" fmla="*/ 0 h 1486"/>
                <a:gd name="T20" fmla="*/ 0 w 688"/>
                <a:gd name="T21" fmla="*/ 0 h 1486"/>
                <a:gd name="T22" fmla="*/ 0 w 688"/>
                <a:gd name="T23" fmla="*/ 0 h 1486"/>
                <a:gd name="T24" fmla="*/ 0 w 688"/>
                <a:gd name="T25" fmla="*/ 0 h 1486"/>
                <a:gd name="T26" fmla="*/ 0 w 688"/>
                <a:gd name="T27" fmla="*/ 0 h 1486"/>
                <a:gd name="T28" fmla="*/ 0 w 688"/>
                <a:gd name="T29" fmla="*/ 0 h 1486"/>
                <a:gd name="T30" fmla="*/ 0 w 688"/>
                <a:gd name="T31" fmla="*/ 0 h 1486"/>
                <a:gd name="T32" fmla="*/ 0 w 688"/>
                <a:gd name="T33" fmla="*/ 0 h 1486"/>
                <a:gd name="T34" fmla="*/ 0 w 688"/>
                <a:gd name="T35" fmla="*/ 0 h 1486"/>
                <a:gd name="T36" fmla="*/ 0 w 688"/>
                <a:gd name="T37" fmla="*/ 0 h 148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88"/>
                <a:gd name="T58" fmla="*/ 0 h 1486"/>
                <a:gd name="T59" fmla="*/ 688 w 688"/>
                <a:gd name="T60" fmla="*/ 1486 h 148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88" h="1486">
                  <a:moveTo>
                    <a:pt x="50" y="545"/>
                  </a:moveTo>
                  <a:lnTo>
                    <a:pt x="157" y="386"/>
                  </a:lnTo>
                  <a:lnTo>
                    <a:pt x="157" y="517"/>
                  </a:lnTo>
                  <a:lnTo>
                    <a:pt x="90" y="754"/>
                  </a:lnTo>
                  <a:lnTo>
                    <a:pt x="142" y="1034"/>
                  </a:lnTo>
                  <a:lnTo>
                    <a:pt x="170" y="1486"/>
                  </a:lnTo>
                  <a:lnTo>
                    <a:pt x="583" y="1259"/>
                  </a:lnTo>
                  <a:lnTo>
                    <a:pt x="437" y="837"/>
                  </a:lnTo>
                  <a:lnTo>
                    <a:pt x="371" y="517"/>
                  </a:lnTo>
                  <a:lnTo>
                    <a:pt x="411" y="251"/>
                  </a:lnTo>
                  <a:lnTo>
                    <a:pt x="583" y="489"/>
                  </a:lnTo>
                  <a:lnTo>
                    <a:pt x="638" y="637"/>
                  </a:lnTo>
                  <a:lnTo>
                    <a:pt x="688" y="435"/>
                  </a:lnTo>
                  <a:lnTo>
                    <a:pt x="556" y="186"/>
                  </a:lnTo>
                  <a:lnTo>
                    <a:pt x="371" y="0"/>
                  </a:lnTo>
                  <a:lnTo>
                    <a:pt x="276" y="0"/>
                  </a:lnTo>
                  <a:lnTo>
                    <a:pt x="103" y="227"/>
                  </a:lnTo>
                  <a:lnTo>
                    <a:pt x="0" y="477"/>
                  </a:lnTo>
                  <a:lnTo>
                    <a:pt x="50" y="545"/>
                  </a:lnTo>
                  <a:close/>
                </a:path>
              </a:pathLst>
            </a:custGeom>
            <a:solidFill>
              <a:srgbClr val="702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" name="Freeform 25"/>
            <p:cNvSpPr>
              <a:spLocks/>
            </p:cNvSpPr>
            <p:nvPr/>
          </p:nvSpPr>
          <p:spPr bwMode="auto">
            <a:xfrm>
              <a:off x="1103" y="3391"/>
              <a:ext cx="58" cy="197"/>
            </a:xfrm>
            <a:custGeom>
              <a:avLst/>
              <a:gdLst>
                <a:gd name="T0" fmla="*/ 0 w 517"/>
                <a:gd name="T1" fmla="*/ 0 h 1772"/>
                <a:gd name="T2" fmla="*/ 0 w 517"/>
                <a:gd name="T3" fmla="*/ 0 h 1772"/>
                <a:gd name="T4" fmla="*/ 0 w 517"/>
                <a:gd name="T5" fmla="*/ 0 h 1772"/>
                <a:gd name="T6" fmla="*/ 0 w 517"/>
                <a:gd name="T7" fmla="*/ 0 h 1772"/>
                <a:gd name="T8" fmla="*/ 0 w 517"/>
                <a:gd name="T9" fmla="*/ 0 h 1772"/>
                <a:gd name="T10" fmla="*/ 0 w 517"/>
                <a:gd name="T11" fmla="*/ 0 h 1772"/>
                <a:gd name="T12" fmla="*/ 0 w 517"/>
                <a:gd name="T13" fmla="*/ 0 h 1772"/>
                <a:gd name="T14" fmla="*/ 0 w 517"/>
                <a:gd name="T15" fmla="*/ 0 h 1772"/>
                <a:gd name="T16" fmla="*/ 0 w 517"/>
                <a:gd name="T17" fmla="*/ 0 h 1772"/>
                <a:gd name="T18" fmla="*/ 0 w 517"/>
                <a:gd name="T19" fmla="*/ 0 h 1772"/>
                <a:gd name="T20" fmla="*/ 0 w 517"/>
                <a:gd name="T21" fmla="*/ 0 h 1772"/>
                <a:gd name="T22" fmla="*/ 0 w 517"/>
                <a:gd name="T23" fmla="*/ 0 h 1772"/>
                <a:gd name="T24" fmla="*/ 0 w 517"/>
                <a:gd name="T25" fmla="*/ 0 h 1772"/>
                <a:gd name="T26" fmla="*/ 0 w 517"/>
                <a:gd name="T27" fmla="*/ 0 h 1772"/>
                <a:gd name="T28" fmla="*/ 0 w 517"/>
                <a:gd name="T29" fmla="*/ 0 h 1772"/>
                <a:gd name="T30" fmla="*/ 0 w 517"/>
                <a:gd name="T31" fmla="*/ 0 h 1772"/>
                <a:gd name="T32" fmla="*/ 0 w 517"/>
                <a:gd name="T33" fmla="*/ 0 h 1772"/>
                <a:gd name="T34" fmla="*/ 0 w 517"/>
                <a:gd name="T35" fmla="*/ 0 h 1772"/>
                <a:gd name="T36" fmla="*/ 0 w 517"/>
                <a:gd name="T37" fmla="*/ 0 h 1772"/>
                <a:gd name="T38" fmla="*/ 0 w 517"/>
                <a:gd name="T39" fmla="*/ 0 h 1772"/>
                <a:gd name="T40" fmla="*/ 0 w 517"/>
                <a:gd name="T41" fmla="*/ 0 h 1772"/>
                <a:gd name="T42" fmla="*/ 0 w 517"/>
                <a:gd name="T43" fmla="*/ 0 h 1772"/>
                <a:gd name="T44" fmla="*/ 0 w 517"/>
                <a:gd name="T45" fmla="*/ 0 h 1772"/>
                <a:gd name="T46" fmla="*/ 0 w 517"/>
                <a:gd name="T47" fmla="*/ 0 h 177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17"/>
                <a:gd name="T73" fmla="*/ 0 h 1772"/>
                <a:gd name="T74" fmla="*/ 517 w 517"/>
                <a:gd name="T75" fmla="*/ 1772 h 177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17" h="1772">
                  <a:moveTo>
                    <a:pt x="15" y="206"/>
                  </a:moveTo>
                  <a:lnTo>
                    <a:pt x="92" y="352"/>
                  </a:lnTo>
                  <a:lnTo>
                    <a:pt x="122" y="480"/>
                  </a:lnTo>
                  <a:lnTo>
                    <a:pt x="101" y="533"/>
                  </a:lnTo>
                  <a:lnTo>
                    <a:pt x="52" y="643"/>
                  </a:lnTo>
                  <a:lnTo>
                    <a:pt x="27" y="715"/>
                  </a:lnTo>
                  <a:lnTo>
                    <a:pt x="0" y="843"/>
                  </a:lnTo>
                  <a:lnTo>
                    <a:pt x="15" y="1038"/>
                  </a:lnTo>
                  <a:lnTo>
                    <a:pt x="36" y="1279"/>
                  </a:lnTo>
                  <a:lnTo>
                    <a:pt x="52" y="1517"/>
                  </a:lnTo>
                  <a:lnTo>
                    <a:pt x="52" y="1716"/>
                  </a:lnTo>
                  <a:lnTo>
                    <a:pt x="396" y="1772"/>
                  </a:lnTo>
                  <a:lnTo>
                    <a:pt x="517" y="1772"/>
                  </a:lnTo>
                  <a:lnTo>
                    <a:pt x="490" y="1566"/>
                  </a:lnTo>
                  <a:lnTo>
                    <a:pt x="432" y="1300"/>
                  </a:lnTo>
                  <a:lnTo>
                    <a:pt x="346" y="981"/>
                  </a:lnTo>
                  <a:lnTo>
                    <a:pt x="260" y="533"/>
                  </a:lnTo>
                  <a:lnTo>
                    <a:pt x="250" y="466"/>
                  </a:lnTo>
                  <a:lnTo>
                    <a:pt x="292" y="248"/>
                  </a:lnTo>
                  <a:lnTo>
                    <a:pt x="355" y="101"/>
                  </a:lnTo>
                  <a:lnTo>
                    <a:pt x="279" y="0"/>
                  </a:lnTo>
                  <a:lnTo>
                    <a:pt x="190" y="9"/>
                  </a:lnTo>
                  <a:lnTo>
                    <a:pt x="92" y="87"/>
                  </a:lnTo>
                  <a:lnTo>
                    <a:pt x="15" y="206"/>
                  </a:lnTo>
                  <a:close/>
                </a:path>
              </a:pathLst>
            </a:custGeom>
            <a:solidFill>
              <a:srgbClr val="FFE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auto">
            <a:xfrm>
              <a:off x="995" y="3128"/>
              <a:ext cx="232" cy="251"/>
            </a:xfrm>
            <a:custGeom>
              <a:avLst/>
              <a:gdLst>
                <a:gd name="T0" fmla="*/ 0 w 2088"/>
                <a:gd name="T1" fmla="*/ 0 h 2266"/>
                <a:gd name="T2" fmla="*/ 0 w 2088"/>
                <a:gd name="T3" fmla="*/ 0 h 2266"/>
                <a:gd name="T4" fmla="*/ 0 w 2088"/>
                <a:gd name="T5" fmla="*/ 0 h 2266"/>
                <a:gd name="T6" fmla="*/ 0 w 2088"/>
                <a:gd name="T7" fmla="*/ 0 h 2266"/>
                <a:gd name="T8" fmla="*/ 0 w 2088"/>
                <a:gd name="T9" fmla="*/ 0 h 2266"/>
                <a:gd name="T10" fmla="*/ 0 w 2088"/>
                <a:gd name="T11" fmla="*/ 0 h 2266"/>
                <a:gd name="T12" fmla="*/ 0 w 2088"/>
                <a:gd name="T13" fmla="*/ 0 h 2266"/>
                <a:gd name="T14" fmla="*/ 0 w 2088"/>
                <a:gd name="T15" fmla="*/ 0 h 2266"/>
                <a:gd name="T16" fmla="*/ 0 w 2088"/>
                <a:gd name="T17" fmla="*/ 0 h 2266"/>
                <a:gd name="T18" fmla="*/ 0 w 2088"/>
                <a:gd name="T19" fmla="*/ 0 h 2266"/>
                <a:gd name="T20" fmla="*/ 0 w 2088"/>
                <a:gd name="T21" fmla="*/ 0 h 2266"/>
                <a:gd name="T22" fmla="*/ 0 w 2088"/>
                <a:gd name="T23" fmla="*/ 0 h 2266"/>
                <a:gd name="T24" fmla="*/ 0 w 2088"/>
                <a:gd name="T25" fmla="*/ 0 h 2266"/>
                <a:gd name="T26" fmla="*/ 0 w 2088"/>
                <a:gd name="T27" fmla="*/ 0 h 2266"/>
                <a:gd name="T28" fmla="*/ 0 w 2088"/>
                <a:gd name="T29" fmla="*/ 0 h 2266"/>
                <a:gd name="T30" fmla="*/ 0 w 2088"/>
                <a:gd name="T31" fmla="*/ 0 h 2266"/>
                <a:gd name="T32" fmla="*/ 0 w 2088"/>
                <a:gd name="T33" fmla="*/ 0 h 2266"/>
                <a:gd name="T34" fmla="*/ 0 w 2088"/>
                <a:gd name="T35" fmla="*/ 0 h 2266"/>
                <a:gd name="T36" fmla="*/ 0 w 2088"/>
                <a:gd name="T37" fmla="*/ 0 h 2266"/>
                <a:gd name="T38" fmla="*/ 0 w 2088"/>
                <a:gd name="T39" fmla="*/ 0 h 2266"/>
                <a:gd name="T40" fmla="*/ 0 w 2088"/>
                <a:gd name="T41" fmla="*/ 0 h 2266"/>
                <a:gd name="T42" fmla="*/ 0 w 2088"/>
                <a:gd name="T43" fmla="*/ 0 h 2266"/>
                <a:gd name="T44" fmla="*/ 0 w 2088"/>
                <a:gd name="T45" fmla="*/ 0 h 2266"/>
                <a:gd name="T46" fmla="*/ 0 w 2088"/>
                <a:gd name="T47" fmla="*/ 0 h 2266"/>
                <a:gd name="T48" fmla="*/ 0 w 2088"/>
                <a:gd name="T49" fmla="*/ 0 h 2266"/>
                <a:gd name="T50" fmla="*/ 0 w 2088"/>
                <a:gd name="T51" fmla="*/ 0 h 2266"/>
                <a:gd name="T52" fmla="*/ 0 w 2088"/>
                <a:gd name="T53" fmla="*/ 0 h 2266"/>
                <a:gd name="T54" fmla="*/ 0 w 2088"/>
                <a:gd name="T55" fmla="*/ 0 h 2266"/>
                <a:gd name="T56" fmla="*/ 0 w 2088"/>
                <a:gd name="T57" fmla="*/ 0 h 226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88"/>
                <a:gd name="T88" fmla="*/ 0 h 2266"/>
                <a:gd name="T89" fmla="*/ 2088 w 2088"/>
                <a:gd name="T90" fmla="*/ 2266 h 226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88" h="2266">
                  <a:moveTo>
                    <a:pt x="146" y="1402"/>
                  </a:moveTo>
                  <a:lnTo>
                    <a:pt x="274" y="1523"/>
                  </a:lnTo>
                  <a:lnTo>
                    <a:pt x="351" y="1572"/>
                  </a:lnTo>
                  <a:lnTo>
                    <a:pt x="497" y="1969"/>
                  </a:lnTo>
                  <a:lnTo>
                    <a:pt x="601" y="2071"/>
                  </a:lnTo>
                  <a:lnTo>
                    <a:pt x="756" y="2143"/>
                  </a:lnTo>
                  <a:lnTo>
                    <a:pt x="1166" y="2266"/>
                  </a:lnTo>
                  <a:lnTo>
                    <a:pt x="1424" y="2143"/>
                  </a:lnTo>
                  <a:lnTo>
                    <a:pt x="1697" y="2149"/>
                  </a:lnTo>
                  <a:lnTo>
                    <a:pt x="1888" y="2111"/>
                  </a:lnTo>
                  <a:lnTo>
                    <a:pt x="2031" y="2046"/>
                  </a:lnTo>
                  <a:lnTo>
                    <a:pt x="2043" y="1990"/>
                  </a:lnTo>
                  <a:lnTo>
                    <a:pt x="2043" y="1874"/>
                  </a:lnTo>
                  <a:lnTo>
                    <a:pt x="2037" y="1692"/>
                  </a:lnTo>
                  <a:lnTo>
                    <a:pt x="2037" y="1515"/>
                  </a:lnTo>
                  <a:lnTo>
                    <a:pt x="2079" y="1322"/>
                  </a:lnTo>
                  <a:lnTo>
                    <a:pt x="2088" y="1209"/>
                  </a:lnTo>
                  <a:lnTo>
                    <a:pt x="2079" y="1132"/>
                  </a:lnTo>
                  <a:lnTo>
                    <a:pt x="2057" y="1035"/>
                  </a:lnTo>
                  <a:lnTo>
                    <a:pt x="2031" y="980"/>
                  </a:lnTo>
                  <a:lnTo>
                    <a:pt x="2037" y="857"/>
                  </a:lnTo>
                  <a:lnTo>
                    <a:pt x="2016" y="726"/>
                  </a:lnTo>
                  <a:lnTo>
                    <a:pt x="1949" y="478"/>
                  </a:lnTo>
                  <a:lnTo>
                    <a:pt x="1867" y="269"/>
                  </a:lnTo>
                  <a:lnTo>
                    <a:pt x="1783" y="155"/>
                  </a:lnTo>
                  <a:lnTo>
                    <a:pt x="687" y="0"/>
                  </a:lnTo>
                  <a:lnTo>
                    <a:pt x="0" y="1035"/>
                  </a:lnTo>
                  <a:lnTo>
                    <a:pt x="41" y="1276"/>
                  </a:lnTo>
                  <a:lnTo>
                    <a:pt x="146" y="1402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4" name="Freeform 27"/>
            <p:cNvSpPr>
              <a:spLocks/>
            </p:cNvSpPr>
            <p:nvPr/>
          </p:nvSpPr>
          <p:spPr bwMode="auto">
            <a:xfrm>
              <a:off x="1000" y="3069"/>
              <a:ext cx="211" cy="94"/>
            </a:xfrm>
            <a:custGeom>
              <a:avLst/>
              <a:gdLst>
                <a:gd name="T0" fmla="*/ 0 w 1904"/>
                <a:gd name="T1" fmla="*/ 0 h 849"/>
                <a:gd name="T2" fmla="*/ 0 w 1904"/>
                <a:gd name="T3" fmla="*/ 0 h 849"/>
                <a:gd name="T4" fmla="*/ 0 w 1904"/>
                <a:gd name="T5" fmla="*/ 0 h 849"/>
                <a:gd name="T6" fmla="*/ 0 w 1904"/>
                <a:gd name="T7" fmla="*/ 0 h 849"/>
                <a:gd name="T8" fmla="*/ 0 w 1904"/>
                <a:gd name="T9" fmla="*/ 0 h 849"/>
                <a:gd name="T10" fmla="*/ 0 w 1904"/>
                <a:gd name="T11" fmla="*/ 0 h 849"/>
                <a:gd name="T12" fmla="*/ 0 w 1904"/>
                <a:gd name="T13" fmla="*/ 0 h 849"/>
                <a:gd name="T14" fmla="*/ 0 w 1904"/>
                <a:gd name="T15" fmla="*/ 0 h 849"/>
                <a:gd name="T16" fmla="*/ 0 w 1904"/>
                <a:gd name="T17" fmla="*/ 0 h 849"/>
                <a:gd name="T18" fmla="*/ 0 w 1904"/>
                <a:gd name="T19" fmla="*/ 0 h 849"/>
                <a:gd name="T20" fmla="*/ 0 w 1904"/>
                <a:gd name="T21" fmla="*/ 0 h 849"/>
                <a:gd name="T22" fmla="*/ 0 w 1904"/>
                <a:gd name="T23" fmla="*/ 0 h 849"/>
                <a:gd name="T24" fmla="*/ 0 w 1904"/>
                <a:gd name="T25" fmla="*/ 0 h 849"/>
                <a:gd name="T26" fmla="*/ 0 w 1904"/>
                <a:gd name="T27" fmla="*/ 0 h 849"/>
                <a:gd name="T28" fmla="*/ 0 w 1904"/>
                <a:gd name="T29" fmla="*/ 0 h 849"/>
                <a:gd name="T30" fmla="*/ 0 w 1904"/>
                <a:gd name="T31" fmla="*/ 0 h 849"/>
                <a:gd name="T32" fmla="*/ 0 w 1904"/>
                <a:gd name="T33" fmla="*/ 0 h 849"/>
                <a:gd name="T34" fmla="*/ 0 w 1904"/>
                <a:gd name="T35" fmla="*/ 0 h 849"/>
                <a:gd name="T36" fmla="*/ 0 w 1904"/>
                <a:gd name="T37" fmla="*/ 0 h 84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904"/>
                <a:gd name="T58" fmla="*/ 0 h 849"/>
                <a:gd name="T59" fmla="*/ 1904 w 1904"/>
                <a:gd name="T60" fmla="*/ 849 h 84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904" h="849">
                  <a:moveTo>
                    <a:pt x="560" y="840"/>
                  </a:moveTo>
                  <a:lnTo>
                    <a:pt x="613" y="702"/>
                  </a:lnTo>
                  <a:lnTo>
                    <a:pt x="923" y="634"/>
                  </a:lnTo>
                  <a:lnTo>
                    <a:pt x="1243" y="682"/>
                  </a:lnTo>
                  <a:lnTo>
                    <a:pt x="1580" y="726"/>
                  </a:lnTo>
                  <a:lnTo>
                    <a:pt x="1773" y="682"/>
                  </a:lnTo>
                  <a:lnTo>
                    <a:pt x="1904" y="573"/>
                  </a:lnTo>
                  <a:lnTo>
                    <a:pt x="1533" y="365"/>
                  </a:lnTo>
                  <a:lnTo>
                    <a:pt x="877" y="21"/>
                  </a:lnTo>
                  <a:lnTo>
                    <a:pt x="742" y="8"/>
                  </a:lnTo>
                  <a:lnTo>
                    <a:pt x="552" y="0"/>
                  </a:lnTo>
                  <a:lnTo>
                    <a:pt x="408" y="8"/>
                  </a:lnTo>
                  <a:lnTo>
                    <a:pt x="245" y="54"/>
                  </a:lnTo>
                  <a:lnTo>
                    <a:pt x="144" y="163"/>
                  </a:lnTo>
                  <a:lnTo>
                    <a:pt x="105" y="344"/>
                  </a:lnTo>
                  <a:lnTo>
                    <a:pt x="0" y="573"/>
                  </a:lnTo>
                  <a:lnTo>
                    <a:pt x="42" y="726"/>
                  </a:lnTo>
                  <a:lnTo>
                    <a:pt x="450" y="849"/>
                  </a:lnTo>
                  <a:lnTo>
                    <a:pt x="560" y="840"/>
                  </a:lnTo>
                  <a:close/>
                </a:path>
              </a:pathLst>
            </a:custGeom>
            <a:solidFill>
              <a:srgbClr val="702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" name="Freeform 28"/>
            <p:cNvSpPr>
              <a:spLocks/>
            </p:cNvSpPr>
            <p:nvPr/>
          </p:nvSpPr>
          <p:spPr bwMode="auto">
            <a:xfrm>
              <a:off x="1169" y="3303"/>
              <a:ext cx="43" cy="18"/>
            </a:xfrm>
            <a:custGeom>
              <a:avLst/>
              <a:gdLst>
                <a:gd name="T0" fmla="*/ 0 w 383"/>
                <a:gd name="T1" fmla="*/ 0 h 159"/>
                <a:gd name="T2" fmla="*/ 0 w 383"/>
                <a:gd name="T3" fmla="*/ 0 h 159"/>
                <a:gd name="T4" fmla="*/ 0 w 383"/>
                <a:gd name="T5" fmla="*/ 0 h 159"/>
                <a:gd name="T6" fmla="*/ 0 w 383"/>
                <a:gd name="T7" fmla="*/ 0 h 159"/>
                <a:gd name="T8" fmla="*/ 0 w 383"/>
                <a:gd name="T9" fmla="*/ 0 h 159"/>
                <a:gd name="T10" fmla="*/ 0 w 383"/>
                <a:gd name="T11" fmla="*/ 0 h 159"/>
                <a:gd name="T12" fmla="*/ 0 w 383"/>
                <a:gd name="T13" fmla="*/ 0 h 159"/>
                <a:gd name="T14" fmla="*/ 0 w 383"/>
                <a:gd name="T15" fmla="*/ 0 h 159"/>
                <a:gd name="T16" fmla="*/ 0 w 383"/>
                <a:gd name="T17" fmla="*/ 0 h 159"/>
                <a:gd name="T18" fmla="*/ 0 w 383"/>
                <a:gd name="T19" fmla="*/ 0 h 159"/>
                <a:gd name="T20" fmla="*/ 0 w 383"/>
                <a:gd name="T21" fmla="*/ 0 h 159"/>
                <a:gd name="T22" fmla="*/ 0 w 383"/>
                <a:gd name="T23" fmla="*/ 0 h 15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3"/>
                <a:gd name="T37" fmla="*/ 0 h 159"/>
                <a:gd name="T38" fmla="*/ 383 w 383"/>
                <a:gd name="T39" fmla="*/ 159 h 15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3" h="159">
                  <a:moveTo>
                    <a:pt x="0" y="135"/>
                  </a:moveTo>
                  <a:lnTo>
                    <a:pt x="87" y="159"/>
                  </a:lnTo>
                  <a:lnTo>
                    <a:pt x="187" y="150"/>
                  </a:lnTo>
                  <a:lnTo>
                    <a:pt x="287" y="135"/>
                  </a:lnTo>
                  <a:lnTo>
                    <a:pt x="347" y="102"/>
                  </a:lnTo>
                  <a:lnTo>
                    <a:pt x="383" y="61"/>
                  </a:lnTo>
                  <a:lnTo>
                    <a:pt x="370" y="0"/>
                  </a:lnTo>
                  <a:lnTo>
                    <a:pt x="322" y="36"/>
                  </a:lnTo>
                  <a:lnTo>
                    <a:pt x="239" y="54"/>
                  </a:lnTo>
                  <a:lnTo>
                    <a:pt x="113" y="85"/>
                  </a:lnTo>
                  <a:lnTo>
                    <a:pt x="16" y="97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" name="Freeform 29"/>
            <p:cNvSpPr>
              <a:spLocks/>
            </p:cNvSpPr>
            <p:nvPr/>
          </p:nvSpPr>
          <p:spPr bwMode="auto">
            <a:xfrm>
              <a:off x="1209" y="3230"/>
              <a:ext cx="10" cy="13"/>
            </a:xfrm>
            <a:custGeom>
              <a:avLst/>
              <a:gdLst>
                <a:gd name="T0" fmla="*/ 0 w 89"/>
                <a:gd name="T1" fmla="*/ 0 h 112"/>
                <a:gd name="T2" fmla="*/ 0 w 89"/>
                <a:gd name="T3" fmla="*/ 0 h 112"/>
                <a:gd name="T4" fmla="*/ 0 w 89"/>
                <a:gd name="T5" fmla="*/ 0 h 112"/>
                <a:gd name="T6" fmla="*/ 0 w 89"/>
                <a:gd name="T7" fmla="*/ 0 h 112"/>
                <a:gd name="T8" fmla="*/ 0 w 89"/>
                <a:gd name="T9" fmla="*/ 0 h 112"/>
                <a:gd name="T10" fmla="*/ 0 w 89"/>
                <a:gd name="T11" fmla="*/ 0 h 1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9"/>
                <a:gd name="T19" fmla="*/ 0 h 112"/>
                <a:gd name="T20" fmla="*/ 89 w 89"/>
                <a:gd name="T21" fmla="*/ 112 h 1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9" h="112">
                  <a:moveTo>
                    <a:pt x="0" y="86"/>
                  </a:moveTo>
                  <a:lnTo>
                    <a:pt x="43" y="112"/>
                  </a:lnTo>
                  <a:lnTo>
                    <a:pt x="78" y="76"/>
                  </a:lnTo>
                  <a:lnTo>
                    <a:pt x="89" y="0"/>
                  </a:lnTo>
                  <a:lnTo>
                    <a:pt x="47" y="0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" name="Freeform 30"/>
            <p:cNvSpPr>
              <a:spLocks/>
            </p:cNvSpPr>
            <p:nvPr/>
          </p:nvSpPr>
          <p:spPr bwMode="auto">
            <a:xfrm>
              <a:off x="1149" y="3250"/>
              <a:ext cx="20" cy="9"/>
            </a:xfrm>
            <a:custGeom>
              <a:avLst/>
              <a:gdLst>
                <a:gd name="T0" fmla="*/ 0 w 181"/>
                <a:gd name="T1" fmla="*/ 0 h 79"/>
                <a:gd name="T2" fmla="*/ 0 w 181"/>
                <a:gd name="T3" fmla="*/ 0 h 79"/>
                <a:gd name="T4" fmla="*/ 0 w 181"/>
                <a:gd name="T5" fmla="*/ 0 h 79"/>
                <a:gd name="T6" fmla="*/ 0 w 181"/>
                <a:gd name="T7" fmla="*/ 0 h 79"/>
                <a:gd name="T8" fmla="*/ 0 w 181"/>
                <a:gd name="T9" fmla="*/ 0 h 7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1"/>
                <a:gd name="T16" fmla="*/ 0 h 79"/>
                <a:gd name="T17" fmla="*/ 181 w 181"/>
                <a:gd name="T18" fmla="*/ 79 h 7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1" h="79">
                  <a:moveTo>
                    <a:pt x="0" y="70"/>
                  </a:moveTo>
                  <a:lnTo>
                    <a:pt x="111" y="79"/>
                  </a:lnTo>
                  <a:lnTo>
                    <a:pt x="181" y="0"/>
                  </a:lnTo>
                  <a:lnTo>
                    <a:pt x="33" y="13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" name="Freeform 31"/>
            <p:cNvSpPr>
              <a:spLocks/>
            </p:cNvSpPr>
            <p:nvPr/>
          </p:nvSpPr>
          <p:spPr bwMode="auto">
            <a:xfrm>
              <a:off x="1658" y="3657"/>
              <a:ext cx="212" cy="117"/>
            </a:xfrm>
            <a:custGeom>
              <a:avLst/>
              <a:gdLst>
                <a:gd name="T0" fmla="*/ 0 w 1912"/>
                <a:gd name="T1" fmla="*/ 0 h 1052"/>
                <a:gd name="T2" fmla="*/ 0 w 1912"/>
                <a:gd name="T3" fmla="*/ 0 h 1052"/>
                <a:gd name="T4" fmla="*/ 0 w 1912"/>
                <a:gd name="T5" fmla="*/ 0 h 1052"/>
                <a:gd name="T6" fmla="*/ 0 w 1912"/>
                <a:gd name="T7" fmla="*/ 0 h 1052"/>
                <a:gd name="T8" fmla="*/ 0 w 1912"/>
                <a:gd name="T9" fmla="*/ 0 h 1052"/>
                <a:gd name="T10" fmla="*/ 0 w 1912"/>
                <a:gd name="T11" fmla="*/ 0 h 1052"/>
                <a:gd name="T12" fmla="*/ 0 w 1912"/>
                <a:gd name="T13" fmla="*/ 0 h 1052"/>
                <a:gd name="T14" fmla="*/ 0 w 1912"/>
                <a:gd name="T15" fmla="*/ 0 h 1052"/>
                <a:gd name="T16" fmla="*/ 0 w 1912"/>
                <a:gd name="T17" fmla="*/ 0 h 1052"/>
                <a:gd name="T18" fmla="*/ 0 w 1912"/>
                <a:gd name="T19" fmla="*/ 0 h 1052"/>
                <a:gd name="T20" fmla="*/ 0 w 1912"/>
                <a:gd name="T21" fmla="*/ 0 h 1052"/>
                <a:gd name="T22" fmla="*/ 0 w 1912"/>
                <a:gd name="T23" fmla="*/ 0 h 1052"/>
                <a:gd name="T24" fmla="*/ 0 w 1912"/>
                <a:gd name="T25" fmla="*/ 0 h 1052"/>
                <a:gd name="T26" fmla="*/ 0 w 1912"/>
                <a:gd name="T27" fmla="*/ 0 h 1052"/>
                <a:gd name="T28" fmla="*/ 0 w 1912"/>
                <a:gd name="T29" fmla="*/ 0 h 1052"/>
                <a:gd name="T30" fmla="*/ 0 w 1912"/>
                <a:gd name="T31" fmla="*/ 0 h 1052"/>
                <a:gd name="T32" fmla="*/ 0 w 1912"/>
                <a:gd name="T33" fmla="*/ 0 h 1052"/>
                <a:gd name="T34" fmla="*/ 0 w 1912"/>
                <a:gd name="T35" fmla="*/ 0 h 1052"/>
                <a:gd name="T36" fmla="*/ 0 w 1912"/>
                <a:gd name="T37" fmla="*/ 0 h 1052"/>
                <a:gd name="T38" fmla="*/ 0 w 1912"/>
                <a:gd name="T39" fmla="*/ 0 h 105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912"/>
                <a:gd name="T61" fmla="*/ 0 h 1052"/>
                <a:gd name="T62" fmla="*/ 1912 w 1912"/>
                <a:gd name="T63" fmla="*/ 1052 h 105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912" h="1052">
                  <a:moveTo>
                    <a:pt x="52" y="264"/>
                  </a:moveTo>
                  <a:lnTo>
                    <a:pt x="0" y="695"/>
                  </a:lnTo>
                  <a:lnTo>
                    <a:pt x="86" y="791"/>
                  </a:lnTo>
                  <a:lnTo>
                    <a:pt x="285" y="905"/>
                  </a:lnTo>
                  <a:lnTo>
                    <a:pt x="400" y="920"/>
                  </a:lnTo>
                  <a:lnTo>
                    <a:pt x="581" y="1052"/>
                  </a:lnTo>
                  <a:lnTo>
                    <a:pt x="666" y="1037"/>
                  </a:lnTo>
                  <a:lnTo>
                    <a:pt x="633" y="971"/>
                  </a:lnTo>
                  <a:lnTo>
                    <a:pt x="601" y="905"/>
                  </a:lnTo>
                  <a:lnTo>
                    <a:pt x="714" y="822"/>
                  </a:lnTo>
                  <a:lnTo>
                    <a:pt x="1082" y="887"/>
                  </a:lnTo>
                  <a:lnTo>
                    <a:pt x="1394" y="971"/>
                  </a:lnTo>
                  <a:lnTo>
                    <a:pt x="1629" y="936"/>
                  </a:lnTo>
                  <a:lnTo>
                    <a:pt x="1794" y="887"/>
                  </a:lnTo>
                  <a:lnTo>
                    <a:pt x="1912" y="808"/>
                  </a:lnTo>
                  <a:lnTo>
                    <a:pt x="1694" y="294"/>
                  </a:lnTo>
                  <a:lnTo>
                    <a:pt x="1463" y="277"/>
                  </a:lnTo>
                  <a:lnTo>
                    <a:pt x="681" y="0"/>
                  </a:lnTo>
                  <a:lnTo>
                    <a:pt x="219" y="165"/>
                  </a:lnTo>
                  <a:lnTo>
                    <a:pt x="52" y="264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" name="Freeform 32"/>
            <p:cNvSpPr>
              <a:spLocks/>
            </p:cNvSpPr>
            <p:nvPr/>
          </p:nvSpPr>
          <p:spPr bwMode="auto">
            <a:xfrm>
              <a:off x="1288" y="3549"/>
              <a:ext cx="306" cy="150"/>
            </a:xfrm>
            <a:custGeom>
              <a:avLst/>
              <a:gdLst>
                <a:gd name="T0" fmla="*/ 0 w 2756"/>
                <a:gd name="T1" fmla="*/ 0 h 1351"/>
                <a:gd name="T2" fmla="*/ 0 w 2756"/>
                <a:gd name="T3" fmla="*/ 0 h 1351"/>
                <a:gd name="T4" fmla="*/ 0 w 2756"/>
                <a:gd name="T5" fmla="*/ 0 h 1351"/>
                <a:gd name="T6" fmla="*/ 0 w 2756"/>
                <a:gd name="T7" fmla="*/ 0 h 1351"/>
                <a:gd name="T8" fmla="*/ 0 w 2756"/>
                <a:gd name="T9" fmla="*/ 0 h 1351"/>
                <a:gd name="T10" fmla="*/ 0 w 2756"/>
                <a:gd name="T11" fmla="*/ 0 h 1351"/>
                <a:gd name="T12" fmla="*/ 0 w 2756"/>
                <a:gd name="T13" fmla="*/ 0 h 1351"/>
                <a:gd name="T14" fmla="*/ 0 w 2756"/>
                <a:gd name="T15" fmla="*/ 0 h 1351"/>
                <a:gd name="T16" fmla="*/ 0 w 2756"/>
                <a:gd name="T17" fmla="*/ 0 h 1351"/>
                <a:gd name="T18" fmla="*/ 0 w 2756"/>
                <a:gd name="T19" fmla="*/ 0 h 1351"/>
                <a:gd name="T20" fmla="*/ 0 w 2756"/>
                <a:gd name="T21" fmla="*/ 0 h 1351"/>
                <a:gd name="T22" fmla="*/ 0 w 2756"/>
                <a:gd name="T23" fmla="*/ 0 h 1351"/>
                <a:gd name="T24" fmla="*/ 0 w 2756"/>
                <a:gd name="T25" fmla="*/ 0 h 1351"/>
                <a:gd name="T26" fmla="*/ 0 w 2756"/>
                <a:gd name="T27" fmla="*/ 0 h 1351"/>
                <a:gd name="T28" fmla="*/ 0 w 2756"/>
                <a:gd name="T29" fmla="*/ 0 h 1351"/>
                <a:gd name="T30" fmla="*/ 0 w 2756"/>
                <a:gd name="T31" fmla="*/ 0 h 1351"/>
                <a:gd name="T32" fmla="*/ 0 w 2756"/>
                <a:gd name="T33" fmla="*/ 0 h 1351"/>
                <a:gd name="T34" fmla="*/ 0 w 2756"/>
                <a:gd name="T35" fmla="*/ 0 h 1351"/>
                <a:gd name="T36" fmla="*/ 0 w 2756"/>
                <a:gd name="T37" fmla="*/ 0 h 1351"/>
                <a:gd name="T38" fmla="*/ 0 w 2756"/>
                <a:gd name="T39" fmla="*/ 0 h 1351"/>
                <a:gd name="T40" fmla="*/ 0 w 2756"/>
                <a:gd name="T41" fmla="*/ 0 h 1351"/>
                <a:gd name="T42" fmla="*/ 0 w 2756"/>
                <a:gd name="T43" fmla="*/ 0 h 1351"/>
                <a:gd name="T44" fmla="*/ 0 w 2756"/>
                <a:gd name="T45" fmla="*/ 0 h 1351"/>
                <a:gd name="T46" fmla="*/ 0 w 2756"/>
                <a:gd name="T47" fmla="*/ 0 h 1351"/>
                <a:gd name="T48" fmla="*/ 0 w 2756"/>
                <a:gd name="T49" fmla="*/ 0 h 135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56"/>
                <a:gd name="T76" fmla="*/ 0 h 1351"/>
                <a:gd name="T77" fmla="*/ 2756 w 2756"/>
                <a:gd name="T78" fmla="*/ 1351 h 135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56" h="1351">
                  <a:moveTo>
                    <a:pt x="0" y="1070"/>
                  </a:moveTo>
                  <a:lnTo>
                    <a:pt x="66" y="328"/>
                  </a:lnTo>
                  <a:lnTo>
                    <a:pt x="929" y="280"/>
                  </a:lnTo>
                  <a:lnTo>
                    <a:pt x="1363" y="181"/>
                  </a:lnTo>
                  <a:lnTo>
                    <a:pt x="1457" y="149"/>
                  </a:lnTo>
                  <a:lnTo>
                    <a:pt x="1410" y="0"/>
                  </a:lnTo>
                  <a:lnTo>
                    <a:pt x="1674" y="31"/>
                  </a:lnTo>
                  <a:lnTo>
                    <a:pt x="1840" y="0"/>
                  </a:lnTo>
                  <a:lnTo>
                    <a:pt x="2005" y="79"/>
                  </a:lnTo>
                  <a:lnTo>
                    <a:pt x="2175" y="214"/>
                  </a:lnTo>
                  <a:lnTo>
                    <a:pt x="2323" y="380"/>
                  </a:lnTo>
                  <a:lnTo>
                    <a:pt x="2507" y="525"/>
                  </a:lnTo>
                  <a:lnTo>
                    <a:pt x="2670" y="639"/>
                  </a:lnTo>
                  <a:lnTo>
                    <a:pt x="2739" y="839"/>
                  </a:lnTo>
                  <a:lnTo>
                    <a:pt x="2756" y="1103"/>
                  </a:lnTo>
                  <a:lnTo>
                    <a:pt x="2703" y="1204"/>
                  </a:lnTo>
                  <a:lnTo>
                    <a:pt x="2490" y="1168"/>
                  </a:lnTo>
                  <a:lnTo>
                    <a:pt x="2339" y="1220"/>
                  </a:lnTo>
                  <a:lnTo>
                    <a:pt x="1809" y="1351"/>
                  </a:lnTo>
                  <a:lnTo>
                    <a:pt x="1643" y="1317"/>
                  </a:lnTo>
                  <a:lnTo>
                    <a:pt x="1578" y="1220"/>
                  </a:lnTo>
                  <a:lnTo>
                    <a:pt x="1310" y="1038"/>
                  </a:lnTo>
                  <a:lnTo>
                    <a:pt x="1110" y="1070"/>
                  </a:lnTo>
                  <a:lnTo>
                    <a:pt x="815" y="938"/>
                  </a:lnTo>
                  <a:lnTo>
                    <a:pt x="0" y="1070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" name="Freeform 33"/>
            <p:cNvSpPr>
              <a:spLocks/>
            </p:cNvSpPr>
            <p:nvPr/>
          </p:nvSpPr>
          <p:spPr bwMode="auto">
            <a:xfrm>
              <a:off x="1162" y="3662"/>
              <a:ext cx="204" cy="97"/>
            </a:xfrm>
            <a:custGeom>
              <a:avLst/>
              <a:gdLst>
                <a:gd name="T0" fmla="*/ 0 w 1837"/>
                <a:gd name="T1" fmla="*/ 0 h 872"/>
                <a:gd name="T2" fmla="*/ 0 w 1837"/>
                <a:gd name="T3" fmla="*/ 0 h 872"/>
                <a:gd name="T4" fmla="*/ 0 w 1837"/>
                <a:gd name="T5" fmla="*/ 0 h 872"/>
                <a:gd name="T6" fmla="*/ 0 w 1837"/>
                <a:gd name="T7" fmla="*/ 0 h 872"/>
                <a:gd name="T8" fmla="*/ 0 w 1837"/>
                <a:gd name="T9" fmla="*/ 0 h 872"/>
                <a:gd name="T10" fmla="*/ 0 w 1837"/>
                <a:gd name="T11" fmla="*/ 0 h 872"/>
                <a:gd name="T12" fmla="*/ 0 w 1837"/>
                <a:gd name="T13" fmla="*/ 0 h 872"/>
                <a:gd name="T14" fmla="*/ 0 w 1837"/>
                <a:gd name="T15" fmla="*/ 0 h 872"/>
                <a:gd name="T16" fmla="*/ 0 w 1837"/>
                <a:gd name="T17" fmla="*/ 0 h 872"/>
                <a:gd name="T18" fmla="*/ 0 w 1837"/>
                <a:gd name="T19" fmla="*/ 0 h 872"/>
                <a:gd name="T20" fmla="*/ 0 w 1837"/>
                <a:gd name="T21" fmla="*/ 0 h 872"/>
                <a:gd name="T22" fmla="*/ 0 w 1837"/>
                <a:gd name="T23" fmla="*/ 0 h 872"/>
                <a:gd name="T24" fmla="*/ 0 w 1837"/>
                <a:gd name="T25" fmla="*/ 0 h 872"/>
                <a:gd name="T26" fmla="*/ 0 w 1837"/>
                <a:gd name="T27" fmla="*/ 0 h 872"/>
                <a:gd name="T28" fmla="*/ 0 w 1837"/>
                <a:gd name="T29" fmla="*/ 0 h 872"/>
                <a:gd name="T30" fmla="*/ 0 w 1837"/>
                <a:gd name="T31" fmla="*/ 0 h 872"/>
                <a:gd name="T32" fmla="*/ 0 w 1837"/>
                <a:gd name="T33" fmla="*/ 0 h 872"/>
                <a:gd name="T34" fmla="*/ 0 w 1837"/>
                <a:gd name="T35" fmla="*/ 0 h 872"/>
                <a:gd name="T36" fmla="*/ 0 w 1837"/>
                <a:gd name="T37" fmla="*/ 0 h 872"/>
                <a:gd name="T38" fmla="*/ 0 w 1837"/>
                <a:gd name="T39" fmla="*/ 0 h 87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837"/>
                <a:gd name="T61" fmla="*/ 0 h 872"/>
                <a:gd name="T62" fmla="*/ 1837 w 1837"/>
                <a:gd name="T63" fmla="*/ 872 h 87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837" h="872">
                  <a:moveTo>
                    <a:pt x="16" y="826"/>
                  </a:moveTo>
                  <a:lnTo>
                    <a:pt x="180" y="826"/>
                  </a:lnTo>
                  <a:lnTo>
                    <a:pt x="267" y="808"/>
                  </a:lnTo>
                  <a:lnTo>
                    <a:pt x="398" y="743"/>
                  </a:lnTo>
                  <a:lnTo>
                    <a:pt x="530" y="808"/>
                  </a:lnTo>
                  <a:lnTo>
                    <a:pt x="629" y="826"/>
                  </a:lnTo>
                  <a:lnTo>
                    <a:pt x="764" y="872"/>
                  </a:lnTo>
                  <a:lnTo>
                    <a:pt x="1076" y="857"/>
                  </a:lnTo>
                  <a:lnTo>
                    <a:pt x="1341" y="774"/>
                  </a:lnTo>
                  <a:lnTo>
                    <a:pt x="1791" y="774"/>
                  </a:lnTo>
                  <a:lnTo>
                    <a:pt x="1837" y="592"/>
                  </a:lnTo>
                  <a:lnTo>
                    <a:pt x="1524" y="312"/>
                  </a:lnTo>
                  <a:lnTo>
                    <a:pt x="898" y="32"/>
                  </a:lnTo>
                  <a:lnTo>
                    <a:pt x="745" y="32"/>
                  </a:lnTo>
                  <a:lnTo>
                    <a:pt x="629" y="0"/>
                  </a:lnTo>
                  <a:lnTo>
                    <a:pt x="479" y="81"/>
                  </a:lnTo>
                  <a:lnTo>
                    <a:pt x="267" y="360"/>
                  </a:lnTo>
                  <a:lnTo>
                    <a:pt x="180" y="464"/>
                  </a:lnTo>
                  <a:lnTo>
                    <a:pt x="0" y="676"/>
                  </a:lnTo>
                  <a:lnTo>
                    <a:pt x="16" y="826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" name="Freeform 34"/>
            <p:cNvSpPr>
              <a:spLocks/>
            </p:cNvSpPr>
            <p:nvPr/>
          </p:nvSpPr>
          <p:spPr bwMode="auto">
            <a:xfrm>
              <a:off x="1299" y="3684"/>
              <a:ext cx="84" cy="70"/>
            </a:xfrm>
            <a:custGeom>
              <a:avLst/>
              <a:gdLst>
                <a:gd name="T0" fmla="*/ 0 w 763"/>
                <a:gd name="T1" fmla="*/ 0 h 628"/>
                <a:gd name="T2" fmla="*/ 0 w 763"/>
                <a:gd name="T3" fmla="*/ 0 h 628"/>
                <a:gd name="T4" fmla="*/ 0 w 763"/>
                <a:gd name="T5" fmla="*/ 0 h 628"/>
                <a:gd name="T6" fmla="*/ 0 w 763"/>
                <a:gd name="T7" fmla="*/ 0 h 628"/>
                <a:gd name="T8" fmla="*/ 0 w 763"/>
                <a:gd name="T9" fmla="*/ 0 h 628"/>
                <a:gd name="T10" fmla="*/ 0 w 763"/>
                <a:gd name="T11" fmla="*/ 0 h 628"/>
                <a:gd name="T12" fmla="*/ 0 w 763"/>
                <a:gd name="T13" fmla="*/ 0 h 628"/>
                <a:gd name="T14" fmla="*/ 0 w 763"/>
                <a:gd name="T15" fmla="*/ 0 h 628"/>
                <a:gd name="T16" fmla="*/ 0 w 763"/>
                <a:gd name="T17" fmla="*/ 0 h 628"/>
                <a:gd name="T18" fmla="*/ 0 w 763"/>
                <a:gd name="T19" fmla="*/ 0 h 628"/>
                <a:gd name="T20" fmla="*/ 0 w 763"/>
                <a:gd name="T21" fmla="*/ 0 h 628"/>
                <a:gd name="T22" fmla="*/ 0 w 763"/>
                <a:gd name="T23" fmla="*/ 0 h 6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63"/>
                <a:gd name="T37" fmla="*/ 0 h 628"/>
                <a:gd name="T38" fmla="*/ 763 w 763"/>
                <a:gd name="T39" fmla="*/ 628 h 6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63" h="628">
                  <a:moveTo>
                    <a:pt x="0" y="83"/>
                  </a:moveTo>
                  <a:lnTo>
                    <a:pt x="166" y="181"/>
                  </a:lnTo>
                  <a:lnTo>
                    <a:pt x="331" y="200"/>
                  </a:lnTo>
                  <a:lnTo>
                    <a:pt x="497" y="364"/>
                  </a:lnTo>
                  <a:lnTo>
                    <a:pt x="513" y="497"/>
                  </a:lnTo>
                  <a:lnTo>
                    <a:pt x="497" y="628"/>
                  </a:lnTo>
                  <a:lnTo>
                    <a:pt x="763" y="507"/>
                  </a:lnTo>
                  <a:lnTo>
                    <a:pt x="715" y="200"/>
                  </a:lnTo>
                  <a:lnTo>
                    <a:pt x="513" y="31"/>
                  </a:lnTo>
                  <a:lnTo>
                    <a:pt x="236" y="0"/>
                  </a:lnTo>
                  <a:lnTo>
                    <a:pt x="35" y="31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2" name="Freeform 35"/>
            <p:cNvSpPr>
              <a:spLocks/>
            </p:cNvSpPr>
            <p:nvPr/>
          </p:nvSpPr>
          <p:spPr bwMode="auto">
            <a:xfrm>
              <a:off x="1286" y="3735"/>
              <a:ext cx="95" cy="48"/>
            </a:xfrm>
            <a:custGeom>
              <a:avLst/>
              <a:gdLst>
                <a:gd name="T0" fmla="*/ 0 w 861"/>
                <a:gd name="T1" fmla="*/ 0 h 432"/>
                <a:gd name="T2" fmla="*/ 0 w 861"/>
                <a:gd name="T3" fmla="*/ 0 h 432"/>
                <a:gd name="T4" fmla="*/ 0 w 861"/>
                <a:gd name="T5" fmla="*/ 0 h 432"/>
                <a:gd name="T6" fmla="*/ 0 w 861"/>
                <a:gd name="T7" fmla="*/ 0 h 432"/>
                <a:gd name="T8" fmla="*/ 0 w 861"/>
                <a:gd name="T9" fmla="*/ 0 h 432"/>
                <a:gd name="T10" fmla="*/ 0 w 861"/>
                <a:gd name="T11" fmla="*/ 0 h 432"/>
                <a:gd name="T12" fmla="*/ 0 w 861"/>
                <a:gd name="T13" fmla="*/ 0 h 432"/>
                <a:gd name="T14" fmla="*/ 0 w 861"/>
                <a:gd name="T15" fmla="*/ 0 h 432"/>
                <a:gd name="T16" fmla="*/ 0 w 861"/>
                <a:gd name="T17" fmla="*/ 0 h 432"/>
                <a:gd name="T18" fmla="*/ 0 w 861"/>
                <a:gd name="T19" fmla="*/ 0 h 432"/>
                <a:gd name="T20" fmla="*/ 0 w 861"/>
                <a:gd name="T21" fmla="*/ 0 h 43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61"/>
                <a:gd name="T34" fmla="*/ 0 h 432"/>
                <a:gd name="T35" fmla="*/ 861 w 861"/>
                <a:gd name="T36" fmla="*/ 432 h 43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61" h="432">
                  <a:moveTo>
                    <a:pt x="0" y="231"/>
                  </a:moveTo>
                  <a:lnTo>
                    <a:pt x="165" y="135"/>
                  </a:lnTo>
                  <a:lnTo>
                    <a:pt x="463" y="200"/>
                  </a:lnTo>
                  <a:lnTo>
                    <a:pt x="598" y="103"/>
                  </a:lnTo>
                  <a:lnTo>
                    <a:pt x="846" y="0"/>
                  </a:lnTo>
                  <a:lnTo>
                    <a:pt x="861" y="169"/>
                  </a:lnTo>
                  <a:lnTo>
                    <a:pt x="794" y="248"/>
                  </a:lnTo>
                  <a:lnTo>
                    <a:pt x="463" y="432"/>
                  </a:lnTo>
                  <a:lnTo>
                    <a:pt x="315" y="395"/>
                  </a:lnTo>
                  <a:lnTo>
                    <a:pt x="34" y="317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702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3" name="Freeform 36"/>
            <p:cNvSpPr>
              <a:spLocks/>
            </p:cNvSpPr>
            <p:nvPr/>
          </p:nvSpPr>
          <p:spPr bwMode="auto">
            <a:xfrm>
              <a:off x="1214" y="3578"/>
              <a:ext cx="79" cy="68"/>
            </a:xfrm>
            <a:custGeom>
              <a:avLst/>
              <a:gdLst>
                <a:gd name="T0" fmla="*/ 0 w 712"/>
                <a:gd name="T1" fmla="*/ 0 h 609"/>
                <a:gd name="T2" fmla="*/ 0 w 712"/>
                <a:gd name="T3" fmla="*/ 0 h 609"/>
                <a:gd name="T4" fmla="*/ 0 w 712"/>
                <a:gd name="T5" fmla="*/ 0 h 609"/>
                <a:gd name="T6" fmla="*/ 0 w 712"/>
                <a:gd name="T7" fmla="*/ 0 h 609"/>
                <a:gd name="T8" fmla="*/ 0 w 712"/>
                <a:gd name="T9" fmla="*/ 0 h 609"/>
                <a:gd name="T10" fmla="*/ 0 w 712"/>
                <a:gd name="T11" fmla="*/ 0 h 609"/>
                <a:gd name="T12" fmla="*/ 0 w 712"/>
                <a:gd name="T13" fmla="*/ 0 h 6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12"/>
                <a:gd name="T22" fmla="*/ 0 h 609"/>
                <a:gd name="T23" fmla="*/ 712 w 712"/>
                <a:gd name="T24" fmla="*/ 609 h 60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12" h="609">
                  <a:moveTo>
                    <a:pt x="150" y="65"/>
                  </a:moveTo>
                  <a:lnTo>
                    <a:pt x="49" y="262"/>
                  </a:lnTo>
                  <a:lnTo>
                    <a:pt x="0" y="609"/>
                  </a:lnTo>
                  <a:lnTo>
                    <a:pt x="697" y="558"/>
                  </a:lnTo>
                  <a:lnTo>
                    <a:pt x="712" y="196"/>
                  </a:lnTo>
                  <a:lnTo>
                    <a:pt x="712" y="0"/>
                  </a:lnTo>
                  <a:lnTo>
                    <a:pt x="150" y="6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4" name="Freeform 37"/>
            <p:cNvSpPr>
              <a:spLocks/>
            </p:cNvSpPr>
            <p:nvPr/>
          </p:nvSpPr>
          <p:spPr bwMode="auto">
            <a:xfrm>
              <a:off x="1553" y="3616"/>
              <a:ext cx="70" cy="101"/>
            </a:xfrm>
            <a:custGeom>
              <a:avLst/>
              <a:gdLst>
                <a:gd name="T0" fmla="*/ 0 w 630"/>
                <a:gd name="T1" fmla="*/ 0 h 908"/>
                <a:gd name="T2" fmla="*/ 0 w 630"/>
                <a:gd name="T3" fmla="*/ 0 h 908"/>
                <a:gd name="T4" fmla="*/ 0 w 630"/>
                <a:gd name="T5" fmla="*/ 0 h 908"/>
                <a:gd name="T6" fmla="*/ 0 w 630"/>
                <a:gd name="T7" fmla="*/ 0 h 908"/>
                <a:gd name="T8" fmla="*/ 0 w 630"/>
                <a:gd name="T9" fmla="*/ 0 h 908"/>
                <a:gd name="T10" fmla="*/ 0 w 630"/>
                <a:gd name="T11" fmla="*/ 0 h 908"/>
                <a:gd name="T12" fmla="*/ 0 w 630"/>
                <a:gd name="T13" fmla="*/ 0 h 908"/>
                <a:gd name="T14" fmla="*/ 0 w 630"/>
                <a:gd name="T15" fmla="*/ 0 h 908"/>
                <a:gd name="T16" fmla="*/ 0 w 630"/>
                <a:gd name="T17" fmla="*/ 0 h 908"/>
                <a:gd name="T18" fmla="*/ 0 w 630"/>
                <a:gd name="T19" fmla="*/ 0 h 908"/>
                <a:gd name="T20" fmla="*/ 0 w 630"/>
                <a:gd name="T21" fmla="*/ 0 h 908"/>
                <a:gd name="T22" fmla="*/ 0 w 630"/>
                <a:gd name="T23" fmla="*/ 0 h 908"/>
                <a:gd name="T24" fmla="*/ 0 w 630"/>
                <a:gd name="T25" fmla="*/ 0 h 908"/>
                <a:gd name="T26" fmla="*/ 0 w 630"/>
                <a:gd name="T27" fmla="*/ 0 h 908"/>
                <a:gd name="T28" fmla="*/ 0 w 630"/>
                <a:gd name="T29" fmla="*/ 0 h 90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0"/>
                <a:gd name="T46" fmla="*/ 0 h 908"/>
                <a:gd name="T47" fmla="*/ 630 w 630"/>
                <a:gd name="T48" fmla="*/ 908 h 90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0" h="908">
                  <a:moveTo>
                    <a:pt x="281" y="0"/>
                  </a:moveTo>
                  <a:lnTo>
                    <a:pt x="429" y="30"/>
                  </a:lnTo>
                  <a:lnTo>
                    <a:pt x="579" y="263"/>
                  </a:lnTo>
                  <a:lnTo>
                    <a:pt x="630" y="478"/>
                  </a:lnTo>
                  <a:lnTo>
                    <a:pt x="616" y="725"/>
                  </a:lnTo>
                  <a:lnTo>
                    <a:pt x="533" y="889"/>
                  </a:lnTo>
                  <a:lnTo>
                    <a:pt x="333" y="908"/>
                  </a:lnTo>
                  <a:lnTo>
                    <a:pt x="198" y="825"/>
                  </a:lnTo>
                  <a:lnTo>
                    <a:pt x="81" y="708"/>
                  </a:lnTo>
                  <a:lnTo>
                    <a:pt x="0" y="595"/>
                  </a:lnTo>
                  <a:lnTo>
                    <a:pt x="118" y="530"/>
                  </a:lnTo>
                  <a:lnTo>
                    <a:pt x="333" y="595"/>
                  </a:lnTo>
                  <a:lnTo>
                    <a:pt x="333" y="413"/>
                  </a:lnTo>
                  <a:lnTo>
                    <a:pt x="299" y="150"/>
                  </a:lnTo>
                  <a:lnTo>
                    <a:pt x="2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5" name="Freeform 38"/>
            <p:cNvSpPr>
              <a:spLocks/>
            </p:cNvSpPr>
            <p:nvPr/>
          </p:nvSpPr>
          <p:spPr bwMode="auto">
            <a:xfrm>
              <a:off x="1837" y="3677"/>
              <a:ext cx="70" cy="84"/>
            </a:xfrm>
            <a:custGeom>
              <a:avLst/>
              <a:gdLst>
                <a:gd name="T0" fmla="*/ 0 w 630"/>
                <a:gd name="T1" fmla="*/ 0 h 755"/>
                <a:gd name="T2" fmla="*/ 0 w 630"/>
                <a:gd name="T3" fmla="*/ 0 h 755"/>
                <a:gd name="T4" fmla="*/ 0 w 630"/>
                <a:gd name="T5" fmla="*/ 0 h 755"/>
                <a:gd name="T6" fmla="*/ 0 w 630"/>
                <a:gd name="T7" fmla="*/ 0 h 755"/>
                <a:gd name="T8" fmla="*/ 0 w 630"/>
                <a:gd name="T9" fmla="*/ 0 h 755"/>
                <a:gd name="T10" fmla="*/ 0 w 630"/>
                <a:gd name="T11" fmla="*/ 0 h 755"/>
                <a:gd name="T12" fmla="*/ 0 w 630"/>
                <a:gd name="T13" fmla="*/ 0 h 755"/>
                <a:gd name="T14" fmla="*/ 0 w 630"/>
                <a:gd name="T15" fmla="*/ 0 h 755"/>
                <a:gd name="T16" fmla="*/ 0 w 630"/>
                <a:gd name="T17" fmla="*/ 0 h 755"/>
                <a:gd name="T18" fmla="*/ 0 w 630"/>
                <a:gd name="T19" fmla="*/ 0 h 755"/>
                <a:gd name="T20" fmla="*/ 0 w 630"/>
                <a:gd name="T21" fmla="*/ 0 h 75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30"/>
                <a:gd name="T34" fmla="*/ 0 h 755"/>
                <a:gd name="T35" fmla="*/ 630 w 630"/>
                <a:gd name="T36" fmla="*/ 755 h 75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30" h="755">
                  <a:moveTo>
                    <a:pt x="0" y="49"/>
                  </a:moveTo>
                  <a:lnTo>
                    <a:pt x="150" y="179"/>
                  </a:lnTo>
                  <a:lnTo>
                    <a:pt x="249" y="459"/>
                  </a:lnTo>
                  <a:lnTo>
                    <a:pt x="249" y="627"/>
                  </a:lnTo>
                  <a:lnTo>
                    <a:pt x="249" y="755"/>
                  </a:lnTo>
                  <a:lnTo>
                    <a:pt x="630" y="706"/>
                  </a:lnTo>
                  <a:lnTo>
                    <a:pt x="617" y="410"/>
                  </a:lnTo>
                  <a:lnTo>
                    <a:pt x="549" y="265"/>
                  </a:lnTo>
                  <a:lnTo>
                    <a:pt x="400" y="0"/>
                  </a:lnTo>
                  <a:lnTo>
                    <a:pt x="135" y="0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6" name="Freeform 39"/>
            <p:cNvSpPr>
              <a:spLocks/>
            </p:cNvSpPr>
            <p:nvPr/>
          </p:nvSpPr>
          <p:spPr bwMode="auto">
            <a:xfrm>
              <a:off x="1213" y="3591"/>
              <a:ext cx="78" cy="97"/>
            </a:xfrm>
            <a:custGeom>
              <a:avLst/>
              <a:gdLst>
                <a:gd name="T0" fmla="*/ 0 w 703"/>
                <a:gd name="T1" fmla="*/ 0 h 875"/>
                <a:gd name="T2" fmla="*/ 0 w 703"/>
                <a:gd name="T3" fmla="*/ 0 h 875"/>
                <a:gd name="T4" fmla="*/ 0 w 703"/>
                <a:gd name="T5" fmla="*/ 0 h 875"/>
                <a:gd name="T6" fmla="*/ 0 w 703"/>
                <a:gd name="T7" fmla="*/ 0 h 875"/>
                <a:gd name="T8" fmla="*/ 0 w 703"/>
                <a:gd name="T9" fmla="*/ 0 h 875"/>
                <a:gd name="T10" fmla="*/ 0 w 703"/>
                <a:gd name="T11" fmla="*/ 0 h 875"/>
                <a:gd name="T12" fmla="*/ 0 w 703"/>
                <a:gd name="T13" fmla="*/ 0 h 875"/>
                <a:gd name="T14" fmla="*/ 0 w 703"/>
                <a:gd name="T15" fmla="*/ 0 h 875"/>
                <a:gd name="T16" fmla="*/ 0 w 703"/>
                <a:gd name="T17" fmla="*/ 0 h 875"/>
                <a:gd name="T18" fmla="*/ 0 w 703"/>
                <a:gd name="T19" fmla="*/ 0 h 875"/>
                <a:gd name="T20" fmla="*/ 0 w 703"/>
                <a:gd name="T21" fmla="*/ 0 h 875"/>
                <a:gd name="T22" fmla="*/ 0 w 703"/>
                <a:gd name="T23" fmla="*/ 0 h 875"/>
                <a:gd name="T24" fmla="*/ 0 w 703"/>
                <a:gd name="T25" fmla="*/ 0 h 87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03"/>
                <a:gd name="T40" fmla="*/ 0 h 875"/>
                <a:gd name="T41" fmla="*/ 703 w 703"/>
                <a:gd name="T42" fmla="*/ 875 h 87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03" h="875">
                  <a:moveTo>
                    <a:pt x="118" y="26"/>
                  </a:moveTo>
                  <a:lnTo>
                    <a:pt x="76" y="406"/>
                  </a:lnTo>
                  <a:lnTo>
                    <a:pt x="565" y="406"/>
                  </a:lnTo>
                  <a:lnTo>
                    <a:pt x="703" y="0"/>
                  </a:lnTo>
                  <a:lnTo>
                    <a:pt x="665" y="875"/>
                  </a:lnTo>
                  <a:lnTo>
                    <a:pt x="587" y="813"/>
                  </a:lnTo>
                  <a:lnTo>
                    <a:pt x="473" y="701"/>
                  </a:lnTo>
                  <a:lnTo>
                    <a:pt x="192" y="673"/>
                  </a:lnTo>
                  <a:lnTo>
                    <a:pt x="64" y="724"/>
                  </a:lnTo>
                  <a:lnTo>
                    <a:pt x="0" y="797"/>
                  </a:lnTo>
                  <a:lnTo>
                    <a:pt x="0" y="576"/>
                  </a:lnTo>
                  <a:lnTo>
                    <a:pt x="40" y="292"/>
                  </a:lnTo>
                  <a:lnTo>
                    <a:pt x="118" y="26"/>
                  </a:lnTo>
                  <a:close/>
                </a:path>
              </a:pathLst>
            </a:custGeom>
            <a:solidFill>
              <a:srgbClr val="702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7" name="Freeform 40"/>
            <p:cNvSpPr>
              <a:spLocks/>
            </p:cNvSpPr>
            <p:nvPr/>
          </p:nvSpPr>
          <p:spPr bwMode="auto">
            <a:xfrm>
              <a:off x="1554" y="3677"/>
              <a:ext cx="61" cy="39"/>
            </a:xfrm>
            <a:custGeom>
              <a:avLst/>
              <a:gdLst>
                <a:gd name="T0" fmla="*/ 0 w 553"/>
                <a:gd name="T1" fmla="*/ 0 h 355"/>
                <a:gd name="T2" fmla="*/ 0 w 553"/>
                <a:gd name="T3" fmla="*/ 0 h 355"/>
                <a:gd name="T4" fmla="*/ 0 w 553"/>
                <a:gd name="T5" fmla="*/ 0 h 355"/>
                <a:gd name="T6" fmla="*/ 0 w 553"/>
                <a:gd name="T7" fmla="*/ 0 h 355"/>
                <a:gd name="T8" fmla="*/ 0 w 553"/>
                <a:gd name="T9" fmla="*/ 0 h 355"/>
                <a:gd name="T10" fmla="*/ 0 w 553"/>
                <a:gd name="T11" fmla="*/ 0 h 355"/>
                <a:gd name="T12" fmla="*/ 0 w 553"/>
                <a:gd name="T13" fmla="*/ 0 h 355"/>
                <a:gd name="T14" fmla="*/ 0 w 553"/>
                <a:gd name="T15" fmla="*/ 0 h 355"/>
                <a:gd name="T16" fmla="*/ 0 w 553"/>
                <a:gd name="T17" fmla="*/ 0 h 3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3"/>
                <a:gd name="T28" fmla="*/ 0 h 355"/>
                <a:gd name="T29" fmla="*/ 553 w 553"/>
                <a:gd name="T30" fmla="*/ 355 h 3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3" h="355">
                  <a:moveTo>
                    <a:pt x="303" y="57"/>
                  </a:moveTo>
                  <a:lnTo>
                    <a:pt x="553" y="231"/>
                  </a:lnTo>
                  <a:lnTo>
                    <a:pt x="486" y="355"/>
                  </a:lnTo>
                  <a:lnTo>
                    <a:pt x="222" y="332"/>
                  </a:lnTo>
                  <a:lnTo>
                    <a:pt x="41" y="136"/>
                  </a:lnTo>
                  <a:lnTo>
                    <a:pt x="0" y="41"/>
                  </a:lnTo>
                  <a:lnTo>
                    <a:pt x="82" y="0"/>
                  </a:lnTo>
                  <a:lnTo>
                    <a:pt x="222" y="13"/>
                  </a:lnTo>
                  <a:lnTo>
                    <a:pt x="303" y="57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8" name="Freeform 41"/>
            <p:cNvSpPr>
              <a:spLocks/>
            </p:cNvSpPr>
            <p:nvPr/>
          </p:nvSpPr>
          <p:spPr bwMode="auto">
            <a:xfrm>
              <a:off x="1862" y="3677"/>
              <a:ext cx="43" cy="85"/>
            </a:xfrm>
            <a:custGeom>
              <a:avLst/>
              <a:gdLst>
                <a:gd name="T0" fmla="*/ 0 w 387"/>
                <a:gd name="T1" fmla="*/ 0 h 771"/>
                <a:gd name="T2" fmla="*/ 0 w 387"/>
                <a:gd name="T3" fmla="*/ 0 h 771"/>
                <a:gd name="T4" fmla="*/ 0 w 387"/>
                <a:gd name="T5" fmla="*/ 0 h 771"/>
                <a:gd name="T6" fmla="*/ 0 w 387"/>
                <a:gd name="T7" fmla="*/ 0 h 771"/>
                <a:gd name="T8" fmla="*/ 0 w 387"/>
                <a:gd name="T9" fmla="*/ 0 h 771"/>
                <a:gd name="T10" fmla="*/ 0 w 387"/>
                <a:gd name="T11" fmla="*/ 0 h 771"/>
                <a:gd name="T12" fmla="*/ 0 w 387"/>
                <a:gd name="T13" fmla="*/ 0 h 771"/>
                <a:gd name="T14" fmla="*/ 0 w 387"/>
                <a:gd name="T15" fmla="*/ 0 h 771"/>
                <a:gd name="T16" fmla="*/ 0 w 387"/>
                <a:gd name="T17" fmla="*/ 0 h 771"/>
                <a:gd name="T18" fmla="*/ 0 w 387"/>
                <a:gd name="T19" fmla="*/ 0 h 771"/>
                <a:gd name="T20" fmla="*/ 0 w 387"/>
                <a:gd name="T21" fmla="*/ 0 h 771"/>
                <a:gd name="T22" fmla="*/ 0 w 387"/>
                <a:gd name="T23" fmla="*/ 0 h 771"/>
                <a:gd name="T24" fmla="*/ 0 w 387"/>
                <a:gd name="T25" fmla="*/ 0 h 7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87"/>
                <a:gd name="T40" fmla="*/ 0 h 771"/>
                <a:gd name="T41" fmla="*/ 387 w 387"/>
                <a:gd name="T42" fmla="*/ 771 h 77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87" h="771">
                  <a:moveTo>
                    <a:pt x="0" y="771"/>
                  </a:moveTo>
                  <a:lnTo>
                    <a:pt x="372" y="771"/>
                  </a:lnTo>
                  <a:lnTo>
                    <a:pt x="387" y="576"/>
                  </a:lnTo>
                  <a:lnTo>
                    <a:pt x="372" y="400"/>
                  </a:lnTo>
                  <a:lnTo>
                    <a:pt x="305" y="206"/>
                  </a:lnTo>
                  <a:lnTo>
                    <a:pt x="150" y="0"/>
                  </a:lnTo>
                  <a:lnTo>
                    <a:pt x="232" y="164"/>
                  </a:lnTo>
                  <a:lnTo>
                    <a:pt x="264" y="332"/>
                  </a:lnTo>
                  <a:lnTo>
                    <a:pt x="264" y="465"/>
                  </a:lnTo>
                  <a:lnTo>
                    <a:pt x="11" y="465"/>
                  </a:lnTo>
                  <a:lnTo>
                    <a:pt x="24" y="605"/>
                  </a:lnTo>
                  <a:lnTo>
                    <a:pt x="0" y="718"/>
                  </a:lnTo>
                  <a:lnTo>
                    <a:pt x="0" y="771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9" name="Freeform 42"/>
            <p:cNvSpPr>
              <a:spLocks/>
            </p:cNvSpPr>
            <p:nvPr/>
          </p:nvSpPr>
          <p:spPr bwMode="auto">
            <a:xfrm>
              <a:off x="1863" y="3289"/>
              <a:ext cx="224" cy="379"/>
            </a:xfrm>
            <a:custGeom>
              <a:avLst/>
              <a:gdLst>
                <a:gd name="T0" fmla="*/ 0 w 2016"/>
                <a:gd name="T1" fmla="*/ 0 h 3411"/>
                <a:gd name="T2" fmla="*/ 0 w 2016"/>
                <a:gd name="T3" fmla="*/ 0 h 3411"/>
                <a:gd name="T4" fmla="*/ 0 w 2016"/>
                <a:gd name="T5" fmla="*/ 0 h 3411"/>
                <a:gd name="T6" fmla="*/ 0 w 2016"/>
                <a:gd name="T7" fmla="*/ 0 h 3411"/>
                <a:gd name="T8" fmla="*/ 0 w 2016"/>
                <a:gd name="T9" fmla="*/ 0 h 3411"/>
                <a:gd name="T10" fmla="*/ 0 w 2016"/>
                <a:gd name="T11" fmla="*/ 0 h 3411"/>
                <a:gd name="T12" fmla="*/ 0 w 2016"/>
                <a:gd name="T13" fmla="*/ 0 h 3411"/>
                <a:gd name="T14" fmla="*/ 0 w 2016"/>
                <a:gd name="T15" fmla="*/ 0 h 3411"/>
                <a:gd name="T16" fmla="*/ 0 w 2016"/>
                <a:gd name="T17" fmla="*/ 0 h 3411"/>
                <a:gd name="T18" fmla="*/ 0 w 2016"/>
                <a:gd name="T19" fmla="*/ 0 h 3411"/>
                <a:gd name="T20" fmla="*/ 0 w 2016"/>
                <a:gd name="T21" fmla="*/ 0 h 3411"/>
                <a:gd name="T22" fmla="*/ 0 w 2016"/>
                <a:gd name="T23" fmla="*/ 0 h 3411"/>
                <a:gd name="T24" fmla="*/ 0 w 2016"/>
                <a:gd name="T25" fmla="*/ 0 h 3411"/>
                <a:gd name="T26" fmla="*/ 0 w 2016"/>
                <a:gd name="T27" fmla="*/ 0 h 3411"/>
                <a:gd name="T28" fmla="*/ 0 w 2016"/>
                <a:gd name="T29" fmla="*/ 0 h 3411"/>
                <a:gd name="T30" fmla="*/ 0 w 2016"/>
                <a:gd name="T31" fmla="*/ 0 h 3411"/>
                <a:gd name="T32" fmla="*/ 0 w 2016"/>
                <a:gd name="T33" fmla="*/ 0 h 3411"/>
                <a:gd name="T34" fmla="*/ 0 w 2016"/>
                <a:gd name="T35" fmla="*/ 0 h 3411"/>
                <a:gd name="T36" fmla="*/ 0 w 2016"/>
                <a:gd name="T37" fmla="*/ 0 h 3411"/>
                <a:gd name="T38" fmla="*/ 0 w 2016"/>
                <a:gd name="T39" fmla="*/ 0 h 3411"/>
                <a:gd name="T40" fmla="*/ 0 w 2016"/>
                <a:gd name="T41" fmla="*/ 0 h 3411"/>
                <a:gd name="T42" fmla="*/ 0 w 2016"/>
                <a:gd name="T43" fmla="*/ 0 h 3411"/>
                <a:gd name="T44" fmla="*/ 0 w 2016"/>
                <a:gd name="T45" fmla="*/ 0 h 341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16"/>
                <a:gd name="T70" fmla="*/ 0 h 3411"/>
                <a:gd name="T71" fmla="*/ 2016 w 2016"/>
                <a:gd name="T72" fmla="*/ 3411 h 341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16" h="3411">
                  <a:moveTo>
                    <a:pt x="1969" y="0"/>
                  </a:moveTo>
                  <a:lnTo>
                    <a:pt x="2009" y="92"/>
                  </a:lnTo>
                  <a:lnTo>
                    <a:pt x="2016" y="199"/>
                  </a:lnTo>
                  <a:lnTo>
                    <a:pt x="1986" y="346"/>
                  </a:lnTo>
                  <a:lnTo>
                    <a:pt x="1917" y="457"/>
                  </a:lnTo>
                  <a:lnTo>
                    <a:pt x="1799" y="603"/>
                  </a:lnTo>
                  <a:lnTo>
                    <a:pt x="1492" y="1009"/>
                  </a:lnTo>
                  <a:lnTo>
                    <a:pt x="1320" y="1259"/>
                  </a:lnTo>
                  <a:lnTo>
                    <a:pt x="1130" y="1572"/>
                  </a:lnTo>
                  <a:lnTo>
                    <a:pt x="920" y="1934"/>
                  </a:lnTo>
                  <a:lnTo>
                    <a:pt x="681" y="2360"/>
                  </a:lnTo>
                  <a:lnTo>
                    <a:pt x="498" y="2735"/>
                  </a:lnTo>
                  <a:lnTo>
                    <a:pt x="356" y="3081"/>
                  </a:lnTo>
                  <a:lnTo>
                    <a:pt x="264" y="3354"/>
                  </a:lnTo>
                  <a:lnTo>
                    <a:pt x="238" y="3411"/>
                  </a:lnTo>
                  <a:lnTo>
                    <a:pt x="0" y="3219"/>
                  </a:lnTo>
                  <a:lnTo>
                    <a:pt x="41" y="2800"/>
                  </a:lnTo>
                  <a:lnTo>
                    <a:pt x="172" y="2148"/>
                  </a:lnTo>
                  <a:lnTo>
                    <a:pt x="289" y="1438"/>
                  </a:lnTo>
                  <a:lnTo>
                    <a:pt x="388" y="1146"/>
                  </a:lnTo>
                  <a:lnTo>
                    <a:pt x="464" y="983"/>
                  </a:lnTo>
                  <a:lnTo>
                    <a:pt x="531" y="875"/>
                  </a:lnTo>
                  <a:lnTo>
                    <a:pt x="196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0" name="Freeform 43"/>
            <p:cNvSpPr>
              <a:spLocks/>
            </p:cNvSpPr>
            <p:nvPr/>
          </p:nvSpPr>
          <p:spPr bwMode="auto">
            <a:xfrm>
              <a:off x="1861" y="3404"/>
              <a:ext cx="114" cy="273"/>
            </a:xfrm>
            <a:custGeom>
              <a:avLst/>
              <a:gdLst>
                <a:gd name="T0" fmla="*/ 0 w 1031"/>
                <a:gd name="T1" fmla="*/ 0 h 2463"/>
                <a:gd name="T2" fmla="*/ 0 w 1031"/>
                <a:gd name="T3" fmla="*/ 0 h 2463"/>
                <a:gd name="T4" fmla="*/ 0 w 1031"/>
                <a:gd name="T5" fmla="*/ 0 h 2463"/>
                <a:gd name="T6" fmla="*/ 0 w 1031"/>
                <a:gd name="T7" fmla="*/ 0 h 2463"/>
                <a:gd name="T8" fmla="*/ 0 w 1031"/>
                <a:gd name="T9" fmla="*/ 0 h 2463"/>
                <a:gd name="T10" fmla="*/ 0 w 1031"/>
                <a:gd name="T11" fmla="*/ 0 h 2463"/>
                <a:gd name="T12" fmla="*/ 0 w 1031"/>
                <a:gd name="T13" fmla="*/ 0 h 2463"/>
                <a:gd name="T14" fmla="*/ 0 w 1031"/>
                <a:gd name="T15" fmla="*/ 0 h 2463"/>
                <a:gd name="T16" fmla="*/ 0 w 1031"/>
                <a:gd name="T17" fmla="*/ 0 h 2463"/>
                <a:gd name="T18" fmla="*/ 0 w 1031"/>
                <a:gd name="T19" fmla="*/ 0 h 2463"/>
                <a:gd name="T20" fmla="*/ 0 w 1031"/>
                <a:gd name="T21" fmla="*/ 0 h 2463"/>
                <a:gd name="T22" fmla="*/ 0 w 1031"/>
                <a:gd name="T23" fmla="*/ 0 h 2463"/>
                <a:gd name="T24" fmla="*/ 0 w 1031"/>
                <a:gd name="T25" fmla="*/ 0 h 2463"/>
                <a:gd name="T26" fmla="*/ 0 w 1031"/>
                <a:gd name="T27" fmla="*/ 0 h 2463"/>
                <a:gd name="T28" fmla="*/ 0 w 1031"/>
                <a:gd name="T29" fmla="*/ 0 h 2463"/>
                <a:gd name="T30" fmla="*/ 0 w 1031"/>
                <a:gd name="T31" fmla="*/ 0 h 2463"/>
                <a:gd name="T32" fmla="*/ 0 w 1031"/>
                <a:gd name="T33" fmla="*/ 0 h 2463"/>
                <a:gd name="T34" fmla="*/ 0 w 1031"/>
                <a:gd name="T35" fmla="*/ 0 h 2463"/>
                <a:gd name="T36" fmla="*/ 0 w 1031"/>
                <a:gd name="T37" fmla="*/ 0 h 2463"/>
                <a:gd name="T38" fmla="*/ 0 w 1031"/>
                <a:gd name="T39" fmla="*/ 0 h 2463"/>
                <a:gd name="T40" fmla="*/ 0 w 1031"/>
                <a:gd name="T41" fmla="*/ 0 h 2463"/>
                <a:gd name="T42" fmla="*/ 0 w 1031"/>
                <a:gd name="T43" fmla="*/ 0 h 2463"/>
                <a:gd name="T44" fmla="*/ 0 w 1031"/>
                <a:gd name="T45" fmla="*/ 0 h 2463"/>
                <a:gd name="T46" fmla="*/ 0 w 1031"/>
                <a:gd name="T47" fmla="*/ 0 h 2463"/>
                <a:gd name="T48" fmla="*/ 0 w 1031"/>
                <a:gd name="T49" fmla="*/ 0 h 246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31"/>
                <a:gd name="T76" fmla="*/ 0 h 2463"/>
                <a:gd name="T77" fmla="*/ 1031 w 1031"/>
                <a:gd name="T78" fmla="*/ 2463 h 246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31" h="2463">
                  <a:moveTo>
                    <a:pt x="831" y="0"/>
                  </a:moveTo>
                  <a:lnTo>
                    <a:pt x="779" y="57"/>
                  </a:lnTo>
                  <a:lnTo>
                    <a:pt x="708" y="203"/>
                  </a:lnTo>
                  <a:lnTo>
                    <a:pt x="699" y="419"/>
                  </a:lnTo>
                  <a:lnTo>
                    <a:pt x="591" y="607"/>
                  </a:lnTo>
                  <a:lnTo>
                    <a:pt x="347" y="1012"/>
                  </a:lnTo>
                  <a:lnTo>
                    <a:pt x="209" y="1316"/>
                  </a:lnTo>
                  <a:lnTo>
                    <a:pt x="99" y="1558"/>
                  </a:lnTo>
                  <a:lnTo>
                    <a:pt x="30" y="1978"/>
                  </a:lnTo>
                  <a:lnTo>
                    <a:pt x="0" y="2284"/>
                  </a:lnTo>
                  <a:lnTo>
                    <a:pt x="0" y="2463"/>
                  </a:lnTo>
                  <a:lnTo>
                    <a:pt x="165" y="2451"/>
                  </a:lnTo>
                  <a:lnTo>
                    <a:pt x="144" y="2415"/>
                  </a:lnTo>
                  <a:lnTo>
                    <a:pt x="218" y="2394"/>
                  </a:lnTo>
                  <a:lnTo>
                    <a:pt x="282" y="2336"/>
                  </a:lnTo>
                  <a:lnTo>
                    <a:pt x="465" y="1852"/>
                  </a:lnTo>
                  <a:lnTo>
                    <a:pt x="672" y="1393"/>
                  </a:lnTo>
                  <a:lnTo>
                    <a:pt x="773" y="1172"/>
                  </a:lnTo>
                  <a:lnTo>
                    <a:pt x="815" y="963"/>
                  </a:lnTo>
                  <a:lnTo>
                    <a:pt x="839" y="455"/>
                  </a:lnTo>
                  <a:lnTo>
                    <a:pt x="973" y="242"/>
                  </a:lnTo>
                  <a:lnTo>
                    <a:pt x="1031" y="153"/>
                  </a:lnTo>
                  <a:lnTo>
                    <a:pt x="1031" y="73"/>
                  </a:lnTo>
                  <a:lnTo>
                    <a:pt x="973" y="2"/>
                  </a:lnTo>
                  <a:lnTo>
                    <a:pt x="831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1" name="Freeform 44"/>
            <p:cNvSpPr>
              <a:spLocks/>
            </p:cNvSpPr>
            <p:nvPr/>
          </p:nvSpPr>
          <p:spPr bwMode="auto">
            <a:xfrm>
              <a:off x="1864" y="3404"/>
              <a:ext cx="113" cy="266"/>
            </a:xfrm>
            <a:custGeom>
              <a:avLst/>
              <a:gdLst>
                <a:gd name="T0" fmla="*/ 0 w 1014"/>
                <a:gd name="T1" fmla="*/ 0 h 2392"/>
                <a:gd name="T2" fmla="*/ 0 w 1014"/>
                <a:gd name="T3" fmla="*/ 0 h 2392"/>
                <a:gd name="T4" fmla="*/ 0 w 1014"/>
                <a:gd name="T5" fmla="*/ 0 h 2392"/>
                <a:gd name="T6" fmla="*/ 0 w 1014"/>
                <a:gd name="T7" fmla="*/ 0 h 2392"/>
                <a:gd name="T8" fmla="*/ 0 w 1014"/>
                <a:gd name="T9" fmla="*/ 0 h 2392"/>
                <a:gd name="T10" fmla="*/ 0 w 1014"/>
                <a:gd name="T11" fmla="*/ 0 h 2392"/>
                <a:gd name="T12" fmla="*/ 0 w 1014"/>
                <a:gd name="T13" fmla="*/ 0 h 2392"/>
                <a:gd name="T14" fmla="*/ 0 w 1014"/>
                <a:gd name="T15" fmla="*/ 0 h 2392"/>
                <a:gd name="T16" fmla="*/ 0 w 1014"/>
                <a:gd name="T17" fmla="*/ 0 h 2392"/>
                <a:gd name="T18" fmla="*/ 0 w 1014"/>
                <a:gd name="T19" fmla="*/ 0 h 2392"/>
                <a:gd name="T20" fmla="*/ 0 w 1014"/>
                <a:gd name="T21" fmla="*/ 0 h 2392"/>
                <a:gd name="T22" fmla="*/ 0 w 1014"/>
                <a:gd name="T23" fmla="*/ 0 h 2392"/>
                <a:gd name="T24" fmla="*/ 0 w 1014"/>
                <a:gd name="T25" fmla="*/ 0 h 2392"/>
                <a:gd name="T26" fmla="*/ 0 w 1014"/>
                <a:gd name="T27" fmla="*/ 0 h 2392"/>
                <a:gd name="T28" fmla="*/ 0 w 1014"/>
                <a:gd name="T29" fmla="*/ 0 h 2392"/>
                <a:gd name="T30" fmla="*/ 0 w 1014"/>
                <a:gd name="T31" fmla="*/ 0 h 2392"/>
                <a:gd name="T32" fmla="*/ 0 w 1014"/>
                <a:gd name="T33" fmla="*/ 0 h 2392"/>
                <a:gd name="T34" fmla="*/ 0 w 1014"/>
                <a:gd name="T35" fmla="*/ 0 h 2392"/>
                <a:gd name="T36" fmla="*/ 0 w 1014"/>
                <a:gd name="T37" fmla="*/ 0 h 2392"/>
                <a:gd name="T38" fmla="*/ 0 w 1014"/>
                <a:gd name="T39" fmla="*/ 0 h 2392"/>
                <a:gd name="T40" fmla="*/ 0 w 1014"/>
                <a:gd name="T41" fmla="*/ 0 h 2392"/>
                <a:gd name="T42" fmla="*/ 0 w 1014"/>
                <a:gd name="T43" fmla="*/ 0 h 2392"/>
                <a:gd name="T44" fmla="*/ 0 w 1014"/>
                <a:gd name="T45" fmla="*/ 0 h 2392"/>
                <a:gd name="T46" fmla="*/ 0 w 1014"/>
                <a:gd name="T47" fmla="*/ 0 h 2392"/>
                <a:gd name="T48" fmla="*/ 0 w 1014"/>
                <a:gd name="T49" fmla="*/ 0 h 2392"/>
                <a:gd name="T50" fmla="*/ 0 w 1014"/>
                <a:gd name="T51" fmla="*/ 0 h 2392"/>
                <a:gd name="T52" fmla="*/ 0 w 1014"/>
                <a:gd name="T53" fmla="*/ 0 h 2392"/>
                <a:gd name="T54" fmla="*/ 0 w 1014"/>
                <a:gd name="T55" fmla="*/ 0 h 2392"/>
                <a:gd name="T56" fmla="*/ 0 w 1014"/>
                <a:gd name="T57" fmla="*/ 0 h 2392"/>
                <a:gd name="T58" fmla="*/ 0 w 1014"/>
                <a:gd name="T59" fmla="*/ 0 h 2392"/>
                <a:gd name="T60" fmla="*/ 0 w 1014"/>
                <a:gd name="T61" fmla="*/ 0 h 2392"/>
                <a:gd name="T62" fmla="*/ 0 w 1014"/>
                <a:gd name="T63" fmla="*/ 0 h 2392"/>
                <a:gd name="T64" fmla="*/ 0 w 1014"/>
                <a:gd name="T65" fmla="*/ 0 h 2392"/>
                <a:gd name="T66" fmla="*/ 0 w 1014"/>
                <a:gd name="T67" fmla="*/ 0 h 239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14"/>
                <a:gd name="T103" fmla="*/ 0 h 2392"/>
                <a:gd name="T104" fmla="*/ 1014 w 1014"/>
                <a:gd name="T105" fmla="*/ 2392 h 239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14" h="2392">
                  <a:moveTo>
                    <a:pt x="777" y="0"/>
                  </a:moveTo>
                  <a:lnTo>
                    <a:pt x="718" y="219"/>
                  </a:lnTo>
                  <a:lnTo>
                    <a:pt x="718" y="327"/>
                  </a:lnTo>
                  <a:lnTo>
                    <a:pt x="758" y="351"/>
                  </a:lnTo>
                  <a:lnTo>
                    <a:pt x="890" y="161"/>
                  </a:lnTo>
                  <a:lnTo>
                    <a:pt x="927" y="19"/>
                  </a:lnTo>
                  <a:lnTo>
                    <a:pt x="958" y="19"/>
                  </a:lnTo>
                  <a:lnTo>
                    <a:pt x="995" y="55"/>
                  </a:lnTo>
                  <a:lnTo>
                    <a:pt x="1014" y="151"/>
                  </a:lnTo>
                  <a:lnTo>
                    <a:pt x="809" y="466"/>
                  </a:lnTo>
                  <a:lnTo>
                    <a:pt x="792" y="782"/>
                  </a:lnTo>
                  <a:lnTo>
                    <a:pt x="767" y="1128"/>
                  </a:lnTo>
                  <a:lnTo>
                    <a:pt x="669" y="1331"/>
                  </a:lnTo>
                  <a:lnTo>
                    <a:pt x="501" y="1641"/>
                  </a:lnTo>
                  <a:lnTo>
                    <a:pt x="369" y="1951"/>
                  </a:lnTo>
                  <a:lnTo>
                    <a:pt x="234" y="2382"/>
                  </a:lnTo>
                  <a:lnTo>
                    <a:pt x="155" y="2392"/>
                  </a:lnTo>
                  <a:lnTo>
                    <a:pt x="286" y="1886"/>
                  </a:lnTo>
                  <a:lnTo>
                    <a:pt x="509" y="1331"/>
                  </a:lnTo>
                  <a:lnTo>
                    <a:pt x="618" y="1062"/>
                  </a:lnTo>
                  <a:lnTo>
                    <a:pt x="652" y="823"/>
                  </a:lnTo>
                  <a:lnTo>
                    <a:pt x="692" y="516"/>
                  </a:lnTo>
                  <a:lnTo>
                    <a:pt x="612" y="666"/>
                  </a:lnTo>
                  <a:lnTo>
                    <a:pt x="295" y="1233"/>
                  </a:lnTo>
                  <a:lnTo>
                    <a:pt x="155" y="1589"/>
                  </a:lnTo>
                  <a:lnTo>
                    <a:pt x="53" y="1886"/>
                  </a:lnTo>
                  <a:lnTo>
                    <a:pt x="0" y="2061"/>
                  </a:lnTo>
                  <a:lnTo>
                    <a:pt x="143" y="1457"/>
                  </a:lnTo>
                  <a:lnTo>
                    <a:pt x="317" y="1037"/>
                  </a:lnTo>
                  <a:lnTo>
                    <a:pt x="526" y="682"/>
                  </a:lnTo>
                  <a:lnTo>
                    <a:pt x="678" y="417"/>
                  </a:lnTo>
                  <a:lnTo>
                    <a:pt x="661" y="182"/>
                  </a:lnTo>
                  <a:lnTo>
                    <a:pt x="728" y="60"/>
                  </a:lnTo>
                  <a:lnTo>
                    <a:pt x="777" y="0"/>
                  </a:lnTo>
                  <a:close/>
                </a:path>
              </a:pathLst>
            </a:custGeom>
            <a:solidFill>
              <a:srgbClr val="702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2" name="Freeform 45"/>
            <p:cNvSpPr>
              <a:spLocks/>
            </p:cNvSpPr>
            <p:nvPr/>
          </p:nvSpPr>
          <p:spPr bwMode="auto">
            <a:xfrm>
              <a:off x="1953" y="3427"/>
              <a:ext cx="28" cy="93"/>
            </a:xfrm>
            <a:custGeom>
              <a:avLst/>
              <a:gdLst>
                <a:gd name="T0" fmla="*/ 0 w 249"/>
                <a:gd name="T1" fmla="*/ 0 h 840"/>
                <a:gd name="T2" fmla="*/ 0 w 249"/>
                <a:gd name="T3" fmla="*/ 0 h 840"/>
                <a:gd name="T4" fmla="*/ 0 w 249"/>
                <a:gd name="T5" fmla="*/ 0 h 840"/>
                <a:gd name="T6" fmla="*/ 0 w 249"/>
                <a:gd name="T7" fmla="*/ 0 h 840"/>
                <a:gd name="T8" fmla="*/ 0 w 249"/>
                <a:gd name="T9" fmla="*/ 0 h 840"/>
                <a:gd name="T10" fmla="*/ 0 w 249"/>
                <a:gd name="T11" fmla="*/ 0 h 840"/>
                <a:gd name="T12" fmla="*/ 0 w 249"/>
                <a:gd name="T13" fmla="*/ 0 h 840"/>
                <a:gd name="T14" fmla="*/ 0 w 249"/>
                <a:gd name="T15" fmla="*/ 0 h 840"/>
                <a:gd name="T16" fmla="*/ 0 w 249"/>
                <a:gd name="T17" fmla="*/ 0 h 840"/>
                <a:gd name="T18" fmla="*/ 0 w 249"/>
                <a:gd name="T19" fmla="*/ 0 h 840"/>
                <a:gd name="T20" fmla="*/ 0 w 249"/>
                <a:gd name="T21" fmla="*/ 0 h 840"/>
                <a:gd name="T22" fmla="*/ 0 w 249"/>
                <a:gd name="T23" fmla="*/ 0 h 840"/>
                <a:gd name="T24" fmla="*/ 0 w 249"/>
                <a:gd name="T25" fmla="*/ 0 h 840"/>
                <a:gd name="T26" fmla="*/ 0 w 249"/>
                <a:gd name="T27" fmla="*/ 0 h 840"/>
                <a:gd name="T28" fmla="*/ 0 w 249"/>
                <a:gd name="T29" fmla="*/ 0 h 840"/>
                <a:gd name="T30" fmla="*/ 0 w 249"/>
                <a:gd name="T31" fmla="*/ 0 h 8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49"/>
                <a:gd name="T49" fmla="*/ 0 h 840"/>
                <a:gd name="T50" fmla="*/ 249 w 249"/>
                <a:gd name="T51" fmla="*/ 840 h 8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49" h="840">
                  <a:moveTo>
                    <a:pt x="83" y="647"/>
                  </a:moveTo>
                  <a:lnTo>
                    <a:pt x="74" y="484"/>
                  </a:lnTo>
                  <a:lnTo>
                    <a:pt x="83" y="346"/>
                  </a:lnTo>
                  <a:lnTo>
                    <a:pt x="115" y="281"/>
                  </a:lnTo>
                  <a:lnTo>
                    <a:pt x="157" y="256"/>
                  </a:lnTo>
                  <a:lnTo>
                    <a:pt x="184" y="338"/>
                  </a:lnTo>
                  <a:lnTo>
                    <a:pt x="205" y="456"/>
                  </a:lnTo>
                  <a:lnTo>
                    <a:pt x="249" y="346"/>
                  </a:lnTo>
                  <a:lnTo>
                    <a:pt x="242" y="141"/>
                  </a:lnTo>
                  <a:lnTo>
                    <a:pt x="200" y="0"/>
                  </a:lnTo>
                  <a:lnTo>
                    <a:pt x="74" y="155"/>
                  </a:lnTo>
                  <a:lnTo>
                    <a:pt x="13" y="264"/>
                  </a:lnTo>
                  <a:lnTo>
                    <a:pt x="0" y="428"/>
                  </a:lnTo>
                  <a:lnTo>
                    <a:pt x="13" y="695"/>
                  </a:lnTo>
                  <a:lnTo>
                    <a:pt x="32" y="840"/>
                  </a:lnTo>
                  <a:lnTo>
                    <a:pt x="83" y="647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3" name="Freeform 46"/>
            <p:cNvSpPr>
              <a:spLocks/>
            </p:cNvSpPr>
            <p:nvPr/>
          </p:nvSpPr>
          <p:spPr bwMode="auto">
            <a:xfrm>
              <a:off x="1904" y="3425"/>
              <a:ext cx="35" cy="34"/>
            </a:xfrm>
            <a:custGeom>
              <a:avLst/>
              <a:gdLst>
                <a:gd name="T0" fmla="*/ 0 w 318"/>
                <a:gd name="T1" fmla="*/ 0 h 309"/>
                <a:gd name="T2" fmla="*/ 0 w 318"/>
                <a:gd name="T3" fmla="*/ 0 h 309"/>
                <a:gd name="T4" fmla="*/ 0 w 318"/>
                <a:gd name="T5" fmla="*/ 0 h 309"/>
                <a:gd name="T6" fmla="*/ 0 w 318"/>
                <a:gd name="T7" fmla="*/ 0 h 309"/>
                <a:gd name="T8" fmla="*/ 0 w 318"/>
                <a:gd name="T9" fmla="*/ 0 h 309"/>
                <a:gd name="T10" fmla="*/ 0 w 318"/>
                <a:gd name="T11" fmla="*/ 0 h 309"/>
                <a:gd name="T12" fmla="*/ 0 w 318"/>
                <a:gd name="T13" fmla="*/ 0 h 309"/>
                <a:gd name="T14" fmla="*/ 0 w 318"/>
                <a:gd name="T15" fmla="*/ 0 h 309"/>
                <a:gd name="T16" fmla="*/ 0 w 318"/>
                <a:gd name="T17" fmla="*/ 0 h 3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18"/>
                <a:gd name="T28" fmla="*/ 0 h 309"/>
                <a:gd name="T29" fmla="*/ 318 w 318"/>
                <a:gd name="T30" fmla="*/ 309 h 30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18" h="309">
                  <a:moveTo>
                    <a:pt x="0" y="309"/>
                  </a:moveTo>
                  <a:lnTo>
                    <a:pt x="149" y="126"/>
                  </a:lnTo>
                  <a:lnTo>
                    <a:pt x="301" y="0"/>
                  </a:lnTo>
                  <a:lnTo>
                    <a:pt x="318" y="226"/>
                  </a:lnTo>
                  <a:lnTo>
                    <a:pt x="243" y="300"/>
                  </a:lnTo>
                  <a:lnTo>
                    <a:pt x="223" y="202"/>
                  </a:lnTo>
                  <a:lnTo>
                    <a:pt x="175" y="191"/>
                  </a:lnTo>
                  <a:lnTo>
                    <a:pt x="75" y="243"/>
                  </a:lnTo>
                  <a:lnTo>
                    <a:pt x="0" y="309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4" name="Freeform 47"/>
            <p:cNvSpPr>
              <a:spLocks/>
            </p:cNvSpPr>
            <p:nvPr/>
          </p:nvSpPr>
          <p:spPr bwMode="auto">
            <a:xfrm>
              <a:off x="1825" y="3131"/>
              <a:ext cx="258" cy="271"/>
            </a:xfrm>
            <a:custGeom>
              <a:avLst/>
              <a:gdLst>
                <a:gd name="T0" fmla="*/ 0 w 2319"/>
                <a:gd name="T1" fmla="*/ 0 h 2438"/>
                <a:gd name="T2" fmla="*/ 0 w 2319"/>
                <a:gd name="T3" fmla="*/ 0 h 2438"/>
                <a:gd name="T4" fmla="*/ 0 w 2319"/>
                <a:gd name="T5" fmla="*/ 0 h 2438"/>
                <a:gd name="T6" fmla="*/ 0 w 2319"/>
                <a:gd name="T7" fmla="*/ 0 h 2438"/>
                <a:gd name="T8" fmla="*/ 0 w 2319"/>
                <a:gd name="T9" fmla="*/ 0 h 2438"/>
                <a:gd name="T10" fmla="*/ 0 w 2319"/>
                <a:gd name="T11" fmla="*/ 0 h 2438"/>
                <a:gd name="T12" fmla="*/ 0 w 2319"/>
                <a:gd name="T13" fmla="*/ 0 h 2438"/>
                <a:gd name="T14" fmla="*/ 0 w 2319"/>
                <a:gd name="T15" fmla="*/ 0 h 2438"/>
                <a:gd name="T16" fmla="*/ 0 w 2319"/>
                <a:gd name="T17" fmla="*/ 0 h 2438"/>
                <a:gd name="T18" fmla="*/ 0 w 2319"/>
                <a:gd name="T19" fmla="*/ 0 h 2438"/>
                <a:gd name="T20" fmla="*/ 0 w 2319"/>
                <a:gd name="T21" fmla="*/ 0 h 2438"/>
                <a:gd name="T22" fmla="*/ 0 w 2319"/>
                <a:gd name="T23" fmla="*/ 0 h 2438"/>
                <a:gd name="T24" fmla="*/ 0 w 2319"/>
                <a:gd name="T25" fmla="*/ 0 h 2438"/>
                <a:gd name="T26" fmla="*/ 0 w 2319"/>
                <a:gd name="T27" fmla="*/ 0 h 2438"/>
                <a:gd name="T28" fmla="*/ 0 w 2319"/>
                <a:gd name="T29" fmla="*/ 0 h 2438"/>
                <a:gd name="T30" fmla="*/ 0 w 2319"/>
                <a:gd name="T31" fmla="*/ 0 h 2438"/>
                <a:gd name="T32" fmla="*/ 0 w 2319"/>
                <a:gd name="T33" fmla="*/ 0 h 2438"/>
                <a:gd name="T34" fmla="*/ 0 w 2319"/>
                <a:gd name="T35" fmla="*/ 0 h 2438"/>
                <a:gd name="T36" fmla="*/ 0 w 2319"/>
                <a:gd name="T37" fmla="*/ 0 h 2438"/>
                <a:gd name="T38" fmla="*/ 0 w 2319"/>
                <a:gd name="T39" fmla="*/ 0 h 2438"/>
                <a:gd name="T40" fmla="*/ 0 w 2319"/>
                <a:gd name="T41" fmla="*/ 0 h 2438"/>
                <a:gd name="T42" fmla="*/ 0 w 2319"/>
                <a:gd name="T43" fmla="*/ 0 h 2438"/>
                <a:gd name="T44" fmla="*/ 0 w 2319"/>
                <a:gd name="T45" fmla="*/ 0 h 2438"/>
                <a:gd name="T46" fmla="*/ 0 w 2319"/>
                <a:gd name="T47" fmla="*/ 0 h 2438"/>
                <a:gd name="T48" fmla="*/ 0 w 2319"/>
                <a:gd name="T49" fmla="*/ 0 h 2438"/>
                <a:gd name="T50" fmla="*/ 0 w 2319"/>
                <a:gd name="T51" fmla="*/ 0 h 2438"/>
                <a:gd name="T52" fmla="*/ 0 w 2319"/>
                <a:gd name="T53" fmla="*/ 0 h 2438"/>
                <a:gd name="T54" fmla="*/ 0 w 2319"/>
                <a:gd name="T55" fmla="*/ 0 h 2438"/>
                <a:gd name="T56" fmla="*/ 0 w 2319"/>
                <a:gd name="T57" fmla="*/ 0 h 2438"/>
                <a:gd name="T58" fmla="*/ 0 w 2319"/>
                <a:gd name="T59" fmla="*/ 0 h 2438"/>
                <a:gd name="T60" fmla="*/ 0 w 2319"/>
                <a:gd name="T61" fmla="*/ 0 h 2438"/>
                <a:gd name="T62" fmla="*/ 0 w 2319"/>
                <a:gd name="T63" fmla="*/ 0 h 2438"/>
                <a:gd name="T64" fmla="*/ 0 w 2319"/>
                <a:gd name="T65" fmla="*/ 0 h 2438"/>
                <a:gd name="T66" fmla="*/ 0 w 2319"/>
                <a:gd name="T67" fmla="*/ 0 h 2438"/>
                <a:gd name="T68" fmla="*/ 0 w 2319"/>
                <a:gd name="T69" fmla="*/ 0 h 2438"/>
                <a:gd name="T70" fmla="*/ 0 w 2319"/>
                <a:gd name="T71" fmla="*/ 0 h 2438"/>
                <a:gd name="T72" fmla="*/ 0 w 2319"/>
                <a:gd name="T73" fmla="*/ 0 h 2438"/>
                <a:gd name="T74" fmla="*/ 0 w 2319"/>
                <a:gd name="T75" fmla="*/ 0 h 2438"/>
                <a:gd name="T76" fmla="*/ 0 w 2319"/>
                <a:gd name="T77" fmla="*/ 0 h 2438"/>
                <a:gd name="T78" fmla="*/ 0 w 2319"/>
                <a:gd name="T79" fmla="*/ 0 h 2438"/>
                <a:gd name="T80" fmla="*/ 0 w 2319"/>
                <a:gd name="T81" fmla="*/ 0 h 2438"/>
                <a:gd name="T82" fmla="*/ 0 w 2319"/>
                <a:gd name="T83" fmla="*/ 0 h 2438"/>
                <a:gd name="T84" fmla="*/ 0 w 2319"/>
                <a:gd name="T85" fmla="*/ 0 h 2438"/>
                <a:gd name="T86" fmla="*/ 0 w 2319"/>
                <a:gd name="T87" fmla="*/ 0 h 2438"/>
                <a:gd name="T88" fmla="*/ 0 w 2319"/>
                <a:gd name="T89" fmla="*/ 0 h 2438"/>
                <a:gd name="T90" fmla="*/ 0 w 2319"/>
                <a:gd name="T91" fmla="*/ 0 h 2438"/>
                <a:gd name="T92" fmla="*/ 0 w 2319"/>
                <a:gd name="T93" fmla="*/ 0 h 243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19"/>
                <a:gd name="T142" fmla="*/ 0 h 2438"/>
                <a:gd name="T143" fmla="*/ 2319 w 2319"/>
                <a:gd name="T144" fmla="*/ 2438 h 243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19" h="2438">
                  <a:moveTo>
                    <a:pt x="679" y="18"/>
                  </a:moveTo>
                  <a:lnTo>
                    <a:pt x="566" y="119"/>
                  </a:lnTo>
                  <a:lnTo>
                    <a:pt x="460" y="220"/>
                  </a:lnTo>
                  <a:lnTo>
                    <a:pt x="388" y="332"/>
                  </a:lnTo>
                  <a:lnTo>
                    <a:pt x="222" y="751"/>
                  </a:lnTo>
                  <a:lnTo>
                    <a:pt x="251" y="846"/>
                  </a:lnTo>
                  <a:lnTo>
                    <a:pt x="251" y="904"/>
                  </a:lnTo>
                  <a:lnTo>
                    <a:pt x="230" y="947"/>
                  </a:lnTo>
                  <a:lnTo>
                    <a:pt x="193" y="972"/>
                  </a:lnTo>
                  <a:lnTo>
                    <a:pt x="151" y="1066"/>
                  </a:lnTo>
                  <a:lnTo>
                    <a:pt x="95" y="1183"/>
                  </a:lnTo>
                  <a:lnTo>
                    <a:pt x="30" y="1294"/>
                  </a:lnTo>
                  <a:lnTo>
                    <a:pt x="0" y="1339"/>
                  </a:lnTo>
                  <a:lnTo>
                    <a:pt x="0" y="1381"/>
                  </a:lnTo>
                  <a:lnTo>
                    <a:pt x="13" y="1409"/>
                  </a:lnTo>
                  <a:lnTo>
                    <a:pt x="50" y="1429"/>
                  </a:lnTo>
                  <a:lnTo>
                    <a:pt x="166" y="1447"/>
                  </a:lnTo>
                  <a:lnTo>
                    <a:pt x="166" y="1476"/>
                  </a:lnTo>
                  <a:lnTo>
                    <a:pt x="166" y="1514"/>
                  </a:lnTo>
                  <a:lnTo>
                    <a:pt x="193" y="1582"/>
                  </a:lnTo>
                  <a:lnTo>
                    <a:pt x="295" y="1616"/>
                  </a:lnTo>
                  <a:lnTo>
                    <a:pt x="316" y="1647"/>
                  </a:lnTo>
                  <a:lnTo>
                    <a:pt x="326" y="1744"/>
                  </a:lnTo>
                  <a:lnTo>
                    <a:pt x="251" y="1771"/>
                  </a:lnTo>
                  <a:lnTo>
                    <a:pt x="243" y="1843"/>
                  </a:lnTo>
                  <a:lnTo>
                    <a:pt x="274" y="1892"/>
                  </a:lnTo>
                  <a:lnTo>
                    <a:pt x="217" y="2023"/>
                  </a:lnTo>
                  <a:lnTo>
                    <a:pt x="217" y="2115"/>
                  </a:lnTo>
                  <a:lnTo>
                    <a:pt x="274" y="2201"/>
                  </a:lnTo>
                  <a:lnTo>
                    <a:pt x="372" y="2257"/>
                  </a:lnTo>
                  <a:lnTo>
                    <a:pt x="518" y="2257"/>
                  </a:lnTo>
                  <a:lnTo>
                    <a:pt x="785" y="2275"/>
                  </a:lnTo>
                  <a:lnTo>
                    <a:pt x="1013" y="2358"/>
                  </a:lnTo>
                  <a:lnTo>
                    <a:pt x="1185" y="2438"/>
                  </a:lnTo>
                  <a:lnTo>
                    <a:pt x="1349" y="2438"/>
                  </a:lnTo>
                  <a:lnTo>
                    <a:pt x="1534" y="2406"/>
                  </a:lnTo>
                  <a:lnTo>
                    <a:pt x="1722" y="2306"/>
                  </a:lnTo>
                  <a:lnTo>
                    <a:pt x="1887" y="2152"/>
                  </a:lnTo>
                  <a:lnTo>
                    <a:pt x="2044" y="1966"/>
                  </a:lnTo>
                  <a:lnTo>
                    <a:pt x="2174" y="1809"/>
                  </a:lnTo>
                  <a:lnTo>
                    <a:pt x="2254" y="1668"/>
                  </a:lnTo>
                  <a:lnTo>
                    <a:pt x="2301" y="1559"/>
                  </a:lnTo>
                  <a:lnTo>
                    <a:pt x="2319" y="1476"/>
                  </a:lnTo>
                  <a:lnTo>
                    <a:pt x="2231" y="1312"/>
                  </a:lnTo>
                  <a:lnTo>
                    <a:pt x="2081" y="895"/>
                  </a:lnTo>
                  <a:lnTo>
                    <a:pt x="1175" y="0"/>
                  </a:lnTo>
                  <a:lnTo>
                    <a:pt x="679" y="18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5" name="Freeform 48"/>
            <p:cNvSpPr>
              <a:spLocks/>
            </p:cNvSpPr>
            <p:nvPr/>
          </p:nvSpPr>
          <p:spPr bwMode="auto">
            <a:xfrm>
              <a:off x="1858" y="3312"/>
              <a:ext cx="32" cy="12"/>
            </a:xfrm>
            <a:custGeom>
              <a:avLst/>
              <a:gdLst>
                <a:gd name="T0" fmla="*/ 0 w 282"/>
                <a:gd name="T1" fmla="*/ 0 h 107"/>
                <a:gd name="T2" fmla="*/ 0 w 282"/>
                <a:gd name="T3" fmla="*/ 0 h 107"/>
                <a:gd name="T4" fmla="*/ 0 w 282"/>
                <a:gd name="T5" fmla="*/ 0 h 107"/>
                <a:gd name="T6" fmla="*/ 0 w 282"/>
                <a:gd name="T7" fmla="*/ 0 h 107"/>
                <a:gd name="T8" fmla="*/ 0 w 282"/>
                <a:gd name="T9" fmla="*/ 0 h 107"/>
                <a:gd name="T10" fmla="*/ 0 w 282"/>
                <a:gd name="T11" fmla="*/ 0 h 107"/>
                <a:gd name="T12" fmla="*/ 0 w 282"/>
                <a:gd name="T13" fmla="*/ 0 h 107"/>
                <a:gd name="T14" fmla="*/ 0 w 282"/>
                <a:gd name="T15" fmla="*/ 0 h 1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2"/>
                <a:gd name="T25" fmla="*/ 0 h 107"/>
                <a:gd name="T26" fmla="*/ 282 w 282"/>
                <a:gd name="T27" fmla="*/ 107 h 1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2" h="107">
                  <a:moveTo>
                    <a:pt x="0" y="0"/>
                  </a:moveTo>
                  <a:lnTo>
                    <a:pt x="0" y="42"/>
                  </a:lnTo>
                  <a:lnTo>
                    <a:pt x="40" y="107"/>
                  </a:lnTo>
                  <a:lnTo>
                    <a:pt x="179" y="107"/>
                  </a:lnTo>
                  <a:lnTo>
                    <a:pt x="282" y="73"/>
                  </a:lnTo>
                  <a:lnTo>
                    <a:pt x="240" y="37"/>
                  </a:lnTo>
                  <a:lnTo>
                    <a:pt x="1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6" name="Freeform 49"/>
            <p:cNvSpPr>
              <a:spLocks/>
            </p:cNvSpPr>
            <p:nvPr/>
          </p:nvSpPr>
          <p:spPr bwMode="auto">
            <a:xfrm>
              <a:off x="1843" y="3293"/>
              <a:ext cx="48" cy="24"/>
            </a:xfrm>
            <a:custGeom>
              <a:avLst/>
              <a:gdLst>
                <a:gd name="T0" fmla="*/ 0 w 432"/>
                <a:gd name="T1" fmla="*/ 0 h 213"/>
                <a:gd name="T2" fmla="*/ 0 w 432"/>
                <a:gd name="T3" fmla="*/ 0 h 213"/>
                <a:gd name="T4" fmla="*/ 0 w 432"/>
                <a:gd name="T5" fmla="*/ 0 h 213"/>
                <a:gd name="T6" fmla="*/ 0 w 432"/>
                <a:gd name="T7" fmla="*/ 0 h 213"/>
                <a:gd name="T8" fmla="*/ 0 w 432"/>
                <a:gd name="T9" fmla="*/ 0 h 213"/>
                <a:gd name="T10" fmla="*/ 0 w 432"/>
                <a:gd name="T11" fmla="*/ 0 h 213"/>
                <a:gd name="T12" fmla="*/ 0 w 432"/>
                <a:gd name="T13" fmla="*/ 0 h 213"/>
                <a:gd name="T14" fmla="*/ 0 w 432"/>
                <a:gd name="T15" fmla="*/ 0 h 213"/>
                <a:gd name="T16" fmla="*/ 0 w 432"/>
                <a:gd name="T17" fmla="*/ 0 h 213"/>
                <a:gd name="T18" fmla="*/ 0 w 432"/>
                <a:gd name="T19" fmla="*/ 0 h 213"/>
                <a:gd name="T20" fmla="*/ 0 w 432"/>
                <a:gd name="T21" fmla="*/ 0 h 213"/>
                <a:gd name="T22" fmla="*/ 0 w 432"/>
                <a:gd name="T23" fmla="*/ 0 h 2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32"/>
                <a:gd name="T37" fmla="*/ 0 h 213"/>
                <a:gd name="T38" fmla="*/ 432 w 432"/>
                <a:gd name="T39" fmla="*/ 213 h 2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32" h="213">
                  <a:moveTo>
                    <a:pt x="74" y="0"/>
                  </a:moveTo>
                  <a:lnTo>
                    <a:pt x="147" y="6"/>
                  </a:lnTo>
                  <a:lnTo>
                    <a:pt x="257" y="27"/>
                  </a:lnTo>
                  <a:lnTo>
                    <a:pt x="432" y="213"/>
                  </a:lnTo>
                  <a:lnTo>
                    <a:pt x="263" y="171"/>
                  </a:lnTo>
                  <a:lnTo>
                    <a:pt x="186" y="171"/>
                  </a:lnTo>
                  <a:lnTo>
                    <a:pt x="114" y="140"/>
                  </a:lnTo>
                  <a:lnTo>
                    <a:pt x="49" y="156"/>
                  </a:lnTo>
                  <a:lnTo>
                    <a:pt x="0" y="109"/>
                  </a:lnTo>
                  <a:lnTo>
                    <a:pt x="0" y="40"/>
                  </a:lnTo>
                  <a:lnTo>
                    <a:pt x="28" y="0"/>
                  </a:lnTo>
                  <a:lnTo>
                    <a:pt x="74" y="0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7" name="Freeform 50"/>
            <p:cNvSpPr>
              <a:spLocks/>
            </p:cNvSpPr>
            <p:nvPr/>
          </p:nvSpPr>
          <p:spPr bwMode="auto">
            <a:xfrm>
              <a:off x="1894" y="3090"/>
              <a:ext cx="199" cy="135"/>
            </a:xfrm>
            <a:custGeom>
              <a:avLst/>
              <a:gdLst>
                <a:gd name="T0" fmla="*/ 0 w 1786"/>
                <a:gd name="T1" fmla="*/ 0 h 1212"/>
                <a:gd name="T2" fmla="*/ 0 w 1786"/>
                <a:gd name="T3" fmla="*/ 0 h 1212"/>
                <a:gd name="T4" fmla="*/ 0 w 1786"/>
                <a:gd name="T5" fmla="*/ 0 h 1212"/>
                <a:gd name="T6" fmla="*/ 0 w 1786"/>
                <a:gd name="T7" fmla="*/ 0 h 1212"/>
                <a:gd name="T8" fmla="*/ 0 w 1786"/>
                <a:gd name="T9" fmla="*/ 0 h 1212"/>
                <a:gd name="T10" fmla="*/ 0 w 1786"/>
                <a:gd name="T11" fmla="*/ 0 h 1212"/>
                <a:gd name="T12" fmla="*/ 0 w 1786"/>
                <a:gd name="T13" fmla="*/ 0 h 1212"/>
                <a:gd name="T14" fmla="*/ 0 w 1786"/>
                <a:gd name="T15" fmla="*/ 0 h 1212"/>
                <a:gd name="T16" fmla="*/ 0 w 1786"/>
                <a:gd name="T17" fmla="*/ 0 h 1212"/>
                <a:gd name="T18" fmla="*/ 0 w 1786"/>
                <a:gd name="T19" fmla="*/ 0 h 1212"/>
                <a:gd name="T20" fmla="*/ 0 w 1786"/>
                <a:gd name="T21" fmla="*/ 0 h 1212"/>
                <a:gd name="T22" fmla="*/ 0 w 1786"/>
                <a:gd name="T23" fmla="*/ 0 h 1212"/>
                <a:gd name="T24" fmla="*/ 0 w 1786"/>
                <a:gd name="T25" fmla="*/ 0 h 1212"/>
                <a:gd name="T26" fmla="*/ 0 w 1786"/>
                <a:gd name="T27" fmla="*/ 0 h 1212"/>
                <a:gd name="T28" fmla="*/ 0 w 1786"/>
                <a:gd name="T29" fmla="*/ 0 h 1212"/>
                <a:gd name="T30" fmla="*/ 0 w 1786"/>
                <a:gd name="T31" fmla="*/ 0 h 1212"/>
                <a:gd name="T32" fmla="*/ 0 w 1786"/>
                <a:gd name="T33" fmla="*/ 0 h 1212"/>
                <a:gd name="T34" fmla="*/ 0 w 1786"/>
                <a:gd name="T35" fmla="*/ 0 h 1212"/>
                <a:gd name="T36" fmla="*/ 0 w 1786"/>
                <a:gd name="T37" fmla="*/ 0 h 1212"/>
                <a:gd name="T38" fmla="*/ 0 w 1786"/>
                <a:gd name="T39" fmla="*/ 0 h 1212"/>
                <a:gd name="T40" fmla="*/ 0 w 1786"/>
                <a:gd name="T41" fmla="*/ 0 h 1212"/>
                <a:gd name="T42" fmla="*/ 0 w 1786"/>
                <a:gd name="T43" fmla="*/ 0 h 1212"/>
                <a:gd name="T44" fmla="*/ 0 w 1786"/>
                <a:gd name="T45" fmla="*/ 0 h 1212"/>
                <a:gd name="T46" fmla="*/ 0 w 1786"/>
                <a:gd name="T47" fmla="*/ 0 h 1212"/>
                <a:gd name="T48" fmla="*/ 0 w 1786"/>
                <a:gd name="T49" fmla="*/ 0 h 1212"/>
                <a:gd name="T50" fmla="*/ 0 w 1786"/>
                <a:gd name="T51" fmla="*/ 0 h 1212"/>
                <a:gd name="T52" fmla="*/ 0 w 1786"/>
                <a:gd name="T53" fmla="*/ 0 h 1212"/>
                <a:gd name="T54" fmla="*/ 0 w 1786"/>
                <a:gd name="T55" fmla="*/ 0 h 1212"/>
                <a:gd name="T56" fmla="*/ 0 w 1786"/>
                <a:gd name="T57" fmla="*/ 0 h 1212"/>
                <a:gd name="T58" fmla="*/ 0 w 1786"/>
                <a:gd name="T59" fmla="*/ 0 h 1212"/>
                <a:gd name="T60" fmla="*/ 0 w 1786"/>
                <a:gd name="T61" fmla="*/ 0 h 121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786"/>
                <a:gd name="T94" fmla="*/ 0 h 1212"/>
                <a:gd name="T95" fmla="*/ 1786 w 1786"/>
                <a:gd name="T96" fmla="*/ 1212 h 121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786" h="1212">
                  <a:moveTo>
                    <a:pt x="9" y="399"/>
                  </a:moveTo>
                  <a:lnTo>
                    <a:pt x="86" y="366"/>
                  </a:lnTo>
                  <a:lnTo>
                    <a:pt x="171" y="371"/>
                  </a:lnTo>
                  <a:lnTo>
                    <a:pt x="266" y="406"/>
                  </a:lnTo>
                  <a:lnTo>
                    <a:pt x="416" y="485"/>
                  </a:lnTo>
                  <a:lnTo>
                    <a:pt x="538" y="521"/>
                  </a:lnTo>
                  <a:lnTo>
                    <a:pt x="747" y="547"/>
                  </a:lnTo>
                  <a:lnTo>
                    <a:pt x="721" y="627"/>
                  </a:lnTo>
                  <a:lnTo>
                    <a:pt x="733" y="690"/>
                  </a:lnTo>
                  <a:lnTo>
                    <a:pt x="604" y="736"/>
                  </a:lnTo>
                  <a:lnTo>
                    <a:pt x="625" y="841"/>
                  </a:lnTo>
                  <a:lnTo>
                    <a:pt x="890" y="994"/>
                  </a:lnTo>
                  <a:lnTo>
                    <a:pt x="1258" y="1050"/>
                  </a:lnTo>
                  <a:lnTo>
                    <a:pt x="1646" y="1113"/>
                  </a:lnTo>
                  <a:lnTo>
                    <a:pt x="1786" y="1212"/>
                  </a:lnTo>
                  <a:lnTo>
                    <a:pt x="1745" y="793"/>
                  </a:lnTo>
                  <a:lnTo>
                    <a:pt x="1729" y="384"/>
                  </a:lnTo>
                  <a:lnTo>
                    <a:pt x="1669" y="279"/>
                  </a:lnTo>
                  <a:lnTo>
                    <a:pt x="1474" y="150"/>
                  </a:lnTo>
                  <a:lnTo>
                    <a:pt x="1258" y="98"/>
                  </a:lnTo>
                  <a:lnTo>
                    <a:pt x="1064" y="62"/>
                  </a:lnTo>
                  <a:lnTo>
                    <a:pt x="798" y="0"/>
                  </a:lnTo>
                  <a:lnTo>
                    <a:pt x="598" y="5"/>
                  </a:lnTo>
                  <a:lnTo>
                    <a:pt x="469" y="72"/>
                  </a:lnTo>
                  <a:lnTo>
                    <a:pt x="347" y="106"/>
                  </a:lnTo>
                  <a:lnTo>
                    <a:pt x="190" y="127"/>
                  </a:lnTo>
                  <a:lnTo>
                    <a:pt x="95" y="161"/>
                  </a:lnTo>
                  <a:lnTo>
                    <a:pt x="24" y="241"/>
                  </a:lnTo>
                  <a:lnTo>
                    <a:pt x="9" y="319"/>
                  </a:lnTo>
                  <a:lnTo>
                    <a:pt x="0" y="356"/>
                  </a:lnTo>
                  <a:lnTo>
                    <a:pt x="9" y="399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8" name="Freeform 51"/>
            <p:cNvSpPr>
              <a:spLocks/>
            </p:cNvSpPr>
            <p:nvPr/>
          </p:nvSpPr>
          <p:spPr bwMode="auto">
            <a:xfrm>
              <a:off x="1841" y="3290"/>
              <a:ext cx="47" cy="25"/>
            </a:xfrm>
            <a:custGeom>
              <a:avLst/>
              <a:gdLst>
                <a:gd name="T0" fmla="*/ 0 w 424"/>
                <a:gd name="T1" fmla="*/ 0 h 219"/>
                <a:gd name="T2" fmla="*/ 0 w 424"/>
                <a:gd name="T3" fmla="*/ 0 h 219"/>
                <a:gd name="T4" fmla="*/ 0 w 424"/>
                <a:gd name="T5" fmla="*/ 0 h 219"/>
                <a:gd name="T6" fmla="*/ 0 w 424"/>
                <a:gd name="T7" fmla="*/ 0 h 219"/>
                <a:gd name="T8" fmla="*/ 0 w 424"/>
                <a:gd name="T9" fmla="*/ 0 h 219"/>
                <a:gd name="T10" fmla="*/ 0 w 424"/>
                <a:gd name="T11" fmla="*/ 0 h 219"/>
                <a:gd name="T12" fmla="*/ 0 w 424"/>
                <a:gd name="T13" fmla="*/ 0 h 219"/>
                <a:gd name="T14" fmla="*/ 0 w 424"/>
                <a:gd name="T15" fmla="*/ 0 h 219"/>
                <a:gd name="T16" fmla="*/ 0 w 424"/>
                <a:gd name="T17" fmla="*/ 0 h 219"/>
                <a:gd name="T18" fmla="*/ 0 w 424"/>
                <a:gd name="T19" fmla="*/ 0 h 219"/>
                <a:gd name="T20" fmla="*/ 0 w 424"/>
                <a:gd name="T21" fmla="*/ 0 h 219"/>
                <a:gd name="T22" fmla="*/ 0 w 424"/>
                <a:gd name="T23" fmla="*/ 0 h 219"/>
                <a:gd name="T24" fmla="*/ 0 w 424"/>
                <a:gd name="T25" fmla="*/ 0 h 219"/>
                <a:gd name="T26" fmla="*/ 0 w 424"/>
                <a:gd name="T27" fmla="*/ 0 h 219"/>
                <a:gd name="T28" fmla="*/ 0 w 424"/>
                <a:gd name="T29" fmla="*/ 0 h 219"/>
                <a:gd name="T30" fmla="*/ 0 w 424"/>
                <a:gd name="T31" fmla="*/ 0 h 219"/>
                <a:gd name="T32" fmla="*/ 0 w 424"/>
                <a:gd name="T33" fmla="*/ 0 h 219"/>
                <a:gd name="T34" fmla="*/ 0 w 424"/>
                <a:gd name="T35" fmla="*/ 0 h 219"/>
                <a:gd name="T36" fmla="*/ 0 w 424"/>
                <a:gd name="T37" fmla="*/ 0 h 219"/>
                <a:gd name="T38" fmla="*/ 0 w 424"/>
                <a:gd name="T39" fmla="*/ 0 h 219"/>
                <a:gd name="T40" fmla="*/ 0 w 424"/>
                <a:gd name="T41" fmla="*/ 0 h 219"/>
                <a:gd name="T42" fmla="*/ 0 w 424"/>
                <a:gd name="T43" fmla="*/ 0 h 219"/>
                <a:gd name="T44" fmla="*/ 0 w 424"/>
                <a:gd name="T45" fmla="*/ 0 h 21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24"/>
                <a:gd name="T70" fmla="*/ 0 h 219"/>
                <a:gd name="T71" fmla="*/ 424 w 424"/>
                <a:gd name="T72" fmla="*/ 219 h 21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24" h="219">
                  <a:moveTo>
                    <a:pt x="75" y="28"/>
                  </a:moveTo>
                  <a:lnTo>
                    <a:pt x="67" y="55"/>
                  </a:lnTo>
                  <a:lnTo>
                    <a:pt x="80" y="95"/>
                  </a:lnTo>
                  <a:lnTo>
                    <a:pt x="101" y="100"/>
                  </a:lnTo>
                  <a:lnTo>
                    <a:pt x="146" y="113"/>
                  </a:lnTo>
                  <a:lnTo>
                    <a:pt x="184" y="95"/>
                  </a:lnTo>
                  <a:lnTo>
                    <a:pt x="230" y="106"/>
                  </a:lnTo>
                  <a:lnTo>
                    <a:pt x="261" y="131"/>
                  </a:lnTo>
                  <a:lnTo>
                    <a:pt x="301" y="144"/>
                  </a:lnTo>
                  <a:lnTo>
                    <a:pt x="318" y="131"/>
                  </a:lnTo>
                  <a:lnTo>
                    <a:pt x="281" y="76"/>
                  </a:lnTo>
                  <a:lnTo>
                    <a:pt x="230" y="0"/>
                  </a:lnTo>
                  <a:lnTo>
                    <a:pt x="389" y="169"/>
                  </a:lnTo>
                  <a:lnTo>
                    <a:pt x="424" y="219"/>
                  </a:lnTo>
                  <a:lnTo>
                    <a:pt x="332" y="214"/>
                  </a:lnTo>
                  <a:lnTo>
                    <a:pt x="270" y="183"/>
                  </a:lnTo>
                  <a:lnTo>
                    <a:pt x="198" y="183"/>
                  </a:lnTo>
                  <a:lnTo>
                    <a:pt x="132" y="157"/>
                  </a:lnTo>
                  <a:lnTo>
                    <a:pt x="67" y="162"/>
                  </a:lnTo>
                  <a:lnTo>
                    <a:pt x="24" y="137"/>
                  </a:lnTo>
                  <a:lnTo>
                    <a:pt x="0" y="76"/>
                  </a:lnTo>
                  <a:lnTo>
                    <a:pt x="36" y="14"/>
                  </a:lnTo>
                  <a:lnTo>
                    <a:pt x="75" y="28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9" name="Freeform 52"/>
            <p:cNvSpPr>
              <a:spLocks/>
            </p:cNvSpPr>
            <p:nvPr/>
          </p:nvSpPr>
          <p:spPr bwMode="auto">
            <a:xfrm>
              <a:off x="1893" y="3110"/>
              <a:ext cx="200" cy="149"/>
            </a:xfrm>
            <a:custGeom>
              <a:avLst/>
              <a:gdLst>
                <a:gd name="T0" fmla="*/ 0 w 1798"/>
                <a:gd name="T1" fmla="*/ 0 h 1339"/>
                <a:gd name="T2" fmla="*/ 0 w 1798"/>
                <a:gd name="T3" fmla="*/ 0 h 1339"/>
                <a:gd name="T4" fmla="*/ 0 w 1798"/>
                <a:gd name="T5" fmla="*/ 0 h 1339"/>
                <a:gd name="T6" fmla="*/ 0 w 1798"/>
                <a:gd name="T7" fmla="*/ 0 h 1339"/>
                <a:gd name="T8" fmla="*/ 0 w 1798"/>
                <a:gd name="T9" fmla="*/ 0 h 1339"/>
                <a:gd name="T10" fmla="*/ 0 w 1798"/>
                <a:gd name="T11" fmla="*/ 0 h 1339"/>
                <a:gd name="T12" fmla="*/ 0 w 1798"/>
                <a:gd name="T13" fmla="*/ 0 h 1339"/>
                <a:gd name="T14" fmla="*/ 0 w 1798"/>
                <a:gd name="T15" fmla="*/ 0 h 1339"/>
                <a:gd name="T16" fmla="*/ 0 w 1798"/>
                <a:gd name="T17" fmla="*/ 0 h 1339"/>
                <a:gd name="T18" fmla="*/ 0 w 1798"/>
                <a:gd name="T19" fmla="*/ 0 h 1339"/>
                <a:gd name="T20" fmla="*/ 0 w 1798"/>
                <a:gd name="T21" fmla="*/ 0 h 1339"/>
                <a:gd name="T22" fmla="*/ 0 w 1798"/>
                <a:gd name="T23" fmla="*/ 0 h 1339"/>
                <a:gd name="T24" fmla="*/ 0 w 1798"/>
                <a:gd name="T25" fmla="*/ 0 h 1339"/>
                <a:gd name="T26" fmla="*/ 0 w 1798"/>
                <a:gd name="T27" fmla="*/ 0 h 1339"/>
                <a:gd name="T28" fmla="*/ 0 w 1798"/>
                <a:gd name="T29" fmla="*/ 0 h 1339"/>
                <a:gd name="T30" fmla="*/ 0 w 1798"/>
                <a:gd name="T31" fmla="*/ 0 h 1339"/>
                <a:gd name="T32" fmla="*/ 0 w 1798"/>
                <a:gd name="T33" fmla="*/ 0 h 1339"/>
                <a:gd name="T34" fmla="*/ 0 w 1798"/>
                <a:gd name="T35" fmla="*/ 0 h 1339"/>
                <a:gd name="T36" fmla="*/ 0 w 1798"/>
                <a:gd name="T37" fmla="*/ 0 h 1339"/>
                <a:gd name="T38" fmla="*/ 0 w 1798"/>
                <a:gd name="T39" fmla="*/ 0 h 1339"/>
                <a:gd name="T40" fmla="*/ 0 w 1798"/>
                <a:gd name="T41" fmla="*/ 0 h 1339"/>
                <a:gd name="T42" fmla="*/ 0 w 1798"/>
                <a:gd name="T43" fmla="*/ 0 h 1339"/>
                <a:gd name="T44" fmla="*/ 0 w 1798"/>
                <a:gd name="T45" fmla="*/ 0 h 1339"/>
                <a:gd name="T46" fmla="*/ 0 w 1798"/>
                <a:gd name="T47" fmla="*/ 0 h 1339"/>
                <a:gd name="T48" fmla="*/ 0 w 1798"/>
                <a:gd name="T49" fmla="*/ 0 h 1339"/>
                <a:gd name="T50" fmla="*/ 0 w 1798"/>
                <a:gd name="T51" fmla="*/ 0 h 1339"/>
                <a:gd name="T52" fmla="*/ 0 w 1798"/>
                <a:gd name="T53" fmla="*/ 0 h 1339"/>
                <a:gd name="T54" fmla="*/ 0 w 1798"/>
                <a:gd name="T55" fmla="*/ 0 h 1339"/>
                <a:gd name="T56" fmla="*/ 0 w 1798"/>
                <a:gd name="T57" fmla="*/ 0 h 1339"/>
                <a:gd name="T58" fmla="*/ 0 w 1798"/>
                <a:gd name="T59" fmla="*/ 0 h 1339"/>
                <a:gd name="T60" fmla="*/ 0 w 1798"/>
                <a:gd name="T61" fmla="*/ 0 h 1339"/>
                <a:gd name="T62" fmla="*/ 0 w 1798"/>
                <a:gd name="T63" fmla="*/ 0 h 1339"/>
                <a:gd name="T64" fmla="*/ 0 w 1798"/>
                <a:gd name="T65" fmla="*/ 0 h 1339"/>
                <a:gd name="T66" fmla="*/ 0 w 1798"/>
                <a:gd name="T67" fmla="*/ 0 h 1339"/>
                <a:gd name="T68" fmla="*/ 0 w 1798"/>
                <a:gd name="T69" fmla="*/ 0 h 1339"/>
                <a:gd name="T70" fmla="*/ 0 w 1798"/>
                <a:gd name="T71" fmla="*/ 0 h 1339"/>
                <a:gd name="T72" fmla="*/ 0 w 1798"/>
                <a:gd name="T73" fmla="*/ 0 h 1339"/>
                <a:gd name="T74" fmla="*/ 0 w 1798"/>
                <a:gd name="T75" fmla="*/ 0 h 1339"/>
                <a:gd name="T76" fmla="*/ 0 w 1798"/>
                <a:gd name="T77" fmla="*/ 0 h 1339"/>
                <a:gd name="T78" fmla="*/ 0 w 1798"/>
                <a:gd name="T79" fmla="*/ 0 h 1339"/>
                <a:gd name="T80" fmla="*/ 0 w 1798"/>
                <a:gd name="T81" fmla="*/ 0 h 1339"/>
                <a:gd name="T82" fmla="*/ 0 w 1798"/>
                <a:gd name="T83" fmla="*/ 0 h 1339"/>
                <a:gd name="T84" fmla="*/ 0 w 1798"/>
                <a:gd name="T85" fmla="*/ 0 h 13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798"/>
                <a:gd name="T130" fmla="*/ 0 h 1339"/>
                <a:gd name="T131" fmla="*/ 1798 w 1798"/>
                <a:gd name="T132" fmla="*/ 1339 h 133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798" h="1339">
                  <a:moveTo>
                    <a:pt x="58" y="49"/>
                  </a:moveTo>
                  <a:lnTo>
                    <a:pt x="187" y="0"/>
                  </a:lnTo>
                  <a:lnTo>
                    <a:pt x="282" y="0"/>
                  </a:lnTo>
                  <a:lnTo>
                    <a:pt x="365" y="5"/>
                  </a:lnTo>
                  <a:lnTo>
                    <a:pt x="435" y="49"/>
                  </a:lnTo>
                  <a:lnTo>
                    <a:pt x="524" y="74"/>
                  </a:lnTo>
                  <a:lnTo>
                    <a:pt x="610" y="82"/>
                  </a:lnTo>
                  <a:lnTo>
                    <a:pt x="691" y="71"/>
                  </a:lnTo>
                  <a:lnTo>
                    <a:pt x="683" y="91"/>
                  </a:lnTo>
                  <a:lnTo>
                    <a:pt x="589" y="114"/>
                  </a:lnTo>
                  <a:lnTo>
                    <a:pt x="487" y="109"/>
                  </a:lnTo>
                  <a:lnTo>
                    <a:pt x="358" y="91"/>
                  </a:lnTo>
                  <a:lnTo>
                    <a:pt x="282" y="91"/>
                  </a:lnTo>
                  <a:lnTo>
                    <a:pt x="215" y="100"/>
                  </a:lnTo>
                  <a:lnTo>
                    <a:pt x="300" y="119"/>
                  </a:lnTo>
                  <a:lnTo>
                    <a:pt x="389" y="171"/>
                  </a:lnTo>
                  <a:lnTo>
                    <a:pt x="512" y="196"/>
                  </a:lnTo>
                  <a:lnTo>
                    <a:pt x="610" y="214"/>
                  </a:lnTo>
                  <a:lnTo>
                    <a:pt x="702" y="196"/>
                  </a:lnTo>
                  <a:lnTo>
                    <a:pt x="813" y="171"/>
                  </a:lnTo>
                  <a:lnTo>
                    <a:pt x="896" y="119"/>
                  </a:lnTo>
                  <a:lnTo>
                    <a:pt x="922" y="82"/>
                  </a:lnTo>
                  <a:lnTo>
                    <a:pt x="819" y="74"/>
                  </a:lnTo>
                  <a:lnTo>
                    <a:pt x="941" y="57"/>
                  </a:lnTo>
                  <a:lnTo>
                    <a:pt x="1043" y="18"/>
                  </a:lnTo>
                  <a:lnTo>
                    <a:pt x="1178" y="14"/>
                  </a:lnTo>
                  <a:lnTo>
                    <a:pt x="1279" y="28"/>
                  </a:lnTo>
                  <a:lnTo>
                    <a:pt x="1178" y="33"/>
                  </a:lnTo>
                  <a:lnTo>
                    <a:pt x="1027" y="71"/>
                  </a:lnTo>
                  <a:lnTo>
                    <a:pt x="978" y="109"/>
                  </a:lnTo>
                  <a:lnTo>
                    <a:pt x="941" y="147"/>
                  </a:lnTo>
                  <a:lnTo>
                    <a:pt x="867" y="214"/>
                  </a:lnTo>
                  <a:lnTo>
                    <a:pt x="978" y="192"/>
                  </a:lnTo>
                  <a:lnTo>
                    <a:pt x="1091" y="140"/>
                  </a:lnTo>
                  <a:lnTo>
                    <a:pt x="1055" y="192"/>
                  </a:lnTo>
                  <a:lnTo>
                    <a:pt x="982" y="248"/>
                  </a:lnTo>
                  <a:lnTo>
                    <a:pt x="922" y="288"/>
                  </a:lnTo>
                  <a:lnTo>
                    <a:pt x="1005" y="294"/>
                  </a:lnTo>
                  <a:lnTo>
                    <a:pt x="1178" y="294"/>
                  </a:lnTo>
                  <a:lnTo>
                    <a:pt x="1270" y="288"/>
                  </a:lnTo>
                  <a:lnTo>
                    <a:pt x="1326" y="254"/>
                  </a:lnTo>
                  <a:lnTo>
                    <a:pt x="1227" y="192"/>
                  </a:lnTo>
                  <a:lnTo>
                    <a:pt x="1392" y="254"/>
                  </a:lnTo>
                  <a:lnTo>
                    <a:pt x="1491" y="300"/>
                  </a:lnTo>
                  <a:lnTo>
                    <a:pt x="1530" y="359"/>
                  </a:lnTo>
                  <a:lnTo>
                    <a:pt x="1443" y="376"/>
                  </a:lnTo>
                  <a:lnTo>
                    <a:pt x="1326" y="359"/>
                  </a:lnTo>
                  <a:lnTo>
                    <a:pt x="1187" y="358"/>
                  </a:lnTo>
                  <a:lnTo>
                    <a:pt x="1117" y="414"/>
                  </a:lnTo>
                  <a:lnTo>
                    <a:pt x="982" y="477"/>
                  </a:lnTo>
                  <a:lnTo>
                    <a:pt x="922" y="477"/>
                  </a:lnTo>
                  <a:lnTo>
                    <a:pt x="999" y="527"/>
                  </a:lnTo>
                  <a:lnTo>
                    <a:pt x="917" y="563"/>
                  </a:lnTo>
                  <a:lnTo>
                    <a:pt x="988" y="619"/>
                  </a:lnTo>
                  <a:lnTo>
                    <a:pt x="1105" y="645"/>
                  </a:lnTo>
                  <a:lnTo>
                    <a:pt x="1264" y="671"/>
                  </a:lnTo>
                  <a:lnTo>
                    <a:pt x="1427" y="698"/>
                  </a:lnTo>
                  <a:lnTo>
                    <a:pt x="1334" y="614"/>
                  </a:lnTo>
                  <a:lnTo>
                    <a:pt x="1196" y="527"/>
                  </a:lnTo>
                  <a:lnTo>
                    <a:pt x="1326" y="490"/>
                  </a:lnTo>
                  <a:lnTo>
                    <a:pt x="1443" y="485"/>
                  </a:lnTo>
                  <a:lnTo>
                    <a:pt x="1443" y="454"/>
                  </a:lnTo>
                  <a:lnTo>
                    <a:pt x="1443" y="397"/>
                  </a:lnTo>
                  <a:lnTo>
                    <a:pt x="1571" y="477"/>
                  </a:lnTo>
                  <a:lnTo>
                    <a:pt x="1798" y="938"/>
                  </a:lnTo>
                  <a:lnTo>
                    <a:pt x="1772" y="1263"/>
                  </a:lnTo>
                  <a:lnTo>
                    <a:pt x="1623" y="1339"/>
                  </a:lnTo>
                  <a:lnTo>
                    <a:pt x="1448" y="1139"/>
                  </a:lnTo>
                  <a:lnTo>
                    <a:pt x="1169" y="1069"/>
                  </a:lnTo>
                  <a:lnTo>
                    <a:pt x="853" y="1048"/>
                  </a:lnTo>
                  <a:lnTo>
                    <a:pt x="683" y="934"/>
                  </a:lnTo>
                  <a:lnTo>
                    <a:pt x="631" y="619"/>
                  </a:lnTo>
                  <a:lnTo>
                    <a:pt x="604" y="548"/>
                  </a:lnTo>
                  <a:lnTo>
                    <a:pt x="727" y="539"/>
                  </a:lnTo>
                  <a:lnTo>
                    <a:pt x="712" y="485"/>
                  </a:lnTo>
                  <a:lnTo>
                    <a:pt x="732" y="448"/>
                  </a:lnTo>
                  <a:lnTo>
                    <a:pt x="675" y="376"/>
                  </a:lnTo>
                  <a:lnTo>
                    <a:pt x="582" y="334"/>
                  </a:lnTo>
                  <a:lnTo>
                    <a:pt x="435" y="327"/>
                  </a:lnTo>
                  <a:lnTo>
                    <a:pt x="323" y="269"/>
                  </a:lnTo>
                  <a:lnTo>
                    <a:pt x="215" y="196"/>
                  </a:lnTo>
                  <a:lnTo>
                    <a:pt x="131" y="187"/>
                  </a:lnTo>
                  <a:lnTo>
                    <a:pt x="30" y="220"/>
                  </a:lnTo>
                  <a:lnTo>
                    <a:pt x="0" y="171"/>
                  </a:lnTo>
                  <a:lnTo>
                    <a:pt x="25" y="71"/>
                  </a:lnTo>
                  <a:lnTo>
                    <a:pt x="58" y="49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0" name="Freeform 53"/>
            <p:cNvSpPr>
              <a:spLocks/>
            </p:cNvSpPr>
            <p:nvPr/>
          </p:nvSpPr>
          <p:spPr bwMode="auto">
            <a:xfrm>
              <a:off x="1823" y="3211"/>
              <a:ext cx="74" cy="129"/>
            </a:xfrm>
            <a:custGeom>
              <a:avLst/>
              <a:gdLst>
                <a:gd name="T0" fmla="*/ 0 w 663"/>
                <a:gd name="T1" fmla="*/ 0 h 1161"/>
                <a:gd name="T2" fmla="*/ 0 w 663"/>
                <a:gd name="T3" fmla="*/ 0 h 1161"/>
                <a:gd name="T4" fmla="*/ 0 w 663"/>
                <a:gd name="T5" fmla="*/ 0 h 1161"/>
                <a:gd name="T6" fmla="*/ 0 w 663"/>
                <a:gd name="T7" fmla="*/ 0 h 1161"/>
                <a:gd name="T8" fmla="*/ 0 w 663"/>
                <a:gd name="T9" fmla="*/ 0 h 1161"/>
                <a:gd name="T10" fmla="*/ 0 w 663"/>
                <a:gd name="T11" fmla="*/ 0 h 1161"/>
                <a:gd name="T12" fmla="*/ 0 w 663"/>
                <a:gd name="T13" fmla="*/ 0 h 1161"/>
                <a:gd name="T14" fmla="*/ 0 w 663"/>
                <a:gd name="T15" fmla="*/ 0 h 1161"/>
                <a:gd name="T16" fmla="*/ 0 w 663"/>
                <a:gd name="T17" fmla="*/ 0 h 1161"/>
                <a:gd name="T18" fmla="*/ 0 w 663"/>
                <a:gd name="T19" fmla="*/ 0 h 1161"/>
                <a:gd name="T20" fmla="*/ 0 w 663"/>
                <a:gd name="T21" fmla="*/ 0 h 1161"/>
                <a:gd name="T22" fmla="*/ 0 w 663"/>
                <a:gd name="T23" fmla="*/ 0 h 1161"/>
                <a:gd name="T24" fmla="*/ 0 w 663"/>
                <a:gd name="T25" fmla="*/ 0 h 1161"/>
                <a:gd name="T26" fmla="*/ 0 w 663"/>
                <a:gd name="T27" fmla="*/ 0 h 1161"/>
                <a:gd name="T28" fmla="*/ 0 w 663"/>
                <a:gd name="T29" fmla="*/ 0 h 1161"/>
                <a:gd name="T30" fmla="*/ 0 w 663"/>
                <a:gd name="T31" fmla="*/ 0 h 1161"/>
                <a:gd name="T32" fmla="*/ 0 w 663"/>
                <a:gd name="T33" fmla="*/ 0 h 1161"/>
                <a:gd name="T34" fmla="*/ 0 w 663"/>
                <a:gd name="T35" fmla="*/ 0 h 1161"/>
                <a:gd name="T36" fmla="*/ 0 w 663"/>
                <a:gd name="T37" fmla="*/ 0 h 1161"/>
                <a:gd name="T38" fmla="*/ 0 w 663"/>
                <a:gd name="T39" fmla="*/ 0 h 1161"/>
                <a:gd name="T40" fmla="*/ 0 w 663"/>
                <a:gd name="T41" fmla="*/ 0 h 1161"/>
                <a:gd name="T42" fmla="*/ 0 w 663"/>
                <a:gd name="T43" fmla="*/ 0 h 1161"/>
                <a:gd name="T44" fmla="*/ 0 w 663"/>
                <a:gd name="T45" fmla="*/ 0 h 1161"/>
                <a:gd name="T46" fmla="*/ 0 w 663"/>
                <a:gd name="T47" fmla="*/ 0 h 1161"/>
                <a:gd name="T48" fmla="*/ 0 w 663"/>
                <a:gd name="T49" fmla="*/ 0 h 1161"/>
                <a:gd name="T50" fmla="*/ 0 w 663"/>
                <a:gd name="T51" fmla="*/ 0 h 1161"/>
                <a:gd name="T52" fmla="*/ 0 w 663"/>
                <a:gd name="T53" fmla="*/ 0 h 1161"/>
                <a:gd name="T54" fmla="*/ 0 w 663"/>
                <a:gd name="T55" fmla="*/ 0 h 1161"/>
                <a:gd name="T56" fmla="*/ 0 w 663"/>
                <a:gd name="T57" fmla="*/ 0 h 1161"/>
                <a:gd name="T58" fmla="*/ 0 w 663"/>
                <a:gd name="T59" fmla="*/ 0 h 1161"/>
                <a:gd name="T60" fmla="*/ 0 w 663"/>
                <a:gd name="T61" fmla="*/ 0 h 1161"/>
                <a:gd name="T62" fmla="*/ 0 w 663"/>
                <a:gd name="T63" fmla="*/ 0 h 1161"/>
                <a:gd name="T64" fmla="*/ 0 w 663"/>
                <a:gd name="T65" fmla="*/ 0 h 1161"/>
                <a:gd name="T66" fmla="*/ 0 w 663"/>
                <a:gd name="T67" fmla="*/ 0 h 1161"/>
                <a:gd name="T68" fmla="*/ 0 w 663"/>
                <a:gd name="T69" fmla="*/ 0 h 1161"/>
                <a:gd name="T70" fmla="*/ 0 w 663"/>
                <a:gd name="T71" fmla="*/ 0 h 1161"/>
                <a:gd name="T72" fmla="*/ 0 w 663"/>
                <a:gd name="T73" fmla="*/ 0 h 1161"/>
                <a:gd name="T74" fmla="*/ 0 w 663"/>
                <a:gd name="T75" fmla="*/ 0 h 1161"/>
                <a:gd name="T76" fmla="*/ 0 w 663"/>
                <a:gd name="T77" fmla="*/ 0 h 1161"/>
                <a:gd name="T78" fmla="*/ 0 w 663"/>
                <a:gd name="T79" fmla="*/ 0 h 1161"/>
                <a:gd name="T80" fmla="*/ 0 w 663"/>
                <a:gd name="T81" fmla="*/ 0 h 1161"/>
                <a:gd name="T82" fmla="*/ 0 w 663"/>
                <a:gd name="T83" fmla="*/ 0 h 1161"/>
                <a:gd name="T84" fmla="*/ 0 w 663"/>
                <a:gd name="T85" fmla="*/ 0 h 1161"/>
                <a:gd name="T86" fmla="*/ 0 w 663"/>
                <a:gd name="T87" fmla="*/ 0 h 1161"/>
                <a:gd name="T88" fmla="*/ 0 w 663"/>
                <a:gd name="T89" fmla="*/ 0 h 1161"/>
                <a:gd name="T90" fmla="*/ 0 w 663"/>
                <a:gd name="T91" fmla="*/ 0 h 1161"/>
                <a:gd name="T92" fmla="*/ 0 w 663"/>
                <a:gd name="T93" fmla="*/ 0 h 1161"/>
                <a:gd name="T94" fmla="*/ 0 w 663"/>
                <a:gd name="T95" fmla="*/ 0 h 1161"/>
                <a:gd name="T96" fmla="*/ 0 w 663"/>
                <a:gd name="T97" fmla="*/ 0 h 1161"/>
                <a:gd name="T98" fmla="*/ 0 w 663"/>
                <a:gd name="T99" fmla="*/ 0 h 1161"/>
                <a:gd name="T100" fmla="*/ 0 w 663"/>
                <a:gd name="T101" fmla="*/ 0 h 1161"/>
                <a:gd name="T102" fmla="*/ 0 w 663"/>
                <a:gd name="T103" fmla="*/ 0 h 1161"/>
                <a:gd name="T104" fmla="*/ 0 w 663"/>
                <a:gd name="T105" fmla="*/ 0 h 1161"/>
                <a:gd name="T106" fmla="*/ 0 w 663"/>
                <a:gd name="T107" fmla="*/ 0 h 1161"/>
                <a:gd name="T108" fmla="*/ 0 w 663"/>
                <a:gd name="T109" fmla="*/ 0 h 1161"/>
                <a:gd name="T110" fmla="*/ 0 w 663"/>
                <a:gd name="T111" fmla="*/ 0 h 1161"/>
                <a:gd name="T112" fmla="*/ 0 w 663"/>
                <a:gd name="T113" fmla="*/ 0 h 1161"/>
                <a:gd name="T114" fmla="*/ 0 w 663"/>
                <a:gd name="T115" fmla="*/ 0 h 1161"/>
                <a:gd name="T116" fmla="*/ 0 w 663"/>
                <a:gd name="T117" fmla="*/ 0 h 1161"/>
                <a:gd name="T118" fmla="*/ 0 w 663"/>
                <a:gd name="T119" fmla="*/ 0 h 1161"/>
                <a:gd name="T120" fmla="*/ 0 w 663"/>
                <a:gd name="T121" fmla="*/ 0 h 1161"/>
                <a:gd name="T122" fmla="*/ 0 w 663"/>
                <a:gd name="T123" fmla="*/ 0 h 116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63"/>
                <a:gd name="T187" fmla="*/ 0 h 1161"/>
                <a:gd name="T188" fmla="*/ 663 w 663"/>
                <a:gd name="T189" fmla="*/ 1161 h 116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63" h="1161">
                  <a:moveTo>
                    <a:pt x="238" y="0"/>
                  </a:moveTo>
                  <a:lnTo>
                    <a:pt x="209" y="49"/>
                  </a:lnTo>
                  <a:lnTo>
                    <a:pt x="250" y="119"/>
                  </a:lnTo>
                  <a:lnTo>
                    <a:pt x="250" y="168"/>
                  </a:lnTo>
                  <a:lnTo>
                    <a:pt x="167" y="300"/>
                  </a:lnTo>
                  <a:lnTo>
                    <a:pt x="87" y="449"/>
                  </a:lnTo>
                  <a:lnTo>
                    <a:pt x="16" y="566"/>
                  </a:lnTo>
                  <a:lnTo>
                    <a:pt x="0" y="619"/>
                  </a:lnTo>
                  <a:lnTo>
                    <a:pt x="0" y="671"/>
                  </a:lnTo>
                  <a:lnTo>
                    <a:pt x="29" y="707"/>
                  </a:lnTo>
                  <a:lnTo>
                    <a:pt x="176" y="738"/>
                  </a:lnTo>
                  <a:lnTo>
                    <a:pt x="158" y="785"/>
                  </a:lnTo>
                  <a:lnTo>
                    <a:pt x="167" y="843"/>
                  </a:lnTo>
                  <a:lnTo>
                    <a:pt x="200" y="885"/>
                  </a:lnTo>
                  <a:lnTo>
                    <a:pt x="277" y="916"/>
                  </a:lnTo>
                  <a:lnTo>
                    <a:pt x="299" y="885"/>
                  </a:lnTo>
                  <a:lnTo>
                    <a:pt x="362" y="916"/>
                  </a:lnTo>
                  <a:lnTo>
                    <a:pt x="446" y="916"/>
                  </a:lnTo>
                  <a:lnTo>
                    <a:pt x="577" y="958"/>
                  </a:lnTo>
                  <a:lnTo>
                    <a:pt x="577" y="1030"/>
                  </a:lnTo>
                  <a:lnTo>
                    <a:pt x="663" y="1161"/>
                  </a:lnTo>
                  <a:lnTo>
                    <a:pt x="663" y="1044"/>
                  </a:lnTo>
                  <a:lnTo>
                    <a:pt x="613" y="885"/>
                  </a:lnTo>
                  <a:lnTo>
                    <a:pt x="511" y="819"/>
                  </a:lnTo>
                  <a:lnTo>
                    <a:pt x="388" y="713"/>
                  </a:lnTo>
                  <a:lnTo>
                    <a:pt x="511" y="859"/>
                  </a:lnTo>
                  <a:lnTo>
                    <a:pt x="556" y="908"/>
                  </a:lnTo>
                  <a:lnTo>
                    <a:pt x="459" y="892"/>
                  </a:lnTo>
                  <a:lnTo>
                    <a:pt x="397" y="843"/>
                  </a:lnTo>
                  <a:lnTo>
                    <a:pt x="419" y="901"/>
                  </a:lnTo>
                  <a:lnTo>
                    <a:pt x="362" y="901"/>
                  </a:lnTo>
                  <a:lnTo>
                    <a:pt x="282" y="851"/>
                  </a:lnTo>
                  <a:lnTo>
                    <a:pt x="233" y="859"/>
                  </a:lnTo>
                  <a:lnTo>
                    <a:pt x="194" y="836"/>
                  </a:lnTo>
                  <a:lnTo>
                    <a:pt x="182" y="785"/>
                  </a:lnTo>
                  <a:lnTo>
                    <a:pt x="200" y="757"/>
                  </a:lnTo>
                  <a:lnTo>
                    <a:pt x="299" y="738"/>
                  </a:lnTo>
                  <a:lnTo>
                    <a:pt x="194" y="701"/>
                  </a:lnTo>
                  <a:lnTo>
                    <a:pt x="50" y="686"/>
                  </a:lnTo>
                  <a:lnTo>
                    <a:pt x="21" y="665"/>
                  </a:lnTo>
                  <a:lnTo>
                    <a:pt x="21" y="615"/>
                  </a:lnTo>
                  <a:lnTo>
                    <a:pt x="123" y="465"/>
                  </a:lnTo>
                  <a:lnTo>
                    <a:pt x="225" y="245"/>
                  </a:lnTo>
                  <a:lnTo>
                    <a:pt x="304" y="157"/>
                  </a:lnTo>
                  <a:lnTo>
                    <a:pt x="373" y="199"/>
                  </a:lnTo>
                  <a:lnTo>
                    <a:pt x="379" y="229"/>
                  </a:lnTo>
                  <a:lnTo>
                    <a:pt x="332" y="236"/>
                  </a:lnTo>
                  <a:lnTo>
                    <a:pt x="388" y="306"/>
                  </a:lnTo>
                  <a:lnTo>
                    <a:pt x="388" y="441"/>
                  </a:lnTo>
                  <a:lnTo>
                    <a:pt x="419" y="425"/>
                  </a:lnTo>
                  <a:lnTo>
                    <a:pt x="439" y="351"/>
                  </a:lnTo>
                  <a:lnTo>
                    <a:pt x="568" y="328"/>
                  </a:lnTo>
                  <a:lnTo>
                    <a:pt x="550" y="294"/>
                  </a:lnTo>
                  <a:lnTo>
                    <a:pt x="419" y="236"/>
                  </a:lnTo>
                  <a:lnTo>
                    <a:pt x="419" y="192"/>
                  </a:lnTo>
                  <a:lnTo>
                    <a:pt x="520" y="168"/>
                  </a:lnTo>
                  <a:lnTo>
                    <a:pt x="485" y="141"/>
                  </a:lnTo>
                  <a:lnTo>
                    <a:pt x="404" y="134"/>
                  </a:lnTo>
                  <a:lnTo>
                    <a:pt x="362" y="85"/>
                  </a:lnTo>
                  <a:lnTo>
                    <a:pt x="290" y="57"/>
                  </a:lnTo>
                  <a:lnTo>
                    <a:pt x="250" y="16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1" name="Freeform 54"/>
            <p:cNvSpPr>
              <a:spLocks/>
            </p:cNvSpPr>
            <p:nvPr/>
          </p:nvSpPr>
          <p:spPr bwMode="auto">
            <a:xfrm>
              <a:off x="1858" y="3315"/>
              <a:ext cx="31" cy="12"/>
            </a:xfrm>
            <a:custGeom>
              <a:avLst/>
              <a:gdLst>
                <a:gd name="T0" fmla="*/ 0 w 274"/>
                <a:gd name="T1" fmla="*/ 0 h 110"/>
                <a:gd name="T2" fmla="*/ 0 w 274"/>
                <a:gd name="T3" fmla="*/ 0 h 110"/>
                <a:gd name="T4" fmla="*/ 0 w 274"/>
                <a:gd name="T5" fmla="*/ 0 h 110"/>
                <a:gd name="T6" fmla="*/ 0 w 274"/>
                <a:gd name="T7" fmla="*/ 0 h 110"/>
                <a:gd name="T8" fmla="*/ 0 w 274"/>
                <a:gd name="T9" fmla="*/ 0 h 110"/>
                <a:gd name="T10" fmla="*/ 0 w 274"/>
                <a:gd name="T11" fmla="*/ 0 h 110"/>
                <a:gd name="T12" fmla="*/ 0 w 274"/>
                <a:gd name="T13" fmla="*/ 0 h 110"/>
                <a:gd name="T14" fmla="*/ 0 w 274"/>
                <a:gd name="T15" fmla="*/ 0 h 110"/>
                <a:gd name="T16" fmla="*/ 0 w 274"/>
                <a:gd name="T17" fmla="*/ 0 h 1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4"/>
                <a:gd name="T28" fmla="*/ 0 h 110"/>
                <a:gd name="T29" fmla="*/ 274 w 274"/>
                <a:gd name="T30" fmla="*/ 110 h 1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4" h="110">
                  <a:moveTo>
                    <a:pt x="16" y="15"/>
                  </a:moveTo>
                  <a:lnTo>
                    <a:pt x="46" y="60"/>
                  </a:lnTo>
                  <a:lnTo>
                    <a:pt x="174" y="60"/>
                  </a:lnTo>
                  <a:lnTo>
                    <a:pt x="274" y="44"/>
                  </a:lnTo>
                  <a:lnTo>
                    <a:pt x="274" y="81"/>
                  </a:lnTo>
                  <a:lnTo>
                    <a:pt x="103" y="110"/>
                  </a:lnTo>
                  <a:lnTo>
                    <a:pt x="16" y="105"/>
                  </a:lnTo>
                  <a:lnTo>
                    <a:pt x="0" y="0"/>
                  </a:lnTo>
                  <a:lnTo>
                    <a:pt x="16" y="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2" name="Freeform 55"/>
            <p:cNvSpPr>
              <a:spLocks/>
            </p:cNvSpPr>
            <p:nvPr/>
          </p:nvSpPr>
          <p:spPr bwMode="auto">
            <a:xfrm>
              <a:off x="1847" y="3327"/>
              <a:ext cx="222" cy="80"/>
            </a:xfrm>
            <a:custGeom>
              <a:avLst/>
              <a:gdLst>
                <a:gd name="T0" fmla="*/ 0 w 1997"/>
                <a:gd name="T1" fmla="*/ 0 h 716"/>
                <a:gd name="T2" fmla="*/ 0 w 1997"/>
                <a:gd name="T3" fmla="*/ 0 h 716"/>
                <a:gd name="T4" fmla="*/ 0 w 1997"/>
                <a:gd name="T5" fmla="*/ 0 h 716"/>
                <a:gd name="T6" fmla="*/ 0 w 1997"/>
                <a:gd name="T7" fmla="*/ 0 h 716"/>
                <a:gd name="T8" fmla="*/ 0 w 1997"/>
                <a:gd name="T9" fmla="*/ 0 h 716"/>
                <a:gd name="T10" fmla="*/ 0 w 1997"/>
                <a:gd name="T11" fmla="*/ 0 h 716"/>
                <a:gd name="T12" fmla="*/ 0 w 1997"/>
                <a:gd name="T13" fmla="*/ 0 h 716"/>
                <a:gd name="T14" fmla="*/ 0 w 1997"/>
                <a:gd name="T15" fmla="*/ 0 h 716"/>
                <a:gd name="T16" fmla="*/ 0 w 1997"/>
                <a:gd name="T17" fmla="*/ 0 h 716"/>
                <a:gd name="T18" fmla="*/ 0 w 1997"/>
                <a:gd name="T19" fmla="*/ 0 h 716"/>
                <a:gd name="T20" fmla="*/ 0 w 1997"/>
                <a:gd name="T21" fmla="*/ 0 h 716"/>
                <a:gd name="T22" fmla="*/ 0 w 1997"/>
                <a:gd name="T23" fmla="*/ 0 h 716"/>
                <a:gd name="T24" fmla="*/ 0 w 1997"/>
                <a:gd name="T25" fmla="*/ 0 h 716"/>
                <a:gd name="T26" fmla="*/ 0 w 1997"/>
                <a:gd name="T27" fmla="*/ 0 h 716"/>
                <a:gd name="T28" fmla="*/ 0 w 1997"/>
                <a:gd name="T29" fmla="*/ 0 h 716"/>
                <a:gd name="T30" fmla="*/ 0 w 1997"/>
                <a:gd name="T31" fmla="*/ 0 h 716"/>
                <a:gd name="T32" fmla="*/ 0 w 1997"/>
                <a:gd name="T33" fmla="*/ 0 h 716"/>
                <a:gd name="T34" fmla="*/ 0 w 1997"/>
                <a:gd name="T35" fmla="*/ 0 h 716"/>
                <a:gd name="T36" fmla="*/ 0 w 1997"/>
                <a:gd name="T37" fmla="*/ 0 h 716"/>
                <a:gd name="T38" fmla="*/ 0 w 1997"/>
                <a:gd name="T39" fmla="*/ 0 h 716"/>
                <a:gd name="T40" fmla="*/ 0 w 1997"/>
                <a:gd name="T41" fmla="*/ 0 h 716"/>
                <a:gd name="T42" fmla="*/ 0 w 1997"/>
                <a:gd name="T43" fmla="*/ 0 h 716"/>
                <a:gd name="T44" fmla="*/ 0 w 1997"/>
                <a:gd name="T45" fmla="*/ 0 h 716"/>
                <a:gd name="T46" fmla="*/ 0 w 1997"/>
                <a:gd name="T47" fmla="*/ 0 h 716"/>
                <a:gd name="T48" fmla="*/ 0 w 1997"/>
                <a:gd name="T49" fmla="*/ 0 h 716"/>
                <a:gd name="T50" fmla="*/ 0 w 1997"/>
                <a:gd name="T51" fmla="*/ 0 h 716"/>
                <a:gd name="T52" fmla="*/ 0 w 1997"/>
                <a:gd name="T53" fmla="*/ 0 h 716"/>
                <a:gd name="T54" fmla="*/ 0 w 1997"/>
                <a:gd name="T55" fmla="*/ 0 h 716"/>
                <a:gd name="T56" fmla="*/ 0 w 1997"/>
                <a:gd name="T57" fmla="*/ 0 h 716"/>
                <a:gd name="T58" fmla="*/ 0 w 1997"/>
                <a:gd name="T59" fmla="*/ 0 h 716"/>
                <a:gd name="T60" fmla="*/ 0 w 1997"/>
                <a:gd name="T61" fmla="*/ 0 h 716"/>
                <a:gd name="T62" fmla="*/ 0 w 1997"/>
                <a:gd name="T63" fmla="*/ 0 h 716"/>
                <a:gd name="T64" fmla="*/ 0 w 1997"/>
                <a:gd name="T65" fmla="*/ 0 h 716"/>
                <a:gd name="T66" fmla="*/ 0 w 1997"/>
                <a:gd name="T67" fmla="*/ 0 h 716"/>
                <a:gd name="T68" fmla="*/ 0 w 1997"/>
                <a:gd name="T69" fmla="*/ 0 h 716"/>
                <a:gd name="T70" fmla="*/ 0 w 1997"/>
                <a:gd name="T71" fmla="*/ 0 h 716"/>
                <a:gd name="T72" fmla="*/ 0 w 1997"/>
                <a:gd name="T73" fmla="*/ 0 h 716"/>
                <a:gd name="T74" fmla="*/ 0 w 1997"/>
                <a:gd name="T75" fmla="*/ 0 h 716"/>
                <a:gd name="T76" fmla="*/ 0 w 1997"/>
                <a:gd name="T77" fmla="*/ 0 h 716"/>
                <a:gd name="T78" fmla="*/ 0 w 1997"/>
                <a:gd name="T79" fmla="*/ 0 h 716"/>
                <a:gd name="T80" fmla="*/ 0 w 1997"/>
                <a:gd name="T81" fmla="*/ 0 h 716"/>
                <a:gd name="T82" fmla="*/ 0 w 1997"/>
                <a:gd name="T83" fmla="*/ 0 h 71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997"/>
                <a:gd name="T127" fmla="*/ 0 h 716"/>
                <a:gd name="T128" fmla="*/ 1997 w 1997"/>
                <a:gd name="T129" fmla="*/ 716 h 71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997" h="716">
                  <a:moveTo>
                    <a:pt x="48" y="57"/>
                  </a:moveTo>
                  <a:lnTo>
                    <a:pt x="169" y="117"/>
                  </a:lnTo>
                  <a:lnTo>
                    <a:pt x="143" y="243"/>
                  </a:lnTo>
                  <a:lnTo>
                    <a:pt x="71" y="164"/>
                  </a:lnTo>
                  <a:lnTo>
                    <a:pt x="19" y="249"/>
                  </a:lnTo>
                  <a:lnTo>
                    <a:pt x="19" y="305"/>
                  </a:lnTo>
                  <a:lnTo>
                    <a:pt x="40" y="372"/>
                  </a:lnTo>
                  <a:lnTo>
                    <a:pt x="85" y="421"/>
                  </a:lnTo>
                  <a:lnTo>
                    <a:pt x="149" y="449"/>
                  </a:lnTo>
                  <a:lnTo>
                    <a:pt x="249" y="464"/>
                  </a:lnTo>
                  <a:lnTo>
                    <a:pt x="349" y="449"/>
                  </a:lnTo>
                  <a:lnTo>
                    <a:pt x="463" y="443"/>
                  </a:lnTo>
                  <a:lnTo>
                    <a:pt x="576" y="449"/>
                  </a:lnTo>
                  <a:lnTo>
                    <a:pt x="812" y="535"/>
                  </a:lnTo>
                  <a:lnTo>
                    <a:pt x="1021" y="635"/>
                  </a:lnTo>
                  <a:lnTo>
                    <a:pt x="1179" y="641"/>
                  </a:lnTo>
                  <a:lnTo>
                    <a:pt x="1304" y="621"/>
                  </a:lnTo>
                  <a:lnTo>
                    <a:pt x="1457" y="541"/>
                  </a:lnTo>
                  <a:lnTo>
                    <a:pt x="1629" y="403"/>
                  </a:lnTo>
                  <a:lnTo>
                    <a:pt x="1801" y="230"/>
                  </a:lnTo>
                  <a:lnTo>
                    <a:pt x="1997" y="0"/>
                  </a:lnTo>
                  <a:lnTo>
                    <a:pt x="1715" y="356"/>
                  </a:lnTo>
                  <a:lnTo>
                    <a:pt x="1567" y="501"/>
                  </a:lnTo>
                  <a:lnTo>
                    <a:pt x="1436" y="599"/>
                  </a:lnTo>
                  <a:lnTo>
                    <a:pt x="1304" y="656"/>
                  </a:lnTo>
                  <a:lnTo>
                    <a:pt x="1155" y="700"/>
                  </a:lnTo>
                  <a:lnTo>
                    <a:pt x="1057" y="716"/>
                  </a:lnTo>
                  <a:lnTo>
                    <a:pt x="926" y="691"/>
                  </a:lnTo>
                  <a:lnTo>
                    <a:pt x="798" y="635"/>
                  </a:lnTo>
                  <a:lnTo>
                    <a:pt x="619" y="547"/>
                  </a:lnTo>
                  <a:lnTo>
                    <a:pt x="463" y="521"/>
                  </a:lnTo>
                  <a:lnTo>
                    <a:pt x="301" y="516"/>
                  </a:lnTo>
                  <a:lnTo>
                    <a:pt x="154" y="501"/>
                  </a:lnTo>
                  <a:lnTo>
                    <a:pt x="80" y="464"/>
                  </a:lnTo>
                  <a:lnTo>
                    <a:pt x="27" y="412"/>
                  </a:lnTo>
                  <a:lnTo>
                    <a:pt x="0" y="347"/>
                  </a:lnTo>
                  <a:lnTo>
                    <a:pt x="0" y="272"/>
                  </a:lnTo>
                  <a:lnTo>
                    <a:pt x="6" y="230"/>
                  </a:lnTo>
                  <a:lnTo>
                    <a:pt x="31" y="178"/>
                  </a:lnTo>
                  <a:lnTo>
                    <a:pt x="58" y="142"/>
                  </a:lnTo>
                  <a:lnTo>
                    <a:pt x="40" y="75"/>
                  </a:lnTo>
                  <a:lnTo>
                    <a:pt x="48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3" name="Freeform 56"/>
            <p:cNvSpPr>
              <a:spLocks/>
            </p:cNvSpPr>
            <p:nvPr/>
          </p:nvSpPr>
          <p:spPr bwMode="auto">
            <a:xfrm>
              <a:off x="1850" y="3086"/>
              <a:ext cx="242" cy="125"/>
            </a:xfrm>
            <a:custGeom>
              <a:avLst/>
              <a:gdLst>
                <a:gd name="T0" fmla="*/ 0 w 2182"/>
                <a:gd name="T1" fmla="*/ 0 h 1126"/>
                <a:gd name="T2" fmla="*/ 0 w 2182"/>
                <a:gd name="T3" fmla="*/ 0 h 1126"/>
                <a:gd name="T4" fmla="*/ 0 w 2182"/>
                <a:gd name="T5" fmla="*/ 0 h 1126"/>
                <a:gd name="T6" fmla="*/ 0 w 2182"/>
                <a:gd name="T7" fmla="*/ 0 h 1126"/>
                <a:gd name="T8" fmla="*/ 0 w 2182"/>
                <a:gd name="T9" fmla="*/ 0 h 1126"/>
                <a:gd name="T10" fmla="*/ 0 w 2182"/>
                <a:gd name="T11" fmla="*/ 0 h 1126"/>
                <a:gd name="T12" fmla="*/ 0 w 2182"/>
                <a:gd name="T13" fmla="*/ 0 h 1126"/>
                <a:gd name="T14" fmla="*/ 0 w 2182"/>
                <a:gd name="T15" fmla="*/ 0 h 1126"/>
                <a:gd name="T16" fmla="*/ 0 w 2182"/>
                <a:gd name="T17" fmla="*/ 0 h 1126"/>
                <a:gd name="T18" fmla="*/ 0 w 2182"/>
                <a:gd name="T19" fmla="*/ 0 h 1126"/>
                <a:gd name="T20" fmla="*/ 0 w 2182"/>
                <a:gd name="T21" fmla="*/ 0 h 1126"/>
                <a:gd name="T22" fmla="*/ 0 w 2182"/>
                <a:gd name="T23" fmla="*/ 0 h 1126"/>
                <a:gd name="T24" fmla="*/ 0 w 2182"/>
                <a:gd name="T25" fmla="*/ 0 h 1126"/>
                <a:gd name="T26" fmla="*/ 0 w 2182"/>
                <a:gd name="T27" fmla="*/ 0 h 1126"/>
                <a:gd name="T28" fmla="*/ 0 w 2182"/>
                <a:gd name="T29" fmla="*/ 0 h 1126"/>
                <a:gd name="T30" fmla="*/ 0 w 2182"/>
                <a:gd name="T31" fmla="*/ 0 h 1126"/>
                <a:gd name="T32" fmla="*/ 0 w 2182"/>
                <a:gd name="T33" fmla="*/ 0 h 1126"/>
                <a:gd name="T34" fmla="*/ 0 w 2182"/>
                <a:gd name="T35" fmla="*/ 0 h 1126"/>
                <a:gd name="T36" fmla="*/ 0 w 2182"/>
                <a:gd name="T37" fmla="*/ 0 h 1126"/>
                <a:gd name="T38" fmla="*/ 0 w 2182"/>
                <a:gd name="T39" fmla="*/ 0 h 1126"/>
                <a:gd name="T40" fmla="*/ 0 w 2182"/>
                <a:gd name="T41" fmla="*/ 0 h 1126"/>
                <a:gd name="T42" fmla="*/ 0 w 2182"/>
                <a:gd name="T43" fmla="*/ 0 h 1126"/>
                <a:gd name="T44" fmla="*/ 0 w 2182"/>
                <a:gd name="T45" fmla="*/ 0 h 1126"/>
                <a:gd name="T46" fmla="*/ 0 w 2182"/>
                <a:gd name="T47" fmla="*/ 0 h 1126"/>
                <a:gd name="T48" fmla="*/ 0 w 2182"/>
                <a:gd name="T49" fmla="*/ 0 h 1126"/>
                <a:gd name="T50" fmla="*/ 0 w 2182"/>
                <a:gd name="T51" fmla="*/ 0 h 1126"/>
                <a:gd name="T52" fmla="*/ 0 w 2182"/>
                <a:gd name="T53" fmla="*/ 0 h 1126"/>
                <a:gd name="T54" fmla="*/ 0 w 2182"/>
                <a:gd name="T55" fmla="*/ 0 h 1126"/>
                <a:gd name="T56" fmla="*/ 0 w 2182"/>
                <a:gd name="T57" fmla="*/ 0 h 1126"/>
                <a:gd name="T58" fmla="*/ 0 w 2182"/>
                <a:gd name="T59" fmla="*/ 0 h 1126"/>
                <a:gd name="T60" fmla="*/ 0 w 2182"/>
                <a:gd name="T61" fmla="*/ 0 h 1126"/>
                <a:gd name="T62" fmla="*/ 0 w 2182"/>
                <a:gd name="T63" fmla="*/ 0 h 112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182"/>
                <a:gd name="T97" fmla="*/ 0 h 1126"/>
                <a:gd name="T98" fmla="*/ 2182 w 2182"/>
                <a:gd name="T99" fmla="*/ 1126 h 112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182" h="1126">
                  <a:moveTo>
                    <a:pt x="12" y="1094"/>
                  </a:moveTo>
                  <a:lnTo>
                    <a:pt x="181" y="697"/>
                  </a:lnTo>
                  <a:lnTo>
                    <a:pt x="252" y="598"/>
                  </a:lnTo>
                  <a:lnTo>
                    <a:pt x="323" y="518"/>
                  </a:lnTo>
                  <a:lnTo>
                    <a:pt x="401" y="457"/>
                  </a:lnTo>
                  <a:lnTo>
                    <a:pt x="395" y="404"/>
                  </a:lnTo>
                  <a:lnTo>
                    <a:pt x="395" y="343"/>
                  </a:lnTo>
                  <a:lnTo>
                    <a:pt x="420" y="282"/>
                  </a:lnTo>
                  <a:lnTo>
                    <a:pt x="462" y="209"/>
                  </a:lnTo>
                  <a:lnTo>
                    <a:pt x="557" y="147"/>
                  </a:lnTo>
                  <a:lnTo>
                    <a:pt x="656" y="123"/>
                  </a:lnTo>
                  <a:lnTo>
                    <a:pt x="763" y="82"/>
                  </a:lnTo>
                  <a:lnTo>
                    <a:pt x="834" y="89"/>
                  </a:lnTo>
                  <a:lnTo>
                    <a:pt x="935" y="55"/>
                  </a:lnTo>
                  <a:lnTo>
                    <a:pt x="1042" y="9"/>
                  </a:lnTo>
                  <a:lnTo>
                    <a:pt x="1160" y="0"/>
                  </a:lnTo>
                  <a:lnTo>
                    <a:pt x="1294" y="29"/>
                  </a:lnTo>
                  <a:lnTo>
                    <a:pt x="1435" y="74"/>
                  </a:lnTo>
                  <a:lnTo>
                    <a:pt x="1535" y="82"/>
                  </a:lnTo>
                  <a:lnTo>
                    <a:pt x="1735" y="102"/>
                  </a:lnTo>
                  <a:lnTo>
                    <a:pt x="1937" y="194"/>
                  </a:lnTo>
                  <a:lnTo>
                    <a:pt x="2051" y="274"/>
                  </a:lnTo>
                  <a:lnTo>
                    <a:pt x="2116" y="383"/>
                  </a:lnTo>
                  <a:lnTo>
                    <a:pt x="2182" y="497"/>
                  </a:lnTo>
                  <a:lnTo>
                    <a:pt x="2078" y="331"/>
                  </a:lnTo>
                  <a:lnTo>
                    <a:pt x="1996" y="269"/>
                  </a:lnTo>
                  <a:lnTo>
                    <a:pt x="1791" y="171"/>
                  </a:lnTo>
                  <a:lnTo>
                    <a:pt x="1606" y="129"/>
                  </a:lnTo>
                  <a:lnTo>
                    <a:pt x="1469" y="123"/>
                  </a:lnTo>
                  <a:lnTo>
                    <a:pt x="1312" y="82"/>
                  </a:lnTo>
                  <a:lnTo>
                    <a:pt x="1136" y="57"/>
                  </a:lnTo>
                  <a:lnTo>
                    <a:pt x="1005" y="57"/>
                  </a:lnTo>
                  <a:lnTo>
                    <a:pt x="882" y="95"/>
                  </a:lnTo>
                  <a:lnTo>
                    <a:pt x="784" y="171"/>
                  </a:lnTo>
                  <a:lnTo>
                    <a:pt x="610" y="174"/>
                  </a:lnTo>
                  <a:lnTo>
                    <a:pt x="512" y="217"/>
                  </a:lnTo>
                  <a:lnTo>
                    <a:pt x="444" y="274"/>
                  </a:lnTo>
                  <a:lnTo>
                    <a:pt x="420" y="359"/>
                  </a:lnTo>
                  <a:lnTo>
                    <a:pt x="425" y="426"/>
                  </a:lnTo>
                  <a:lnTo>
                    <a:pt x="496" y="383"/>
                  </a:lnTo>
                  <a:lnTo>
                    <a:pt x="610" y="399"/>
                  </a:lnTo>
                  <a:lnTo>
                    <a:pt x="727" y="455"/>
                  </a:lnTo>
                  <a:lnTo>
                    <a:pt x="849" y="512"/>
                  </a:lnTo>
                  <a:lnTo>
                    <a:pt x="996" y="523"/>
                  </a:lnTo>
                  <a:lnTo>
                    <a:pt x="1165" y="497"/>
                  </a:lnTo>
                  <a:lnTo>
                    <a:pt x="1331" y="455"/>
                  </a:lnTo>
                  <a:lnTo>
                    <a:pt x="1136" y="530"/>
                  </a:lnTo>
                  <a:lnTo>
                    <a:pt x="1279" y="571"/>
                  </a:lnTo>
                  <a:lnTo>
                    <a:pt x="1469" y="580"/>
                  </a:lnTo>
                  <a:lnTo>
                    <a:pt x="1365" y="640"/>
                  </a:lnTo>
                  <a:lnTo>
                    <a:pt x="1238" y="640"/>
                  </a:lnTo>
                  <a:lnTo>
                    <a:pt x="1073" y="626"/>
                  </a:lnTo>
                  <a:lnTo>
                    <a:pt x="977" y="570"/>
                  </a:lnTo>
                  <a:lnTo>
                    <a:pt x="820" y="539"/>
                  </a:lnTo>
                  <a:lnTo>
                    <a:pt x="718" y="497"/>
                  </a:lnTo>
                  <a:lnTo>
                    <a:pt x="634" y="439"/>
                  </a:lnTo>
                  <a:lnTo>
                    <a:pt x="575" y="408"/>
                  </a:lnTo>
                  <a:lnTo>
                    <a:pt x="502" y="417"/>
                  </a:lnTo>
                  <a:lnTo>
                    <a:pt x="434" y="455"/>
                  </a:lnTo>
                  <a:lnTo>
                    <a:pt x="330" y="539"/>
                  </a:lnTo>
                  <a:lnTo>
                    <a:pt x="216" y="666"/>
                  </a:lnTo>
                  <a:lnTo>
                    <a:pt x="141" y="818"/>
                  </a:lnTo>
                  <a:lnTo>
                    <a:pt x="141" y="912"/>
                  </a:lnTo>
                  <a:lnTo>
                    <a:pt x="0" y="1126"/>
                  </a:lnTo>
                  <a:lnTo>
                    <a:pt x="12" y="109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4" name="Freeform 57"/>
            <p:cNvSpPr>
              <a:spLocks/>
            </p:cNvSpPr>
            <p:nvPr/>
          </p:nvSpPr>
          <p:spPr bwMode="auto">
            <a:xfrm>
              <a:off x="1956" y="3123"/>
              <a:ext cx="158" cy="179"/>
            </a:xfrm>
            <a:custGeom>
              <a:avLst/>
              <a:gdLst>
                <a:gd name="T0" fmla="*/ 0 w 1423"/>
                <a:gd name="T1" fmla="*/ 0 h 1614"/>
                <a:gd name="T2" fmla="*/ 0 w 1423"/>
                <a:gd name="T3" fmla="*/ 0 h 1614"/>
                <a:gd name="T4" fmla="*/ 0 w 1423"/>
                <a:gd name="T5" fmla="*/ 0 h 1614"/>
                <a:gd name="T6" fmla="*/ 0 w 1423"/>
                <a:gd name="T7" fmla="*/ 0 h 1614"/>
                <a:gd name="T8" fmla="*/ 0 w 1423"/>
                <a:gd name="T9" fmla="*/ 0 h 1614"/>
                <a:gd name="T10" fmla="*/ 0 w 1423"/>
                <a:gd name="T11" fmla="*/ 0 h 1614"/>
                <a:gd name="T12" fmla="*/ 0 w 1423"/>
                <a:gd name="T13" fmla="*/ 0 h 1614"/>
                <a:gd name="T14" fmla="*/ 0 w 1423"/>
                <a:gd name="T15" fmla="*/ 0 h 1614"/>
                <a:gd name="T16" fmla="*/ 0 w 1423"/>
                <a:gd name="T17" fmla="*/ 0 h 1614"/>
                <a:gd name="T18" fmla="*/ 0 w 1423"/>
                <a:gd name="T19" fmla="*/ 0 h 1614"/>
                <a:gd name="T20" fmla="*/ 0 w 1423"/>
                <a:gd name="T21" fmla="*/ 0 h 1614"/>
                <a:gd name="T22" fmla="*/ 0 w 1423"/>
                <a:gd name="T23" fmla="*/ 0 h 1614"/>
                <a:gd name="T24" fmla="*/ 0 w 1423"/>
                <a:gd name="T25" fmla="*/ 0 h 1614"/>
                <a:gd name="T26" fmla="*/ 0 w 1423"/>
                <a:gd name="T27" fmla="*/ 0 h 1614"/>
                <a:gd name="T28" fmla="*/ 0 w 1423"/>
                <a:gd name="T29" fmla="*/ 0 h 1614"/>
                <a:gd name="T30" fmla="*/ 0 w 1423"/>
                <a:gd name="T31" fmla="*/ 0 h 1614"/>
                <a:gd name="T32" fmla="*/ 0 w 1423"/>
                <a:gd name="T33" fmla="*/ 0 h 1614"/>
                <a:gd name="T34" fmla="*/ 0 w 1423"/>
                <a:gd name="T35" fmla="*/ 0 h 1614"/>
                <a:gd name="T36" fmla="*/ 0 w 1423"/>
                <a:gd name="T37" fmla="*/ 0 h 1614"/>
                <a:gd name="T38" fmla="*/ 0 w 1423"/>
                <a:gd name="T39" fmla="*/ 0 h 1614"/>
                <a:gd name="T40" fmla="*/ 0 w 1423"/>
                <a:gd name="T41" fmla="*/ 0 h 1614"/>
                <a:gd name="T42" fmla="*/ 0 w 1423"/>
                <a:gd name="T43" fmla="*/ 0 h 1614"/>
                <a:gd name="T44" fmla="*/ 0 w 1423"/>
                <a:gd name="T45" fmla="*/ 0 h 1614"/>
                <a:gd name="T46" fmla="*/ 0 w 1423"/>
                <a:gd name="T47" fmla="*/ 0 h 1614"/>
                <a:gd name="T48" fmla="*/ 0 w 1423"/>
                <a:gd name="T49" fmla="*/ 0 h 1614"/>
                <a:gd name="T50" fmla="*/ 0 w 1423"/>
                <a:gd name="T51" fmla="*/ 0 h 1614"/>
                <a:gd name="T52" fmla="*/ 0 w 1423"/>
                <a:gd name="T53" fmla="*/ 0 h 1614"/>
                <a:gd name="T54" fmla="*/ 0 w 1423"/>
                <a:gd name="T55" fmla="*/ 0 h 1614"/>
                <a:gd name="T56" fmla="*/ 0 w 1423"/>
                <a:gd name="T57" fmla="*/ 0 h 1614"/>
                <a:gd name="T58" fmla="*/ 0 w 1423"/>
                <a:gd name="T59" fmla="*/ 0 h 1614"/>
                <a:gd name="T60" fmla="*/ 0 w 1423"/>
                <a:gd name="T61" fmla="*/ 0 h 1614"/>
                <a:gd name="T62" fmla="*/ 0 w 1423"/>
                <a:gd name="T63" fmla="*/ 0 h 1614"/>
                <a:gd name="T64" fmla="*/ 0 w 1423"/>
                <a:gd name="T65" fmla="*/ 0 h 1614"/>
                <a:gd name="T66" fmla="*/ 0 w 1423"/>
                <a:gd name="T67" fmla="*/ 0 h 1614"/>
                <a:gd name="T68" fmla="*/ 0 w 1423"/>
                <a:gd name="T69" fmla="*/ 0 h 1614"/>
                <a:gd name="T70" fmla="*/ 0 w 1423"/>
                <a:gd name="T71" fmla="*/ 0 h 1614"/>
                <a:gd name="T72" fmla="*/ 0 w 1423"/>
                <a:gd name="T73" fmla="*/ 0 h 1614"/>
                <a:gd name="T74" fmla="*/ 0 w 1423"/>
                <a:gd name="T75" fmla="*/ 0 h 1614"/>
                <a:gd name="T76" fmla="*/ 0 w 1423"/>
                <a:gd name="T77" fmla="*/ 0 h 1614"/>
                <a:gd name="T78" fmla="*/ 0 w 1423"/>
                <a:gd name="T79" fmla="*/ 0 h 1614"/>
                <a:gd name="T80" fmla="*/ 0 w 1423"/>
                <a:gd name="T81" fmla="*/ 0 h 1614"/>
                <a:gd name="T82" fmla="*/ 0 w 1423"/>
                <a:gd name="T83" fmla="*/ 0 h 1614"/>
                <a:gd name="T84" fmla="*/ 0 w 1423"/>
                <a:gd name="T85" fmla="*/ 0 h 1614"/>
                <a:gd name="T86" fmla="*/ 0 w 1423"/>
                <a:gd name="T87" fmla="*/ 0 h 1614"/>
                <a:gd name="T88" fmla="*/ 0 w 1423"/>
                <a:gd name="T89" fmla="*/ 0 h 1614"/>
                <a:gd name="T90" fmla="*/ 0 w 1423"/>
                <a:gd name="T91" fmla="*/ 0 h 1614"/>
                <a:gd name="T92" fmla="*/ 0 w 1423"/>
                <a:gd name="T93" fmla="*/ 0 h 1614"/>
                <a:gd name="T94" fmla="*/ 0 w 1423"/>
                <a:gd name="T95" fmla="*/ 0 h 1614"/>
                <a:gd name="T96" fmla="*/ 0 w 1423"/>
                <a:gd name="T97" fmla="*/ 0 h 1614"/>
                <a:gd name="T98" fmla="*/ 0 w 1423"/>
                <a:gd name="T99" fmla="*/ 0 h 161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423"/>
                <a:gd name="T151" fmla="*/ 0 h 1614"/>
                <a:gd name="T152" fmla="*/ 1423 w 1423"/>
                <a:gd name="T153" fmla="*/ 1614 h 161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423" h="1614">
                  <a:moveTo>
                    <a:pt x="1188" y="101"/>
                  </a:moveTo>
                  <a:lnTo>
                    <a:pt x="1308" y="208"/>
                  </a:lnTo>
                  <a:lnTo>
                    <a:pt x="1411" y="381"/>
                  </a:lnTo>
                  <a:lnTo>
                    <a:pt x="1423" y="500"/>
                  </a:lnTo>
                  <a:lnTo>
                    <a:pt x="1423" y="689"/>
                  </a:lnTo>
                  <a:lnTo>
                    <a:pt x="1380" y="896"/>
                  </a:lnTo>
                  <a:lnTo>
                    <a:pt x="1348" y="1058"/>
                  </a:lnTo>
                  <a:lnTo>
                    <a:pt x="1331" y="1181"/>
                  </a:lnTo>
                  <a:lnTo>
                    <a:pt x="1253" y="1344"/>
                  </a:lnTo>
                  <a:lnTo>
                    <a:pt x="1179" y="1460"/>
                  </a:lnTo>
                  <a:lnTo>
                    <a:pt x="1140" y="1552"/>
                  </a:lnTo>
                  <a:lnTo>
                    <a:pt x="1087" y="1589"/>
                  </a:lnTo>
                  <a:lnTo>
                    <a:pt x="1022" y="1614"/>
                  </a:lnTo>
                  <a:lnTo>
                    <a:pt x="941" y="1614"/>
                  </a:lnTo>
                  <a:lnTo>
                    <a:pt x="941" y="1563"/>
                  </a:lnTo>
                  <a:lnTo>
                    <a:pt x="884" y="1558"/>
                  </a:lnTo>
                  <a:lnTo>
                    <a:pt x="865" y="1524"/>
                  </a:lnTo>
                  <a:lnTo>
                    <a:pt x="804" y="1594"/>
                  </a:lnTo>
                  <a:lnTo>
                    <a:pt x="879" y="1451"/>
                  </a:lnTo>
                  <a:lnTo>
                    <a:pt x="921" y="1316"/>
                  </a:lnTo>
                  <a:lnTo>
                    <a:pt x="927" y="1230"/>
                  </a:lnTo>
                  <a:lnTo>
                    <a:pt x="921" y="1146"/>
                  </a:lnTo>
                  <a:lnTo>
                    <a:pt x="890" y="1080"/>
                  </a:lnTo>
                  <a:lnTo>
                    <a:pt x="843" y="1031"/>
                  </a:lnTo>
                  <a:lnTo>
                    <a:pt x="769" y="1024"/>
                  </a:lnTo>
                  <a:lnTo>
                    <a:pt x="721" y="1031"/>
                  </a:lnTo>
                  <a:lnTo>
                    <a:pt x="665" y="1049"/>
                  </a:lnTo>
                  <a:lnTo>
                    <a:pt x="740" y="1080"/>
                  </a:lnTo>
                  <a:lnTo>
                    <a:pt x="699" y="1095"/>
                  </a:lnTo>
                  <a:lnTo>
                    <a:pt x="813" y="1153"/>
                  </a:lnTo>
                  <a:lnTo>
                    <a:pt x="826" y="1230"/>
                  </a:lnTo>
                  <a:lnTo>
                    <a:pt x="813" y="1310"/>
                  </a:lnTo>
                  <a:lnTo>
                    <a:pt x="779" y="1401"/>
                  </a:lnTo>
                  <a:lnTo>
                    <a:pt x="788" y="1301"/>
                  </a:lnTo>
                  <a:lnTo>
                    <a:pt x="761" y="1236"/>
                  </a:lnTo>
                  <a:lnTo>
                    <a:pt x="721" y="1181"/>
                  </a:lnTo>
                  <a:lnTo>
                    <a:pt x="650" y="1123"/>
                  </a:lnTo>
                  <a:lnTo>
                    <a:pt x="583" y="1146"/>
                  </a:lnTo>
                  <a:lnTo>
                    <a:pt x="527" y="1137"/>
                  </a:lnTo>
                  <a:lnTo>
                    <a:pt x="568" y="1194"/>
                  </a:lnTo>
                  <a:lnTo>
                    <a:pt x="650" y="1220"/>
                  </a:lnTo>
                  <a:lnTo>
                    <a:pt x="552" y="1244"/>
                  </a:lnTo>
                  <a:lnTo>
                    <a:pt x="461" y="1244"/>
                  </a:lnTo>
                  <a:lnTo>
                    <a:pt x="359" y="1211"/>
                  </a:lnTo>
                  <a:lnTo>
                    <a:pt x="261" y="1137"/>
                  </a:lnTo>
                  <a:lnTo>
                    <a:pt x="196" y="1095"/>
                  </a:lnTo>
                  <a:lnTo>
                    <a:pt x="323" y="1106"/>
                  </a:lnTo>
                  <a:lnTo>
                    <a:pt x="209" y="1040"/>
                  </a:lnTo>
                  <a:lnTo>
                    <a:pt x="117" y="925"/>
                  </a:lnTo>
                  <a:lnTo>
                    <a:pt x="130" y="858"/>
                  </a:lnTo>
                  <a:lnTo>
                    <a:pt x="73" y="786"/>
                  </a:lnTo>
                  <a:lnTo>
                    <a:pt x="0" y="665"/>
                  </a:lnTo>
                  <a:lnTo>
                    <a:pt x="102" y="782"/>
                  </a:lnTo>
                  <a:lnTo>
                    <a:pt x="236" y="858"/>
                  </a:lnTo>
                  <a:lnTo>
                    <a:pt x="409" y="901"/>
                  </a:lnTo>
                  <a:lnTo>
                    <a:pt x="527" y="896"/>
                  </a:lnTo>
                  <a:lnTo>
                    <a:pt x="670" y="901"/>
                  </a:lnTo>
                  <a:lnTo>
                    <a:pt x="843" y="929"/>
                  </a:lnTo>
                  <a:lnTo>
                    <a:pt x="936" y="982"/>
                  </a:lnTo>
                  <a:lnTo>
                    <a:pt x="1058" y="1080"/>
                  </a:lnTo>
                  <a:lnTo>
                    <a:pt x="1102" y="1137"/>
                  </a:lnTo>
                  <a:lnTo>
                    <a:pt x="1102" y="1068"/>
                  </a:lnTo>
                  <a:lnTo>
                    <a:pt x="1165" y="1068"/>
                  </a:lnTo>
                  <a:lnTo>
                    <a:pt x="1144" y="987"/>
                  </a:lnTo>
                  <a:lnTo>
                    <a:pt x="1102" y="936"/>
                  </a:lnTo>
                  <a:lnTo>
                    <a:pt x="1022" y="889"/>
                  </a:lnTo>
                  <a:lnTo>
                    <a:pt x="941" y="852"/>
                  </a:lnTo>
                  <a:lnTo>
                    <a:pt x="1058" y="880"/>
                  </a:lnTo>
                  <a:lnTo>
                    <a:pt x="1140" y="914"/>
                  </a:lnTo>
                  <a:lnTo>
                    <a:pt x="1114" y="866"/>
                  </a:lnTo>
                  <a:lnTo>
                    <a:pt x="1049" y="811"/>
                  </a:lnTo>
                  <a:lnTo>
                    <a:pt x="960" y="782"/>
                  </a:lnTo>
                  <a:lnTo>
                    <a:pt x="921" y="714"/>
                  </a:lnTo>
                  <a:lnTo>
                    <a:pt x="855" y="680"/>
                  </a:lnTo>
                  <a:lnTo>
                    <a:pt x="756" y="623"/>
                  </a:lnTo>
                  <a:lnTo>
                    <a:pt x="601" y="581"/>
                  </a:lnTo>
                  <a:lnTo>
                    <a:pt x="804" y="599"/>
                  </a:lnTo>
                  <a:lnTo>
                    <a:pt x="921" y="632"/>
                  </a:lnTo>
                  <a:lnTo>
                    <a:pt x="1022" y="665"/>
                  </a:lnTo>
                  <a:lnTo>
                    <a:pt x="1095" y="709"/>
                  </a:lnTo>
                  <a:lnTo>
                    <a:pt x="1040" y="632"/>
                  </a:lnTo>
                  <a:lnTo>
                    <a:pt x="966" y="552"/>
                  </a:lnTo>
                  <a:lnTo>
                    <a:pt x="855" y="479"/>
                  </a:lnTo>
                  <a:lnTo>
                    <a:pt x="705" y="413"/>
                  </a:lnTo>
                  <a:lnTo>
                    <a:pt x="865" y="429"/>
                  </a:lnTo>
                  <a:lnTo>
                    <a:pt x="936" y="413"/>
                  </a:lnTo>
                  <a:lnTo>
                    <a:pt x="941" y="381"/>
                  </a:lnTo>
                  <a:lnTo>
                    <a:pt x="890" y="309"/>
                  </a:lnTo>
                  <a:lnTo>
                    <a:pt x="798" y="223"/>
                  </a:lnTo>
                  <a:lnTo>
                    <a:pt x="899" y="223"/>
                  </a:lnTo>
                  <a:lnTo>
                    <a:pt x="941" y="199"/>
                  </a:lnTo>
                  <a:lnTo>
                    <a:pt x="865" y="124"/>
                  </a:lnTo>
                  <a:lnTo>
                    <a:pt x="721" y="52"/>
                  </a:lnTo>
                  <a:lnTo>
                    <a:pt x="583" y="0"/>
                  </a:lnTo>
                  <a:lnTo>
                    <a:pt x="843" y="28"/>
                  </a:lnTo>
                  <a:lnTo>
                    <a:pt x="1009" y="77"/>
                  </a:lnTo>
                  <a:lnTo>
                    <a:pt x="1131" y="124"/>
                  </a:lnTo>
                  <a:lnTo>
                    <a:pt x="1074" y="21"/>
                  </a:lnTo>
                  <a:lnTo>
                    <a:pt x="1165" y="73"/>
                  </a:lnTo>
                  <a:lnTo>
                    <a:pt x="1188" y="10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5" name="Freeform 58"/>
            <p:cNvSpPr>
              <a:spLocks/>
            </p:cNvSpPr>
            <p:nvPr/>
          </p:nvSpPr>
          <p:spPr bwMode="auto">
            <a:xfrm>
              <a:off x="1949" y="3152"/>
              <a:ext cx="56" cy="61"/>
            </a:xfrm>
            <a:custGeom>
              <a:avLst/>
              <a:gdLst>
                <a:gd name="T0" fmla="*/ 0 w 497"/>
                <a:gd name="T1" fmla="*/ 0 h 554"/>
                <a:gd name="T2" fmla="*/ 0 w 497"/>
                <a:gd name="T3" fmla="*/ 0 h 554"/>
                <a:gd name="T4" fmla="*/ 0 w 497"/>
                <a:gd name="T5" fmla="*/ 0 h 554"/>
                <a:gd name="T6" fmla="*/ 0 w 497"/>
                <a:gd name="T7" fmla="*/ 0 h 554"/>
                <a:gd name="T8" fmla="*/ 0 w 497"/>
                <a:gd name="T9" fmla="*/ 0 h 554"/>
                <a:gd name="T10" fmla="*/ 0 w 497"/>
                <a:gd name="T11" fmla="*/ 0 h 554"/>
                <a:gd name="T12" fmla="*/ 0 w 497"/>
                <a:gd name="T13" fmla="*/ 0 h 554"/>
                <a:gd name="T14" fmla="*/ 0 w 497"/>
                <a:gd name="T15" fmla="*/ 0 h 554"/>
                <a:gd name="T16" fmla="*/ 0 w 497"/>
                <a:gd name="T17" fmla="*/ 0 h 554"/>
                <a:gd name="T18" fmla="*/ 0 w 497"/>
                <a:gd name="T19" fmla="*/ 0 h 554"/>
                <a:gd name="T20" fmla="*/ 0 w 497"/>
                <a:gd name="T21" fmla="*/ 0 h 554"/>
                <a:gd name="T22" fmla="*/ 0 w 497"/>
                <a:gd name="T23" fmla="*/ 0 h 554"/>
                <a:gd name="T24" fmla="*/ 0 w 497"/>
                <a:gd name="T25" fmla="*/ 0 h 554"/>
                <a:gd name="T26" fmla="*/ 0 w 497"/>
                <a:gd name="T27" fmla="*/ 0 h 554"/>
                <a:gd name="T28" fmla="*/ 0 w 497"/>
                <a:gd name="T29" fmla="*/ 0 h 554"/>
                <a:gd name="T30" fmla="*/ 0 w 497"/>
                <a:gd name="T31" fmla="*/ 0 h 554"/>
                <a:gd name="T32" fmla="*/ 0 w 497"/>
                <a:gd name="T33" fmla="*/ 0 h 554"/>
                <a:gd name="T34" fmla="*/ 0 w 497"/>
                <a:gd name="T35" fmla="*/ 0 h 554"/>
                <a:gd name="T36" fmla="*/ 0 w 497"/>
                <a:gd name="T37" fmla="*/ 0 h 554"/>
                <a:gd name="T38" fmla="*/ 0 w 497"/>
                <a:gd name="T39" fmla="*/ 0 h 554"/>
                <a:gd name="T40" fmla="*/ 0 w 497"/>
                <a:gd name="T41" fmla="*/ 0 h 554"/>
                <a:gd name="T42" fmla="*/ 0 w 497"/>
                <a:gd name="T43" fmla="*/ 0 h 554"/>
                <a:gd name="T44" fmla="*/ 0 w 497"/>
                <a:gd name="T45" fmla="*/ 0 h 554"/>
                <a:gd name="T46" fmla="*/ 0 w 497"/>
                <a:gd name="T47" fmla="*/ 0 h 554"/>
                <a:gd name="T48" fmla="*/ 0 w 497"/>
                <a:gd name="T49" fmla="*/ 0 h 554"/>
                <a:gd name="T50" fmla="*/ 0 w 497"/>
                <a:gd name="T51" fmla="*/ 0 h 554"/>
                <a:gd name="T52" fmla="*/ 0 w 497"/>
                <a:gd name="T53" fmla="*/ 0 h 554"/>
                <a:gd name="T54" fmla="*/ 0 w 497"/>
                <a:gd name="T55" fmla="*/ 0 h 554"/>
                <a:gd name="T56" fmla="*/ 0 w 497"/>
                <a:gd name="T57" fmla="*/ 0 h 55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97"/>
                <a:gd name="T88" fmla="*/ 0 h 554"/>
                <a:gd name="T89" fmla="*/ 497 w 497"/>
                <a:gd name="T90" fmla="*/ 554 h 55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97" h="554">
                  <a:moveTo>
                    <a:pt x="220" y="31"/>
                  </a:moveTo>
                  <a:lnTo>
                    <a:pt x="360" y="109"/>
                  </a:lnTo>
                  <a:lnTo>
                    <a:pt x="274" y="114"/>
                  </a:lnTo>
                  <a:lnTo>
                    <a:pt x="360" y="230"/>
                  </a:lnTo>
                  <a:lnTo>
                    <a:pt x="253" y="212"/>
                  </a:lnTo>
                  <a:lnTo>
                    <a:pt x="130" y="195"/>
                  </a:lnTo>
                  <a:lnTo>
                    <a:pt x="220" y="268"/>
                  </a:lnTo>
                  <a:lnTo>
                    <a:pt x="261" y="342"/>
                  </a:lnTo>
                  <a:lnTo>
                    <a:pt x="318" y="381"/>
                  </a:lnTo>
                  <a:lnTo>
                    <a:pt x="395" y="432"/>
                  </a:lnTo>
                  <a:lnTo>
                    <a:pt x="497" y="443"/>
                  </a:lnTo>
                  <a:lnTo>
                    <a:pt x="416" y="452"/>
                  </a:lnTo>
                  <a:lnTo>
                    <a:pt x="294" y="443"/>
                  </a:lnTo>
                  <a:lnTo>
                    <a:pt x="237" y="432"/>
                  </a:lnTo>
                  <a:lnTo>
                    <a:pt x="281" y="488"/>
                  </a:lnTo>
                  <a:lnTo>
                    <a:pt x="180" y="464"/>
                  </a:lnTo>
                  <a:lnTo>
                    <a:pt x="187" y="554"/>
                  </a:lnTo>
                  <a:lnTo>
                    <a:pt x="121" y="501"/>
                  </a:lnTo>
                  <a:lnTo>
                    <a:pt x="57" y="400"/>
                  </a:lnTo>
                  <a:lnTo>
                    <a:pt x="103" y="366"/>
                  </a:lnTo>
                  <a:lnTo>
                    <a:pt x="44" y="304"/>
                  </a:lnTo>
                  <a:lnTo>
                    <a:pt x="0" y="181"/>
                  </a:lnTo>
                  <a:lnTo>
                    <a:pt x="64" y="181"/>
                  </a:lnTo>
                  <a:lnTo>
                    <a:pt x="36" y="135"/>
                  </a:lnTo>
                  <a:lnTo>
                    <a:pt x="174" y="143"/>
                  </a:lnTo>
                  <a:lnTo>
                    <a:pt x="130" y="78"/>
                  </a:lnTo>
                  <a:lnTo>
                    <a:pt x="195" y="64"/>
                  </a:lnTo>
                  <a:lnTo>
                    <a:pt x="130" y="0"/>
                  </a:lnTo>
                  <a:lnTo>
                    <a:pt x="220" y="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6" name="Freeform 59"/>
            <p:cNvSpPr>
              <a:spLocks/>
            </p:cNvSpPr>
            <p:nvPr/>
          </p:nvSpPr>
          <p:spPr bwMode="auto">
            <a:xfrm>
              <a:off x="2014" y="3259"/>
              <a:ext cx="23" cy="30"/>
            </a:xfrm>
            <a:custGeom>
              <a:avLst/>
              <a:gdLst>
                <a:gd name="T0" fmla="*/ 0 w 205"/>
                <a:gd name="T1" fmla="*/ 0 h 276"/>
                <a:gd name="T2" fmla="*/ 0 w 205"/>
                <a:gd name="T3" fmla="*/ 0 h 276"/>
                <a:gd name="T4" fmla="*/ 0 w 205"/>
                <a:gd name="T5" fmla="*/ 0 h 276"/>
                <a:gd name="T6" fmla="*/ 0 w 205"/>
                <a:gd name="T7" fmla="*/ 0 h 276"/>
                <a:gd name="T8" fmla="*/ 0 w 205"/>
                <a:gd name="T9" fmla="*/ 0 h 276"/>
                <a:gd name="T10" fmla="*/ 0 w 205"/>
                <a:gd name="T11" fmla="*/ 0 h 276"/>
                <a:gd name="T12" fmla="*/ 0 w 205"/>
                <a:gd name="T13" fmla="*/ 0 h 276"/>
                <a:gd name="T14" fmla="*/ 0 w 205"/>
                <a:gd name="T15" fmla="*/ 0 h 276"/>
                <a:gd name="T16" fmla="*/ 0 w 205"/>
                <a:gd name="T17" fmla="*/ 0 h 276"/>
                <a:gd name="T18" fmla="*/ 0 w 205"/>
                <a:gd name="T19" fmla="*/ 0 h 276"/>
                <a:gd name="T20" fmla="*/ 0 w 205"/>
                <a:gd name="T21" fmla="*/ 0 h 276"/>
                <a:gd name="T22" fmla="*/ 0 w 205"/>
                <a:gd name="T23" fmla="*/ 0 h 276"/>
                <a:gd name="T24" fmla="*/ 0 w 205"/>
                <a:gd name="T25" fmla="*/ 0 h 276"/>
                <a:gd name="T26" fmla="*/ 0 w 205"/>
                <a:gd name="T27" fmla="*/ 0 h 276"/>
                <a:gd name="T28" fmla="*/ 0 w 205"/>
                <a:gd name="T29" fmla="*/ 0 h 276"/>
                <a:gd name="T30" fmla="*/ 0 w 205"/>
                <a:gd name="T31" fmla="*/ 0 h 276"/>
                <a:gd name="T32" fmla="*/ 0 w 205"/>
                <a:gd name="T33" fmla="*/ 0 h 2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05"/>
                <a:gd name="T52" fmla="*/ 0 h 276"/>
                <a:gd name="T53" fmla="*/ 205 w 205"/>
                <a:gd name="T54" fmla="*/ 276 h 2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05" h="276">
                  <a:moveTo>
                    <a:pt x="30" y="16"/>
                  </a:moveTo>
                  <a:lnTo>
                    <a:pt x="46" y="61"/>
                  </a:lnTo>
                  <a:lnTo>
                    <a:pt x="79" y="105"/>
                  </a:lnTo>
                  <a:lnTo>
                    <a:pt x="122" y="147"/>
                  </a:lnTo>
                  <a:lnTo>
                    <a:pt x="122" y="181"/>
                  </a:lnTo>
                  <a:lnTo>
                    <a:pt x="97" y="212"/>
                  </a:lnTo>
                  <a:lnTo>
                    <a:pt x="18" y="240"/>
                  </a:lnTo>
                  <a:lnTo>
                    <a:pt x="0" y="276"/>
                  </a:lnTo>
                  <a:lnTo>
                    <a:pt x="46" y="246"/>
                  </a:lnTo>
                  <a:lnTo>
                    <a:pt x="122" y="231"/>
                  </a:lnTo>
                  <a:lnTo>
                    <a:pt x="169" y="194"/>
                  </a:lnTo>
                  <a:lnTo>
                    <a:pt x="205" y="147"/>
                  </a:lnTo>
                  <a:lnTo>
                    <a:pt x="205" y="108"/>
                  </a:lnTo>
                  <a:lnTo>
                    <a:pt x="169" y="81"/>
                  </a:lnTo>
                  <a:lnTo>
                    <a:pt x="122" y="48"/>
                  </a:lnTo>
                  <a:lnTo>
                    <a:pt x="70" y="0"/>
                  </a:lnTo>
                  <a:lnTo>
                    <a:pt x="30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7" name="Freeform 60"/>
            <p:cNvSpPr>
              <a:spLocks/>
            </p:cNvSpPr>
            <p:nvPr/>
          </p:nvSpPr>
          <p:spPr bwMode="auto">
            <a:xfrm>
              <a:off x="2023" y="3287"/>
              <a:ext cx="17" cy="14"/>
            </a:xfrm>
            <a:custGeom>
              <a:avLst/>
              <a:gdLst>
                <a:gd name="T0" fmla="*/ 0 w 160"/>
                <a:gd name="T1" fmla="*/ 0 h 131"/>
                <a:gd name="T2" fmla="*/ 0 w 160"/>
                <a:gd name="T3" fmla="*/ 0 h 131"/>
                <a:gd name="T4" fmla="*/ 0 w 160"/>
                <a:gd name="T5" fmla="*/ 0 h 131"/>
                <a:gd name="T6" fmla="*/ 0 w 160"/>
                <a:gd name="T7" fmla="*/ 0 h 131"/>
                <a:gd name="T8" fmla="*/ 0 w 160"/>
                <a:gd name="T9" fmla="*/ 0 h 131"/>
                <a:gd name="T10" fmla="*/ 0 w 160"/>
                <a:gd name="T11" fmla="*/ 0 h 131"/>
                <a:gd name="T12" fmla="*/ 0 w 160"/>
                <a:gd name="T13" fmla="*/ 0 h 131"/>
                <a:gd name="T14" fmla="*/ 0 w 160"/>
                <a:gd name="T15" fmla="*/ 0 h 13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0"/>
                <a:gd name="T25" fmla="*/ 0 h 131"/>
                <a:gd name="T26" fmla="*/ 160 w 160"/>
                <a:gd name="T27" fmla="*/ 131 h 13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0" h="131">
                  <a:moveTo>
                    <a:pt x="0" y="117"/>
                  </a:moveTo>
                  <a:lnTo>
                    <a:pt x="24" y="86"/>
                  </a:lnTo>
                  <a:lnTo>
                    <a:pt x="90" y="61"/>
                  </a:lnTo>
                  <a:lnTo>
                    <a:pt x="160" y="0"/>
                  </a:lnTo>
                  <a:lnTo>
                    <a:pt x="132" y="45"/>
                  </a:lnTo>
                  <a:lnTo>
                    <a:pt x="74" y="101"/>
                  </a:lnTo>
                  <a:lnTo>
                    <a:pt x="7" y="131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8" name="Freeform 61"/>
            <p:cNvSpPr>
              <a:spLocks/>
            </p:cNvSpPr>
            <p:nvPr/>
          </p:nvSpPr>
          <p:spPr bwMode="auto">
            <a:xfrm>
              <a:off x="2009" y="3288"/>
              <a:ext cx="47" cy="32"/>
            </a:xfrm>
            <a:custGeom>
              <a:avLst/>
              <a:gdLst>
                <a:gd name="T0" fmla="*/ 0 w 420"/>
                <a:gd name="T1" fmla="*/ 0 h 286"/>
                <a:gd name="T2" fmla="*/ 0 w 420"/>
                <a:gd name="T3" fmla="*/ 0 h 286"/>
                <a:gd name="T4" fmla="*/ 0 w 420"/>
                <a:gd name="T5" fmla="*/ 0 h 286"/>
                <a:gd name="T6" fmla="*/ 0 w 420"/>
                <a:gd name="T7" fmla="*/ 0 h 286"/>
                <a:gd name="T8" fmla="*/ 0 w 420"/>
                <a:gd name="T9" fmla="*/ 0 h 286"/>
                <a:gd name="T10" fmla="*/ 0 w 420"/>
                <a:gd name="T11" fmla="*/ 0 h 286"/>
                <a:gd name="T12" fmla="*/ 0 w 420"/>
                <a:gd name="T13" fmla="*/ 0 h 286"/>
                <a:gd name="T14" fmla="*/ 0 w 420"/>
                <a:gd name="T15" fmla="*/ 0 h 286"/>
                <a:gd name="T16" fmla="*/ 0 w 420"/>
                <a:gd name="T17" fmla="*/ 0 h 286"/>
                <a:gd name="T18" fmla="*/ 0 w 420"/>
                <a:gd name="T19" fmla="*/ 0 h 286"/>
                <a:gd name="T20" fmla="*/ 0 w 420"/>
                <a:gd name="T21" fmla="*/ 0 h 286"/>
                <a:gd name="T22" fmla="*/ 0 w 420"/>
                <a:gd name="T23" fmla="*/ 0 h 286"/>
                <a:gd name="T24" fmla="*/ 0 w 420"/>
                <a:gd name="T25" fmla="*/ 0 h 286"/>
                <a:gd name="T26" fmla="*/ 0 w 420"/>
                <a:gd name="T27" fmla="*/ 0 h 286"/>
                <a:gd name="T28" fmla="*/ 0 w 420"/>
                <a:gd name="T29" fmla="*/ 0 h 28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20"/>
                <a:gd name="T46" fmla="*/ 0 h 286"/>
                <a:gd name="T47" fmla="*/ 420 w 420"/>
                <a:gd name="T48" fmla="*/ 286 h 28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20" h="286">
                  <a:moveTo>
                    <a:pt x="8" y="180"/>
                  </a:moveTo>
                  <a:lnTo>
                    <a:pt x="43" y="209"/>
                  </a:lnTo>
                  <a:lnTo>
                    <a:pt x="100" y="224"/>
                  </a:lnTo>
                  <a:lnTo>
                    <a:pt x="171" y="216"/>
                  </a:lnTo>
                  <a:lnTo>
                    <a:pt x="242" y="185"/>
                  </a:lnTo>
                  <a:lnTo>
                    <a:pt x="347" y="93"/>
                  </a:lnTo>
                  <a:lnTo>
                    <a:pt x="400" y="0"/>
                  </a:lnTo>
                  <a:lnTo>
                    <a:pt x="420" y="37"/>
                  </a:lnTo>
                  <a:lnTo>
                    <a:pt x="356" y="151"/>
                  </a:lnTo>
                  <a:lnTo>
                    <a:pt x="242" y="230"/>
                  </a:lnTo>
                  <a:lnTo>
                    <a:pt x="129" y="286"/>
                  </a:lnTo>
                  <a:lnTo>
                    <a:pt x="61" y="277"/>
                  </a:lnTo>
                  <a:lnTo>
                    <a:pt x="8" y="230"/>
                  </a:lnTo>
                  <a:lnTo>
                    <a:pt x="0" y="172"/>
                  </a:lnTo>
                  <a:lnTo>
                    <a:pt x="8" y="1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9" name="Freeform 62"/>
            <p:cNvSpPr>
              <a:spLocks/>
            </p:cNvSpPr>
            <p:nvPr/>
          </p:nvSpPr>
          <p:spPr bwMode="auto">
            <a:xfrm>
              <a:off x="1934" y="3319"/>
              <a:ext cx="58" cy="45"/>
            </a:xfrm>
            <a:custGeom>
              <a:avLst/>
              <a:gdLst>
                <a:gd name="T0" fmla="*/ 0 w 522"/>
                <a:gd name="T1" fmla="*/ 0 h 400"/>
                <a:gd name="T2" fmla="*/ 0 w 522"/>
                <a:gd name="T3" fmla="*/ 0 h 400"/>
                <a:gd name="T4" fmla="*/ 0 w 522"/>
                <a:gd name="T5" fmla="*/ 0 h 400"/>
                <a:gd name="T6" fmla="*/ 0 w 522"/>
                <a:gd name="T7" fmla="*/ 0 h 400"/>
                <a:gd name="T8" fmla="*/ 0 w 522"/>
                <a:gd name="T9" fmla="*/ 0 h 400"/>
                <a:gd name="T10" fmla="*/ 0 w 522"/>
                <a:gd name="T11" fmla="*/ 0 h 400"/>
                <a:gd name="T12" fmla="*/ 0 w 522"/>
                <a:gd name="T13" fmla="*/ 0 h 400"/>
                <a:gd name="T14" fmla="*/ 0 w 522"/>
                <a:gd name="T15" fmla="*/ 0 h 400"/>
                <a:gd name="T16" fmla="*/ 0 w 522"/>
                <a:gd name="T17" fmla="*/ 0 h 400"/>
                <a:gd name="T18" fmla="*/ 0 w 522"/>
                <a:gd name="T19" fmla="*/ 0 h 400"/>
                <a:gd name="T20" fmla="*/ 0 w 522"/>
                <a:gd name="T21" fmla="*/ 0 h 400"/>
                <a:gd name="T22" fmla="*/ 0 w 522"/>
                <a:gd name="T23" fmla="*/ 0 h 400"/>
                <a:gd name="T24" fmla="*/ 0 w 522"/>
                <a:gd name="T25" fmla="*/ 0 h 400"/>
                <a:gd name="T26" fmla="*/ 0 w 522"/>
                <a:gd name="T27" fmla="*/ 0 h 400"/>
                <a:gd name="T28" fmla="*/ 0 w 522"/>
                <a:gd name="T29" fmla="*/ 0 h 400"/>
                <a:gd name="T30" fmla="*/ 0 w 522"/>
                <a:gd name="T31" fmla="*/ 0 h 400"/>
                <a:gd name="T32" fmla="*/ 0 w 522"/>
                <a:gd name="T33" fmla="*/ 0 h 400"/>
                <a:gd name="T34" fmla="*/ 0 w 522"/>
                <a:gd name="T35" fmla="*/ 0 h 400"/>
                <a:gd name="T36" fmla="*/ 0 w 522"/>
                <a:gd name="T37" fmla="*/ 0 h 400"/>
                <a:gd name="T38" fmla="*/ 0 w 522"/>
                <a:gd name="T39" fmla="*/ 0 h 400"/>
                <a:gd name="T40" fmla="*/ 0 w 522"/>
                <a:gd name="T41" fmla="*/ 0 h 400"/>
                <a:gd name="T42" fmla="*/ 0 w 522"/>
                <a:gd name="T43" fmla="*/ 0 h 400"/>
                <a:gd name="T44" fmla="*/ 0 w 522"/>
                <a:gd name="T45" fmla="*/ 0 h 4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522"/>
                <a:gd name="T70" fmla="*/ 0 h 400"/>
                <a:gd name="T71" fmla="*/ 522 w 522"/>
                <a:gd name="T72" fmla="*/ 400 h 4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522" h="400">
                  <a:moveTo>
                    <a:pt x="45" y="400"/>
                  </a:moveTo>
                  <a:lnTo>
                    <a:pt x="16" y="400"/>
                  </a:lnTo>
                  <a:lnTo>
                    <a:pt x="0" y="380"/>
                  </a:lnTo>
                  <a:lnTo>
                    <a:pt x="6" y="353"/>
                  </a:lnTo>
                  <a:lnTo>
                    <a:pt x="45" y="318"/>
                  </a:lnTo>
                  <a:lnTo>
                    <a:pt x="136" y="266"/>
                  </a:lnTo>
                  <a:lnTo>
                    <a:pt x="224" y="258"/>
                  </a:lnTo>
                  <a:lnTo>
                    <a:pt x="295" y="245"/>
                  </a:lnTo>
                  <a:lnTo>
                    <a:pt x="337" y="210"/>
                  </a:lnTo>
                  <a:lnTo>
                    <a:pt x="362" y="174"/>
                  </a:lnTo>
                  <a:lnTo>
                    <a:pt x="389" y="116"/>
                  </a:lnTo>
                  <a:lnTo>
                    <a:pt x="430" y="75"/>
                  </a:lnTo>
                  <a:lnTo>
                    <a:pt x="522" y="0"/>
                  </a:lnTo>
                  <a:lnTo>
                    <a:pt x="445" y="88"/>
                  </a:lnTo>
                  <a:lnTo>
                    <a:pt x="417" y="150"/>
                  </a:lnTo>
                  <a:lnTo>
                    <a:pt x="389" y="239"/>
                  </a:lnTo>
                  <a:lnTo>
                    <a:pt x="362" y="287"/>
                  </a:lnTo>
                  <a:lnTo>
                    <a:pt x="316" y="305"/>
                  </a:lnTo>
                  <a:lnTo>
                    <a:pt x="251" y="318"/>
                  </a:lnTo>
                  <a:lnTo>
                    <a:pt x="165" y="330"/>
                  </a:lnTo>
                  <a:lnTo>
                    <a:pt x="119" y="347"/>
                  </a:lnTo>
                  <a:lnTo>
                    <a:pt x="76" y="371"/>
                  </a:lnTo>
                  <a:lnTo>
                    <a:pt x="45" y="4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0" name="Freeform 63"/>
            <p:cNvSpPr>
              <a:spLocks/>
            </p:cNvSpPr>
            <p:nvPr/>
          </p:nvSpPr>
          <p:spPr bwMode="auto">
            <a:xfrm>
              <a:off x="1877" y="3537"/>
              <a:ext cx="419" cy="230"/>
            </a:xfrm>
            <a:custGeom>
              <a:avLst/>
              <a:gdLst>
                <a:gd name="T0" fmla="*/ 0 w 3771"/>
                <a:gd name="T1" fmla="*/ 0 h 2070"/>
                <a:gd name="T2" fmla="*/ 0 w 3771"/>
                <a:gd name="T3" fmla="*/ 0 h 2070"/>
                <a:gd name="T4" fmla="*/ 0 w 3771"/>
                <a:gd name="T5" fmla="*/ 0 h 2070"/>
                <a:gd name="T6" fmla="*/ 0 w 3771"/>
                <a:gd name="T7" fmla="*/ 0 h 2070"/>
                <a:gd name="T8" fmla="*/ 0 w 3771"/>
                <a:gd name="T9" fmla="*/ 0 h 2070"/>
                <a:gd name="T10" fmla="*/ 0 w 3771"/>
                <a:gd name="T11" fmla="*/ 0 h 2070"/>
                <a:gd name="T12" fmla="*/ 0 w 3771"/>
                <a:gd name="T13" fmla="*/ 0 h 2070"/>
                <a:gd name="T14" fmla="*/ 0 w 3771"/>
                <a:gd name="T15" fmla="*/ 0 h 2070"/>
                <a:gd name="T16" fmla="*/ 0 w 3771"/>
                <a:gd name="T17" fmla="*/ 0 h 2070"/>
                <a:gd name="T18" fmla="*/ 0 w 3771"/>
                <a:gd name="T19" fmla="*/ 0 h 2070"/>
                <a:gd name="T20" fmla="*/ 0 w 3771"/>
                <a:gd name="T21" fmla="*/ 0 h 2070"/>
                <a:gd name="T22" fmla="*/ 0 w 3771"/>
                <a:gd name="T23" fmla="*/ 0 h 2070"/>
                <a:gd name="T24" fmla="*/ 0 w 3771"/>
                <a:gd name="T25" fmla="*/ 0 h 2070"/>
                <a:gd name="T26" fmla="*/ 0 w 3771"/>
                <a:gd name="T27" fmla="*/ 0 h 2070"/>
                <a:gd name="T28" fmla="*/ 0 w 3771"/>
                <a:gd name="T29" fmla="*/ 0 h 2070"/>
                <a:gd name="T30" fmla="*/ 0 w 3771"/>
                <a:gd name="T31" fmla="*/ 0 h 2070"/>
                <a:gd name="T32" fmla="*/ 0 w 3771"/>
                <a:gd name="T33" fmla="*/ 0 h 2070"/>
                <a:gd name="T34" fmla="*/ 0 w 3771"/>
                <a:gd name="T35" fmla="*/ 0 h 2070"/>
                <a:gd name="T36" fmla="*/ 0 w 3771"/>
                <a:gd name="T37" fmla="*/ 0 h 2070"/>
                <a:gd name="T38" fmla="*/ 0 w 3771"/>
                <a:gd name="T39" fmla="*/ 0 h 2070"/>
                <a:gd name="T40" fmla="*/ 0 w 3771"/>
                <a:gd name="T41" fmla="*/ 0 h 2070"/>
                <a:gd name="T42" fmla="*/ 0 w 3771"/>
                <a:gd name="T43" fmla="*/ 0 h 2070"/>
                <a:gd name="T44" fmla="*/ 0 w 3771"/>
                <a:gd name="T45" fmla="*/ 0 h 2070"/>
                <a:gd name="T46" fmla="*/ 0 w 3771"/>
                <a:gd name="T47" fmla="*/ 0 h 2070"/>
                <a:gd name="T48" fmla="*/ 0 w 3771"/>
                <a:gd name="T49" fmla="*/ 0 h 2070"/>
                <a:gd name="T50" fmla="*/ 0 w 3771"/>
                <a:gd name="T51" fmla="*/ 0 h 2070"/>
                <a:gd name="T52" fmla="*/ 0 w 3771"/>
                <a:gd name="T53" fmla="*/ 0 h 2070"/>
                <a:gd name="T54" fmla="*/ 0 w 3771"/>
                <a:gd name="T55" fmla="*/ 0 h 2070"/>
                <a:gd name="T56" fmla="*/ 0 w 3771"/>
                <a:gd name="T57" fmla="*/ 0 h 2070"/>
                <a:gd name="T58" fmla="*/ 0 w 3771"/>
                <a:gd name="T59" fmla="*/ 0 h 2070"/>
                <a:gd name="T60" fmla="*/ 0 w 3771"/>
                <a:gd name="T61" fmla="*/ 0 h 2070"/>
                <a:gd name="T62" fmla="*/ 0 w 3771"/>
                <a:gd name="T63" fmla="*/ 0 h 2070"/>
                <a:gd name="T64" fmla="*/ 0 w 3771"/>
                <a:gd name="T65" fmla="*/ 0 h 2070"/>
                <a:gd name="T66" fmla="*/ 0 w 3771"/>
                <a:gd name="T67" fmla="*/ 0 h 2070"/>
                <a:gd name="T68" fmla="*/ 0 w 3771"/>
                <a:gd name="T69" fmla="*/ 0 h 2070"/>
                <a:gd name="T70" fmla="*/ 0 w 3771"/>
                <a:gd name="T71" fmla="*/ 0 h 2070"/>
                <a:gd name="T72" fmla="*/ 0 w 3771"/>
                <a:gd name="T73" fmla="*/ 0 h 2070"/>
                <a:gd name="T74" fmla="*/ 0 w 3771"/>
                <a:gd name="T75" fmla="*/ 0 h 2070"/>
                <a:gd name="T76" fmla="*/ 0 w 3771"/>
                <a:gd name="T77" fmla="*/ 0 h 2070"/>
                <a:gd name="T78" fmla="*/ 0 w 3771"/>
                <a:gd name="T79" fmla="*/ 0 h 2070"/>
                <a:gd name="T80" fmla="*/ 0 w 3771"/>
                <a:gd name="T81" fmla="*/ 0 h 2070"/>
                <a:gd name="T82" fmla="*/ 0 w 3771"/>
                <a:gd name="T83" fmla="*/ 0 h 2070"/>
                <a:gd name="T84" fmla="*/ 0 w 3771"/>
                <a:gd name="T85" fmla="*/ 0 h 2070"/>
                <a:gd name="T86" fmla="*/ 0 w 3771"/>
                <a:gd name="T87" fmla="*/ 0 h 2070"/>
                <a:gd name="T88" fmla="*/ 0 w 3771"/>
                <a:gd name="T89" fmla="*/ 0 h 2070"/>
                <a:gd name="T90" fmla="*/ 0 w 3771"/>
                <a:gd name="T91" fmla="*/ 0 h 2070"/>
                <a:gd name="T92" fmla="*/ 0 w 3771"/>
                <a:gd name="T93" fmla="*/ 0 h 2070"/>
                <a:gd name="T94" fmla="*/ 0 w 3771"/>
                <a:gd name="T95" fmla="*/ 0 h 2070"/>
                <a:gd name="T96" fmla="*/ 0 w 3771"/>
                <a:gd name="T97" fmla="*/ 0 h 2070"/>
                <a:gd name="T98" fmla="*/ 0 w 3771"/>
                <a:gd name="T99" fmla="*/ 0 h 2070"/>
                <a:gd name="T100" fmla="*/ 0 w 3771"/>
                <a:gd name="T101" fmla="*/ 0 h 2070"/>
                <a:gd name="T102" fmla="*/ 0 w 3771"/>
                <a:gd name="T103" fmla="*/ 0 h 20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771"/>
                <a:gd name="T157" fmla="*/ 0 h 2070"/>
                <a:gd name="T158" fmla="*/ 3771 w 3771"/>
                <a:gd name="T159" fmla="*/ 2070 h 20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771" h="2070">
                  <a:moveTo>
                    <a:pt x="3391" y="43"/>
                  </a:moveTo>
                  <a:lnTo>
                    <a:pt x="3616" y="112"/>
                  </a:lnTo>
                  <a:lnTo>
                    <a:pt x="3654" y="218"/>
                  </a:lnTo>
                  <a:lnTo>
                    <a:pt x="3365" y="195"/>
                  </a:lnTo>
                  <a:lnTo>
                    <a:pt x="3093" y="252"/>
                  </a:lnTo>
                  <a:lnTo>
                    <a:pt x="3093" y="283"/>
                  </a:lnTo>
                  <a:lnTo>
                    <a:pt x="3248" y="299"/>
                  </a:lnTo>
                  <a:lnTo>
                    <a:pt x="3365" y="360"/>
                  </a:lnTo>
                  <a:lnTo>
                    <a:pt x="3391" y="418"/>
                  </a:lnTo>
                  <a:lnTo>
                    <a:pt x="3405" y="485"/>
                  </a:lnTo>
                  <a:lnTo>
                    <a:pt x="3267" y="418"/>
                  </a:lnTo>
                  <a:lnTo>
                    <a:pt x="3114" y="399"/>
                  </a:lnTo>
                  <a:lnTo>
                    <a:pt x="2830" y="447"/>
                  </a:lnTo>
                  <a:lnTo>
                    <a:pt x="3064" y="418"/>
                  </a:lnTo>
                  <a:lnTo>
                    <a:pt x="3161" y="439"/>
                  </a:lnTo>
                  <a:lnTo>
                    <a:pt x="3267" y="504"/>
                  </a:lnTo>
                  <a:lnTo>
                    <a:pt x="3374" y="638"/>
                  </a:lnTo>
                  <a:lnTo>
                    <a:pt x="3443" y="771"/>
                  </a:lnTo>
                  <a:lnTo>
                    <a:pt x="3481" y="889"/>
                  </a:lnTo>
                  <a:lnTo>
                    <a:pt x="3509" y="1097"/>
                  </a:lnTo>
                  <a:lnTo>
                    <a:pt x="3451" y="1097"/>
                  </a:lnTo>
                  <a:lnTo>
                    <a:pt x="3391" y="915"/>
                  </a:lnTo>
                  <a:lnTo>
                    <a:pt x="3287" y="771"/>
                  </a:lnTo>
                  <a:lnTo>
                    <a:pt x="3161" y="655"/>
                  </a:lnTo>
                  <a:lnTo>
                    <a:pt x="3044" y="611"/>
                  </a:lnTo>
                  <a:lnTo>
                    <a:pt x="2937" y="590"/>
                  </a:lnTo>
                  <a:lnTo>
                    <a:pt x="2929" y="620"/>
                  </a:lnTo>
                  <a:lnTo>
                    <a:pt x="2967" y="742"/>
                  </a:lnTo>
                  <a:lnTo>
                    <a:pt x="3064" y="924"/>
                  </a:lnTo>
                  <a:lnTo>
                    <a:pt x="3035" y="794"/>
                  </a:lnTo>
                  <a:lnTo>
                    <a:pt x="3044" y="733"/>
                  </a:lnTo>
                  <a:lnTo>
                    <a:pt x="3084" y="724"/>
                  </a:lnTo>
                  <a:lnTo>
                    <a:pt x="3182" y="783"/>
                  </a:lnTo>
                  <a:lnTo>
                    <a:pt x="3276" y="909"/>
                  </a:lnTo>
                  <a:lnTo>
                    <a:pt x="3308" y="1031"/>
                  </a:lnTo>
                  <a:lnTo>
                    <a:pt x="3308" y="1157"/>
                  </a:lnTo>
                  <a:lnTo>
                    <a:pt x="3287" y="1215"/>
                  </a:lnTo>
                  <a:lnTo>
                    <a:pt x="3248" y="1215"/>
                  </a:lnTo>
                  <a:lnTo>
                    <a:pt x="3190" y="1166"/>
                  </a:lnTo>
                  <a:lnTo>
                    <a:pt x="3093" y="1023"/>
                  </a:lnTo>
                  <a:lnTo>
                    <a:pt x="3114" y="1108"/>
                  </a:lnTo>
                  <a:lnTo>
                    <a:pt x="3114" y="1262"/>
                  </a:lnTo>
                  <a:lnTo>
                    <a:pt x="3093" y="1349"/>
                  </a:lnTo>
                  <a:lnTo>
                    <a:pt x="3072" y="1437"/>
                  </a:lnTo>
                  <a:lnTo>
                    <a:pt x="3015" y="1185"/>
                  </a:lnTo>
                  <a:lnTo>
                    <a:pt x="2937" y="982"/>
                  </a:lnTo>
                  <a:lnTo>
                    <a:pt x="2851" y="840"/>
                  </a:lnTo>
                  <a:lnTo>
                    <a:pt x="2727" y="704"/>
                  </a:lnTo>
                  <a:lnTo>
                    <a:pt x="2609" y="655"/>
                  </a:lnTo>
                  <a:lnTo>
                    <a:pt x="2495" y="655"/>
                  </a:lnTo>
                  <a:lnTo>
                    <a:pt x="2393" y="679"/>
                  </a:lnTo>
                  <a:lnTo>
                    <a:pt x="2553" y="668"/>
                  </a:lnTo>
                  <a:lnTo>
                    <a:pt x="2635" y="685"/>
                  </a:lnTo>
                  <a:lnTo>
                    <a:pt x="2752" y="771"/>
                  </a:lnTo>
                  <a:lnTo>
                    <a:pt x="2830" y="897"/>
                  </a:lnTo>
                  <a:lnTo>
                    <a:pt x="2899" y="1097"/>
                  </a:lnTo>
                  <a:lnTo>
                    <a:pt x="2929" y="1271"/>
                  </a:lnTo>
                  <a:lnTo>
                    <a:pt x="2937" y="1397"/>
                  </a:lnTo>
                  <a:lnTo>
                    <a:pt x="2830" y="1304"/>
                  </a:lnTo>
                  <a:lnTo>
                    <a:pt x="2649" y="1129"/>
                  </a:lnTo>
                  <a:lnTo>
                    <a:pt x="2657" y="1254"/>
                  </a:lnTo>
                  <a:lnTo>
                    <a:pt x="2649" y="1409"/>
                  </a:lnTo>
                  <a:lnTo>
                    <a:pt x="2601" y="1503"/>
                  </a:lnTo>
                  <a:lnTo>
                    <a:pt x="2561" y="1534"/>
                  </a:lnTo>
                  <a:lnTo>
                    <a:pt x="2475" y="1549"/>
                  </a:lnTo>
                  <a:lnTo>
                    <a:pt x="2427" y="1540"/>
                  </a:lnTo>
                  <a:lnTo>
                    <a:pt x="2377" y="1534"/>
                  </a:lnTo>
                  <a:lnTo>
                    <a:pt x="2319" y="1494"/>
                  </a:lnTo>
                  <a:lnTo>
                    <a:pt x="2204" y="1607"/>
                  </a:lnTo>
                  <a:lnTo>
                    <a:pt x="2009" y="1696"/>
                  </a:lnTo>
                  <a:lnTo>
                    <a:pt x="1767" y="1752"/>
                  </a:lnTo>
                  <a:lnTo>
                    <a:pt x="1374" y="1813"/>
                  </a:lnTo>
                  <a:lnTo>
                    <a:pt x="318" y="1896"/>
                  </a:lnTo>
                  <a:lnTo>
                    <a:pt x="297" y="1743"/>
                  </a:lnTo>
                  <a:lnTo>
                    <a:pt x="239" y="1573"/>
                  </a:lnTo>
                  <a:lnTo>
                    <a:pt x="173" y="1428"/>
                  </a:lnTo>
                  <a:lnTo>
                    <a:pt x="86" y="1283"/>
                  </a:lnTo>
                  <a:lnTo>
                    <a:pt x="0" y="1203"/>
                  </a:lnTo>
                  <a:lnTo>
                    <a:pt x="95" y="1357"/>
                  </a:lnTo>
                  <a:lnTo>
                    <a:pt x="219" y="1629"/>
                  </a:lnTo>
                  <a:lnTo>
                    <a:pt x="239" y="1813"/>
                  </a:lnTo>
                  <a:lnTo>
                    <a:pt x="230" y="1939"/>
                  </a:lnTo>
                  <a:lnTo>
                    <a:pt x="184" y="2070"/>
                  </a:lnTo>
                  <a:lnTo>
                    <a:pt x="647" y="2043"/>
                  </a:lnTo>
                  <a:lnTo>
                    <a:pt x="1253" y="1994"/>
                  </a:lnTo>
                  <a:lnTo>
                    <a:pt x="1767" y="2001"/>
                  </a:lnTo>
                  <a:lnTo>
                    <a:pt x="2251" y="2055"/>
                  </a:lnTo>
                  <a:lnTo>
                    <a:pt x="2583" y="2013"/>
                  </a:lnTo>
                  <a:lnTo>
                    <a:pt x="2813" y="1925"/>
                  </a:lnTo>
                  <a:lnTo>
                    <a:pt x="3150" y="1868"/>
                  </a:lnTo>
                  <a:lnTo>
                    <a:pt x="3348" y="1847"/>
                  </a:lnTo>
                  <a:lnTo>
                    <a:pt x="3414" y="1666"/>
                  </a:lnTo>
                  <a:lnTo>
                    <a:pt x="3556" y="1503"/>
                  </a:lnTo>
                  <a:lnTo>
                    <a:pt x="3607" y="1371"/>
                  </a:lnTo>
                  <a:lnTo>
                    <a:pt x="3616" y="1176"/>
                  </a:lnTo>
                  <a:lnTo>
                    <a:pt x="3662" y="876"/>
                  </a:lnTo>
                  <a:lnTo>
                    <a:pt x="3771" y="560"/>
                  </a:lnTo>
                  <a:lnTo>
                    <a:pt x="3750" y="447"/>
                  </a:lnTo>
                  <a:lnTo>
                    <a:pt x="3693" y="227"/>
                  </a:lnTo>
                  <a:lnTo>
                    <a:pt x="3702" y="117"/>
                  </a:lnTo>
                  <a:lnTo>
                    <a:pt x="3758" y="12"/>
                  </a:lnTo>
                  <a:lnTo>
                    <a:pt x="3624" y="0"/>
                  </a:lnTo>
                  <a:lnTo>
                    <a:pt x="3481" y="31"/>
                  </a:lnTo>
                  <a:lnTo>
                    <a:pt x="3391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1" name="Freeform 64"/>
            <p:cNvSpPr>
              <a:spLocks/>
            </p:cNvSpPr>
            <p:nvPr/>
          </p:nvSpPr>
          <p:spPr bwMode="auto">
            <a:xfrm>
              <a:off x="2122" y="3346"/>
              <a:ext cx="176" cy="273"/>
            </a:xfrm>
            <a:custGeom>
              <a:avLst/>
              <a:gdLst>
                <a:gd name="T0" fmla="*/ 0 w 1588"/>
                <a:gd name="T1" fmla="*/ 0 h 2452"/>
                <a:gd name="T2" fmla="*/ 0 w 1588"/>
                <a:gd name="T3" fmla="*/ 0 h 2452"/>
                <a:gd name="T4" fmla="*/ 0 w 1588"/>
                <a:gd name="T5" fmla="*/ 0 h 2452"/>
                <a:gd name="T6" fmla="*/ 0 w 1588"/>
                <a:gd name="T7" fmla="*/ 0 h 2452"/>
                <a:gd name="T8" fmla="*/ 0 w 1588"/>
                <a:gd name="T9" fmla="*/ 0 h 2452"/>
                <a:gd name="T10" fmla="*/ 0 w 1588"/>
                <a:gd name="T11" fmla="*/ 0 h 2452"/>
                <a:gd name="T12" fmla="*/ 0 w 1588"/>
                <a:gd name="T13" fmla="*/ 0 h 2452"/>
                <a:gd name="T14" fmla="*/ 0 w 1588"/>
                <a:gd name="T15" fmla="*/ 0 h 2452"/>
                <a:gd name="T16" fmla="*/ 0 w 1588"/>
                <a:gd name="T17" fmla="*/ 0 h 2452"/>
                <a:gd name="T18" fmla="*/ 0 w 1588"/>
                <a:gd name="T19" fmla="*/ 0 h 2452"/>
                <a:gd name="T20" fmla="*/ 0 w 1588"/>
                <a:gd name="T21" fmla="*/ 0 h 2452"/>
                <a:gd name="T22" fmla="*/ 0 w 1588"/>
                <a:gd name="T23" fmla="*/ 0 h 2452"/>
                <a:gd name="T24" fmla="*/ 0 w 1588"/>
                <a:gd name="T25" fmla="*/ 0 h 2452"/>
                <a:gd name="T26" fmla="*/ 0 w 1588"/>
                <a:gd name="T27" fmla="*/ 0 h 2452"/>
                <a:gd name="T28" fmla="*/ 0 w 1588"/>
                <a:gd name="T29" fmla="*/ 0 h 2452"/>
                <a:gd name="T30" fmla="*/ 0 w 1588"/>
                <a:gd name="T31" fmla="*/ 0 h 2452"/>
                <a:gd name="T32" fmla="*/ 0 w 1588"/>
                <a:gd name="T33" fmla="*/ 0 h 2452"/>
                <a:gd name="T34" fmla="*/ 0 w 1588"/>
                <a:gd name="T35" fmla="*/ 0 h 2452"/>
                <a:gd name="T36" fmla="*/ 0 w 1588"/>
                <a:gd name="T37" fmla="*/ 0 h 2452"/>
                <a:gd name="T38" fmla="*/ 0 w 1588"/>
                <a:gd name="T39" fmla="*/ 0 h 2452"/>
                <a:gd name="T40" fmla="*/ 0 w 1588"/>
                <a:gd name="T41" fmla="*/ 0 h 2452"/>
                <a:gd name="T42" fmla="*/ 0 w 1588"/>
                <a:gd name="T43" fmla="*/ 0 h 2452"/>
                <a:gd name="T44" fmla="*/ 0 w 1588"/>
                <a:gd name="T45" fmla="*/ 0 h 2452"/>
                <a:gd name="T46" fmla="*/ 0 w 1588"/>
                <a:gd name="T47" fmla="*/ 0 h 2452"/>
                <a:gd name="T48" fmla="*/ 0 w 1588"/>
                <a:gd name="T49" fmla="*/ 0 h 2452"/>
                <a:gd name="T50" fmla="*/ 0 w 1588"/>
                <a:gd name="T51" fmla="*/ 0 h 2452"/>
                <a:gd name="T52" fmla="*/ 0 w 1588"/>
                <a:gd name="T53" fmla="*/ 0 h 2452"/>
                <a:gd name="T54" fmla="*/ 0 w 1588"/>
                <a:gd name="T55" fmla="*/ 0 h 2452"/>
                <a:gd name="T56" fmla="*/ 0 w 1588"/>
                <a:gd name="T57" fmla="*/ 0 h 2452"/>
                <a:gd name="T58" fmla="*/ 0 w 1588"/>
                <a:gd name="T59" fmla="*/ 0 h 2452"/>
                <a:gd name="T60" fmla="*/ 0 w 1588"/>
                <a:gd name="T61" fmla="*/ 0 h 2452"/>
                <a:gd name="T62" fmla="*/ 0 w 1588"/>
                <a:gd name="T63" fmla="*/ 0 h 2452"/>
                <a:gd name="T64" fmla="*/ 0 w 1588"/>
                <a:gd name="T65" fmla="*/ 0 h 2452"/>
                <a:gd name="T66" fmla="*/ 0 w 1588"/>
                <a:gd name="T67" fmla="*/ 0 h 2452"/>
                <a:gd name="T68" fmla="*/ 0 w 1588"/>
                <a:gd name="T69" fmla="*/ 0 h 2452"/>
                <a:gd name="T70" fmla="*/ 0 w 1588"/>
                <a:gd name="T71" fmla="*/ 0 h 2452"/>
                <a:gd name="T72" fmla="*/ 0 w 1588"/>
                <a:gd name="T73" fmla="*/ 0 h 2452"/>
                <a:gd name="T74" fmla="*/ 0 w 1588"/>
                <a:gd name="T75" fmla="*/ 0 h 2452"/>
                <a:gd name="T76" fmla="*/ 0 w 1588"/>
                <a:gd name="T77" fmla="*/ 0 h 2452"/>
                <a:gd name="T78" fmla="*/ 0 w 1588"/>
                <a:gd name="T79" fmla="*/ 0 h 2452"/>
                <a:gd name="T80" fmla="*/ 0 w 1588"/>
                <a:gd name="T81" fmla="*/ 0 h 2452"/>
                <a:gd name="T82" fmla="*/ 0 w 1588"/>
                <a:gd name="T83" fmla="*/ 0 h 2452"/>
                <a:gd name="T84" fmla="*/ 0 w 1588"/>
                <a:gd name="T85" fmla="*/ 0 h 245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588"/>
                <a:gd name="T130" fmla="*/ 0 h 2452"/>
                <a:gd name="T131" fmla="*/ 1588 w 1588"/>
                <a:gd name="T132" fmla="*/ 2452 h 245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588" h="2452">
                  <a:moveTo>
                    <a:pt x="695" y="0"/>
                  </a:moveTo>
                  <a:lnTo>
                    <a:pt x="946" y="49"/>
                  </a:lnTo>
                  <a:lnTo>
                    <a:pt x="1109" y="146"/>
                  </a:lnTo>
                  <a:lnTo>
                    <a:pt x="1210" y="270"/>
                  </a:lnTo>
                  <a:lnTo>
                    <a:pt x="1293" y="374"/>
                  </a:lnTo>
                  <a:lnTo>
                    <a:pt x="1394" y="482"/>
                  </a:lnTo>
                  <a:lnTo>
                    <a:pt x="1489" y="703"/>
                  </a:lnTo>
                  <a:lnTo>
                    <a:pt x="1527" y="886"/>
                  </a:lnTo>
                  <a:lnTo>
                    <a:pt x="1588" y="1039"/>
                  </a:lnTo>
                  <a:lnTo>
                    <a:pt x="1579" y="1165"/>
                  </a:lnTo>
                  <a:lnTo>
                    <a:pt x="1527" y="1253"/>
                  </a:lnTo>
                  <a:lnTo>
                    <a:pt x="1420" y="1405"/>
                  </a:lnTo>
                  <a:lnTo>
                    <a:pt x="1412" y="1502"/>
                  </a:lnTo>
                  <a:lnTo>
                    <a:pt x="1489" y="1588"/>
                  </a:lnTo>
                  <a:lnTo>
                    <a:pt x="1554" y="1741"/>
                  </a:lnTo>
                  <a:lnTo>
                    <a:pt x="1472" y="1616"/>
                  </a:lnTo>
                  <a:lnTo>
                    <a:pt x="1412" y="1567"/>
                  </a:lnTo>
                  <a:lnTo>
                    <a:pt x="1313" y="1531"/>
                  </a:lnTo>
                  <a:lnTo>
                    <a:pt x="1201" y="1539"/>
                  </a:lnTo>
                  <a:lnTo>
                    <a:pt x="1044" y="1579"/>
                  </a:lnTo>
                  <a:lnTo>
                    <a:pt x="686" y="1750"/>
                  </a:lnTo>
                  <a:lnTo>
                    <a:pt x="659" y="1741"/>
                  </a:lnTo>
                  <a:lnTo>
                    <a:pt x="668" y="1705"/>
                  </a:lnTo>
                  <a:lnTo>
                    <a:pt x="790" y="1597"/>
                  </a:lnTo>
                  <a:lnTo>
                    <a:pt x="1006" y="1502"/>
                  </a:lnTo>
                  <a:lnTo>
                    <a:pt x="1153" y="1471"/>
                  </a:lnTo>
                  <a:lnTo>
                    <a:pt x="966" y="1441"/>
                  </a:lnTo>
                  <a:lnTo>
                    <a:pt x="785" y="1462"/>
                  </a:lnTo>
                  <a:lnTo>
                    <a:pt x="561" y="1579"/>
                  </a:lnTo>
                  <a:lnTo>
                    <a:pt x="388" y="1705"/>
                  </a:lnTo>
                  <a:lnTo>
                    <a:pt x="626" y="1511"/>
                  </a:lnTo>
                  <a:lnTo>
                    <a:pt x="831" y="1405"/>
                  </a:lnTo>
                  <a:lnTo>
                    <a:pt x="1035" y="1385"/>
                  </a:lnTo>
                  <a:lnTo>
                    <a:pt x="1210" y="1405"/>
                  </a:lnTo>
                  <a:lnTo>
                    <a:pt x="1287" y="1413"/>
                  </a:lnTo>
                  <a:lnTo>
                    <a:pt x="1293" y="1260"/>
                  </a:lnTo>
                  <a:lnTo>
                    <a:pt x="986" y="1232"/>
                  </a:lnTo>
                  <a:lnTo>
                    <a:pt x="1489" y="1174"/>
                  </a:lnTo>
                  <a:lnTo>
                    <a:pt x="1518" y="1128"/>
                  </a:lnTo>
                  <a:lnTo>
                    <a:pt x="1489" y="1039"/>
                  </a:lnTo>
                  <a:lnTo>
                    <a:pt x="1144" y="1097"/>
                  </a:lnTo>
                  <a:lnTo>
                    <a:pt x="1287" y="1012"/>
                  </a:lnTo>
                  <a:lnTo>
                    <a:pt x="1268" y="934"/>
                  </a:lnTo>
                  <a:lnTo>
                    <a:pt x="1083" y="991"/>
                  </a:lnTo>
                  <a:lnTo>
                    <a:pt x="811" y="1128"/>
                  </a:lnTo>
                  <a:lnTo>
                    <a:pt x="609" y="1290"/>
                  </a:lnTo>
                  <a:lnTo>
                    <a:pt x="414" y="1490"/>
                  </a:lnTo>
                  <a:lnTo>
                    <a:pt x="590" y="1269"/>
                  </a:lnTo>
                  <a:lnTo>
                    <a:pt x="785" y="1117"/>
                  </a:lnTo>
                  <a:lnTo>
                    <a:pt x="1035" y="975"/>
                  </a:lnTo>
                  <a:lnTo>
                    <a:pt x="1293" y="886"/>
                  </a:lnTo>
                  <a:lnTo>
                    <a:pt x="1458" y="848"/>
                  </a:lnTo>
                  <a:lnTo>
                    <a:pt x="1431" y="686"/>
                  </a:lnTo>
                  <a:lnTo>
                    <a:pt x="1334" y="503"/>
                  </a:lnTo>
                  <a:lnTo>
                    <a:pt x="1293" y="433"/>
                  </a:lnTo>
                  <a:lnTo>
                    <a:pt x="1072" y="482"/>
                  </a:lnTo>
                  <a:lnTo>
                    <a:pt x="851" y="616"/>
                  </a:lnTo>
                  <a:lnTo>
                    <a:pt x="639" y="828"/>
                  </a:lnTo>
                  <a:lnTo>
                    <a:pt x="483" y="1048"/>
                  </a:lnTo>
                  <a:lnTo>
                    <a:pt x="328" y="1290"/>
                  </a:lnTo>
                  <a:lnTo>
                    <a:pt x="214" y="1546"/>
                  </a:lnTo>
                  <a:lnTo>
                    <a:pt x="124" y="1888"/>
                  </a:lnTo>
                  <a:lnTo>
                    <a:pt x="107" y="2039"/>
                  </a:lnTo>
                  <a:lnTo>
                    <a:pt x="308" y="1645"/>
                  </a:lnTo>
                  <a:lnTo>
                    <a:pt x="223" y="1879"/>
                  </a:lnTo>
                  <a:lnTo>
                    <a:pt x="167" y="2109"/>
                  </a:lnTo>
                  <a:lnTo>
                    <a:pt x="397" y="1845"/>
                  </a:lnTo>
                  <a:lnTo>
                    <a:pt x="271" y="2088"/>
                  </a:lnTo>
                  <a:lnTo>
                    <a:pt x="167" y="2366"/>
                  </a:lnTo>
                  <a:lnTo>
                    <a:pt x="95" y="2366"/>
                  </a:lnTo>
                  <a:lnTo>
                    <a:pt x="18" y="2414"/>
                  </a:lnTo>
                  <a:lnTo>
                    <a:pt x="0" y="2452"/>
                  </a:lnTo>
                  <a:lnTo>
                    <a:pt x="18" y="2240"/>
                  </a:lnTo>
                  <a:lnTo>
                    <a:pt x="66" y="1914"/>
                  </a:lnTo>
                  <a:lnTo>
                    <a:pt x="153" y="1606"/>
                  </a:lnTo>
                  <a:lnTo>
                    <a:pt x="271" y="1317"/>
                  </a:lnTo>
                  <a:lnTo>
                    <a:pt x="414" y="1060"/>
                  </a:lnTo>
                  <a:lnTo>
                    <a:pt x="603" y="791"/>
                  </a:lnTo>
                  <a:lnTo>
                    <a:pt x="802" y="577"/>
                  </a:lnTo>
                  <a:lnTo>
                    <a:pt x="978" y="456"/>
                  </a:lnTo>
                  <a:lnTo>
                    <a:pt x="1161" y="374"/>
                  </a:lnTo>
                  <a:lnTo>
                    <a:pt x="1226" y="374"/>
                  </a:lnTo>
                  <a:lnTo>
                    <a:pt x="1144" y="242"/>
                  </a:lnTo>
                  <a:lnTo>
                    <a:pt x="1072" y="146"/>
                  </a:lnTo>
                  <a:lnTo>
                    <a:pt x="928" y="60"/>
                  </a:lnTo>
                  <a:lnTo>
                    <a:pt x="69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2" name="Freeform 65"/>
            <p:cNvSpPr>
              <a:spLocks/>
            </p:cNvSpPr>
            <p:nvPr/>
          </p:nvSpPr>
          <p:spPr bwMode="auto">
            <a:xfrm>
              <a:off x="1879" y="3616"/>
              <a:ext cx="301" cy="54"/>
            </a:xfrm>
            <a:custGeom>
              <a:avLst/>
              <a:gdLst>
                <a:gd name="T0" fmla="*/ 0 w 2713"/>
                <a:gd name="T1" fmla="*/ 0 h 493"/>
                <a:gd name="T2" fmla="*/ 0 w 2713"/>
                <a:gd name="T3" fmla="*/ 0 h 493"/>
                <a:gd name="T4" fmla="*/ 0 w 2713"/>
                <a:gd name="T5" fmla="*/ 0 h 493"/>
                <a:gd name="T6" fmla="*/ 0 w 2713"/>
                <a:gd name="T7" fmla="*/ 0 h 493"/>
                <a:gd name="T8" fmla="*/ 0 w 2713"/>
                <a:gd name="T9" fmla="*/ 0 h 493"/>
                <a:gd name="T10" fmla="*/ 0 w 2713"/>
                <a:gd name="T11" fmla="*/ 0 h 493"/>
                <a:gd name="T12" fmla="*/ 0 w 2713"/>
                <a:gd name="T13" fmla="*/ 0 h 493"/>
                <a:gd name="T14" fmla="*/ 0 w 2713"/>
                <a:gd name="T15" fmla="*/ 0 h 493"/>
                <a:gd name="T16" fmla="*/ 0 w 2713"/>
                <a:gd name="T17" fmla="*/ 0 h 493"/>
                <a:gd name="T18" fmla="*/ 0 w 2713"/>
                <a:gd name="T19" fmla="*/ 0 h 493"/>
                <a:gd name="T20" fmla="*/ 0 w 2713"/>
                <a:gd name="T21" fmla="*/ 0 h 493"/>
                <a:gd name="T22" fmla="*/ 0 w 2713"/>
                <a:gd name="T23" fmla="*/ 0 h 493"/>
                <a:gd name="T24" fmla="*/ 0 w 2713"/>
                <a:gd name="T25" fmla="*/ 0 h 493"/>
                <a:gd name="T26" fmla="*/ 0 w 2713"/>
                <a:gd name="T27" fmla="*/ 0 h 493"/>
                <a:gd name="T28" fmla="*/ 0 w 2713"/>
                <a:gd name="T29" fmla="*/ 0 h 493"/>
                <a:gd name="T30" fmla="*/ 0 w 2713"/>
                <a:gd name="T31" fmla="*/ 0 h 493"/>
                <a:gd name="T32" fmla="*/ 0 w 2713"/>
                <a:gd name="T33" fmla="*/ 0 h 493"/>
                <a:gd name="T34" fmla="*/ 0 w 2713"/>
                <a:gd name="T35" fmla="*/ 0 h 493"/>
                <a:gd name="T36" fmla="*/ 0 w 2713"/>
                <a:gd name="T37" fmla="*/ 0 h 493"/>
                <a:gd name="T38" fmla="*/ 0 w 2713"/>
                <a:gd name="T39" fmla="*/ 0 h 493"/>
                <a:gd name="T40" fmla="*/ 0 w 2713"/>
                <a:gd name="T41" fmla="*/ 0 h 493"/>
                <a:gd name="T42" fmla="*/ 0 w 2713"/>
                <a:gd name="T43" fmla="*/ 0 h 493"/>
                <a:gd name="T44" fmla="*/ 0 w 2713"/>
                <a:gd name="T45" fmla="*/ 0 h 493"/>
                <a:gd name="T46" fmla="*/ 0 w 2713"/>
                <a:gd name="T47" fmla="*/ 0 h 493"/>
                <a:gd name="T48" fmla="*/ 0 w 2713"/>
                <a:gd name="T49" fmla="*/ 0 h 49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13"/>
                <a:gd name="T76" fmla="*/ 0 h 493"/>
                <a:gd name="T77" fmla="*/ 2713 w 2713"/>
                <a:gd name="T78" fmla="*/ 493 h 49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13" h="493">
                  <a:moveTo>
                    <a:pt x="2578" y="298"/>
                  </a:moveTo>
                  <a:lnTo>
                    <a:pt x="2498" y="205"/>
                  </a:lnTo>
                  <a:lnTo>
                    <a:pt x="2371" y="107"/>
                  </a:lnTo>
                  <a:lnTo>
                    <a:pt x="2217" y="58"/>
                  </a:lnTo>
                  <a:lnTo>
                    <a:pt x="2103" y="48"/>
                  </a:lnTo>
                  <a:lnTo>
                    <a:pt x="1995" y="79"/>
                  </a:lnTo>
                  <a:lnTo>
                    <a:pt x="1860" y="164"/>
                  </a:lnTo>
                  <a:lnTo>
                    <a:pt x="1627" y="290"/>
                  </a:lnTo>
                  <a:lnTo>
                    <a:pt x="1398" y="367"/>
                  </a:lnTo>
                  <a:lnTo>
                    <a:pt x="953" y="416"/>
                  </a:lnTo>
                  <a:lnTo>
                    <a:pt x="0" y="493"/>
                  </a:lnTo>
                  <a:lnTo>
                    <a:pt x="1039" y="358"/>
                  </a:lnTo>
                  <a:lnTo>
                    <a:pt x="1434" y="267"/>
                  </a:lnTo>
                  <a:lnTo>
                    <a:pt x="1676" y="146"/>
                  </a:lnTo>
                  <a:lnTo>
                    <a:pt x="1926" y="38"/>
                  </a:lnTo>
                  <a:lnTo>
                    <a:pt x="2171" y="0"/>
                  </a:lnTo>
                  <a:lnTo>
                    <a:pt x="2392" y="20"/>
                  </a:lnTo>
                  <a:lnTo>
                    <a:pt x="2578" y="58"/>
                  </a:lnTo>
                  <a:lnTo>
                    <a:pt x="2682" y="146"/>
                  </a:lnTo>
                  <a:lnTo>
                    <a:pt x="2713" y="229"/>
                  </a:lnTo>
                  <a:lnTo>
                    <a:pt x="2704" y="311"/>
                  </a:lnTo>
                  <a:lnTo>
                    <a:pt x="2664" y="367"/>
                  </a:lnTo>
                  <a:lnTo>
                    <a:pt x="2613" y="367"/>
                  </a:lnTo>
                  <a:lnTo>
                    <a:pt x="2595" y="327"/>
                  </a:lnTo>
                  <a:lnTo>
                    <a:pt x="2578" y="2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3" name="Freeform 66"/>
            <p:cNvSpPr>
              <a:spLocks/>
            </p:cNvSpPr>
            <p:nvPr/>
          </p:nvSpPr>
          <p:spPr bwMode="auto">
            <a:xfrm>
              <a:off x="1934" y="3500"/>
              <a:ext cx="153" cy="165"/>
            </a:xfrm>
            <a:custGeom>
              <a:avLst/>
              <a:gdLst>
                <a:gd name="T0" fmla="*/ 0 w 1382"/>
                <a:gd name="T1" fmla="*/ 0 h 1479"/>
                <a:gd name="T2" fmla="*/ 0 w 1382"/>
                <a:gd name="T3" fmla="*/ 0 h 1479"/>
                <a:gd name="T4" fmla="*/ 0 w 1382"/>
                <a:gd name="T5" fmla="*/ 0 h 1479"/>
                <a:gd name="T6" fmla="*/ 0 w 1382"/>
                <a:gd name="T7" fmla="*/ 0 h 1479"/>
                <a:gd name="T8" fmla="*/ 0 w 1382"/>
                <a:gd name="T9" fmla="*/ 0 h 1479"/>
                <a:gd name="T10" fmla="*/ 0 w 1382"/>
                <a:gd name="T11" fmla="*/ 0 h 1479"/>
                <a:gd name="T12" fmla="*/ 0 w 1382"/>
                <a:gd name="T13" fmla="*/ 0 h 1479"/>
                <a:gd name="T14" fmla="*/ 0 w 1382"/>
                <a:gd name="T15" fmla="*/ 0 h 1479"/>
                <a:gd name="T16" fmla="*/ 0 w 1382"/>
                <a:gd name="T17" fmla="*/ 0 h 1479"/>
                <a:gd name="T18" fmla="*/ 0 w 1382"/>
                <a:gd name="T19" fmla="*/ 0 h 1479"/>
                <a:gd name="T20" fmla="*/ 0 w 1382"/>
                <a:gd name="T21" fmla="*/ 0 h 1479"/>
                <a:gd name="T22" fmla="*/ 0 w 1382"/>
                <a:gd name="T23" fmla="*/ 0 h 1479"/>
                <a:gd name="T24" fmla="*/ 0 w 1382"/>
                <a:gd name="T25" fmla="*/ 0 h 1479"/>
                <a:gd name="T26" fmla="*/ 0 w 1382"/>
                <a:gd name="T27" fmla="*/ 0 h 1479"/>
                <a:gd name="T28" fmla="*/ 0 w 1382"/>
                <a:gd name="T29" fmla="*/ 0 h 1479"/>
                <a:gd name="T30" fmla="*/ 0 w 1382"/>
                <a:gd name="T31" fmla="*/ 0 h 1479"/>
                <a:gd name="T32" fmla="*/ 0 w 1382"/>
                <a:gd name="T33" fmla="*/ 0 h 1479"/>
                <a:gd name="T34" fmla="*/ 0 w 1382"/>
                <a:gd name="T35" fmla="*/ 0 h 1479"/>
                <a:gd name="T36" fmla="*/ 0 w 1382"/>
                <a:gd name="T37" fmla="*/ 0 h 1479"/>
                <a:gd name="T38" fmla="*/ 0 w 1382"/>
                <a:gd name="T39" fmla="*/ 0 h 1479"/>
                <a:gd name="T40" fmla="*/ 0 w 1382"/>
                <a:gd name="T41" fmla="*/ 0 h 1479"/>
                <a:gd name="T42" fmla="*/ 0 w 1382"/>
                <a:gd name="T43" fmla="*/ 0 h 1479"/>
                <a:gd name="T44" fmla="*/ 0 w 1382"/>
                <a:gd name="T45" fmla="*/ 0 h 147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382"/>
                <a:gd name="T70" fmla="*/ 0 h 1479"/>
                <a:gd name="T71" fmla="*/ 1382 w 1382"/>
                <a:gd name="T72" fmla="*/ 1479 h 147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382" h="1479">
                  <a:moveTo>
                    <a:pt x="0" y="1479"/>
                  </a:moveTo>
                  <a:lnTo>
                    <a:pt x="101" y="1291"/>
                  </a:lnTo>
                  <a:lnTo>
                    <a:pt x="309" y="981"/>
                  </a:lnTo>
                  <a:lnTo>
                    <a:pt x="523" y="724"/>
                  </a:lnTo>
                  <a:lnTo>
                    <a:pt x="765" y="472"/>
                  </a:lnTo>
                  <a:lnTo>
                    <a:pt x="1035" y="251"/>
                  </a:lnTo>
                  <a:lnTo>
                    <a:pt x="1365" y="0"/>
                  </a:lnTo>
                  <a:lnTo>
                    <a:pt x="1287" y="194"/>
                  </a:lnTo>
                  <a:lnTo>
                    <a:pt x="1190" y="403"/>
                  </a:lnTo>
                  <a:lnTo>
                    <a:pt x="1141" y="626"/>
                  </a:lnTo>
                  <a:lnTo>
                    <a:pt x="1119" y="829"/>
                  </a:lnTo>
                  <a:lnTo>
                    <a:pt x="1119" y="855"/>
                  </a:lnTo>
                  <a:lnTo>
                    <a:pt x="1382" y="847"/>
                  </a:lnTo>
                  <a:lnTo>
                    <a:pt x="1095" y="914"/>
                  </a:lnTo>
                  <a:lnTo>
                    <a:pt x="844" y="924"/>
                  </a:lnTo>
                  <a:lnTo>
                    <a:pt x="556" y="945"/>
                  </a:lnTo>
                  <a:lnTo>
                    <a:pt x="544" y="1423"/>
                  </a:lnTo>
                  <a:lnTo>
                    <a:pt x="503" y="1414"/>
                  </a:lnTo>
                  <a:lnTo>
                    <a:pt x="503" y="875"/>
                  </a:lnTo>
                  <a:lnTo>
                    <a:pt x="309" y="1076"/>
                  </a:lnTo>
                  <a:lnTo>
                    <a:pt x="166" y="1279"/>
                  </a:lnTo>
                  <a:lnTo>
                    <a:pt x="40" y="1475"/>
                  </a:lnTo>
                  <a:lnTo>
                    <a:pt x="0" y="14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4" name="Freeform 67"/>
            <p:cNvSpPr>
              <a:spLocks/>
            </p:cNvSpPr>
            <p:nvPr/>
          </p:nvSpPr>
          <p:spPr bwMode="auto">
            <a:xfrm>
              <a:off x="2077" y="3419"/>
              <a:ext cx="46" cy="16"/>
            </a:xfrm>
            <a:custGeom>
              <a:avLst/>
              <a:gdLst>
                <a:gd name="T0" fmla="*/ 0 w 416"/>
                <a:gd name="T1" fmla="*/ 0 h 147"/>
                <a:gd name="T2" fmla="*/ 0 w 416"/>
                <a:gd name="T3" fmla="*/ 0 h 147"/>
                <a:gd name="T4" fmla="*/ 0 w 416"/>
                <a:gd name="T5" fmla="*/ 0 h 147"/>
                <a:gd name="T6" fmla="*/ 0 w 416"/>
                <a:gd name="T7" fmla="*/ 0 h 147"/>
                <a:gd name="T8" fmla="*/ 0 w 416"/>
                <a:gd name="T9" fmla="*/ 0 h 147"/>
                <a:gd name="T10" fmla="*/ 0 w 416"/>
                <a:gd name="T11" fmla="*/ 0 h 147"/>
                <a:gd name="T12" fmla="*/ 0 w 416"/>
                <a:gd name="T13" fmla="*/ 0 h 147"/>
                <a:gd name="T14" fmla="*/ 0 w 416"/>
                <a:gd name="T15" fmla="*/ 0 h 147"/>
                <a:gd name="T16" fmla="*/ 0 w 416"/>
                <a:gd name="T17" fmla="*/ 0 h 147"/>
                <a:gd name="T18" fmla="*/ 0 w 416"/>
                <a:gd name="T19" fmla="*/ 0 h 14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16"/>
                <a:gd name="T31" fmla="*/ 0 h 147"/>
                <a:gd name="T32" fmla="*/ 416 w 416"/>
                <a:gd name="T33" fmla="*/ 147 h 14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16" h="147">
                  <a:moveTo>
                    <a:pt x="0" y="129"/>
                  </a:moveTo>
                  <a:lnTo>
                    <a:pt x="61" y="147"/>
                  </a:lnTo>
                  <a:lnTo>
                    <a:pt x="195" y="89"/>
                  </a:lnTo>
                  <a:lnTo>
                    <a:pt x="351" y="73"/>
                  </a:lnTo>
                  <a:lnTo>
                    <a:pt x="416" y="50"/>
                  </a:lnTo>
                  <a:lnTo>
                    <a:pt x="398" y="21"/>
                  </a:lnTo>
                  <a:lnTo>
                    <a:pt x="311" y="0"/>
                  </a:lnTo>
                  <a:lnTo>
                    <a:pt x="152" y="21"/>
                  </a:lnTo>
                  <a:lnTo>
                    <a:pt x="18" y="80"/>
                  </a:lnTo>
                  <a:lnTo>
                    <a:pt x="0" y="12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5" name="Freeform 68"/>
            <p:cNvSpPr>
              <a:spLocks/>
            </p:cNvSpPr>
            <p:nvPr/>
          </p:nvSpPr>
          <p:spPr bwMode="auto">
            <a:xfrm>
              <a:off x="1861" y="3388"/>
              <a:ext cx="121" cy="282"/>
            </a:xfrm>
            <a:custGeom>
              <a:avLst/>
              <a:gdLst>
                <a:gd name="T0" fmla="*/ 0 w 1093"/>
                <a:gd name="T1" fmla="*/ 0 h 2542"/>
                <a:gd name="T2" fmla="*/ 0 w 1093"/>
                <a:gd name="T3" fmla="*/ 0 h 2542"/>
                <a:gd name="T4" fmla="*/ 0 w 1093"/>
                <a:gd name="T5" fmla="*/ 0 h 2542"/>
                <a:gd name="T6" fmla="*/ 0 w 1093"/>
                <a:gd name="T7" fmla="*/ 0 h 2542"/>
                <a:gd name="T8" fmla="*/ 0 w 1093"/>
                <a:gd name="T9" fmla="*/ 0 h 2542"/>
                <a:gd name="T10" fmla="*/ 0 w 1093"/>
                <a:gd name="T11" fmla="*/ 0 h 2542"/>
                <a:gd name="T12" fmla="*/ 0 w 1093"/>
                <a:gd name="T13" fmla="*/ 0 h 2542"/>
                <a:gd name="T14" fmla="*/ 0 w 1093"/>
                <a:gd name="T15" fmla="*/ 0 h 2542"/>
                <a:gd name="T16" fmla="*/ 0 w 1093"/>
                <a:gd name="T17" fmla="*/ 0 h 2542"/>
                <a:gd name="T18" fmla="*/ 0 w 1093"/>
                <a:gd name="T19" fmla="*/ 0 h 2542"/>
                <a:gd name="T20" fmla="*/ 0 w 1093"/>
                <a:gd name="T21" fmla="*/ 0 h 2542"/>
                <a:gd name="T22" fmla="*/ 0 w 1093"/>
                <a:gd name="T23" fmla="*/ 0 h 2542"/>
                <a:gd name="T24" fmla="*/ 0 w 1093"/>
                <a:gd name="T25" fmla="*/ 0 h 2542"/>
                <a:gd name="T26" fmla="*/ 0 w 1093"/>
                <a:gd name="T27" fmla="*/ 0 h 2542"/>
                <a:gd name="T28" fmla="*/ 0 w 1093"/>
                <a:gd name="T29" fmla="*/ 0 h 2542"/>
                <a:gd name="T30" fmla="*/ 0 w 1093"/>
                <a:gd name="T31" fmla="*/ 0 h 2542"/>
                <a:gd name="T32" fmla="*/ 0 w 1093"/>
                <a:gd name="T33" fmla="*/ 0 h 2542"/>
                <a:gd name="T34" fmla="*/ 0 w 1093"/>
                <a:gd name="T35" fmla="*/ 0 h 2542"/>
                <a:gd name="T36" fmla="*/ 0 w 1093"/>
                <a:gd name="T37" fmla="*/ 0 h 2542"/>
                <a:gd name="T38" fmla="*/ 0 w 1093"/>
                <a:gd name="T39" fmla="*/ 0 h 2542"/>
                <a:gd name="T40" fmla="*/ 0 w 1093"/>
                <a:gd name="T41" fmla="*/ 0 h 2542"/>
                <a:gd name="T42" fmla="*/ 0 w 1093"/>
                <a:gd name="T43" fmla="*/ 0 h 2542"/>
                <a:gd name="T44" fmla="*/ 0 w 1093"/>
                <a:gd name="T45" fmla="*/ 0 h 2542"/>
                <a:gd name="T46" fmla="*/ 0 w 1093"/>
                <a:gd name="T47" fmla="*/ 0 h 2542"/>
                <a:gd name="T48" fmla="*/ 0 w 1093"/>
                <a:gd name="T49" fmla="*/ 0 h 2542"/>
                <a:gd name="T50" fmla="*/ 0 w 1093"/>
                <a:gd name="T51" fmla="*/ 0 h 2542"/>
                <a:gd name="T52" fmla="*/ 0 w 1093"/>
                <a:gd name="T53" fmla="*/ 0 h 2542"/>
                <a:gd name="T54" fmla="*/ 0 w 1093"/>
                <a:gd name="T55" fmla="*/ 0 h 2542"/>
                <a:gd name="T56" fmla="*/ 0 w 1093"/>
                <a:gd name="T57" fmla="*/ 0 h 2542"/>
                <a:gd name="T58" fmla="*/ 0 w 1093"/>
                <a:gd name="T59" fmla="*/ 0 h 2542"/>
                <a:gd name="T60" fmla="*/ 0 w 1093"/>
                <a:gd name="T61" fmla="*/ 0 h 2542"/>
                <a:gd name="T62" fmla="*/ 0 w 1093"/>
                <a:gd name="T63" fmla="*/ 0 h 2542"/>
                <a:gd name="T64" fmla="*/ 0 w 1093"/>
                <a:gd name="T65" fmla="*/ 0 h 2542"/>
                <a:gd name="T66" fmla="*/ 0 w 1093"/>
                <a:gd name="T67" fmla="*/ 0 h 2542"/>
                <a:gd name="T68" fmla="*/ 0 w 1093"/>
                <a:gd name="T69" fmla="*/ 0 h 2542"/>
                <a:gd name="T70" fmla="*/ 0 w 1093"/>
                <a:gd name="T71" fmla="*/ 0 h 2542"/>
                <a:gd name="T72" fmla="*/ 0 w 1093"/>
                <a:gd name="T73" fmla="*/ 0 h 2542"/>
                <a:gd name="T74" fmla="*/ 0 w 1093"/>
                <a:gd name="T75" fmla="*/ 0 h 2542"/>
                <a:gd name="T76" fmla="*/ 0 w 1093"/>
                <a:gd name="T77" fmla="*/ 0 h 2542"/>
                <a:gd name="T78" fmla="*/ 0 w 1093"/>
                <a:gd name="T79" fmla="*/ 0 h 2542"/>
                <a:gd name="T80" fmla="*/ 0 w 1093"/>
                <a:gd name="T81" fmla="*/ 0 h 2542"/>
                <a:gd name="T82" fmla="*/ 0 w 1093"/>
                <a:gd name="T83" fmla="*/ 0 h 2542"/>
                <a:gd name="T84" fmla="*/ 0 w 1093"/>
                <a:gd name="T85" fmla="*/ 0 h 2542"/>
                <a:gd name="T86" fmla="*/ 0 w 1093"/>
                <a:gd name="T87" fmla="*/ 0 h 254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093"/>
                <a:gd name="T133" fmla="*/ 0 h 2542"/>
                <a:gd name="T134" fmla="*/ 1093 w 1093"/>
                <a:gd name="T135" fmla="*/ 2542 h 254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093" h="2542">
                  <a:moveTo>
                    <a:pt x="553" y="0"/>
                  </a:moveTo>
                  <a:lnTo>
                    <a:pt x="426" y="174"/>
                  </a:lnTo>
                  <a:lnTo>
                    <a:pt x="300" y="474"/>
                  </a:lnTo>
                  <a:lnTo>
                    <a:pt x="242" y="800"/>
                  </a:lnTo>
                  <a:lnTo>
                    <a:pt x="147" y="1311"/>
                  </a:lnTo>
                  <a:lnTo>
                    <a:pt x="59" y="1830"/>
                  </a:lnTo>
                  <a:lnTo>
                    <a:pt x="13" y="2146"/>
                  </a:lnTo>
                  <a:lnTo>
                    <a:pt x="0" y="2542"/>
                  </a:lnTo>
                  <a:lnTo>
                    <a:pt x="70" y="2060"/>
                  </a:lnTo>
                  <a:lnTo>
                    <a:pt x="161" y="1693"/>
                  </a:lnTo>
                  <a:lnTo>
                    <a:pt x="331" y="1271"/>
                  </a:lnTo>
                  <a:lnTo>
                    <a:pt x="513" y="936"/>
                  </a:lnTo>
                  <a:lnTo>
                    <a:pt x="722" y="589"/>
                  </a:lnTo>
                  <a:lnTo>
                    <a:pt x="782" y="617"/>
                  </a:lnTo>
                  <a:lnTo>
                    <a:pt x="782" y="879"/>
                  </a:lnTo>
                  <a:lnTo>
                    <a:pt x="734" y="1388"/>
                  </a:lnTo>
                  <a:lnTo>
                    <a:pt x="872" y="1116"/>
                  </a:lnTo>
                  <a:lnTo>
                    <a:pt x="860" y="800"/>
                  </a:lnTo>
                  <a:lnTo>
                    <a:pt x="860" y="617"/>
                  </a:lnTo>
                  <a:lnTo>
                    <a:pt x="908" y="560"/>
                  </a:lnTo>
                  <a:lnTo>
                    <a:pt x="1034" y="408"/>
                  </a:lnTo>
                  <a:lnTo>
                    <a:pt x="1074" y="569"/>
                  </a:lnTo>
                  <a:lnTo>
                    <a:pt x="1074" y="715"/>
                  </a:lnTo>
                  <a:lnTo>
                    <a:pt x="1093" y="491"/>
                  </a:lnTo>
                  <a:lnTo>
                    <a:pt x="1074" y="340"/>
                  </a:lnTo>
                  <a:lnTo>
                    <a:pt x="1034" y="194"/>
                  </a:lnTo>
                  <a:lnTo>
                    <a:pt x="997" y="156"/>
                  </a:lnTo>
                  <a:lnTo>
                    <a:pt x="1027" y="255"/>
                  </a:lnTo>
                  <a:lnTo>
                    <a:pt x="938" y="300"/>
                  </a:lnTo>
                  <a:lnTo>
                    <a:pt x="803" y="560"/>
                  </a:lnTo>
                  <a:lnTo>
                    <a:pt x="722" y="543"/>
                  </a:lnTo>
                  <a:lnTo>
                    <a:pt x="722" y="368"/>
                  </a:lnTo>
                  <a:lnTo>
                    <a:pt x="794" y="156"/>
                  </a:lnTo>
                  <a:lnTo>
                    <a:pt x="687" y="269"/>
                  </a:lnTo>
                  <a:lnTo>
                    <a:pt x="631" y="352"/>
                  </a:lnTo>
                  <a:lnTo>
                    <a:pt x="522" y="485"/>
                  </a:lnTo>
                  <a:lnTo>
                    <a:pt x="665" y="374"/>
                  </a:lnTo>
                  <a:lnTo>
                    <a:pt x="687" y="543"/>
                  </a:lnTo>
                  <a:lnTo>
                    <a:pt x="539" y="754"/>
                  </a:lnTo>
                  <a:lnTo>
                    <a:pt x="310" y="1165"/>
                  </a:lnTo>
                  <a:lnTo>
                    <a:pt x="173" y="1493"/>
                  </a:lnTo>
                  <a:lnTo>
                    <a:pt x="377" y="398"/>
                  </a:lnTo>
                  <a:lnTo>
                    <a:pt x="472" y="138"/>
                  </a:lnTo>
                  <a:lnTo>
                    <a:pt x="55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6" name="Freeform 69"/>
            <p:cNvSpPr>
              <a:spLocks/>
            </p:cNvSpPr>
            <p:nvPr/>
          </p:nvSpPr>
          <p:spPr bwMode="auto">
            <a:xfrm>
              <a:off x="1887" y="3285"/>
              <a:ext cx="204" cy="384"/>
            </a:xfrm>
            <a:custGeom>
              <a:avLst/>
              <a:gdLst>
                <a:gd name="T0" fmla="*/ 0 w 1834"/>
                <a:gd name="T1" fmla="*/ 0 h 3450"/>
                <a:gd name="T2" fmla="*/ 0 w 1834"/>
                <a:gd name="T3" fmla="*/ 0 h 3450"/>
                <a:gd name="T4" fmla="*/ 0 w 1834"/>
                <a:gd name="T5" fmla="*/ 0 h 3450"/>
                <a:gd name="T6" fmla="*/ 0 w 1834"/>
                <a:gd name="T7" fmla="*/ 0 h 3450"/>
                <a:gd name="T8" fmla="*/ 0 w 1834"/>
                <a:gd name="T9" fmla="*/ 0 h 3450"/>
                <a:gd name="T10" fmla="*/ 0 w 1834"/>
                <a:gd name="T11" fmla="*/ 0 h 3450"/>
                <a:gd name="T12" fmla="*/ 0 w 1834"/>
                <a:gd name="T13" fmla="*/ 0 h 3450"/>
                <a:gd name="T14" fmla="*/ 0 w 1834"/>
                <a:gd name="T15" fmla="*/ 0 h 3450"/>
                <a:gd name="T16" fmla="*/ 0 w 1834"/>
                <a:gd name="T17" fmla="*/ 0 h 3450"/>
                <a:gd name="T18" fmla="*/ 0 w 1834"/>
                <a:gd name="T19" fmla="*/ 0 h 3450"/>
                <a:gd name="T20" fmla="*/ 0 w 1834"/>
                <a:gd name="T21" fmla="*/ 0 h 3450"/>
                <a:gd name="T22" fmla="*/ 0 w 1834"/>
                <a:gd name="T23" fmla="*/ 0 h 3450"/>
                <a:gd name="T24" fmla="*/ 0 w 1834"/>
                <a:gd name="T25" fmla="*/ 0 h 3450"/>
                <a:gd name="T26" fmla="*/ 0 w 1834"/>
                <a:gd name="T27" fmla="*/ 0 h 3450"/>
                <a:gd name="T28" fmla="*/ 0 w 1834"/>
                <a:gd name="T29" fmla="*/ 0 h 3450"/>
                <a:gd name="T30" fmla="*/ 0 w 1834"/>
                <a:gd name="T31" fmla="*/ 0 h 3450"/>
                <a:gd name="T32" fmla="*/ 0 w 1834"/>
                <a:gd name="T33" fmla="*/ 0 h 3450"/>
                <a:gd name="T34" fmla="*/ 0 w 1834"/>
                <a:gd name="T35" fmla="*/ 0 h 3450"/>
                <a:gd name="T36" fmla="*/ 0 w 1834"/>
                <a:gd name="T37" fmla="*/ 0 h 3450"/>
                <a:gd name="T38" fmla="*/ 0 w 1834"/>
                <a:gd name="T39" fmla="*/ 0 h 3450"/>
                <a:gd name="T40" fmla="*/ 0 w 1834"/>
                <a:gd name="T41" fmla="*/ 0 h 3450"/>
                <a:gd name="T42" fmla="*/ 0 w 1834"/>
                <a:gd name="T43" fmla="*/ 0 h 3450"/>
                <a:gd name="T44" fmla="*/ 0 w 1834"/>
                <a:gd name="T45" fmla="*/ 0 h 3450"/>
                <a:gd name="T46" fmla="*/ 0 w 1834"/>
                <a:gd name="T47" fmla="*/ 0 h 345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834"/>
                <a:gd name="T73" fmla="*/ 0 h 3450"/>
                <a:gd name="T74" fmla="*/ 1834 w 1834"/>
                <a:gd name="T75" fmla="*/ 3450 h 345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834" h="3450">
                  <a:moveTo>
                    <a:pt x="1770" y="42"/>
                  </a:moveTo>
                  <a:lnTo>
                    <a:pt x="1799" y="103"/>
                  </a:lnTo>
                  <a:lnTo>
                    <a:pt x="1834" y="208"/>
                  </a:lnTo>
                  <a:lnTo>
                    <a:pt x="1799" y="389"/>
                  </a:lnTo>
                  <a:lnTo>
                    <a:pt x="1598" y="664"/>
                  </a:lnTo>
                  <a:lnTo>
                    <a:pt x="1209" y="1186"/>
                  </a:lnTo>
                  <a:lnTo>
                    <a:pt x="881" y="1704"/>
                  </a:lnTo>
                  <a:lnTo>
                    <a:pt x="648" y="2125"/>
                  </a:lnTo>
                  <a:lnTo>
                    <a:pt x="383" y="2630"/>
                  </a:lnTo>
                  <a:lnTo>
                    <a:pt x="191" y="3051"/>
                  </a:lnTo>
                  <a:lnTo>
                    <a:pt x="62" y="3441"/>
                  </a:lnTo>
                  <a:lnTo>
                    <a:pt x="0" y="3450"/>
                  </a:lnTo>
                  <a:lnTo>
                    <a:pt x="171" y="2977"/>
                  </a:lnTo>
                  <a:lnTo>
                    <a:pt x="357" y="2533"/>
                  </a:lnTo>
                  <a:lnTo>
                    <a:pt x="560" y="2137"/>
                  </a:lnTo>
                  <a:lnTo>
                    <a:pt x="804" y="1662"/>
                  </a:lnTo>
                  <a:lnTo>
                    <a:pt x="1101" y="1208"/>
                  </a:lnTo>
                  <a:lnTo>
                    <a:pt x="1430" y="790"/>
                  </a:lnTo>
                  <a:lnTo>
                    <a:pt x="1642" y="525"/>
                  </a:lnTo>
                  <a:lnTo>
                    <a:pt x="1736" y="371"/>
                  </a:lnTo>
                  <a:lnTo>
                    <a:pt x="1770" y="243"/>
                  </a:lnTo>
                  <a:lnTo>
                    <a:pt x="1770" y="138"/>
                  </a:lnTo>
                  <a:lnTo>
                    <a:pt x="1717" y="0"/>
                  </a:lnTo>
                  <a:lnTo>
                    <a:pt x="1770" y="4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7" name="Freeform 70"/>
            <p:cNvSpPr>
              <a:spLocks/>
            </p:cNvSpPr>
            <p:nvPr/>
          </p:nvSpPr>
          <p:spPr bwMode="auto">
            <a:xfrm>
              <a:off x="2092" y="3291"/>
              <a:ext cx="100" cy="75"/>
            </a:xfrm>
            <a:custGeom>
              <a:avLst/>
              <a:gdLst>
                <a:gd name="T0" fmla="*/ 0 w 897"/>
                <a:gd name="T1" fmla="*/ 0 h 668"/>
                <a:gd name="T2" fmla="*/ 0 w 897"/>
                <a:gd name="T3" fmla="*/ 0 h 668"/>
                <a:gd name="T4" fmla="*/ 0 w 897"/>
                <a:gd name="T5" fmla="*/ 0 h 668"/>
                <a:gd name="T6" fmla="*/ 0 w 897"/>
                <a:gd name="T7" fmla="*/ 0 h 668"/>
                <a:gd name="T8" fmla="*/ 0 w 897"/>
                <a:gd name="T9" fmla="*/ 0 h 668"/>
                <a:gd name="T10" fmla="*/ 0 w 897"/>
                <a:gd name="T11" fmla="*/ 0 h 668"/>
                <a:gd name="T12" fmla="*/ 0 w 897"/>
                <a:gd name="T13" fmla="*/ 0 h 668"/>
                <a:gd name="T14" fmla="*/ 0 w 897"/>
                <a:gd name="T15" fmla="*/ 0 h 668"/>
                <a:gd name="T16" fmla="*/ 0 w 897"/>
                <a:gd name="T17" fmla="*/ 0 h 668"/>
                <a:gd name="T18" fmla="*/ 0 w 897"/>
                <a:gd name="T19" fmla="*/ 0 h 668"/>
                <a:gd name="T20" fmla="*/ 0 w 897"/>
                <a:gd name="T21" fmla="*/ 0 h 668"/>
                <a:gd name="T22" fmla="*/ 0 w 897"/>
                <a:gd name="T23" fmla="*/ 0 h 668"/>
                <a:gd name="T24" fmla="*/ 0 w 897"/>
                <a:gd name="T25" fmla="*/ 0 h 668"/>
                <a:gd name="T26" fmla="*/ 0 w 897"/>
                <a:gd name="T27" fmla="*/ 0 h 668"/>
                <a:gd name="T28" fmla="*/ 0 w 897"/>
                <a:gd name="T29" fmla="*/ 0 h 6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97"/>
                <a:gd name="T46" fmla="*/ 0 h 668"/>
                <a:gd name="T47" fmla="*/ 897 w 897"/>
                <a:gd name="T48" fmla="*/ 668 h 66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97" h="668">
                  <a:moveTo>
                    <a:pt x="17" y="9"/>
                  </a:moveTo>
                  <a:lnTo>
                    <a:pt x="191" y="153"/>
                  </a:lnTo>
                  <a:lnTo>
                    <a:pt x="316" y="238"/>
                  </a:lnTo>
                  <a:lnTo>
                    <a:pt x="507" y="291"/>
                  </a:lnTo>
                  <a:lnTo>
                    <a:pt x="687" y="353"/>
                  </a:lnTo>
                  <a:lnTo>
                    <a:pt x="897" y="470"/>
                  </a:lnTo>
                  <a:lnTo>
                    <a:pt x="632" y="353"/>
                  </a:lnTo>
                  <a:lnTo>
                    <a:pt x="422" y="316"/>
                  </a:lnTo>
                  <a:lnTo>
                    <a:pt x="241" y="291"/>
                  </a:lnTo>
                  <a:lnTo>
                    <a:pt x="274" y="668"/>
                  </a:lnTo>
                  <a:lnTo>
                    <a:pt x="221" y="380"/>
                  </a:lnTo>
                  <a:lnTo>
                    <a:pt x="170" y="217"/>
                  </a:lnTo>
                  <a:lnTo>
                    <a:pt x="115" y="144"/>
                  </a:lnTo>
                  <a:lnTo>
                    <a:pt x="0" y="0"/>
                  </a:lnTo>
                  <a:lnTo>
                    <a:pt x="17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8" name="Freeform 71"/>
            <p:cNvSpPr>
              <a:spLocks/>
            </p:cNvSpPr>
            <p:nvPr/>
          </p:nvSpPr>
          <p:spPr bwMode="auto">
            <a:xfrm>
              <a:off x="1843" y="3413"/>
              <a:ext cx="19" cy="29"/>
            </a:xfrm>
            <a:custGeom>
              <a:avLst/>
              <a:gdLst>
                <a:gd name="T0" fmla="*/ 0 w 171"/>
                <a:gd name="T1" fmla="*/ 0 h 262"/>
                <a:gd name="T2" fmla="*/ 0 w 171"/>
                <a:gd name="T3" fmla="*/ 0 h 262"/>
                <a:gd name="T4" fmla="*/ 0 w 171"/>
                <a:gd name="T5" fmla="*/ 0 h 262"/>
                <a:gd name="T6" fmla="*/ 0 w 171"/>
                <a:gd name="T7" fmla="*/ 0 h 262"/>
                <a:gd name="T8" fmla="*/ 0 w 171"/>
                <a:gd name="T9" fmla="*/ 0 h 262"/>
                <a:gd name="T10" fmla="*/ 0 w 171"/>
                <a:gd name="T11" fmla="*/ 0 h 262"/>
                <a:gd name="T12" fmla="*/ 0 w 171"/>
                <a:gd name="T13" fmla="*/ 0 h 262"/>
                <a:gd name="T14" fmla="*/ 0 w 171"/>
                <a:gd name="T15" fmla="*/ 0 h 2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1"/>
                <a:gd name="T25" fmla="*/ 0 h 262"/>
                <a:gd name="T26" fmla="*/ 171 w 171"/>
                <a:gd name="T27" fmla="*/ 262 h 26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1" h="262">
                  <a:moveTo>
                    <a:pt x="18" y="0"/>
                  </a:moveTo>
                  <a:lnTo>
                    <a:pt x="128" y="83"/>
                  </a:lnTo>
                  <a:lnTo>
                    <a:pt x="171" y="188"/>
                  </a:lnTo>
                  <a:lnTo>
                    <a:pt x="171" y="237"/>
                  </a:lnTo>
                  <a:lnTo>
                    <a:pt x="106" y="262"/>
                  </a:lnTo>
                  <a:lnTo>
                    <a:pt x="62" y="126"/>
                  </a:lnTo>
                  <a:lnTo>
                    <a:pt x="0" y="8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9" name="Freeform 72"/>
            <p:cNvSpPr>
              <a:spLocks/>
            </p:cNvSpPr>
            <p:nvPr/>
          </p:nvSpPr>
          <p:spPr bwMode="auto">
            <a:xfrm>
              <a:off x="1681" y="3347"/>
              <a:ext cx="201" cy="398"/>
            </a:xfrm>
            <a:custGeom>
              <a:avLst/>
              <a:gdLst>
                <a:gd name="T0" fmla="*/ 0 w 1809"/>
                <a:gd name="T1" fmla="*/ 0 h 3579"/>
                <a:gd name="T2" fmla="*/ 0 w 1809"/>
                <a:gd name="T3" fmla="*/ 0 h 3579"/>
                <a:gd name="T4" fmla="*/ 0 w 1809"/>
                <a:gd name="T5" fmla="*/ 0 h 3579"/>
                <a:gd name="T6" fmla="*/ 0 w 1809"/>
                <a:gd name="T7" fmla="*/ 0 h 3579"/>
                <a:gd name="T8" fmla="*/ 0 w 1809"/>
                <a:gd name="T9" fmla="*/ 0 h 3579"/>
                <a:gd name="T10" fmla="*/ 0 w 1809"/>
                <a:gd name="T11" fmla="*/ 0 h 3579"/>
                <a:gd name="T12" fmla="*/ 0 w 1809"/>
                <a:gd name="T13" fmla="*/ 0 h 3579"/>
                <a:gd name="T14" fmla="*/ 0 w 1809"/>
                <a:gd name="T15" fmla="*/ 0 h 3579"/>
                <a:gd name="T16" fmla="*/ 0 w 1809"/>
                <a:gd name="T17" fmla="*/ 0 h 3579"/>
                <a:gd name="T18" fmla="*/ 0 w 1809"/>
                <a:gd name="T19" fmla="*/ 0 h 3579"/>
                <a:gd name="T20" fmla="*/ 0 w 1809"/>
                <a:gd name="T21" fmla="*/ 0 h 3579"/>
                <a:gd name="T22" fmla="*/ 0 w 1809"/>
                <a:gd name="T23" fmla="*/ 0 h 3579"/>
                <a:gd name="T24" fmla="*/ 0 w 1809"/>
                <a:gd name="T25" fmla="*/ 0 h 3579"/>
                <a:gd name="T26" fmla="*/ 0 w 1809"/>
                <a:gd name="T27" fmla="*/ 0 h 3579"/>
                <a:gd name="T28" fmla="*/ 0 w 1809"/>
                <a:gd name="T29" fmla="*/ 0 h 3579"/>
                <a:gd name="T30" fmla="*/ 0 w 1809"/>
                <a:gd name="T31" fmla="*/ 0 h 3579"/>
                <a:gd name="T32" fmla="*/ 0 w 1809"/>
                <a:gd name="T33" fmla="*/ 0 h 3579"/>
                <a:gd name="T34" fmla="*/ 0 w 1809"/>
                <a:gd name="T35" fmla="*/ 0 h 3579"/>
                <a:gd name="T36" fmla="*/ 0 w 1809"/>
                <a:gd name="T37" fmla="*/ 0 h 3579"/>
                <a:gd name="T38" fmla="*/ 0 w 1809"/>
                <a:gd name="T39" fmla="*/ 0 h 3579"/>
                <a:gd name="T40" fmla="*/ 0 w 1809"/>
                <a:gd name="T41" fmla="*/ 0 h 3579"/>
                <a:gd name="T42" fmla="*/ 0 w 1809"/>
                <a:gd name="T43" fmla="*/ 0 h 3579"/>
                <a:gd name="T44" fmla="*/ 0 w 1809"/>
                <a:gd name="T45" fmla="*/ 0 h 3579"/>
                <a:gd name="T46" fmla="*/ 0 w 1809"/>
                <a:gd name="T47" fmla="*/ 0 h 3579"/>
                <a:gd name="T48" fmla="*/ 0 w 1809"/>
                <a:gd name="T49" fmla="*/ 0 h 3579"/>
                <a:gd name="T50" fmla="*/ 0 w 1809"/>
                <a:gd name="T51" fmla="*/ 0 h 3579"/>
                <a:gd name="T52" fmla="*/ 0 w 1809"/>
                <a:gd name="T53" fmla="*/ 0 h 3579"/>
                <a:gd name="T54" fmla="*/ 0 w 1809"/>
                <a:gd name="T55" fmla="*/ 0 h 3579"/>
                <a:gd name="T56" fmla="*/ 0 w 1809"/>
                <a:gd name="T57" fmla="*/ 0 h 3579"/>
                <a:gd name="T58" fmla="*/ 0 w 1809"/>
                <a:gd name="T59" fmla="*/ 0 h 3579"/>
                <a:gd name="T60" fmla="*/ 0 w 1809"/>
                <a:gd name="T61" fmla="*/ 0 h 3579"/>
                <a:gd name="T62" fmla="*/ 0 w 1809"/>
                <a:gd name="T63" fmla="*/ 0 h 3579"/>
                <a:gd name="T64" fmla="*/ 0 w 1809"/>
                <a:gd name="T65" fmla="*/ 0 h 3579"/>
                <a:gd name="T66" fmla="*/ 0 w 1809"/>
                <a:gd name="T67" fmla="*/ 0 h 3579"/>
                <a:gd name="T68" fmla="*/ 0 w 1809"/>
                <a:gd name="T69" fmla="*/ 0 h 3579"/>
                <a:gd name="T70" fmla="*/ 0 w 1809"/>
                <a:gd name="T71" fmla="*/ 0 h 357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809"/>
                <a:gd name="T109" fmla="*/ 0 h 3579"/>
                <a:gd name="T110" fmla="*/ 1809 w 1809"/>
                <a:gd name="T111" fmla="*/ 3579 h 357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809" h="3579">
                  <a:moveTo>
                    <a:pt x="1218" y="1062"/>
                  </a:moveTo>
                  <a:lnTo>
                    <a:pt x="1322" y="1285"/>
                  </a:lnTo>
                  <a:lnTo>
                    <a:pt x="1408" y="1632"/>
                  </a:lnTo>
                  <a:lnTo>
                    <a:pt x="1439" y="2019"/>
                  </a:lnTo>
                  <a:lnTo>
                    <a:pt x="1451" y="2337"/>
                  </a:lnTo>
                  <a:lnTo>
                    <a:pt x="1427" y="2600"/>
                  </a:lnTo>
                  <a:lnTo>
                    <a:pt x="1398" y="2978"/>
                  </a:lnTo>
                  <a:lnTo>
                    <a:pt x="1778" y="2948"/>
                  </a:lnTo>
                  <a:lnTo>
                    <a:pt x="1809" y="2978"/>
                  </a:lnTo>
                  <a:lnTo>
                    <a:pt x="1418" y="3022"/>
                  </a:lnTo>
                  <a:lnTo>
                    <a:pt x="1534" y="3117"/>
                  </a:lnTo>
                  <a:lnTo>
                    <a:pt x="1622" y="3313"/>
                  </a:lnTo>
                  <a:lnTo>
                    <a:pt x="1660" y="3493"/>
                  </a:lnTo>
                  <a:lnTo>
                    <a:pt x="1643" y="3579"/>
                  </a:lnTo>
                  <a:lnTo>
                    <a:pt x="1622" y="3579"/>
                  </a:lnTo>
                  <a:lnTo>
                    <a:pt x="1610" y="3463"/>
                  </a:lnTo>
                  <a:lnTo>
                    <a:pt x="1579" y="3336"/>
                  </a:lnTo>
                  <a:lnTo>
                    <a:pt x="1513" y="3209"/>
                  </a:lnTo>
                  <a:lnTo>
                    <a:pt x="1469" y="3117"/>
                  </a:lnTo>
                  <a:lnTo>
                    <a:pt x="1365" y="3125"/>
                  </a:lnTo>
                  <a:lnTo>
                    <a:pt x="1165" y="3082"/>
                  </a:lnTo>
                  <a:lnTo>
                    <a:pt x="475" y="2796"/>
                  </a:lnTo>
                  <a:lnTo>
                    <a:pt x="369" y="2834"/>
                  </a:lnTo>
                  <a:lnTo>
                    <a:pt x="369" y="2779"/>
                  </a:lnTo>
                  <a:lnTo>
                    <a:pt x="192" y="2639"/>
                  </a:lnTo>
                  <a:lnTo>
                    <a:pt x="0" y="2537"/>
                  </a:lnTo>
                  <a:lnTo>
                    <a:pt x="104" y="2494"/>
                  </a:lnTo>
                  <a:lnTo>
                    <a:pt x="233" y="2494"/>
                  </a:lnTo>
                  <a:lnTo>
                    <a:pt x="521" y="2579"/>
                  </a:lnTo>
                  <a:lnTo>
                    <a:pt x="561" y="2434"/>
                  </a:lnTo>
                  <a:lnTo>
                    <a:pt x="221" y="2304"/>
                  </a:lnTo>
                  <a:lnTo>
                    <a:pt x="179" y="2263"/>
                  </a:lnTo>
                  <a:lnTo>
                    <a:pt x="179" y="2224"/>
                  </a:lnTo>
                  <a:lnTo>
                    <a:pt x="254" y="2224"/>
                  </a:lnTo>
                  <a:lnTo>
                    <a:pt x="616" y="2211"/>
                  </a:lnTo>
                  <a:lnTo>
                    <a:pt x="424" y="1991"/>
                  </a:lnTo>
                  <a:lnTo>
                    <a:pt x="274" y="2125"/>
                  </a:lnTo>
                  <a:lnTo>
                    <a:pt x="117" y="2166"/>
                  </a:lnTo>
                  <a:lnTo>
                    <a:pt x="64" y="2460"/>
                  </a:lnTo>
                  <a:lnTo>
                    <a:pt x="104" y="2158"/>
                  </a:lnTo>
                  <a:lnTo>
                    <a:pt x="274" y="2105"/>
                  </a:lnTo>
                  <a:lnTo>
                    <a:pt x="475" y="1853"/>
                  </a:lnTo>
                  <a:lnTo>
                    <a:pt x="475" y="1706"/>
                  </a:lnTo>
                  <a:lnTo>
                    <a:pt x="592" y="1568"/>
                  </a:lnTo>
                  <a:lnTo>
                    <a:pt x="540" y="1443"/>
                  </a:lnTo>
                  <a:lnTo>
                    <a:pt x="687" y="1062"/>
                  </a:lnTo>
                  <a:lnTo>
                    <a:pt x="658" y="883"/>
                  </a:lnTo>
                  <a:lnTo>
                    <a:pt x="773" y="495"/>
                  </a:lnTo>
                  <a:lnTo>
                    <a:pt x="795" y="274"/>
                  </a:lnTo>
                  <a:lnTo>
                    <a:pt x="870" y="222"/>
                  </a:lnTo>
                  <a:lnTo>
                    <a:pt x="961" y="160"/>
                  </a:lnTo>
                  <a:lnTo>
                    <a:pt x="1427" y="0"/>
                  </a:lnTo>
                  <a:lnTo>
                    <a:pt x="1197" y="148"/>
                  </a:lnTo>
                  <a:lnTo>
                    <a:pt x="961" y="191"/>
                  </a:lnTo>
                  <a:lnTo>
                    <a:pt x="835" y="283"/>
                  </a:lnTo>
                  <a:lnTo>
                    <a:pt x="816" y="433"/>
                  </a:lnTo>
                  <a:lnTo>
                    <a:pt x="795" y="809"/>
                  </a:lnTo>
                  <a:lnTo>
                    <a:pt x="773" y="1546"/>
                  </a:lnTo>
                  <a:lnTo>
                    <a:pt x="782" y="1991"/>
                  </a:lnTo>
                  <a:lnTo>
                    <a:pt x="816" y="2187"/>
                  </a:lnTo>
                  <a:lnTo>
                    <a:pt x="890" y="2346"/>
                  </a:lnTo>
                  <a:lnTo>
                    <a:pt x="890" y="2513"/>
                  </a:lnTo>
                  <a:lnTo>
                    <a:pt x="932" y="2808"/>
                  </a:lnTo>
                  <a:lnTo>
                    <a:pt x="1018" y="2958"/>
                  </a:lnTo>
                  <a:lnTo>
                    <a:pt x="1356" y="3022"/>
                  </a:lnTo>
                  <a:lnTo>
                    <a:pt x="1365" y="2933"/>
                  </a:lnTo>
                  <a:lnTo>
                    <a:pt x="1365" y="2494"/>
                  </a:lnTo>
                  <a:lnTo>
                    <a:pt x="1344" y="2044"/>
                  </a:lnTo>
                  <a:lnTo>
                    <a:pt x="1303" y="1673"/>
                  </a:lnTo>
                  <a:lnTo>
                    <a:pt x="1248" y="1401"/>
                  </a:lnTo>
                  <a:lnTo>
                    <a:pt x="1186" y="1167"/>
                  </a:lnTo>
                  <a:lnTo>
                    <a:pt x="1177" y="1062"/>
                  </a:lnTo>
                  <a:lnTo>
                    <a:pt x="1218" y="10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0" name="Freeform 73"/>
            <p:cNvSpPr>
              <a:spLocks/>
            </p:cNvSpPr>
            <p:nvPr/>
          </p:nvSpPr>
          <p:spPr bwMode="auto">
            <a:xfrm>
              <a:off x="1117" y="3222"/>
              <a:ext cx="77" cy="46"/>
            </a:xfrm>
            <a:custGeom>
              <a:avLst/>
              <a:gdLst>
                <a:gd name="T0" fmla="*/ 0 w 690"/>
                <a:gd name="T1" fmla="*/ 0 h 412"/>
                <a:gd name="T2" fmla="*/ 0 w 690"/>
                <a:gd name="T3" fmla="*/ 0 h 412"/>
                <a:gd name="T4" fmla="*/ 0 w 690"/>
                <a:gd name="T5" fmla="*/ 0 h 412"/>
                <a:gd name="T6" fmla="*/ 0 w 690"/>
                <a:gd name="T7" fmla="*/ 0 h 412"/>
                <a:gd name="T8" fmla="*/ 0 w 690"/>
                <a:gd name="T9" fmla="*/ 0 h 412"/>
                <a:gd name="T10" fmla="*/ 0 w 690"/>
                <a:gd name="T11" fmla="*/ 0 h 412"/>
                <a:gd name="T12" fmla="*/ 0 w 690"/>
                <a:gd name="T13" fmla="*/ 0 h 412"/>
                <a:gd name="T14" fmla="*/ 0 w 690"/>
                <a:gd name="T15" fmla="*/ 0 h 412"/>
                <a:gd name="T16" fmla="*/ 0 w 690"/>
                <a:gd name="T17" fmla="*/ 0 h 412"/>
                <a:gd name="T18" fmla="*/ 0 w 690"/>
                <a:gd name="T19" fmla="*/ 0 h 412"/>
                <a:gd name="T20" fmla="*/ 0 w 690"/>
                <a:gd name="T21" fmla="*/ 0 h 412"/>
                <a:gd name="T22" fmla="*/ 0 w 690"/>
                <a:gd name="T23" fmla="*/ 0 h 412"/>
                <a:gd name="T24" fmla="*/ 0 w 690"/>
                <a:gd name="T25" fmla="*/ 0 h 412"/>
                <a:gd name="T26" fmla="*/ 0 w 690"/>
                <a:gd name="T27" fmla="*/ 0 h 412"/>
                <a:gd name="T28" fmla="*/ 0 w 690"/>
                <a:gd name="T29" fmla="*/ 0 h 412"/>
                <a:gd name="T30" fmla="*/ 0 w 690"/>
                <a:gd name="T31" fmla="*/ 0 h 412"/>
                <a:gd name="T32" fmla="*/ 0 w 690"/>
                <a:gd name="T33" fmla="*/ 0 h 412"/>
                <a:gd name="T34" fmla="*/ 0 w 690"/>
                <a:gd name="T35" fmla="*/ 0 h 412"/>
                <a:gd name="T36" fmla="*/ 0 w 690"/>
                <a:gd name="T37" fmla="*/ 0 h 412"/>
                <a:gd name="T38" fmla="*/ 0 w 690"/>
                <a:gd name="T39" fmla="*/ 0 h 412"/>
                <a:gd name="T40" fmla="*/ 0 w 690"/>
                <a:gd name="T41" fmla="*/ 0 h 412"/>
                <a:gd name="T42" fmla="*/ 0 w 690"/>
                <a:gd name="T43" fmla="*/ 0 h 412"/>
                <a:gd name="T44" fmla="*/ 0 w 690"/>
                <a:gd name="T45" fmla="*/ 0 h 412"/>
                <a:gd name="T46" fmla="*/ 0 w 690"/>
                <a:gd name="T47" fmla="*/ 0 h 412"/>
                <a:gd name="T48" fmla="*/ 0 w 690"/>
                <a:gd name="T49" fmla="*/ 0 h 412"/>
                <a:gd name="T50" fmla="*/ 0 w 690"/>
                <a:gd name="T51" fmla="*/ 0 h 412"/>
                <a:gd name="T52" fmla="*/ 0 w 690"/>
                <a:gd name="T53" fmla="*/ 0 h 412"/>
                <a:gd name="T54" fmla="*/ 0 w 690"/>
                <a:gd name="T55" fmla="*/ 0 h 412"/>
                <a:gd name="T56" fmla="*/ 0 w 690"/>
                <a:gd name="T57" fmla="*/ 0 h 412"/>
                <a:gd name="T58" fmla="*/ 0 w 690"/>
                <a:gd name="T59" fmla="*/ 0 h 412"/>
                <a:gd name="T60" fmla="*/ 0 w 690"/>
                <a:gd name="T61" fmla="*/ 0 h 412"/>
                <a:gd name="T62" fmla="*/ 0 w 690"/>
                <a:gd name="T63" fmla="*/ 0 h 412"/>
                <a:gd name="T64" fmla="*/ 0 w 690"/>
                <a:gd name="T65" fmla="*/ 0 h 412"/>
                <a:gd name="T66" fmla="*/ 0 w 690"/>
                <a:gd name="T67" fmla="*/ 0 h 412"/>
                <a:gd name="T68" fmla="*/ 0 w 690"/>
                <a:gd name="T69" fmla="*/ 0 h 412"/>
                <a:gd name="T70" fmla="*/ 0 w 690"/>
                <a:gd name="T71" fmla="*/ 0 h 412"/>
                <a:gd name="T72" fmla="*/ 0 w 690"/>
                <a:gd name="T73" fmla="*/ 0 h 412"/>
                <a:gd name="T74" fmla="*/ 0 w 690"/>
                <a:gd name="T75" fmla="*/ 0 h 412"/>
                <a:gd name="T76" fmla="*/ 0 w 690"/>
                <a:gd name="T77" fmla="*/ 0 h 412"/>
                <a:gd name="T78" fmla="*/ 0 w 690"/>
                <a:gd name="T79" fmla="*/ 0 h 41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90"/>
                <a:gd name="T121" fmla="*/ 0 h 412"/>
                <a:gd name="T122" fmla="*/ 690 w 690"/>
                <a:gd name="T123" fmla="*/ 412 h 41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90" h="412">
                  <a:moveTo>
                    <a:pt x="239" y="359"/>
                  </a:moveTo>
                  <a:lnTo>
                    <a:pt x="227" y="328"/>
                  </a:lnTo>
                  <a:lnTo>
                    <a:pt x="270" y="257"/>
                  </a:lnTo>
                  <a:lnTo>
                    <a:pt x="463" y="197"/>
                  </a:lnTo>
                  <a:lnTo>
                    <a:pt x="525" y="188"/>
                  </a:lnTo>
                  <a:lnTo>
                    <a:pt x="502" y="168"/>
                  </a:lnTo>
                  <a:lnTo>
                    <a:pt x="412" y="176"/>
                  </a:lnTo>
                  <a:lnTo>
                    <a:pt x="288" y="151"/>
                  </a:lnTo>
                  <a:lnTo>
                    <a:pt x="188" y="242"/>
                  </a:lnTo>
                  <a:lnTo>
                    <a:pt x="88" y="280"/>
                  </a:lnTo>
                  <a:lnTo>
                    <a:pt x="27" y="183"/>
                  </a:lnTo>
                  <a:lnTo>
                    <a:pt x="27" y="71"/>
                  </a:lnTo>
                  <a:lnTo>
                    <a:pt x="0" y="0"/>
                  </a:lnTo>
                  <a:lnTo>
                    <a:pt x="128" y="160"/>
                  </a:lnTo>
                  <a:lnTo>
                    <a:pt x="263" y="65"/>
                  </a:lnTo>
                  <a:lnTo>
                    <a:pt x="322" y="74"/>
                  </a:lnTo>
                  <a:lnTo>
                    <a:pt x="300" y="119"/>
                  </a:lnTo>
                  <a:lnTo>
                    <a:pt x="445" y="71"/>
                  </a:lnTo>
                  <a:lnTo>
                    <a:pt x="565" y="62"/>
                  </a:lnTo>
                  <a:lnTo>
                    <a:pt x="557" y="26"/>
                  </a:lnTo>
                  <a:lnTo>
                    <a:pt x="633" y="65"/>
                  </a:lnTo>
                  <a:lnTo>
                    <a:pt x="645" y="126"/>
                  </a:lnTo>
                  <a:lnTo>
                    <a:pt x="662" y="114"/>
                  </a:lnTo>
                  <a:lnTo>
                    <a:pt x="649" y="175"/>
                  </a:lnTo>
                  <a:lnTo>
                    <a:pt x="690" y="221"/>
                  </a:lnTo>
                  <a:lnTo>
                    <a:pt x="633" y="191"/>
                  </a:lnTo>
                  <a:lnTo>
                    <a:pt x="633" y="214"/>
                  </a:lnTo>
                  <a:lnTo>
                    <a:pt x="671" y="280"/>
                  </a:lnTo>
                  <a:lnTo>
                    <a:pt x="662" y="294"/>
                  </a:lnTo>
                  <a:lnTo>
                    <a:pt x="576" y="236"/>
                  </a:lnTo>
                  <a:lnTo>
                    <a:pt x="546" y="262"/>
                  </a:lnTo>
                  <a:lnTo>
                    <a:pt x="502" y="245"/>
                  </a:lnTo>
                  <a:lnTo>
                    <a:pt x="466" y="319"/>
                  </a:lnTo>
                  <a:lnTo>
                    <a:pt x="305" y="412"/>
                  </a:lnTo>
                  <a:lnTo>
                    <a:pt x="301" y="400"/>
                  </a:lnTo>
                  <a:lnTo>
                    <a:pt x="374" y="338"/>
                  </a:lnTo>
                  <a:lnTo>
                    <a:pt x="389" y="274"/>
                  </a:lnTo>
                  <a:lnTo>
                    <a:pt x="318" y="274"/>
                  </a:lnTo>
                  <a:lnTo>
                    <a:pt x="289" y="323"/>
                  </a:lnTo>
                  <a:lnTo>
                    <a:pt x="239" y="35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1" name="Freeform 74"/>
            <p:cNvSpPr>
              <a:spLocks/>
            </p:cNvSpPr>
            <p:nvPr/>
          </p:nvSpPr>
          <p:spPr bwMode="auto">
            <a:xfrm>
              <a:off x="1160" y="3228"/>
              <a:ext cx="68" cy="92"/>
            </a:xfrm>
            <a:custGeom>
              <a:avLst/>
              <a:gdLst>
                <a:gd name="T0" fmla="*/ 0 w 608"/>
                <a:gd name="T1" fmla="*/ 0 h 828"/>
                <a:gd name="T2" fmla="*/ 0 w 608"/>
                <a:gd name="T3" fmla="*/ 0 h 828"/>
                <a:gd name="T4" fmla="*/ 0 w 608"/>
                <a:gd name="T5" fmla="*/ 0 h 828"/>
                <a:gd name="T6" fmla="*/ 0 w 608"/>
                <a:gd name="T7" fmla="*/ 0 h 828"/>
                <a:gd name="T8" fmla="*/ 0 w 608"/>
                <a:gd name="T9" fmla="*/ 0 h 828"/>
                <a:gd name="T10" fmla="*/ 0 w 608"/>
                <a:gd name="T11" fmla="*/ 0 h 828"/>
                <a:gd name="T12" fmla="*/ 0 w 608"/>
                <a:gd name="T13" fmla="*/ 0 h 828"/>
                <a:gd name="T14" fmla="*/ 0 w 608"/>
                <a:gd name="T15" fmla="*/ 0 h 828"/>
                <a:gd name="T16" fmla="*/ 0 w 608"/>
                <a:gd name="T17" fmla="*/ 0 h 828"/>
                <a:gd name="T18" fmla="*/ 0 w 608"/>
                <a:gd name="T19" fmla="*/ 0 h 828"/>
                <a:gd name="T20" fmla="*/ 0 w 608"/>
                <a:gd name="T21" fmla="*/ 0 h 828"/>
                <a:gd name="T22" fmla="*/ 0 w 608"/>
                <a:gd name="T23" fmla="*/ 0 h 828"/>
                <a:gd name="T24" fmla="*/ 0 w 608"/>
                <a:gd name="T25" fmla="*/ 0 h 828"/>
                <a:gd name="T26" fmla="*/ 0 w 608"/>
                <a:gd name="T27" fmla="*/ 0 h 828"/>
                <a:gd name="T28" fmla="*/ 0 w 608"/>
                <a:gd name="T29" fmla="*/ 0 h 828"/>
                <a:gd name="T30" fmla="*/ 0 w 608"/>
                <a:gd name="T31" fmla="*/ 0 h 828"/>
                <a:gd name="T32" fmla="*/ 0 w 608"/>
                <a:gd name="T33" fmla="*/ 0 h 828"/>
                <a:gd name="T34" fmla="*/ 0 w 608"/>
                <a:gd name="T35" fmla="*/ 0 h 828"/>
                <a:gd name="T36" fmla="*/ 0 w 608"/>
                <a:gd name="T37" fmla="*/ 0 h 828"/>
                <a:gd name="T38" fmla="*/ 0 w 608"/>
                <a:gd name="T39" fmla="*/ 0 h 828"/>
                <a:gd name="T40" fmla="*/ 0 w 608"/>
                <a:gd name="T41" fmla="*/ 0 h 828"/>
                <a:gd name="T42" fmla="*/ 0 w 608"/>
                <a:gd name="T43" fmla="*/ 0 h 828"/>
                <a:gd name="T44" fmla="*/ 0 w 608"/>
                <a:gd name="T45" fmla="*/ 0 h 828"/>
                <a:gd name="T46" fmla="*/ 0 w 608"/>
                <a:gd name="T47" fmla="*/ 0 h 828"/>
                <a:gd name="T48" fmla="*/ 0 w 608"/>
                <a:gd name="T49" fmla="*/ 0 h 828"/>
                <a:gd name="T50" fmla="*/ 0 w 608"/>
                <a:gd name="T51" fmla="*/ 0 h 828"/>
                <a:gd name="T52" fmla="*/ 0 w 608"/>
                <a:gd name="T53" fmla="*/ 0 h 828"/>
                <a:gd name="T54" fmla="*/ 0 w 608"/>
                <a:gd name="T55" fmla="*/ 0 h 828"/>
                <a:gd name="T56" fmla="*/ 0 w 608"/>
                <a:gd name="T57" fmla="*/ 0 h 828"/>
                <a:gd name="T58" fmla="*/ 0 w 608"/>
                <a:gd name="T59" fmla="*/ 0 h 828"/>
                <a:gd name="T60" fmla="*/ 0 w 608"/>
                <a:gd name="T61" fmla="*/ 0 h 828"/>
                <a:gd name="T62" fmla="*/ 0 w 608"/>
                <a:gd name="T63" fmla="*/ 0 h 828"/>
                <a:gd name="T64" fmla="*/ 0 w 608"/>
                <a:gd name="T65" fmla="*/ 0 h 828"/>
                <a:gd name="T66" fmla="*/ 0 w 608"/>
                <a:gd name="T67" fmla="*/ 0 h 828"/>
                <a:gd name="T68" fmla="*/ 0 w 608"/>
                <a:gd name="T69" fmla="*/ 0 h 828"/>
                <a:gd name="T70" fmla="*/ 0 w 608"/>
                <a:gd name="T71" fmla="*/ 0 h 828"/>
                <a:gd name="T72" fmla="*/ 0 w 608"/>
                <a:gd name="T73" fmla="*/ 0 h 828"/>
                <a:gd name="T74" fmla="*/ 0 w 608"/>
                <a:gd name="T75" fmla="*/ 0 h 828"/>
                <a:gd name="T76" fmla="*/ 0 w 608"/>
                <a:gd name="T77" fmla="*/ 0 h 828"/>
                <a:gd name="T78" fmla="*/ 0 w 608"/>
                <a:gd name="T79" fmla="*/ 0 h 828"/>
                <a:gd name="T80" fmla="*/ 0 w 608"/>
                <a:gd name="T81" fmla="*/ 0 h 828"/>
                <a:gd name="T82" fmla="*/ 0 w 608"/>
                <a:gd name="T83" fmla="*/ 0 h 828"/>
                <a:gd name="T84" fmla="*/ 0 w 608"/>
                <a:gd name="T85" fmla="*/ 0 h 828"/>
                <a:gd name="T86" fmla="*/ 0 w 608"/>
                <a:gd name="T87" fmla="*/ 0 h 828"/>
                <a:gd name="T88" fmla="*/ 0 w 608"/>
                <a:gd name="T89" fmla="*/ 0 h 828"/>
                <a:gd name="T90" fmla="*/ 0 w 608"/>
                <a:gd name="T91" fmla="*/ 0 h 828"/>
                <a:gd name="T92" fmla="*/ 0 w 608"/>
                <a:gd name="T93" fmla="*/ 0 h 828"/>
                <a:gd name="T94" fmla="*/ 0 w 608"/>
                <a:gd name="T95" fmla="*/ 0 h 828"/>
                <a:gd name="T96" fmla="*/ 0 w 608"/>
                <a:gd name="T97" fmla="*/ 0 h 82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08"/>
                <a:gd name="T148" fmla="*/ 0 h 828"/>
                <a:gd name="T149" fmla="*/ 608 w 608"/>
                <a:gd name="T150" fmla="*/ 828 h 82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08" h="828">
                  <a:moveTo>
                    <a:pt x="394" y="66"/>
                  </a:moveTo>
                  <a:lnTo>
                    <a:pt x="394" y="107"/>
                  </a:lnTo>
                  <a:lnTo>
                    <a:pt x="426" y="192"/>
                  </a:lnTo>
                  <a:lnTo>
                    <a:pt x="460" y="296"/>
                  </a:lnTo>
                  <a:lnTo>
                    <a:pt x="503" y="380"/>
                  </a:lnTo>
                  <a:lnTo>
                    <a:pt x="538" y="444"/>
                  </a:lnTo>
                  <a:lnTo>
                    <a:pt x="549" y="473"/>
                  </a:lnTo>
                  <a:lnTo>
                    <a:pt x="558" y="501"/>
                  </a:lnTo>
                  <a:lnTo>
                    <a:pt x="549" y="527"/>
                  </a:lnTo>
                  <a:lnTo>
                    <a:pt x="531" y="563"/>
                  </a:lnTo>
                  <a:lnTo>
                    <a:pt x="489" y="570"/>
                  </a:lnTo>
                  <a:lnTo>
                    <a:pt x="386" y="548"/>
                  </a:lnTo>
                  <a:lnTo>
                    <a:pt x="329" y="557"/>
                  </a:lnTo>
                  <a:lnTo>
                    <a:pt x="273" y="570"/>
                  </a:lnTo>
                  <a:lnTo>
                    <a:pt x="244" y="561"/>
                  </a:lnTo>
                  <a:lnTo>
                    <a:pt x="220" y="539"/>
                  </a:lnTo>
                  <a:lnTo>
                    <a:pt x="203" y="527"/>
                  </a:lnTo>
                  <a:lnTo>
                    <a:pt x="239" y="580"/>
                  </a:lnTo>
                  <a:lnTo>
                    <a:pt x="282" y="599"/>
                  </a:lnTo>
                  <a:lnTo>
                    <a:pt x="334" y="588"/>
                  </a:lnTo>
                  <a:lnTo>
                    <a:pt x="417" y="613"/>
                  </a:lnTo>
                  <a:lnTo>
                    <a:pt x="442" y="665"/>
                  </a:lnTo>
                  <a:lnTo>
                    <a:pt x="411" y="698"/>
                  </a:lnTo>
                  <a:lnTo>
                    <a:pt x="304" y="714"/>
                  </a:lnTo>
                  <a:lnTo>
                    <a:pt x="216" y="751"/>
                  </a:lnTo>
                  <a:lnTo>
                    <a:pt x="7" y="775"/>
                  </a:lnTo>
                  <a:lnTo>
                    <a:pt x="0" y="784"/>
                  </a:lnTo>
                  <a:lnTo>
                    <a:pt x="133" y="828"/>
                  </a:lnTo>
                  <a:lnTo>
                    <a:pt x="129" y="796"/>
                  </a:lnTo>
                  <a:lnTo>
                    <a:pt x="139" y="778"/>
                  </a:lnTo>
                  <a:lnTo>
                    <a:pt x="244" y="763"/>
                  </a:lnTo>
                  <a:lnTo>
                    <a:pt x="420" y="713"/>
                  </a:lnTo>
                  <a:lnTo>
                    <a:pt x="451" y="698"/>
                  </a:lnTo>
                  <a:lnTo>
                    <a:pt x="455" y="751"/>
                  </a:lnTo>
                  <a:lnTo>
                    <a:pt x="477" y="723"/>
                  </a:lnTo>
                  <a:lnTo>
                    <a:pt x="485" y="607"/>
                  </a:lnTo>
                  <a:lnTo>
                    <a:pt x="537" y="572"/>
                  </a:lnTo>
                  <a:lnTo>
                    <a:pt x="549" y="669"/>
                  </a:lnTo>
                  <a:lnTo>
                    <a:pt x="578" y="527"/>
                  </a:lnTo>
                  <a:lnTo>
                    <a:pt x="608" y="410"/>
                  </a:lnTo>
                  <a:lnTo>
                    <a:pt x="608" y="282"/>
                  </a:lnTo>
                  <a:lnTo>
                    <a:pt x="586" y="380"/>
                  </a:lnTo>
                  <a:lnTo>
                    <a:pt x="555" y="416"/>
                  </a:lnTo>
                  <a:lnTo>
                    <a:pt x="489" y="306"/>
                  </a:lnTo>
                  <a:lnTo>
                    <a:pt x="473" y="217"/>
                  </a:lnTo>
                  <a:lnTo>
                    <a:pt x="442" y="142"/>
                  </a:lnTo>
                  <a:lnTo>
                    <a:pt x="424" y="66"/>
                  </a:lnTo>
                  <a:lnTo>
                    <a:pt x="432" y="0"/>
                  </a:lnTo>
                  <a:lnTo>
                    <a:pt x="394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2" name="Freeform 75"/>
            <p:cNvSpPr>
              <a:spLocks/>
            </p:cNvSpPr>
            <p:nvPr/>
          </p:nvSpPr>
          <p:spPr bwMode="auto">
            <a:xfrm>
              <a:off x="1207" y="3214"/>
              <a:ext cx="25" cy="40"/>
            </a:xfrm>
            <a:custGeom>
              <a:avLst/>
              <a:gdLst>
                <a:gd name="T0" fmla="*/ 0 w 220"/>
                <a:gd name="T1" fmla="*/ 0 h 359"/>
                <a:gd name="T2" fmla="*/ 0 w 220"/>
                <a:gd name="T3" fmla="*/ 0 h 359"/>
                <a:gd name="T4" fmla="*/ 0 w 220"/>
                <a:gd name="T5" fmla="*/ 0 h 359"/>
                <a:gd name="T6" fmla="*/ 0 w 220"/>
                <a:gd name="T7" fmla="*/ 0 h 359"/>
                <a:gd name="T8" fmla="*/ 0 w 220"/>
                <a:gd name="T9" fmla="*/ 0 h 359"/>
                <a:gd name="T10" fmla="*/ 0 w 220"/>
                <a:gd name="T11" fmla="*/ 0 h 359"/>
                <a:gd name="T12" fmla="*/ 0 w 220"/>
                <a:gd name="T13" fmla="*/ 0 h 359"/>
                <a:gd name="T14" fmla="*/ 0 w 220"/>
                <a:gd name="T15" fmla="*/ 0 h 359"/>
                <a:gd name="T16" fmla="*/ 0 w 220"/>
                <a:gd name="T17" fmla="*/ 0 h 359"/>
                <a:gd name="T18" fmla="*/ 0 w 220"/>
                <a:gd name="T19" fmla="*/ 0 h 359"/>
                <a:gd name="T20" fmla="*/ 0 w 220"/>
                <a:gd name="T21" fmla="*/ 0 h 359"/>
                <a:gd name="T22" fmla="*/ 0 w 220"/>
                <a:gd name="T23" fmla="*/ 0 h 359"/>
                <a:gd name="T24" fmla="*/ 0 w 220"/>
                <a:gd name="T25" fmla="*/ 0 h 359"/>
                <a:gd name="T26" fmla="*/ 0 w 220"/>
                <a:gd name="T27" fmla="*/ 0 h 359"/>
                <a:gd name="T28" fmla="*/ 0 w 220"/>
                <a:gd name="T29" fmla="*/ 0 h 359"/>
                <a:gd name="T30" fmla="*/ 0 w 220"/>
                <a:gd name="T31" fmla="*/ 0 h 359"/>
                <a:gd name="T32" fmla="*/ 0 w 220"/>
                <a:gd name="T33" fmla="*/ 0 h 359"/>
                <a:gd name="T34" fmla="*/ 0 w 220"/>
                <a:gd name="T35" fmla="*/ 0 h 359"/>
                <a:gd name="T36" fmla="*/ 0 w 220"/>
                <a:gd name="T37" fmla="*/ 0 h 359"/>
                <a:gd name="T38" fmla="*/ 0 w 220"/>
                <a:gd name="T39" fmla="*/ 0 h 359"/>
                <a:gd name="T40" fmla="*/ 0 w 220"/>
                <a:gd name="T41" fmla="*/ 0 h 359"/>
                <a:gd name="T42" fmla="*/ 0 w 220"/>
                <a:gd name="T43" fmla="*/ 0 h 359"/>
                <a:gd name="T44" fmla="*/ 0 w 220"/>
                <a:gd name="T45" fmla="*/ 0 h 359"/>
                <a:gd name="T46" fmla="*/ 0 w 220"/>
                <a:gd name="T47" fmla="*/ 0 h 359"/>
                <a:gd name="T48" fmla="*/ 0 w 220"/>
                <a:gd name="T49" fmla="*/ 0 h 359"/>
                <a:gd name="T50" fmla="*/ 0 w 220"/>
                <a:gd name="T51" fmla="*/ 0 h 359"/>
                <a:gd name="T52" fmla="*/ 0 w 220"/>
                <a:gd name="T53" fmla="*/ 0 h 359"/>
                <a:gd name="T54" fmla="*/ 0 w 220"/>
                <a:gd name="T55" fmla="*/ 0 h 35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20"/>
                <a:gd name="T85" fmla="*/ 0 h 359"/>
                <a:gd name="T86" fmla="*/ 220 w 220"/>
                <a:gd name="T87" fmla="*/ 359 h 35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20" h="359">
                  <a:moveTo>
                    <a:pt x="2" y="122"/>
                  </a:moveTo>
                  <a:lnTo>
                    <a:pt x="40" y="91"/>
                  </a:lnTo>
                  <a:lnTo>
                    <a:pt x="8" y="73"/>
                  </a:lnTo>
                  <a:lnTo>
                    <a:pt x="79" y="56"/>
                  </a:lnTo>
                  <a:lnTo>
                    <a:pt x="114" y="0"/>
                  </a:lnTo>
                  <a:lnTo>
                    <a:pt x="205" y="20"/>
                  </a:lnTo>
                  <a:lnTo>
                    <a:pt x="220" y="47"/>
                  </a:lnTo>
                  <a:lnTo>
                    <a:pt x="205" y="70"/>
                  </a:lnTo>
                  <a:lnTo>
                    <a:pt x="214" y="86"/>
                  </a:lnTo>
                  <a:lnTo>
                    <a:pt x="172" y="77"/>
                  </a:lnTo>
                  <a:lnTo>
                    <a:pt x="154" y="114"/>
                  </a:lnTo>
                  <a:lnTo>
                    <a:pt x="175" y="147"/>
                  </a:lnTo>
                  <a:lnTo>
                    <a:pt x="134" y="165"/>
                  </a:lnTo>
                  <a:lnTo>
                    <a:pt x="125" y="212"/>
                  </a:lnTo>
                  <a:lnTo>
                    <a:pt x="153" y="268"/>
                  </a:lnTo>
                  <a:lnTo>
                    <a:pt x="154" y="327"/>
                  </a:lnTo>
                  <a:lnTo>
                    <a:pt x="170" y="359"/>
                  </a:lnTo>
                  <a:lnTo>
                    <a:pt x="153" y="335"/>
                  </a:lnTo>
                  <a:lnTo>
                    <a:pt x="144" y="270"/>
                  </a:lnTo>
                  <a:lnTo>
                    <a:pt x="122" y="248"/>
                  </a:lnTo>
                  <a:lnTo>
                    <a:pt x="53" y="261"/>
                  </a:lnTo>
                  <a:lnTo>
                    <a:pt x="89" y="212"/>
                  </a:lnTo>
                  <a:lnTo>
                    <a:pt x="92" y="159"/>
                  </a:lnTo>
                  <a:lnTo>
                    <a:pt x="65" y="168"/>
                  </a:lnTo>
                  <a:lnTo>
                    <a:pt x="24" y="241"/>
                  </a:lnTo>
                  <a:lnTo>
                    <a:pt x="24" y="165"/>
                  </a:lnTo>
                  <a:lnTo>
                    <a:pt x="0" y="168"/>
                  </a:lnTo>
                  <a:lnTo>
                    <a:pt x="2" y="1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3" name="Freeform 76"/>
            <p:cNvSpPr>
              <a:spLocks/>
            </p:cNvSpPr>
            <p:nvPr/>
          </p:nvSpPr>
          <p:spPr bwMode="auto">
            <a:xfrm>
              <a:off x="1156" y="3281"/>
              <a:ext cx="19" cy="25"/>
            </a:xfrm>
            <a:custGeom>
              <a:avLst/>
              <a:gdLst>
                <a:gd name="T0" fmla="*/ 0 w 175"/>
                <a:gd name="T1" fmla="*/ 0 h 223"/>
                <a:gd name="T2" fmla="*/ 0 w 175"/>
                <a:gd name="T3" fmla="*/ 0 h 223"/>
                <a:gd name="T4" fmla="*/ 0 w 175"/>
                <a:gd name="T5" fmla="*/ 0 h 223"/>
                <a:gd name="T6" fmla="*/ 0 w 175"/>
                <a:gd name="T7" fmla="*/ 0 h 223"/>
                <a:gd name="T8" fmla="*/ 0 w 175"/>
                <a:gd name="T9" fmla="*/ 0 h 223"/>
                <a:gd name="T10" fmla="*/ 0 w 175"/>
                <a:gd name="T11" fmla="*/ 0 h 223"/>
                <a:gd name="T12" fmla="*/ 0 w 175"/>
                <a:gd name="T13" fmla="*/ 0 h 223"/>
                <a:gd name="T14" fmla="*/ 0 w 175"/>
                <a:gd name="T15" fmla="*/ 0 h 223"/>
                <a:gd name="T16" fmla="*/ 0 w 175"/>
                <a:gd name="T17" fmla="*/ 0 h 223"/>
                <a:gd name="T18" fmla="*/ 0 w 175"/>
                <a:gd name="T19" fmla="*/ 0 h 2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5"/>
                <a:gd name="T31" fmla="*/ 0 h 223"/>
                <a:gd name="T32" fmla="*/ 175 w 175"/>
                <a:gd name="T33" fmla="*/ 223 h 22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5" h="223">
                  <a:moveTo>
                    <a:pt x="162" y="12"/>
                  </a:moveTo>
                  <a:lnTo>
                    <a:pt x="143" y="57"/>
                  </a:lnTo>
                  <a:lnTo>
                    <a:pt x="86" y="95"/>
                  </a:lnTo>
                  <a:lnTo>
                    <a:pt x="37" y="138"/>
                  </a:lnTo>
                  <a:lnTo>
                    <a:pt x="0" y="223"/>
                  </a:lnTo>
                  <a:lnTo>
                    <a:pt x="61" y="172"/>
                  </a:lnTo>
                  <a:lnTo>
                    <a:pt x="119" y="148"/>
                  </a:lnTo>
                  <a:lnTo>
                    <a:pt x="175" y="73"/>
                  </a:lnTo>
                  <a:lnTo>
                    <a:pt x="172" y="0"/>
                  </a:lnTo>
                  <a:lnTo>
                    <a:pt x="162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4" name="Freeform 77"/>
            <p:cNvSpPr>
              <a:spLocks/>
            </p:cNvSpPr>
            <p:nvPr/>
          </p:nvSpPr>
          <p:spPr bwMode="auto">
            <a:xfrm>
              <a:off x="1153" y="3309"/>
              <a:ext cx="8" cy="18"/>
            </a:xfrm>
            <a:custGeom>
              <a:avLst/>
              <a:gdLst>
                <a:gd name="T0" fmla="*/ 0 w 78"/>
                <a:gd name="T1" fmla="*/ 0 h 162"/>
                <a:gd name="T2" fmla="*/ 0 w 78"/>
                <a:gd name="T3" fmla="*/ 0 h 162"/>
                <a:gd name="T4" fmla="*/ 0 w 78"/>
                <a:gd name="T5" fmla="*/ 0 h 162"/>
                <a:gd name="T6" fmla="*/ 0 w 78"/>
                <a:gd name="T7" fmla="*/ 0 h 162"/>
                <a:gd name="T8" fmla="*/ 0 w 78"/>
                <a:gd name="T9" fmla="*/ 0 h 162"/>
                <a:gd name="T10" fmla="*/ 0 w 78"/>
                <a:gd name="T11" fmla="*/ 0 h 162"/>
                <a:gd name="T12" fmla="*/ 0 w 78"/>
                <a:gd name="T13" fmla="*/ 0 h 16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"/>
                <a:gd name="T22" fmla="*/ 0 h 162"/>
                <a:gd name="T23" fmla="*/ 78 w 78"/>
                <a:gd name="T24" fmla="*/ 162 h 16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" h="162">
                  <a:moveTo>
                    <a:pt x="74" y="57"/>
                  </a:moveTo>
                  <a:lnTo>
                    <a:pt x="21" y="0"/>
                  </a:lnTo>
                  <a:lnTo>
                    <a:pt x="0" y="48"/>
                  </a:lnTo>
                  <a:lnTo>
                    <a:pt x="21" y="134"/>
                  </a:lnTo>
                  <a:lnTo>
                    <a:pt x="53" y="162"/>
                  </a:lnTo>
                  <a:lnTo>
                    <a:pt x="78" y="74"/>
                  </a:lnTo>
                  <a:lnTo>
                    <a:pt x="74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5" name="Freeform 78"/>
            <p:cNvSpPr>
              <a:spLocks/>
            </p:cNvSpPr>
            <p:nvPr/>
          </p:nvSpPr>
          <p:spPr bwMode="auto">
            <a:xfrm>
              <a:off x="1179" y="3310"/>
              <a:ext cx="34" cy="12"/>
            </a:xfrm>
            <a:custGeom>
              <a:avLst/>
              <a:gdLst>
                <a:gd name="T0" fmla="*/ 0 w 299"/>
                <a:gd name="T1" fmla="*/ 0 h 109"/>
                <a:gd name="T2" fmla="*/ 0 w 299"/>
                <a:gd name="T3" fmla="*/ 0 h 109"/>
                <a:gd name="T4" fmla="*/ 0 w 299"/>
                <a:gd name="T5" fmla="*/ 0 h 109"/>
                <a:gd name="T6" fmla="*/ 0 w 299"/>
                <a:gd name="T7" fmla="*/ 0 h 109"/>
                <a:gd name="T8" fmla="*/ 0 w 299"/>
                <a:gd name="T9" fmla="*/ 0 h 109"/>
                <a:gd name="T10" fmla="*/ 0 w 299"/>
                <a:gd name="T11" fmla="*/ 0 h 109"/>
                <a:gd name="T12" fmla="*/ 0 w 299"/>
                <a:gd name="T13" fmla="*/ 0 h 109"/>
                <a:gd name="T14" fmla="*/ 0 w 299"/>
                <a:gd name="T15" fmla="*/ 0 h 109"/>
                <a:gd name="T16" fmla="*/ 0 w 299"/>
                <a:gd name="T17" fmla="*/ 0 h 109"/>
                <a:gd name="T18" fmla="*/ 0 w 299"/>
                <a:gd name="T19" fmla="*/ 0 h 1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99"/>
                <a:gd name="T31" fmla="*/ 0 h 109"/>
                <a:gd name="T32" fmla="*/ 299 w 299"/>
                <a:gd name="T33" fmla="*/ 109 h 1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99" h="109">
                  <a:moveTo>
                    <a:pt x="264" y="28"/>
                  </a:moveTo>
                  <a:lnTo>
                    <a:pt x="235" y="58"/>
                  </a:lnTo>
                  <a:lnTo>
                    <a:pt x="169" y="84"/>
                  </a:lnTo>
                  <a:lnTo>
                    <a:pt x="113" y="93"/>
                  </a:lnTo>
                  <a:lnTo>
                    <a:pt x="0" y="102"/>
                  </a:lnTo>
                  <a:lnTo>
                    <a:pt x="82" y="109"/>
                  </a:lnTo>
                  <a:lnTo>
                    <a:pt x="178" y="93"/>
                  </a:lnTo>
                  <a:lnTo>
                    <a:pt x="235" y="73"/>
                  </a:lnTo>
                  <a:lnTo>
                    <a:pt x="299" y="0"/>
                  </a:lnTo>
                  <a:lnTo>
                    <a:pt x="264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6" name="Freeform 79"/>
            <p:cNvSpPr>
              <a:spLocks/>
            </p:cNvSpPr>
            <p:nvPr/>
          </p:nvSpPr>
          <p:spPr bwMode="auto">
            <a:xfrm>
              <a:off x="1193" y="3324"/>
              <a:ext cx="20" cy="12"/>
            </a:xfrm>
            <a:custGeom>
              <a:avLst/>
              <a:gdLst>
                <a:gd name="T0" fmla="*/ 0 w 179"/>
                <a:gd name="T1" fmla="*/ 0 h 108"/>
                <a:gd name="T2" fmla="*/ 0 w 179"/>
                <a:gd name="T3" fmla="*/ 0 h 108"/>
                <a:gd name="T4" fmla="*/ 0 w 179"/>
                <a:gd name="T5" fmla="*/ 0 h 108"/>
                <a:gd name="T6" fmla="*/ 0 w 179"/>
                <a:gd name="T7" fmla="*/ 0 h 108"/>
                <a:gd name="T8" fmla="*/ 0 w 179"/>
                <a:gd name="T9" fmla="*/ 0 h 108"/>
                <a:gd name="T10" fmla="*/ 0 w 179"/>
                <a:gd name="T11" fmla="*/ 0 h 108"/>
                <a:gd name="T12" fmla="*/ 0 w 179"/>
                <a:gd name="T13" fmla="*/ 0 h 108"/>
                <a:gd name="T14" fmla="*/ 0 w 179"/>
                <a:gd name="T15" fmla="*/ 0 h 108"/>
                <a:gd name="T16" fmla="*/ 0 w 179"/>
                <a:gd name="T17" fmla="*/ 0 h 10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9"/>
                <a:gd name="T28" fmla="*/ 0 h 108"/>
                <a:gd name="T29" fmla="*/ 179 w 179"/>
                <a:gd name="T30" fmla="*/ 108 h 10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9" h="108">
                  <a:moveTo>
                    <a:pt x="161" y="0"/>
                  </a:moveTo>
                  <a:lnTo>
                    <a:pt x="130" y="37"/>
                  </a:lnTo>
                  <a:lnTo>
                    <a:pt x="66" y="37"/>
                  </a:lnTo>
                  <a:lnTo>
                    <a:pt x="0" y="90"/>
                  </a:lnTo>
                  <a:lnTo>
                    <a:pt x="48" y="90"/>
                  </a:lnTo>
                  <a:lnTo>
                    <a:pt x="57" y="108"/>
                  </a:lnTo>
                  <a:lnTo>
                    <a:pt x="157" y="78"/>
                  </a:lnTo>
                  <a:lnTo>
                    <a:pt x="179" y="0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7" name="Freeform 80"/>
            <p:cNvSpPr>
              <a:spLocks/>
            </p:cNvSpPr>
            <p:nvPr/>
          </p:nvSpPr>
          <p:spPr bwMode="auto">
            <a:xfrm>
              <a:off x="1002" y="3069"/>
              <a:ext cx="205" cy="89"/>
            </a:xfrm>
            <a:custGeom>
              <a:avLst/>
              <a:gdLst>
                <a:gd name="T0" fmla="*/ 0 w 1852"/>
                <a:gd name="T1" fmla="*/ 0 h 802"/>
                <a:gd name="T2" fmla="*/ 0 w 1852"/>
                <a:gd name="T3" fmla="*/ 0 h 802"/>
                <a:gd name="T4" fmla="*/ 0 w 1852"/>
                <a:gd name="T5" fmla="*/ 0 h 802"/>
                <a:gd name="T6" fmla="*/ 0 w 1852"/>
                <a:gd name="T7" fmla="*/ 0 h 802"/>
                <a:gd name="T8" fmla="*/ 0 w 1852"/>
                <a:gd name="T9" fmla="*/ 0 h 802"/>
                <a:gd name="T10" fmla="*/ 0 w 1852"/>
                <a:gd name="T11" fmla="*/ 0 h 802"/>
                <a:gd name="T12" fmla="*/ 0 w 1852"/>
                <a:gd name="T13" fmla="*/ 0 h 802"/>
                <a:gd name="T14" fmla="*/ 0 w 1852"/>
                <a:gd name="T15" fmla="*/ 0 h 802"/>
                <a:gd name="T16" fmla="*/ 0 w 1852"/>
                <a:gd name="T17" fmla="*/ 0 h 802"/>
                <a:gd name="T18" fmla="*/ 0 w 1852"/>
                <a:gd name="T19" fmla="*/ 0 h 802"/>
                <a:gd name="T20" fmla="*/ 0 w 1852"/>
                <a:gd name="T21" fmla="*/ 0 h 802"/>
                <a:gd name="T22" fmla="*/ 0 w 1852"/>
                <a:gd name="T23" fmla="*/ 0 h 802"/>
                <a:gd name="T24" fmla="*/ 0 w 1852"/>
                <a:gd name="T25" fmla="*/ 0 h 802"/>
                <a:gd name="T26" fmla="*/ 0 w 1852"/>
                <a:gd name="T27" fmla="*/ 0 h 802"/>
                <a:gd name="T28" fmla="*/ 0 w 1852"/>
                <a:gd name="T29" fmla="*/ 0 h 802"/>
                <a:gd name="T30" fmla="*/ 0 w 1852"/>
                <a:gd name="T31" fmla="*/ 0 h 802"/>
                <a:gd name="T32" fmla="*/ 0 w 1852"/>
                <a:gd name="T33" fmla="*/ 0 h 802"/>
                <a:gd name="T34" fmla="*/ 0 w 1852"/>
                <a:gd name="T35" fmla="*/ 0 h 802"/>
                <a:gd name="T36" fmla="*/ 0 w 1852"/>
                <a:gd name="T37" fmla="*/ 0 h 802"/>
                <a:gd name="T38" fmla="*/ 0 w 1852"/>
                <a:gd name="T39" fmla="*/ 0 h 802"/>
                <a:gd name="T40" fmla="*/ 0 w 1852"/>
                <a:gd name="T41" fmla="*/ 0 h 802"/>
                <a:gd name="T42" fmla="*/ 0 w 1852"/>
                <a:gd name="T43" fmla="*/ 0 h 802"/>
                <a:gd name="T44" fmla="*/ 0 w 1852"/>
                <a:gd name="T45" fmla="*/ 0 h 802"/>
                <a:gd name="T46" fmla="*/ 0 w 1852"/>
                <a:gd name="T47" fmla="*/ 0 h 802"/>
                <a:gd name="T48" fmla="*/ 0 w 1852"/>
                <a:gd name="T49" fmla="*/ 0 h 802"/>
                <a:gd name="T50" fmla="*/ 0 w 1852"/>
                <a:gd name="T51" fmla="*/ 0 h 802"/>
                <a:gd name="T52" fmla="*/ 0 w 1852"/>
                <a:gd name="T53" fmla="*/ 0 h 802"/>
                <a:gd name="T54" fmla="*/ 0 w 1852"/>
                <a:gd name="T55" fmla="*/ 0 h 802"/>
                <a:gd name="T56" fmla="*/ 0 w 1852"/>
                <a:gd name="T57" fmla="*/ 0 h 802"/>
                <a:gd name="T58" fmla="*/ 0 w 1852"/>
                <a:gd name="T59" fmla="*/ 0 h 802"/>
                <a:gd name="T60" fmla="*/ 0 w 1852"/>
                <a:gd name="T61" fmla="*/ 0 h 802"/>
                <a:gd name="T62" fmla="*/ 0 w 1852"/>
                <a:gd name="T63" fmla="*/ 0 h 802"/>
                <a:gd name="T64" fmla="*/ 0 w 1852"/>
                <a:gd name="T65" fmla="*/ 0 h 802"/>
                <a:gd name="T66" fmla="*/ 0 w 1852"/>
                <a:gd name="T67" fmla="*/ 0 h 802"/>
                <a:gd name="T68" fmla="*/ 0 w 1852"/>
                <a:gd name="T69" fmla="*/ 0 h 802"/>
                <a:gd name="T70" fmla="*/ 0 w 1852"/>
                <a:gd name="T71" fmla="*/ 0 h 802"/>
                <a:gd name="T72" fmla="*/ 0 w 1852"/>
                <a:gd name="T73" fmla="*/ 0 h 802"/>
                <a:gd name="T74" fmla="*/ 0 w 1852"/>
                <a:gd name="T75" fmla="*/ 0 h 802"/>
                <a:gd name="T76" fmla="*/ 0 w 1852"/>
                <a:gd name="T77" fmla="*/ 0 h 802"/>
                <a:gd name="T78" fmla="*/ 0 w 1852"/>
                <a:gd name="T79" fmla="*/ 0 h 802"/>
                <a:gd name="T80" fmla="*/ 0 w 1852"/>
                <a:gd name="T81" fmla="*/ 0 h 802"/>
                <a:gd name="T82" fmla="*/ 0 w 1852"/>
                <a:gd name="T83" fmla="*/ 0 h 802"/>
                <a:gd name="T84" fmla="*/ 0 w 1852"/>
                <a:gd name="T85" fmla="*/ 0 h 802"/>
                <a:gd name="T86" fmla="*/ 0 w 1852"/>
                <a:gd name="T87" fmla="*/ 0 h 802"/>
                <a:gd name="T88" fmla="*/ 0 w 1852"/>
                <a:gd name="T89" fmla="*/ 0 h 802"/>
                <a:gd name="T90" fmla="*/ 0 w 1852"/>
                <a:gd name="T91" fmla="*/ 0 h 802"/>
                <a:gd name="T92" fmla="*/ 0 w 1852"/>
                <a:gd name="T93" fmla="*/ 0 h 802"/>
                <a:gd name="T94" fmla="*/ 0 w 1852"/>
                <a:gd name="T95" fmla="*/ 0 h 802"/>
                <a:gd name="T96" fmla="*/ 0 w 1852"/>
                <a:gd name="T97" fmla="*/ 0 h 802"/>
                <a:gd name="T98" fmla="*/ 0 w 1852"/>
                <a:gd name="T99" fmla="*/ 0 h 802"/>
                <a:gd name="T100" fmla="*/ 0 w 1852"/>
                <a:gd name="T101" fmla="*/ 0 h 802"/>
                <a:gd name="T102" fmla="*/ 0 w 1852"/>
                <a:gd name="T103" fmla="*/ 0 h 8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852"/>
                <a:gd name="T157" fmla="*/ 0 h 802"/>
                <a:gd name="T158" fmla="*/ 1852 w 1852"/>
                <a:gd name="T159" fmla="*/ 802 h 8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852" h="802">
                  <a:moveTo>
                    <a:pt x="760" y="711"/>
                  </a:moveTo>
                  <a:lnTo>
                    <a:pt x="891" y="679"/>
                  </a:lnTo>
                  <a:lnTo>
                    <a:pt x="1027" y="684"/>
                  </a:lnTo>
                  <a:lnTo>
                    <a:pt x="1104" y="724"/>
                  </a:lnTo>
                  <a:lnTo>
                    <a:pt x="1272" y="745"/>
                  </a:lnTo>
                  <a:lnTo>
                    <a:pt x="1435" y="739"/>
                  </a:lnTo>
                  <a:lnTo>
                    <a:pt x="1549" y="751"/>
                  </a:lnTo>
                  <a:lnTo>
                    <a:pt x="1693" y="727"/>
                  </a:lnTo>
                  <a:lnTo>
                    <a:pt x="1782" y="703"/>
                  </a:lnTo>
                  <a:lnTo>
                    <a:pt x="1852" y="653"/>
                  </a:lnTo>
                  <a:lnTo>
                    <a:pt x="1688" y="679"/>
                  </a:lnTo>
                  <a:lnTo>
                    <a:pt x="1545" y="674"/>
                  </a:lnTo>
                  <a:lnTo>
                    <a:pt x="1451" y="644"/>
                  </a:lnTo>
                  <a:lnTo>
                    <a:pt x="1370" y="644"/>
                  </a:lnTo>
                  <a:lnTo>
                    <a:pt x="1324" y="644"/>
                  </a:lnTo>
                  <a:lnTo>
                    <a:pt x="1349" y="588"/>
                  </a:lnTo>
                  <a:lnTo>
                    <a:pt x="1242" y="574"/>
                  </a:lnTo>
                  <a:lnTo>
                    <a:pt x="1083" y="613"/>
                  </a:lnTo>
                  <a:lnTo>
                    <a:pt x="1127" y="553"/>
                  </a:lnTo>
                  <a:lnTo>
                    <a:pt x="984" y="566"/>
                  </a:lnTo>
                  <a:lnTo>
                    <a:pt x="899" y="560"/>
                  </a:lnTo>
                  <a:lnTo>
                    <a:pt x="965" y="503"/>
                  </a:lnTo>
                  <a:lnTo>
                    <a:pt x="891" y="396"/>
                  </a:lnTo>
                  <a:lnTo>
                    <a:pt x="776" y="396"/>
                  </a:lnTo>
                  <a:lnTo>
                    <a:pt x="822" y="331"/>
                  </a:lnTo>
                  <a:lnTo>
                    <a:pt x="769" y="261"/>
                  </a:lnTo>
                  <a:lnTo>
                    <a:pt x="618" y="273"/>
                  </a:lnTo>
                  <a:lnTo>
                    <a:pt x="674" y="210"/>
                  </a:lnTo>
                  <a:lnTo>
                    <a:pt x="474" y="251"/>
                  </a:lnTo>
                  <a:lnTo>
                    <a:pt x="544" y="165"/>
                  </a:lnTo>
                  <a:lnTo>
                    <a:pt x="440" y="160"/>
                  </a:lnTo>
                  <a:lnTo>
                    <a:pt x="236" y="210"/>
                  </a:lnTo>
                  <a:lnTo>
                    <a:pt x="260" y="147"/>
                  </a:lnTo>
                  <a:lnTo>
                    <a:pt x="195" y="140"/>
                  </a:lnTo>
                  <a:lnTo>
                    <a:pt x="266" y="51"/>
                  </a:lnTo>
                  <a:lnTo>
                    <a:pt x="413" y="0"/>
                  </a:lnTo>
                  <a:lnTo>
                    <a:pt x="245" y="39"/>
                  </a:lnTo>
                  <a:lnTo>
                    <a:pt x="136" y="117"/>
                  </a:lnTo>
                  <a:lnTo>
                    <a:pt x="66" y="205"/>
                  </a:lnTo>
                  <a:lnTo>
                    <a:pt x="21" y="331"/>
                  </a:lnTo>
                  <a:lnTo>
                    <a:pt x="0" y="417"/>
                  </a:lnTo>
                  <a:lnTo>
                    <a:pt x="180" y="401"/>
                  </a:lnTo>
                  <a:lnTo>
                    <a:pt x="157" y="488"/>
                  </a:lnTo>
                  <a:lnTo>
                    <a:pt x="260" y="458"/>
                  </a:lnTo>
                  <a:lnTo>
                    <a:pt x="251" y="515"/>
                  </a:lnTo>
                  <a:lnTo>
                    <a:pt x="357" y="566"/>
                  </a:lnTo>
                  <a:lnTo>
                    <a:pt x="404" y="539"/>
                  </a:lnTo>
                  <a:lnTo>
                    <a:pt x="404" y="613"/>
                  </a:lnTo>
                  <a:lnTo>
                    <a:pt x="453" y="613"/>
                  </a:lnTo>
                  <a:lnTo>
                    <a:pt x="453" y="802"/>
                  </a:lnTo>
                  <a:lnTo>
                    <a:pt x="695" y="711"/>
                  </a:lnTo>
                  <a:lnTo>
                    <a:pt x="760" y="7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8" name="Freeform 81"/>
            <p:cNvSpPr>
              <a:spLocks/>
            </p:cNvSpPr>
            <p:nvPr/>
          </p:nvSpPr>
          <p:spPr bwMode="auto">
            <a:xfrm>
              <a:off x="963" y="3109"/>
              <a:ext cx="113" cy="188"/>
            </a:xfrm>
            <a:custGeom>
              <a:avLst/>
              <a:gdLst>
                <a:gd name="T0" fmla="*/ 0 w 1014"/>
                <a:gd name="T1" fmla="*/ 0 h 1686"/>
                <a:gd name="T2" fmla="*/ 0 w 1014"/>
                <a:gd name="T3" fmla="*/ 0 h 1686"/>
                <a:gd name="T4" fmla="*/ 0 w 1014"/>
                <a:gd name="T5" fmla="*/ 0 h 1686"/>
                <a:gd name="T6" fmla="*/ 0 w 1014"/>
                <a:gd name="T7" fmla="*/ 0 h 1686"/>
                <a:gd name="T8" fmla="*/ 0 w 1014"/>
                <a:gd name="T9" fmla="*/ 0 h 1686"/>
                <a:gd name="T10" fmla="*/ 0 w 1014"/>
                <a:gd name="T11" fmla="*/ 0 h 1686"/>
                <a:gd name="T12" fmla="*/ 0 w 1014"/>
                <a:gd name="T13" fmla="*/ 0 h 1686"/>
                <a:gd name="T14" fmla="*/ 0 w 1014"/>
                <a:gd name="T15" fmla="*/ 0 h 1686"/>
                <a:gd name="T16" fmla="*/ 0 w 1014"/>
                <a:gd name="T17" fmla="*/ 0 h 1686"/>
                <a:gd name="T18" fmla="*/ 0 w 1014"/>
                <a:gd name="T19" fmla="*/ 0 h 1686"/>
                <a:gd name="T20" fmla="*/ 0 w 1014"/>
                <a:gd name="T21" fmla="*/ 0 h 1686"/>
                <a:gd name="T22" fmla="*/ 0 w 1014"/>
                <a:gd name="T23" fmla="*/ 0 h 1686"/>
                <a:gd name="T24" fmla="*/ 0 w 1014"/>
                <a:gd name="T25" fmla="*/ 0 h 1686"/>
                <a:gd name="T26" fmla="*/ 0 w 1014"/>
                <a:gd name="T27" fmla="*/ 0 h 1686"/>
                <a:gd name="T28" fmla="*/ 0 w 1014"/>
                <a:gd name="T29" fmla="*/ 0 h 1686"/>
                <a:gd name="T30" fmla="*/ 0 w 1014"/>
                <a:gd name="T31" fmla="*/ 0 h 1686"/>
                <a:gd name="T32" fmla="*/ 0 w 1014"/>
                <a:gd name="T33" fmla="*/ 0 h 1686"/>
                <a:gd name="T34" fmla="*/ 0 w 1014"/>
                <a:gd name="T35" fmla="*/ 0 h 1686"/>
                <a:gd name="T36" fmla="*/ 0 w 1014"/>
                <a:gd name="T37" fmla="*/ 0 h 1686"/>
                <a:gd name="T38" fmla="*/ 0 w 1014"/>
                <a:gd name="T39" fmla="*/ 0 h 1686"/>
                <a:gd name="T40" fmla="*/ 0 w 1014"/>
                <a:gd name="T41" fmla="*/ 0 h 1686"/>
                <a:gd name="T42" fmla="*/ 0 w 1014"/>
                <a:gd name="T43" fmla="*/ 0 h 1686"/>
                <a:gd name="T44" fmla="*/ 0 w 1014"/>
                <a:gd name="T45" fmla="*/ 0 h 1686"/>
                <a:gd name="T46" fmla="*/ 0 w 1014"/>
                <a:gd name="T47" fmla="*/ 0 h 1686"/>
                <a:gd name="T48" fmla="*/ 0 w 1014"/>
                <a:gd name="T49" fmla="*/ 0 h 1686"/>
                <a:gd name="T50" fmla="*/ 0 w 1014"/>
                <a:gd name="T51" fmla="*/ 0 h 1686"/>
                <a:gd name="T52" fmla="*/ 0 w 1014"/>
                <a:gd name="T53" fmla="*/ 0 h 1686"/>
                <a:gd name="T54" fmla="*/ 0 w 1014"/>
                <a:gd name="T55" fmla="*/ 0 h 1686"/>
                <a:gd name="T56" fmla="*/ 0 w 1014"/>
                <a:gd name="T57" fmla="*/ 0 h 1686"/>
                <a:gd name="T58" fmla="*/ 0 w 1014"/>
                <a:gd name="T59" fmla="*/ 0 h 1686"/>
                <a:gd name="T60" fmla="*/ 0 w 1014"/>
                <a:gd name="T61" fmla="*/ 0 h 1686"/>
                <a:gd name="T62" fmla="*/ 0 w 1014"/>
                <a:gd name="T63" fmla="*/ 0 h 1686"/>
                <a:gd name="T64" fmla="*/ 0 w 1014"/>
                <a:gd name="T65" fmla="*/ 0 h 1686"/>
                <a:gd name="T66" fmla="*/ 0 w 1014"/>
                <a:gd name="T67" fmla="*/ 0 h 1686"/>
                <a:gd name="T68" fmla="*/ 0 w 1014"/>
                <a:gd name="T69" fmla="*/ 0 h 1686"/>
                <a:gd name="T70" fmla="*/ 0 w 1014"/>
                <a:gd name="T71" fmla="*/ 0 h 1686"/>
                <a:gd name="T72" fmla="*/ 0 w 1014"/>
                <a:gd name="T73" fmla="*/ 0 h 1686"/>
                <a:gd name="T74" fmla="*/ 0 w 1014"/>
                <a:gd name="T75" fmla="*/ 0 h 1686"/>
                <a:gd name="T76" fmla="*/ 0 w 1014"/>
                <a:gd name="T77" fmla="*/ 0 h 1686"/>
                <a:gd name="T78" fmla="*/ 0 w 1014"/>
                <a:gd name="T79" fmla="*/ 0 h 168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14"/>
                <a:gd name="T121" fmla="*/ 0 h 1686"/>
                <a:gd name="T122" fmla="*/ 1014 w 1014"/>
                <a:gd name="T123" fmla="*/ 1686 h 168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14" h="1686">
                  <a:moveTo>
                    <a:pt x="480" y="40"/>
                  </a:moveTo>
                  <a:lnTo>
                    <a:pt x="389" y="244"/>
                  </a:lnTo>
                  <a:lnTo>
                    <a:pt x="496" y="192"/>
                  </a:lnTo>
                  <a:lnTo>
                    <a:pt x="487" y="252"/>
                  </a:lnTo>
                  <a:lnTo>
                    <a:pt x="604" y="332"/>
                  </a:lnTo>
                  <a:lnTo>
                    <a:pt x="662" y="301"/>
                  </a:lnTo>
                  <a:lnTo>
                    <a:pt x="662" y="363"/>
                  </a:lnTo>
                  <a:lnTo>
                    <a:pt x="708" y="342"/>
                  </a:lnTo>
                  <a:lnTo>
                    <a:pt x="699" y="420"/>
                  </a:lnTo>
                  <a:lnTo>
                    <a:pt x="818" y="350"/>
                  </a:lnTo>
                  <a:lnTo>
                    <a:pt x="966" y="350"/>
                  </a:lnTo>
                  <a:lnTo>
                    <a:pt x="932" y="513"/>
                  </a:lnTo>
                  <a:lnTo>
                    <a:pt x="932" y="620"/>
                  </a:lnTo>
                  <a:lnTo>
                    <a:pt x="966" y="755"/>
                  </a:lnTo>
                  <a:lnTo>
                    <a:pt x="1014" y="889"/>
                  </a:lnTo>
                  <a:lnTo>
                    <a:pt x="1014" y="981"/>
                  </a:lnTo>
                  <a:lnTo>
                    <a:pt x="962" y="1080"/>
                  </a:lnTo>
                  <a:lnTo>
                    <a:pt x="884" y="1218"/>
                  </a:lnTo>
                  <a:lnTo>
                    <a:pt x="761" y="1289"/>
                  </a:lnTo>
                  <a:lnTo>
                    <a:pt x="708" y="1289"/>
                  </a:lnTo>
                  <a:lnTo>
                    <a:pt x="619" y="1206"/>
                  </a:lnTo>
                  <a:lnTo>
                    <a:pt x="511" y="1141"/>
                  </a:lnTo>
                  <a:lnTo>
                    <a:pt x="441" y="1147"/>
                  </a:lnTo>
                  <a:lnTo>
                    <a:pt x="358" y="1172"/>
                  </a:lnTo>
                  <a:lnTo>
                    <a:pt x="327" y="1218"/>
                  </a:lnTo>
                  <a:lnTo>
                    <a:pt x="318" y="1276"/>
                  </a:lnTo>
                  <a:lnTo>
                    <a:pt x="327" y="1353"/>
                  </a:lnTo>
                  <a:lnTo>
                    <a:pt x="374" y="1467"/>
                  </a:lnTo>
                  <a:lnTo>
                    <a:pt x="446" y="1562"/>
                  </a:lnTo>
                  <a:lnTo>
                    <a:pt x="567" y="1686"/>
                  </a:lnTo>
                  <a:lnTo>
                    <a:pt x="374" y="1515"/>
                  </a:lnTo>
                  <a:lnTo>
                    <a:pt x="245" y="1404"/>
                  </a:lnTo>
                  <a:lnTo>
                    <a:pt x="123" y="1212"/>
                  </a:lnTo>
                  <a:lnTo>
                    <a:pt x="52" y="954"/>
                  </a:lnTo>
                  <a:lnTo>
                    <a:pt x="0" y="527"/>
                  </a:lnTo>
                  <a:lnTo>
                    <a:pt x="66" y="318"/>
                  </a:lnTo>
                  <a:lnTo>
                    <a:pt x="165" y="147"/>
                  </a:lnTo>
                  <a:lnTo>
                    <a:pt x="254" y="65"/>
                  </a:lnTo>
                  <a:lnTo>
                    <a:pt x="389" y="0"/>
                  </a:lnTo>
                  <a:lnTo>
                    <a:pt x="480" y="4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9" name="Freeform 82"/>
            <p:cNvSpPr>
              <a:spLocks/>
            </p:cNvSpPr>
            <p:nvPr/>
          </p:nvSpPr>
          <p:spPr bwMode="auto">
            <a:xfrm>
              <a:off x="1068" y="3068"/>
              <a:ext cx="149" cy="78"/>
            </a:xfrm>
            <a:custGeom>
              <a:avLst/>
              <a:gdLst>
                <a:gd name="T0" fmla="*/ 0 w 1343"/>
                <a:gd name="T1" fmla="*/ 0 h 706"/>
                <a:gd name="T2" fmla="*/ 0 w 1343"/>
                <a:gd name="T3" fmla="*/ 0 h 706"/>
                <a:gd name="T4" fmla="*/ 0 w 1343"/>
                <a:gd name="T5" fmla="*/ 0 h 706"/>
                <a:gd name="T6" fmla="*/ 0 w 1343"/>
                <a:gd name="T7" fmla="*/ 0 h 706"/>
                <a:gd name="T8" fmla="*/ 0 w 1343"/>
                <a:gd name="T9" fmla="*/ 0 h 706"/>
                <a:gd name="T10" fmla="*/ 0 w 1343"/>
                <a:gd name="T11" fmla="*/ 0 h 706"/>
                <a:gd name="T12" fmla="*/ 0 w 1343"/>
                <a:gd name="T13" fmla="*/ 0 h 706"/>
                <a:gd name="T14" fmla="*/ 0 w 1343"/>
                <a:gd name="T15" fmla="*/ 0 h 706"/>
                <a:gd name="T16" fmla="*/ 0 w 1343"/>
                <a:gd name="T17" fmla="*/ 0 h 706"/>
                <a:gd name="T18" fmla="*/ 0 w 1343"/>
                <a:gd name="T19" fmla="*/ 0 h 706"/>
                <a:gd name="T20" fmla="*/ 0 w 1343"/>
                <a:gd name="T21" fmla="*/ 0 h 706"/>
                <a:gd name="T22" fmla="*/ 0 w 1343"/>
                <a:gd name="T23" fmla="*/ 0 h 706"/>
                <a:gd name="T24" fmla="*/ 0 w 1343"/>
                <a:gd name="T25" fmla="*/ 0 h 706"/>
                <a:gd name="T26" fmla="*/ 0 w 1343"/>
                <a:gd name="T27" fmla="*/ 0 h 706"/>
                <a:gd name="T28" fmla="*/ 0 w 1343"/>
                <a:gd name="T29" fmla="*/ 0 h 706"/>
                <a:gd name="T30" fmla="*/ 0 w 1343"/>
                <a:gd name="T31" fmla="*/ 0 h 706"/>
                <a:gd name="T32" fmla="*/ 0 w 1343"/>
                <a:gd name="T33" fmla="*/ 0 h 706"/>
                <a:gd name="T34" fmla="*/ 0 w 1343"/>
                <a:gd name="T35" fmla="*/ 0 h 706"/>
                <a:gd name="T36" fmla="*/ 0 w 1343"/>
                <a:gd name="T37" fmla="*/ 0 h 706"/>
                <a:gd name="T38" fmla="*/ 0 w 1343"/>
                <a:gd name="T39" fmla="*/ 0 h 706"/>
                <a:gd name="T40" fmla="*/ 0 w 1343"/>
                <a:gd name="T41" fmla="*/ 0 h 706"/>
                <a:gd name="T42" fmla="*/ 0 w 1343"/>
                <a:gd name="T43" fmla="*/ 0 h 706"/>
                <a:gd name="T44" fmla="*/ 0 w 1343"/>
                <a:gd name="T45" fmla="*/ 0 h 706"/>
                <a:gd name="T46" fmla="*/ 0 w 1343"/>
                <a:gd name="T47" fmla="*/ 0 h 706"/>
                <a:gd name="T48" fmla="*/ 0 w 1343"/>
                <a:gd name="T49" fmla="*/ 0 h 706"/>
                <a:gd name="T50" fmla="*/ 0 w 1343"/>
                <a:gd name="T51" fmla="*/ 0 h 706"/>
                <a:gd name="T52" fmla="*/ 0 w 1343"/>
                <a:gd name="T53" fmla="*/ 0 h 706"/>
                <a:gd name="T54" fmla="*/ 0 w 1343"/>
                <a:gd name="T55" fmla="*/ 0 h 706"/>
                <a:gd name="T56" fmla="*/ 0 w 1343"/>
                <a:gd name="T57" fmla="*/ 0 h 706"/>
                <a:gd name="T58" fmla="*/ 0 w 1343"/>
                <a:gd name="T59" fmla="*/ 0 h 706"/>
                <a:gd name="T60" fmla="*/ 0 w 1343"/>
                <a:gd name="T61" fmla="*/ 0 h 706"/>
                <a:gd name="T62" fmla="*/ 0 w 1343"/>
                <a:gd name="T63" fmla="*/ 0 h 706"/>
                <a:gd name="T64" fmla="*/ 0 w 1343"/>
                <a:gd name="T65" fmla="*/ 0 h 706"/>
                <a:gd name="T66" fmla="*/ 0 w 1343"/>
                <a:gd name="T67" fmla="*/ 0 h 706"/>
                <a:gd name="T68" fmla="*/ 0 w 1343"/>
                <a:gd name="T69" fmla="*/ 0 h 706"/>
                <a:gd name="T70" fmla="*/ 0 w 1343"/>
                <a:gd name="T71" fmla="*/ 0 h 706"/>
                <a:gd name="T72" fmla="*/ 0 w 1343"/>
                <a:gd name="T73" fmla="*/ 0 h 706"/>
                <a:gd name="T74" fmla="*/ 0 w 1343"/>
                <a:gd name="T75" fmla="*/ 0 h 706"/>
                <a:gd name="T76" fmla="*/ 0 w 1343"/>
                <a:gd name="T77" fmla="*/ 0 h 7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43"/>
                <a:gd name="T118" fmla="*/ 0 h 706"/>
                <a:gd name="T119" fmla="*/ 1343 w 1343"/>
                <a:gd name="T120" fmla="*/ 706 h 70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43" h="706">
                  <a:moveTo>
                    <a:pt x="0" y="0"/>
                  </a:moveTo>
                  <a:lnTo>
                    <a:pt x="150" y="7"/>
                  </a:lnTo>
                  <a:lnTo>
                    <a:pt x="286" y="59"/>
                  </a:lnTo>
                  <a:lnTo>
                    <a:pt x="387" y="95"/>
                  </a:lnTo>
                  <a:lnTo>
                    <a:pt x="221" y="109"/>
                  </a:lnTo>
                  <a:lnTo>
                    <a:pt x="307" y="193"/>
                  </a:lnTo>
                  <a:lnTo>
                    <a:pt x="372" y="202"/>
                  </a:lnTo>
                  <a:lnTo>
                    <a:pt x="323" y="286"/>
                  </a:lnTo>
                  <a:lnTo>
                    <a:pt x="359" y="329"/>
                  </a:lnTo>
                  <a:lnTo>
                    <a:pt x="400" y="344"/>
                  </a:lnTo>
                  <a:lnTo>
                    <a:pt x="372" y="381"/>
                  </a:lnTo>
                  <a:lnTo>
                    <a:pt x="457" y="439"/>
                  </a:lnTo>
                  <a:lnTo>
                    <a:pt x="570" y="449"/>
                  </a:lnTo>
                  <a:lnTo>
                    <a:pt x="547" y="471"/>
                  </a:lnTo>
                  <a:lnTo>
                    <a:pt x="666" y="461"/>
                  </a:lnTo>
                  <a:lnTo>
                    <a:pt x="817" y="455"/>
                  </a:lnTo>
                  <a:lnTo>
                    <a:pt x="887" y="461"/>
                  </a:lnTo>
                  <a:lnTo>
                    <a:pt x="789" y="495"/>
                  </a:lnTo>
                  <a:lnTo>
                    <a:pt x="707" y="544"/>
                  </a:lnTo>
                  <a:lnTo>
                    <a:pt x="804" y="558"/>
                  </a:lnTo>
                  <a:lnTo>
                    <a:pt x="952" y="558"/>
                  </a:lnTo>
                  <a:lnTo>
                    <a:pt x="923" y="579"/>
                  </a:lnTo>
                  <a:lnTo>
                    <a:pt x="999" y="618"/>
                  </a:lnTo>
                  <a:lnTo>
                    <a:pt x="1125" y="623"/>
                  </a:lnTo>
                  <a:lnTo>
                    <a:pt x="1239" y="610"/>
                  </a:lnTo>
                  <a:lnTo>
                    <a:pt x="1170" y="666"/>
                  </a:lnTo>
                  <a:lnTo>
                    <a:pt x="1016" y="706"/>
                  </a:lnTo>
                  <a:lnTo>
                    <a:pt x="1204" y="692"/>
                  </a:lnTo>
                  <a:lnTo>
                    <a:pt x="1276" y="657"/>
                  </a:lnTo>
                  <a:lnTo>
                    <a:pt x="1325" y="594"/>
                  </a:lnTo>
                  <a:lnTo>
                    <a:pt x="1343" y="495"/>
                  </a:lnTo>
                  <a:lnTo>
                    <a:pt x="1304" y="423"/>
                  </a:lnTo>
                  <a:lnTo>
                    <a:pt x="1213" y="374"/>
                  </a:lnTo>
                  <a:lnTo>
                    <a:pt x="1009" y="292"/>
                  </a:lnTo>
                  <a:lnTo>
                    <a:pt x="825" y="202"/>
                  </a:lnTo>
                  <a:lnTo>
                    <a:pt x="666" y="80"/>
                  </a:lnTo>
                  <a:lnTo>
                    <a:pt x="436" y="7"/>
                  </a:lnTo>
                  <a:lnTo>
                    <a:pt x="1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0" name="Freeform 83"/>
            <p:cNvSpPr>
              <a:spLocks/>
            </p:cNvSpPr>
            <p:nvPr/>
          </p:nvSpPr>
          <p:spPr bwMode="auto">
            <a:xfrm>
              <a:off x="1194" y="3145"/>
              <a:ext cx="29" cy="73"/>
            </a:xfrm>
            <a:custGeom>
              <a:avLst/>
              <a:gdLst>
                <a:gd name="T0" fmla="*/ 0 w 259"/>
                <a:gd name="T1" fmla="*/ 0 h 652"/>
                <a:gd name="T2" fmla="*/ 0 w 259"/>
                <a:gd name="T3" fmla="*/ 0 h 652"/>
                <a:gd name="T4" fmla="*/ 0 w 259"/>
                <a:gd name="T5" fmla="*/ 0 h 652"/>
                <a:gd name="T6" fmla="*/ 0 w 259"/>
                <a:gd name="T7" fmla="*/ 0 h 652"/>
                <a:gd name="T8" fmla="*/ 0 w 259"/>
                <a:gd name="T9" fmla="*/ 0 h 652"/>
                <a:gd name="T10" fmla="*/ 0 w 259"/>
                <a:gd name="T11" fmla="*/ 0 h 652"/>
                <a:gd name="T12" fmla="*/ 0 w 259"/>
                <a:gd name="T13" fmla="*/ 0 h 652"/>
                <a:gd name="T14" fmla="*/ 0 w 259"/>
                <a:gd name="T15" fmla="*/ 0 h 652"/>
                <a:gd name="T16" fmla="*/ 0 w 259"/>
                <a:gd name="T17" fmla="*/ 0 h 6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59"/>
                <a:gd name="T28" fmla="*/ 0 h 652"/>
                <a:gd name="T29" fmla="*/ 259 w 259"/>
                <a:gd name="T30" fmla="*/ 652 h 65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59" h="652">
                  <a:moveTo>
                    <a:pt x="14" y="0"/>
                  </a:moveTo>
                  <a:lnTo>
                    <a:pt x="95" y="129"/>
                  </a:lnTo>
                  <a:lnTo>
                    <a:pt x="186" y="381"/>
                  </a:lnTo>
                  <a:lnTo>
                    <a:pt x="259" y="639"/>
                  </a:lnTo>
                  <a:lnTo>
                    <a:pt x="230" y="652"/>
                  </a:lnTo>
                  <a:lnTo>
                    <a:pt x="165" y="370"/>
                  </a:lnTo>
                  <a:lnTo>
                    <a:pt x="74" y="138"/>
                  </a:lnTo>
                  <a:lnTo>
                    <a:pt x="0" y="27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1" name="Freeform 84"/>
            <p:cNvSpPr>
              <a:spLocks/>
            </p:cNvSpPr>
            <p:nvPr/>
          </p:nvSpPr>
          <p:spPr bwMode="auto">
            <a:xfrm>
              <a:off x="1049" y="3264"/>
              <a:ext cx="174" cy="129"/>
            </a:xfrm>
            <a:custGeom>
              <a:avLst/>
              <a:gdLst>
                <a:gd name="T0" fmla="*/ 0 w 1572"/>
                <a:gd name="T1" fmla="*/ 0 h 1161"/>
                <a:gd name="T2" fmla="*/ 0 w 1572"/>
                <a:gd name="T3" fmla="*/ 0 h 1161"/>
                <a:gd name="T4" fmla="*/ 0 w 1572"/>
                <a:gd name="T5" fmla="*/ 0 h 1161"/>
                <a:gd name="T6" fmla="*/ 0 w 1572"/>
                <a:gd name="T7" fmla="*/ 0 h 1161"/>
                <a:gd name="T8" fmla="*/ 0 w 1572"/>
                <a:gd name="T9" fmla="*/ 0 h 1161"/>
                <a:gd name="T10" fmla="*/ 0 w 1572"/>
                <a:gd name="T11" fmla="*/ 0 h 1161"/>
                <a:gd name="T12" fmla="*/ 0 w 1572"/>
                <a:gd name="T13" fmla="*/ 0 h 1161"/>
                <a:gd name="T14" fmla="*/ 0 w 1572"/>
                <a:gd name="T15" fmla="*/ 0 h 1161"/>
                <a:gd name="T16" fmla="*/ 0 w 1572"/>
                <a:gd name="T17" fmla="*/ 0 h 1161"/>
                <a:gd name="T18" fmla="*/ 0 w 1572"/>
                <a:gd name="T19" fmla="*/ 0 h 1161"/>
                <a:gd name="T20" fmla="*/ 0 w 1572"/>
                <a:gd name="T21" fmla="*/ 0 h 1161"/>
                <a:gd name="T22" fmla="*/ 0 w 1572"/>
                <a:gd name="T23" fmla="*/ 0 h 1161"/>
                <a:gd name="T24" fmla="*/ 0 w 1572"/>
                <a:gd name="T25" fmla="*/ 0 h 1161"/>
                <a:gd name="T26" fmla="*/ 0 w 1572"/>
                <a:gd name="T27" fmla="*/ 0 h 1161"/>
                <a:gd name="T28" fmla="*/ 0 w 1572"/>
                <a:gd name="T29" fmla="*/ 0 h 1161"/>
                <a:gd name="T30" fmla="*/ 0 w 1572"/>
                <a:gd name="T31" fmla="*/ 0 h 1161"/>
                <a:gd name="T32" fmla="*/ 0 w 1572"/>
                <a:gd name="T33" fmla="*/ 0 h 1161"/>
                <a:gd name="T34" fmla="*/ 0 w 1572"/>
                <a:gd name="T35" fmla="*/ 0 h 1161"/>
                <a:gd name="T36" fmla="*/ 0 w 1572"/>
                <a:gd name="T37" fmla="*/ 0 h 1161"/>
                <a:gd name="T38" fmla="*/ 0 w 1572"/>
                <a:gd name="T39" fmla="*/ 0 h 1161"/>
                <a:gd name="T40" fmla="*/ 0 w 1572"/>
                <a:gd name="T41" fmla="*/ 0 h 1161"/>
                <a:gd name="T42" fmla="*/ 0 w 1572"/>
                <a:gd name="T43" fmla="*/ 0 h 1161"/>
                <a:gd name="T44" fmla="*/ 0 w 1572"/>
                <a:gd name="T45" fmla="*/ 0 h 1161"/>
                <a:gd name="T46" fmla="*/ 0 w 1572"/>
                <a:gd name="T47" fmla="*/ 0 h 1161"/>
                <a:gd name="T48" fmla="*/ 0 w 1572"/>
                <a:gd name="T49" fmla="*/ 0 h 1161"/>
                <a:gd name="T50" fmla="*/ 0 w 1572"/>
                <a:gd name="T51" fmla="*/ 0 h 1161"/>
                <a:gd name="T52" fmla="*/ 0 w 1572"/>
                <a:gd name="T53" fmla="*/ 0 h 1161"/>
                <a:gd name="T54" fmla="*/ 0 w 1572"/>
                <a:gd name="T55" fmla="*/ 0 h 1161"/>
                <a:gd name="T56" fmla="*/ 0 w 1572"/>
                <a:gd name="T57" fmla="*/ 0 h 1161"/>
                <a:gd name="T58" fmla="*/ 0 w 1572"/>
                <a:gd name="T59" fmla="*/ 0 h 1161"/>
                <a:gd name="T60" fmla="*/ 0 w 1572"/>
                <a:gd name="T61" fmla="*/ 0 h 1161"/>
                <a:gd name="T62" fmla="*/ 0 w 1572"/>
                <a:gd name="T63" fmla="*/ 0 h 11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572"/>
                <a:gd name="T97" fmla="*/ 0 h 1161"/>
                <a:gd name="T98" fmla="*/ 1572 w 1572"/>
                <a:gd name="T99" fmla="*/ 1161 h 116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572" h="1161">
                  <a:moveTo>
                    <a:pt x="0" y="0"/>
                  </a:moveTo>
                  <a:lnTo>
                    <a:pt x="72" y="114"/>
                  </a:lnTo>
                  <a:lnTo>
                    <a:pt x="121" y="213"/>
                  </a:lnTo>
                  <a:lnTo>
                    <a:pt x="165" y="391"/>
                  </a:lnTo>
                  <a:lnTo>
                    <a:pt x="210" y="440"/>
                  </a:lnTo>
                  <a:lnTo>
                    <a:pt x="604" y="738"/>
                  </a:lnTo>
                  <a:lnTo>
                    <a:pt x="744" y="867"/>
                  </a:lnTo>
                  <a:lnTo>
                    <a:pt x="834" y="892"/>
                  </a:lnTo>
                  <a:lnTo>
                    <a:pt x="1244" y="915"/>
                  </a:lnTo>
                  <a:lnTo>
                    <a:pt x="1344" y="892"/>
                  </a:lnTo>
                  <a:lnTo>
                    <a:pt x="1536" y="809"/>
                  </a:lnTo>
                  <a:lnTo>
                    <a:pt x="1557" y="761"/>
                  </a:lnTo>
                  <a:lnTo>
                    <a:pt x="1543" y="628"/>
                  </a:lnTo>
                  <a:lnTo>
                    <a:pt x="1557" y="352"/>
                  </a:lnTo>
                  <a:lnTo>
                    <a:pt x="1564" y="603"/>
                  </a:lnTo>
                  <a:lnTo>
                    <a:pt x="1572" y="761"/>
                  </a:lnTo>
                  <a:lnTo>
                    <a:pt x="1557" y="841"/>
                  </a:lnTo>
                  <a:lnTo>
                    <a:pt x="1408" y="913"/>
                  </a:lnTo>
                  <a:lnTo>
                    <a:pt x="1190" y="946"/>
                  </a:lnTo>
                  <a:lnTo>
                    <a:pt x="969" y="930"/>
                  </a:lnTo>
                  <a:lnTo>
                    <a:pt x="855" y="1053"/>
                  </a:lnTo>
                  <a:lnTo>
                    <a:pt x="712" y="1161"/>
                  </a:lnTo>
                  <a:lnTo>
                    <a:pt x="598" y="1077"/>
                  </a:lnTo>
                  <a:lnTo>
                    <a:pt x="426" y="1006"/>
                  </a:lnTo>
                  <a:lnTo>
                    <a:pt x="247" y="930"/>
                  </a:lnTo>
                  <a:lnTo>
                    <a:pt x="95" y="818"/>
                  </a:lnTo>
                  <a:lnTo>
                    <a:pt x="226" y="892"/>
                  </a:lnTo>
                  <a:lnTo>
                    <a:pt x="361" y="915"/>
                  </a:lnTo>
                  <a:lnTo>
                    <a:pt x="251" y="790"/>
                  </a:lnTo>
                  <a:lnTo>
                    <a:pt x="64" y="346"/>
                  </a:lnTo>
                  <a:lnTo>
                    <a:pt x="64" y="2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2" name="Freeform 85"/>
            <p:cNvSpPr>
              <a:spLocks/>
            </p:cNvSpPr>
            <p:nvPr/>
          </p:nvSpPr>
          <p:spPr bwMode="auto">
            <a:xfrm>
              <a:off x="1007" y="3245"/>
              <a:ext cx="33" cy="40"/>
            </a:xfrm>
            <a:custGeom>
              <a:avLst/>
              <a:gdLst>
                <a:gd name="T0" fmla="*/ 0 w 295"/>
                <a:gd name="T1" fmla="*/ 0 h 356"/>
                <a:gd name="T2" fmla="*/ 0 w 295"/>
                <a:gd name="T3" fmla="*/ 0 h 356"/>
                <a:gd name="T4" fmla="*/ 0 w 295"/>
                <a:gd name="T5" fmla="*/ 0 h 356"/>
                <a:gd name="T6" fmla="*/ 0 w 295"/>
                <a:gd name="T7" fmla="*/ 0 h 356"/>
                <a:gd name="T8" fmla="*/ 0 w 295"/>
                <a:gd name="T9" fmla="*/ 0 h 356"/>
                <a:gd name="T10" fmla="*/ 0 w 295"/>
                <a:gd name="T11" fmla="*/ 0 h 356"/>
                <a:gd name="T12" fmla="*/ 0 w 295"/>
                <a:gd name="T13" fmla="*/ 0 h 356"/>
                <a:gd name="T14" fmla="*/ 0 w 295"/>
                <a:gd name="T15" fmla="*/ 0 h 356"/>
                <a:gd name="T16" fmla="*/ 0 w 295"/>
                <a:gd name="T17" fmla="*/ 0 h 356"/>
                <a:gd name="T18" fmla="*/ 0 w 295"/>
                <a:gd name="T19" fmla="*/ 0 h 356"/>
                <a:gd name="T20" fmla="*/ 0 w 295"/>
                <a:gd name="T21" fmla="*/ 0 h 356"/>
                <a:gd name="T22" fmla="*/ 0 w 295"/>
                <a:gd name="T23" fmla="*/ 0 h 356"/>
                <a:gd name="T24" fmla="*/ 0 w 295"/>
                <a:gd name="T25" fmla="*/ 0 h 356"/>
                <a:gd name="T26" fmla="*/ 0 w 295"/>
                <a:gd name="T27" fmla="*/ 0 h 356"/>
                <a:gd name="T28" fmla="*/ 0 w 295"/>
                <a:gd name="T29" fmla="*/ 0 h 356"/>
                <a:gd name="T30" fmla="*/ 0 w 295"/>
                <a:gd name="T31" fmla="*/ 0 h 356"/>
                <a:gd name="T32" fmla="*/ 0 w 295"/>
                <a:gd name="T33" fmla="*/ 0 h 356"/>
                <a:gd name="T34" fmla="*/ 0 w 295"/>
                <a:gd name="T35" fmla="*/ 0 h 356"/>
                <a:gd name="T36" fmla="*/ 0 w 295"/>
                <a:gd name="T37" fmla="*/ 0 h 356"/>
                <a:gd name="T38" fmla="*/ 0 w 295"/>
                <a:gd name="T39" fmla="*/ 0 h 356"/>
                <a:gd name="T40" fmla="*/ 0 w 295"/>
                <a:gd name="T41" fmla="*/ 0 h 356"/>
                <a:gd name="T42" fmla="*/ 0 w 295"/>
                <a:gd name="T43" fmla="*/ 0 h 356"/>
                <a:gd name="T44" fmla="*/ 0 w 295"/>
                <a:gd name="T45" fmla="*/ 0 h 356"/>
                <a:gd name="T46" fmla="*/ 0 w 295"/>
                <a:gd name="T47" fmla="*/ 0 h 35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95"/>
                <a:gd name="T73" fmla="*/ 0 h 356"/>
                <a:gd name="T74" fmla="*/ 295 w 295"/>
                <a:gd name="T75" fmla="*/ 356 h 35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95" h="356">
                  <a:moveTo>
                    <a:pt x="51" y="191"/>
                  </a:moveTo>
                  <a:lnTo>
                    <a:pt x="51" y="52"/>
                  </a:lnTo>
                  <a:lnTo>
                    <a:pt x="0" y="56"/>
                  </a:lnTo>
                  <a:lnTo>
                    <a:pt x="28" y="5"/>
                  </a:lnTo>
                  <a:lnTo>
                    <a:pt x="80" y="0"/>
                  </a:lnTo>
                  <a:lnTo>
                    <a:pt x="137" y="22"/>
                  </a:lnTo>
                  <a:lnTo>
                    <a:pt x="194" y="88"/>
                  </a:lnTo>
                  <a:lnTo>
                    <a:pt x="267" y="159"/>
                  </a:lnTo>
                  <a:lnTo>
                    <a:pt x="232" y="180"/>
                  </a:lnTo>
                  <a:lnTo>
                    <a:pt x="232" y="236"/>
                  </a:lnTo>
                  <a:lnTo>
                    <a:pt x="209" y="273"/>
                  </a:lnTo>
                  <a:lnTo>
                    <a:pt x="272" y="300"/>
                  </a:lnTo>
                  <a:lnTo>
                    <a:pt x="295" y="350"/>
                  </a:lnTo>
                  <a:lnTo>
                    <a:pt x="272" y="356"/>
                  </a:lnTo>
                  <a:lnTo>
                    <a:pt x="251" y="313"/>
                  </a:lnTo>
                  <a:lnTo>
                    <a:pt x="157" y="285"/>
                  </a:lnTo>
                  <a:lnTo>
                    <a:pt x="144" y="257"/>
                  </a:lnTo>
                  <a:lnTo>
                    <a:pt x="144" y="180"/>
                  </a:lnTo>
                  <a:lnTo>
                    <a:pt x="182" y="129"/>
                  </a:lnTo>
                  <a:lnTo>
                    <a:pt x="166" y="80"/>
                  </a:lnTo>
                  <a:lnTo>
                    <a:pt x="129" y="65"/>
                  </a:lnTo>
                  <a:lnTo>
                    <a:pt x="101" y="80"/>
                  </a:lnTo>
                  <a:lnTo>
                    <a:pt x="71" y="114"/>
                  </a:lnTo>
                  <a:lnTo>
                    <a:pt x="51" y="1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3" name="Freeform 86"/>
            <p:cNvSpPr>
              <a:spLocks/>
            </p:cNvSpPr>
            <p:nvPr/>
          </p:nvSpPr>
          <p:spPr bwMode="auto">
            <a:xfrm>
              <a:off x="1031" y="3298"/>
              <a:ext cx="28" cy="9"/>
            </a:xfrm>
            <a:custGeom>
              <a:avLst/>
              <a:gdLst>
                <a:gd name="T0" fmla="*/ 0 w 252"/>
                <a:gd name="T1" fmla="*/ 0 h 79"/>
                <a:gd name="T2" fmla="*/ 0 w 252"/>
                <a:gd name="T3" fmla="*/ 0 h 79"/>
                <a:gd name="T4" fmla="*/ 0 w 252"/>
                <a:gd name="T5" fmla="*/ 0 h 79"/>
                <a:gd name="T6" fmla="*/ 0 w 252"/>
                <a:gd name="T7" fmla="*/ 0 h 79"/>
                <a:gd name="T8" fmla="*/ 0 w 252"/>
                <a:gd name="T9" fmla="*/ 0 h 79"/>
                <a:gd name="T10" fmla="*/ 0 w 252"/>
                <a:gd name="T11" fmla="*/ 0 h 79"/>
                <a:gd name="T12" fmla="*/ 0 w 252"/>
                <a:gd name="T13" fmla="*/ 0 h 79"/>
                <a:gd name="T14" fmla="*/ 0 w 252"/>
                <a:gd name="T15" fmla="*/ 0 h 79"/>
                <a:gd name="T16" fmla="*/ 0 w 252"/>
                <a:gd name="T17" fmla="*/ 0 h 79"/>
                <a:gd name="T18" fmla="*/ 0 w 252"/>
                <a:gd name="T19" fmla="*/ 0 h 7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2"/>
                <a:gd name="T31" fmla="*/ 0 h 79"/>
                <a:gd name="T32" fmla="*/ 252 w 252"/>
                <a:gd name="T33" fmla="*/ 79 h 7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2" h="79">
                  <a:moveTo>
                    <a:pt x="0" y="17"/>
                  </a:moveTo>
                  <a:lnTo>
                    <a:pt x="89" y="42"/>
                  </a:lnTo>
                  <a:lnTo>
                    <a:pt x="138" y="42"/>
                  </a:lnTo>
                  <a:lnTo>
                    <a:pt x="208" y="22"/>
                  </a:lnTo>
                  <a:lnTo>
                    <a:pt x="234" y="0"/>
                  </a:lnTo>
                  <a:lnTo>
                    <a:pt x="252" y="42"/>
                  </a:lnTo>
                  <a:lnTo>
                    <a:pt x="179" y="79"/>
                  </a:lnTo>
                  <a:lnTo>
                    <a:pt x="108" y="79"/>
                  </a:lnTo>
                  <a:lnTo>
                    <a:pt x="36" y="48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4" name="Line 87"/>
            <p:cNvSpPr>
              <a:spLocks noChangeShapeType="1"/>
            </p:cNvSpPr>
            <p:nvPr/>
          </p:nvSpPr>
          <p:spPr bwMode="auto">
            <a:xfrm>
              <a:off x="1062" y="3264"/>
              <a:ext cx="23" cy="2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5" name="Line 88"/>
            <p:cNvSpPr>
              <a:spLocks noChangeShapeType="1"/>
            </p:cNvSpPr>
            <p:nvPr/>
          </p:nvSpPr>
          <p:spPr bwMode="auto">
            <a:xfrm>
              <a:off x="1060" y="3256"/>
              <a:ext cx="32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6" name="Line 89"/>
            <p:cNvSpPr>
              <a:spLocks noChangeShapeType="1"/>
            </p:cNvSpPr>
            <p:nvPr/>
          </p:nvSpPr>
          <p:spPr bwMode="auto">
            <a:xfrm>
              <a:off x="1064" y="3254"/>
              <a:ext cx="34" cy="3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7" name="Line 90"/>
            <p:cNvSpPr>
              <a:spLocks noChangeShapeType="1"/>
            </p:cNvSpPr>
            <p:nvPr/>
          </p:nvSpPr>
          <p:spPr bwMode="auto">
            <a:xfrm>
              <a:off x="1072" y="3254"/>
              <a:ext cx="27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8" name="Line 91"/>
            <p:cNvSpPr>
              <a:spLocks noChangeShapeType="1"/>
            </p:cNvSpPr>
            <p:nvPr/>
          </p:nvSpPr>
          <p:spPr bwMode="auto">
            <a:xfrm>
              <a:off x="1061" y="3237"/>
              <a:ext cx="1" cy="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9" name="Line 92"/>
            <p:cNvSpPr>
              <a:spLocks noChangeShapeType="1"/>
            </p:cNvSpPr>
            <p:nvPr/>
          </p:nvSpPr>
          <p:spPr bwMode="auto">
            <a:xfrm>
              <a:off x="1066" y="3237"/>
              <a:ext cx="1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0" name="Line 93"/>
            <p:cNvSpPr>
              <a:spLocks noChangeShapeType="1"/>
            </p:cNvSpPr>
            <p:nvPr/>
          </p:nvSpPr>
          <p:spPr bwMode="auto">
            <a:xfrm>
              <a:off x="1069" y="3238"/>
              <a:ext cx="3" cy="3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1" name="Line 94"/>
            <p:cNvSpPr>
              <a:spLocks noChangeShapeType="1"/>
            </p:cNvSpPr>
            <p:nvPr/>
          </p:nvSpPr>
          <p:spPr bwMode="auto">
            <a:xfrm>
              <a:off x="1076" y="3250"/>
              <a:ext cx="4" cy="3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2" name="Freeform 95"/>
            <p:cNvSpPr>
              <a:spLocks/>
            </p:cNvSpPr>
            <p:nvPr/>
          </p:nvSpPr>
          <p:spPr bwMode="auto">
            <a:xfrm>
              <a:off x="1032" y="3300"/>
              <a:ext cx="18" cy="46"/>
            </a:xfrm>
            <a:custGeom>
              <a:avLst/>
              <a:gdLst>
                <a:gd name="T0" fmla="*/ 0 w 165"/>
                <a:gd name="T1" fmla="*/ 0 h 412"/>
                <a:gd name="T2" fmla="*/ 0 w 165"/>
                <a:gd name="T3" fmla="*/ 0 h 412"/>
                <a:gd name="T4" fmla="*/ 0 w 165"/>
                <a:gd name="T5" fmla="*/ 0 h 412"/>
                <a:gd name="T6" fmla="*/ 0 w 165"/>
                <a:gd name="T7" fmla="*/ 0 h 412"/>
                <a:gd name="T8" fmla="*/ 0 w 165"/>
                <a:gd name="T9" fmla="*/ 0 h 412"/>
                <a:gd name="T10" fmla="*/ 0 w 165"/>
                <a:gd name="T11" fmla="*/ 0 h 4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5"/>
                <a:gd name="T19" fmla="*/ 0 h 412"/>
                <a:gd name="T20" fmla="*/ 165 w 165"/>
                <a:gd name="T21" fmla="*/ 412 h 4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5" h="412">
                  <a:moveTo>
                    <a:pt x="43" y="33"/>
                  </a:moveTo>
                  <a:lnTo>
                    <a:pt x="165" y="412"/>
                  </a:lnTo>
                  <a:lnTo>
                    <a:pt x="71" y="329"/>
                  </a:lnTo>
                  <a:lnTo>
                    <a:pt x="0" y="164"/>
                  </a:lnTo>
                  <a:lnTo>
                    <a:pt x="0" y="0"/>
                  </a:lnTo>
                  <a:lnTo>
                    <a:pt x="43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3" name="Freeform 96"/>
            <p:cNvSpPr>
              <a:spLocks/>
            </p:cNvSpPr>
            <p:nvPr/>
          </p:nvSpPr>
          <p:spPr bwMode="auto">
            <a:xfrm>
              <a:off x="857" y="3282"/>
              <a:ext cx="254" cy="301"/>
            </a:xfrm>
            <a:custGeom>
              <a:avLst/>
              <a:gdLst>
                <a:gd name="T0" fmla="*/ 0 w 2287"/>
                <a:gd name="T1" fmla="*/ 0 h 2710"/>
                <a:gd name="T2" fmla="*/ 0 w 2287"/>
                <a:gd name="T3" fmla="*/ 0 h 2710"/>
                <a:gd name="T4" fmla="*/ 0 w 2287"/>
                <a:gd name="T5" fmla="*/ 0 h 2710"/>
                <a:gd name="T6" fmla="*/ 0 w 2287"/>
                <a:gd name="T7" fmla="*/ 0 h 2710"/>
                <a:gd name="T8" fmla="*/ 0 w 2287"/>
                <a:gd name="T9" fmla="*/ 0 h 2710"/>
                <a:gd name="T10" fmla="*/ 0 w 2287"/>
                <a:gd name="T11" fmla="*/ 0 h 2710"/>
                <a:gd name="T12" fmla="*/ 0 w 2287"/>
                <a:gd name="T13" fmla="*/ 0 h 2710"/>
                <a:gd name="T14" fmla="*/ 0 w 2287"/>
                <a:gd name="T15" fmla="*/ 0 h 2710"/>
                <a:gd name="T16" fmla="*/ 0 w 2287"/>
                <a:gd name="T17" fmla="*/ 0 h 2710"/>
                <a:gd name="T18" fmla="*/ 0 w 2287"/>
                <a:gd name="T19" fmla="*/ 0 h 2710"/>
                <a:gd name="T20" fmla="*/ 0 w 2287"/>
                <a:gd name="T21" fmla="*/ 0 h 2710"/>
                <a:gd name="T22" fmla="*/ 0 w 2287"/>
                <a:gd name="T23" fmla="*/ 0 h 2710"/>
                <a:gd name="T24" fmla="*/ 0 w 2287"/>
                <a:gd name="T25" fmla="*/ 0 h 2710"/>
                <a:gd name="T26" fmla="*/ 0 w 2287"/>
                <a:gd name="T27" fmla="*/ 0 h 2710"/>
                <a:gd name="T28" fmla="*/ 0 w 2287"/>
                <a:gd name="T29" fmla="*/ 0 h 2710"/>
                <a:gd name="T30" fmla="*/ 0 w 2287"/>
                <a:gd name="T31" fmla="*/ 0 h 2710"/>
                <a:gd name="T32" fmla="*/ 0 w 2287"/>
                <a:gd name="T33" fmla="*/ 0 h 2710"/>
                <a:gd name="T34" fmla="*/ 0 w 2287"/>
                <a:gd name="T35" fmla="*/ 0 h 2710"/>
                <a:gd name="T36" fmla="*/ 0 w 2287"/>
                <a:gd name="T37" fmla="*/ 0 h 2710"/>
                <a:gd name="T38" fmla="*/ 0 w 2287"/>
                <a:gd name="T39" fmla="*/ 0 h 2710"/>
                <a:gd name="T40" fmla="*/ 0 w 2287"/>
                <a:gd name="T41" fmla="*/ 0 h 2710"/>
                <a:gd name="T42" fmla="*/ 0 w 2287"/>
                <a:gd name="T43" fmla="*/ 0 h 2710"/>
                <a:gd name="T44" fmla="*/ 0 w 2287"/>
                <a:gd name="T45" fmla="*/ 0 h 2710"/>
                <a:gd name="T46" fmla="*/ 0 w 2287"/>
                <a:gd name="T47" fmla="*/ 0 h 2710"/>
                <a:gd name="T48" fmla="*/ 0 w 2287"/>
                <a:gd name="T49" fmla="*/ 0 h 2710"/>
                <a:gd name="T50" fmla="*/ 0 w 2287"/>
                <a:gd name="T51" fmla="*/ 0 h 2710"/>
                <a:gd name="T52" fmla="*/ 0 w 2287"/>
                <a:gd name="T53" fmla="*/ 0 h 2710"/>
                <a:gd name="T54" fmla="*/ 0 w 2287"/>
                <a:gd name="T55" fmla="*/ 0 h 2710"/>
                <a:gd name="T56" fmla="*/ 0 w 2287"/>
                <a:gd name="T57" fmla="*/ 0 h 2710"/>
                <a:gd name="T58" fmla="*/ 0 w 2287"/>
                <a:gd name="T59" fmla="*/ 0 h 2710"/>
                <a:gd name="T60" fmla="*/ 0 w 2287"/>
                <a:gd name="T61" fmla="*/ 0 h 2710"/>
                <a:gd name="T62" fmla="*/ 0 w 2287"/>
                <a:gd name="T63" fmla="*/ 0 h 2710"/>
                <a:gd name="T64" fmla="*/ 0 w 2287"/>
                <a:gd name="T65" fmla="*/ 0 h 2710"/>
                <a:gd name="T66" fmla="*/ 0 w 2287"/>
                <a:gd name="T67" fmla="*/ 0 h 2710"/>
                <a:gd name="T68" fmla="*/ 0 w 2287"/>
                <a:gd name="T69" fmla="*/ 0 h 2710"/>
                <a:gd name="T70" fmla="*/ 0 w 2287"/>
                <a:gd name="T71" fmla="*/ 0 h 2710"/>
                <a:gd name="T72" fmla="*/ 0 w 2287"/>
                <a:gd name="T73" fmla="*/ 0 h 2710"/>
                <a:gd name="T74" fmla="*/ 0 w 2287"/>
                <a:gd name="T75" fmla="*/ 0 h 2710"/>
                <a:gd name="T76" fmla="*/ 0 w 2287"/>
                <a:gd name="T77" fmla="*/ 0 h 2710"/>
                <a:gd name="T78" fmla="*/ 0 w 2287"/>
                <a:gd name="T79" fmla="*/ 0 h 2710"/>
                <a:gd name="T80" fmla="*/ 0 w 2287"/>
                <a:gd name="T81" fmla="*/ 0 h 2710"/>
                <a:gd name="T82" fmla="*/ 0 w 2287"/>
                <a:gd name="T83" fmla="*/ 0 h 2710"/>
                <a:gd name="T84" fmla="*/ 0 w 2287"/>
                <a:gd name="T85" fmla="*/ 0 h 2710"/>
                <a:gd name="T86" fmla="*/ 0 w 2287"/>
                <a:gd name="T87" fmla="*/ 0 h 2710"/>
                <a:gd name="T88" fmla="*/ 0 w 2287"/>
                <a:gd name="T89" fmla="*/ 0 h 2710"/>
                <a:gd name="T90" fmla="*/ 0 w 2287"/>
                <a:gd name="T91" fmla="*/ 0 h 2710"/>
                <a:gd name="T92" fmla="*/ 0 w 2287"/>
                <a:gd name="T93" fmla="*/ 0 h 2710"/>
                <a:gd name="T94" fmla="*/ 0 w 2287"/>
                <a:gd name="T95" fmla="*/ 0 h 2710"/>
                <a:gd name="T96" fmla="*/ 0 w 2287"/>
                <a:gd name="T97" fmla="*/ 0 h 2710"/>
                <a:gd name="T98" fmla="*/ 0 w 2287"/>
                <a:gd name="T99" fmla="*/ 0 h 2710"/>
                <a:gd name="T100" fmla="*/ 0 w 2287"/>
                <a:gd name="T101" fmla="*/ 0 h 2710"/>
                <a:gd name="T102" fmla="*/ 0 w 2287"/>
                <a:gd name="T103" fmla="*/ 0 h 271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87"/>
                <a:gd name="T157" fmla="*/ 0 h 2710"/>
                <a:gd name="T158" fmla="*/ 2287 w 2287"/>
                <a:gd name="T159" fmla="*/ 2710 h 271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87" h="2710">
                  <a:moveTo>
                    <a:pt x="1369" y="0"/>
                  </a:moveTo>
                  <a:lnTo>
                    <a:pt x="1317" y="39"/>
                  </a:lnTo>
                  <a:lnTo>
                    <a:pt x="1216" y="70"/>
                  </a:lnTo>
                  <a:lnTo>
                    <a:pt x="1070" y="81"/>
                  </a:lnTo>
                  <a:lnTo>
                    <a:pt x="939" y="60"/>
                  </a:lnTo>
                  <a:lnTo>
                    <a:pt x="837" y="50"/>
                  </a:lnTo>
                  <a:lnTo>
                    <a:pt x="763" y="81"/>
                  </a:lnTo>
                  <a:lnTo>
                    <a:pt x="544" y="276"/>
                  </a:lnTo>
                  <a:lnTo>
                    <a:pt x="421" y="337"/>
                  </a:lnTo>
                  <a:lnTo>
                    <a:pt x="93" y="437"/>
                  </a:lnTo>
                  <a:lnTo>
                    <a:pt x="0" y="511"/>
                  </a:lnTo>
                  <a:lnTo>
                    <a:pt x="114" y="437"/>
                  </a:lnTo>
                  <a:lnTo>
                    <a:pt x="421" y="367"/>
                  </a:lnTo>
                  <a:lnTo>
                    <a:pt x="628" y="317"/>
                  </a:lnTo>
                  <a:lnTo>
                    <a:pt x="804" y="317"/>
                  </a:lnTo>
                  <a:lnTo>
                    <a:pt x="939" y="326"/>
                  </a:lnTo>
                  <a:lnTo>
                    <a:pt x="1021" y="376"/>
                  </a:lnTo>
                  <a:lnTo>
                    <a:pt x="1124" y="437"/>
                  </a:lnTo>
                  <a:lnTo>
                    <a:pt x="1195" y="582"/>
                  </a:lnTo>
                  <a:lnTo>
                    <a:pt x="1278" y="858"/>
                  </a:lnTo>
                  <a:lnTo>
                    <a:pt x="1483" y="913"/>
                  </a:lnTo>
                  <a:lnTo>
                    <a:pt x="1544" y="950"/>
                  </a:lnTo>
                  <a:lnTo>
                    <a:pt x="1573" y="913"/>
                  </a:lnTo>
                  <a:lnTo>
                    <a:pt x="1526" y="858"/>
                  </a:lnTo>
                  <a:lnTo>
                    <a:pt x="1392" y="815"/>
                  </a:lnTo>
                  <a:lnTo>
                    <a:pt x="1308" y="787"/>
                  </a:lnTo>
                  <a:lnTo>
                    <a:pt x="1234" y="602"/>
                  </a:lnTo>
                  <a:lnTo>
                    <a:pt x="1258" y="574"/>
                  </a:lnTo>
                  <a:lnTo>
                    <a:pt x="1329" y="542"/>
                  </a:lnTo>
                  <a:lnTo>
                    <a:pt x="1412" y="542"/>
                  </a:lnTo>
                  <a:lnTo>
                    <a:pt x="1502" y="563"/>
                  </a:lnTo>
                  <a:lnTo>
                    <a:pt x="1586" y="593"/>
                  </a:lnTo>
                  <a:lnTo>
                    <a:pt x="1700" y="815"/>
                  </a:lnTo>
                  <a:lnTo>
                    <a:pt x="1834" y="1011"/>
                  </a:lnTo>
                  <a:lnTo>
                    <a:pt x="2007" y="1289"/>
                  </a:lnTo>
                  <a:lnTo>
                    <a:pt x="2133" y="1557"/>
                  </a:lnTo>
                  <a:lnTo>
                    <a:pt x="2194" y="1799"/>
                  </a:lnTo>
                  <a:lnTo>
                    <a:pt x="2235" y="2158"/>
                  </a:lnTo>
                  <a:lnTo>
                    <a:pt x="2243" y="2483"/>
                  </a:lnTo>
                  <a:lnTo>
                    <a:pt x="2243" y="2691"/>
                  </a:lnTo>
                  <a:lnTo>
                    <a:pt x="2287" y="2710"/>
                  </a:lnTo>
                  <a:lnTo>
                    <a:pt x="2252" y="2044"/>
                  </a:lnTo>
                  <a:lnTo>
                    <a:pt x="2213" y="1770"/>
                  </a:lnTo>
                  <a:lnTo>
                    <a:pt x="2155" y="1545"/>
                  </a:lnTo>
                  <a:lnTo>
                    <a:pt x="2069" y="1382"/>
                  </a:lnTo>
                  <a:lnTo>
                    <a:pt x="1907" y="1085"/>
                  </a:lnTo>
                  <a:lnTo>
                    <a:pt x="1760" y="858"/>
                  </a:lnTo>
                  <a:lnTo>
                    <a:pt x="1649" y="642"/>
                  </a:lnTo>
                  <a:lnTo>
                    <a:pt x="1544" y="410"/>
                  </a:lnTo>
                  <a:lnTo>
                    <a:pt x="1526" y="266"/>
                  </a:lnTo>
                  <a:lnTo>
                    <a:pt x="1516" y="153"/>
                  </a:lnTo>
                  <a:lnTo>
                    <a:pt x="136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4" name="Freeform 97"/>
            <p:cNvSpPr>
              <a:spLocks/>
            </p:cNvSpPr>
            <p:nvPr/>
          </p:nvSpPr>
          <p:spPr bwMode="auto">
            <a:xfrm>
              <a:off x="947" y="3395"/>
              <a:ext cx="348" cy="245"/>
            </a:xfrm>
            <a:custGeom>
              <a:avLst/>
              <a:gdLst>
                <a:gd name="T0" fmla="*/ 0 w 3127"/>
                <a:gd name="T1" fmla="*/ 0 h 2198"/>
                <a:gd name="T2" fmla="*/ 0 w 3127"/>
                <a:gd name="T3" fmla="*/ 0 h 2198"/>
                <a:gd name="T4" fmla="*/ 0 w 3127"/>
                <a:gd name="T5" fmla="*/ 0 h 2198"/>
                <a:gd name="T6" fmla="*/ 0 w 3127"/>
                <a:gd name="T7" fmla="*/ 0 h 2198"/>
                <a:gd name="T8" fmla="*/ 0 w 3127"/>
                <a:gd name="T9" fmla="*/ 0 h 2198"/>
                <a:gd name="T10" fmla="*/ 0 w 3127"/>
                <a:gd name="T11" fmla="*/ 0 h 2198"/>
                <a:gd name="T12" fmla="*/ 0 w 3127"/>
                <a:gd name="T13" fmla="*/ 0 h 2198"/>
                <a:gd name="T14" fmla="*/ 0 w 3127"/>
                <a:gd name="T15" fmla="*/ 0 h 2198"/>
                <a:gd name="T16" fmla="*/ 0 w 3127"/>
                <a:gd name="T17" fmla="*/ 0 h 2198"/>
                <a:gd name="T18" fmla="*/ 0 w 3127"/>
                <a:gd name="T19" fmla="*/ 0 h 2198"/>
                <a:gd name="T20" fmla="*/ 0 w 3127"/>
                <a:gd name="T21" fmla="*/ 0 h 2198"/>
                <a:gd name="T22" fmla="*/ 0 w 3127"/>
                <a:gd name="T23" fmla="*/ 0 h 2198"/>
                <a:gd name="T24" fmla="*/ 0 w 3127"/>
                <a:gd name="T25" fmla="*/ 0 h 2198"/>
                <a:gd name="T26" fmla="*/ 0 w 3127"/>
                <a:gd name="T27" fmla="*/ 0 h 2198"/>
                <a:gd name="T28" fmla="*/ 0 w 3127"/>
                <a:gd name="T29" fmla="*/ 0 h 2198"/>
                <a:gd name="T30" fmla="*/ 0 w 3127"/>
                <a:gd name="T31" fmla="*/ 0 h 2198"/>
                <a:gd name="T32" fmla="*/ 0 w 3127"/>
                <a:gd name="T33" fmla="*/ 0 h 2198"/>
                <a:gd name="T34" fmla="*/ 0 w 3127"/>
                <a:gd name="T35" fmla="*/ 0 h 2198"/>
                <a:gd name="T36" fmla="*/ 0 w 3127"/>
                <a:gd name="T37" fmla="*/ 0 h 2198"/>
                <a:gd name="T38" fmla="*/ 0 w 3127"/>
                <a:gd name="T39" fmla="*/ 0 h 2198"/>
                <a:gd name="T40" fmla="*/ 0 w 3127"/>
                <a:gd name="T41" fmla="*/ 0 h 2198"/>
                <a:gd name="T42" fmla="*/ 0 w 3127"/>
                <a:gd name="T43" fmla="*/ 0 h 2198"/>
                <a:gd name="T44" fmla="*/ 0 w 3127"/>
                <a:gd name="T45" fmla="*/ 0 h 2198"/>
                <a:gd name="T46" fmla="*/ 0 w 3127"/>
                <a:gd name="T47" fmla="*/ 0 h 2198"/>
                <a:gd name="T48" fmla="*/ 0 w 3127"/>
                <a:gd name="T49" fmla="*/ 0 h 2198"/>
                <a:gd name="T50" fmla="*/ 0 w 3127"/>
                <a:gd name="T51" fmla="*/ 0 h 2198"/>
                <a:gd name="T52" fmla="*/ 0 w 3127"/>
                <a:gd name="T53" fmla="*/ 0 h 2198"/>
                <a:gd name="T54" fmla="*/ 0 w 3127"/>
                <a:gd name="T55" fmla="*/ 0 h 2198"/>
                <a:gd name="T56" fmla="*/ 0 w 3127"/>
                <a:gd name="T57" fmla="*/ 0 h 2198"/>
                <a:gd name="T58" fmla="*/ 0 w 3127"/>
                <a:gd name="T59" fmla="*/ 0 h 2198"/>
                <a:gd name="T60" fmla="*/ 0 w 3127"/>
                <a:gd name="T61" fmla="*/ 0 h 2198"/>
                <a:gd name="T62" fmla="*/ 0 w 3127"/>
                <a:gd name="T63" fmla="*/ 0 h 2198"/>
                <a:gd name="T64" fmla="*/ 0 w 3127"/>
                <a:gd name="T65" fmla="*/ 0 h 2198"/>
                <a:gd name="T66" fmla="*/ 0 w 3127"/>
                <a:gd name="T67" fmla="*/ 0 h 2198"/>
                <a:gd name="T68" fmla="*/ 0 w 3127"/>
                <a:gd name="T69" fmla="*/ 0 h 2198"/>
                <a:gd name="T70" fmla="*/ 0 w 3127"/>
                <a:gd name="T71" fmla="*/ 0 h 2198"/>
                <a:gd name="T72" fmla="*/ 0 w 3127"/>
                <a:gd name="T73" fmla="*/ 0 h 2198"/>
                <a:gd name="T74" fmla="*/ 0 w 3127"/>
                <a:gd name="T75" fmla="*/ 0 h 2198"/>
                <a:gd name="T76" fmla="*/ 0 w 3127"/>
                <a:gd name="T77" fmla="*/ 0 h 2198"/>
                <a:gd name="T78" fmla="*/ 0 w 3127"/>
                <a:gd name="T79" fmla="*/ 0 h 2198"/>
                <a:gd name="T80" fmla="*/ 0 w 3127"/>
                <a:gd name="T81" fmla="*/ 0 h 2198"/>
                <a:gd name="T82" fmla="*/ 0 w 3127"/>
                <a:gd name="T83" fmla="*/ 0 h 2198"/>
                <a:gd name="T84" fmla="*/ 0 w 3127"/>
                <a:gd name="T85" fmla="*/ 0 h 2198"/>
                <a:gd name="T86" fmla="*/ 0 w 3127"/>
                <a:gd name="T87" fmla="*/ 0 h 2198"/>
                <a:gd name="T88" fmla="*/ 0 w 3127"/>
                <a:gd name="T89" fmla="*/ 0 h 2198"/>
                <a:gd name="T90" fmla="*/ 0 w 3127"/>
                <a:gd name="T91" fmla="*/ 0 h 2198"/>
                <a:gd name="T92" fmla="*/ 0 w 3127"/>
                <a:gd name="T93" fmla="*/ 0 h 2198"/>
                <a:gd name="T94" fmla="*/ 0 w 3127"/>
                <a:gd name="T95" fmla="*/ 0 h 2198"/>
                <a:gd name="T96" fmla="*/ 0 w 3127"/>
                <a:gd name="T97" fmla="*/ 0 h 2198"/>
                <a:gd name="T98" fmla="*/ 0 w 3127"/>
                <a:gd name="T99" fmla="*/ 0 h 2198"/>
                <a:gd name="T100" fmla="*/ 0 w 3127"/>
                <a:gd name="T101" fmla="*/ 0 h 2198"/>
                <a:gd name="T102" fmla="*/ 0 w 3127"/>
                <a:gd name="T103" fmla="*/ 0 h 2198"/>
                <a:gd name="T104" fmla="*/ 0 w 3127"/>
                <a:gd name="T105" fmla="*/ 0 h 2198"/>
                <a:gd name="T106" fmla="*/ 0 w 3127"/>
                <a:gd name="T107" fmla="*/ 0 h 2198"/>
                <a:gd name="T108" fmla="*/ 0 w 3127"/>
                <a:gd name="T109" fmla="*/ 0 h 219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127"/>
                <a:gd name="T166" fmla="*/ 0 h 2198"/>
                <a:gd name="T167" fmla="*/ 3127 w 3127"/>
                <a:gd name="T168" fmla="*/ 2198 h 219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127" h="2198">
                  <a:moveTo>
                    <a:pt x="644" y="172"/>
                  </a:moveTo>
                  <a:lnTo>
                    <a:pt x="596" y="224"/>
                  </a:lnTo>
                  <a:lnTo>
                    <a:pt x="801" y="663"/>
                  </a:lnTo>
                  <a:lnTo>
                    <a:pt x="967" y="1085"/>
                  </a:lnTo>
                  <a:lnTo>
                    <a:pt x="1109" y="1512"/>
                  </a:lnTo>
                  <a:lnTo>
                    <a:pt x="974" y="1267"/>
                  </a:lnTo>
                  <a:lnTo>
                    <a:pt x="861" y="1105"/>
                  </a:lnTo>
                  <a:lnTo>
                    <a:pt x="749" y="1052"/>
                  </a:lnTo>
                  <a:lnTo>
                    <a:pt x="686" y="860"/>
                  </a:lnTo>
                  <a:lnTo>
                    <a:pt x="452" y="616"/>
                  </a:lnTo>
                  <a:lnTo>
                    <a:pt x="442" y="490"/>
                  </a:lnTo>
                  <a:lnTo>
                    <a:pt x="339" y="396"/>
                  </a:lnTo>
                  <a:lnTo>
                    <a:pt x="234" y="202"/>
                  </a:lnTo>
                  <a:lnTo>
                    <a:pt x="0" y="0"/>
                  </a:lnTo>
                  <a:lnTo>
                    <a:pt x="161" y="193"/>
                  </a:lnTo>
                  <a:lnTo>
                    <a:pt x="234" y="396"/>
                  </a:lnTo>
                  <a:lnTo>
                    <a:pt x="0" y="298"/>
                  </a:lnTo>
                  <a:lnTo>
                    <a:pt x="357" y="490"/>
                  </a:lnTo>
                  <a:lnTo>
                    <a:pt x="379" y="573"/>
                  </a:lnTo>
                  <a:lnTo>
                    <a:pt x="388" y="650"/>
                  </a:lnTo>
                  <a:lnTo>
                    <a:pt x="471" y="726"/>
                  </a:lnTo>
                  <a:lnTo>
                    <a:pt x="585" y="860"/>
                  </a:lnTo>
                  <a:lnTo>
                    <a:pt x="627" y="963"/>
                  </a:lnTo>
                  <a:lnTo>
                    <a:pt x="686" y="1147"/>
                  </a:lnTo>
                  <a:lnTo>
                    <a:pt x="720" y="1297"/>
                  </a:lnTo>
                  <a:lnTo>
                    <a:pt x="842" y="1297"/>
                  </a:lnTo>
                  <a:lnTo>
                    <a:pt x="967" y="1444"/>
                  </a:lnTo>
                  <a:lnTo>
                    <a:pt x="842" y="1460"/>
                  </a:lnTo>
                  <a:lnTo>
                    <a:pt x="738" y="1533"/>
                  </a:lnTo>
                  <a:lnTo>
                    <a:pt x="700" y="1626"/>
                  </a:lnTo>
                  <a:lnTo>
                    <a:pt x="658" y="1819"/>
                  </a:lnTo>
                  <a:lnTo>
                    <a:pt x="544" y="2198"/>
                  </a:lnTo>
                  <a:lnTo>
                    <a:pt x="658" y="1883"/>
                  </a:lnTo>
                  <a:lnTo>
                    <a:pt x="710" y="1709"/>
                  </a:lnTo>
                  <a:lnTo>
                    <a:pt x="792" y="1595"/>
                  </a:lnTo>
                  <a:lnTo>
                    <a:pt x="913" y="1575"/>
                  </a:lnTo>
                  <a:lnTo>
                    <a:pt x="1018" y="1604"/>
                  </a:lnTo>
                  <a:lnTo>
                    <a:pt x="1079" y="1668"/>
                  </a:lnTo>
                  <a:lnTo>
                    <a:pt x="1079" y="1730"/>
                  </a:lnTo>
                  <a:lnTo>
                    <a:pt x="1234" y="1647"/>
                  </a:lnTo>
                  <a:lnTo>
                    <a:pt x="1293" y="1668"/>
                  </a:lnTo>
                  <a:lnTo>
                    <a:pt x="1460" y="1697"/>
                  </a:lnTo>
                  <a:lnTo>
                    <a:pt x="1811" y="1735"/>
                  </a:lnTo>
                  <a:lnTo>
                    <a:pt x="2219" y="1730"/>
                  </a:lnTo>
                  <a:lnTo>
                    <a:pt x="2522" y="1730"/>
                  </a:lnTo>
                  <a:lnTo>
                    <a:pt x="3127" y="1677"/>
                  </a:lnTo>
                  <a:lnTo>
                    <a:pt x="2467" y="1697"/>
                  </a:lnTo>
                  <a:lnTo>
                    <a:pt x="1839" y="1709"/>
                  </a:lnTo>
                  <a:lnTo>
                    <a:pt x="1436" y="1668"/>
                  </a:lnTo>
                  <a:lnTo>
                    <a:pt x="1243" y="1626"/>
                  </a:lnTo>
                  <a:lnTo>
                    <a:pt x="1152" y="1297"/>
                  </a:lnTo>
                  <a:lnTo>
                    <a:pt x="998" y="921"/>
                  </a:lnTo>
                  <a:lnTo>
                    <a:pt x="821" y="522"/>
                  </a:lnTo>
                  <a:lnTo>
                    <a:pt x="667" y="215"/>
                  </a:lnTo>
                  <a:lnTo>
                    <a:pt x="644" y="1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5" name="Freeform 98"/>
            <p:cNvSpPr>
              <a:spLocks/>
            </p:cNvSpPr>
            <p:nvPr/>
          </p:nvSpPr>
          <p:spPr bwMode="auto">
            <a:xfrm>
              <a:off x="1089" y="3385"/>
              <a:ext cx="79" cy="60"/>
            </a:xfrm>
            <a:custGeom>
              <a:avLst/>
              <a:gdLst>
                <a:gd name="T0" fmla="*/ 0 w 708"/>
                <a:gd name="T1" fmla="*/ 0 h 544"/>
                <a:gd name="T2" fmla="*/ 0 w 708"/>
                <a:gd name="T3" fmla="*/ 0 h 544"/>
                <a:gd name="T4" fmla="*/ 0 w 708"/>
                <a:gd name="T5" fmla="*/ 0 h 544"/>
                <a:gd name="T6" fmla="*/ 0 w 708"/>
                <a:gd name="T7" fmla="*/ 0 h 544"/>
                <a:gd name="T8" fmla="*/ 0 w 708"/>
                <a:gd name="T9" fmla="*/ 0 h 544"/>
                <a:gd name="T10" fmla="*/ 0 w 708"/>
                <a:gd name="T11" fmla="*/ 0 h 544"/>
                <a:gd name="T12" fmla="*/ 0 w 708"/>
                <a:gd name="T13" fmla="*/ 0 h 544"/>
                <a:gd name="T14" fmla="*/ 0 w 708"/>
                <a:gd name="T15" fmla="*/ 0 h 544"/>
                <a:gd name="T16" fmla="*/ 0 w 708"/>
                <a:gd name="T17" fmla="*/ 0 h 544"/>
                <a:gd name="T18" fmla="*/ 0 w 708"/>
                <a:gd name="T19" fmla="*/ 0 h 544"/>
                <a:gd name="T20" fmla="*/ 0 w 708"/>
                <a:gd name="T21" fmla="*/ 0 h 544"/>
                <a:gd name="T22" fmla="*/ 0 w 708"/>
                <a:gd name="T23" fmla="*/ 0 h 544"/>
                <a:gd name="T24" fmla="*/ 0 w 708"/>
                <a:gd name="T25" fmla="*/ 0 h 544"/>
                <a:gd name="T26" fmla="*/ 0 w 708"/>
                <a:gd name="T27" fmla="*/ 0 h 544"/>
                <a:gd name="T28" fmla="*/ 0 w 708"/>
                <a:gd name="T29" fmla="*/ 0 h 54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08"/>
                <a:gd name="T46" fmla="*/ 0 h 544"/>
                <a:gd name="T47" fmla="*/ 708 w 708"/>
                <a:gd name="T48" fmla="*/ 544 h 54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08" h="544">
                  <a:moveTo>
                    <a:pt x="0" y="505"/>
                  </a:moveTo>
                  <a:lnTo>
                    <a:pt x="82" y="309"/>
                  </a:lnTo>
                  <a:lnTo>
                    <a:pt x="204" y="135"/>
                  </a:lnTo>
                  <a:lnTo>
                    <a:pt x="316" y="0"/>
                  </a:lnTo>
                  <a:lnTo>
                    <a:pt x="442" y="73"/>
                  </a:lnTo>
                  <a:lnTo>
                    <a:pt x="585" y="245"/>
                  </a:lnTo>
                  <a:lnTo>
                    <a:pt x="708" y="444"/>
                  </a:lnTo>
                  <a:lnTo>
                    <a:pt x="690" y="544"/>
                  </a:lnTo>
                  <a:lnTo>
                    <a:pt x="503" y="266"/>
                  </a:lnTo>
                  <a:lnTo>
                    <a:pt x="484" y="187"/>
                  </a:lnTo>
                  <a:lnTo>
                    <a:pt x="359" y="94"/>
                  </a:lnTo>
                  <a:lnTo>
                    <a:pt x="266" y="124"/>
                  </a:lnTo>
                  <a:lnTo>
                    <a:pt x="113" y="309"/>
                  </a:lnTo>
                  <a:lnTo>
                    <a:pt x="64" y="407"/>
                  </a:lnTo>
                  <a:lnTo>
                    <a:pt x="0" y="5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6" name="Freeform 99"/>
            <p:cNvSpPr>
              <a:spLocks/>
            </p:cNvSpPr>
            <p:nvPr/>
          </p:nvSpPr>
          <p:spPr bwMode="auto">
            <a:xfrm>
              <a:off x="1103" y="3412"/>
              <a:ext cx="14" cy="33"/>
            </a:xfrm>
            <a:custGeom>
              <a:avLst/>
              <a:gdLst>
                <a:gd name="T0" fmla="*/ 0 w 132"/>
                <a:gd name="T1" fmla="*/ 0 h 299"/>
                <a:gd name="T2" fmla="*/ 0 w 132"/>
                <a:gd name="T3" fmla="*/ 0 h 299"/>
                <a:gd name="T4" fmla="*/ 0 w 132"/>
                <a:gd name="T5" fmla="*/ 0 h 299"/>
                <a:gd name="T6" fmla="*/ 0 w 132"/>
                <a:gd name="T7" fmla="*/ 0 h 299"/>
                <a:gd name="T8" fmla="*/ 0 w 132"/>
                <a:gd name="T9" fmla="*/ 0 h 299"/>
                <a:gd name="T10" fmla="*/ 0 w 132"/>
                <a:gd name="T11" fmla="*/ 0 h 299"/>
                <a:gd name="T12" fmla="*/ 0 w 132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2"/>
                <a:gd name="T22" fmla="*/ 0 h 299"/>
                <a:gd name="T23" fmla="*/ 132 w 132"/>
                <a:gd name="T24" fmla="*/ 299 h 29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2" h="299">
                  <a:moveTo>
                    <a:pt x="30" y="0"/>
                  </a:moveTo>
                  <a:lnTo>
                    <a:pt x="113" y="147"/>
                  </a:lnTo>
                  <a:lnTo>
                    <a:pt x="132" y="245"/>
                  </a:lnTo>
                  <a:lnTo>
                    <a:pt x="113" y="299"/>
                  </a:lnTo>
                  <a:lnTo>
                    <a:pt x="74" y="187"/>
                  </a:lnTo>
                  <a:lnTo>
                    <a:pt x="0" y="51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7" name="Freeform 100"/>
            <p:cNvSpPr>
              <a:spLocks/>
            </p:cNvSpPr>
            <p:nvPr/>
          </p:nvSpPr>
          <p:spPr bwMode="auto">
            <a:xfrm>
              <a:off x="1119" y="3367"/>
              <a:ext cx="63" cy="221"/>
            </a:xfrm>
            <a:custGeom>
              <a:avLst/>
              <a:gdLst>
                <a:gd name="T0" fmla="*/ 0 w 568"/>
                <a:gd name="T1" fmla="*/ 0 h 1992"/>
                <a:gd name="T2" fmla="*/ 0 w 568"/>
                <a:gd name="T3" fmla="*/ 0 h 1992"/>
                <a:gd name="T4" fmla="*/ 0 w 568"/>
                <a:gd name="T5" fmla="*/ 0 h 1992"/>
                <a:gd name="T6" fmla="*/ 0 w 568"/>
                <a:gd name="T7" fmla="*/ 0 h 1992"/>
                <a:gd name="T8" fmla="*/ 0 w 568"/>
                <a:gd name="T9" fmla="*/ 0 h 1992"/>
                <a:gd name="T10" fmla="*/ 0 w 568"/>
                <a:gd name="T11" fmla="*/ 0 h 1992"/>
                <a:gd name="T12" fmla="*/ 0 w 568"/>
                <a:gd name="T13" fmla="*/ 0 h 1992"/>
                <a:gd name="T14" fmla="*/ 0 w 568"/>
                <a:gd name="T15" fmla="*/ 0 h 1992"/>
                <a:gd name="T16" fmla="*/ 0 w 568"/>
                <a:gd name="T17" fmla="*/ 0 h 1992"/>
                <a:gd name="T18" fmla="*/ 0 w 568"/>
                <a:gd name="T19" fmla="*/ 0 h 1992"/>
                <a:gd name="T20" fmla="*/ 0 w 568"/>
                <a:gd name="T21" fmla="*/ 0 h 1992"/>
                <a:gd name="T22" fmla="*/ 0 w 568"/>
                <a:gd name="T23" fmla="*/ 0 h 1992"/>
                <a:gd name="T24" fmla="*/ 0 w 568"/>
                <a:gd name="T25" fmla="*/ 0 h 1992"/>
                <a:gd name="T26" fmla="*/ 0 w 568"/>
                <a:gd name="T27" fmla="*/ 0 h 1992"/>
                <a:gd name="T28" fmla="*/ 0 w 568"/>
                <a:gd name="T29" fmla="*/ 0 h 1992"/>
                <a:gd name="T30" fmla="*/ 0 w 568"/>
                <a:gd name="T31" fmla="*/ 0 h 1992"/>
                <a:gd name="T32" fmla="*/ 0 w 568"/>
                <a:gd name="T33" fmla="*/ 0 h 1992"/>
                <a:gd name="T34" fmla="*/ 0 w 568"/>
                <a:gd name="T35" fmla="*/ 0 h 1992"/>
                <a:gd name="T36" fmla="*/ 0 w 568"/>
                <a:gd name="T37" fmla="*/ 0 h 1992"/>
                <a:gd name="T38" fmla="*/ 0 w 568"/>
                <a:gd name="T39" fmla="*/ 0 h 1992"/>
                <a:gd name="T40" fmla="*/ 0 w 568"/>
                <a:gd name="T41" fmla="*/ 0 h 1992"/>
                <a:gd name="T42" fmla="*/ 0 w 568"/>
                <a:gd name="T43" fmla="*/ 0 h 1992"/>
                <a:gd name="T44" fmla="*/ 0 w 568"/>
                <a:gd name="T45" fmla="*/ 0 h 1992"/>
                <a:gd name="T46" fmla="*/ 0 w 568"/>
                <a:gd name="T47" fmla="*/ 0 h 1992"/>
                <a:gd name="T48" fmla="*/ 0 w 568"/>
                <a:gd name="T49" fmla="*/ 0 h 1992"/>
                <a:gd name="T50" fmla="*/ 0 w 568"/>
                <a:gd name="T51" fmla="*/ 0 h 1992"/>
                <a:gd name="T52" fmla="*/ 0 w 568"/>
                <a:gd name="T53" fmla="*/ 0 h 1992"/>
                <a:gd name="T54" fmla="*/ 0 w 568"/>
                <a:gd name="T55" fmla="*/ 0 h 199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568"/>
                <a:gd name="T85" fmla="*/ 0 h 1992"/>
                <a:gd name="T86" fmla="*/ 568 w 568"/>
                <a:gd name="T87" fmla="*/ 1992 h 199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568" h="1992">
                  <a:moveTo>
                    <a:pt x="194" y="319"/>
                  </a:moveTo>
                  <a:lnTo>
                    <a:pt x="123" y="450"/>
                  </a:lnTo>
                  <a:lnTo>
                    <a:pt x="84" y="686"/>
                  </a:lnTo>
                  <a:lnTo>
                    <a:pt x="0" y="695"/>
                  </a:lnTo>
                  <a:lnTo>
                    <a:pt x="93" y="747"/>
                  </a:lnTo>
                  <a:lnTo>
                    <a:pt x="227" y="1370"/>
                  </a:lnTo>
                  <a:lnTo>
                    <a:pt x="290" y="1604"/>
                  </a:lnTo>
                  <a:lnTo>
                    <a:pt x="341" y="1840"/>
                  </a:lnTo>
                  <a:lnTo>
                    <a:pt x="360" y="1992"/>
                  </a:lnTo>
                  <a:lnTo>
                    <a:pt x="393" y="1975"/>
                  </a:lnTo>
                  <a:lnTo>
                    <a:pt x="369" y="1604"/>
                  </a:lnTo>
                  <a:lnTo>
                    <a:pt x="393" y="1106"/>
                  </a:lnTo>
                  <a:lnTo>
                    <a:pt x="463" y="616"/>
                  </a:lnTo>
                  <a:lnTo>
                    <a:pt x="537" y="227"/>
                  </a:lnTo>
                  <a:lnTo>
                    <a:pt x="568" y="0"/>
                  </a:lnTo>
                  <a:lnTo>
                    <a:pt x="525" y="9"/>
                  </a:lnTo>
                  <a:lnTo>
                    <a:pt x="487" y="328"/>
                  </a:lnTo>
                  <a:lnTo>
                    <a:pt x="413" y="791"/>
                  </a:lnTo>
                  <a:lnTo>
                    <a:pt x="353" y="1126"/>
                  </a:lnTo>
                  <a:lnTo>
                    <a:pt x="319" y="1533"/>
                  </a:lnTo>
                  <a:lnTo>
                    <a:pt x="245" y="1241"/>
                  </a:lnTo>
                  <a:lnTo>
                    <a:pt x="176" y="944"/>
                  </a:lnTo>
                  <a:lnTo>
                    <a:pt x="123" y="729"/>
                  </a:lnTo>
                  <a:lnTo>
                    <a:pt x="147" y="637"/>
                  </a:lnTo>
                  <a:lnTo>
                    <a:pt x="155" y="523"/>
                  </a:lnTo>
                  <a:lnTo>
                    <a:pt x="185" y="441"/>
                  </a:lnTo>
                  <a:lnTo>
                    <a:pt x="237" y="350"/>
                  </a:lnTo>
                  <a:lnTo>
                    <a:pt x="194" y="3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8" name="Freeform 101"/>
            <p:cNvSpPr>
              <a:spLocks/>
            </p:cNvSpPr>
            <p:nvPr/>
          </p:nvSpPr>
          <p:spPr bwMode="auto">
            <a:xfrm>
              <a:off x="1102" y="3448"/>
              <a:ext cx="15" cy="45"/>
            </a:xfrm>
            <a:custGeom>
              <a:avLst/>
              <a:gdLst>
                <a:gd name="T0" fmla="*/ 0 w 141"/>
                <a:gd name="T1" fmla="*/ 0 h 406"/>
                <a:gd name="T2" fmla="*/ 0 w 141"/>
                <a:gd name="T3" fmla="*/ 0 h 406"/>
                <a:gd name="T4" fmla="*/ 0 w 141"/>
                <a:gd name="T5" fmla="*/ 0 h 406"/>
                <a:gd name="T6" fmla="*/ 0 w 141"/>
                <a:gd name="T7" fmla="*/ 0 h 406"/>
                <a:gd name="T8" fmla="*/ 0 w 141"/>
                <a:gd name="T9" fmla="*/ 0 h 406"/>
                <a:gd name="T10" fmla="*/ 0 w 141"/>
                <a:gd name="T11" fmla="*/ 0 h 406"/>
                <a:gd name="T12" fmla="*/ 0 w 141"/>
                <a:gd name="T13" fmla="*/ 0 h 406"/>
                <a:gd name="T14" fmla="*/ 0 w 141"/>
                <a:gd name="T15" fmla="*/ 0 h 4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1"/>
                <a:gd name="T25" fmla="*/ 0 h 406"/>
                <a:gd name="T26" fmla="*/ 141 w 141"/>
                <a:gd name="T27" fmla="*/ 406 h 40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1" h="406">
                  <a:moveTo>
                    <a:pt x="141" y="0"/>
                  </a:moveTo>
                  <a:lnTo>
                    <a:pt x="72" y="132"/>
                  </a:lnTo>
                  <a:lnTo>
                    <a:pt x="31" y="292"/>
                  </a:lnTo>
                  <a:lnTo>
                    <a:pt x="19" y="406"/>
                  </a:lnTo>
                  <a:lnTo>
                    <a:pt x="0" y="304"/>
                  </a:lnTo>
                  <a:lnTo>
                    <a:pt x="39" y="160"/>
                  </a:lnTo>
                  <a:lnTo>
                    <a:pt x="91" y="26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9" name="Freeform 102"/>
            <p:cNvSpPr>
              <a:spLocks/>
            </p:cNvSpPr>
            <p:nvPr/>
          </p:nvSpPr>
          <p:spPr bwMode="auto">
            <a:xfrm>
              <a:off x="1171" y="3411"/>
              <a:ext cx="31" cy="175"/>
            </a:xfrm>
            <a:custGeom>
              <a:avLst/>
              <a:gdLst>
                <a:gd name="T0" fmla="*/ 0 w 277"/>
                <a:gd name="T1" fmla="*/ 0 h 1578"/>
                <a:gd name="T2" fmla="*/ 0 w 277"/>
                <a:gd name="T3" fmla="*/ 0 h 1578"/>
                <a:gd name="T4" fmla="*/ 0 w 277"/>
                <a:gd name="T5" fmla="*/ 0 h 1578"/>
                <a:gd name="T6" fmla="*/ 0 w 277"/>
                <a:gd name="T7" fmla="*/ 0 h 1578"/>
                <a:gd name="T8" fmla="*/ 0 w 277"/>
                <a:gd name="T9" fmla="*/ 0 h 1578"/>
                <a:gd name="T10" fmla="*/ 0 w 277"/>
                <a:gd name="T11" fmla="*/ 0 h 1578"/>
                <a:gd name="T12" fmla="*/ 0 w 277"/>
                <a:gd name="T13" fmla="*/ 0 h 1578"/>
                <a:gd name="T14" fmla="*/ 0 w 277"/>
                <a:gd name="T15" fmla="*/ 0 h 1578"/>
                <a:gd name="T16" fmla="*/ 0 w 277"/>
                <a:gd name="T17" fmla="*/ 0 h 157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7"/>
                <a:gd name="T28" fmla="*/ 0 h 1578"/>
                <a:gd name="T29" fmla="*/ 277 w 277"/>
                <a:gd name="T30" fmla="*/ 1578 h 157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7" h="1578">
                  <a:moveTo>
                    <a:pt x="0" y="1578"/>
                  </a:moveTo>
                  <a:lnTo>
                    <a:pt x="50" y="1181"/>
                  </a:lnTo>
                  <a:lnTo>
                    <a:pt x="135" y="618"/>
                  </a:lnTo>
                  <a:lnTo>
                    <a:pt x="256" y="0"/>
                  </a:lnTo>
                  <a:lnTo>
                    <a:pt x="277" y="62"/>
                  </a:lnTo>
                  <a:lnTo>
                    <a:pt x="164" y="759"/>
                  </a:lnTo>
                  <a:lnTo>
                    <a:pt x="81" y="1281"/>
                  </a:lnTo>
                  <a:lnTo>
                    <a:pt x="29" y="1569"/>
                  </a:lnTo>
                  <a:lnTo>
                    <a:pt x="0" y="15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0" name="Freeform 103"/>
            <p:cNvSpPr>
              <a:spLocks/>
            </p:cNvSpPr>
            <p:nvPr/>
          </p:nvSpPr>
          <p:spPr bwMode="auto">
            <a:xfrm>
              <a:off x="1192" y="3367"/>
              <a:ext cx="21" cy="10"/>
            </a:xfrm>
            <a:custGeom>
              <a:avLst/>
              <a:gdLst>
                <a:gd name="T0" fmla="*/ 0 w 186"/>
                <a:gd name="T1" fmla="*/ 0 h 92"/>
                <a:gd name="T2" fmla="*/ 0 w 186"/>
                <a:gd name="T3" fmla="*/ 0 h 92"/>
                <a:gd name="T4" fmla="*/ 0 w 186"/>
                <a:gd name="T5" fmla="*/ 0 h 92"/>
                <a:gd name="T6" fmla="*/ 0 w 186"/>
                <a:gd name="T7" fmla="*/ 0 h 92"/>
                <a:gd name="T8" fmla="*/ 0 w 186"/>
                <a:gd name="T9" fmla="*/ 0 h 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6"/>
                <a:gd name="T16" fmla="*/ 0 h 92"/>
                <a:gd name="T17" fmla="*/ 186 w 186"/>
                <a:gd name="T18" fmla="*/ 92 h 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6" h="92">
                  <a:moveTo>
                    <a:pt x="0" y="70"/>
                  </a:moveTo>
                  <a:lnTo>
                    <a:pt x="134" y="0"/>
                  </a:lnTo>
                  <a:lnTo>
                    <a:pt x="186" y="33"/>
                  </a:lnTo>
                  <a:lnTo>
                    <a:pt x="39" y="92"/>
                  </a:lnTo>
                  <a:lnTo>
                    <a:pt x="0" y="7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1" name="Freeform 104"/>
            <p:cNvSpPr>
              <a:spLocks/>
            </p:cNvSpPr>
            <p:nvPr/>
          </p:nvSpPr>
          <p:spPr bwMode="auto">
            <a:xfrm>
              <a:off x="848" y="3349"/>
              <a:ext cx="69" cy="45"/>
            </a:xfrm>
            <a:custGeom>
              <a:avLst/>
              <a:gdLst>
                <a:gd name="T0" fmla="*/ 0 w 627"/>
                <a:gd name="T1" fmla="*/ 0 h 409"/>
                <a:gd name="T2" fmla="*/ 0 w 627"/>
                <a:gd name="T3" fmla="*/ 0 h 409"/>
                <a:gd name="T4" fmla="*/ 0 w 627"/>
                <a:gd name="T5" fmla="*/ 0 h 409"/>
                <a:gd name="T6" fmla="*/ 0 w 627"/>
                <a:gd name="T7" fmla="*/ 0 h 409"/>
                <a:gd name="T8" fmla="*/ 0 w 627"/>
                <a:gd name="T9" fmla="*/ 0 h 409"/>
                <a:gd name="T10" fmla="*/ 0 w 627"/>
                <a:gd name="T11" fmla="*/ 0 h 409"/>
                <a:gd name="T12" fmla="*/ 0 w 627"/>
                <a:gd name="T13" fmla="*/ 0 h 409"/>
                <a:gd name="T14" fmla="*/ 0 w 627"/>
                <a:gd name="T15" fmla="*/ 0 h 409"/>
                <a:gd name="T16" fmla="*/ 0 w 627"/>
                <a:gd name="T17" fmla="*/ 0 h 409"/>
                <a:gd name="T18" fmla="*/ 0 w 627"/>
                <a:gd name="T19" fmla="*/ 0 h 409"/>
                <a:gd name="T20" fmla="*/ 0 w 627"/>
                <a:gd name="T21" fmla="*/ 0 h 4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27"/>
                <a:gd name="T34" fmla="*/ 0 h 409"/>
                <a:gd name="T35" fmla="*/ 627 w 627"/>
                <a:gd name="T36" fmla="*/ 409 h 4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27" h="409">
                  <a:moveTo>
                    <a:pt x="13" y="53"/>
                  </a:moveTo>
                  <a:lnTo>
                    <a:pt x="188" y="74"/>
                  </a:lnTo>
                  <a:lnTo>
                    <a:pt x="373" y="154"/>
                  </a:lnTo>
                  <a:lnTo>
                    <a:pt x="504" y="269"/>
                  </a:lnTo>
                  <a:lnTo>
                    <a:pt x="627" y="409"/>
                  </a:lnTo>
                  <a:lnTo>
                    <a:pt x="538" y="234"/>
                  </a:lnTo>
                  <a:lnTo>
                    <a:pt x="435" y="100"/>
                  </a:lnTo>
                  <a:lnTo>
                    <a:pt x="281" y="20"/>
                  </a:lnTo>
                  <a:lnTo>
                    <a:pt x="143" y="0"/>
                  </a:lnTo>
                  <a:lnTo>
                    <a:pt x="0" y="10"/>
                  </a:lnTo>
                  <a:lnTo>
                    <a:pt x="13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2" name="Freeform 105"/>
            <p:cNvSpPr>
              <a:spLocks/>
            </p:cNvSpPr>
            <p:nvPr/>
          </p:nvSpPr>
          <p:spPr bwMode="auto">
            <a:xfrm>
              <a:off x="839" y="3368"/>
              <a:ext cx="103" cy="127"/>
            </a:xfrm>
            <a:custGeom>
              <a:avLst/>
              <a:gdLst>
                <a:gd name="T0" fmla="*/ 0 w 925"/>
                <a:gd name="T1" fmla="*/ 0 h 1147"/>
                <a:gd name="T2" fmla="*/ 0 w 925"/>
                <a:gd name="T3" fmla="*/ 0 h 1147"/>
                <a:gd name="T4" fmla="*/ 0 w 925"/>
                <a:gd name="T5" fmla="*/ 0 h 1147"/>
                <a:gd name="T6" fmla="*/ 0 w 925"/>
                <a:gd name="T7" fmla="*/ 0 h 1147"/>
                <a:gd name="T8" fmla="*/ 0 w 925"/>
                <a:gd name="T9" fmla="*/ 0 h 1147"/>
                <a:gd name="T10" fmla="*/ 0 w 925"/>
                <a:gd name="T11" fmla="*/ 0 h 1147"/>
                <a:gd name="T12" fmla="*/ 0 w 925"/>
                <a:gd name="T13" fmla="*/ 0 h 1147"/>
                <a:gd name="T14" fmla="*/ 0 w 925"/>
                <a:gd name="T15" fmla="*/ 0 h 1147"/>
                <a:gd name="T16" fmla="*/ 0 w 925"/>
                <a:gd name="T17" fmla="*/ 0 h 1147"/>
                <a:gd name="T18" fmla="*/ 0 w 925"/>
                <a:gd name="T19" fmla="*/ 0 h 1147"/>
                <a:gd name="T20" fmla="*/ 0 w 925"/>
                <a:gd name="T21" fmla="*/ 0 h 1147"/>
                <a:gd name="T22" fmla="*/ 0 w 925"/>
                <a:gd name="T23" fmla="*/ 0 h 1147"/>
                <a:gd name="T24" fmla="*/ 0 w 925"/>
                <a:gd name="T25" fmla="*/ 0 h 1147"/>
                <a:gd name="T26" fmla="*/ 0 w 925"/>
                <a:gd name="T27" fmla="*/ 0 h 1147"/>
                <a:gd name="T28" fmla="*/ 0 w 925"/>
                <a:gd name="T29" fmla="*/ 0 h 1147"/>
                <a:gd name="T30" fmla="*/ 0 w 925"/>
                <a:gd name="T31" fmla="*/ 0 h 1147"/>
                <a:gd name="T32" fmla="*/ 0 w 925"/>
                <a:gd name="T33" fmla="*/ 0 h 1147"/>
                <a:gd name="T34" fmla="*/ 0 w 925"/>
                <a:gd name="T35" fmla="*/ 0 h 1147"/>
                <a:gd name="T36" fmla="*/ 0 w 925"/>
                <a:gd name="T37" fmla="*/ 0 h 1147"/>
                <a:gd name="T38" fmla="*/ 0 w 925"/>
                <a:gd name="T39" fmla="*/ 0 h 1147"/>
                <a:gd name="T40" fmla="*/ 0 w 925"/>
                <a:gd name="T41" fmla="*/ 0 h 1147"/>
                <a:gd name="T42" fmla="*/ 0 w 925"/>
                <a:gd name="T43" fmla="*/ 0 h 1147"/>
                <a:gd name="T44" fmla="*/ 0 w 925"/>
                <a:gd name="T45" fmla="*/ 0 h 1147"/>
                <a:gd name="T46" fmla="*/ 0 w 925"/>
                <a:gd name="T47" fmla="*/ 0 h 1147"/>
                <a:gd name="T48" fmla="*/ 0 w 925"/>
                <a:gd name="T49" fmla="*/ 0 h 1147"/>
                <a:gd name="T50" fmla="*/ 0 w 925"/>
                <a:gd name="T51" fmla="*/ 0 h 1147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25"/>
                <a:gd name="T79" fmla="*/ 0 h 1147"/>
                <a:gd name="T80" fmla="*/ 925 w 925"/>
                <a:gd name="T81" fmla="*/ 1147 h 1147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25" h="1147">
                  <a:moveTo>
                    <a:pt x="17" y="0"/>
                  </a:moveTo>
                  <a:lnTo>
                    <a:pt x="133" y="123"/>
                  </a:lnTo>
                  <a:lnTo>
                    <a:pt x="305" y="248"/>
                  </a:lnTo>
                  <a:lnTo>
                    <a:pt x="534" y="341"/>
                  </a:lnTo>
                  <a:lnTo>
                    <a:pt x="925" y="524"/>
                  </a:lnTo>
                  <a:lnTo>
                    <a:pt x="700" y="432"/>
                  </a:lnTo>
                  <a:lnTo>
                    <a:pt x="471" y="370"/>
                  </a:lnTo>
                  <a:lnTo>
                    <a:pt x="174" y="349"/>
                  </a:lnTo>
                  <a:lnTo>
                    <a:pt x="112" y="496"/>
                  </a:lnTo>
                  <a:lnTo>
                    <a:pt x="255" y="546"/>
                  </a:lnTo>
                  <a:lnTo>
                    <a:pt x="534" y="628"/>
                  </a:lnTo>
                  <a:lnTo>
                    <a:pt x="534" y="666"/>
                  </a:lnTo>
                  <a:lnTo>
                    <a:pt x="162" y="666"/>
                  </a:lnTo>
                  <a:lnTo>
                    <a:pt x="381" y="782"/>
                  </a:lnTo>
                  <a:lnTo>
                    <a:pt x="595" y="1024"/>
                  </a:lnTo>
                  <a:lnTo>
                    <a:pt x="222" y="995"/>
                  </a:lnTo>
                  <a:lnTo>
                    <a:pt x="112" y="1076"/>
                  </a:lnTo>
                  <a:lnTo>
                    <a:pt x="112" y="1147"/>
                  </a:lnTo>
                  <a:lnTo>
                    <a:pt x="62" y="1067"/>
                  </a:lnTo>
                  <a:lnTo>
                    <a:pt x="143" y="911"/>
                  </a:lnTo>
                  <a:lnTo>
                    <a:pt x="100" y="798"/>
                  </a:lnTo>
                  <a:lnTo>
                    <a:pt x="39" y="698"/>
                  </a:lnTo>
                  <a:lnTo>
                    <a:pt x="62" y="484"/>
                  </a:lnTo>
                  <a:lnTo>
                    <a:pt x="10" y="310"/>
                  </a:lnTo>
                  <a:lnTo>
                    <a:pt x="0" y="96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3" name="Freeform 106"/>
            <p:cNvSpPr>
              <a:spLocks/>
            </p:cNvSpPr>
            <p:nvPr/>
          </p:nvSpPr>
          <p:spPr bwMode="auto">
            <a:xfrm>
              <a:off x="856" y="3501"/>
              <a:ext cx="357" cy="252"/>
            </a:xfrm>
            <a:custGeom>
              <a:avLst/>
              <a:gdLst>
                <a:gd name="T0" fmla="*/ 0 w 3211"/>
                <a:gd name="T1" fmla="*/ 0 h 2270"/>
                <a:gd name="T2" fmla="*/ 0 w 3211"/>
                <a:gd name="T3" fmla="*/ 0 h 2270"/>
                <a:gd name="T4" fmla="*/ 0 w 3211"/>
                <a:gd name="T5" fmla="*/ 0 h 2270"/>
                <a:gd name="T6" fmla="*/ 0 w 3211"/>
                <a:gd name="T7" fmla="*/ 0 h 2270"/>
                <a:gd name="T8" fmla="*/ 0 w 3211"/>
                <a:gd name="T9" fmla="*/ 0 h 2270"/>
                <a:gd name="T10" fmla="*/ 0 w 3211"/>
                <a:gd name="T11" fmla="*/ 0 h 2270"/>
                <a:gd name="T12" fmla="*/ 0 w 3211"/>
                <a:gd name="T13" fmla="*/ 0 h 2270"/>
                <a:gd name="T14" fmla="*/ 0 w 3211"/>
                <a:gd name="T15" fmla="*/ 0 h 2270"/>
                <a:gd name="T16" fmla="*/ 0 w 3211"/>
                <a:gd name="T17" fmla="*/ 0 h 2270"/>
                <a:gd name="T18" fmla="*/ 0 w 3211"/>
                <a:gd name="T19" fmla="*/ 0 h 2270"/>
                <a:gd name="T20" fmla="*/ 0 w 3211"/>
                <a:gd name="T21" fmla="*/ 0 h 2270"/>
                <a:gd name="T22" fmla="*/ 0 w 3211"/>
                <a:gd name="T23" fmla="*/ 0 h 2270"/>
                <a:gd name="T24" fmla="*/ 0 w 3211"/>
                <a:gd name="T25" fmla="*/ 0 h 2270"/>
                <a:gd name="T26" fmla="*/ 0 w 3211"/>
                <a:gd name="T27" fmla="*/ 0 h 2270"/>
                <a:gd name="T28" fmla="*/ 0 w 3211"/>
                <a:gd name="T29" fmla="*/ 0 h 2270"/>
                <a:gd name="T30" fmla="*/ 0 w 3211"/>
                <a:gd name="T31" fmla="*/ 0 h 2270"/>
                <a:gd name="T32" fmla="*/ 0 w 3211"/>
                <a:gd name="T33" fmla="*/ 0 h 2270"/>
                <a:gd name="T34" fmla="*/ 0 w 3211"/>
                <a:gd name="T35" fmla="*/ 0 h 2270"/>
                <a:gd name="T36" fmla="*/ 0 w 3211"/>
                <a:gd name="T37" fmla="*/ 0 h 2270"/>
                <a:gd name="T38" fmla="*/ 0 w 3211"/>
                <a:gd name="T39" fmla="*/ 0 h 2270"/>
                <a:gd name="T40" fmla="*/ 0 w 3211"/>
                <a:gd name="T41" fmla="*/ 0 h 2270"/>
                <a:gd name="T42" fmla="*/ 0 w 3211"/>
                <a:gd name="T43" fmla="*/ 0 h 2270"/>
                <a:gd name="T44" fmla="*/ 0 w 3211"/>
                <a:gd name="T45" fmla="*/ 0 h 2270"/>
                <a:gd name="T46" fmla="*/ 0 w 3211"/>
                <a:gd name="T47" fmla="*/ 0 h 2270"/>
                <a:gd name="T48" fmla="*/ 0 w 3211"/>
                <a:gd name="T49" fmla="*/ 0 h 2270"/>
                <a:gd name="T50" fmla="*/ 0 w 3211"/>
                <a:gd name="T51" fmla="*/ 0 h 2270"/>
                <a:gd name="T52" fmla="*/ 0 w 3211"/>
                <a:gd name="T53" fmla="*/ 0 h 2270"/>
                <a:gd name="T54" fmla="*/ 0 w 3211"/>
                <a:gd name="T55" fmla="*/ 0 h 2270"/>
                <a:gd name="T56" fmla="*/ 0 w 3211"/>
                <a:gd name="T57" fmla="*/ 0 h 2270"/>
                <a:gd name="T58" fmla="*/ 0 w 3211"/>
                <a:gd name="T59" fmla="*/ 0 h 2270"/>
                <a:gd name="T60" fmla="*/ 0 w 3211"/>
                <a:gd name="T61" fmla="*/ 0 h 2270"/>
                <a:gd name="T62" fmla="*/ 0 w 3211"/>
                <a:gd name="T63" fmla="*/ 0 h 2270"/>
                <a:gd name="T64" fmla="*/ 0 w 3211"/>
                <a:gd name="T65" fmla="*/ 0 h 2270"/>
                <a:gd name="T66" fmla="*/ 0 w 3211"/>
                <a:gd name="T67" fmla="*/ 0 h 2270"/>
                <a:gd name="T68" fmla="*/ 0 w 3211"/>
                <a:gd name="T69" fmla="*/ 0 h 2270"/>
                <a:gd name="T70" fmla="*/ 0 w 3211"/>
                <a:gd name="T71" fmla="*/ 0 h 2270"/>
                <a:gd name="T72" fmla="*/ 0 w 3211"/>
                <a:gd name="T73" fmla="*/ 0 h 2270"/>
                <a:gd name="T74" fmla="*/ 0 w 3211"/>
                <a:gd name="T75" fmla="*/ 0 h 2270"/>
                <a:gd name="T76" fmla="*/ 0 w 3211"/>
                <a:gd name="T77" fmla="*/ 0 h 2270"/>
                <a:gd name="T78" fmla="*/ 0 w 3211"/>
                <a:gd name="T79" fmla="*/ 0 h 2270"/>
                <a:gd name="T80" fmla="*/ 0 w 3211"/>
                <a:gd name="T81" fmla="*/ 0 h 2270"/>
                <a:gd name="T82" fmla="*/ 0 w 3211"/>
                <a:gd name="T83" fmla="*/ 0 h 2270"/>
                <a:gd name="T84" fmla="*/ 0 w 3211"/>
                <a:gd name="T85" fmla="*/ 0 h 2270"/>
                <a:gd name="T86" fmla="*/ 0 w 3211"/>
                <a:gd name="T87" fmla="*/ 0 h 2270"/>
                <a:gd name="T88" fmla="*/ 0 w 3211"/>
                <a:gd name="T89" fmla="*/ 0 h 2270"/>
                <a:gd name="T90" fmla="*/ 0 w 3211"/>
                <a:gd name="T91" fmla="*/ 0 h 2270"/>
                <a:gd name="T92" fmla="*/ 0 w 3211"/>
                <a:gd name="T93" fmla="*/ 0 h 2270"/>
                <a:gd name="T94" fmla="*/ 0 w 3211"/>
                <a:gd name="T95" fmla="*/ 0 h 2270"/>
                <a:gd name="T96" fmla="*/ 0 w 3211"/>
                <a:gd name="T97" fmla="*/ 0 h 2270"/>
                <a:gd name="T98" fmla="*/ 0 w 3211"/>
                <a:gd name="T99" fmla="*/ 0 h 2270"/>
                <a:gd name="T100" fmla="*/ 0 w 3211"/>
                <a:gd name="T101" fmla="*/ 0 h 2270"/>
                <a:gd name="T102" fmla="*/ 0 w 3211"/>
                <a:gd name="T103" fmla="*/ 0 h 2270"/>
                <a:gd name="T104" fmla="*/ 0 w 3211"/>
                <a:gd name="T105" fmla="*/ 0 h 2270"/>
                <a:gd name="T106" fmla="*/ 0 w 3211"/>
                <a:gd name="T107" fmla="*/ 0 h 2270"/>
                <a:gd name="T108" fmla="*/ 0 w 3211"/>
                <a:gd name="T109" fmla="*/ 0 h 2270"/>
                <a:gd name="T110" fmla="*/ 0 w 3211"/>
                <a:gd name="T111" fmla="*/ 0 h 2270"/>
                <a:gd name="T112" fmla="*/ 0 w 3211"/>
                <a:gd name="T113" fmla="*/ 0 h 2270"/>
                <a:gd name="T114" fmla="*/ 0 w 3211"/>
                <a:gd name="T115" fmla="*/ 0 h 2270"/>
                <a:gd name="T116" fmla="*/ 0 w 3211"/>
                <a:gd name="T117" fmla="*/ 0 h 2270"/>
                <a:gd name="T118" fmla="*/ 0 w 3211"/>
                <a:gd name="T119" fmla="*/ 0 h 227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211"/>
                <a:gd name="T181" fmla="*/ 0 h 2270"/>
                <a:gd name="T182" fmla="*/ 3211 w 3211"/>
                <a:gd name="T183" fmla="*/ 2270 h 227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211" h="2270">
                  <a:moveTo>
                    <a:pt x="0" y="0"/>
                  </a:moveTo>
                  <a:lnTo>
                    <a:pt x="277" y="80"/>
                  </a:lnTo>
                  <a:lnTo>
                    <a:pt x="608" y="317"/>
                  </a:lnTo>
                  <a:lnTo>
                    <a:pt x="608" y="546"/>
                  </a:lnTo>
                  <a:lnTo>
                    <a:pt x="552" y="397"/>
                  </a:lnTo>
                  <a:lnTo>
                    <a:pt x="484" y="336"/>
                  </a:lnTo>
                  <a:lnTo>
                    <a:pt x="360" y="307"/>
                  </a:lnTo>
                  <a:lnTo>
                    <a:pt x="277" y="326"/>
                  </a:lnTo>
                  <a:lnTo>
                    <a:pt x="265" y="371"/>
                  </a:lnTo>
                  <a:lnTo>
                    <a:pt x="277" y="461"/>
                  </a:lnTo>
                  <a:lnTo>
                    <a:pt x="307" y="555"/>
                  </a:lnTo>
                  <a:lnTo>
                    <a:pt x="366" y="645"/>
                  </a:lnTo>
                  <a:lnTo>
                    <a:pt x="450" y="727"/>
                  </a:lnTo>
                  <a:lnTo>
                    <a:pt x="564" y="785"/>
                  </a:lnTo>
                  <a:lnTo>
                    <a:pt x="616" y="832"/>
                  </a:lnTo>
                  <a:lnTo>
                    <a:pt x="534" y="1013"/>
                  </a:lnTo>
                  <a:lnTo>
                    <a:pt x="525" y="1129"/>
                  </a:lnTo>
                  <a:lnTo>
                    <a:pt x="564" y="1228"/>
                  </a:lnTo>
                  <a:lnTo>
                    <a:pt x="903" y="785"/>
                  </a:lnTo>
                  <a:lnTo>
                    <a:pt x="657" y="1208"/>
                  </a:lnTo>
                  <a:lnTo>
                    <a:pt x="676" y="1228"/>
                  </a:lnTo>
                  <a:lnTo>
                    <a:pt x="789" y="1107"/>
                  </a:lnTo>
                  <a:lnTo>
                    <a:pt x="893" y="1166"/>
                  </a:lnTo>
                  <a:lnTo>
                    <a:pt x="893" y="1453"/>
                  </a:lnTo>
                  <a:lnTo>
                    <a:pt x="1107" y="1579"/>
                  </a:lnTo>
                  <a:lnTo>
                    <a:pt x="1233" y="1791"/>
                  </a:lnTo>
                  <a:lnTo>
                    <a:pt x="1276" y="1473"/>
                  </a:lnTo>
                  <a:lnTo>
                    <a:pt x="1377" y="1217"/>
                  </a:lnTo>
                  <a:lnTo>
                    <a:pt x="1377" y="1359"/>
                  </a:lnTo>
                  <a:lnTo>
                    <a:pt x="1491" y="1770"/>
                  </a:lnTo>
                  <a:lnTo>
                    <a:pt x="1534" y="1761"/>
                  </a:lnTo>
                  <a:lnTo>
                    <a:pt x="1503" y="1604"/>
                  </a:lnTo>
                  <a:lnTo>
                    <a:pt x="1562" y="1516"/>
                  </a:lnTo>
                  <a:lnTo>
                    <a:pt x="1696" y="1791"/>
                  </a:lnTo>
                  <a:lnTo>
                    <a:pt x="1944" y="1770"/>
                  </a:lnTo>
                  <a:lnTo>
                    <a:pt x="2449" y="1862"/>
                  </a:lnTo>
                  <a:lnTo>
                    <a:pt x="2942" y="1853"/>
                  </a:lnTo>
                  <a:lnTo>
                    <a:pt x="3211" y="1604"/>
                  </a:lnTo>
                  <a:lnTo>
                    <a:pt x="2975" y="1880"/>
                  </a:lnTo>
                  <a:lnTo>
                    <a:pt x="3012" y="2045"/>
                  </a:lnTo>
                  <a:lnTo>
                    <a:pt x="2963" y="2005"/>
                  </a:lnTo>
                  <a:lnTo>
                    <a:pt x="2994" y="2243"/>
                  </a:lnTo>
                  <a:lnTo>
                    <a:pt x="2921" y="1996"/>
                  </a:lnTo>
                  <a:lnTo>
                    <a:pt x="2789" y="2117"/>
                  </a:lnTo>
                  <a:lnTo>
                    <a:pt x="2767" y="2179"/>
                  </a:lnTo>
                  <a:lnTo>
                    <a:pt x="2778" y="2218"/>
                  </a:lnTo>
                  <a:lnTo>
                    <a:pt x="2828" y="2261"/>
                  </a:lnTo>
                  <a:lnTo>
                    <a:pt x="2912" y="2270"/>
                  </a:lnTo>
                  <a:lnTo>
                    <a:pt x="2767" y="2270"/>
                  </a:lnTo>
                  <a:lnTo>
                    <a:pt x="2706" y="2243"/>
                  </a:lnTo>
                  <a:lnTo>
                    <a:pt x="584" y="2243"/>
                  </a:lnTo>
                  <a:lnTo>
                    <a:pt x="476" y="1779"/>
                  </a:lnTo>
                  <a:lnTo>
                    <a:pt x="399" y="1359"/>
                  </a:lnTo>
                  <a:lnTo>
                    <a:pt x="317" y="954"/>
                  </a:lnTo>
                  <a:lnTo>
                    <a:pt x="265" y="747"/>
                  </a:lnTo>
                  <a:lnTo>
                    <a:pt x="142" y="583"/>
                  </a:lnTo>
                  <a:lnTo>
                    <a:pt x="68" y="440"/>
                  </a:lnTo>
                  <a:lnTo>
                    <a:pt x="41" y="225"/>
                  </a:lnTo>
                  <a:lnTo>
                    <a:pt x="0" y="1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4" name="Freeform 107"/>
            <p:cNvSpPr>
              <a:spLocks/>
            </p:cNvSpPr>
            <p:nvPr/>
          </p:nvSpPr>
          <p:spPr bwMode="auto">
            <a:xfrm>
              <a:off x="1208" y="3585"/>
              <a:ext cx="23" cy="98"/>
            </a:xfrm>
            <a:custGeom>
              <a:avLst/>
              <a:gdLst>
                <a:gd name="T0" fmla="*/ 0 w 210"/>
                <a:gd name="T1" fmla="*/ 0 h 880"/>
                <a:gd name="T2" fmla="*/ 0 w 210"/>
                <a:gd name="T3" fmla="*/ 0 h 880"/>
                <a:gd name="T4" fmla="*/ 0 w 210"/>
                <a:gd name="T5" fmla="*/ 0 h 880"/>
                <a:gd name="T6" fmla="*/ 0 w 210"/>
                <a:gd name="T7" fmla="*/ 0 h 880"/>
                <a:gd name="T8" fmla="*/ 0 w 210"/>
                <a:gd name="T9" fmla="*/ 0 h 880"/>
                <a:gd name="T10" fmla="*/ 0 w 210"/>
                <a:gd name="T11" fmla="*/ 0 h 880"/>
                <a:gd name="T12" fmla="*/ 0 w 210"/>
                <a:gd name="T13" fmla="*/ 0 h 880"/>
                <a:gd name="T14" fmla="*/ 0 w 210"/>
                <a:gd name="T15" fmla="*/ 0 h 880"/>
                <a:gd name="T16" fmla="*/ 0 w 210"/>
                <a:gd name="T17" fmla="*/ 0 h 880"/>
                <a:gd name="T18" fmla="*/ 0 w 210"/>
                <a:gd name="T19" fmla="*/ 0 h 8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0"/>
                <a:gd name="T31" fmla="*/ 0 h 880"/>
                <a:gd name="T32" fmla="*/ 210 w 210"/>
                <a:gd name="T33" fmla="*/ 880 h 88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0" h="880">
                  <a:moveTo>
                    <a:pt x="210" y="0"/>
                  </a:moveTo>
                  <a:lnTo>
                    <a:pt x="146" y="183"/>
                  </a:lnTo>
                  <a:lnTo>
                    <a:pt x="75" y="481"/>
                  </a:lnTo>
                  <a:lnTo>
                    <a:pt x="56" y="714"/>
                  </a:lnTo>
                  <a:lnTo>
                    <a:pt x="56" y="845"/>
                  </a:lnTo>
                  <a:lnTo>
                    <a:pt x="0" y="880"/>
                  </a:lnTo>
                  <a:lnTo>
                    <a:pt x="0" y="635"/>
                  </a:lnTo>
                  <a:lnTo>
                    <a:pt x="56" y="323"/>
                  </a:lnTo>
                  <a:lnTo>
                    <a:pt x="160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5" name="Freeform 108"/>
            <p:cNvSpPr>
              <a:spLocks/>
            </p:cNvSpPr>
            <p:nvPr/>
          </p:nvSpPr>
          <p:spPr bwMode="auto">
            <a:xfrm>
              <a:off x="1232" y="3296"/>
              <a:ext cx="244" cy="389"/>
            </a:xfrm>
            <a:custGeom>
              <a:avLst/>
              <a:gdLst>
                <a:gd name="T0" fmla="*/ 0 w 2194"/>
                <a:gd name="T1" fmla="*/ 0 h 3502"/>
                <a:gd name="T2" fmla="*/ 0 w 2194"/>
                <a:gd name="T3" fmla="*/ 0 h 3502"/>
                <a:gd name="T4" fmla="*/ 0 w 2194"/>
                <a:gd name="T5" fmla="*/ 0 h 3502"/>
                <a:gd name="T6" fmla="*/ 0 w 2194"/>
                <a:gd name="T7" fmla="*/ 0 h 3502"/>
                <a:gd name="T8" fmla="*/ 0 w 2194"/>
                <a:gd name="T9" fmla="*/ 0 h 3502"/>
                <a:gd name="T10" fmla="*/ 0 w 2194"/>
                <a:gd name="T11" fmla="*/ 0 h 3502"/>
                <a:gd name="T12" fmla="*/ 0 w 2194"/>
                <a:gd name="T13" fmla="*/ 0 h 3502"/>
                <a:gd name="T14" fmla="*/ 0 w 2194"/>
                <a:gd name="T15" fmla="*/ 0 h 3502"/>
                <a:gd name="T16" fmla="*/ 0 w 2194"/>
                <a:gd name="T17" fmla="*/ 0 h 3502"/>
                <a:gd name="T18" fmla="*/ 0 w 2194"/>
                <a:gd name="T19" fmla="*/ 0 h 3502"/>
                <a:gd name="T20" fmla="*/ 0 w 2194"/>
                <a:gd name="T21" fmla="*/ 0 h 3502"/>
                <a:gd name="T22" fmla="*/ 0 w 2194"/>
                <a:gd name="T23" fmla="*/ 0 h 3502"/>
                <a:gd name="T24" fmla="*/ 0 w 2194"/>
                <a:gd name="T25" fmla="*/ 0 h 3502"/>
                <a:gd name="T26" fmla="*/ 0 w 2194"/>
                <a:gd name="T27" fmla="*/ 0 h 3502"/>
                <a:gd name="T28" fmla="*/ 0 w 2194"/>
                <a:gd name="T29" fmla="*/ 0 h 3502"/>
                <a:gd name="T30" fmla="*/ 0 w 2194"/>
                <a:gd name="T31" fmla="*/ 0 h 3502"/>
                <a:gd name="T32" fmla="*/ 0 w 2194"/>
                <a:gd name="T33" fmla="*/ 0 h 3502"/>
                <a:gd name="T34" fmla="*/ 0 w 2194"/>
                <a:gd name="T35" fmla="*/ 0 h 3502"/>
                <a:gd name="T36" fmla="*/ 0 w 2194"/>
                <a:gd name="T37" fmla="*/ 0 h 3502"/>
                <a:gd name="T38" fmla="*/ 0 w 2194"/>
                <a:gd name="T39" fmla="*/ 0 h 3502"/>
                <a:gd name="T40" fmla="*/ 0 w 2194"/>
                <a:gd name="T41" fmla="*/ 0 h 3502"/>
                <a:gd name="T42" fmla="*/ 0 w 2194"/>
                <a:gd name="T43" fmla="*/ 0 h 3502"/>
                <a:gd name="T44" fmla="*/ 0 w 2194"/>
                <a:gd name="T45" fmla="*/ 0 h 3502"/>
                <a:gd name="T46" fmla="*/ 0 w 2194"/>
                <a:gd name="T47" fmla="*/ 0 h 3502"/>
                <a:gd name="T48" fmla="*/ 0 w 2194"/>
                <a:gd name="T49" fmla="*/ 0 h 3502"/>
                <a:gd name="T50" fmla="*/ 0 w 2194"/>
                <a:gd name="T51" fmla="*/ 0 h 3502"/>
                <a:gd name="T52" fmla="*/ 0 w 2194"/>
                <a:gd name="T53" fmla="*/ 0 h 3502"/>
                <a:gd name="T54" fmla="*/ 0 w 2194"/>
                <a:gd name="T55" fmla="*/ 0 h 3502"/>
                <a:gd name="T56" fmla="*/ 0 w 2194"/>
                <a:gd name="T57" fmla="*/ 0 h 3502"/>
                <a:gd name="T58" fmla="*/ 0 w 2194"/>
                <a:gd name="T59" fmla="*/ 0 h 3502"/>
                <a:gd name="T60" fmla="*/ 0 w 2194"/>
                <a:gd name="T61" fmla="*/ 0 h 3502"/>
                <a:gd name="T62" fmla="*/ 0 w 2194"/>
                <a:gd name="T63" fmla="*/ 0 h 3502"/>
                <a:gd name="T64" fmla="*/ 0 w 2194"/>
                <a:gd name="T65" fmla="*/ 0 h 3502"/>
                <a:gd name="T66" fmla="*/ 0 w 2194"/>
                <a:gd name="T67" fmla="*/ 0 h 3502"/>
                <a:gd name="T68" fmla="*/ 0 w 2194"/>
                <a:gd name="T69" fmla="*/ 0 h 3502"/>
                <a:gd name="T70" fmla="*/ 0 w 2194"/>
                <a:gd name="T71" fmla="*/ 0 h 3502"/>
                <a:gd name="T72" fmla="*/ 0 w 2194"/>
                <a:gd name="T73" fmla="*/ 0 h 3502"/>
                <a:gd name="T74" fmla="*/ 0 w 2194"/>
                <a:gd name="T75" fmla="*/ 0 h 3502"/>
                <a:gd name="T76" fmla="*/ 0 w 2194"/>
                <a:gd name="T77" fmla="*/ 0 h 3502"/>
                <a:gd name="T78" fmla="*/ 0 w 2194"/>
                <a:gd name="T79" fmla="*/ 0 h 3502"/>
                <a:gd name="T80" fmla="*/ 0 w 2194"/>
                <a:gd name="T81" fmla="*/ 0 h 3502"/>
                <a:gd name="T82" fmla="*/ 0 w 2194"/>
                <a:gd name="T83" fmla="*/ 0 h 3502"/>
                <a:gd name="T84" fmla="*/ 0 w 2194"/>
                <a:gd name="T85" fmla="*/ 0 h 3502"/>
                <a:gd name="T86" fmla="*/ 0 w 2194"/>
                <a:gd name="T87" fmla="*/ 0 h 3502"/>
                <a:gd name="T88" fmla="*/ 0 w 2194"/>
                <a:gd name="T89" fmla="*/ 0 h 3502"/>
                <a:gd name="T90" fmla="*/ 0 w 2194"/>
                <a:gd name="T91" fmla="*/ 0 h 3502"/>
                <a:gd name="T92" fmla="*/ 0 w 2194"/>
                <a:gd name="T93" fmla="*/ 0 h 3502"/>
                <a:gd name="T94" fmla="*/ 0 w 2194"/>
                <a:gd name="T95" fmla="*/ 0 h 3502"/>
                <a:gd name="T96" fmla="*/ 0 w 2194"/>
                <a:gd name="T97" fmla="*/ 0 h 3502"/>
                <a:gd name="T98" fmla="*/ 0 w 2194"/>
                <a:gd name="T99" fmla="*/ 0 h 3502"/>
                <a:gd name="T100" fmla="*/ 0 w 2194"/>
                <a:gd name="T101" fmla="*/ 0 h 3502"/>
                <a:gd name="T102" fmla="*/ 0 w 2194"/>
                <a:gd name="T103" fmla="*/ 0 h 3502"/>
                <a:gd name="T104" fmla="*/ 0 w 2194"/>
                <a:gd name="T105" fmla="*/ 0 h 3502"/>
                <a:gd name="T106" fmla="*/ 0 w 2194"/>
                <a:gd name="T107" fmla="*/ 0 h 3502"/>
                <a:gd name="T108" fmla="*/ 0 w 2194"/>
                <a:gd name="T109" fmla="*/ 0 h 3502"/>
                <a:gd name="T110" fmla="*/ 0 w 2194"/>
                <a:gd name="T111" fmla="*/ 0 h 3502"/>
                <a:gd name="T112" fmla="*/ 0 w 2194"/>
                <a:gd name="T113" fmla="*/ 0 h 3502"/>
                <a:gd name="T114" fmla="*/ 0 w 2194"/>
                <a:gd name="T115" fmla="*/ 0 h 350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194"/>
                <a:gd name="T175" fmla="*/ 0 h 3502"/>
                <a:gd name="T176" fmla="*/ 2194 w 2194"/>
                <a:gd name="T177" fmla="*/ 3502 h 350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194" h="3502">
                  <a:moveTo>
                    <a:pt x="0" y="0"/>
                  </a:moveTo>
                  <a:lnTo>
                    <a:pt x="352" y="141"/>
                  </a:lnTo>
                  <a:lnTo>
                    <a:pt x="758" y="362"/>
                  </a:lnTo>
                  <a:lnTo>
                    <a:pt x="929" y="436"/>
                  </a:lnTo>
                  <a:lnTo>
                    <a:pt x="929" y="702"/>
                  </a:lnTo>
                  <a:lnTo>
                    <a:pt x="887" y="937"/>
                  </a:lnTo>
                  <a:lnTo>
                    <a:pt x="758" y="1342"/>
                  </a:lnTo>
                  <a:lnTo>
                    <a:pt x="940" y="1159"/>
                  </a:lnTo>
                  <a:lnTo>
                    <a:pt x="1025" y="968"/>
                  </a:lnTo>
                  <a:lnTo>
                    <a:pt x="1048" y="811"/>
                  </a:lnTo>
                  <a:lnTo>
                    <a:pt x="1048" y="628"/>
                  </a:lnTo>
                  <a:lnTo>
                    <a:pt x="1006" y="459"/>
                  </a:lnTo>
                  <a:lnTo>
                    <a:pt x="1048" y="479"/>
                  </a:lnTo>
                  <a:lnTo>
                    <a:pt x="1122" y="619"/>
                  </a:lnTo>
                  <a:lnTo>
                    <a:pt x="1143" y="778"/>
                  </a:lnTo>
                  <a:lnTo>
                    <a:pt x="1143" y="937"/>
                  </a:lnTo>
                  <a:lnTo>
                    <a:pt x="1189" y="1064"/>
                  </a:lnTo>
                  <a:lnTo>
                    <a:pt x="1189" y="1119"/>
                  </a:lnTo>
                  <a:lnTo>
                    <a:pt x="1165" y="1184"/>
                  </a:lnTo>
                  <a:lnTo>
                    <a:pt x="1122" y="1247"/>
                  </a:lnTo>
                  <a:lnTo>
                    <a:pt x="1090" y="1342"/>
                  </a:lnTo>
                  <a:lnTo>
                    <a:pt x="1068" y="1447"/>
                  </a:lnTo>
                  <a:lnTo>
                    <a:pt x="1059" y="1321"/>
                  </a:lnTo>
                  <a:lnTo>
                    <a:pt x="1080" y="1202"/>
                  </a:lnTo>
                  <a:lnTo>
                    <a:pt x="1068" y="1119"/>
                  </a:lnTo>
                  <a:lnTo>
                    <a:pt x="1059" y="1085"/>
                  </a:lnTo>
                  <a:lnTo>
                    <a:pt x="982" y="1235"/>
                  </a:lnTo>
                  <a:lnTo>
                    <a:pt x="887" y="1342"/>
                  </a:lnTo>
                  <a:lnTo>
                    <a:pt x="696" y="1490"/>
                  </a:lnTo>
                  <a:lnTo>
                    <a:pt x="555" y="1721"/>
                  </a:lnTo>
                  <a:lnTo>
                    <a:pt x="491" y="1959"/>
                  </a:lnTo>
                  <a:lnTo>
                    <a:pt x="502" y="2149"/>
                  </a:lnTo>
                  <a:lnTo>
                    <a:pt x="533" y="2287"/>
                  </a:lnTo>
                  <a:lnTo>
                    <a:pt x="671" y="2557"/>
                  </a:lnTo>
                  <a:lnTo>
                    <a:pt x="1239" y="2532"/>
                  </a:lnTo>
                  <a:lnTo>
                    <a:pt x="1358" y="2532"/>
                  </a:lnTo>
                  <a:lnTo>
                    <a:pt x="2194" y="2341"/>
                  </a:lnTo>
                  <a:lnTo>
                    <a:pt x="2021" y="2450"/>
                  </a:lnTo>
                  <a:lnTo>
                    <a:pt x="1646" y="2545"/>
                  </a:lnTo>
                  <a:lnTo>
                    <a:pt x="1294" y="2564"/>
                  </a:lnTo>
                  <a:lnTo>
                    <a:pt x="576" y="2627"/>
                  </a:lnTo>
                  <a:lnTo>
                    <a:pt x="521" y="3484"/>
                  </a:lnTo>
                  <a:lnTo>
                    <a:pt x="426" y="3502"/>
                  </a:lnTo>
                  <a:lnTo>
                    <a:pt x="385" y="3459"/>
                  </a:lnTo>
                  <a:lnTo>
                    <a:pt x="459" y="3417"/>
                  </a:lnTo>
                  <a:lnTo>
                    <a:pt x="521" y="2564"/>
                  </a:lnTo>
                  <a:lnTo>
                    <a:pt x="150" y="2598"/>
                  </a:lnTo>
                  <a:lnTo>
                    <a:pt x="203" y="2450"/>
                  </a:lnTo>
                  <a:lnTo>
                    <a:pt x="426" y="1947"/>
                  </a:lnTo>
                  <a:lnTo>
                    <a:pt x="521" y="1760"/>
                  </a:lnTo>
                  <a:lnTo>
                    <a:pt x="662" y="1471"/>
                  </a:lnTo>
                  <a:lnTo>
                    <a:pt x="812" y="1064"/>
                  </a:lnTo>
                  <a:lnTo>
                    <a:pt x="877" y="798"/>
                  </a:lnTo>
                  <a:lnTo>
                    <a:pt x="895" y="628"/>
                  </a:lnTo>
                  <a:lnTo>
                    <a:pt x="895" y="471"/>
                  </a:lnTo>
                  <a:lnTo>
                    <a:pt x="641" y="341"/>
                  </a:lnTo>
                  <a:lnTo>
                    <a:pt x="352" y="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6" name="Freeform 109"/>
            <p:cNvSpPr>
              <a:spLocks/>
            </p:cNvSpPr>
            <p:nvPr/>
          </p:nvSpPr>
          <p:spPr bwMode="auto">
            <a:xfrm>
              <a:off x="1331" y="3435"/>
              <a:ext cx="81" cy="145"/>
            </a:xfrm>
            <a:custGeom>
              <a:avLst/>
              <a:gdLst>
                <a:gd name="T0" fmla="*/ 0 w 728"/>
                <a:gd name="T1" fmla="*/ 0 h 1310"/>
                <a:gd name="T2" fmla="*/ 0 w 728"/>
                <a:gd name="T3" fmla="*/ 0 h 1310"/>
                <a:gd name="T4" fmla="*/ 0 w 728"/>
                <a:gd name="T5" fmla="*/ 0 h 1310"/>
                <a:gd name="T6" fmla="*/ 0 w 728"/>
                <a:gd name="T7" fmla="*/ 0 h 1310"/>
                <a:gd name="T8" fmla="*/ 0 w 728"/>
                <a:gd name="T9" fmla="*/ 0 h 1310"/>
                <a:gd name="T10" fmla="*/ 0 w 728"/>
                <a:gd name="T11" fmla="*/ 0 h 1310"/>
                <a:gd name="T12" fmla="*/ 0 w 728"/>
                <a:gd name="T13" fmla="*/ 0 h 1310"/>
                <a:gd name="T14" fmla="*/ 0 w 728"/>
                <a:gd name="T15" fmla="*/ 0 h 1310"/>
                <a:gd name="T16" fmla="*/ 0 w 728"/>
                <a:gd name="T17" fmla="*/ 0 h 1310"/>
                <a:gd name="T18" fmla="*/ 0 w 728"/>
                <a:gd name="T19" fmla="*/ 0 h 1310"/>
                <a:gd name="T20" fmla="*/ 0 w 728"/>
                <a:gd name="T21" fmla="*/ 0 h 1310"/>
                <a:gd name="T22" fmla="*/ 0 w 728"/>
                <a:gd name="T23" fmla="*/ 0 h 1310"/>
                <a:gd name="T24" fmla="*/ 0 w 728"/>
                <a:gd name="T25" fmla="*/ 0 h 1310"/>
                <a:gd name="T26" fmla="*/ 0 w 728"/>
                <a:gd name="T27" fmla="*/ 0 h 1310"/>
                <a:gd name="T28" fmla="*/ 0 w 728"/>
                <a:gd name="T29" fmla="*/ 0 h 1310"/>
                <a:gd name="T30" fmla="*/ 0 w 728"/>
                <a:gd name="T31" fmla="*/ 0 h 1310"/>
                <a:gd name="T32" fmla="*/ 0 w 728"/>
                <a:gd name="T33" fmla="*/ 0 h 1310"/>
                <a:gd name="T34" fmla="*/ 0 w 728"/>
                <a:gd name="T35" fmla="*/ 0 h 1310"/>
                <a:gd name="T36" fmla="*/ 0 w 728"/>
                <a:gd name="T37" fmla="*/ 0 h 1310"/>
                <a:gd name="T38" fmla="*/ 0 w 728"/>
                <a:gd name="T39" fmla="*/ 0 h 1310"/>
                <a:gd name="T40" fmla="*/ 0 w 728"/>
                <a:gd name="T41" fmla="*/ 0 h 1310"/>
                <a:gd name="T42" fmla="*/ 0 w 728"/>
                <a:gd name="T43" fmla="*/ 0 h 1310"/>
                <a:gd name="T44" fmla="*/ 0 w 728"/>
                <a:gd name="T45" fmla="*/ 0 h 1310"/>
                <a:gd name="T46" fmla="*/ 0 w 728"/>
                <a:gd name="T47" fmla="*/ 0 h 1310"/>
                <a:gd name="T48" fmla="*/ 0 w 728"/>
                <a:gd name="T49" fmla="*/ 0 h 1310"/>
                <a:gd name="T50" fmla="*/ 0 w 728"/>
                <a:gd name="T51" fmla="*/ 0 h 1310"/>
                <a:gd name="T52" fmla="*/ 0 w 728"/>
                <a:gd name="T53" fmla="*/ 0 h 1310"/>
                <a:gd name="T54" fmla="*/ 0 w 728"/>
                <a:gd name="T55" fmla="*/ 0 h 1310"/>
                <a:gd name="T56" fmla="*/ 0 w 728"/>
                <a:gd name="T57" fmla="*/ 0 h 131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28"/>
                <a:gd name="T88" fmla="*/ 0 h 1310"/>
                <a:gd name="T89" fmla="*/ 728 w 728"/>
                <a:gd name="T90" fmla="*/ 1310 h 131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28" h="1310">
                  <a:moveTo>
                    <a:pt x="0" y="360"/>
                  </a:moveTo>
                  <a:lnTo>
                    <a:pt x="161" y="360"/>
                  </a:lnTo>
                  <a:lnTo>
                    <a:pt x="302" y="392"/>
                  </a:lnTo>
                  <a:lnTo>
                    <a:pt x="397" y="424"/>
                  </a:lnTo>
                  <a:lnTo>
                    <a:pt x="417" y="521"/>
                  </a:lnTo>
                  <a:lnTo>
                    <a:pt x="447" y="608"/>
                  </a:lnTo>
                  <a:lnTo>
                    <a:pt x="471" y="691"/>
                  </a:lnTo>
                  <a:lnTo>
                    <a:pt x="471" y="849"/>
                  </a:lnTo>
                  <a:lnTo>
                    <a:pt x="441" y="986"/>
                  </a:lnTo>
                  <a:lnTo>
                    <a:pt x="376" y="1169"/>
                  </a:lnTo>
                  <a:lnTo>
                    <a:pt x="319" y="1298"/>
                  </a:lnTo>
                  <a:lnTo>
                    <a:pt x="352" y="1310"/>
                  </a:lnTo>
                  <a:lnTo>
                    <a:pt x="441" y="1181"/>
                  </a:lnTo>
                  <a:lnTo>
                    <a:pt x="533" y="986"/>
                  </a:lnTo>
                  <a:lnTo>
                    <a:pt x="625" y="1256"/>
                  </a:lnTo>
                  <a:lnTo>
                    <a:pt x="728" y="1264"/>
                  </a:lnTo>
                  <a:lnTo>
                    <a:pt x="567" y="691"/>
                  </a:lnTo>
                  <a:lnTo>
                    <a:pt x="471" y="583"/>
                  </a:lnTo>
                  <a:lnTo>
                    <a:pt x="417" y="383"/>
                  </a:lnTo>
                  <a:lnTo>
                    <a:pt x="429" y="224"/>
                  </a:lnTo>
                  <a:lnTo>
                    <a:pt x="397" y="147"/>
                  </a:lnTo>
                  <a:lnTo>
                    <a:pt x="343" y="63"/>
                  </a:lnTo>
                  <a:lnTo>
                    <a:pt x="235" y="0"/>
                  </a:lnTo>
                  <a:lnTo>
                    <a:pt x="312" y="74"/>
                  </a:lnTo>
                  <a:lnTo>
                    <a:pt x="319" y="169"/>
                  </a:lnTo>
                  <a:lnTo>
                    <a:pt x="235" y="212"/>
                  </a:lnTo>
                  <a:lnTo>
                    <a:pt x="181" y="265"/>
                  </a:lnTo>
                  <a:lnTo>
                    <a:pt x="138" y="329"/>
                  </a:lnTo>
                  <a:lnTo>
                    <a:pt x="0" y="3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7" name="Freeform 110"/>
            <p:cNvSpPr>
              <a:spLocks/>
            </p:cNvSpPr>
            <p:nvPr/>
          </p:nvSpPr>
          <p:spPr bwMode="auto">
            <a:xfrm>
              <a:off x="1316" y="3537"/>
              <a:ext cx="54" cy="43"/>
            </a:xfrm>
            <a:custGeom>
              <a:avLst/>
              <a:gdLst>
                <a:gd name="T0" fmla="*/ 0 w 481"/>
                <a:gd name="T1" fmla="*/ 0 h 387"/>
                <a:gd name="T2" fmla="*/ 0 w 481"/>
                <a:gd name="T3" fmla="*/ 0 h 387"/>
                <a:gd name="T4" fmla="*/ 0 w 481"/>
                <a:gd name="T5" fmla="*/ 0 h 387"/>
                <a:gd name="T6" fmla="*/ 0 w 481"/>
                <a:gd name="T7" fmla="*/ 0 h 387"/>
                <a:gd name="T8" fmla="*/ 0 w 481"/>
                <a:gd name="T9" fmla="*/ 0 h 387"/>
                <a:gd name="T10" fmla="*/ 0 w 481"/>
                <a:gd name="T11" fmla="*/ 0 h 387"/>
                <a:gd name="T12" fmla="*/ 0 w 481"/>
                <a:gd name="T13" fmla="*/ 0 h 387"/>
                <a:gd name="T14" fmla="*/ 0 w 481"/>
                <a:gd name="T15" fmla="*/ 0 h 38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1"/>
                <a:gd name="T25" fmla="*/ 0 h 387"/>
                <a:gd name="T26" fmla="*/ 481 w 481"/>
                <a:gd name="T27" fmla="*/ 387 h 38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1" h="387">
                  <a:moveTo>
                    <a:pt x="0" y="387"/>
                  </a:moveTo>
                  <a:lnTo>
                    <a:pt x="171" y="299"/>
                  </a:lnTo>
                  <a:lnTo>
                    <a:pt x="310" y="191"/>
                  </a:lnTo>
                  <a:lnTo>
                    <a:pt x="481" y="0"/>
                  </a:lnTo>
                  <a:lnTo>
                    <a:pt x="481" y="47"/>
                  </a:lnTo>
                  <a:lnTo>
                    <a:pt x="393" y="213"/>
                  </a:lnTo>
                  <a:lnTo>
                    <a:pt x="260" y="387"/>
                  </a:lnTo>
                  <a:lnTo>
                    <a:pt x="0" y="38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8" name="Freeform 111"/>
            <p:cNvSpPr>
              <a:spLocks/>
            </p:cNvSpPr>
            <p:nvPr/>
          </p:nvSpPr>
          <p:spPr bwMode="auto">
            <a:xfrm>
              <a:off x="1447" y="3557"/>
              <a:ext cx="95" cy="145"/>
            </a:xfrm>
            <a:custGeom>
              <a:avLst/>
              <a:gdLst>
                <a:gd name="T0" fmla="*/ 0 w 857"/>
                <a:gd name="T1" fmla="*/ 0 h 1304"/>
                <a:gd name="T2" fmla="*/ 0 w 857"/>
                <a:gd name="T3" fmla="*/ 0 h 1304"/>
                <a:gd name="T4" fmla="*/ 0 w 857"/>
                <a:gd name="T5" fmla="*/ 0 h 1304"/>
                <a:gd name="T6" fmla="*/ 0 w 857"/>
                <a:gd name="T7" fmla="*/ 0 h 1304"/>
                <a:gd name="T8" fmla="*/ 0 w 857"/>
                <a:gd name="T9" fmla="*/ 0 h 1304"/>
                <a:gd name="T10" fmla="*/ 0 w 857"/>
                <a:gd name="T11" fmla="*/ 0 h 1304"/>
                <a:gd name="T12" fmla="*/ 0 w 857"/>
                <a:gd name="T13" fmla="*/ 0 h 1304"/>
                <a:gd name="T14" fmla="*/ 0 w 857"/>
                <a:gd name="T15" fmla="*/ 0 h 1304"/>
                <a:gd name="T16" fmla="*/ 0 w 857"/>
                <a:gd name="T17" fmla="*/ 0 h 1304"/>
                <a:gd name="T18" fmla="*/ 0 w 857"/>
                <a:gd name="T19" fmla="*/ 0 h 1304"/>
                <a:gd name="T20" fmla="*/ 0 w 857"/>
                <a:gd name="T21" fmla="*/ 0 h 1304"/>
                <a:gd name="T22" fmla="*/ 0 w 857"/>
                <a:gd name="T23" fmla="*/ 0 h 1304"/>
                <a:gd name="T24" fmla="*/ 0 w 857"/>
                <a:gd name="T25" fmla="*/ 0 h 1304"/>
                <a:gd name="T26" fmla="*/ 0 w 857"/>
                <a:gd name="T27" fmla="*/ 0 h 1304"/>
                <a:gd name="T28" fmla="*/ 0 w 857"/>
                <a:gd name="T29" fmla="*/ 0 h 1304"/>
                <a:gd name="T30" fmla="*/ 0 w 857"/>
                <a:gd name="T31" fmla="*/ 0 h 1304"/>
                <a:gd name="T32" fmla="*/ 0 w 857"/>
                <a:gd name="T33" fmla="*/ 0 h 1304"/>
                <a:gd name="T34" fmla="*/ 0 w 857"/>
                <a:gd name="T35" fmla="*/ 0 h 1304"/>
                <a:gd name="T36" fmla="*/ 0 w 857"/>
                <a:gd name="T37" fmla="*/ 0 h 1304"/>
                <a:gd name="T38" fmla="*/ 0 w 857"/>
                <a:gd name="T39" fmla="*/ 0 h 1304"/>
                <a:gd name="T40" fmla="*/ 0 w 857"/>
                <a:gd name="T41" fmla="*/ 0 h 1304"/>
                <a:gd name="T42" fmla="*/ 0 w 857"/>
                <a:gd name="T43" fmla="*/ 0 h 1304"/>
                <a:gd name="T44" fmla="*/ 0 w 857"/>
                <a:gd name="T45" fmla="*/ 0 h 1304"/>
                <a:gd name="T46" fmla="*/ 0 w 857"/>
                <a:gd name="T47" fmla="*/ 0 h 1304"/>
                <a:gd name="T48" fmla="*/ 0 w 857"/>
                <a:gd name="T49" fmla="*/ 0 h 1304"/>
                <a:gd name="T50" fmla="*/ 0 w 857"/>
                <a:gd name="T51" fmla="*/ 0 h 1304"/>
                <a:gd name="T52" fmla="*/ 0 w 857"/>
                <a:gd name="T53" fmla="*/ 0 h 1304"/>
                <a:gd name="T54" fmla="*/ 0 w 857"/>
                <a:gd name="T55" fmla="*/ 0 h 1304"/>
                <a:gd name="T56" fmla="*/ 0 w 857"/>
                <a:gd name="T57" fmla="*/ 0 h 1304"/>
                <a:gd name="T58" fmla="*/ 0 w 857"/>
                <a:gd name="T59" fmla="*/ 0 h 1304"/>
                <a:gd name="T60" fmla="*/ 0 w 857"/>
                <a:gd name="T61" fmla="*/ 0 h 1304"/>
                <a:gd name="T62" fmla="*/ 0 w 857"/>
                <a:gd name="T63" fmla="*/ 0 h 1304"/>
                <a:gd name="T64" fmla="*/ 0 w 857"/>
                <a:gd name="T65" fmla="*/ 0 h 1304"/>
                <a:gd name="T66" fmla="*/ 0 w 857"/>
                <a:gd name="T67" fmla="*/ 0 h 1304"/>
                <a:gd name="T68" fmla="*/ 0 w 857"/>
                <a:gd name="T69" fmla="*/ 0 h 1304"/>
                <a:gd name="T70" fmla="*/ 0 w 857"/>
                <a:gd name="T71" fmla="*/ 0 h 130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57"/>
                <a:gd name="T109" fmla="*/ 0 h 1304"/>
                <a:gd name="T110" fmla="*/ 857 w 857"/>
                <a:gd name="T111" fmla="*/ 1304 h 130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57" h="1304">
                  <a:moveTo>
                    <a:pt x="331" y="0"/>
                  </a:moveTo>
                  <a:lnTo>
                    <a:pt x="828" y="449"/>
                  </a:lnTo>
                  <a:lnTo>
                    <a:pt x="857" y="844"/>
                  </a:lnTo>
                  <a:lnTo>
                    <a:pt x="761" y="1003"/>
                  </a:lnTo>
                  <a:lnTo>
                    <a:pt x="706" y="1003"/>
                  </a:lnTo>
                  <a:lnTo>
                    <a:pt x="632" y="1135"/>
                  </a:lnTo>
                  <a:lnTo>
                    <a:pt x="568" y="1135"/>
                  </a:lnTo>
                  <a:lnTo>
                    <a:pt x="351" y="1304"/>
                  </a:lnTo>
                  <a:lnTo>
                    <a:pt x="518" y="1123"/>
                  </a:lnTo>
                  <a:lnTo>
                    <a:pt x="663" y="929"/>
                  </a:lnTo>
                  <a:lnTo>
                    <a:pt x="674" y="844"/>
                  </a:lnTo>
                  <a:lnTo>
                    <a:pt x="632" y="745"/>
                  </a:lnTo>
                  <a:lnTo>
                    <a:pt x="599" y="736"/>
                  </a:lnTo>
                  <a:lnTo>
                    <a:pt x="375" y="962"/>
                  </a:lnTo>
                  <a:lnTo>
                    <a:pt x="588" y="706"/>
                  </a:lnTo>
                  <a:lnTo>
                    <a:pt x="579" y="653"/>
                  </a:lnTo>
                  <a:lnTo>
                    <a:pt x="503" y="566"/>
                  </a:lnTo>
                  <a:lnTo>
                    <a:pt x="472" y="591"/>
                  </a:lnTo>
                  <a:lnTo>
                    <a:pt x="182" y="812"/>
                  </a:lnTo>
                  <a:lnTo>
                    <a:pt x="484" y="525"/>
                  </a:lnTo>
                  <a:lnTo>
                    <a:pt x="451" y="469"/>
                  </a:lnTo>
                  <a:lnTo>
                    <a:pt x="375" y="430"/>
                  </a:lnTo>
                  <a:lnTo>
                    <a:pt x="322" y="430"/>
                  </a:lnTo>
                  <a:lnTo>
                    <a:pt x="0" y="653"/>
                  </a:lnTo>
                  <a:lnTo>
                    <a:pt x="322" y="408"/>
                  </a:lnTo>
                  <a:lnTo>
                    <a:pt x="406" y="420"/>
                  </a:lnTo>
                  <a:lnTo>
                    <a:pt x="503" y="459"/>
                  </a:lnTo>
                  <a:lnTo>
                    <a:pt x="525" y="525"/>
                  </a:lnTo>
                  <a:lnTo>
                    <a:pt x="599" y="558"/>
                  </a:lnTo>
                  <a:lnTo>
                    <a:pt x="641" y="696"/>
                  </a:lnTo>
                  <a:lnTo>
                    <a:pt x="685" y="773"/>
                  </a:lnTo>
                  <a:lnTo>
                    <a:pt x="706" y="929"/>
                  </a:lnTo>
                  <a:lnTo>
                    <a:pt x="780" y="836"/>
                  </a:lnTo>
                  <a:lnTo>
                    <a:pt x="791" y="469"/>
                  </a:lnTo>
                  <a:lnTo>
                    <a:pt x="525" y="226"/>
                  </a:lnTo>
                  <a:lnTo>
                    <a:pt x="33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9" name="Freeform 112"/>
            <p:cNvSpPr>
              <a:spLocks/>
            </p:cNvSpPr>
            <p:nvPr/>
          </p:nvSpPr>
          <p:spPr bwMode="auto">
            <a:xfrm>
              <a:off x="1396" y="3623"/>
              <a:ext cx="98" cy="77"/>
            </a:xfrm>
            <a:custGeom>
              <a:avLst/>
              <a:gdLst>
                <a:gd name="T0" fmla="*/ 0 w 877"/>
                <a:gd name="T1" fmla="*/ 0 h 697"/>
                <a:gd name="T2" fmla="*/ 0 w 877"/>
                <a:gd name="T3" fmla="*/ 0 h 697"/>
                <a:gd name="T4" fmla="*/ 0 w 877"/>
                <a:gd name="T5" fmla="*/ 0 h 697"/>
                <a:gd name="T6" fmla="*/ 0 w 877"/>
                <a:gd name="T7" fmla="*/ 0 h 697"/>
                <a:gd name="T8" fmla="*/ 0 w 877"/>
                <a:gd name="T9" fmla="*/ 0 h 697"/>
                <a:gd name="T10" fmla="*/ 0 w 877"/>
                <a:gd name="T11" fmla="*/ 0 h 697"/>
                <a:gd name="T12" fmla="*/ 0 w 877"/>
                <a:gd name="T13" fmla="*/ 0 h 697"/>
                <a:gd name="T14" fmla="*/ 0 w 877"/>
                <a:gd name="T15" fmla="*/ 0 h 697"/>
                <a:gd name="T16" fmla="*/ 0 w 877"/>
                <a:gd name="T17" fmla="*/ 0 h 697"/>
                <a:gd name="T18" fmla="*/ 0 w 877"/>
                <a:gd name="T19" fmla="*/ 0 h 697"/>
                <a:gd name="T20" fmla="*/ 0 w 877"/>
                <a:gd name="T21" fmla="*/ 0 h 697"/>
                <a:gd name="T22" fmla="*/ 0 w 877"/>
                <a:gd name="T23" fmla="*/ 0 h 697"/>
                <a:gd name="T24" fmla="*/ 0 w 877"/>
                <a:gd name="T25" fmla="*/ 0 h 697"/>
                <a:gd name="T26" fmla="*/ 0 w 877"/>
                <a:gd name="T27" fmla="*/ 0 h 697"/>
                <a:gd name="T28" fmla="*/ 0 w 877"/>
                <a:gd name="T29" fmla="*/ 0 h 697"/>
                <a:gd name="T30" fmla="*/ 0 w 877"/>
                <a:gd name="T31" fmla="*/ 0 h 697"/>
                <a:gd name="T32" fmla="*/ 0 w 877"/>
                <a:gd name="T33" fmla="*/ 0 h 697"/>
                <a:gd name="T34" fmla="*/ 0 w 877"/>
                <a:gd name="T35" fmla="*/ 0 h 697"/>
                <a:gd name="T36" fmla="*/ 0 w 877"/>
                <a:gd name="T37" fmla="*/ 0 h 697"/>
                <a:gd name="T38" fmla="*/ 0 w 877"/>
                <a:gd name="T39" fmla="*/ 0 h 697"/>
                <a:gd name="T40" fmla="*/ 0 w 877"/>
                <a:gd name="T41" fmla="*/ 0 h 697"/>
                <a:gd name="T42" fmla="*/ 0 w 877"/>
                <a:gd name="T43" fmla="*/ 0 h 697"/>
                <a:gd name="T44" fmla="*/ 0 w 877"/>
                <a:gd name="T45" fmla="*/ 0 h 697"/>
                <a:gd name="T46" fmla="*/ 0 w 877"/>
                <a:gd name="T47" fmla="*/ 0 h 697"/>
                <a:gd name="T48" fmla="*/ 0 w 877"/>
                <a:gd name="T49" fmla="*/ 0 h 697"/>
                <a:gd name="T50" fmla="*/ 0 w 877"/>
                <a:gd name="T51" fmla="*/ 0 h 697"/>
                <a:gd name="T52" fmla="*/ 0 w 877"/>
                <a:gd name="T53" fmla="*/ 0 h 697"/>
                <a:gd name="T54" fmla="*/ 0 w 877"/>
                <a:gd name="T55" fmla="*/ 0 h 697"/>
                <a:gd name="T56" fmla="*/ 0 w 877"/>
                <a:gd name="T57" fmla="*/ 0 h 697"/>
                <a:gd name="T58" fmla="*/ 0 w 877"/>
                <a:gd name="T59" fmla="*/ 0 h 697"/>
                <a:gd name="T60" fmla="*/ 0 w 877"/>
                <a:gd name="T61" fmla="*/ 0 h 697"/>
                <a:gd name="T62" fmla="*/ 0 w 877"/>
                <a:gd name="T63" fmla="*/ 0 h 69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877"/>
                <a:gd name="T97" fmla="*/ 0 h 697"/>
                <a:gd name="T98" fmla="*/ 877 w 877"/>
                <a:gd name="T99" fmla="*/ 697 h 69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877" h="697">
                  <a:moveTo>
                    <a:pt x="365" y="200"/>
                  </a:moveTo>
                  <a:lnTo>
                    <a:pt x="377" y="276"/>
                  </a:lnTo>
                  <a:lnTo>
                    <a:pt x="418" y="307"/>
                  </a:lnTo>
                  <a:lnTo>
                    <a:pt x="554" y="296"/>
                  </a:lnTo>
                  <a:lnTo>
                    <a:pt x="537" y="391"/>
                  </a:lnTo>
                  <a:lnTo>
                    <a:pt x="580" y="452"/>
                  </a:lnTo>
                  <a:lnTo>
                    <a:pt x="719" y="469"/>
                  </a:lnTo>
                  <a:lnTo>
                    <a:pt x="706" y="550"/>
                  </a:lnTo>
                  <a:lnTo>
                    <a:pt x="737" y="636"/>
                  </a:lnTo>
                  <a:lnTo>
                    <a:pt x="877" y="648"/>
                  </a:lnTo>
                  <a:lnTo>
                    <a:pt x="823" y="697"/>
                  </a:lnTo>
                  <a:lnTo>
                    <a:pt x="602" y="678"/>
                  </a:lnTo>
                  <a:lnTo>
                    <a:pt x="554" y="603"/>
                  </a:lnTo>
                  <a:lnTo>
                    <a:pt x="568" y="550"/>
                  </a:lnTo>
                  <a:lnTo>
                    <a:pt x="409" y="532"/>
                  </a:lnTo>
                  <a:lnTo>
                    <a:pt x="353" y="469"/>
                  </a:lnTo>
                  <a:lnTo>
                    <a:pt x="344" y="424"/>
                  </a:lnTo>
                  <a:lnTo>
                    <a:pt x="237" y="445"/>
                  </a:lnTo>
                  <a:lnTo>
                    <a:pt x="54" y="350"/>
                  </a:lnTo>
                  <a:lnTo>
                    <a:pt x="21" y="287"/>
                  </a:lnTo>
                  <a:lnTo>
                    <a:pt x="85" y="338"/>
                  </a:lnTo>
                  <a:lnTo>
                    <a:pt x="214" y="362"/>
                  </a:lnTo>
                  <a:lnTo>
                    <a:pt x="365" y="105"/>
                  </a:lnTo>
                  <a:lnTo>
                    <a:pt x="323" y="31"/>
                  </a:lnTo>
                  <a:lnTo>
                    <a:pt x="237" y="20"/>
                  </a:lnTo>
                  <a:lnTo>
                    <a:pt x="0" y="191"/>
                  </a:lnTo>
                  <a:lnTo>
                    <a:pt x="214" y="0"/>
                  </a:lnTo>
                  <a:lnTo>
                    <a:pt x="323" y="0"/>
                  </a:lnTo>
                  <a:lnTo>
                    <a:pt x="386" y="41"/>
                  </a:lnTo>
                  <a:lnTo>
                    <a:pt x="409" y="84"/>
                  </a:lnTo>
                  <a:lnTo>
                    <a:pt x="472" y="62"/>
                  </a:lnTo>
                  <a:lnTo>
                    <a:pt x="365" y="2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0" name="Freeform 113"/>
            <p:cNvSpPr>
              <a:spLocks/>
            </p:cNvSpPr>
            <p:nvPr/>
          </p:nvSpPr>
          <p:spPr bwMode="auto">
            <a:xfrm>
              <a:off x="1440" y="3546"/>
              <a:ext cx="156" cy="152"/>
            </a:xfrm>
            <a:custGeom>
              <a:avLst/>
              <a:gdLst>
                <a:gd name="T0" fmla="*/ 0 w 1401"/>
                <a:gd name="T1" fmla="*/ 0 h 1372"/>
                <a:gd name="T2" fmla="*/ 0 w 1401"/>
                <a:gd name="T3" fmla="*/ 0 h 1372"/>
                <a:gd name="T4" fmla="*/ 0 w 1401"/>
                <a:gd name="T5" fmla="*/ 0 h 1372"/>
                <a:gd name="T6" fmla="*/ 0 w 1401"/>
                <a:gd name="T7" fmla="*/ 0 h 1372"/>
                <a:gd name="T8" fmla="*/ 0 w 1401"/>
                <a:gd name="T9" fmla="*/ 0 h 1372"/>
                <a:gd name="T10" fmla="*/ 0 w 1401"/>
                <a:gd name="T11" fmla="*/ 0 h 1372"/>
                <a:gd name="T12" fmla="*/ 0 w 1401"/>
                <a:gd name="T13" fmla="*/ 0 h 1372"/>
                <a:gd name="T14" fmla="*/ 0 w 1401"/>
                <a:gd name="T15" fmla="*/ 0 h 1372"/>
                <a:gd name="T16" fmla="*/ 0 w 1401"/>
                <a:gd name="T17" fmla="*/ 0 h 1372"/>
                <a:gd name="T18" fmla="*/ 0 w 1401"/>
                <a:gd name="T19" fmla="*/ 0 h 1372"/>
                <a:gd name="T20" fmla="*/ 0 w 1401"/>
                <a:gd name="T21" fmla="*/ 0 h 1372"/>
                <a:gd name="T22" fmla="*/ 0 w 1401"/>
                <a:gd name="T23" fmla="*/ 0 h 1372"/>
                <a:gd name="T24" fmla="*/ 0 w 1401"/>
                <a:gd name="T25" fmla="*/ 0 h 1372"/>
                <a:gd name="T26" fmla="*/ 0 w 1401"/>
                <a:gd name="T27" fmla="*/ 0 h 1372"/>
                <a:gd name="T28" fmla="*/ 0 w 1401"/>
                <a:gd name="T29" fmla="*/ 0 h 1372"/>
                <a:gd name="T30" fmla="*/ 0 w 1401"/>
                <a:gd name="T31" fmla="*/ 0 h 1372"/>
                <a:gd name="T32" fmla="*/ 0 w 1401"/>
                <a:gd name="T33" fmla="*/ 0 h 1372"/>
                <a:gd name="T34" fmla="*/ 0 w 1401"/>
                <a:gd name="T35" fmla="*/ 0 h 1372"/>
                <a:gd name="T36" fmla="*/ 0 w 1401"/>
                <a:gd name="T37" fmla="*/ 0 h 1372"/>
                <a:gd name="T38" fmla="*/ 0 w 1401"/>
                <a:gd name="T39" fmla="*/ 0 h 1372"/>
                <a:gd name="T40" fmla="*/ 0 w 1401"/>
                <a:gd name="T41" fmla="*/ 0 h 1372"/>
                <a:gd name="T42" fmla="*/ 0 w 1401"/>
                <a:gd name="T43" fmla="*/ 0 h 1372"/>
                <a:gd name="T44" fmla="*/ 0 w 1401"/>
                <a:gd name="T45" fmla="*/ 0 h 1372"/>
                <a:gd name="T46" fmla="*/ 0 w 1401"/>
                <a:gd name="T47" fmla="*/ 0 h 1372"/>
                <a:gd name="T48" fmla="*/ 0 w 1401"/>
                <a:gd name="T49" fmla="*/ 0 h 1372"/>
                <a:gd name="T50" fmla="*/ 0 w 1401"/>
                <a:gd name="T51" fmla="*/ 0 h 1372"/>
                <a:gd name="T52" fmla="*/ 0 w 1401"/>
                <a:gd name="T53" fmla="*/ 0 h 1372"/>
                <a:gd name="T54" fmla="*/ 0 w 1401"/>
                <a:gd name="T55" fmla="*/ 0 h 1372"/>
                <a:gd name="T56" fmla="*/ 0 w 1401"/>
                <a:gd name="T57" fmla="*/ 0 h 1372"/>
                <a:gd name="T58" fmla="*/ 0 w 1401"/>
                <a:gd name="T59" fmla="*/ 0 h 1372"/>
                <a:gd name="T60" fmla="*/ 0 w 1401"/>
                <a:gd name="T61" fmla="*/ 0 h 1372"/>
                <a:gd name="T62" fmla="*/ 0 w 1401"/>
                <a:gd name="T63" fmla="*/ 0 h 1372"/>
                <a:gd name="T64" fmla="*/ 0 w 1401"/>
                <a:gd name="T65" fmla="*/ 0 h 1372"/>
                <a:gd name="T66" fmla="*/ 0 w 1401"/>
                <a:gd name="T67" fmla="*/ 0 h 1372"/>
                <a:gd name="T68" fmla="*/ 0 w 1401"/>
                <a:gd name="T69" fmla="*/ 0 h 1372"/>
                <a:gd name="T70" fmla="*/ 0 w 1401"/>
                <a:gd name="T71" fmla="*/ 0 h 1372"/>
                <a:gd name="T72" fmla="*/ 0 w 1401"/>
                <a:gd name="T73" fmla="*/ 0 h 1372"/>
                <a:gd name="T74" fmla="*/ 0 w 1401"/>
                <a:gd name="T75" fmla="*/ 0 h 1372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401"/>
                <a:gd name="T115" fmla="*/ 0 h 1372"/>
                <a:gd name="T116" fmla="*/ 1401 w 1401"/>
                <a:gd name="T117" fmla="*/ 1372 h 1372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401" h="1372">
                  <a:moveTo>
                    <a:pt x="95" y="162"/>
                  </a:moveTo>
                  <a:lnTo>
                    <a:pt x="54" y="41"/>
                  </a:lnTo>
                  <a:lnTo>
                    <a:pt x="257" y="53"/>
                  </a:lnTo>
                  <a:lnTo>
                    <a:pt x="461" y="53"/>
                  </a:lnTo>
                  <a:lnTo>
                    <a:pt x="609" y="115"/>
                  </a:lnTo>
                  <a:lnTo>
                    <a:pt x="793" y="276"/>
                  </a:lnTo>
                  <a:lnTo>
                    <a:pt x="962" y="416"/>
                  </a:lnTo>
                  <a:lnTo>
                    <a:pt x="1144" y="587"/>
                  </a:lnTo>
                  <a:lnTo>
                    <a:pt x="1253" y="694"/>
                  </a:lnTo>
                  <a:lnTo>
                    <a:pt x="1317" y="876"/>
                  </a:lnTo>
                  <a:lnTo>
                    <a:pt x="1336" y="1097"/>
                  </a:lnTo>
                  <a:lnTo>
                    <a:pt x="1293" y="1171"/>
                  </a:lnTo>
                  <a:lnTo>
                    <a:pt x="1156" y="1127"/>
                  </a:lnTo>
                  <a:lnTo>
                    <a:pt x="1201" y="1056"/>
                  </a:lnTo>
                  <a:lnTo>
                    <a:pt x="1006" y="1213"/>
                  </a:lnTo>
                  <a:lnTo>
                    <a:pt x="793" y="1289"/>
                  </a:lnTo>
                  <a:lnTo>
                    <a:pt x="609" y="1321"/>
                  </a:lnTo>
                  <a:lnTo>
                    <a:pt x="492" y="1330"/>
                  </a:lnTo>
                  <a:lnTo>
                    <a:pt x="461" y="1372"/>
                  </a:lnTo>
                  <a:lnTo>
                    <a:pt x="737" y="1330"/>
                  </a:lnTo>
                  <a:lnTo>
                    <a:pt x="1006" y="1266"/>
                  </a:lnTo>
                  <a:lnTo>
                    <a:pt x="1091" y="1213"/>
                  </a:lnTo>
                  <a:lnTo>
                    <a:pt x="1230" y="1342"/>
                  </a:lnTo>
                  <a:lnTo>
                    <a:pt x="1317" y="1342"/>
                  </a:lnTo>
                  <a:lnTo>
                    <a:pt x="1401" y="1146"/>
                  </a:lnTo>
                  <a:lnTo>
                    <a:pt x="1401" y="955"/>
                  </a:lnTo>
                  <a:lnTo>
                    <a:pt x="1358" y="778"/>
                  </a:lnTo>
                  <a:lnTo>
                    <a:pt x="1293" y="628"/>
                  </a:lnTo>
                  <a:lnTo>
                    <a:pt x="1219" y="599"/>
                  </a:lnTo>
                  <a:lnTo>
                    <a:pt x="1006" y="416"/>
                  </a:lnTo>
                  <a:lnTo>
                    <a:pt x="769" y="182"/>
                  </a:lnTo>
                  <a:lnTo>
                    <a:pt x="588" y="66"/>
                  </a:lnTo>
                  <a:lnTo>
                    <a:pt x="461" y="0"/>
                  </a:lnTo>
                  <a:lnTo>
                    <a:pt x="269" y="32"/>
                  </a:lnTo>
                  <a:lnTo>
                    <a:pt x="0" y="12"/>
                  </a:lnTo>
                  <a:lnTo>
                    <a:pt x="0" y="41"/>
                  </a:lnTo>
                  <a:lnTo>
                    <a:pt x="54" y="170"/>
                  </a:lnTo>
                  <a:lnTo>
                    <a:pt x="95" y="16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1" name="Freeform 114"/>
            <p:cNvSpPr>
              <a:spLocks/>
            </p:cNvSpPr>
            <p:nvPr/>
          </p:nvSpPr>
          <p:spPr bwMode="auto">
            <a:xfrm>
              <a:off x="1206" y="3638"/>
              <a:ext cx="229" cy="144"/>
            </a:xfrm>
            <a:custGeom>
              <a:avLst/>
              <a:gdLst>
                <a:gd name="T0" fmla="*/ 0 w 2065"/>
                <a:gd name="T1" fmla="*/ 0 h 1299"/>
                <a:gd name="T2" fmla="*/ 0 w 2065"/>
                <a:gd name="T3" fmla="*/ 0 h 1299"/>
                <a:gd name="T4" fmla="*/ 0 w 2065"/>
                <a:gd name="T5" fmla="*/ 0 h 1299"/>
                <a:gd name="T6" fmla="*/ 0 w 2065"/>
                <a:gd name="T7" fmla="*/ 0 h 1299"/>
                <a:gd name="T8" fmla="*/ 0 w 2065"/>
                <a:gd name="T9" fmla="*/ 0 h 1299"/>
                <a:gd name="T10" fmla="*/ 0 w 2065"/>
                <a:gd name="T11" fmla="*/ 0 h 1299"/>
                <a:gd name="T12" fmla="*/ 0 w 2065"/>
                <a:gd name="T13" fmla="*/ 0 h 1299"/>
                <a:gd name="T14" fmla="*/ 0 w 2065"/>
                <a:gd name="T15" fmla="*/ 0 h 1299"/>
                <a:gd name="T16" fmla="*/ 0 w 2065"/>
                <a:gd name="T17" fmla="*/ 0 h 1299"/>
                <a:gd name="T18" fmla="*/ 0 w 2065"/>
                <a:gd name="T19" fmla="*/ 0 h 1299"/>
                <a:gd name="T20" fmla="*/ 0 w 2065"/>
                <a:gd name="T21" fmla="*/ 0 h 1299"/>
                <a:gd name="T22" fmla="*/ 0 w 2065"/>
                <a:gd name="T23" fmla="*/ 0 h 1299"/>
                <a:gd name="T24" fmla="*/ 0 w 2065"/>
                <a:gd name="T25" fmla="*/ 0 h 1299"/>
                <a:gd name="T26" fmla="*/ 0 w 2065"/>
                <a:gd name="T27" fmla="*/ 0 h 1299"/>
                <a:gd name="T28" fmla="*/ 0 w 2065"/>
                <a:gd name="T29" fmla="*/ 0 h 1299"/>
                <a:gd name="T30" fmla="*/ 0 w 2065"/>
                <a:gd name="T31" fmla="*/ 0 h 1299"/>
                <a:gd name="T32" fmla="*/ 0 w 2065"/>
                <a:gd name="T33" fmla="*/ 0 h 1299"/>
                <a:gd name="T34" fmla="*/ 0 w 2065"/>
                <a:gd name="T35" fmla="*/ 0 h 1299"/>
                <a:gd name="T36" fmla="*/ 0 w 2065"/>
                <a:gd name="T37" fmla="*/ 0 h 1299"/>
                <a:gd name="T38" fmla="*/ 0 w 2065"/>
                <a:gd name="T39" fmla="*/ 0 h 1299"/>
                <a:gd name="T40" fmla="*/ 0 w 2065"/>
                <a:gd name="T41" fmla="*/ 0 h 1299"/>
                <a:gd name="T42" fmla="*/ 0 w 2065"/>
                <a:gd name="T43" fmla="*/ 0 h 1299"/>
                <a:gd name="T44" fmla="*/ 0 w 2065"/>
                <a:gd name="T45" fmla="*/ 0 h 1299"/>
                <a:gd name="T46" fmla="*/ 0 w 2065"/>
                <a:gd name="T47" fmla="*/ 0 h 1299"/>
                <a:gd name="T48" fmla="*/ 0 w 2065"/>
                <a:gd name="T49" fmla="*/ 0 h 1299"/>
                <a:gd name="T50" fmla="*/ 0 w 2065"/>
                <a:gd name="T51" fmla="*/ 0 h 1299"/>
                <a:gd name="T52" fmla="*/ 0 w 2065"/>
                <a:gd name="T53" fmla="*/ 0 h 1299"/>
                <a:gd name="T54" fmla="*/ 0 w 2065"/>
                <a:gd name="T55" fmla="*/ 0 h 1299"/>
                <a:gd name="T56" fmla="*/ 0 w 2065"/>
                <a:gd name="T57" fmla="*/ 0 h 1299"/>
                <a:gd name="T58" fmla="*/ 0 w 2065"/>
                <a:gd name="T59" fmla="*/ 0 h 1299"/>
                <a:gd name="T60" fmla="*/ 0 w 2065"/>
                <a:gd name="T61" fmla="*/ 0 h 1299"/>
                <a:gd name="T62" fmla="*/ 0 w 2065"/>
                <a:gd name="T63" fmla="*/ 0 h 1299"/>
                <a:gd name="T64" fmla="*/ 0 w 2065"/>
                <a:gd name="T65" fmla="*/ 0 h 1299"/>
                <a:gd name="T66" fmla="*/ 0 w 2065"/>
                <a:gd name="T67" fmla="*/ 0 h 1299"/>
                <a:gd name="T68" fmla="*/ 0 w 2065"/>
                <a:gd name="T69" fmla="*/ 0 h 1299"/>
                <a:gd name="T70" fmla="*/ 0 w 2065"/>
                <a:gd name="T71" fmla="*/ 0 h 1299"/>
                <a:gd name="T72" fmla="*/ 0 w 2065"/>
                <a:gd name="T73" fmla="*/ 0 h 1299"/>
                <a:gd name="T74" fmla="*/ 0 w 2065"/>
                <a:gd name="T75" fmla="*/ 0 h 1299"/>
                <a:gd name="T76" fmla="*/ 0 w 2065"/>
                <a:gd name="T77" fmla="*/ 0 h 1299"/>
                <a:gd name="T78" fmla="*/ 0 w 2065"/>
                <a:gd name="T79" fmla="*/ 0 h 1299"/>
                <a:gd name="T80" fmla="*/ 0 w 2065"/>
                <a:gd name="T81" fmla="*/ 0 h 1299"/>
                <a:gd name="T82" fmla="*/ 0 w 2065"/>
                <a:gd name="T83" fmla="*/ 0 h 1299"/>
                <a:gd name="T84" fmla="*/ 0 w 2065"/>
                <a:gd name="T85" fmla="*/ 0 h 1299"/>
                <a:gd name="T86" fmla="*/ 0 w 2065"/>
                <a:gd name="T87" fmla="*/ 0 h 1299"/>
                <a:gd name="T88" fmla="*/ 0 w 2065"/>
                <a:gd name="T89" fmla="*/ 0 h 1299"/>
                <a:gd name="T90" fmla="*/ 0 w 2065"/>
                <a:gd name="T91" fmla="*/ 0 h 1299"/>
                <a:gd name="T92" fmla="*/ 0 w 2065"/>
                <a:gd name="T93" fmla="*/ 0 h 1299"/>
                <a:gd name="T94" fmla="*/ 0 w 2065"/>
                <a:gd name="T95" fmla="*/ 0 h 1299"/>
                <a:gd name="T96" fmla="*/ 0 w 2065"/>
                <a:gd name="T97" fmla="*/ 0 h 129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065"/>
                <a:gd name="T148" fmla="*/ 0 h 1299"/>
                <a:gd name="T149" fmla="*/ 2065 w 2065"/>
                <a:gd name="T150" fmla="*/ 1299 h 129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065" h="1299">
                  <a:moveTo>
                    <a:pt x="758" y="202"/>
                  </a:moveTo>
                  <a:lnTo>
                    <a:pt x="1488" y="0"/>
                  </a:lnTo>
                  <a:lnTo>
                    <a:pt x="1632" y="30"/>
                  </a:lnTo>
                  <a:lnTo>
                    <a:pt x="1749" y="30"/>
                  </a:lnTo>
                  <a:lnTo>
                    <a:pt x="1712" y="64"/>
                  </a:lnTo>
                  <a:lnTo>
                    <a:pt x="1712" y="140"/>
                  </a:lnTo>
                  <a:lnTo>
                    <a:pt x="1786" y="202"/>
                  </a:lnTo>
                  <a:lnTo>
                    <a:pt x="2006" y="288"/>
                  </a:lnTo>
                  <a:lnTo>
                    <a:pt x="2065" y="436"/>
                  </a:lnTo>
                  <a:lnTo>
                    <a:pt x="2035" y="714"/>
                  </a:lnTo>
                  <a:lnTo>
                    <a:pt x="1940" y="871"/>
                  </a:lnTo>
                  <a:lnTo>
                    <a:pt x="1797" y="979"/>
                  </a:lnTo>
                  <a:lnTo>
                    <a:pt x="1648" y="1045"/>
                  </a:lnTo>
                  <a:lnTo>
                    <a:pt x="1541" y="1158"/>
                  </a:lnTo>
                  <a:lnTo>
                    <a:pt x="1231" y="1299"/>
                  </a:lnTo>
                  <a:lnTo>
                    <a:pt x="1157" y="1285"/>
                  </a:lnTo>
                  <a:lnTo>
                    <a:pt x="1500" y="1128"/>
                  </a:lnTo>
                  <a:lnTo>
                    <a:pt x="1553" y="988"/>
                  </a:lnTo>
                  <a:lnTo>
                    <a:pt x="1553" y="733"/>
                  </a:lnTo>
                  <a:lnTo>
                    <a:pt x="1454" y="577"/>
                  </a:lnTo>
                  <a:lnTo>
                    <a:pt x="1177" y="426"/>
                  </a:lnTo>
                  <a:lnTo>
                    <a:pt x="961" y="426"/>
                  </a:lnTo>
                  <a:lnTo>
                    <a:pt x="859" y="491"/>
                  </a:lnTo>
                  <a:lnTo>
                    <a:pt x="988" y="542"/>
                  </a:lnTo>
                  <a:lnTo>
                    <a:pt x="1114" y="561"/>
                  </a:lnTo>
                  <a:lnTo>
                    <a:pt x="1272" y="659"/>
                  </a:lnTo>
                  <a:lnTo>
                    <a:pt x="1327" y="828"/>
                  </a:lnTo>
                  <a:lnTo>
                    <a:pt x="1231" y="683"/>
                  </a:lnTo>
                  <a:lnTo>
                    <a:pt x="1062" y="585"/>
                  </a:lnTo>
                  <a:lnTo>
                    <a:pt x="973" y="585"/>
                  </a:lnTo>
                  <a:lnTo>
                    <a:pt x="945" y="646"/>
                  </a:lnTo>
                  <a:lnTo>
                    <a:pt x="887" y="561"/>
                  </a:lnTo>
                  <a:lnTo>
                    <a:pt x="696" y="467"/>
                  </a:lnTo>
                  <a:lnTo>
                    <a:pt x="622" y="447"/>
                  </a:lnTo>
                  <a:lnTo>
                    <a:pt x="535" y="316"/>
                  </a:lnTo>
                  <a:lnTo>
                    <a:pt x="397" y="333"/>
                  </a:lnTo>
                  <a:lnTo>
                    <a:pt x="258" y="436"/>
                  </a:lnTo>
                  <a:lnTo>
                    <a:pt x="0" y="766"/>
                  </a:lnTo>
                  <a:lnTo>
                    <a:pt x="270" y="383"/>
                  </a:lnTo>
                  <a:lnTo>
                    <a:pt x="353" y="276"/>
                  </a:lnTo>
                  <a:lnTo>
                    <a:pt x="270" y="242"/>
                  </a:lnTo>
                  <a:lnTo>
                    <a:pt x="118" y="297"/>
                  </a:lnTo>
                  <a:lnTo>
                    <a:pt x="258" y="202"/>
                  </a:lnTo>
                  <a:lnTo>
                    <a:pt x="406" y="235"/>
                  </a:lnTo>
                  <a:lnTo>
                    <a:pt x="523" y="235"/>
                  </a:lnTo>
                  <a:lnTo>
                    <a:pt x="633" y="309"/>
                  </a:lnTo>
                  <a:lnTo>
                    <a:pt x="696" y="396"/>
                  </a:lnTo>
                  <a:lnTo>
                    <a:pt x="749" y="255"/>
                  </a:lnTo>
                  <a:lnTo>
                    <a:pt x="758" y="2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2" name="Freeform 115"/>
            <p:cNvSpPr>
              <a:spLocks/>
            </p:cNvSpPr>
            <p:nvPr/>
          </p:nvSpPr>
          <p:spPr bwMode="auto">
            <a:xfrm>
              <a:off x="1188" y="3700"/>
              <a:ext cx="167" cy="81"/>
            </a:xfrm>
            <a:custGeom>
              <a:avLst/>
              <a:gdLst>
                <a:gd name="T0" fmla="*/ 0 w 1500"/>
                <a:gd name="T1" fmla="*/ 0 h 724"/>
                <a:gd name="T2" fmla="*/ 0 w 1500"/>
                <a:gd name="T3" fmla="*/ 0 h 724"/>
                <a:gd name="T4" fmla="*/ 0 w 1500"/>
                <a:gd name="T5" fmla="*/ 0 h 724"/>
                <a:gd name="T6" fmla="*/ 0 w 1500"/>
                <a:gd name="T7" fmla="*/ 0 h 724"/>
                <a:gd name="T8" fmla="*/ 0 w 1500"/>
                <a:gd name="T9" fmla="*/ 0 h 724"/>
                <a:gd name="T10" fmla="*/ 0 w 1500"/>
                <a:gd name="T11" fmla="*/ 0 h 724"/>
                <a:gd name="T12" fmla="*/ 0 w 1500"/>
                <a:gd name="T13" fmla="*/ 0 h 724"/>
                <a:gd name="T14" fmla="*/ 0 w 1500"/>
                <a:gd name="T15" fmla="*/ 0 h 724"/>
                <a:gd name="T16" fmla="*/ 0 w 1500"/>
                <a:gd name="T17" fmla="*/ 0 h 724"/>
                <a:gd name="T18" fmla="*/ 0 w 1500"/>
                <a:gd name="T19" fmla="*/ 0 h 724"/>
                <a:gd name="T20" fmla="*/ 0 w 1500"/>
                <a:gd name="T21" fmla="*/ 0 h 724"/>
                <a:gd name="T22" fmla="*/ 0 w 1500"/>
                <a:gd name="T23" fmla="*/ 0 h 724"/>
                <a:gd name="T24" fmla="*/ 0 w 1500"/>
                <a:gd name="T25" fmla="*/ 0 h 724"/>
                <a:gd name="T26" fmla="*/ 0 w 1500"/>
                <a:gd name="T27" fmla="*/ 0 h 724"/>
                <a:gd name="T28" fmla="*/ 0 w 1500"/>
                <a:gd name="T29" fmla="*/ 0 h 724"/>
                <a:gd name="T30" fmla="*/ 0 w 1500"/>
                <a:gd name="T31" fmla="*/ 0 h 724"/>
                <a:gd name="T32" fmla="*/ 0 w 1500"/>
                <a:gd name="T33" fmla="*/ 0 h 724"/>
                <a:gd name="T34" fmla="*/ 0 w 1500"/>
                <a:gd name="T35" fmla="*/ 0 h 724"/>
                <a:gd name="T36" fmla="*/ 0 w 1500"/>
                <a:gd name="T37" fmla="*/ 0 h 724"/>
                <a:gd name="T38" fmla="*/ 0 w 1500"/>
                <a:gd name="T39" fmla="*/ 0 h 724"/>
                <a:gd name="T40" fmla="*/ 0 w 1500"/>
                <a:gd name="T41" fmla="*/ 0 h 724"/>
                <a:gd name="T42" fmla="*/ 0 w 1500"/>
                <a:gd name="T43" fmla="*/ 0 h 724"/>
                <a:gd name="T44" fmla="*/ 0 w 1500"/>
                <a:gd name="T45" fmla="*/ 0 h 724"/>
                <a:gd name="T46" fmla="*/ 0 w 1500"/>
                <a:gd name="T47" fmla="*/ 0 h 724"/>
                <a:gd name="T48" fmla="*/ 0 w 1500"/>
                <a:gd name="T49" fmla="*/ 0 h 724"/>
                <a:gd name="T50" fmla="*/ 0 w 1500"/>
                <a:gd name="T51" fmla="*/ 0 h 724"/>
                <a:gd name="T52" fmla="*/ 0 w 1500"/>
                <a:gd name="T53" fmla="*/ 0 h 724"/>
                <a:gd name="T54" fmla="*/ 0 w 1500"/>
                <a:gd name="T55" fmla="*/ 0 h 724"/>
                <a:gd name="T56" fmla="*/ 0 w 1500"/>
                <a:gd name="T57" fmla="*/ 0 h 724"/>
                <a:gd name="T58" fmla="*/ 0 w 1500"/>
                <a:gd name="T59" fmla="*/ 0 h 724"/>
                <a:gd name="T60" fmla="*/ 0 w 1500"/>
                <a:gd name="T61" fmla="*/ 0 h 724"/>
                <a:gd name="T62" fmla="*/ 0 w 1500"/>
                <a:gd name="T63" fmla="*/ 0 h 724"/>
                <a:gd name="T64" fmla="*/ 0 w 1500"/>
                <a:gd name="T65" fmla="*/ 0 h 724"/>
                <a:gd name="T66" fmla="*/ 0 w 1500"/>
                <a:gd name="T67" fmla="*/ 0 h 724"/>
                <a:gd name="T68" fmla="*/ 0 w 1500"/>
                <a:gd name="T69" fmla="*/ 0 h 724"/>
                <a:gd name="T70" fmla="*/ 0 w 1500"/>
                <a:gd name="T71" fmla="*/ 0 h 724"/>
                <a:gd name="T72" fmla="*/ 0 w 1500"/>
                <a:gd name="T73" fmla="*/ 0 h 724"/>
                <a:gd name="T74" fmla="*/ 0 w 1500"/>
                <a:gd name="T75" fmla="*/ 0 h 724"/>
                <a:gd name="T76" fmla="*/ 0 w 1500"/>
                <a:gd name="T77" fmla="*/ 0 h 724"/>
                <a:gd name="T78" fmla="*/ 0 w 1500"/>
                <a:gd name="T79" fmla="*/ 0 h 724"/>
                <a:gd name="T80" fmla="*/ 0 w 1500"/>
                <a:gd name="T81" fmla="*/ 0 h 724"/>
                <a:gd name="T82" fmla="*/ 0 w 1500"/>
                <a:gd name="T83" fmla="*/ 0 h 724"/>
                <a:gd name="T84" fmla="*/ 0 w 1500"/>
                <a:gd name="T85" fmla="*/ 0 h 724"/>
                <a:gd name="T86" fmla="*/ 0 w 1500"/>
                <a:gd name="T87" fmla="*/ 0 h 724"/>
                <a:gd name="T88" fmla="*/ 0 w 1500"/>
                <a:gd name="T89" fmla="*/ 0 h 724"/>
                <a:gd name="T90" fmla="*/ 0 w 1500"/>
                <a:gd name="T91" fmla="*/ 0 h 72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500"/>
                <a:gd name="T139" fmla="*/ 0 h 724"/>
                <a:gd name="T140" fmla="*/ 1500 w 1500"/>
                <a:gd name="T141" fmla="*/ 724 h 72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500" h="724">
                  <a:moveTo>
                    <a:pt x="11" y="418"/>
                  </a:moveTo>
                  <a:lnTo>
                    <a:pt x="86" y="427"/>
                  </a:lnTo>
                  <a:lnTo>
                    <a:pt x="106" y="322"/>
                  </a:lnTo>
                  <a:lnTo>
                    <a:pt x="86" y="248"/>
                  </a:lnTo>
                  <a:lnTo>
                    <a:pt x="191" y="172"/>
                  </a:lnTo>
                  <a:lnTo>
                    <a:pt x="160" y="292"/>
                  </a:lnTo>
                  <a:lnTo>
                    <a:pt x="204" y="355"/>
                  </a:lnTo>
                  <a:lnTo>
                    <a:pt x="298" y="410"/>
                  </a:lnTo>
                  <a:lnTo>
                    <a:pt x="356" y="322"/>
                  </a:lnTo>
                  <a:lnTo>
                    <a:pt x="630" y="0"/>
                  </a:lnTo>
                  <a:lnTo>
                    <a:pt x="609" y="85"/>
                  </a:lnTo>
                  <a:lnTo>
                    <a:pt x="600" y="153"/>
                  </a:lnTo>
                  <a:lnTo>
                    <a:pt x="459" y="267"/>
                  </a:lnTo>
                  <a:lnTo>
                    <a:pt x="397" y="410"/>
                  </a:lnTo>
                  <a:lnTo>
                    <a:pt x="451" y="484"/>
                  </a:lnTo>
                  <a:lnTo>
                    <a:pt x="566" y="505"/>
                  </a:lnTo>
                  <a:lnTo>
                    <a:pt x="674" y="484"/>
                  </a:lnTo>
                  <a:lnTo>
                    <a:pt x="782" y="513"/>
                  </a:lnTo>
                  <a:lnTo>
                    <a:pt x="864" y="505"/>
                  </a:lnTo>
                  <a:lnTo>
                    <a:pt x="1093" y="346"/>
                  </a:lnTo>
                  <a:lnTo>
                    <a:pt x="1038" y="410"/>
                  </a:lnTo>
                  <a:lnTo>
                    <a:pt x="1155" y="418"/>
                  </a:lnTo>
                  <a:lnTo>
                    <a:pt x="1326" y="418"/>
                  </a:lnTo>
                  <a:lnTo>
                    <a:pt x="1445" y="376"/>
                  </a:lnTo>
                  <a:lnTo>
                    <a:pt x="1500" y="310"/>
                  </a:lnTo>
                  <a:lnTo>
                    <a:pt x="1500" y="458"/>
                  </a:lnTo>
                  <a:lnTo>
                    <a:pt x="1403" y="684"/>
                  </a:lnTo>
                  <a:lnTo>
                    <a:pt x="1379" y="588"/>
                  </a:lnTo>
                  <a:lnTo>
                    <a:pt x="1167" y="567"/>
                  </a:lnTo>
                  <a:lnTo>
                    <a:pt x="1059" y="505"/>
                  </a:lnTo>
                  <a:lnTo>
                    <a:pt x="940" y="513"/>
                  </a:lnTo>
                  <a:lnTo>
                    <a:pt x="995" y="610"/>
                  </a:lnTo>
                  <a:lnTo>
                    <a:pt x="1148" y="662"/>
                  </a:lnTo>
                  <a:lnTo>
                    <a:pt x="1262" y="724"/>
                  </a:lnTo>
                  <a:lnTo>
                    <a:pt x="1080" y="684"/>
                  </a:lnTo>
                  <a:lnTo>
                    <a:pt x="888" y="650"/>
                  </a:lnTo>
                  <a:lnTo>
                    <a:pt x="769" y="543"/>
                  </a:lnTo>
                  <a:lnTo>
                    <a:pt x="630" y="543"/>
                  </a:lnTo>
                  <a:lnTo>
                    <a:pt x="513" y="543"/>
                  </a:lnTo>
                  <a:lnTo>
                    <a:pt x="364" y="472"/>
                  </a:lnTo>
                  <a:lnTo>
                    <a:pt x="255" y="493"/>
                  </a:lnTo>
                  <a:lnTo>
                    <a:pt x="160" y="410"/>
                  </a:lnTo>
                  <a:lnTo>
                    <a:pt x="86" y="493"/>
                  </a:lnTo>
                  <a:lnTo>
                    <a:pt x="20" y="493"/>
                  </a:lnTo>
                  <a:lnTo>
                    <a:pt x="0" y="439"/>
                  </a:lnTo>
                  <a:lnTo>
                    <a:pt x="11" y="4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3" name="Freeform 116"/>
            <p:cNvSpPr>
              <a:spLocks/>
            </p:cNvSpPr>
            <p:nvPr/>
          </p:nvSpPr>
          <p:spPr bwMode="auto">
            <a:xfrm>
              <a:off x="1263" y="3723"/>
              <a:ext cx="24" cy="23"/>
            </a:xfrm>
            <a:custGeom>
              <a:avLst/>
              <a:gdLst>
                <a:gd name="T0" fmla="*/ 0 w 214"/>
                <a:gd name="T1" fmla="*/ 0 h 205"/>
                <a:gd name="T2" fmla="*/ 0 w 214"/>
                <a:gd name="T3" fmla="*/ 0 h 205"/>
                <a:gd name="T4" fmla="*/ 0 w 214"/>
                <a:gd name="T5" fmla="*/ 0 h 205"/>
                <a:gd name="T6" fmla="*/ 0 w 214"/>
                <a:gd name="T7" fmla="*/ 0 h 205"/>
                <a:gd name="T8" fmla="*/ 0 w 214"/>
                <a:gd name="T9" fmla="*/ 0 h 205"/>
                <a:gd name="T10" fmla="*/ 0 w 214"/>
                <a:gd name="T11" fmla="*/ 0 h 2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4"/>
                <a:gd name="T19" fmla="*/ 0 h 205"/>
                <a:gd name="T20" fmla="*/ 214 w 214"/>
                <a:gd name="T21" fmla="*/ 205 h 20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4" h="205">
                  <a:moveTo>
                    <a:pt x="0" y="205"/>
                  </a:moveTo>
                  <a:lnTo>
                    <a:pt x="75" y="76"/>
                  </a:lnTo>
                  <a:lnTo>
                    <a:pt x="170" y="0"/>
                  </a:lnTo>
                  <a:lnTo>
                    <a:pt x="214" y="0"/>
                  </a:lnTo>
                  <a:lnTo>
                    <a:pt x="190" y="43"/>
                  </a:lnTo>
                  <a:lnTo>
                    <a:pt x="0" y="2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4" name="Freeform 117"/>
            <p:cNvSpPr>
              <a:spLocks/>
            </p:cNvSpPr>
            <p:nvPr/>
          </p:nvSpPr>
          <p:spPr bwMode="auto">
            <a:xfrm>
              <a:off x="1558" y="3617"/>
              <a:ext cx="174" cy="158"/>
            </a:xfrm>
            <a:custGeom>
              <a:avLst/>
              <a:gdLst>
                <a:gd name="T0" fmla="*/ 0 w 1561"/>
                <a:gd name="T1" fmla="*/ 0 h 1417"/>
                <a:gd name="T2" fmla="*/ 0 w 1561"/>
                <a:gd name="T3" fmla="*/ 0 h 1417"/>
                <a:gd name="T4" fmla="*/ 0 w 1561"/>
                <a:gd name="T5" fmla="*/ 0 h 1417"/>
                <a:gd name="T6" fmla="*/ 0 w 1561"/>
                <a:gd name="T7" fmla="*/ 0 h 1417"/>
                <a:gd name="T8" fmla="*/ 0 w 1561"/>
                <a:gd name="T9" fmla="*/ 0 h 1417"/>
                <a:gd name="T10" fmla="*/ 0 w 1561"/>
                <a:gd name="T11" fmla="*/ 0 h 1417"/>
                <a:gd name="T12" fmla="*/ 0 w 1561"/>
                <a:gd name="T13" fmla="*/ 0 h 1417"/>
                <a:gd name="T14" fmla="*/ 0 w 1561"/>
                <a:gd name="T15" fmla="*/ 0 h 1417"/>
                <a:gd name="T16" fmla="*/ 0 w 1561"/>
                <a:gd name="T17" fmla="*/ 0 h 1417"/>
                <a:gd name="T18" fmla="*/ 0 w 1561"/>
                <a:gd name="T19" fmla="*/ 0 h 1417"/>
                <a:gd name="T20" fmla="*/ 0 w 1561"/>
                <a:gd name="T21" fmla="*/ 0 h 1417"/>
                <a:gd name="T22" fmla="*/ 0 w 1561"/>
                <a:gd name="T23" fmla="*/ 0 h 1417"/>
                <a:gd name="T24" fmla="*/ 0 w 1561"/>
                <a:gd name="T25" fmla="*/ 0 h 1417"/>
                <a:gd name="T26" fmla="*/ 0 w 1561"/>
                <a:gd name="T27" fmla="*/ 0 h 1417"/>
                <a:gd name="T28" fmla="*/ 0 w 1561"/>
                <a:gd name="T29" fmla="*/ 0 h 1417"/>
                <a:gd name="T30" fmla="*/ 0 w 1561"/>
                <a:gd name="T31" fmla="*/ 0 h 1417"/>
                <a:gd name="T32" fmla="*/ 0 w 1561"/>
                <a:gd name="T33" fmla="*/ 0 h 1417"/>
                <a:gd name="T34" fmla="*/ 0 w 1561"/>
                <a:gd name="T35" fmla="*/ 0 h 1417"/>
                <a:gd name="T36" fmla="*/ 0 w 1561"/>
                <a:gd name="T37" fmla="*/ 0 h 1417"/>
                <a:gd name="T38" fmla="*/ 0 w 1561"/>
                <a:gd name="T39" fmla="*/ 0 h 1417"/>
                <a:gd name="T40" fmla="*/ 0 w 1561"/>
                <a:gd name="T41" fmla="*/ 0 h 1417"/>
                <a:gd name="T42" fmla="*/ 0 w 1561"/>
                <a:gd name="T43" fmla="*/ 0 h 1417"/>
                <a:gd name="T44" fmla="*/ 0 w 1561"/>
                <a:gd name="T45" fmla="*/ 0 h 1417"/>
                <a:gd name="T46" fmla="*/ 0 w 1561"/>
                <a:gd name="T47" fmla="*/ 0 h 1417"/>
                <a:gd name="T48" fmla="*/ 0 w 1561"/>
                <a:gd name="T49" fmla="*/ 0 h 1417"/>
                <a:gd name="T50" fmla="*/ 0 w 1561"/>
                <a:gd name="T51" fmla="*/ 0 h 1417"/>
                <a:gd name="T52" fmla="*/ 0 w 1561"/>
                <a:gd name="T53" fmla="*/ 0 h 1417"/>
                <a:gd name="T54" fmla="*/ 0 w 1561"/>
                <a:gd name="T55" fmla="*/ 0 h 1417"/>
                <a:gd name="T56" fmla="*/ 0 w 1561"/>
                <a:gd name="T57" fmla="*/ 0 h 1417"/>
                <a:gd name="T58" fmla="*/ 0 w 1561"/>
                <a:gd name="T59" fmla="*/ 0 h 1417"/>
                <a:gd name="T60" fmla="*/ 0 w 1561"/>
                <a:gd name="T61" fmla="*/ 0 h 1417"/>
                <a:gd name="T62" fmla="*/ 0 w 1561"/>
                <a:gd name="T63" fmla="*/ 0 h 1417"/>
                <a:gd name="T64" fmla="*/ 0 w 1561"/>
                <a:gd name="T65" fmla="*/ 0 h 1417"/>
                <a:gd name="T66" fmla="*/ 0 w 1561"/>
                <a:gd name="T67" fmla="*/ 0 h 1417"/>
                <a:gd name="T68" fmla="*/ 0 w 1561"/>
                <a:gd name="T69" fmla="*/ 0 h 1417"/>
                <a:gd name="T70" fmla="*/ 0 w 1561"/>
                <a:gd name="T71" fmla="*/ 0 h 1417"/>
                <a:gd name="T72" fmla="*/ 0 w 1561"/>
                <a:gd name="T73" fmla="*/ 0 h 1417"/>
                <a:gd name="T74" fmla="*/ 0 w 1561"/>
                <a:gd name="T75" fmla="*/ 0 h 1417"/>
                <a:gd name="T76" fmla="*/ 0 w 1561"/>
                <a:gd name="T77" fmla="*/ 0 h 1417"/>
                <a:gd name="T78" fmla="*/ 0 w 1561"/>
                <a:gd name="T79" fmla="*/ 0 h 1417"/>
                <a:gd name="T80" fmla="*/ 0 w 1561"/>
                <a:gd name="T81" fmla="*/ 0 h 1417"/>
                <a:gd name="T82" fmla="*/ 0 w 1561"/>
                <a:gd name="T83" fmla="*/ 0 h 1417"/>
                <a:gd name="T84" fmla="*/ 0 w 1561"/>
                <a:gd name="T85" fmla="*/ 0 h 1417"/>
                <a:gd name="T86" fmla="*/ 0 w 1561"/>
                <a:gd name="T87" fmla="*/ 0 h 1417"/>
                <a:gd name="T88" fmla="*/ 0 w 1561"/>
                <a:gd name="T89" fmla="*/ 0 h 1417"/>
                <a:gd name="T90" fmla="*/ 0 w 1561"/>
                <a:gd name="T91" fmla="*/ 0 h 1417"/>
                <a:gd name="T92" fmla="*/ 0 w 1561"/>
                <a:gd name="T93" fmla="*/ 0 h 1417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561"/>
                <a:gd name="T142" fmla="*/ 0 h 1417"/>
                <a:gd name="T143" fmla="*/ 1561 w 1561"/>
                <a:gd name="T144" fmla="*/ 1417 h 1417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561" h="1417">
                  <a:moveTo>
                    <a:pt x="332" y="0"/>
                  </a:moveTo>
                  <a:lnTo>
                    <a:pt x="442" y="144"/>
                  </a:lnTo>
                  <a:lnTo>
                    <a:pt x="512" y="292"/>
                  </a:lnTo>
                  <a:lnTo>
                    <a:pt x="531" y="436"/>
                  </a:lnTo>
                  <a:lnTo>
                    <a:pt x="531" y="602"/>
                  </a:lnTo>
                  <a:lnTo>
                    <a:pt x="494" y="740"/>
                  </a:lnTo>
                  <a:lnTo>
                    <a:pt x="424" y="838"/>
                  </a:lnTo>
                  <a:lnTo>
                    <a:pt x="262" y="838"/>
                  </a:lnTo>
                  <a:lnTo>
                    <a:pt x="90" y="765"/>
                  </a:lnTo>
                  <a:lnTo>
                    <a:pt x="0" y="688"/>
                  </a:lnTo>
                  <a:lnTo>
                    <a:pt x="104" y="816"/>
                  </a:lnTo>
                  <a:lnTo>
                    <a:pt x="203" y="929"/>
                  </a:lnTo>
                  <a:lnTo>
                    <a:pt x="388" y="1193"/>
                  </a:lnTo>
                  <a:lnTo>
                    <a:pt x="1003" y="1199"/>
                  </a:lnTo>
                  <a:lnTo>
                    <a:pt x="1215" y="1298"/>
                  </a:lnTo>
                  <a:lnTo>
                    <a:pt x="1308" y="1321"/>
                  </a:lnTo>
                  <a:lnTo>
                    <a:pt x="1457" y="1417"/>
                  </a:lnTo>
                  <a:lnTo>
                    <a:pt x="1543" y="1417"/>
                  </a:lnTo>
                  <a:lnTo>
                    <a:pt x="1550" y="1368"/>
                  </a:lnTo>
                  <a:lnTo>
                    <a:pt x="1505" y="1262"/>
                  </a:lnTo>
                  <a:lnTo>
                    <a:pt x="1534" y="1368"/>
                  </a:lnTo>
                  <a:lnTo>
                    <a:pt x="1517" y="1390"/>
                  </a:lnTo>
                  <a:lnTo>
                    <a:pt x="1451" y="1390"/>
                  </a:lnTo>
                  <a:lnTo>
                    <a:pt x="1291" y="1254"/>
                  </a:lnTo>
                  <a:lnTo>
                    <a:pt x="1267" y="1088"/>
                  </a:lnTo>
                  <a:lnTo>
                    <a:pt x="1255" y="1239"/>
                  </a:lnTo>
                  <a:lnTo>
                    <a:pt x="1111" y="1133"/>
                  </a:lnTo>
                  <a:lnTo>
                    <a:pt x="1095" y="889"/>
                  </a:lnTo>
                  <a:lnTo>
                    <a:pt x="1064" y="1149"/>
                  </a:lnTo>
                  <a:lnTo>
                    <a:pt x="1200" y="1262"/>
                  </a:lnTo>
                  <a:lnTo>
                    <a:pt x="989" y="1159"/>
                  </a:lnTo>
                  <a:lnTo>
                    <a:pt x="942" y="1064"/>
                  </a:lnTo>
                  <a:lnTo>
                    <a:pt x="1018" y="724"/>
                  </a:lnTo>
                  <a:lnTo>
                    <a:pt x="1056" y="688"/>
                  </a:lnTo>
                  <a:lnTo>
                    <a:pt x="1561" y="482"/>
                  </a:lnTo>
                  <a:lnTo>
                    <a:pt x="1497" y="476"/>
                  </a:lnTo>
                  <a:lnTo>
                    <a:pt x="1003" y="670"/>
                  </a:lnTo>
                  <a:lnTo>
                    <a:pt x="973" y="602"/>
                  </a:lnTo>
                  <a:lnTo>
                    <a:pt x="989" y="581"/>
                  </a:lnTo>
                  <a:lnTo>
                    <a:pt x="1512" y="383"/>
                  </a:lnTo>
                  <a:lnTo>
                    <a:pt x="1517" y="356"/>
                  </a:lnTo>
                  <a:lnTo>
                    <a:pt x="1255" y="423"/>
                  </a:lnTo>
                  <a:lnTo>
                    <a:pt x="1132" y="367"/>
                  </a:lnTo>
                  <a:lnTo>
                    <a:pt x="994" y="120"/>
                  </a:lnTo>
                  <a:lnTo>
                    <a:pt x="782" y="150"/>
                  </a:lnTo>
                  <a:lnTo>
                    <a:pt x="494" y="71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5" name="Freeform 118"/>
            <p:cNvSpPr>
              <a:spLocks/>
            </p:cNvSpPr>
            <p:nvPr/>
          </p:nvSpPr>
          <p:spPr bwMode="auto">
            <a:xfrm>
              <a:off x="1686" y="3677"/>
              <a:ext cx="67" cy="28"/>
            </a:xfrm>
            <a:custGeom>
              <a:avLst/>
              <a:gdLst>
                <a:gd name="T0" fmla="*/ 0 w 600"/>
                <a:gd name="T1" fmla="*/ 0 h 254"/>
                <a:gd name="T2" fmla="*/ 0 w 600"/>
                <a:gd name="T3" fmla="*/ 0 h 254"/>
                <a:gd name="T4" fmla="*/ 0 w 600"/>
                <a:gd name="T5" fmla="*/ 0 h 254"/>
                <a:gd name="T6" fmla="*/ 0 w 600"/>
                <a:gd name="T7" fmla="*/ 0 h 254"/>
                <a:gd name="T8" fmla="*/ 0 w 600"/>
                <a:gd name="T9" fmla="*/ 0 h 254"/>
                <a:gd name="T10" fmla="*/ 0 w 600"/>
                <a:gd name="T11" fmla="*/ 0 h 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0"/>
                <a:gd name="T19" fmla="*/ 0 h 254"/>
                <a:gd name="T20" fmla="*/ 600 w 600"/>
                <a:gd name="T21" fmla="*/ 254 h 2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0" h="254">
                  <a:moveTo>
                    <a:pt x="0" y="254"/>
                  </a:moveTo>
                  <a:lnTo>
                    <a:pt x="600" y="0"/>
                  </a:lnTo>
                  <a:lnTo>
                    <a:pt x="503" y="62"/>
                  </a:lnTo>
                  <a:lnTo>
                    <a:pt x="476" y="115"/>
                  </a:lnTo>
                  <a:lnTo>
                    <a:pt x="69" y="254"/>
                  </a:lnTo>
                  <a:lnTo>
                    <a:pt x="0" y="25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6" name="Freeform 119"/>
            <p:cNvSpPr>
              <a:spLocks/>
            </p:cNvSpPr>
            <p:nvPr/>
          </p:nvSpPr>
          <p:spPr bwMode="auto">
            <a:xfrm>
              <a:off x="1705" y="3714"/>
              <a:ext cx="38" cy="15"/>
            </a:xfrm>
            <a:custGeom>
              <a:avLst/>
              <a:gdLst>
                <a:gd name="T0" fmla="*/ 0 w 346"/>
                <a:gd name="T1" fmla="*/ 0 h 135"/>
                <a:gd name="T2" fmla="*/ 0 w 346"/>
                <a:gd name="T3" fmla="*/ 0 h 135"/>
                <a:gd name="T4" fmla="*/ 0 w 346"/>
                <a:gd name="T5" fmla="*/ 0 h 135"/>
                <a:gd name="T6" fmla="*/ 0 w 346"/>
                <a:gd name="T7" fmla="*/ 0 h 135"/>
                <a:gd name="T8" fmla="*/ 0 w 346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6"/>
                <a:gd name="T16" fmla="*/ 0 h 135"/>
                <a:gd name="T17" fmla="*/ 346 w 346"/>
                <a:gd name="T18" fmla="*/ 135 h 1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6" h="135">
                  <a:moveTo>
                    <a:pt x="17" y="106"/>
                  </a:moveTo>
                  <a:lnTo>
                    <a:pt x="134" y="21"/>
                  </a:lnTo>
                  <a:lnTo>
                    <a:pt x="346" y="0"/>
                  </a:lnTo>
                  <a:lnTo>
                    <a:pt x="0" y="135"/>
                  </a:lnTo>
                  <a:lnTo>
                    <a:pt x="17" y="1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7" name="Freeform 120"/>
            <p:cNvSpPr>
              <a:spLocks/>
            </p:cNvSpPr>
            <p:nvPr/>
          </p:nvSpPr>
          <p:spPr bwMode="auto">
            <a:xfrm>
              <a:off x="1728" y="3746"/>
              <a:ext cx="136" cy="22"/>
            </a:xfrm>
            <a:custGeom>
              <a:avLst/>
              <a:gdLst>
                <a:gd name="T0" fmla="*/ 0 w 1226"/>
                <a:gd name="T1" fmla="*/ 0 h 200"/>
                <a:gd name="T2" fmla="*/ 0 w 1226"/>
                <a:gd name="T3" fmla="*/ 0 h 200"/>
                <a:gd name="T4" fmla="*/ 0 w 1226"/>
                <a:gd name="T5" fmla="*/ 0 h 200"/>
                <a:gd name="T6" fmla="*/ 0 w 1226"/>
                <a:gd name="T7" fmla="*/ 0 h 200"/>
                <a:gd name="T8" fmla="*/ 0 w 1226"/>
                <a:gd name="T9" fmla="*/ 0 h 200"/>
                <a:gd name="T10" fmla="*/ 0 w 1226"/>
                <a:gd name="T11" fmla="*/ 0 h 200"/>
                <a:gd name="T12" fmla="*/ 0 w 1226"/>
                <a:gd name="T13" fmla="*/ 0 h 200"/>
                <a:gd name="T14" fmla="*/ 0 w 1226"/>
                <a:gd name="T15" fmla="*/ 0 h 200"/>
                <a:gd name="T16" fmla="*/ 0 w 1226"/>
                <a:gd name="T17" fmla="*/ 0 h 200"/>
                <a:gd name="T18" fmla="*/ 0 w 1226"/>
                <a:gd name="T19" fmla="*/ 0 h 200"/>
                <a:gd name="T20" fmla="*/ 0 w 1226"/>
                <a:gd name="T21" fmla="*/ 0 h 200"/>
                <a:gd name="T22" fmla="*/ 0 w 1226"/>
                <a:gd name="T23" fmla="*/ 0 h 200"/>
                <a:gd name="T24" fmla="*/ 0 w 1226"/>
                <a:gd name="T25" fmla="*/ 0 h 200"/>
                <a:gd name="T26" fmla="*/ 0 w 1226"/>
                <a:gd name="T27" fmla="*/ 0 h 200"/>
                <a:gd name="T28" fmla="*/ 0 w 1226"/>
                <a:gd name="T29" fmla="*/ 0 h 200"/>
                <a:gd name="T30" fmla="*/ 0 w 1226"/>
                <a:gd name="T31" fmla="*/ 0 h 200"/>
                <a:gd name="T32" fmla="*/ 0 w 1226"/>
                <a:gd name="T33" fmla="*/ 0 h 2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26"/>
                <a:gd name="T52" fmla="*/ 0 h 200"/>
                <a:gd name="T53" fmla="*/ 1226 w 1226"/>
                <a:gd name="T54" fmla="*/ 200 h 20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26" h="200">
                  <a:moveTo>
                    <a:pt x="0" y="80"/>
                  </a:moveTo>
                  <a:lnTo>
                    <a:pt x="47" y="34"/>
                  </a:lnTo>
                  <a:lnTo>
                    <a:pt x="25" y="0"/>
                  </a:lnTo>
                  <a:lnTo>
                    <a:pt x="221" y="40"/>
                  </a:lnTo>
                  <a:lnTo>
                    <a:pt x="353" y="65"/>
                  </a:lnTo>
                  <a:lnTo>
                    <a:pt x="543" y="124"/>
                  </a:lnTo>
                  <a:lnTo>
                    <a:pt x="754" y="148"/>
                  </a:lnTo>
                  <a:lnTo>
                    <a:pt x="945" y="124"/>
                  </a:lnTo>
                  <a:lnTo>
                    <a:pt x="1151" y="80"/>
                  </a:lnTo>
                  <a:lnTo>
                    <a:pt x="1226" y="56"/>
                  </a:lnTo>
                  <a:lnTo>
                    <a:pt x="960" y="178"/>
                  </a:lnTo>
                  <a:lnTo>
                    <a:pt x="793" y="200"/>
                  </a:lnTo>
                  <a:lnTo>
                    <a:pt x="639" y="182"/>
                  </a:lnTo>
                  <a:lnTo>
                    <a:pt x="527" y="153"/>
                  </a:lnTo>
                  <a:lnTo>
                    <a:pt x="285" y="80"/>
                  </a:lnTo>
                  <a:lnTo>
                    <a:pt x="61" y="48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8" name="Line 121"/>
            <p:cNvSpPr>
              <a:spLocks noChangeShapeType="1"/>
            </p:cNvSpPr>
            <p:nvPr/>
          </p:nvSpPr>
          <p:spPr bwMode="auto">
            <a:xfrm>
              <a:off x="1386" y="3749"/>
              <a:ext cx="28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9" name="Line 122"/>
            <p:cNvSpPr>
              <a:spLocks noChangeShapeType="1"/>
            </p:cNvSpPr>
            <p:nvPr/>
          </p:nvSpPr>
          <p:spPr bwMode="auto">
            <a:xfrm flipH="1">
              <a:off x="837" y="3749"/>
              <a:ext cx="324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0" name="Freeform 123"/>
            <p:cNvSpPr>
              <a:spLocks/>
            </p:cNvSpPr>
            <p:nvPr/>
          </p:nvSpPr>
          <p:spPr bwMode="auto">
            <a:xfrm>
              <a:off x="1946" y="3239"/>
              <a:ext cx="46" cy="49"/>
            </a:xfrm>
            <a:custGeom>
              <a:avLst/>
              <a:gdLst>
                <a:gd name="T0" fmla="*/ 0 w 413"/>
                <a:gd name="T1" fmla="*/ 0 h 438"/>
                <a:gd name="T2" fmla="*/ 0 w 413"/>
                <a:gd name="T3" fmla="*/ 0 h 438"/>
                <a:gd name="T4" fmla="*/ 0 w 413"/>
                <a:gd name="T5" fmla="*/ 0 h 438"/>
                <a:gd name="T6" fmla="*/ 0 w 413"/>
                <a:gd name="T7" fmla="*/ 0 h 438"/>
                <a:gd name="T8" fmla="*/ 0 w 413"/>
                <a:gd name="T9" fmla="*/ 0 h 438"/>
                <a:gd name="T10" fmla="*/ 0 w 413"/>
                <a:gd name="T11" fmla="*/ 0 h 438"/>
                <a:gd name="T12" fmla="*/ 0 w 413"/>
                <a:gd name="T13" fmla="*/ 0 h 4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13"/>
                <a:gd name="T22" fmla="*/ 0 h 438"/>
                <a:gd name="T23" fmla="*/ 413 w 413"/>
                <a:gd name="T24" fmla="*/ 438 h 4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13" h="438">
                  <a:moveTo>
                    <a:pt x="361" y="0"/>
                  </a:moveTo>
                  <a:lnTo>
                    <a:pt x="285" y="156"/>
                  </a:lnTo>
                  <a:lnTo>
                    <a:pt x="0" y="438"/>
                  </a:lnTo>
                  <a:lnTo>
                    <a:pt x="233" y="335"/>
                  </a:lnTo>
                  <a:lnTo>
                    <a:pt x="389" y="282"/>
                  </a:lnTo>
                  <a:lnTo>
                    <a:pt x="413" y="79"/>
                  </a:lnTo>
                  <a:lnTo>
                    <a:pt x="36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</p:grpSp>
      <p:sp>
        <p:nvSpPr>
          <p:cNvPr id="111" name="AutoShape 5"/>
          <p:cNvSpPr>
            <a:spLocks noChangeArrowheads="1"/>
          </p:cNvSpPr>
          <p:nvPr/>
        </p:nvSpPr>
        <p:spPr bwMode="auto">
          <a:xfrm>
            <a:off x="5795020" y="1107504"/>
            <a:ext cx="1849159" cy="709491"/>
          </a:xfrm>
          <a:prstGeom prst="roundRect">
            <a:avLst>
              <a:gd name="adj" fmla="val 12495"/>
            </a:avLst>
          </a:prstGeom>
          <a:solidFill>
            <a:srgbClr val="CC33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Time</a:t>
            </a:r>
            <a:b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Standards</a:t>
            </a:r>
          </a:p>
        </p:txBody>
      </p:sp>
      <p:sp>
        <p:nvSpPr>
          <p:cNvPr id="112" name="Rectangle 10"/>
          <p:cNvSpPr>
            <a:spLocks noChangeArrowheads="1"/>
          </p:cNvSpPr>
          <p:nvPr/>
        </p:nvSpPr>
        <p:spPr bwMode="auto">
          <a:xfrm>
            <a:off x="4932364" y="3719593"/>
            <a:ext cx="3599454" cy="92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Use time and </a:t>
            </a:r>
            <a:b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motion studies for</a:t>
            </a:r>
            <a:b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each labour operation.</a:t>
            </a:r>
          </a:p>
        </p:txBody>
      </p:sp>
      <p:sp>
        <p:nvSpPr>
          <p:cNvPr id="113" name="Line 14"/>
          <p:cNvSpPr>
            <a:spLocks noChangeShapeType="1"/>
          </p:cNvSpPr>
          <p:nvPr/>
        </p:nvSpPr>
        <p:spPr bwMode="auto">
          <a:xfrm flipH="1">
            <a:off x="6726264" y="1816995"/>
            <a:ext cx="6311" cy="43025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200"/>
          </a:p>
        </p:txBody>
      </p:sp>
      <p:sp>
        <p:nvSpPr>
          <p:cNvPr id="141" name="AutoShape 2" descr="Bouquet"/>
          <p:cNvSpPr>
            <a:spLocks noChangeArrowheads="1"/>
          </p:cNvSpPr>
          <p:nvPr/>
        </p:nvSpPr>
        <p:spPr bwMode="auto">
          <a:xfrm>
            <a:off x="4876661" y="2281614"/>
            <a:ext cx="3655157" cy="2143657"/>
          </a:xfrm>
          <a:prstGeom prst="octagon">
            <a:avLst>
              <a:gd name="adj" fmla="val 29282"/>
            </a:avLst>
          </a:prstGeom>
          <a:blipFill dpi="0" rotWithShape="0">
            <a:blip r:embed="rId3"/>
            <a:srcRect/>
            <a:tile tx="0" ty="0" sx="100000" sy="100000" flip="none" algn="tl"/>
          </a:blip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42" name="Rectangle 10"/>
          <p:cNvSpPr>
            <a:spLocks noChangeArrowheads="1"/>
          </p:cNvSpPr>
          <p:nvPr/>
        </p:nvSpPr>
        <p:spPr bwMode="auto">
          <a:xfrm>
            <a:off x="4762613" y="2351837"/>
            <a:ext cx="4103687" cy="101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Use time and </a:t>
            </a:r>
            <a:b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motion studies for</a:t>
            </a:r>
            <a:b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each </a:t>
            </a:r>
            <a:r>
              <a:rPr lang="en-US" altLang="en-US" sz="2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labour</a:t>
            </a:r>
            <a:r>
              <a:rPr lang="en-US" altLang="en-US" sz="2000" b="1" dirty="0">
                <a:solidFill>
                  <a:srgbClr val="0070C0"/>
                </a:solidFill>
                <a:latin typeface="Arial" panose="020B0604020202020204" pitchFamily="34" charset="0"/>
              </a:rPr>
              <a:t> operation.</a:t>
            </a:r>
          </a:p>
        </p:txBody>
      </p:sp>
      <p:grpSp>
        <p:nvGrpSpPr>
          <p:cNvPr id="114" name="Group 151"/>
          <p:cNvGrpSpPr>
            <a:grpSpLocks/>
          </p:cNvGrpSpPr>
          <p:nvPr/>
        </p:nvGrpSpPr>
        <p:grpSpPr bwMode="auto">
          <a:xfrm>
            <a:off x="5979231" y="3345564"/>
            <a:ext cx="1201674" cy="967979"/>
            <a:chOff x="3921" y="2964"/>
            <a:chExt cx="863" cy="895"/>
          </a:xfrm>
        </p:grpSpPr>
        <p:sp>
          <p:nvSpPr>
            <p:cNvPr id="115" name="Freeform 125"/>
            <p:cNvSpPr>
              <a:spLocks/>
            </p:cNvSpPr>
            <p:nvPr/>
          </p:nvSpPr>
          <p:spPr bwMode="auto">
            <a:xfrm>
              <a:off x="3941" y="2970"/>
              <a:ext cx="843" cy="889"/>
            </a:xfrm>
            <a:custGeom>
              <a:avLst/>
              <a:gdLst>
                <a:gd name="T0" fmla="*/ 0 w 9274"/>
                <a:gd name="T1" fmla="*/ 0 h 9777"/>
                <a:gd name="T2" fmla="*/ 0 w 9274"/>
                <a:gd name="T3" fmla="*/ 0 h 9777"/>
                <a:gd name="T4" fmla="*/ 0 w 9274"/>
                <a:gd name="T5" fmla="*/ 0 h 9777"/>
                <a:gd name="T6" fmla="*/ 0 w 9274"/>
                <a:gd name="T7" fmla="*/ 0 h 9777"/>
                <a:gd name="T8" fmla="*/ 0 w 9274"/>
                <a:gd name="T9" fmla="*/ 0 h 9777"/>
                <a:gd name="T10" fmla="*/ 0 w 9274"/>
                <a:gd name="T11" fmla="*/ 0 h 9777"/>
                <a:gd name="T12" fmla="*/ 0 w 9274"/>
                <a:gd name="T13" fmla="*/ 0 h 9777"/>
                <a:gd name="T14" fmla="*/ 0 w 9274"/>
                <a:gd name="T15" fmla="*/ 0 h 9777"/>
                <a:gd name="T16" fmla="*/ 0 w 9274"/>
                <a:gd name="T17" fmla="*/ 0 h 9777"/>
                <a:gd name="T18" fmla="*/ 0 w 9274"/>
                <a:gd name="T19" fmla="*/ 0 h 9777"/>
                <a:gd name="T20" fmla="*/ 0 w 9274"/>
                <a:gd name="T21" fmla="*/ 0 h 9777"/>
                <a:gd name="T22" fmla="*/ 0 w 9274"/>
                <a:gd name="T23" fmla="*/ 0 h 9777"/>
                <a:gd name="T24" fmla="*/ 0 w 9274"/>
                <a:gd name="T25" fmla="*/ 0 h 9777"/>
                <a:gd name="T26" fmla="*/ 0 w 9274"/>
                <a:gd name="T27" fmla="*/ 0 h 9777"/>
                <a:gd name="T28" fmla="*/ 0 w 9274"/>
                <a:gd name="T29" fmla="*/ 0 h 9777"/>
                <a:gd name="T30" fmla="*/ 0 w 9274"/>
                <a:gd name="T31" fmla="*/ 0 h 9777"/>
                <a:gd name="T32" fmla="*/ 0 w 9274"/>
                <a:gd name="T33" fmla="*/ 0 h 9777"/>
                <a:gd name="T34" fmla="*/ 0 w 9274"/>
                <a:gd name="T35" fmla="*/ 0 h 9777"/>
                <a:gd name="T36" fmla="*/ 0 w 9274"/>
                <a:gd name="T37" fmla="*/ 0 h 9777"/>
                <a:gd name="T38" fmla="*/ 0 w 9274"/>
                <a:gd name="T39" fmla="*/ 0 h 9777"/>
                <a:gd name="T40" fmla="*/ 0 w 9274"/>
                <a:gd name="T41" fmla="*/ 0 h 9777"/>
                <a:gd name="T42" fmla="*/ 0 w 9274"/>
                <a:gd name="T43" fmla="*/ 0 h 9777"/>
                <a:gd name="T44" fmla="*/ 0 w 9274"/>
                <a:gd name="T45" fmla="*/ 0 h 9777"/>
                <a:gd name="T46" fmla="*/ 0 w 9274"/>
                <a:gd name="T47" fmla="*/ 0 h 9777"/>
                <a:gd name="T48" fmla="*/ 0 w 9274"/>
                <a:gd name="T49" fmla="*/ 0 h 9777"/>
                <a:gd name="T50" fmla="*/ 0 w 9274"/>
                <a:gd name="T51" fmla="*/ 0 h 9777"/>
                <a:gd name="T52" fmla="*/ 0 w 9274"/>
                <a:gd name="T53" fmla="*/ 0 h 9777"/>
                <a:gd name="T54" fmla="*/ 0 w 9274"/>
                <a:gd name="T55" fmla="*/ 0 h 9777"/>
                <a:gd name="T56" fmla="*/ 0 w 9274"/>
                <a:gd name="T57" fmla="*/ 0 h 9777"/>
                <a:gd name="T58" fmla="*/ 0 w 9274"/>
                <a:gd name="T59" fmla="*/ 0 h 9777"/>
                <a:gd name="T60" fmla="*/ 0 w 9274"/>
                <a:gd name="T61" fmla="*/ 0 h 9777"/>
                <a:gd name="T62" fmla="*/ 0 w 9274"/>
                <a:gd name="T63" fmla="*/ 0 h 9777"/>
                <a:gd name="T64" fmla="*/ 0 w 9274"/>
                <a:gd name="T65" fmla="*/ 0 h 9777"/>
                <a:gd name="T66" fmla="*/ 0 w 9274"/>
                <a:gd name="T67" fmla="*/ 0 h 9777"/>
                <a:gd name="T68" fmla="*/ 0 w 9274"/>
                <a:gd name="T69" fmla="*/ 0 h 9777"/>
                <a:gd name="T70" fmla="*/ 0 w 9274"/>
                <a:gd name="T71" fmla="*/ 0 h 9777"/>
                <a:gd name="T72" fmla="*/ 0 w 9274"/>
                <a:gd name="T73" fmla="*/ 0 h 9777"/>
                <a:gd name="T74" fmla="*/ 0 w 9274"/>
                <a:gd name="T75" fmla="*/ 0 h 9777"/>
                <a:gd name="T76" fmla="*/ 0 w 9274"/>
                <a:gd name="T77" fmla="*/ 0 h 9777"/>
                <a:gd name="T78" fmla="*/ 0 w 9274"/>
                <a:gd name="T79" fmla="*/ 0 h 9777"/>
                <a:gd name="T80" fmla="*/ 0 w 9274"/>
                <a:gd name="T81" fmla="*/ 0 h 9777"/>
                <a:gd name="T82" fmla="*/ 0 w 9274"/>
                <a:gd name="T83" fmla="*/ 0 h 977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9274"/>
                <a:gd name="T127" fmla="*/ 0 h 9777"/>
                <a:gd name="T128" fmla="*/ 9274 w 9274"/>
                <a:gd name="T129" fmla="*/ 9777 h 977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9274" h="9777">
                  <a:moveTo>
                    <a:pt x="9274" y="7496"/>
                  </a:moveTo>
                  <a:lnTo>
                    <a:pt x="9274" y="9777"/>
                  </a:lnTo>
                  <a:lnTo>
                    <a:pt x="6619" y="9777"/>
                  </a:lnTo>
                  <a:lnTo>
                    <a:pt x="4367" y="6913"/>
                  </a:lnTo>
                  <a:lnTo>
                    <a:pt x="3639" y="6539"/>
                  </a:lnTo>
                  <a:lnTo>
                    <a:pt x="1878" y="6238"/>
                  </a:lnTo>
                  <a:lnTo>
                    <a:pt x="1549" y="6030"/>
                  </a:lnTo>
                  <a:lnTo>
                    <a:pt x="1174" y="5424"/>
                  </a:lnTo>
                  <a:lnTo>
                    <a:pt x="1150" y="5122"/>
                  </a:lnTo>
                  <a:lnTo>
                    <a:pt x="1196" y="4864"/>
                  </a:lnTo>
                  <a:lnTo>
                    <a:pt x="656" y="4727"/>
                  </a:lnTo>
                  <a:lnTo>
                    <a:pt x="564" y="4074"/>
                  </a:lnTo>
                  <a:lnTo>
                    <a:pt x="0" y="2863"/>
                  </a:lnTo>
                  <a:lnTo>
                    <a:pt x="140" y="2399"/>
                  </a:lnTo>
                  <a:lnTo>
                    <a:pt x="401" y="2141"/>
                  </a:lnTo>
                  <a:lnTo>
                    <a:pt x="378" y="1631"/>
                  </a:lnTo>
                  <a:lnTo>
                    <a:pt x="540" y="1443"/>
                  </a:lnTo>
                  <a:lnTo>
                    <a:pt x="988" y="1373"/>
                  </a:lnTo>
                  <a:lnTo>
                    <a:pt x="2091" y="1352"/>
                  </a:lnTo>
                  <a:lnTo>
                    <a:pt x="2701" y="1397"/>
                  </a:lnTo>
                  <a:lnTo>
                    <a:pt x="3426" y="1655"/>
                  </a:lnTo>
                  <a:lnTo>
                    <a:pt x="3803" y="1723"/>
                  </a:lnTo>
                  <a:lnTo>
                    <a:pt x="3825" y="1397"/>
                  </a:lnTo>
                  <a:lnTo>
                    <a:pt x="3144" y="1165"/>
                  </a:lnTo>
                  <a:lnTo>
                    <a:pt x="2605" y="1094"/>
                  </a:lnTo>
                  <a:lnTo>
                    <a:pt x="2441" y="887"/>
                  </a:lnTo>
                  <a:lnTo>
                    <a:pt x="2396" y="606"/>
                  </a:lnTo>
                  <a:lnTo>
                    <a:pt x="2771" y="395"/>
                  </a:lnTo>
                  <a:lnTo>
                    <a:pt x="3239" y="281"/>
                  </a:lnTo>
                  <a:lnTo>
                    <a:pt x="3779" y="140"/>
                  </a:lnTo>
                  <a:lnTo>
                    <a:pt x="4037" y="0"/>
                  </a:lnTo>
                  <a:lnTo>
                    <a:pt x="4367" y="72"/>
                  </a:lnTo>
                  <a:lnTo>
                    <a:pt x="4650" y="326"/>
                  </a:lnTo>
                  <a:lnTo>
                    <a:pt x="5049" y="698"/>
                  </a:lnTo>
                  <a:lnTo>
                    <a:pt x="5472" y="1165"/>
                  </a:lnTo>
                  <a:lnTo>
                    <a:pt x="5776" y="1840"/>
                  </a:lnTo>
                  <a:lnTo>
                    <a:pt x="5987" y="2863"/>
                  </a:lnTo>
                  <a:lnTo>
                    <a:pt x="6290" y="4260"/>
                  </a:lnTo>
                  <a:lnTo>
                    <a:pt x="6434" y="4727"/>
                  </a:lnTo>
                  <a:lnTo>
                    <a:pt x="6832" y="5122"/>
                  </a:lnTo>
                  <a:lnTo>
                    <a:pt x="8664" y="6960"/>
                  </a:lnTo>
                  <a:lnTo>
                    <a:pt x="9274" y="7496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6" name="Freeform 126"/>
            <p:cNvSpPr>
              <a:spLocks/>
            </p:cNvSpPr>
            <p:nvPr/>
          </p:nvSpPr>
          <p:spPr bwMode="auto">
            <a:xfrm>
              <a:off x="4313" y="3147"/>
              <a:ext cx="38" cy="42"/>
            </a:xfrm>
            <a:custGeom>
              <a:avLst/>
              <a:gdLst>
                <a:gd name="T0" fmla="*/ 0 w 414"/>
                <a:gd name="T1" fmla="*/ 0 h 463"/>
                <a:gd name="T2" fmla="*/ 0 w 414"/>
                <a:gd name="T3" fmla="*/ 0 h 463"/>
                <a:gd name="T4" fmla="*/ 0 w 414"/>
                <a:gd name="T5" fmla="*/ 0 h 463"/>
                <a:gd name="T6" fmla="*/ 0 w 414"/>
                <a:gd name="T7" fmla="*/ 0 h 463"/>
                <a:gd name="T8" fmla="*/ 0 w 414"/>
                <a:gd name="T9" fmla="*/ 0 h 463"/>
                <a:gd name="T10" fmla="*/ 0 w 414"/>
                <a:gd name="T11" fmla="*/ 0 h 4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4"/>
                <a:gd name="T19" fmla="*/ 0 h 463"/>
                <a:gd name="T20" fmla="*/ 414 w 414"/>
                <a:gd name="T21" fmla="*/ 463 h 4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4" h="463">
                  <a:moveTo>
                    <a:pt x="214" y="0"/>
                  </a:moveTo>
                  <a:lnTo>
                    <a:pt x="0" y="203"/>
                  </a:lnTo>
                  <a:lnTo>
                    <a:pt x="278" y="463"/>
                  </a:lnTo>
                  <a:lnTo>
                    <a:pt x="397" y="331"/>
                  </a:lnTo>
                  <a:lnTo>
                    <a:pt x="414" y="178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rgbClr val="515151"/>
            </a:solidFill>
            <a:ln w="0">
              <a:solidFill>
                <a:srgbClr val="51515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7" name="Freeform 127"/>
            <p:cNvSpPr>
              <a:spLocks/>
            </p:cNvSpPr>
            <p:nvPr/>
          </p:nvSpPr>
          <p:spPr bwMode="auto">
            <a:xfrm>
              <a:off x="4088" y="3146"/>
              <a:ext cx="38" cy="42"/>
            </a:xfrm>
            <a:custGeom>
              <a:avLst/>
              <a:gdLst>
                <a:gd name="T0" fmla="*/ 0 w 418"/>
                <a:gd name="T1" fmla="*/ 0 h 457"/>
                <a:gd name="T2" fmla="*/ 0 w 418"/>
                <a:gd name="T3" fmla="*/ 0 h 457"/>
                <a:gd name="T4" fmla="*/ 0 w 418"/>
                <a:gd name="T5" fmla="*/ 0 h 457"/>
                <a:gd name="T6" fmla="*/ 0 w 418"/>
                <a:gd name="T7" fmla="*/ 0 h 457"/>
                <a:gd name="T8" fmla="*/ 0 w 418"/>
                <a:gd name="T9" fmla="*/ 0 h 457"/>
                <a:gd name="T10" fmla="*/ 0 w 418"/>
                <a:gd name="T11" fmla="*/ 0 h 4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8"/>
                <a:gd name="T19" fmla="*/ 0 h 457"/>
                <a:gd name="T20" fmla="*/ 418 w 418"/>
                <a:gd name="T21" fmla="*/ 457 h 45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8" h="457">
                  <a:moveTo>
                    <a:pt x="0" y="224"/>
                  </a:moveTo>
                  <a:lnTo>
                    <a:pt x="82" y="392"/>
                  </a:lnTo>
                  <a:lnTo>
                    <a:pt x="157" y="457"/>
                  </a:lnTo>
                  <a:lnTo>
                    <a:pt x="418" y="207"/>
                  </a:lnTo>
                  <a:lnTo>
                    <a:pt x="229" y="0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0CC10C"/>
            </a:solidFill>
            <a:ln w="0">
              <a:solidFill>
                <a:srgbClr val="0CC10C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8" name="Rectangle 128"/>
            <p:cNvSpPr>
              <a:spLocks noChangeArrowheads="1"/>
            </p:cNvSpPr>
            <p:nvPr/>
          </p:nvSpPr>
          <p:spPr bwMode="auto">
            <a:xfrm>
              <a:off x="4194" y="3072"/>
              <a:ext cx="52" cy="38"/>
            </a:xfrm>
            <a:prstGeom prst="rect">
              <a:avLst/>
            </a:prstGeom>
            <a:solidFill>
              <a:srgbClr val="FF0000"/>
            </a:solidFill>
            <a:ln w="0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</a:endParaRPr>
            </a:p>
          </p:txBody>
        </p:sp>
        <p:sp>
          <p:nvSpPr>
            <p:cNvPr id="119" name="Freeform 129"/>
            <p:cNvSpPr>
              <a:spLocks/>
            </p:cNvSpPr>
            <p:nvPr/>
          </p:nvSpPr>
          <p:spPr bwMode="auto">
            <a:xfrm>
              <a:off x="4097" y="3121"/>
              <a:ext cx="257" cy="296"/>
            </a:xfrm>
            <a:custGeom>
              <a:avLst/>
              <a:gdLst>
                <a:gd name="T0" fmla="*/ 0 w 2828"/>
                <a:gd name="T1" fmla="*/ 0 h 3260"/>
                <a:gd name="T2" fmla="*/ 0 w 2828"/>
                <a:gd name="T3" fmla="*/ 0 h 3260"/>
                <a:gd name="T4" fmla="*/ 0 w 2828"/>
                <a:gd name="T5" fmla="*/ 0 h 3260"/>
                <a:gd name="T6" fmla="*/ 0 w 2828"/>
                <a:gd name="T7" fmla="*/ 0 h 3260"/>
                <a:gd name="T8" fmla="*/ 0 w 2828"/>
                <a:gd name="T9" fmla="*/ 0 h 3260"/>
                <a:gd name="T10" fmla="*/ 0 w 2828"/>
                <a:gd name="T11" fmla="*/ 0 h 3260"/>
                <a:gd name="T12" fmla="*/ 0 w 2828"/>
                <a:gd name="T13" fmla="*/ 0 h 3260"/>
                <a:gd name="T14" fmla="*/ 0 w 2828"/>
                <a:gd name="T15" fmla="*/ 0 h 3260"/>
                <a:gd name="T16" fmla="*/ 0 w 2828"/>
                <a:gd name="T17" fmla="*/ 0 h 3260"/>
                <a:gd name="T18" fmla="*/ 0 w 2828"/>
                <a:gd name="T19" fmla="*/ 0 h 3260"/>
                <a:gd name="T20" fmla="*/ 0 w 2828"/>
                <a:gd name="T21" fmla="*/ 0 h 3260"/>
                <a:gd name="T22" fmla="*/ 0 w 2828"/>
                <a:gd name="T23" fmla="*/ 0 h 3260"/>
                <a:gd name="T24" fmla="*/ 0 w 2828"/>
                <a:gd name="T25" fmla="*/ 0 h 3260"/>
                <a:gd name="T26" fmla="*/ 0 w 2828"/>
                <a:gd name="T27" fmla="*/ 0 h 3260"/>
                <a:gd name="T28" fmla="*/ 0 w 2828"/>
                <a:gd name="T29" fmla="*/ 0 h 3260"/>
                <a:gd name="T30" fmla="*/ 0 w 2828"/>
                <a:gd name="T31" fmla="*/ 0 h 3260"/>
                <a:gd name="T32" fmla="*/ 0 w 2828"/>
                <a:gd name="T33" fmla="*/ 0 h 3260"/>
                <a:gd name="T34" fmla="*/ 0 w 2828"/>
                <a:gd name="T35" fmla="*/ 0 h 3260"/>
                <a:gd name="T36" fmla="*/ 0 w 2828"/>
                <a:gd name="T37" fmla="*/ 0 h 3260"/>
                <a:gd name="T38" fmla="*/ 0 w 2828"/>
                <a:gd name="T39" fmla="*/ 0 h 3260"/>
                <a:gd name="T40" fmla="*/ 0 w 2828"/>
                <a:gd name="T41" fmla="*/ 0 h 3260"/>
                <a:gd name="T42" fmla="*/ 0 w 2828"/>
                <a:gd name="T43" fmla="*/ 0 h 3260"/>
                <a:gd name="T44" fmla="*/ 0 w 2828"/>
                <a:gd name="T45" fmla="*/ 0 h 3260"/>
                <a:gd name="T46" fmla="*/ 0 w 2828"/>
                <a:gd name="T47" fmla="*/ 0 h 3260"/>
                <a:gd name="T48" fmla="*/ 0 w 2828"/>
                <a:gd name="T49" fmla="*/ 0 h 3260"/>
                <a:gd name="T50" fmla="*/ 0 w 2828"/>
                <a:gd name="T51" fmla="*/ 0 h 3260"/>
                <a:gd name="T52" fmla="*/ 0 w 2828"/>
                <a:gd name="T53" fmla="*/ 0 h 3260"/>
                <a:gd name="T54" fmla="*/ 0 w 2828"/>
                <a:gd name="T55" fmla="*/ 0 h 3260"/>
                <a:gd name="T56" fmla="*/ 0 w 2828"/>
                <a:gd name="T57" fmla="*/ 0 h 3260"/>
                <a:gd name="T58" fmla="*/ 0 w 2828"/>
                <a:gd name="T59" fmla="*/ 0 h 3260"/>
                <a:gd name="T60" fmla="*/ 0 w 2828"/>
                <a:gd name="T61" fmla="*/ 0 h 3260"/>
                <a:gd name="T62" fmla="*/ 0 w 2828"/>
                <a:gd name="T63" fmla="*/ 0 h 3260"/>
                <a:gd name="T64" fmla="*/ 0 w 2828"/>
                <a:gd name="T65" fmla="*/ 0 h 3260"/>
                <a:gd name="T66" fmla="*/ 0 w 2828"/>
                <a:gd name="T67" fmla="*/ 0 h 3260"/>
                <a:gd name="T68" fmla="*/ 0 w 2828"/>
                <a:gd name="T69" fmla="*/ 0 h 3260"/>
                <a:gd name="T70" fmla="*/ 0 w 2828"/>
                <a:gd name="T71" fmla="*/ 0 h 3260"/>
                <a:gd name="T72" fmla="*/ 0 w 2828"/>
                <a:gd name="T73" fmla="*/ 0 h 3260"/>
                <a:gd name="T74" fmla="*/ 0 w 2828"/>
                <a:gd name="T75" fmla="*/ 0 h 3260"/>
                <a:gd name="T76" fmla="*/ 0 w 2828"/>
                <a:gd name="T77" fmla="*/ 0 h 3260"/>
                <a:gd name="T78" fmla="*/ 0 w 2828"/>
                <a:gd name="T79" fmla="*/ 0 h 3260"/>
                <a:gd name="T80" fmla="*/ 0 w 2828"/>
                <a:gd name="T81" fmla="*/ 0 h 326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828"/>
                <a:gd name="T124" fmla="*/ 0 h 3260"/>
                <a:gd name="T125" fmla="*/ 2828 w 2828"/>
                <a:gd name="T126" fmla="*/ 3260 h 326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828" h="3260">
                  <a:moveTo>
                    <a:pt x="153" y="902"/>
                  </a:moveTo>
                  <a:lnTo>
                    <a:pt x="189" y="820"/>
                  </a:lnTo>
                  <a:lnTo>
                    <a:pt x="92" y="704"/>
                  </a:lnTo>
                  <a:lnTo>
                    <a:pt x="271" y="536"/>
                  </a:lnTo>
                  <a:lnTo>
                    <a:pt x="396" y="605"/>
                  </a:lnTo>
                  <a:lnTo>
                    <a:pt x="559" y="498"/>
                  </a:lnTo>
                  <a:lnTo>
                    <a:pt x="802" y="366"/>
                  </a:lnTo>
                  <a:lnTo>
                    <a:pt x="1046" y="295"/>
                  </a:lnTo>
                  <a:lnTo>
                    <a:pt x="1180" y="267"/>
                  </a:lnTo>
                  <a:lnTo>
                    <a:pt x="1180" y="9"/>
                  </a:lnTo>
                  <a:lnTo>
                    <a:pt x="1531" y="0"/>
                  </a:lnTo>
                  <a:lnTo>
                    <a:pt x="1531" y="267"/>
                  </a:lnTo>
                  <a:lnTo>
                    <a:pt x="2008" y="366"/>
                  </a:lnTo>
                  <a:lnTo>
                    <a:pt x="2344" y="626"/>
                  </a:lnTo>
                  <a:lnTo>
                    <a:pt x="2443" y="536"/>
                  </a:lnTo>
                  <a:lnTo>
                    <a:pt x="2622" y="723"/>
                  </a:lnTo>
                  <a:lnTo>
                    <a:pt x="2533" y="830"/>
                  </a:lnTo>
                  <a:lnTo>
                    <a:pt x="2697" y="1108"/>
                  </a:lnTo>
                  <a:lnTo>
                    <a:pt x="2776" y="1338"/>
                  </a:lnTo>
                  <a:lnTo>
                    <a:pt x="2821" y="1562"/>
                  </a:lnTo>
                  <a:lnTo>
                    <a:pt x="2828" y="1786"/>
                  </a:lnTo>
                  <a:lnTo>
                    <a:pt x="2786" y="2080"/>
                  </a:lnTo>
                  <a:lnTo>
                    <a:pt x="2722" y="2269"/>
                  </a:lnTo>
                  <a:lnTo>
                    <a:pt x="2622" y="2454"/>
                  </a:lnTo>
                  <a:lnTo>
                    <a:pt x="2497" y="2618"/>
                  </a:lnTo>
                  <a:lnTo>
                    <a:pt x="2379" y="2768"/>
                  </a:lnTo>
                  <a:lnTo>
                    <a:pt x="2269" y="2866"/>
                  </a:lnTo>
                  <a:lnTo>
                    <a:pt x="2016" y="3045"/>
                  </a:lnTo>
                  <a:lnTo>
                    <a:pt x="1774" y="3196"/>
                  </a:lnTo>
                  <a:lnTo>
                    <a:pt x="1335" y="3260"/>
                  </a:lnTo>
                  <a:lnTo>
                    <a:pt x="841" y="3143"/>
                  </a:lnTo>
                  <a:lnTo>
                    <a:pt x="360" y="2857"/>
                  </a:lnTo>
                  <a:lnTo>
                    <a:pt x="299" y="2529"/>
                  </a:lnTo>
                  <a:lnTo>
                    <a:pt x="197" y="2269"/>
                  </a:lnTo>
                  <a:lnTo>
                    <a:pt x="108" y="2159"/>
                  </a:lnTo>
                  <a:lnTo>
                    <a:pt x="19" y="2062"/>
                  </a:lnTo>
                  <a:lnTo>
                    <a:pt x="0" y="1929"/>
                  </a:lnTo>
                  <a:lnTo>
                    <a:pt x="92" y="1537"/>
                  </a:lnTo>
                  <a:lnTo>
                    <a:pt x="146" y="1294"/>
                  </a:lnTo>
                  <a:lnTo>
                    <a:pt x="136" y="1026"/>
                  </a:lnTo>
                  <a:lnTo>
                    <a:pt x="153" y="902"/>
                  </a:lnTo>
                  <a:close/>
                </a:path>
              </a:pathLst>
            </a:custGeom>
            <a:solidFill>
              <a:srgbClr val="B5B5B5"/>
            </a:solidFill>
            <a:ln w="0">
              <a:solidFill>
                <a:srgbClr val="B5B5B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0" name="Freeform 130"/>
            <p:cNvSpPr>
              <a:spLocks/>
            </p:cNvSpPr>
            <p:nvPr/>
          </p:nvSpPr>
          <p:spPr bwMode="auto">
            <a:xfrm>
              <a:off x="4116" y="3172"/>
              <a:ext cx="209" cy="207"/>
            </a:xfrm>
            <a:custGeom>
              <a:avLst/>
              <a:gdLst>
                <a:gd name="T0" fmla="*/ 0 w 2297"/>
                <a:gd name="T1" fmla="*/ 0 h 2277"/>
                <a:gd name="T2" fmla="*/ 0 w 2297"/>
                <a:gd name="T3" fmla="*/ 0 h 2277"/>
                <a:gd name="T4" fmla="*/ 0 w 2297"/>
                <a:gd name="T5" fmla="*/ 0 h 2277"/>
                <a:gd name="T6" fmla="*/ 0 w 2297"/>
                <a:gd name="T7" fmla="*/ 0 h 2277"/>
                <a:gd name="T8" fmla="*/ 0 w 2297"/>
                <a:gd name="T9" fmla="*/ 0 h 2277"/>
                <a:gd name="T10" fmla="*/ 0 w 2297"/>
                <a:gd name="T11" fmla="*/ 0 h 2277"/>
                <a:gd name="T12" fmla="*/ 0 w 2297"/>
                <a:gd name="T13" fmla="*/ 0 h 2277"/>
                <a:gd name="T14" fmla="*/ 0 w 2297"/>
                <a:gd name="T15" fmla="*/ 0 h 2277"/>
                <a:gd name="T16" fmla="*/ 0 w 2297"/>
                <a:gd name="T17" fmla="*/ 0 h 2277"/>
                <a:gd name="T18" fmla="*/ 0 w 2297"/>
                <a:gd name="T19" fmla="*/ 0 h 2277"/>
                <a:gd name="T20" fmla="*/ 0 w 2297"/>
                <a:gd name="T21" fmla="*/ 0 h 2277"/>
                <a:gd name="T22" fmla="*/ 0 w 2297"/>
                <a:gd name="T23" fmla="*/ 0 h 2277"/>
                <a:gd name="T24" fmla="*/ 0 w 2297"/>
                <a:gd name="T25" fmla="*/ 0 h 2277"/>
                <a:gd name="T26" fmla="*/ 0 w 2297"/>
                <a:gd name="T27" fmla="*/ 0 h 2277"/>
                <a:gd name="T28" fmla="*/ 0 w 2297"/>
                <a:gd name="T29" fmla="*/ 0 h 2277"/>
                <a:gd name="T30" fmla="*/ 0 w 2297"/>
                <a:gd name="T31" fmla="*/ 0 h 2277"/>
                <a:gd name="T32" fmla="*/ 0 w 2297"/>
                <a:gd name="T33" fmla="*/ 0 h 2277"/>
                <a:gd name="T34" fmla="*/ 0 w 2297"/>
                <a:gd name="T35" fmla="*/ 0 h 2277"/>
                <a:gd name="T36" fmla="*/ 0 w 2297"/>
                <a:gd name="T37" fmla="*/ 0 h 2277"/>
                <a:gd name="T38" fmla="*/ 0 w 2297"/>
                <a:gd name="T39" fmla="*/ 0 h 2277"/>
                <a:gd name="T40" fmla="*/ 0 w 2297"/>
                <a:gd name="T41" fmla="*/ 0 h 2277"/>
                <a:gd name="T42" fmla="*/ 0 w 2297"/>
                <a:gd name="T43" fmla="*/ 0 h 2277"/>
                <a:gd name="T44" fmla="*/ 0 w 2297"/>
                <a:gd name="T45" fmla="*/ 0 h 2277"/>
                <a:gd name="T46" fmla="*/ 0 w 2297"/>
                <a:gd name="T47" fmla="*/ 0 h 2277"/>
                <a:gd name="T48" fmla="*/ 0 w 2297"/>
                <a:gd name="T49" fmla="*/ 0 h 2277"/>
                <a:gd name="T50" fmla="*/ 0 w 2297"/>
                <a:gd name="T51" fmla="*/ 0 h 2277"/>
                <a:gd name="T52" fmla="*/ 0 w 2297"/>
                <a:gd name="T53" fmla="*/ 0 h 2277"/>
                <a:gd name="T54" fmla="*/ 0 w 2297"/>
                <a:gd name="T55" fmla="*/ 0 h 2277"/>
                <a:gd name="T56" fmla="*/ 0 w 2297"/>
                <a:gd name="T57" fmla="*/ 0 h 2277"/>
                <a:gd name="T58" fmla="*/ 0 w 2297"/>
                <a:gd name="T59" fmla="*/ 0 h 2277"/>
                <a:gd name="T60" fmla="*/ 0 w 2297"/>
                <a:gd name="T61" fmla="*/ 0 h 2277"/>
                <a:gd name="T62" fmla="*/ 0 w 2297"/>
                <a:gd name="T63" fmla="*/ 0 h 2277"/>
                <a:gd name="T64" fmla="*/ 0 w 2297"/>
                <a:gd name="T65" fmla="*/ 0 h 2277"/>
                <a:gd name="T66" fmla="*/ 0 w 2297"/>
                <a:gd name="T67" fmla="*/ 0 h 2277"/>
                <a:gd name="T68" fmla="*/ 0 w 2297"/>
                <a:gd name="T69" fmla="*/ 0 h 2277"/>
                <a:gd name="T70" fmla="*/ 0 w 2297"/>
                <a:gd name="T71" fmla="*/ 0 h 2277"/>
                <a:gd name="T72" fmla="*/ 0 w 2297"/>
                <a:gd name="T73" fmla="*/ 0 h 2277"/>
                <a:gd name="T74" fmla="*/ 0 w 2297"/>
                <a:gd name="T75" fmla="*/ 0 h 2277"/>
                <a:gd name="T76" fmla="*/ 0 w 2297"/>
                <a:gd name="T77" fmla="*/ 0 h 2277"/>
                <a:gd name="T78" fmla="*/ 0 w 2297"/>
                <a:gd name="T79" fmla="*/ 0 h 2277"/>
                <a:gd name="T80" fmla="*/ 0 w 2297"/>
                <a:gd name="T81" fmla="*/ 0 h 2277"/>
                <a:gd name="T82" fmla="*/ 0 w 2297"/>
                <a:gd name="T83" fmla="*/ 0 h 2277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97"/>
                <a:gd name="T127" fmla="*/ 0 h 2277"/>
                <a:gd name="T128" fmla="*/ 2297 w 2297"/>
                <a:gd name="T129" fmla="*/ 2277 h 2277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97" h="2277">
                  <a:moveTo>
                    <a:pt x="2297" y="1139"/>
                  </a:moveTo>
                  <a:lnTo>
                    <a:pt x="2294" y="1053"/>
                  </a:lnTo>
                  <a:lnTo>
                    <a:pt x="2284" y="967"/>
                  </a:lnTo>
                  <a:lnTo>
                    <a:pt x="2269" y="880"/>
                  </a:lnTo>
                  <a:lnTo>
                    <a:pt x="2247" y="799"/>
                  </a:lnTo>
                  <a:lnTo>
                    <a:pt x="2216" y="717"/>
                  </a:lnTo>
                  <a:lnTo>
                    <a:pt x="2179" y="635"/>
                  </a:lnTo>
                  <a:lnTo>
                    <a:pt x="2140" y="560"/>
                  </a:lnTo>
                  <a:lnTo>
                    <a:pt x="2090" y="487"/>
                  </a:lnTo>
                  <a:lnTo>
                    <a:pt x="2040" y="418"/>
                  </a:lnTo>
                  <a:lnTo>
                    <a:pt x="1980" y="352"/>
                  </a:lnTo>
                  <a:lnTo>
                    <a:pt x="1917" y="292"/>
                  </a:lnTo>
                  <a:lnTo>
                    <a:pt x="1848" y="237"/>
                  </a:lnTo>
                  <a:lnTo>
                    <a:pt x="1777" y="186"/>
                  </a:lnTo>
                  <a:lnTo>
                    <a:pt x="1702" y="143"/>
                  </a:lnTo>
                  <a:lnTo>
                    <a:pt x="1623" y="102"/>
                  </a:lnTo>
                  <a:lnTo>
                    <a:pt x="1544" y="69"/>
                  </a:lnTo>
                  <a:lnTo>
                    <a:pt x="1460" y="44"/>
                  </a:lnTo>
                  <a:lnTo>
                    <a:pt x="1373" y="23"/>
                  </a:lnTo>
                  <a:lnTo>
                    <a:pt x="1289" y="10"/>
                  </a:lnTo>
                  <a:lnTo>
                    <a:pt x="1199" y="0"/>
                  </a:lnTo>
                  <a:lnTo>
                    <a:pt x="1113" y="0"/>
                  </a:lnTo>
                  <a:lnTo>
                    <a:pt x="1026" y="8"/>
                  </a:lnTo>
                  <a:lnTo>
                    <a:pt x="939" y="20"/>
                  </a:lnTo>
                  <a:lnTo>
                    <a:pt x="853" y="38"/>
                  </a:lnTo>
                  <a:lnTo>
                    <a:pt x="771" y="66"/>
                  </a:lnTo>
                  <a:lnTo>
                    <a:pt x="689" y="97"/>
                  </a:lnTo>
                  <a:lnTo>
                    <a:pt x="610" y="134"/>
                  </a:lnTo>
                  <a:lnTo>
                    <a:pt x="534" y="178"/>
                  </a:lnTo>
                  <a:lnTo>
                    <a:pt x="459" y="227"/>
                  </a:lnTo>
                  <a:lnTo>
                    <a:pt x="393" y="284"/>
                  </a:lnTo>
                  <a:lnTo>
                    <a:pt x="328" y="342"/>
                  </a:lnTo>
                  <a:lnTo>
                    <a:pt x="270" y="405"/>
                  </a:lnTo>
                  <a:lnTo>
                    <a:pt x="217" y="474"/>
                  </a:lnTo>
                  <a:lnTo>
                    <a:pt x="169" y="549"/>
                  </a:lnTo>
                  <a:lnTo>
                    <a:pt x="128" y="622"/>
                  </a:lnTo>
                  <a:lnTo>
                    <a:pt x="90" y="701"/>
                  </a:lnTo>
                  <a:lnTo>
                    <a:pt x="57" y="783"/>
                  </a:lnTo>
                  <a:lnTo>
                    <a:pt x="33" y="867"/>
                  </a:lnTo>
                  <a:lnTo>
                    <a:pt x="15" y="951"/>
                  </a:lnTo>
                  <a:lnTo>
                    <a:pt x="6" y="1037"/>
                  </a:lnTo>
                  <a:lnTo>
                    <a:pt x="0" y="1125"/>
                  </a:lnTo>
                  <a:lnTo>
                    <a:pt x="3" y="1211"/>
                  </a:lnTo>
                  <a:lnTo>
                    <a:pt x="11" y="1298"/>
                  </a:lnTo>
                  <a:lnTo>
                    <a:pt x="28" y="1384"/>
                  </a:lnTo>
                  <a:lnTo>
                    <a:pt x="49" y="1466"/>
                  </a:lnTo>
                  <a:lnTo>
                    <a:pt x="79" y="1550"/>
                  </a:lnTo>
                  <a:lnTo>
                    <a:pt x="113" y="1629"/>
                  </a:lnTo>
                  <a:lnTo>
                    <a:pt x="153" y="1706"/>
                  </a:lnTo>
                  <a:lnTo>
                    <a:pt x="200" y="1781"/>
                  </a:lnTo>
                  <a:lnTo>
                    <a:pt x="253" y="1849"/>
                  </a:lnTo>
                  <a:lnTo>
                    <a:pt x="310" y="1914"/>
                  </a:lnTo>
                  <a:lnTo>
                    <a:pt x="370" y="1977"/>
                  </a:lnTo>
                  <a:lnTo>
                    <a:pt x="436" y="2032"/>
                  </a:lnTo>
                  <a:lnTo>
                    <a:pt x="507" y="2084"/>
                  </a:lnTo>
                  <a:lnTo>
                    <a:pt x="582" y="2128"/>
                  </a:lnTo>
                  <a:lnTo>
                    <a:pt x="661" y="2170"/>
                  </a:lnTo>
                  <a:lnTo>
                    <a:pt x="741" y="2206"/>
                  </a:lnTo>
                  <a:lnTo>
                    <a:pt x="825" y="2231"/>
                  </a:lnTo>
                  <a:lnTo>
                    <a:pt x="911" y="2252"/>
                  </a:lnTo>
                  <a:lnTo>
                    <a:pt x="995" y="2266"/>
                  </a:lnTo>
                  <a:lnTo>
                    <a:pt x="1082" y="2275"/>
                  </a:lnTo>
                  <a:lnTo>
                    <a:pt x="1171" y="2277"/>
                  </a:lnTo>
                  <a:lnTo>
                    <a:pt x="1255" y="2275"/>
                  </a:lnTo>
                  <a:lnTo>
                    <a:pt x="1345" y="2261"/>
                  </a:lnTo>
                  <a:lnTo>
                    <a:pt x="1430" y="2243"/>
                  </a:lnTo>
                  <a:lnTo>
                    <a:pt x="1513" y="2217"/>
                  </a:lnTo>
                  <a:lnTo>
                    <a:pt x="1595" y="2187"/>
                  </a:lnTo>
                  <a:lnTo>
                    <a:pt x="1674" y="2152"/>
                  </a:lnTo>
                  <a:lnTo>
                    <a:pt x="1751" y="2108"/>
                  </a:lnTo>
                  <a:lnTo>
                    <a:pt x="1825" y="2060"/>
                  </a:lnTo>
                  <a:lnTo>
                    <a:pt x="1894" y="2007"/>
                  </a:lnTo>
                  <a:lnTo>
                    <a:pt x="1958" y="1949"/>
                  </a:lnTo>
                  <a:lnTo>
                    <a:pt x="2016" y="1884"/>
                  </a:lnTo>
                  <a:lnTo>
                    <a:pt x="2072" y="1816"/>
                  </a:lnTo>
                  <a:lnTo>
                    <a:pt x="2122" y="1746"/>
                  </a:lnTo>
                  <a:lnTo>
                    <a:pt x="2166" y="1667"/>
                  </a:lnTo>
                  <a:lnTo>
                    <a:pt x="2202" y="1592"/>
                  </a:lnTo>
                  <a:lnTo>
                    <a:pt x="2236" y="1510"/>
                  </a:lnTo>
                  <a:lnTo>
                    <a:pt x="2258" y="1428"/>
                  </a:lnTo>
                  <a:lnTo>
                    <a:pt x="2279" y="1341"/>
                  </a:lnTo>
                  <a:lnTo>
                    <a:pt x="2292" y="1256"/>
                  </a:lnTo>
                  <a:lnTo>
                    <a:pt x="2297" y="1170"/>
                  </a:lnTo>
                  <a:lnTo>
                    <a:pt x="2297" y="1139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1" name="Freeform 131"/>
            <p:cNvSpPr>
              <a:spLocks/>
            </p:cNvSpPr>
            <p:nvPr/>
          </p:nvSpPr>
          <p:spPr bwMode="auto">
            <a:xfrm>
              <a:off x="3921" y="3091"/>
              <a:ext cx="801" cy="766"/>
            </a:xfrm>
            <a:custGeom>
              <a:avLst/>
              <a:gdLst>
                <a:gd name="T0" fmla="*/ 0 w 8810"/>
                <a:gd name="T1" fmla="*/ 0 h 8424"/>
                <a:gd name="T2" fmla="*/ 0 w 8810"/>
                <a:gd name="T3" fmla="*/ 0 h 8424"/>
                <a:gd name="T4" fmla="*/ 0 w 8810"/>
                <a:gd name="T5" fmla="*/ 0 h 8424"/>
                <a:gd name="T6" fmla="*/ 0 w 8810"/>
                <a:gd name="T7" fmla="*/ 0 h 8424"/>
                <a:gd name="T8" fmla="*/ 0 w 8810"/>
                <a:gd name="T9" fmla="*/ 0 h 8424"/>
                <a:gd name="T10" fmla="*/ 0 w 8810"/>
                <a:gd name="T11" fmla="*/ 0 h 8424"/>
                <a:gd name="T12" fmla="*/ 0 w 8810"/>
                <a:gd name="T13" fmla="*/ 0 h 8424"/>
                <a:gd name="T14" fmla="*/ 0 w 8810"/>
                <a:gd name="T15" fmla="*/ 0 h 8424"/>
                <a:gd name="T16" fmla="*/ 0 w 8810"/>
                <a:gd name="T17" fmla="*/ 0 h 8424"/>
                <a:gd name="T18" fmla="*/ 0 w 8810"/>
                <a:gd name="T19" fmla="*/ 0 h 8424"/>
                <a:gd name="T20" fmla="*/ 0 w 8810"/>
                <a:gd name="T21" fmla="*/ 0 h 8424"/>
                <a:gd name="T22" fmla="*/ 0 w 8810"/>
                <a:gd name="T23" fmla="*/ 0 h 8424"/>
                <a:gd name="T24" fmla="*/ 0 w 8810"/>
                <a:gd name="T25" fmla="*/ 0 h 8424"/>
                <a:gd name="T26" fmla="*/ 0 w 8810"/>
                <a:gd name="T27" fmla="*/ 0 h 8424"/>
                <a:gd name="T28" fmla="*/ 0 w 8810"/>
                <a:gd name="T29" fmla="*/ 0 h 8424"/>
                <a:gd name="T30" fmla="*/ 0 w 8810"/>
                <a:gd name="T31" fmla="*/ 0 h 8424"/>
                <a:gd name="T32" fmla="*/ 0 w 8810"/>
                <a:gd name="T33" fmla="*/ 0 h 8424"/>
                <a:gd name="T34" fmla="*/ 0 w 8810"/>
                <a:gd name="T35" fmla="*/ 0 h 8424"/>
                <a:gd name="T36" fmla="*/ 0 w 8810"/>
                <a:gd name="T37" fmla="*/ 0 h 8424"/>
                <a:gd name="T38" fmla="*/ 0 w 8810"/>
                <a:gd name="T39" fmla="*/ 0 h 8424"/>
                <a:gd name="T40" fmla="*/ 0 w 8810"/>
                <a:gd name="T41" fmla="*/ 0 h 8424"/>
                <a:gd name="T42" fmla="*/ 0 w 8810"/>
                <a:gd name="T43" fmla="*/ 0 h 8424"/>
                <a:gd name="T44" fmla="*/ 0 w 8810"/>
                <a:gd name="T45" fmla="*/ 0 h 8424"/>
                <a:gd name="T46" fmla="*/ 0 w 8810"/>
                <a:gd name="T47" fmla="*/ 0 h 8424"/>
                <a:gd name="T48" fmla="*/ 0 w 8810"/>
                <a:gd name="T49" fmla="*/ 0 h 8424"/>
                <a:gd name="T50" fmla="*/ 0 w 8810"/>
                <a:gd name="T51" fmla="*/ 0 h 8424"/>
                <a:gd name="T52" fmla="*/ 0 w 8810"/>
                <a:gd name="T53" fmla="*/ 0 h 8424"/>
                <a:gd name="T54" fmla="*/ 0 w 8810"/>
                <a:gd name="T55" fmla="*/ 0 h 8424"/>
                <a:gd name="T56" fmla="*/ 0 w 8810"/>
                <a:gd name="T57" fmla="*/ 0 h 8424"/>
                <a:gd name="T58" fmla="*/ 0 w 8810"/>
                <a:gd name="T59" fmla="*/ 0 h 8424"/>
                <a:gd name="T60" fmla="*/ 0 w 8810"/>
                <a:gd name="T61" fmla="*/ 0 h 8424"/>
                <a:gd name="T62" fmla="*/ 0 w 8810"/>
                <a:gd name="T63" fmla="*/ 0 h 8424"/>
                <a:gd name="T64" fmla="*/ 0 w 8810"/>
                <a:gd name="T65" fmla="*/ 0 h 8424"/>
                <a:gd name="T66" fmla="*/ 0 w 8810"/>
                <a:gd name="T67" fmla="*/ 0 h 8424"/>
                <a:gd name="T68" fmla="*/ 0 w 8810"/>
                <a:gd name="T69" fmla="*/ 0 h 8424"/>
                <a:gd name="T70" fmla="*/ 0 w 8810"/>
                <a:gd name="T71" fmla="*/ 0 h 8424"/>
                <a:gd name="T72" fmla="*/ 0 w 8810"/>
                <a:gd name="T73" fmla="*/ 0 h 8424"/>
                <a:gd name="T74" fmla="*/ 0 w 8810"/>
                <a:gd name="T75" fmla="*/ 0 h 8424"/>
                <a:gd name="T76" fmla="*/ 0 w 8810"/>
                <a:gd name="T77" fmla="*/ 0 h 8424"/>
                <a:gd name="T78" fmla="*/ 0 w 8810"/>
                <a:gd name="T79" fmla="*/ 0 h 8424"/>
                <a:gd name="T80" fmla="*/ 0 w 8810"/>
                <a:gd name="T81" fmla="*/ 0 h 8424"/>
                <a:gd name="T82" fmla="*/ 0 w 8810"/>
                <a:gd name="T83" fmla="*/ 0 h 8424"/>
                <a:gd name="T84" fmla="*/ 0 w 8810"/>
                <a:gd name="T85" fmla="*/ 0 h 8424"/>
                <a:gd name="T86" fmla="*/ 0 w 8810"/>
                <a:gd name="T87" fmla="*/ 0 h 8424"/>
                <a:gd name="T88" fmla="*/ 0 w 8810"/>
                <a:gd name="T89" fmla="*/ 0 h 8424"/>
                <a:gd name="T90" fmla="*/ 0 w 8810"/>
                <a:gd name="T91" fmla="*/ 0 h 8424"/>
                <a:gd name="T92" fmla="*/ 0 w 8810"/>
                <a:gd name="T93" fmla="*/ 0 h 842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8810"/>
                <a:gd name="T142" fmla="*/ 0 h 8424"/>
                <a:gd name="T143" fmla="*/ 8810 w 8810"/>
                <a:gd name="T144" fmla="*/ 8424 h 842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8810" h="8424">
                  <a:moveTo>
                    <a:pt x="2799" y="54"/>
                  </a:moveTo>
                  <a:lnTo>
                    <a:pt x="2251" y="0"/>
                  </a:lnTo>
                  <a:lnTo>
                    <a:pt x="1221" y="0"/>
                  </a:lnTo>
                  <a:lnTo>
                    <a:pt x="800" y="81"/>
                  </a:lnTo>
                  <a:lnTo>
                    <a:pt x="503" y="215"/>
                  </a:lnTo>
                  <a:lnTo>
                    <a:pt x="379" y="484"/>
                  </a:lnTo>
                  <a:lnTo>
                    <a:pt x="379" y="809"/>
                  </a:lnTo>
                  <a:lnTo>
                    <a:pt x="482" y="994"/>
                  </a:lnTo>
                  <a:lnTo>
                    <a:pt x="824" y="1344"/>
                  </a:lnTo>
                  <a:lnTo>
                    <a:pt x="885" y="1667"/>
                  </a:lnTo>
                  <a:lnTo>
                    <a:pt x="1285" y="2095"/>
                  </a:lnTo>
                  <a:lnTo>
                    <a:pt x="1285" y="2290"/>
                  </a:lnTo>
                  <a:lnTo>
                    <a:pt x="586" y="1856"/>
                  </a:lnTo>
                  <a:lnTo>
                    <a:pt x="357" y="1318"/>
                  </a:lnTo>
                  <a:lnTo>
                    <a:pt x="357" y="1047"/>
                  </a:lnTo>
                  <a:lnTo>
                    <a:pt x="150" y="1183"/>
                  </a:lnTo>
                  <a:lnTo>
                    <a:pt x="0" y="1509"/>
                  </a:lnTo>
                  <a:lnTo>
                    <a:pt x="62" y="1909"/>
                  </a:lnTo>
                  <a:lnTo>
                    <a:pt x="482" y="2556"/>
                  </a:lnTo>
                  <a:lnTo>
                    <a:pt x="629" y="2717"/>
                  </a:lnTo>
                  <a:lnTo>
                    <a:pt x="629" y="3067"/>
                  </a:lnTo>
                  <a:lnTo>
                    <a:pt x="846" y="3391"/>
                  </a:lnTo>
                  <a:lnTo>
                    <a:pt x="1111" y="3470"/>
                  </a:lnTo>
                  <a:lnTo>
                    <a:pt x="1327" y="3470"/>
                  </a:lnTo>
                  <a:lnTo>
                    <a:pt x="1010" y="3360"/>
                  </a:lnTo>
                  <a:lnTo>
                    <a:pt x="846" y="3177"/>
                  </a:lnTo>
                  <a:lnTo>
                    <a:pt x="1135" y="3177"/>
                  </a:lnTo>
                  <a:lnTo>
                    <a:pt x="1263" y="3120"/>
                  </a:lnTo>
                  <a:lnTo>
                    <a:pt x="1538" y="3278"/>
                  </a:lnTo>
                  <a:lnTo>
                    <a:pt x="1388" y="3494"/>
                  </a:lnTo>
                  <a:lnTo>
                    <a:pt x="1285" y="3768"/>
                  </a:lnTo>
                  <a:lnTo>
                    <a:pt x="1327" y="4008"/>
                  </a:lnTo>
                  <a:lnTo>
                    <a:pt x="1452" y="4194"/>
                  </a:lnTo>
                  <a:lnTo>
                    <a:pt x="1388" y="3954"/>
                  </a:lnTo>
                  <a:lnTo>
                    <a:pt x="1452" y="3795"/>
                  </a:lnTo>
                  <a:lnTo>
                    <a:pt x="1666" y="3576"/>
                  </a:lnTo>
                  <a:lnTo>
                    <a:pt x="2146" y="3391"/>
                  </a:lnTo>
                  <a:lnTo>
                    <a:pt x="2799" y="3548"/>
                  </a:lnTo>
                  <a:lnTo>
                    <a:pt x="3201" y="3740"/>
                  </a:lnTo>
                  <a:lnTo>
                    <a:pt x="3201" y="4008"/>
                  </a:lnTo>
                  <a:lnTo>
                    <a:pt x="2991" y="4142"/>
                  </a:lnTo>
                  <a:lnTo>
                    <a:pt x="2487" y="4224"/>
                  </a:lnTo>
                  <a:lnTo>
                    <a:pt x="2170" y="4224"/>
                  </a:lnTo>
                  <a:lnTo>
                    <a:pt x="1831" y="4142"/>
                  </a:lnTo>
                  <a:lnTo>
                    <a:pt x="2020" y="4329"/>
                  </a:lnTo>
                  <a:lnTo>
                    <a:pt x="2377" y="4438"/>
                  </a:lnTo>
                  <a:lnTo>
                    <a:pt x="2126" y="4653"/>
                  </a:lnTo>
                  <a:lnTo>
                    <a:pt x="2209" y="4838"/>
                  </a:lnTo>
                  <a:lnTo>
                    <a:pt x="2044" y="4838"/>
                  </a:lnTo>
                  <a:lnTo>
                    <a:pt x="1831" y="4653"/>
                  </a:lnTo>
                  <a:lnTo>
                    <a:pt x="1581" y="4356"/>
                  </a:lnTo>
                  <a:lnTo>
                    <a:pt x="1792" y="4709"/>
                  </a:lnTo>
                  <a:lnTo>
                    <a:pt x="2044" y="4977"/>
                  </a:lnTo>
                  <a:lnTo>
                    <a:pt x="2296" y="5162"/>
                  </a:lnTo>
                  <a:lnTo>
                    <a:pt x="3301" y="5379"/>
                  </a:lnTo>
                  <a:lnTo>
                    <a:pt x="3982" y="5487"/>
                  </a:lnTo>
                  <a:lnTo>
                    <a:pt x="4461" y="5703"/>
                  </a:lnTo>
                  <a:lnTo>
                    <a:pt x="4945" y="6188"/>
                  </a:lnTo>
                  <a:lnTo>
                    <a:pt x="5556" y="6967"/>
                  </a:lnTo>
                  <a:lnTo>
                    <a:pt x="6691" y="8424"/>
                  </a:lnTo>
                  <a:lnTo>
                    <a:pt x="8810" y="8424"/>
                  </a:lnTo>
                  <a:lnTo>
                    <a:pt x="5474" y="4548"/>
                  </a:lnTo>
                  <a:lnTo>
                    <a:pt x="5370" y="4653"/>
                  </a:lnTo>
                  <a:lnTo>
                    <a:pt x="5155" y="4602"/>
                  </a:lnTo>
                  <a:lnTo>
                    <a:pt x="5494" y="5246"/>
                  </a:lnTo>
                  <a:lnTo>
                    <a:pt x="5494" y="4895"/>
                  </a:lnTo>
                  <a:lnTo>
                    <a:pt x="6294" y="6511"/>
                  </a:lnTo>
                  <a:lnTo>
                    <a:pt x="5117" y="5188"/>
                  </a:lnTo>
                  <a:lnTo>
                    <a:pt x="5053" y="4923"/>
                  </a:lnTo>
                  <a:lnTo>
                    <a:pt x="4546" y="5109"/>
                  </a:lnTo>
                  <a:lnTo>
                    <a:pt x="4044" y="4438"/>
                  </a:lnTo>
                  <a:lnTo>
                    <a:pt x="3982" y="4602"/>
                  </a:lnTo>
                  <a:lnTo>
                    <a:pt x="4146" y="5109"/>
                  </a:lnTo>
                  <a:lnTo>
                    <a:pt x="3957" y="5055"/>
                  </a:lnTo>
                  <a:lnTo>
                    <a:pt x="3682" y="4788"/>
                  </a:lnTo>
                  <a:lnTo>
                    <a:pt x="3369" y="4977"/>
                  </a:lnTo>
                  <a:lnTo>
                    <a:pt x="2968" y="4734"/>
                  </a:lnTo>
                  <a:lnTo>
                    <a:pt x="3475" y="4495"/>
                  </a:lnTo>
                  <a:lnTo>
                    <a:pt x="3787" y="4059"/>
                  </a:lnTo>
                  <a:lnTo>
                    <a:pt x="3787" y="3768"/>
                  </a:lnTo>
                  <a:lnTo>
                    <a:pt x="3866" y="3686"/>
                  </a:lnTo>
                  <a:lnTo>
                    <a:pt x="3957" y="3819"/>
                  </a:lnTo>
                  <a:lnTo>
                    <a:pt x="3957" y="4249"/>
                  </a:lnTo>
                  <a:lnTo>
                    <a:pt x="4108" y="4008"/>
                  </a:lnTo>
                  <a:lnTo>
                    <a:pt x="4714" y="4169"/>
                  </a:lnTo>
                  <a:lnTo>
                    <a:pt x="4989" y="4084"/>
                  </a:lnTo>
                  <a:lnTo>
                    <a:pt x="5305" y="4084"/>
                  </a:lnTo>
                  <a:lnTo>
                    <a:pt x="5512" y="3980"/>
                  </a:lnTo>
                  <a:lnTo>
                    <a:pt x="4611" y="3980"/>
                  </a:lnTo>
                  <a:lnTo>
                    <a:pt x="4251" y="3795"/>
                  </a:lnTo>
                  <a:lnTo>
                    <a:pt x="4251" y="3627"/>
                  </a:lnTo>
                  <a:lnTo>
                    <a:pt x="4461" y="3520"/>
                  </a:lnTo>
                  <a:lnTo>
                    <a:pt x="4210" y="3442"/>
                  </a:lnTo>
                  <a:lnTo>
                    <a:pt x="4233" y="3177"/>
                  </a:lnTo>
                  <a:lnTo>
                    <a:pt x="4044" y="3278"/>
                  </a:lnTo>
                  <a:lnTo>
                    <a:pt x="3829" y="3391"/>
                  </a:lnTo>
                  <a:lnTo>
                    <a:pt x="3619" y="3470"/>
                  </a:lnTo>
                  <a:lnTo>
                    <a:pt x="3325" y="3494"/>
                  </a:lnTo>
                  <a:lnTo>
                    <a:pt x="3159" y="3494"/>
                  </a:lnTo>
                  <a:lnTo>
                    <a:pt x="2823" y="3416"/>
                  </a:lnTo>
                  <a:lnTo>
                    <a:pt x="2529" y="3278"/>
                  </a:lnTo>
                  <a:lnTo>
                    <a:pt x="2312" y="3120"/>
                  </a:lnTo>
                  <a:lnTo>
                    <a:pt x="2251" y="2851"/>
                  </a:lnTo>
                  <a:lnTo>
                    <a:pt x="2170" y="2608"/>
                  </a:lnTo>
                  <a:lnTo>
                    <a:pt x="1981" y="2391"/>
                  </a:lnTo>
                  <a:lnTo>
                    <a:pt x="2126" y="2608"/>
                  </a:lnTo>
                  <a:lnTo>
                    <a:pt x="2209" y="2851"/>
                  </a:lnTo>
                  <a:lnTo>
                    <a:pt x="2230" y="3067"/>
                  </a:lnTo>
                  <a:lnTo>
                    <a:pt x="2187" y="3120"/>
                  </a:lnTo>
                  <a:lnTo>
                    <a:pt x="2020" y="2988"/>
                  </a:lnTo>
                  <a:lnTo>
                    <a:pt x="1855" y="3199"/>
                  </a:lnTo>
                  <a:lnTo>
                    <a:pt x="1707" y="3253"/>
                  </a:lnTo>
                  <a:lnTo>
                    <a:pt x="1428" y="2959"/>
                  </a:lnTo>
                  <a:lnTo>
                    <a:pt x="1388" y="2766"/>
                  </a:lnTo>
                  <a:lnTo>
                    <a:pt x="1388" y="2583"/>
                  </a:lnTo>
                  <a:lnTo>
                    <a:pt x="1474" y="2447"/>
                  </a:lnTo>
                  <a:lnTo>
                    <a:pt x="1620" y="2422"/>
                  </a:lnTo>
                  <a:lnTo>
                    <a:pt x="1831" y="2447"/>
                  </a:lnTo>
                  <a:lnTo>
                    <a:pt x="1916" y="2290"/>
                  </a:lnTo>
                  <a:lnTo>
                    <a:pt x="2020" y="2205"/>
                  </a:lnTo>
                  <a:lnTo>
                    <a:pt x="2084" y="2073"/>
                  </a:lnTo>
                  <a:lnTo>
                    <a:pt x="2105" y="1909"/>
                  </a:lnTo>
                  <a:lnTo>
                    <a:pt x="2084" y="1560"/>
                  </a:lnTo>
                  <a:lnTo>
                    <a:pt x="2020" y="1774"/>
                  </a:lnTo>
                  <a:lnTo>
                    <a:pt x="1831" y="1881"/>
                  </a:lnTo>
                  <a:lnTo>
                    <a:pt x="1642" y="2205"/>
                  </a:lnTo>
                  <a:lnTo>
                    <a:pt x="1346" y="1826"/>
                  </a:lnTo>
                  <a:lnTo>
                    <a:pt x="1306" y="1667"/>
                  </a:lnTo>
                  <a:lnTo>
                    <a:pt x="1346" y="1560"/>
                  </a:lnTo>
                  <a:lnTo>
                    <a:pt x="1452" y="1534"/>
                  </a:lnTo>
                  <a:lnTo>
                    <a:pt x="1581" y="1534"/>
                  </a:lnTo>
                  <a:lnTo>
                    <a:pt x="1452" y="1265"/>
                  </a:lnTo>
                  <a:lnTo>
                    <a:pt x="1096" y="861"/>
                  </a:lnTo>
                  <a:lnTo>
                    <a:pt x="1096" y="730"/>
                  </a:lnTo>
                  <a:lnTo>
                    <a:pt x="1221" y="755"/>
                  </a:lnTo>
                  <a:lnTo>
                    <a:pt x="1032" y="510"/>
                  </a:lnTo>
                  <a:lnTo>
                    <a:pt x="696" y="242"/>
                  </a:lnTo>
                  <a:lnTo>
                    <a:pt x="800" y="133"/>
                  </a:lnTo>
                  <a:lnTo>
                    <a:pt x="1096" y="54"/>
                  </a:lnTo>
                  <a:lnTo>
                    <a:pt x="1452" y="27"/>
                  </a:lnTo>
                  <a:lnTo>
                    <a:pt x="2273" y="27"/>
                  </a:lnTo>
                  <a:lnTo>
                    <a:pt x="2799" y="5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2" name="Freeform 132"/>
            <p:cNvSpPr>
              <a:spLocks/>
            </p:cNvSpPr>
            <p:nvPr/>
          </p:nvSpPr>
          <p:spPr bwMode="auto">
            <a:xfrm>
              <a:off x="4111" y="3144"/>
              <a:ext cx="242" cy="264"/>
            </a:xfrm>
            <a:custGeom>
              <a:avLst/>
              <a:gdLst>
                <a:gd name="T0" fmla="*/ 0 w 2664"/>
                <a:gd name="T1" fmla="*/ 0 h 2901"/>
                <a:gd name="T2" fmla="*/ 0 w 2664"/>
                <a:gd name="T3" fmla="*/ 0 h 2901"/>
                <a:gd name="T4" fmla="*/ 0 w 2664"/>
                <a:gd name="T5" fmla="*/ 0 h 2901"/>
                <a:gd name="T6" fmla="*/ 0 w 2664"/>
                <a:gd name="T7" fmla="*/ 0 h 2901"/>
                <a:gd name="T8" fmla="*/ 0 w 2664"/>
                <a:gd name="T9" fmla="*/ 0 h 2901"/>
                <a:gd name="T10" fmla="*/ 0 w 2664"/>
                <a:gd name="T11" fmla="*/ 0 h 2901"/>
                <a:gd name="T12" fmla="*/ 0 w 2664"/>
                <a:gd name="T13" fmla="*/ 0 h 2901"/>
                <a:gd name="T14" fmla="*/ 0 w 2664"/>
                <a:gd name="T15" fmla="*/ 0 h 2901"/>
                <a:gd name="T16" fmla="*/ 0 w 2664"/>
                <a:gd name="T17" fmla="*/ 0 h 2901"/>
                <a:gd name="T18" fmla="*/ 0 w 2664"/>
                <a:gd name="T19" fmla="*/ 0 h 2901"/>
                <a:gd name="T20" fmla="*/ 0 w 2664"/>
                <a:gd name="T21" fmla="*/ 0 h 2901"/>
                <a:gd name="T22" fmla="*/ 0 w 2664"/>
                <a:gd name="T23" fmla="*/ 0 h 2901"/>
                <a:gd name="T24" fmla="*/ 0 w 2664"/>
                <a:gd name="T25" fmla="*/ 0 h 2901"/>
                <a:gd name="T26" fmla="*/ 0 w 2664"/>
                <a:gd name="T27" fmla="*/ 0 h 2901"/>
                <a:gd name="T28" fmla="*/ 0 w 2664"/>
                <a:gd name="T29" fmla="*/ 0 h 2901"/>
                <a:gd name="T30" fmla="*/ 0 w 2664"/>
                <a:gd name="T31" fmla="*/ 0 h 2901"/>
                <a:gd name="T32" fmla="*/ 0 w 2664"/>
                <a:gd name="T33" fmla="*/ 0 h 2901"/>
                <a:gd name="T34" fmla="*/ 0 w 2664"/>
                <a:gd name="T35" fmla="*/ 0 h 2901"/>
                <a:gd name="T36" fmla="*/ 0 w 2664"/>
                <a:gd name="T37" fmla="*/ 0 h 2901"/>
                <a:gd name="T38" fmla="*/ 0 w 2664"/>
                <a:gd name="T39" fmla="*/ 0 h 2901"/>
                <a:gd name="T40" fmla="*/ 0 w 2664"/>
                <a:gd name="T41" fmla="*/ 0 h 2901"/>
                <a:gd name="T42" fmla="*/ 0 w 2664"/>
                <a:gd name="T43" fmla="*/ 0 h 2901"/>
                <a:gd name="T44" fmla="*/ 0 w 2664"/>
                <a:gd name="T45" fmla="*/ 0 h 2901"/>
                <a:gd name="T46" fmla="*/ 0 w 2664"/>
                <a:gd name="T47" fmla="*/ 0 h 2901"/>
                <a:gd name="T48" fmla="*/ 0 w 2664"/>
                <a:gd name="T49" fmla="*/ 0 h 2901"/>
                <a:gd name="T50" fmla="*/ 0 w 2664"/>
                <a:gd name="T51" fmla="*/ 0 h 2901"/>
                <a:gd name="T52" fmla="*/ 0 w 2664"/>
                <a:gd name="T53" fmla="*/ 0 h 2901"/>
                <a:gd name="T54" fmla="*/ 0 w 2664"/>
                <a:gd name="T55" fmla="*/ 0 h 2901"/>
                <a:gd name="T56" fmla="*/ 0 w 2664"/>
                <a:gd name="T57" fmla="*/ 0 h 2901"/>
                <a:gd name="T58" fmla="*/ 0 w 2664"/>
                <a:gd name="T59" fmla="*/ 0 h 2901"/>
                <a:gd name="T60" fmla="*/ 0 w 2664"/>
                <a:gd name="T61" fmla="*/ 0 h 2901"/>
                <a:gd name="T62" fmla="*/ 0 w 2664"/>
                <a:gd name="T63" fmla="*/ 0 h 2901"/>
                <a:gd name="T64" fmla="*/ 0 w 2664"/>
                <a:gd name="T65" fmla="*/ 0 h 2901"/>
                <a:gd name="T66" fmla="*/ 0 w 2664"/>
                <a:gd name="T67" fmla="*/ 0 h 2901"/>
                <a:gd name="T68" fmla="*/ 0 w 2664"/>
                <a:gd name="T69" fmla="*/ 0 h 2901"/>
                <a:gd name="T70" fmla="*/ 0 w 2664"/>
                <a:gd name="T71" fmla="*/ 0 h 2901"/>
                <a:gd name="T72" fmla="*/ 0 w 2664"/>
                <a:gd name="T73" fmla="*/ 0 h 2901"/>
                <a:gd name="T74" fmla="*/ 0 w 2664"/>
                <a:gd name="T75" fmla="*/ 0 h 2901"/>
                <a:gd name="T76" fmla="*/ 0 w 2664"/>
                <a:gd name="T77" fmla="*/ 0 h 2901"/>
                <a:gd name="T78" fmla="*/ 0 w 2664"/>
                <a:gd name="T79" fmla="*/ 0 h 2901"/>
                <a:gd name="T80" fmla="*/ 0 w 2664"/>
                <a:gd name="T81" fmla="*/ 0 h 2901"/>
                <a:gd name="T82" fmla="*/ 0 w 2664"/>
                <a:gd name="T83" fmla="*/ 0 h 2901"/>
                <a:gd name="T84" fmla="*/ 0 w 2664"/>
                <a:gd name="T85" fmla="*/ 0 h 2901"/>
                <a:gd name="T86" fmla="*/ 0 w 2664"/>
                <a:gd name="T87" fmla="*/ 0 h 2901"/>
                <a:gd name="T88" fmla="*/ 0 w 2664"/>
                <a:gd name="T89" fmla="*/ 0 h 2901"/>
                <a:gd name="T90" fmla="*/ 0 w 2664"/>
                <a:gd name="T91" fmla="*/ 0 h 2901"/>
                <a:gd name="T92" fmla="*/ 0 w 2664"/>
                <a:gd name="T93" fmla="*/ 0 h 2901"/>
                <a:gd name="T94" fmla="*/ 0 w 2664"/>
                <a:gd name="T95" fmla="*/ 0 h 2901"/>
                <a:gd name="T96" fmla="*/ 0 w 2664"/>
                <a:gd name="T97" fmla="*/ 0 h 2901"/>
                <a:gd name="T98" fmla="*/ 0 w 2664"/>
                <a:gd name="T99" fmla="*/ 0 h 2901"/>
                <a:gd name="T100" fmla="*/ 0 w 2664"/>
                <a:gd name="T101" fmla="*/ 0 h 2901"/>
                <a:gd name="T102" fmla="*/ 0 w 2664"/>
                <a:gd name="T103" fmla="*/ 0 h 2901"/>
                <a:gd name="T104" fmla="*/ 0 w 2664"/>
                <a:gd name="T105" fmla="*/ 0 h 2901"/>
                <a:gd name="T106" fmla="*/ 0 w 2664"/>
                <a:gd name="T107" fmla="*/ 0 h 2901"/>
                <a:gd name="T108" fmla="*/ 0 w 2664"/>
                <a:gd name="T109" fmla="*/ 0 h 2901"/>
                <a:gd name="T110" fmla="*/ 0 w 2664"/>
                <a:gd name="T111" fmla="*/ 0 h 2901"/>
                <a:gd name="T112" fmla="*/ 0 w 2664"/>
                <a:gd name="T113" fmla="*/ 0 h 2901"/>
                <a:gd name="T114" fmla="*/ 0 w 2664"/>
                <a:gd name="T115" fmla="*/ 0 h 290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64"/>
                <a:gd name="T175" fmla="*/ 0 h 2901"/>
                <a:gd name="T176" fmla="*/ 2664 w 2664"/>
                <a:gd name="T177" fmla="*/ 2901 h 290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64" h="2901">
                  <a:moveTo>
                    <a:pt x="0" y="625"/>
                  </a:moveTo>
                  <a:lnTo>
                    <a:pt x="78" y="525"/>
                  </a:lnTo>
                  <a:lnTo>
                    <a:pt x="157" y="436"/>
                  </a:lnTo>
                  <a:lnTo>
                    <a:pt x="254" y="347"/>
                  </a:lnTo>
                  <a:lnTo>
                    <a:pt x="351" y="273"/>
                  </a:lnTo>
                  <a:lnTo>
                    <a:pt x="459" y="202"/>
                  </a:lnTo>
                  <a:lnTo>
                    <a:pt x="567" y="147"/>
                  </a:lnTo>
                  <a:lnTo>
                    <a:pt x="684" y="95"/>
                  </a:lnTo>
                  <a:lnTo>
                    <a:pt x="806" y="51"/>
                  </a:lnTo>
                  <a:lnTo>
                    <a:pt x="928" y="26"/>
                  </a:lnTo>
                  <a:lnTo>
                    <a:pt x="1053" y="8"/>
                  </a:lnTo>
                  <a:lnTo>
                    <a:pt x="1176" y="0"/>
                  </a:lnTo>
                  <a:lnTo>
                    <a:pt x="1305" y="3"/>
                  </a:lnTo>
                  <a:lnTo>
                    <a:pt x="1431" y="16"/>
                  </a:lnTo>
                  <a:lnTo>
                    <a:pt x="1552" y="47"/>
                  </a:lnTo>
                  <a:lnTo>
                    <a:pt x="1673" y="76"/>
                  </a:lnTo>
                  <a:lnTo>
                    <a:pt x="1790" y="126"/>
                  </a:lnTo>
                  <a:lnTo>
                    <a:pt x="1905" y="182"/>
                  </a:lnTo>
                  <a:lnTo>
                    <a:pt x="2012" y="246"/>
                  </a:lnTo>
                  <a:lnTo>
                    <a:pt x="2112" y="322"/>
                  </a:lnTo>
                  <a:lnTo>
                    <a:pt x="2212" y="401"/>
                  </a:lnTo>
                  <a:lnTo>
                    <a:pt x="2297" y="497"/>
                  </a:lnTo>
                  <a:lnTo>
                    <a:pt x="2379" y="587"/>
                  </a:lnTo>
                  <a:lnTo>
                    <a:pt x="2447" y="690"/>
                  </a:lnTo>
                  <a:lnTo>
                    <a:pt x="2508" y="804"/>
                  </a:lnTo>
                  <a:lnTo>
                    <a:pt x="2561" y="919"/>
                  </a:lnTo>
                  <a:lnTo>
                    <a:pt x="2598" y="1039"/>
                  </a:lnTo>
                  <a:lnTo>
                    <a:pt x="2630" y="1158"/>
                  </a:lnTo>
                  <a:lnTo>
                    <a:pt x="2651" y="1283"/>
                  </a:lnTo>
                  <a:lnTo>
                    <a:pt x="2664" y="1408"/>
                  </a:lnTo>
                  <a:lnTo>
                    <a:pt x="2658" y="1535"/>
                  </a:lnTo>
                  <a:lnTo>
                    <a:pt x="2648" y="1661"/>
                  </a:lnTo>
                  <a:lnTo>
                    <a:pt x="2626" y="1782"/>
                  </a:lnTo>
                  <a:lnTo>
                    <a:pt x="2589" y="1905"/>
                  </a:lnTo>
                  <a:lnTo>
                    <a:pt x="2547" y="2019"/>
                  </a:lnTo>
                  <a:lnTo>
                    <a:pt x="2490" y="2134"/>
                  </a:lnTo>
                  <a:lnTo>
                    <a:pt x="2423" y="2244"/>
                  </a:lnTo>
                  <a:lnTo>
                    <a:pt x="2355" y="2344"/>
                  </a:lnTo>
                  <a:lnTo>
                    <a:pt x="2270" y="2437"/>
                  </a:lnTo>
                  <a:lnTo>
                    <a:pt x="2180" y="2530"/>
                  </a:lnTo>
                  <a:lnTo>
                    <a:pt x="2084" y="2612"/>
                  </a:lnTo>
                  <a:lnTo>
                    <a:pt x="1983" y="2680"/>
                  </a:lnTo>
                  <a:lnTo>
                    <a:pt x="1869" y="2741"/>
                  </a:lnTo>
                  <a:lnTo>
                    <a:pt x="1755" y="2793"/>
                  </a:lnTo>
                  <a:lnTo>
                    <a:pt x="1641" y="2838"/>
                  </a:lnTo>
                  <a:lnTo>
                    <a:pt x="1517" y="2869"/>
                  </a:lnTo>
                  <a:lnTo>
                    <a:pt x="1392" y="2891"/>
                  </a:lnTo>
                  <a:lnTo>
                    <a:pt x="1267" y="2901"/>
                  </a:lnTo>
                  <a:lnTo>
                    <a:pt x="1137" y="2901"/>
                  </a:lnTo>
                  <a:lnTo>
                    <a:pt x="1016" y="2891"/>
                  </a:lnTo>
                  <a:lnTo>
                    <a:pt x="889" y="2869"/>
                  </a:lnTo>
                  <a:lnTo>
                    <a:pt x="767" y="2838"/>
                  </a:lnTo>
                  <a:lnTo>
                    <a:pt x="649" y="2794"/>
                  </a:lnTo>
                  <a:lnTo>
                    <a:pt x="532" y="2743"/>
                  </a:lnTo>
                  <a:lnTo>
                    <a:pt x="425" y="2685"/>
                  </a:lnTo>
                  <a:lnTo>
                    <a:pt x="326" y="2615"/>
                  </a:lnTo>
                  <a:lnTo>
                    <a:pt x="224" y="2533"/>
                  </a:lnTo>
                  <a:lnTo>
                    <a:pt x="131" y="244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3" name="Freeform 133"/>
            <p:cNvSpPr>
              <a:spLocks/>
            </p:cNvSpPr>
            <p:nvPr/>
          </p:nvSpPr>
          <p:spPr bwMode="auto">
            <a:xfrm>
              <a:off x="4194" y="3072"/>
              <a:ext cx="52" cy="74"/>
            </a:xfrm>
            <a:custGeom>
              <a:avLst/>
              <a:gdLst>
                <a:gd name="T0" fmla="*/ 0 w 581"/>
                <a:gd name="T1" fmla="*/ 0 h 814"/>
                <a:gd name="T2" fmla="*/ 0 w 581"/>
                <a:gd name="T3" fmla="*/ 0 h 814"/>
                <a:gd name="T4" fmla="*/ 0 w 581"/>
                <a:gd name="T5" fmla="*/ 0 h 814"/>
                <a:gd name="T6" fmla="*/ 0 w 581"/>
                <a:gd name="T7" fmla="*/ 0 h 814"/>
                <a:gd name="T8" fmla="*/ 0 w 581"/>
                <a:gd name="T9" fmla="*/ 0 h 814"/>
                <a:gd name="T10" fmla="*/ 0 w 581"/>
                <a:gd name="T11" fmla="*/ 0 h 814"/>
                <a:gd name="T12" fmla="*/ 0 w 581"/>
                <a:gd name="T13" fmla="*/ 0 h 814"/>
                <a:gd name="T14" fmla="*/ 0 w 581"/>
                <a:gd name="T15" fmla="*/ 0 h 8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81"/>
                <a:gd name="T25" fmla="*/ 0 h 814"/>
                <a:gd name="T26" fmla="*/ 581 w 581"/>
                <a:gd name="T27" fmla="*/ 814 h 8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81" h="814">
                  <a:moveTo>
                    <a:pt x="468" y="814"/>
                  </a:moveTo>
                  <a:lnTo>
                    <a:pt x="468" y="418"/>
                  </a:lnTo>
                  <a:lnTo>
                    <a:pt x="581" y="418"/>
                  </a:lnTo>
                  <a:lnTo>
                    <a:pt x="581" y="0"/>
                  </a:lnTo>
                  <a:lnTo>
                    <a:pt x="0" y="0"/>
                  </a:lnTo>
                  <a:lnTo>
                    <a:pt x="0" y="418"/>
                  </a:lnTo>
                  <a:lnTo>
                    <a:pt x="114" y="418"/>
                  </a:lnTo>
                  <a:lnTo>
                    <a:pt x="114" y="81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4" name="Freeform 134"/>
            <p:cNvSpPr>
              <a:spLocks/>
            </p:cNvSpPr>
            <p:nvPr/>
          </p:nvSpPr>
          <p:spPr bwMode="auto">
            <a:xfrm>
              <a:off x="4236" y="3025"/>
              <a:ext cx="134" cy="153"/>
            </a:xfrm>
            <a:custGeom>
              <a:avLst/>
              <a:gdLst>
                <a:gd name="T0" fmla="*/ 0 w 1470"/>
                <a:gd name="T1" fmla="*/ 0 h 1683"/>
                <a:gd name="T2" fmla="*/ 0 w 1470"/>
                <a:gd name="T3" fmla="*/ 0 h 1683"/>
                <a:gd name="T4" fmla="*/ 0 w 1470"/>
                <a:gd name="T5" fmla="*/ 0 h 1683"/>
                <a:gd name="T6" fmla="*/ 0 w 1470"/>
                <a:gd name="T7" fmla="*/ 0 h 1683"/>
                <a:gd name="T8" fmla="*/ 0 w 1470"/>
                <a:gd name="T9" fmla="*/ 0 h 1683"/>
                <a:gd name="T10" fmla="*/ 0 w 1470"/>
                <a:gd name="T11" fmla="*/ 0 h 1683"/>
                <a:gd name="T12" fmla="*/ 0 w 1470"/>
                <a:gd name="T13" fmla="*/ 0 h 1683"/>
                <a:gd name="T14" fmla="*/ 0 w 1470"/>
                <a:gd name="T15" fmla="*/ 0 h 1683"/>
                <a:gd name="T16" fmla="*/ 0 w 1470"/>
                <a:gd name="T17" fmla="*/ 0 h 1683"/>
                <a:gd name="T18" fmla="*/ 0 w 1470"/>
                <a:gd name="T19" fmla="*/ 0 h 1683"/>
                <a:gd name="T20" fmla="*/ 0 w 1470"/>
                <a:gd name="T21" fmla="*/ 0 h 1683"/>
                <a:gd name="T22" fmla="*/ 0 w 1470"/>
                <a:gd name="T23" fmla="*/ 0 h 1683"/>
                <a:gd name="T24" fmla="*/ 0 w 1470"/>
                <a:gd name="T25" fmla="*/ 0 h 1683"/>
                <a:gd name="T26" fmla="*/ 0 w 1470"/>
                <a:gd name="T27" fmla="*/ 0 h 1683"/>
                <a:gd name="T28" fmla="*/ 0 w 1470"/>
                <a:gd name="T29" fmla="*/ 0 h 1683"/>
                <a:gd name="T30" fmla="*/ 0 w 1470"/>
                <a:gd name="T31" fmla="*/ 0 h 1683"/>
                <a:gd name="T32" fmla="*/ 0 w 1470"/>
                <a:gd name="T33" fmla="*/ 0 h 1683"/>
                <a:gd name="T34" fmla="*/ 0 w 1470"/>
                <a:gd name="T35" fmla="*/ 0 h 1683"/>
                <a:gd name="T36" fmla="*/ 0 w 1470"/>
                <a:gd name="T37" fmla="*/ 0 h 1683"/>
                <a:gd name="T38" fmla="*/ 0 w 1470"/>
                <a:gd name="T39" fmla="*/ 0 h 1683"/>
                <a:gd name="T40" fmla="*/ 0 w 1470"/>
                <a:gd name="T41" fmla="*/ 0 h 1683"/>
                <a:gd name="T42" fmla="*/ 0 w 1470"/>
                <a:gd name="T43" fmla="*/ 0 h 1683"/>
                <a:gd name="T44" fmla="*/ 0 w 1470"/>
                <a:gd name="T45" fmla="*/ 0 h 1683"/>
                <a:gd name="T46" fmla="*/ 0 w 1470"/>
                <a:gd name="T47" fmla="*/ 0 h 1683"/>
                <a:gd name="T48" fmla="*/ 0 w 1470"/>
                <a:gd name="T49" fmla="*/ 0 h 1683"/>
                <a:gd name="T50" fmla="*/ 0 w 1470"/>
                <a:gd name="T51" fmla="*/ 0 h 1683"/>
                <a:gd name="T52" fmla="*/ 0 w 1470"/>
                <a:gd name="T53" fmla="*/ 0 h 1683"/>
                <a:gd name="T54" fmla="*/ 0 w 1470"/>
                <a:gd name="T55" fmla="*/ 0 h 1683"/>
                <a:gd name="T56" fmla="*/ 0 w 1470"/>
                <a:gd name="T57" fmla="*/ 0 h 1683"/>
                <a:gd name="T58" fmla="*/ 0 w 1470"/>
                <a:gd name="T59" fmla="*/ 0 h 1683"/>
                <a:gd name="T60" fmla="*/ 0 w 1470"/>
                <a:gd name="T61" fmla="*/ 0 h 1683"/>
                <a:gd name="T62" fmla="*/ 0 w 1470"/>
                <a:gd name="T63" fmla="*/ 0 h 1683"/>
                <a:gd name="T64" fmla="*/ 0 w 1470"/>
                <a:gd name="T65" fmla="*/ 0 h 1683"/>
                <a:gd name="T66" fmla="*/ 0 w 1470"/>
                <a:gd name="T67" fmla="*/ 0 h 168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70"/>
                <a:gd name="T103" fmla="*/ 0 h 1683"/>
                <a:gd name="T104" fmla="*/ 1470 w 1470"/>
                <a:gd name="T105" fmla="*/ 1683 h 168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70" h="1683">
                  <a:moveTo>
                    <a:pt x="1022" y="0"/>
                  </a:moveTo>
                  <a:lnTo>
                    <a:pt x="820" y="247"/>
                  </a:lnTo>
                  <a:lnTo>
                    <a:pt x="595" y="417"/>
                  </a:lnTo>
                  <a:lnTo>
                    <a:pt x="277" y="514"/>
                  </a:lnTo>
                  <a:lnTo>
                    <a:pt x="120" y="514"/>
                  </a:lnTo>
                  <a:lnTo>
                    <a:pt x="120" y="846"/>
                  </a:lnTo>
                  <a:lnTo>
                    <a:pt x="367" y="846"/>
                  </a:lnTo>
                  <a:lnTo>
                    <a:pt x="545" y="808"/>
                  </a:lnTo>
                  <a:lnTo>
                    <a:pt x="545" y="1035"/>
                  </a:lnTo>
                  <a:lnTo>
                    <a:pt x="253" y="1035"/>
                  </a:lnTo>
                  <a:lnTo>
                    <a:pt x="0" y="942"/>
                  </a:lnTo>
                  <a:lnTo>
                    <a:pt x="289" y="1120"/>
                  </a:lnTo>
                  <a:lnTo>
                    <a:pt x="0" y="1326"/>
                  </a:lnTo>
                  <a:lnTo>
                    <a:pt x="299" y="1385"/>
                  </a:lnTo>
                  <a:lnTo>
                    <a:pt x="495" y="1482"/>
                  </a:lnTo>
                  <a:lnTo>
                    <a:pt x="669" y="1564"/>
                  </a:lnTo>
                  <a:lnTo>
                    <a:pt x="762" y="1650"/>
                  </a:lnTo>
                  <a:lnTo>
                    <a:pt x="820" y="1683"/>
                  </a:lnTo>
                  <a:lnTo>
                    <a:pt x="920" y="1588"/>
                  </a:lnTo>
                  <a:lnTo>
                    <a:pt x="871" y="1529"/>
                  </a:lnTo>
                  <a:lnTo>
                    <a:pt x="1049" y="1349"/>
                  </a:lnTo>
                  <a:lnTo>
                    <a:pt x="1256" y="1553"/>
                  </a:lnTo>
                  <a:lnTo>
                    <a:pt x="1284" y="1385"/>
                  </a:lnTo>
                  <a:lnTo>
                    <a:pt x="1470" y="681"/>
                  </a:lnTo>
                  <a:lnTo>
                    <a:pt x="1202" y="895"/>
                  </a:lnTo>
                  <a:lnTo>
                    <a:pt x="995" y="1183"/>
                  </a:lnTo>
                  <a:lnTo>
                    <a:pt x="934" y="1361"/>
                  </a:lnTo>
                  <a:lnTo>
                    <a:pt x="738" y="1135"/>
                  </a:lnTo>
                  <a:lnTo>
                    <a:pt x="638" y="953"/>
                  </a:lnTo>
                  <a:lnTo>
                    <a:pt x="638" y="764"/>
                  </a:lnTo>
                  <a:lnTo>
                    <a:pt x="771" y="681"/>
                  </a:lnTo>
                  <a:lnTo>
                    <a:pt x="909" y="503"/>
                  </a:lnTo>
                  <a:lnTo>
                    <a:pt x="1012" y="214"/>
                  </a:lnTo>
                  <a:lnTo>
                    <a:pt x="102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5" name="Freeform 135"/>
            <p:cNvSpPr>
              <a:spLocks/>
            </p:cNvSpPr>
            <p:nvPr/>
          </p:nvSpPr>
          <p:spPr bwMode="auto">
            <a:xfrm>
              <a:off x="4324" y="3176"/>
              <a:ext cx="25" cy="34"/>
            </a:xfrm>
            <a:custGeom>
              <a:avLst/>
              <a:gdLst>
                <a:gd name="T0" fmla="*/ 0 w 279"/>
                <a:gd name="T1" fmla="*/ 0 h 375"/>
                <a:gd name="T2" fmla="*/ 0 w 279"/>
                <a:gd name="T3" fmla="*/ 0 h 375"/>
                <a:gd name="T4" fmla="*/ 0 w 279"/>
                <a:gd name="T5" fmla="*/ 0 h 375"/>
                <a:gd name="T6" fmla="*/ 0 w 279"/>
                <a:gd name="T7" fmla="*/ 0 h 375"/>
                <a:gd name="T8" fmla="*/ 0 w 279"/>
                <a:gd name="T9" fmla="*/ 0 h 375"/>
                <a:gd name="T10" fmla="*/ 0 w 279"/>
                <a:gd name="T11" fmla="*/ 0 h 375"/>
                <a:gd name="T12" fmla="*/ 0 w 279"/>
                <a:gd name="T13" fmla="*/ 0 h 375"/>
                <a:gd name="T14" fmla="*/ 0 w 279"/>
                <a:gd name="T15" fmla="*/ 0 h 375"/>
                <a:gd name="T16" fmla="*/ 0 w 279"/>
                <a:gd name="T17" fmla="*/ 0 h 3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79"/>
                <a:gd name="T28" fmla="*/ 0 h 375"/>
                <a:gd name="T29" fmla="*/ 279 w 279"/>
                <a:gd name="T30" fmla="*/ 375 h 3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79" h="375">
                  <a:moveTo>
                    <a:pt x="279" y="0"/>
                  </a:moveTo>
                  <a:lnTo>
                    <a:pt x="279" y="194"/>
                  </a:lnTo>
                  <a:lnTo>
                    <a:pt x="216" y="120"/>
                  </a:lnTo>
                  <a:lnTo>
                    <a:pt x="117" y="375"/>
                  </a:lnTo>
                  <a:lnTo>
                    <a:pt x="44" y="254"/>
                  </a:lnTo>
                  <a:lnTo>
                    <a:pt x="0" y="194"/>
                  </a:lnTo>
                  <a:lnTo>
                    <a:pt x="109" y="86"/>
                  </a:lnTo>
                  <a:lnTo>
                    <a:pt x="148" y="133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6" name="Freeform 136"/>
            <p:cNvSpPr>
              <a:spLocks/>
            </p:cNvSpPr>
            <p:nvPr/>
          </p:nvSpPr>
          <p:spPr bwMode="auto">
            <a:xfrm>
              <a:off x="4034" y="3105"/>
              <a:ext cx="110" cy="75"/>
            </a:xfrm>
            <a:custGeom>
              <a:avLst/>
              <a:gdLst>
                <a:gd name="T0" fmla="*/ 0 w 1210"/>
                <a:gd name="T1" fmla="*/ 0 h 816"/>
                <a:gd name="T2" fmla="*/ 0 w 1210"/>
                <a:gd name="T3" fmla="*/ 0 h 816"/>
                <a:gd name="T4" fmla="*/ 0 w 1210"/>
                <a:gd name="T5" fmla="*/ 0 h 816"/>
                <a:gd name="T6" fmla="*/ 0 w 1210"/>
                <a:gd name="T7" fmla="*/ 0 h 816"/>
                <a:gd name="T8" fmla="*/ 0 w 1210"/>
                <a:gd name="T9" fmla="*/ 0 h 816"/>
                <a:gd name="T10" fmla="*/ 0 w 1210"/>
                <a:gd name="T11" fmla="*/ 0 h 816"/>
                <a:gd name="T12" fmla="*/ 0 w 1210"/>
                <a:gd name="T13" fmla="*/ 0 h 816"/>
                <a:gd name="T14" fmla="*/ 0 w 1210"/>
                <a:gd name="T15" fmla="*/ 0 h 816"/>
                <a:gd name="T16" fmla="*/ 0 w 1210"/>
                <a:gd name="T17" fmla="*/ 0 h 816"/>
                <a:gd name="T18" fmla="*/ 0 w 1210"/>
                <a:gd name="T19" fmla="*/ 0 h 816"/>
                <a:gd name="T20" fmla="*/ 0 w 1210"/>
                <a:gd name="T21" fmla="*/ 0 h 816"/>
                <a:gd name="T22" fmla="*/ 0 w 1210"/>
                <a:gd name="T23" fmla="*/ 0 h 816"/>
                <a:gd name="T24" fmla="*/ 0 w 1210"/>
                <a:gd name="T25" fmla="*/ 0 h 816"/>
                <a:gd name="T26" fmla="*/ 0 w 1210"/>
                <a:gd name="T27" fmla="*/ 0 h 816"/>
                <a:gd name="T28" fmla="*/ 0 w 1210"/>
                <a:gd name="T29" fmla="*/ 0 h 816"/>
                <a:gd name="T30" fmla="*/ 0 w 1210"/>
                <a:gd name="T31" fmla="*/ 0 h 816"/>
                <a:gd name="T32" fmla="*/ 0 w 1210"/>
                <a:gd name="T33" fmla="*/ 0 h 81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210"/>
                <a:gd name="T52" fmla="*/ 0 h 816"/>
                <a:gd name="T53" fmla="*/ 1210 w 1210"/>
                <a:gd name="T54" fmla="*/ 816 h 81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210" h="816">
                  <a:moveTo>
                    <a:pt x="1061" y="816"/>
                  </a:moveTo>
                  <a:lnTo>
                    <a:pt x="956" y="706"/>
                  </a:lnTo>
                  <a:lnTo>
                    <a:pt x="1003" y="647"/>
                  </a:lnTo>
                  <a:lnTo>
                    <a:pt x="835" y="467"/>
                  </a:lnTo>
                  <a:lnTo>
                    <a:pt x="610" y="682"/>
                  </a:lnTo>
                  <a:lnTo>
                    <a:pt x="486" y="467"/>
                  </a:lnTo>
                  <a:lnTo>
                    <a:pt x="274" y="225"/>
                  </a:lnTo>
                  <a:lnTo>
                    <a:pt x="0" y="0"/>
                  </a:lnTo>
                  <a:lnTo>
                    <a:pt x="274" y="168"/>
                  </a:lnTo>
                  <a:lnTo>
                    <a:pt x="692" y="431"/>
                  </a:lnTo>
                  <a:lnTo>
                    <a:pt x="1003" y="290"/>
                  </a:lnTo>
                  <a:lnTo>
                    <a:pt x="1210" y="85"/>
                  </a:lnTo>
                  <a:lnTo>
                    <a:pt x="1087" y="444"/>
                  </a:lnTo>
                  <a:lnTo>
                    <a:pt x="1132" y="658"/>
                  </a:lnTo>
                  <a:lnTo>
                    <a:pt x="1210" y="706"/>
                  </a:lnTo>
                  <a:lnTo>
                    <a:pt x="1114" y="768"/>
                  </a:lnTo>
                  <a:lnTo>
                    <a:pt x="1061" y="81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7" name="Rectangle 137"/>
            <p:cNvSpPr>
              <a:spLocks noChangeArrowheads="1"/>
            </p:cNvSpPr>
            <p:nvPr/>
          </p:nvSpPr>
          <p:spPr bwMode="auto">
            <a:xfrm>
              <a:off x="4204" y="3110"/>
              <a:ext cx="32" cy="14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</a:endParaRPr>
            </a:p>
          </p:txBody>
        </p:sp>
        <p:sp>
          <p:nvSpPr>
            <p:cNvPr id="128" name="Freeform 138"/>
            <p:cNvSpPr>
              <a:spLocks/>
            </p:cNvSpPr>
            <p:nvPr/>
          </p:nvSpPr>
          <p:spPr bwMode="auto">
            <a:xfrm>
              <a:off x="4095" y="3181"/>
              <a:ext cx="22" cy="81"/>
            </a:xfrm>
            <a:custGeom>
              <a:avLst/>
              <a:gdLst>
                <a:gd name="T0" fmla="*/ 0 w 241"/>
                <a:gd name="T1" fmla="*/ 0 h 896"/>
                <a:gd name="T2" fmla="*/ 0 w 241"/>
                <a:gd name="T3" fmla="*/ 0 h 896"/>
                <a:gd name="T4" fmla="*/ 0 w 241"/>
                <a:gd name="T5" fmla="*/ 0 h 896"/>
                <a:gd name="T6" fmla="*/ 0 w 241"/>
                <a:gd name="T7" fmla="*/ 0 h 896"/>
                <a:gd name="T8" fmla="*/ 0 w 241"/>
                <a:gd name="T9" fmla="*/ 0 h 896"/>
                <a:gd name="T10" fmla="*/ 0 w 241"/>
                <a:gd name="T11" fmla="*/ 0 h 896"/>
                <a:gd name="T12" fmla="*/ 0 w 241"/>
                <a:gd name="T13" fmla="*/ 0 h 896"/>
                <a:gd name="T14" fmla="*/ 0 w 241"/>
                <a:gd name="T15" fmla="*/ 0 h 896"/>
                <a:gd name="T16" fmla="*/ 0 w 241"/>
                <a:gd name="T17" fmla="*/ 0 h 896"/>
                <a:gd name="T18" fmla="*/ 0 w 241"/>
                <a:gd name="T19" fmla="*/ 0 h 89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1"/>
                <a:gd name="T31" fmla="*/ 0 h 896"/>
                <a:gd name="T32" fmla="*/ 241 w 241"/>
                <a:gd name="T33" fmla="*/ 896 h 89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1" h="896">
                  <a:moveTo>
                    <a:pt x="0" y="0"/>
                  </a:moveTo>
                  <a:lnTo>
                    <a:pt x="113" y="272"/>
                  </a:lnTo>
                  <a:lnTo>
                    <a:pt x="146" y="550"/>
                  </a:lnTo>
                  <a:lnTo>
                    <a:pt x="189" y="896"/>
                  </a:lnTo>
                  <a:lnTo>
                    <a:pt x="199" y="474"/>
                  </a:lnTo>
                  <a:lnTo>
                    <a:pt x="182" y="224"/>
                  </a:lnTo>
                  <a:lnTo>
                    <a:pt x="241" y="140"/>
                  </a:lnTo>
                  <a:lnTo>
                    <a:pt x="124" y="32"/>
                  </a:lnTo>
                  <a:lnTo>
                    <a:pt x="82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9" name="Line 139"/>
            <p:cNvSpPr>
              <a:spLocks noChangeShapeType="1"/>
            </p:cNvSpPr>
            <p:nvPr/>
          </p:nvSpPr>
          <p:spPr bwMode="auto">
            <a:xfrm flipH="1">
              <a:off x="4106" y="3170"/>
              <a:ext cx="15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0" name="Freeform 140"/>
            <p:cNvSpPr>
              <a:spLocks/>
            </p:cNvSpPr>
            <p:nvPr/>
          </p:nvSpPr>
          <p:spPr bwMode="auto">
            <a:xfrm>
              <a:off x="4157" y="3032"/>
              <a:ext cx="36" cy="58"/>
            </a:xfrm>
            <a:custGeom>
              <a:avLst/>
              <a:gdLst>
                <a:gd name="T0" fmla="*/ 0 w 396"/>
                <a:gd name="T1" fmla="*/ 0 h 639"/>
                <a:gd name="T2" fmla="*/ 0 w 396"/>
                <a:gd name="T3" fmla="*/ 0 h 639"/>
                <a:gd name="T4" fmla="*/ 0 w 396"/>
                <a:gd name="T5" fmla="*/ 0 h 639"/>
                <a:gd name="T6" fmla="*/ 0 w 396"/>
                <a:gd name="T7" fmla="*/ 0 h 639"/>
                <a:gd name="T8" fmla="*/ 0 w 396"/>
                <a:gd name="T9" fmla="*/ 0 h 639"/>
                <a:gd name="T10" fmla="*/ 0 w 396"/>
                <a:gd name="T11" fmla="*/ 0 h 639"/>
                <a:gd name="T12" fmla="*/ 0 w 396"/>
                <a:gd name="T13" fmla="*/ 0 h 639"/>
                <a:gd name="T14" fmla="*/ 0 w 396"/>
                <a:gd name="T15" fmla="*/ 0 h 6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6"/>
                <a:gd name="T25" fmla="*/ 0 h 639"/>
                <a:gd name="T26" fmla="*/ 396 w 396"/>
                <a:gd name="T27" fmla="*/ 639 h 6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6" h="639">
                  <a:moveTo>
                    <a:pt x="396" y="639"/>
                  </a:moveTo>
                  <a:lnTo>
                    <a:pt x="204" y="473"/>
                  </a:lnTo>
                  <a:lnTo>
                    <a:pt x="56" y="279"/>
                  </a:lnTo>
                  <a:lnTo>
                    <a:pt x="0" y="0"/>
                  </a:lnTo>
                  <a:lnTo>
                    <a:pt x="74" y="203"/>
                  </a:lnTo>
                  <a:lnTo>
                    <a:pt x="204" y="339"/>
                  </a:lnTo>
                  <a:lnTo>
                    <a:pt x="396" y="425"/>
                  </a:lnTo>
                  <a:lnTo>
                    <a:pt x="396" y="63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1" name="Freeform 141"/>
            <p:cNvSpPr>
              <a:spLocks/>
            </p:cNvSpPr>
            <p:nvPr/>
          </p:nvSpPr>
          <p:spPr bwMode="auto">
            <a:xfrm>
              <a:off x="4158" y="2964"/>
              <a:ext cx="259" cy="90"/>
            </a:xfrm>
            <a:custGeom>
              <a:avLst/>
              <a:gdLst>
                <a:gd name="T0" fmla="*/ 0 w 2854"/>
                <a:gd name="T1" fmla="*/ 0 h 991"/>
                <a:gd name="T2" fmla="*/ 0 w 2854"/>
                <a:gd name="T3" fmla="*/ 0 h 991"/>
                <a:gd name="T4" fmla="*/ 0 w 2854"/>
                <a:gd name="T5" fmla="*/ 0 h 991"/>
                <a:gd name="T6" fmla="*/ 0 w 2854"/>
                <a:gd name="T7" fmla="*/ 0 h 991"/>
                <a:gd name="T8" fmla="*/ 0 w 2854"/>
                <a:gd name="T9" fmla="*/ 0 h 991"/>
                <a:gd name="T10" fmla="*/ 0 w 2854"/>
                <a:gd name="T11" fmla="*/ 0 h 991"/>
                <a:gd name="T12" fmla="*/ 0 w 2854"/>
                <a:gd name="T13" fmla="*/ 0 h 991"/>
                <a:gd name="T14" fmla="*/ 0 w 2854"/>
                <a:gd name="T15" fmla="*/ 0 h 991"/>
                <a:gd name="T16" fmla="*/ 0 w 2854"/>
                <a:gd name="T17" fmla="*/ 0 h 991"/>
                <a:gd name="T18" fmla="*/ 0 w 2854"/>
                <a:gd name="T19" fmla="*/ 0 h 991"/>
                <a:gd name="T20" fmla="*/ 0 w 2854"/>
                <a:gd name="T21" fmla="*/ 0 h 991"/>
                <a:gd name="T22" fmla="*/ 0 w 2854"/>
                <a:gd name="T23" fmla="*/ 0 h 991"/>
                <a:gd name="T24" fmla="*/ 0 w 2854"/>
                <a:gd name="T25" fmla="*/ 0 h 991"/>
                <a:gd name="T26" fmla="*/ 0 w 2854"/>
                <a:gd name="T27" fmla="*/ 0 h 991"/>
                <a:gd name="T28" fmla="*/ 0 w 2854"/>
                <a:gd name="T29" fmla="*/ 0 h 991"/>
                <a:gd name="T30" fmla="*/ 0 w 2854"/>
                <a:gd name="T31" fmla="*/ 0 h 991"/>
                <a:gd name="T32" fmla="*/ 0 w 2854"/>
                <a:gd name="T33" fmla="*/ 0 h 991"/>
                <a:gd name="T34" fmla="*/ 0 w 2854"/>
                <a:gd name="T35" fmla="*/ 0 h 991"/>
                <a:gd name="T36" fmla="*/ 0 w 2854"/>
                <a:gd name="T37" fmla="*/ 0 h 991"/>
                <a:gd name="T38" fmla="*/ 0 w 2854"/>
                <a:gd name="T39" fmla="*/ 0 h 991"/>
                <a:gd name="T40" fmla="*/ 0 w 2854"/>
                <a:gd name="T41" fmla="*/ 0 h 991"/>
                <a:gd name="T42" fmla="*/ 0 w 2854"/>
                <a:gd name="T43" fmla="*/ 0 h 991"/>
                <a:gd name="T44" fmla="*/ 0 w 2854"/>
                <a:gd name="T45" fmla="*/ 0 h 991"/>
                <a:gd name="T46" fmla="*/ 0 w 2854"/>
                <a:gd name="T47" fmla="*/ 0 h 99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854"/>
                <a:gd name="T73" fmla="*/ 0 h 991"/>
                <a:gd name="T74" fmla="*/ 2854 w 2854"/>
                <a:gd name="T75" fmla="*/ 991 h 99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854" h="991">
                  <a:moveTo>
                    <a:pt x="0" y="696"/>
                  </a:moveTo>
                  <a:lnTo>
                    <a:pt x="60" y="599"/>
                  </a:lnTo>
                  <a:lnTo>
                    <a:pt x="182" y="541"/>
                  </a:lnTo>
                  <a:lnTo>
                    <a:pt x="699" y="334"/>
                  </a:lnTo>
                  <a:lnTo>
                    <a:pt x="1291" y="189"/>
                  </a:lnTo>
                  <a:lnTo>
                    <a:pt x="1598" y="23"/>
                  </a:lnTo>
                  <a:lnTo>
                    <a:pt x="1794" y="0"/>
                  </a:lnTo>
                  <a:lnTo>
                    <a:pt x="1945" y="36"/>
                  </a:lnTo>
                  <a:lnTo>
                    <a:pt x="2226" y="250"/>
                  </a:lnTo>
                  <a:lnTo>
                    <a:pt x="2553" y="625"/>
                  </a:lnTo>
                  <a:lnTo>
                    <a:pt x="2854" y="991"/>
                  </a:lnTo>
                  <a:lnTo>
                    <a:pt x="2321" y="441"/>
                  </a:lnTo>
                  <a:lnTo>
                    <a:pt x="1986" y="156"/>
                  </a:lnTo>
                  <a:lnTo>
                    <a:pt x="1805" y="87"/>
                  </a:lnTo>
                  <a:lnTo>
                    <a:pt x="1666" y="98"/>
                  </a:lnTo>
                  <a:lnTo>
                    <a:pt x="1337" y="250"/>
                  </a:lnTo>
                  <a:lnTo>
                    <a:pt x="1073" y="479"/>
                  </a:lnTo>
                  <a:lnTo>
                    <a:pt x="749" y="673"/>
                  </a:lnTo>
                  <a:lnTo>
                    <a:pt x="881" y="551"/>
                  </a:lnTo>
                  <a:lnTo>
                    <a:pt x="881" y="466"/>
                  </a:lnTo>
                  <a:lnTo>
                    <a:pt x="805" y="426"/>
                  </a:lnTo>
                  <a:lnTo>
                    <a:pt x="646" y="415"/>
                  </a:lnTo>
                  <a:lnTo>
                    <a:pt x="74" y="614"/>
                  </a:lnTo>
                  <a:lnTo>
                    <a:pt x="0" y="69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2" name="Freeform 142"/>
            <p:cNvSpPr>
              <a:spLocks/>
            </p:cNvSpPr>
            <p:nvPr/>
          </p:nvSpPr>
          <p:spPr bwMode="auto">
            <a:xfrm>
              <a:off x="4433" y="3069"/>
              <a:ext cx="97" cy="348"/>
            </a:xfrm>
            <a:custGeom>
              <a:avLst/>
              <a:gdLst>
                <a:gd name="T0" fmla="*/ 0 w 1065"/>
                <a:gd name="T1" fmla="*/ 0 h 3830"/>
                <a:gd name="T2" fmla="*/ 0 w 1065"/>
                <a:gd name="T3" fmla="*/ 0 h 3830"/>
                <a:gd name="T4" fmla="*/ 0 w 1065"/>
                <a:gd name="T5" fmla="*/ 0 h 3830"/>
                <a:gd name="T6" fmla="*/ 0 w 1065"/>
                <a:gd name="T7" fmla="*/ 0 h 3830"/>
                <a:gd name="T8" fmla="*/ 0 w 1065"/>
                <a:gd name="T9" fmla="*/ 0 h 3830"/>
                <a:gd name="T10" fmla="*/ 0 w 1065"/>
                <a:gd name="T11" fmla="*/ 0 h 3830"/>
                <a:gd name="T12" fmla="*/ 0 w 1065"/>
                <a:gd name="T13" fmla="*/ 0 h 3830"/>
                <a:gd name="T14" fmla="*/ 0 w 1065"/>
                <a:gd name="T15" fmla="*/ 0 h 3830"/>
                <a:gd name="T16" fmla="*/ 0 w 1065"/>
                <a:gd name="T17" fmla="*/ 0 h 3830"/>
                <a:gd name="T18" fmla="*/ 0 w 1065"/>
                <a:gd name="T19" fmla="*/ 0 h 3830"/>
                <a:gd name="T20" fmla="*/ 0 w 1065"/>
                <a:gd name="T21" fmla="*/ 0 h 383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65"/>
                <a:gd name="T34" fmla="*/ 0 h 3830"/>
                <a:gd name="T35" fmla="*/ 1065 w 1065"/>
                <a:gd name="T36" fmla="*/ 3830 h 383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65" h="3830">
                  <a:moveTo>
                    <a:pt x="1065" y="3830"/>
                  </a:moveTo>
                  <a:lnTo>
                    <a:pt x="777" y="3330"/>
                  </a:lnTo>
                  <a:lnTo>
                    <a:pt x="435" y="2038"/>
                  </a:lnTo>
                  <a:lnTo>
                    <a:pt x="243" y="1603"/>
                  </a:lnTo>
                  <a:lnTo>
                    <a:pt x="243" y="831"/>
                  </a:lnTo>
                  <a:lnTo>
                    <a:pt x="0" y="0"/>
                  </a:lnTo>
                  <a:lnTo>
                    <a:pt x="243" y="275"/>
                  </a:lnTo>
                  <a:lnTo>
                    <a:pt x="435" y="649"/>
                  </a:lnTo>
                  <a:lnTo>
                    <a:pt x="917" y="3330"/>
                  </a:lnTo>
                  <a:lnTo>
                    <a:pt x="1065" y="3704"/>
                  </a:lnTo>
                  <a:lnTo>
                    <a:pt x="1065" y="38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3" name="Freeform 143"/>
            <p:cNvSpPr>
              <a:spLocks/>
            </p:cNvSpPr>
            <p:nvPr/>
          </p:nvSpPr>
          <p:spPr bwMode="auto">
            <a:xfrm>
              <a:off x="4551" y="3422"/>
              <a:ext cx="232" cy="229"/>
            </a:xfrm>
            <a:custGeom>
              <a:avLst/>
              <a:gdLst>
                <a:gd name="T0" fmla="*/ 0 w 2561"/>
                <a:gd name="T1" fmla="*/ 0 h 2516"/>
                <a:gd name="T2" fmla="*/ 0 w 2561"/>
                <a:gd name="T3" fmla="*/ 0 h 2516"/>
                <a:gd name="T4" fmla="*/ 0 w 2561"/>
                <a:gd name="T5" fmla="*/ 0 h 2516"/>
                <a:gd name="T6" fmla="*/ 0 w 2561"/>
                <a:gd name="T7" fmla="*/ 0 h 251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61"/>
                <a:gd name="T13" fmla="*/ 0 h 2516"/>
                <a:gd name="T14" fmla="*/ 2561 w 2561"/>
                <a:gd name="T15" fmla="*/ 2516 h 251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61" h="2516">
                  <a:moveTo>
                    <a:pt x="0" y="0"/>
                  </a:moveTo>
                  <a:lnTo>
                    <a:pt x="2561" y="2516"/>
                  </a:lnTo>
                  <a:lnTo>
                    <a:pt x="317" y="6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4" name="Freeform 144"/>
            <p:cNvSpPr>
              <a:spLocks/>
            </p:cNvSpPr>
            <p:nvPr/>
          </p:nvSpPr>
          <p:spPr bwMode="auto">
            <a:xfrm>
              <a:off x="4115" y="3172"/>
              <a:ext cx="210" cy="208"/>
            </a:xfrm>
            <a:custGeom>
              <a:avLst/>
              <a:gdLst>
                <a:gd name="T0" fmla="*/ 0 w 2305"/>
                <a:gd name="T1" fmla="*/ 0 h 2287"/>
                <a:gd name="T2" fmla="*/ 0 w 2305"/>
                <a:gd name="T3" fmla="*/ 0 h 2287"/>
                <a:gd name="T4" fmla="*/ 0 w 2305"/>
                <a:gd name="T5" fmla="*/ 0 h 2287"/>
                <a:gd name="T6" fmla="*/ 0 w 2305"/>
                <a:gd name="T7" fmla="*/ 0 h 2287"/>
                <a:gd name="T8" fmla="*/ 0 w 2305"/>
                <a:gd name="T9" fmla="*/ 0 h 2287"/>
                <a:gd name="T10" fmla="*/ 0 w 2305"/>
                <a:gd name="T11" fmla="*/ 0 h 2287"/>
                <a:gd name="T12" fmla="*/ 0 w 2305"/>
                <a:gd name="T13" fmla="*/ 0 h 2287"/>
                <a:gd name="T14" fmla="*/ 0 w 2305"/>
                <a:gd name="T15" fmla="*/ 0 h 2287"/>
                <a:gd name="T16" fmla="*/ 0 w 2305"/>
                <a:gd name="T17" fmla="*/ 0 h 2287"/>
                <a:gd name="T18" fmla="*/ 0 w 2305"/>
                <a:gd name="T19" fmla="*/ 0 h 2287"/>
                <a:gd name="T20" fmla="*/ 0 w 2305"/>
                <a:gd name="T21" fmla="*/ 0 h 2287"/>
                <a:gd name="T22" fmla="*/ 0 w 2305"/>
                <a:gd name="T23" fmla="*/ 0 h 2287"/>
                <a:gd name="T24" fmla="*/ 0 w 2305"/>
                <a:gd name="T25" fmla="*/ 0 h 2287"/>
                <a:gd name="T26" fmla="*/ 0 w 2305"/>
                <a:gd name="T27" fmla="*/ 0 h 2287"/>
                <a:gd name="T28" fmla="*/ 0 w 2305"/>
                <a:gd name="T29" fmla="*/ 0 h 2287"/>
                <a:gd name="T30" fmla="*/ 0 w 2305"/>
                <a:gd name="T31" fmla="*/ 0 h 2287"/>
                <a:gd name="T32" fmla="*/ 0 w 2305"/>
                <a:gd name="T33" fmla="*/ 0 h 2287"/>
                <a:gd name="T34" fmla="*/ 0 w 2305"/>
                <a:gd name="T35" fmla="*/ 0 h 2287"/>
                <a:gd name="T36" fmla="*/ 0 w 2305"/>
                <a:gd name="T37" fmla="*/ 0 h 2287"/>
                <a:gd name="T38" fmla="*/ 0 w 2305"/>
                <a:gd name="T39" fmla="*/ 0 h 2287"/>
                <a:gd name="T40" fmla="*/ 0 w 2305"/>
                <a:gd name="T41" fmla="*/ 0 h 2287"/>
                <a:gd name="T42" fmla="*/ 0 w 2305"/>
                <a:gd name="T43" fmla="*/ 0 h 2287"/>
                <a:gd name="T44" fmla="*/ 0 w 2305"/>
                <a:gd name="T45" fmla="*/ 0 h 2287"/>
                <a:gd name="T46" fmla="*/ 0 w 2305"/>
                <a:gd name="T47" fmla="*/ 0 h 2287"/>
                <a:gd name="T48" fmla="*/ 0 w 2305"/>
                <a:gd name="T49" fmla="*/ 0 h 2287"/>
                <a:gd name="T50" fmla="*/ 0 w 2305"/>
                <a:gd name="T51" fmla="*/ 0 h 2287"/>
                <a:gd name="T52" fmla="*/ 0 w 2305"/>
                <a:gd name="T53" fmla="*/ 0 h 2287"/>
                <a:gd name="T54" fmla="*/ 0 w 2305"/>
                <a:gd name="T55" fmla="*/ 0 h 2287"/>
                <a:gd name="T56" fmla="*/ 0 w 2305"/>
                <a:gd name="T57" fmla="*/ 0 h 2287"/>
                <a:gd name="T58" fmla="*/ 0 w 2305"/>
                <a:gd name="T59" fmla="*/ 0 h 2287"/>
                <a:gd name="T60" fmla="*/ 0 w 2305"/>
                <a:gd name="T61" fmla="*/ 0 h 2287"/>
                <a:gd name="T62" fmla="*/ 0 w 2305"/>
                <a:gd name="T63" fmla="*/ 0 h 2287"/>
                <a:gd name="T64" fmla="*/ 0 w 2305"/>
                <a:gd name="T65" fmla="*/ 0 h 228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05"/>
                <a:gd name="T100" fmla="*/ 0 h 2287"/>
                <a:gd name="T101" fmla="*/ 2305 w 2305"/>
                <a:gd name="T102" fmla="*/ 2287 h 2287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05" h="2287">
                  <a:moveTo>
                    <a:pt x="0" y="1147"/>
                  </a:moveTo>
                  <a:lnTo>
                    <a:pt x="7" y="1032"/>
                  </a:lnTo>
                  <a:lnTo>
                    <a:pt x="27" y="923"/>
                  </a:lnTo>
                  <a:lnTo>
                    <a:pt x="53" y="813"/>
                  </a:lnTo>
                  <a:lnTo>
                    <a:pt x="89" y="709"/>
                  </a:lnTo>
                  <a:lnTo>
                    <a:pt x="139" y="610"/>
                  </a:lnTo>
                  <a:lnTo>
                    <a:pt x="193" y="517"/>
                  </a:lnTo>
                  <a:lnTo>
                    <a:pt x="262" y="426"/>
                  </a:lnTo>
                  <a:lnTo>
                    <a:pt x="336" y="339"/>
                  </a:lnTo>
                  <a:lnTo>
                    <a:pt x="418" y="265"/>
                  </a:lnTo>
                  <a:lnTo>
                    <a:pt x="510" y="199"/>
                  </a:lnTo>
                  <a:lnTo>
                    <a:pt x="603" y="143"/>
                  </a:lnTo>
                  <a:lnTo>
                    <a:pt x="703" y="92"/>
                  </a:lnTo>
                  <a:lnTo>
                    <a:pt x="810" y="54"/>
                  </a:lnTo>
                  <a:lnTo>
                    <a:pt x="920" y="23"/>
                  </a:lnTo>
                  <a:lnTo>
                    <a:pt x="1030" y="10"/>
                  </a:lnTo>
                  <a:lnTo>
                    <a:pt x="1139" y="0"/>
                  </a:lnTo>
                  <a:lnTo>
                    <a:pt x="1252" y="6"/>
                  </a:lnTo>
                  <a:lnTo>
                    <a:pt x="1362" y="20"/>
                  </a:lnTo>
                  <a:lnTo>
                    <a:pt x="1471" y="45"/>
                  </a:lnTo>
                  <a:lnTo>
                    <a:pt x="1578" y="82"/>
                  </a:lnTo>
                  <a:lnTo>
                    <a:pt x="1681" y="127"/>
                  </a:lnTo>
                  <a:lnTo>
                    <a:pt x="1776" y="184"/>
                  </a:lnTo>
                  <a:lnTo>
                    <a:pt x="1863" y="248"/>
                  </a:lnTo>
                  <a:lnTo>
                    <a:pt x="1952" y="316"/>
                  </a:lnTo>
                  <a:lnTo>
                    <a:pt x="2031" y="400"/>
                  </a:lnTo>
                  <a:lnTo>
                    <a:pt x="2099" y="489"/>
                  </a:lnTo>
                  <a:lnTo>
                    <a:pt x="2158" y="587"/>
                  </a:lnTo>
                  <a:lnTo>
                    <a:pt x="2206" y="686"/>
                  </a:lnTo>
                  <a:lnTo>
                    <a:pt x="2248" y="788"/>
                  </a:lnTo>
                  <a:lnTo>
                    <a:pt x="2276" y="895"/>
                  </a:lnTo>
                  <a:lnTo>
                    <a:pt x="2296" y="1005"/>
                  </a:lnTo>
                  <a:lnTo>
                    <a:pt x="2305" y="1116"/>
                  </a:lnTo>
                  <a:lnTo>
                    <a:pt x="2298" y="1228"/>
                  </a:lnTo>
                  <a:lnTo>
                    <a:pt x="2286" y="1338"/>
                  </a:lnTo>
                  <a:lnTo>
                    <a:pt x="2262" y="1442"/>
                  </a:lnTo>
                  <a:lnTo>
                    <a:pt x="2230" y="1550"/>
                  </a:lnTo>
                  <a:lnTo>
                    <a:pt x="2180" y="1652"/>
                  </a:lnTo>
                  <a:lnTo>
                    <a:pt x="2127" y="1751"/>
                  </a:lnTo>
                  <a:lnTo>
                    <a:pt x="2066" y="1841"/>
                  </a:lnTo>
                  <a:lnTo>
                    <a:pt x="1991" y="1925"/>
                  </a:lnTo>
                  <a:lnTo>
                    <a:pt x="1912" y="2004"/>
                  </a:lnTo>
                  <a:lnTo>
                    <a:pt x="1823" y="2073"/>
                  </a:lnTo>
                  <a:lnTo>
                    <a:pt x="1730" y="2138"/>
                  </a:lnTo>
                  <a:lnTo>
                    <a:pt x="1627" y="2185"/>
                  </a:lnTo>
                  <a:lnTo>
                    <a:pt x="1524" y="2227"/>
                  </a:lnTo>
                  <a:lnTo>
                    <a:pt x="1420" y="2252"/>
                  </a:lnTo>
                  <a:lnTo>
                    <a:pt x="1306" y="2275"/>
                  </a:lnTo>
                  <a:lnTo>
                    <a:pt x="1193" y="2287"/>
                  </a:lnTo>
                  <a:lnTo>
                    <a:pt x="1086" y="2287"/>
                  </a:lnTo>
                  <a:lnTo>
                    <a:pt x="974" y="2275"/>
                  </a:lnTo>
                  <a:lnTo>
                    <a:pt x="861" y="2252"/>
                  </a:lnTo>
                  <a:lnTo>
                    <a:pt x="760" y="2216"/>
                  </a:lnTo>
                  <a:lnTo>
                    <a:pt x="655" y="2173"/>
                  </a:lnTo>
                  <a:lnTo>
                    <a:pt x="553" y="2119"/>
                  </a:lnTo>
                  <a:lnTo>
                    <a:pt x="463" y="2057"/>
                  </a:lnTo>
                  <a:lnTo>
                    <a:pt x="379" y="1984"/>
                  </a:lnTo>
                  <a:lnTo>
                    <a:pt x="293" y="1907"/>
                  </a:lnTo>
                  <a:lnTo>
                    <a:pt x="229" y="1820"/>
                  </a:lnTo>
                  <a:lnTo>
                    <a:pt x="164" y="1727"/>
                  </a:lnTo>
                  <a:lnTo>
                    <a:pt x="111" y="1631"/>
                  </a:lnTo>
                  <a:lnTo>
                    <a:pt x="68" y="1527"/>
                  </a:lnTo>
                  <a:lnTo>
                    <a:pt x="37" y="1420"/>
                  </a:lnTo>
                  <a:lnTo>
                    <a:pt x="15" y="1313"/>
                  </a:lnTo>
                  <a:lnTo>
                    <a:pt x="7" y="1203"/>
                  </a:lnTo>
                  <a:lnTo>
                    <a:pt x="0" y="1147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5" name="Freeform 145"/>
            <p:cNvSpPr>
              <a:spLocks/>
            </p:cNvSpPr>
            <p:nvPr/>
          </p:nvSpPr>
          <p:spPr bwMode="auto">
            <a:xfrm>
              <a:off x="4209" y="3193"/>
              <a:ext cx="22" cy="112"/>
            </a:xfrm>
            <a:custGeom>
              <a:avLst/>
              <a:gdLst>
                <a:gd name="T0" fmla="*/ 0 w 247"/>
                <a:gd name="T1" fmla="*/ 0 h 1236"/>
                <a:gd name="T2" fmla="*/ 0 w 247"/>
                <a:gd name="T3" fmla="*/ 0 h 1236"/>
                <a:gd name="T4" fmla="*/ 0 w 247"/>
                <a:gd name="T5" fmla="*/ 0 h 1236"/>
                <a:gd name="T6" fmla="*/ 0 w 247"/>
                <a:gd name="T7" fmla="*/ 0 h 1236"/>
                <a:gd name="T8" fmla="*/ 0 w 247"/>
                <a:gd name="T9" fmla="*/ 0 h 1236"/>
                <a:gd name="T10" fmla="*/ 0 w 247"/>
                <a:gd name="T11" fmla="*/ 0 h 1236"/>
                <a:gd name="T12" fmla="*/ 0 w 247"/>
                <a:gd name="T13" fmla="*/ 0 h 1236"/>
                <a:gd name="T14" fmla="*/ 0 w 247"/>
                <a:gd name="T15" fmla="*/ 0 h 1236"/>
                <a:gd name="T16" fmla="*/ 0 w 247"/>
                <a:gd name="T17" fmla="*/ 0 h 1236"/>
                <a:gd name="T18" fmla="*/ 0 w 247"/>
                <a:gd name="T19" fmla="*/ 0 h 1236"/>
                <a:gd name="T20" fmla="*/ 0 w 247"/>
                <a:gd name="T21" fmla="*/ 0 h 1236"/>
                <a:gd name="T22" fmla="*/ 0 w 247"/>
                <a:gd name="T23" fmla="*/ 0 h 1236"/>
                <a:gd name="T24" fmla="*/ 0 w 247"/>
                <a:gd name="T25" fmla="*/ 0 h 1236"/>
                <a:gd name="T26" fmla="*/ 0 w 247"/>
                <a:gd name="T27" fmla="*/ 0 h 1236"/>
                <a:gd name="T28" fmla="*/ 0 w 247"/>
                <a:gd name="T29" fmla="*/ 0 h 1236"/>
                <a:gd name="T30" fmla="*/ 0 w 247"/>
                <a:gd name="T31" fmla="*/ 0 h 1236"/>
                <a:gd name="T32" fmla="*/ 0 w 247"/>
                <a:gd name="T33" fmla="*/ 0 h 1236"/>
                <a:gd name="T34" fmla="*/ 0 w 247"/>
                <a:gd name="T35" fmla="*/ 0 h 1236"/>
                <a:gd name="T36" fmla="*/ 0 w 247"/>
                <a:gd name="T37" fmla="*/ 0 h 1236"/>
                <a:gd name="T38" fmla="*/ 0 w 247"/>
                <a:gd name="T39" fmla="*/ 0 h 1236"/>
                <a:gd name="T40" fmla="*/ 0 w 247"/>
                <a:gd name="T41" fmla="*/ 0 h 1236"/>
                <a:gd name="T42" fmla="*/ 0 w 247"/>
                <a:gd name="T43" fmla="*/ 0 h 1236"/>
                <a:gd name="T44" fmla="*/ 0 w 247"/>
                <a:gd name="T45" fmla="*/ 0 h 1236"/>
                <a:gd name="T46" fmla="*/ 0 w 247"/>
                <a:gd name="T47" fmla="*/ 0 h 12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47"/>
                <a:gd name="T73" fmla="*/ 0 h 1236"/>
                <a:gd name="T74" fmla="*/ 247 w 247"/>
                <a:gd name="T75" fmla="*/ 1236 h 12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47" h="1236">
                  <a:moveTo>
                    <a:pt x="0" y="920"/>
                  </a:moveTo>
                  <a:lnTo>
                    <a:pt x="8" y="879"/>
                  </a:lnTo>
                  <a:lnTo>
                    <a:pt x="23" y="847"/>
                  </a:lnTo>
                  <a:lnTo>
                    <a:pt x="47" y="819"/>
                  </a:lnTo>
                  <a:lnTo>
                    <a:pt x="87" y="803"/>
                  </a:lnTo>
                  <a:lnTo>
                    <a:pt x="118" y="0"/>
                  </a:lnTo>
                  <a:lnTo>
                    <a:pt x="143" y="790"/>
                  </a:lnTo>
                  <a:lnTo>
                    <a:pt x="184" y="808"/>
                  </a:lnTo>
                  <a:lnTo>
                    <a:pt x="212" y="829"/>
                  </a:lnTo>
                  <a:lnTo>
                    <a:pt x="235" y="861"/>
                  </a:lnTo>
                  <a:lnTo>
                    <a:pt x="247" y="894"/>
                  </a:lnTo>
                  <a:lnTo>
                    <a:pt x="247" y="930"/>
                  </a:lnTo>
                  <a:lnTo>
                    <a:pt x="240" y="966"/>
                  </a:lnTo>
                  <a:lnTo>
                    <a:pt x="216" y="999"/>
                  </a:lnTo>
                  <a:lnTo>
                    <a:pt x="191" y="1022"/>
                  </a:lnTo>
                  <a:lnTo>
                    <a:pt x="158" y="1029"/>
                  </a:lnTo>
                  <a:lnTo>
                    <a:pt x="158" y="1236"/>
                  </a:lnTo>
                  <a:lnTo>
                    <a:pt x="87" y="1236"/>
                  </a:lnTo>
                  <a:lnTo>
                    <a:pt x="84" y="1036"/>
                  </a:lnTo>
                  <a:lnTo>
                    <a:pt x="54" y="1018"/>
                  </a:lnTo>
                  <a:lnTo>
                    <a:pt x="23" y="992"/>
                  </a:lnTo>
                  <a:lnTo>
                    <a:pt x="8" y="961"/>
                  </a:lnTo>
                  <a:lnTo>
                    <a:pt x="0" y="922"/>
                  </a:lnTo>
                  <a:lnTo>
                    <a:pt x="0" y="9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6" name="Line 146"/>
            <p:cNvSpPr>
              <a:spLocks noChangeShapeType="1"/>
            </p:cNvSpPr>
            <p:nvPr/>
          </p:nvSpPr>
          <p:spPr bwMode="auto">
            <a:xfrm flipH="1" flipV="1">
              <a:off x="4320" y="3170"/>
              <a:ext cx="14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7" name="Freeform 147"/>
            <p:cNvSpPr>
              <a:spLocks/>
            </p:cNvSpPr>
            <p:nvPr/>
          </p:nvSpPr>
          <p:spPr bwMode="auto">
            <a:xfrm>
              <a:off x="4263" y="3207"/>
              <a:ext cx="27" cy="51"/>
            </a:xfrm>
            <a:custGeom>
              <a:avLst/>
              <a:gdLst>
                <a:gd name="T0" fmla="*/ 0 w 296"/>
                <a:gd name="T1" fmla="*/ 0 h 560"/>
                <a:gd name="T2" fmla="*/ 0 w 296"/>
                <a:gd name="T3" fmla="*/ 0 h 560"/>
                <a:gd name="T4" fmla="*/ 0 w 296"/>
                <a:gd name="T5" fmla="*/ 0 h 560"/>
                <a:gd name="T6" fmla="*/ 0 w 296"/>
                <a:gd name="T7" fmla="*/ 0 h 560"/>
                <a:gd name="T8" fmla="*/ 0 w 296"/>
                <a:gd name="T9" fmla="*/ 0 h 560"/>
                <a:gd name="T10" fmla="*/ 0 w 296"/>
                <a:gd name="T11" fmla="*/ 0 h 560"/>
                <a:gd name="T12" fmla="*/ 0 w 296"/>
                <a:gd name="T13" fmla="*/ 0 h 560"/>
                <a:gd name="T14" fmla="*/ 0 w 296"/>
                <a:gd name="T15" fmla="*/ 0 h 560"/>
                <a:gd name="T16" fmla="*/ 0 w 296"/>
                <a:gd name="T17" fmla="*/ 0 h 560"/>
                <a:gd name="T18" fmla="*/ 0 w 296"/>
                <a:gd name="T19" fmla="*/ 0 h 560"/>
                <a:gd name="T20" fmla="*/ 0 w 296"/>
                <a:gd name="T21" fmla="*/ 0 h 560"/>
                <a:gd name="T22" fmla="*/ 0 w 296"/>
                <a:gd name="T23" fmla="*/ 0 h 560"/>
                <a:gd name="T24" fmla="*/ 0 w 296"/>
                <a:gd name="T25" fmla="*/ 0 h 560"/>
                <a:gd name="T26" fmla="*/ 0 w 296"/>
                <a:gd name="T27" fmla="*/ 0 h 560"/>
                <a:gd name="T28" fmla="*/ 0 w 296"/>
                <a:gd name="T29" fmla="*/ 0 h 560"/>
                <a:gd name="T30" fmla="*/ 0 w 296"/>
                <a:gd name="T31" fmla="*/ 0 h 560"/>
                <a:gd name="T32" fmla="*/ 0 w 296"/>
                <a:gd name="T33" fmla="*/ 0 h 560"/>
                <a:gd name="T34" fmla="*/ 0 w 296"/>
                <a:gd name="T35" fmla="*/ 0 h 560"/>
                <a:gd name="T36" fmla="*/ 0 w 296"/>
                <a:gd name="T37" fmla="*/ 0 h 560"/>
                <a:gd name="T38" fmla="*/ 0 w 296"/>
                <a:gd name="T39" fmla="*/ 0 h 560"/>
                <a:gd name="T40" fmla="*/ 0 w 296"/>
                <a:gd name="T41" fmla="*/ 0 h 560"/>
                <a:gd name="T42" fmla="*/ 0 w 296"/>
                <a:gd name="T43" fmla="*/ 0 h 560"/>
                <a:gd name="T44" fmla="*/ 0 w 296"/>
                <a:gd name="T45" fmla="*/ 0 h 560"/>
                <a:gd name="T46" fmla="*/ 0 w 296"/>
                <a:gd name="T47" fmla="*/ 0 h 560"/>
                <a:gd name="T48" fmla="*/ 0 w 296"/>
                <a:gd name="T49" fmla="*/ 0 h 560"/>
                <a:gd name="T50" fmla="*/ 0 w 296"/>
                <a:gd name="T51" fmla="*/ 0 h 560"/>
                <a:gd name="T52" fmla="*/ 0 w 296"/>
                <a:gd name="T53" fmla="*/ 0 h 560"/>
                <a:gd name="T54" fmla="*/ 0 w 296"/>
                <a:gd name="T55" fmla="*/ 0 h 560"/>
                <a:gd name="T56" fmla="*/ 0 w 296"/>
                <a:gd name="T57" fmla="*/ 0 h 560"/>
                <a:gd name="T58" fmla="*/ 0 w 296"/>
                <a:gd name="T59" fmla="*/ 0 h 560"/>
                <a:gd name="T60" fmla="*/ 0 w 296"/>
                <a:gd name="T61" fmla="*/ 0 h 560"/>
                <a:gd name="T62" fmla="*/ 0 w 296"/>
                <a:gd name="T63" fmla="*/ 0 h 560"/>
                <a:gd name="T64" fmla="*/ 0 w 296"/>
                <a:gd name="T65" fmla="*/ 0 h 560"/>
                <a:gd name="T66" fmla="*/ 0 w 296"/>
                <a:gd name="T67" fmla="*/ 0 h 5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96"/>
                <a:gd name="T103" fmla="*/ 0 h 560"/>
                <a:gd name="T104" fmla="*/ 296 w 296"/>
                <a:gd name="T105" fmla="*/ 560 h 5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96" h="560">
                  <a:moveTo>
                    <a:pt x="0" y="476"/>
                  </a:moveTo>
                  <a:lnTo>
                    <a:pt x="43" y="476"/>
                  </a:lnTo>
                  <a:lnTo>
                    <a:pt x="89" y="463"/>
                  </a:lnTo>
                  <a:lnTo>
                    <a:pt x="128" y="439"/>
                  </a:lnTo>
                  <a:lnTo>
                    <a:pt x="161" y="411"/>
                  </a:lnTo>
                  <a:lnTo>
                    <a:pt x="189" y="376"/>
                  </a:lnTo>
                  <a:lnTo>
                    <a:pt x="206" y="333"/>
                  </a:lnTo>
                  <a:lnTo>
                    <a:pt x="210" y="285"/>
                  </a:lnTo>
                  <a:lnTo>
                    <a:pt x="206" y="239"/>
                  </a:lnTo>
                  <a:lnTo>
                    <a:pt x="194" y="198"/>
                  </a:lnTo>
                  <a:lnTo>
                    <a:pt x="167" y="160"/>
                  </a:lnTo>
                  <a:lnTo>
                    <a:pt x="132" y="126"/>
                  </a:lnTo>
                  <a:lnTo>
                    <a:pt x="95" y="99"/>
                  </a:lnTo>
                  <a:lnTo>
                    <a:pt x="47" y="90"/>
                  </a:lnTo>
                  <a:lnTo>
                    <a:pt x="0" y="89"/>
                  </a:lnTo>
                  <a:lnTo>
                    <a:pt x="0" y="0"/>
                  </a:lnTo>
                  <a:lnTo>
                    <a:pt x="54" y="0"/>
                  </a:lnTo>
                  <a:lnTo>
                    <a:pt x="105" y="19"/>
                  </a:lnTo>
                  <a:lnTo>
                    <a:pt x="161" y="45"/>
                  </a:lnTo>
                  <a:lnTo>
                    <a:pt x="206" y="72"/>
                  </a:lnTo>
                  <a:lnTo>
                    <a:pt x="243" y="117"/>
                  </a:lnTo>
                  <a:lnTo>
                    <a:pt x="271" y="164"/>
                  </a:lnTo>
                  <a:lnTo>
                    <a:pt x="292" y="215"/>
                  </a:lnTo>
                  <a:lnTo>
                    <a:pt x="296" y="268"/>
                  </a:lnTo>
                  <a:lnTo>
                    <a:pt x="296" y="328"/>
                  </a:lnTo>
                  <a:lnTo>
                    <a:pt x="278" y="376"/>
                  </a:lnTo>
                  <a:lnTo>
                    <a:pt x="256" y="429"/>
                  </a:lnTo>
                  <a:lnTo>
                    <a:pt x="222" y="474"/>
                  </a:lnTo>
                  <a:lnTo>
                    <a:pt x="182" y="508"/>
                  </a:lnTo>
                  <a:lnTo>
                    <a:pt x="132" y="539"/>
                  </a:lnTo>
                  <a:lnTo>
                    <a:pt x="79" y="553"/>
                  </a:lnTo>
                  <a:lnTo>
                    <a:pt x="26" y="560"/>
                  </a:lnTo>
                  <a:lnTo>
                    <a:pt x="0" y="560"/>
                  </a:lnTo>
                  <a:lnTo>
                    <a:pt x="0" y="47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8" name="Freeform 148"/>
            <p:cNvSpPr>
              <a:spLocks/>
            </p:cNvSpPr>
            <p:nvPr/>
          </p:nvSpPr>
          <p:spPr bwMode="auto">
            <a:xfrm>
              <a:off x="4239" y="3207"/>
              <a:ext cx="26" cy="51"/>
            </a:xfrm>
            <a:custGeom>
              <a:avLst/>
              <a:gdLst>
                <a:gd name="T0" fmla="*/ 0 w 293"/>
                <a:gd name="T1" fmla="*/ 0 h 560"/>
                <a:gd name="T2" fmla="*/ 0 w 293"/>
                <a:gd name="T3" fmla="*/ 0 h 560"/>
                <a:gd name="T4" fmla="*/ 0 w 293"/>
                <a:gd name="T5" fmla="*/ 0 h 560"/>
                <a:gd name="T6" fmla="*/ 0 w 293"/>
                <a:gd name="T7" fmla="*/ 0 h 560"/>
                <a:gd name="T8" fmla="*/ 0 w 293"/>
                <a:gd name="T9" fmla="*/ 0 h 560"/>
                <a:gd name="T10" fmla="*/ 0 w 293"/>
                <a:gd name="T11" fmla="*/ 0 h 560"/>
                <a:gd name="T12" fmla="*/ 0 w 293"/>
                <a:gd name="T13" fmla="*/ 0 h 560"/>
                <a:gd name="T14" fmla="*/ 0 w 293"/>
                <a:gd name="T15" fmla="*/ 0 h 560"/>
                <a:gd name="T16" fmla="*/ 0 w 293"/>
                <a:gd name="T17" fmla="*/ 0 h 560"/>
                <a:gd name="T18" fmla="*/ 0 w 293"/>
                <a:gd name="T19" fmla="*/ 0 h 560"/>
                <a:gd name="T20" fmla="*/ 0 w 293"/>
                <a:gd name="T21" fmla="*/ 0 h 560"/>
                <a:gd name="T22" fmla="*/ 0 w 293"/>
                <a:gd name="T23" fmla="*/ 0 h 560"/>
                <a:gd name="T24" fmla="*/ 0 w 293"/>
                <a:gd name="T25" fmla="*/ 0 h 560"/>
                <a:gd name="T26" fmla="*/ 0 w 293"/>
                <a:gd name="T27" fmla="*/ 0 h 560"/>
                <a:gd name="T28" fmla="*/ 0 w 293"/>
                <a:gd name="T29" fmla="*/ 0 h 560"/>
                <a:gd name="T30" fmla="*/ 0 w 293"/>
                <a:gd name="T31" fmla="*/ 0 h 560"/>
                <a:gd name="T32" fmla="*/ 0 w 293"/>
                <a:gd name="T33" fmla="*/ 0 h 560"/>
                <a:gd name="T34" fmla="*/ 0 w 293"/>
                <a:gd name="T35" fmla="*/ 0 h 560"/>
                <a:gd name="T36" fmla="*/ 0 w 293"/>
                <a:gd name="T37" fmla="*/ 0 h 560"/>
                <a:gd name="T38" fmla="*/ 0 w 293"/>
                <a:gd name="T39" fmla="*/ 0 h 560"/>
                <a:gd name="T40" fmla="*/ 0 w 293"/>
                <a:gd name="T41" fmla="*/ 0 h 560"/>
                <a:gd name="T42" fmla="*/ 0 w 293"/>
                <a:gd name="T43" fmla="*/ 0 h 560"/>
                <a:gd name="T44" fmla="*/ 0 w 293"/>
                <a:gd name="T45" fmla="*/ 0 h 560"/>
                <a:gd name="T46" fmla="*/ 0 w 293"/>
                <a:gd name="T47" fmla="*/ 0 h 560"/>
                <a:gd name="T48" fmla="*/ 0 w 293"/>
                <a:gd name="T49" fmla="*/ 0 h 560"/>
                <a:gd name="T50" fmla="*/ 0 w 293"/>
                <a:gd name="T51" fmla="*/ 0 h 560"/>
                <a:gd name="T52" fmla="*/ 0 w 293"/>
                <a:gd name="T53" fmla="*/ 0 h 560"/>
                <a:gd name="T54" fmla="*/ 0 w 293"/>
                <a:gd name="T55" fmla="*/ 0 h 560"/>
                <a:gd name="T56" fmla="*/ 0 w 293"/>
                <a:gd name="T57" fmla="*/ 0 h 560"/>
                <a:gd name="T58" fmla="*/ 0 w 293"/>
                <a:gd name="T59" fmla="*/ 0 h 560"/>
                <a:gd name="T60" fmla="*/ 0 w 293"/>
                <a:gd name="T61" fmla="*/ 0 h 560"/>
                <a:gd name="T62" fmla="*/ 0 w 293"/>
                <a:gd name="T63" fmla="*/ 0 h 560"/>
                <a:gd name="T64" fmla="*/ 0 w 293"/>
                <a:gd name="T65" fmla="*/ 0 h 560"/>
                <a:gd name="T66" fmla="*/ 0 w 293"/>
                <a:gd name="T67" fmla="*/ 0 h 5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93"/>
                <a:gd name="T103" fmla="*/ 0 h 560"/>
                <a:gd name="T104" fmla="*/ 293 w 293"/>
                <a:gd name="T105" fmla="*/ 560 h 5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93" h="560">
                  <a:moveTo>
                    <a:pt x="293" y="476"/>
                  </a:moveTo>
                  <a:lnTo>
                    <a:pt x="254" y="476"/>
                  </a:lnTo>
                  <a:lnTo>
                    <a:pt x="211" y="463"/>
                  </a:lnTo>
                  <a:lnTo>
                    <a:pt x="169" y="439"/>
                  </a:lnTo>
                  <a:lnTo>
                    <a:pt x="132" y="411"/>
                  </a:lnTo>
                  <a:lnTo>
                    <a:pt x="107" y="376"/>
                  </a:lnTo>
                  <a:lnTo>
                    <a:pt x="90" y="333"/>
                  </a:lnTo>
                  <a:lnTo>
                    <a:pt x="80" y="285"/>
                  </a:lnTo>
                  <a:lnTo>
                    <a:pt x="90" y="239"/>
                  </a:lnTo>
                  <a:lnTo>
                    <a:pt x="104" y="198"/>
                  </a:lnTo>
                  <a:lnTo>
                    <a:pt x="130" y="160"/>
                  </a:lnTo>
                  <a:lnTo>
                    <a:pt x="162" y="126"/>
                  </a:lnTo>
                  <a:lnTo>
                    <a:pt x="200" y="99"/>
                  </a:lnTo>
                  <a:lnTo>
                    <a:pt x="250" y="90"/>
                  </a:lnTo>
                  <a:lnTo>
                    <a:pt x="293" y="89"/>
                  </a:lnTo>
                  <a:lnTo>
                    <a:pt x="293" y="0"/>
                  </a:lnTo>
                  <a:lnTo>
                    <a:pt x="240" y="0"/>
                  </a:lnTo>
                  <a:lnTo>
                    <a:pt x="186" y="19"/>
                  </a:lnTo>
                  <a:lnTo>
                    <a:pt x="132" y="45"/>
                  </a:lnTo>
                  <a:lnTo>
                    <a:pt x="90" y="72"/>
                  </a:lnTo>
                  <a:lnTo>
                    <a:pt x="55" y="117"/>
                  </a:lnTo>
                  <a:lnTo>
                    <a:pt x="25" y="164"/>
                  </a:lnTo>
                  <a:lnTo>
                    <a:pt x="7" y="215"/>
                  </a:lnTo>
                  <a:lnTo>
                    <a:pt x="0" y="268"/>
                  </a:lnTo>
                  <a:lnTo>
                    <a:pt x="7" y="328"/>
                  </a:lnTo>
                  <a:lnTo>
                    <a:pt x="18" y="376"/>
                  </a:lnTo>
                  <a:lnTo>
                    <a:pt x="42" y="429"/>
                  </a:lnTo>
                  <a:lnTo>
                    <a:pt x="73" y="474"/>
                  </a:lnTo>
                  <a:lnTo>
                    <a:pt x="111" y="508"/>
                  </a:lnTo>
                  <a:lnTo>
                    <a:pt x="162" y="539"/>
                  </a:lnTo>
                  <a:lnTo>
                    <a:pt x="216" y="553"/>
                  </a:lnTo>
                  <a:lnTo>
                    <a:pt x="269" y="560"/>
                  </a:lnTo>
                  <a:lnTo>
                    <a:pt x="293" y="560"/>
                  </a:lnTo>
                  <a:lnTo>
                    <a:pt x="293" y="47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9" name="Freeform 149"/>
            <p:cNvSpPr>
              <a:spLocks/>
            </p:cNvSpPr>
            <p:nvPr/>
          </p:nvSpPr>
          <p:spPr bwMode="auto">
            <a:xfrm>
              <a:off x="4176" y="3207"/>
              <a:ext cx="27" cy="51"/>
            </a:xfrm>
            <a:custGeom>
              <a:avLst/>
              <a:gdLst>
                <a:gd name="T0" fmla="*/ 0 w 296"/>
                <a:gd name="T1" fmla="*/ 0 h 560"/>
                <a:gd name="T2" fmla="*/ 0 w 296"/>
                <a:gd name="T3" fmla="*/ 0 h 560"/>
                <a:gd name="T4" fmla="*/ 0 w 296"/>
                <a:gd name="T5" fmla="*/ 0 h 560"/>
                <a:gd name="T6" fmla="*/ 0 w 296"/>
                <a:gd name="T7" fmla="*/ 0 h 560"/>
                <a:gd name="T8" fmla="*/ 0 w 296"/>
                <a:gd name="T9" fmla="*/ 0 h 560"/>
                <a:gd name="T10" fmla="*/ 0 w 296"/>
                <a:gd name="T11" fmla="*/ 0 h 560"/>
                <a:gd name="T12" fmla="*/ 0 w 296"/>
                <a:gd name="T13" fmla="*/ 0 h 560"/>
                <a:gd name="T14" fmla="*/ 0 w 296"/>
                <a:gd name="T15" fmla="*/ 0 h 560"/>
                <a:gd name="T16" fmla="*/ 0 w 296"/>
                <a:gd name="T17" fmla="*/ 0 h 560"/>
                <a:gd name="T18" fmla="*/ 0 w 296"/>
                <a:gd name="T19" fmla="*/ 0 h 560"/>
                <a:gd name="T20" fmla="*/ 0 w 296"/>
                <a:gd name="T21" fmla="*/ 0 h 560"/>
                <a:gd name="T22" fmla="*/ 0 w 296"/>
                <a:gd name="T23" fmla="*/ 0 h 560"/>
                <a:gd name="T24" fmla="*/ 0 w 296"/>
                <a:gd name="T25" fmla="*/ 0 h 560"/>
                <a:gd name="T26" fmla="*/ 0 w 296"/>
                <a:gd name="T27" fmla="*/ 0 h 560"/>
                <a:gd name="T28" fmla="*/ 0 w 296"/>
                <a:gd name="T29" fmla="*/ 0 h 560"/>
                <a:gd name="T30" fmla="*/ 0 w 296"/>
                <a:gd name="T31" fmla="*/ 0 h 560"/>
                <a:gd name="T32" fmla="*/ 0 w 296"/>
                <a:gd name="T33" fmla="*/ 0 h 560"/>
                <a:gd name="T34" fmla="*/ 0 w 296"/>
                <a:gd name="T35" fmla="*/ 0 h 560"/>
                <a:gd name="T36" fmla="*/ 0 w 296"/>
                <a:gd name="T37" fmla="*/ 0 h 560"/>
                <a:gd name="T38" fmla="*/ 0 w 296"/>
                <a:gd name="T39" fmla="*/ 0 h 560"/>
                <a:gd name="T40" fmla="*/ 0 w 296"/>
                <a:gd name="T41" fmla="*/ 0 h 560"/>
                <a:gd name="T42" fmla="*/ 0 w 296"/>
                <a:gd name="T43" fmla="*/ 0 h 560"/>
                <a:gd name="T44" fmla="*/ 0 w 296"/>
                <a:gd name="T45" fmla="*/ 0 h 560"/>
                <a:gd name="T46" fmla="*/ 0 w 296"/>
                <a:gd name="T47" fmla="*/ 0 h 560"/>
                <a:gd name="T48" fmla="*/ 0 w 296"/>
                <a:gd name="T49" fmla="*/ 0 h 560"/>
                <a:gd name="T50" fmla="*/ 0 w 296"/>
                <a:gd name="T51" fmla="*/ 0 h 560"/>
                <a:gd name="T52" fmla="*/ 0 w 296"/>
                <a:gd name="T53" fmla="*/ 0 h 560"/>
                <a:gd name="T54" fmla="*/ 0 w 296"/>
                <a:gd name="T55" fmla="*/ 0 h 560"/>
                <a:gd name="T56" fmla="*/ 0 w 296"/>
                <a:gd name="T57" fmla="*/ 0 h 560"/>
                <a:gd name="T58" fmla="*/ 0 w 296"/>
                <a:gd name="T59" fmla="*/ 0 h 560"/>
                <a:gd name="T60" fmla="*/ 0 w 296"/>
                <a:gd name="T61" fmla="*/ 0 h 560"/>
                <a:gd name="T62" fmla="*/ 0 w 296"/>
                <a:gd name="T63" fmla="*/ 0 h 560"/>
                <a:gd name="T64" fmla="*/ 0 w 296"/>
                <a:gd name="T65" fmla="*/ 0 h 560"/>
                <a:gd name="T66" fmla="*/ 0 w 296"/>
                <a:gd name="T67" fmla="*/ 0 h 5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96"/>
                <a:gd name="T103" fmla="*/ 0 h 560"/>
                <a:gd name="T104" fmla="*/ 296 w 296"/>
                <a:gd name="T105" fmla="*/ 560 h 5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96" h="560">
                  <a:moveTo>
                    <a:pt x="0" y="476"/>
                  </a:moveTo>
                  <a:lnTo>
                    <a:pt x="40" y="476"/>
                  </a:lnTo>
                  <a:lnTo>
                    <a:pt x="78" y="463"/>
                  </a:lnTo>
                  <a:lnTo>
                    <a:pt x="126" y="439"/>
                  </a:lnTo>
                  <a:lnTo>
                    <a:pt x="157" y="411"/>
                  </a:lnTo>
                  <a:lnTo>
                    <a:pt x="183" y="376"/>
                  </a:lnTo>
                  <a:lnTo>
                    <a:pt x="204" y="333"/>
                  </a:lnTo>
                  <a:lnTo>
                    <a:pt x="208" y="285"/>
                  </a:lnTo>
                  <a:lnTo>
                    <a:pt x="204" y="239"/>
                  </a:lnTo>
                  <a:lnTo>
                    <a:pt x="188" y="198"/>
                  </a:lnTo>
                  <a:lnTo>
                    <a:pt x="157" y="160"/>
                  </a:lnTo>
                  <a:lnTo>
                    <a:pt x="129" y="126"/>
                  </a:lnTo>
                  <a:lnTo>
                    <a:pt x="89" y="99"/>
                  </a:lnTo>
                  <a:lnTo>
                    <a:pt x="43" y="90"/>
                  </a:lnTo>
                  <a:lnTo>
                    <a:pt x="0" y="89"/>
                  </a:lnTo>
                  <a:lnTo>
                    <a:pt x="0" y="0"/>
                  </a:lnTo>
                  <a:lnTo>
                    <a:pt x="56" y="0"/>
                  </a:lnTo>
                  <a:lnTo>
                    <a:pt x="108" y="19"/>
                  </a:lnTo>
                  <a:lnTo>
                    <a:pt x="157" y="45"/>
                  </a:lnTo>
                  <a:lnTo>
                    <a:pt x="204" y="72"/>
                  </a:lnTo>
                  <a:lnTo>
                    <a:pt x="239" y="117"/>
                  </a:lnTo>
                  <a:lnTo>
                    <a:pt x="265" y="164"/>
                  </a:lnTo>
                  <a:lnTo>
                    <a:pt x="286" y="215"/>
                  </a:lnTo>
                  <a:lnTo>
                    <a:pt x="296" y="268"/>
                  </a:lnTo>
                  <a:lnTo>
                    <a:pt x="287" y="328"/>
                  </a:lnTo>
                  <a:lnTo>
                    <a:pt x="276" y="376"/>
                  </a:lnTo>
                  <a:lnTo>
                    <a:pt x="252" y="429"/>
                  </a:lnTo>
                  <a:lnTo>
                    <a:pt x="219" y="474"/>
                  </a:lnTo>
                  <a:lnTo>
                    <a:pt x="180" y="508"/>
                  </a:lnTo>
                  <a:lnTo>
                    <a:pt x="129" y="539"/>
                  </a:lnTo>
                  <a:lnTo>
                    <a:pt x="78" y="553"/>
                  </a:lnTo>
                  <a:lnTo>
                    <a:pt x="26" y="560"/>
                  </a:lnTo>
                  <a:lnTo>
                    <a:pt x="0" y="560"/>
                  </a:lnTo>
                  <a:lnTo>
                    <a:pt x="0" y="47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40" name="Freeform 150"/>
            <p:cNvSpPr>
              <a:spLocks/>
            </p:cNvSpPr>
            <p:nvPr/>
          </p:nvSpPr>
          <p:spPr bwMode="auto">
            <a:xfrm>
              <a:off x="4150" y="3207"/>
              <a:ext cx="27" cy="51"/>
            </a:xfrm>
            <a:custGeom>
              <a:avLst/>
              <a:gdLst>
                <a:gd name="T0" fmla="*/ 0 w 292"/>
                <a:gd name="T1" fmla="*/ 0 h 560"/>
                <a:gd name="T2" fmla="*/ 0 w 292"/>
                <a:gd name="T3" fmla="*/ 0 h 560"/>
                <a:gd name="T4" fmla="*/ 0 w 292"/>
                <a:gd name="T5" fmla="*/ 0 h 560"/>
                <a:gd name="T6" fmla="*/ 0 w 292"/>
                <a:gd name="T7" fmla="*/ 0 h 560"/>
                <a:gd name="T8" fmla="*/ 0 w 292"/>
                <a:gd name="T9" fmla="*/ 0 h 560"/>
                <a:gd name="T10" fmla="*/ 0 w 292"/>
                <a:gd name="T11" fmla="*/ 0 h 560"/>
                <a:gd name="T12" fmla="*/ 0 w 292"/>
                <a:gd name="T13" fmla="*/ 0 h 560"/>
                <a:gd name="T14" fmla="*/ 0 w 292"/>
                <a:gd name="T15" fmla="*/ 0 h 560"/>
                <a:gd name="T16" fmla="*/ 0 w 292"/>
                <a:gd name="T17" fmla="*/ 0 h 560"/>
                <a:gd name="T18" fmla="*/ 0 w 292"/>
                <a:gd name="T19" fmla="*/ 0 h 560"/>
                <a:gd name="T20" fmla="*/ 0 w 292"/>
                <a:gd name="T21" fmla="*/ 0 h 560"/>
                <a:gd name="T22" fmla="*/ 0 w 292"/>
                <a:gd name="T23" fmla="*/ 0 h 560"/>
                <a:gd name="T24" fmla="*/ 0 w 292"/>
                <a:gd name="T25" fmla="*/ 0 h 560"/>
                <a:gd name="T26" fmla="*/ 0 w 292"/>
                <a:gd name="T27" fmla="*/ 0 h 560"/>
                <a:gd name="T28" fmla="*/ 0 w 292"/>
                <a:gd name="T29" fmla="*/ 0 h 560"/>
                <a:gd name="T30" fmla="*/ 0 w 292"/>
                <a:gd name="T31" fmla="*/ 0 h 560"/>
                <a:gd name="T32" fmla="*/ 0 w 292"/>
                <a:gd name="T33" fmla="*/ 0 h 560"/>
                <a:gd name="T34" fmla="*/ 0 w 292"/>
                <a:gd name="T35" fmla="*/ 0 h 560"/>
                <a:gd name="T36" fmla="*/ 0 w 292"/>
                <a:gd name="T37" fmla="*/ 0 h 560"/>
                <a:gd name="T38" fmla="*/ 0 w 292"/>
                <a:gd name="T39" fmla="*/ 0 h 560"/>
                <a:gd name="T40" fmla="*/ 0 w 292"/>
                <a:gd name="T41" fmla="*/ 0 h 560"/>
                <a:gd name="T42" fmla="*/ 0 w 292"/>
                <a:gd name="T43" fmla="*/ 0 h 560"/>
                <a:gd name="T44" fmla="*/ 0 w 292"/>
                <a:gd name="T45" fmla="*/ 0 h 560"/>
                <a:gd name="T46" fmla="*/ 0 w 292"/>
                <a:gd name="T47" fmla="*/ 0 h 560"/>
                <a:gd name="T48" fmla="*/ 0 w 292"/>
                <a:gd name="T49" fmla="*/ 0 h 560"/>
                <a:gd name="T50" fmla="*/ 0 w 292"/>
                <a:gd name="T51" fmla="*/ 0 h 560"/>
                <a:gd name="T52" fmla="*/ 0 w 292"/>
                <a:gd name="T53" fmla="*/ 0 h 560"/>
                <a:gd name="T54" fmla="*/ 0 w 292"/>
                <a:gd name="T55" fmla="*/ 0 h 560"/>
                <a:gd name="T56" fmla="*/ 0 w 292"/>
                <a:gd name="T57" fmla="*/ 0 h 560"/>
                <a:gd name="T58" fmla="*/ 0 w 292"/>
                <a:gd name="T59" fmla="*/ 0 h 560"/>
                <a:gd name="T60" fmla="*/ 0 w 292"/>
                <a:gd name="T61" fmla="*/ 0 h 560"/>
                <a:gd name="T62" fmla="*/ 0 w 292"/>
                <a:gd name="T63" fmla="*/ 0 h 560"/>
                <a:gd name="T64" fmla="*/ 0 w 292"/>
                <a:gd name="T65" fmla="*/ 0 h 560"/>
                <a:gd name="T66" fmla="*/ 0 w 292"/>
                <a:gd name="T67" fmla="*/ 0 h 5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92"/>
                <a:gd name="T103" fmla="*/ 0 h 560"/>
                <a:gd name="T104" fmla="*/ 292 w 292"/>
                <a:gd name="T105" fmla="*/ 560 h 5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92" h="560">
                  <a:moveTo>
                    <a:pt x="292" y="476"/>
                  </a:moveTo>
                  <a:lnTo>
                    <a:pt x="254" y="476"/>
                  </a:lnTo>
                  <a:lnTo>
                    <a:pt x="210" y="463"/>
                  </a:lnTo>
                  <a:lnTo>
                    <a:pt x="167" y="439"/>
                  </a:lnTo>
                  <a:lnTo>
                    <a:pt x="135" y="411"/>
                  </a:lnTo>
                  <a:lnTo>
                    <a:pt x="107" y="376"/>
                  </a:lnTo>
                  <a:lnTo>
                    <a:pt x="93" y="333"/>
                  </a:lnTo>
                  <a:lnTo>
                    <a:pt x="86" y="285"/>
                  </a:lnTo>
                  <a:lnTo>
                    <a:pt x="93" y="239"/>
                  </a:lnTo>
                  <a:lnTo>
                    <a:pt x="103" y="198"/>
                  </a:lnTo>
                  <a:lnTo>
                    <a:pt x="134" y="160"/>
                  </a:lnTo>
                  <a:lnTo>
                    <a:pt x="161" y="126"/>
                  </a:lnTo>
                  <a:lnTo>
                    <a:pt x="206" y="99"/>
                  </a:lnTo>
                  <a:lnTo>
                    <a:pt x="252" y="90"/>
                  </a:lnTo>
                  <a:lnTo>
                    <a:pt x="292" y="89"/>
                  </a:lnTo>
                  <a:lnTo>
                    <a:pt x="292" y="0"/>
                  </a:lnTo>
                  <a:lnTo>
                    <a:pt x="241" y="0"/>
                  </a:lnTo>
                  <a:lnTo>
                    <a:pt x="185" y="19"/>
                  </a:lnTo>
                  <a:lnTo>
                    <a:pt x="135" y="45"/>
                  </a:lnTo>
                  <a:lnTo>
                    <a:pt x="93" y="72"/>
                  </a:lnTo>
                  <a:lnTo>
                    <a:pt x="54" y="117"/>
                  </a:lnTo>
                  <a:lnTo>
                    <a:pt x="28" y="164"/>
                  </a:lnTo>
                  <a:lnTo>
                    <a:pt x="9" y="215"/>
                  </a:lnTo>
                  <a:lnTo>
                    <a:pt x="0" y="268"/>
                  </a:lnTo>
                  <a:lnTo>
                    <a:pt x="7" y="328"/>
                  </a:lnTo>
                  <a:lnTo>
                    <a:pt x="21" y="376"/>
                  </a:lnTo>
                  <a:lnTo>
                    <a:pt x="45" y="429"/>
                  </a:lnTo>
                  <a:lnTo>
                    <a:pt x="77" y="474"/>
                  </a:lnTo>
                  <a:lnTo>
                    <a:pt x="117" y="508"/>
                  </a:lnTo>
                  <a:lnTo>
                    <a:pt x="159" y="539"/>
                  </a:lnTo>
                  <a:lnTo>
                    <a:pt x="217" y="553"/>
                  </a:lnTo>
                  <a:lnTo>
                    <a:pt x="271" y="560"/>
                  </a:lnTo>
                  <a:lnTo>
                    <a:pt x="292" y="560"/>
                  </a:lnTo>
                  <a:lnTo>
                    <a:pt x="292" y="47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</p:grpSp>
      <p:sp>
        <p:nvSpPr>
          <p:cNvPr id="143" name="Rectangle 12"/>
          <p:cNvSpPr>
            <a:spLocks noChangeArrowheads="1"/>
          </p:cNvSpPr>
          <p:nvPr/>
        </p:nvSpPr>
        <p:spPr bwMode="auto">
          <a:xfrm>
            <a:off x="1154775" y="2391593"/>
            <a:ext cx="2055051" cy="92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Use wage </a:t>
            </a:r>
            <a:b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surveys and</a:t>
            </a:r>
            <a:b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US" altLang="en-US" sz="1800" b="1" dirty="0" err="1">
                <a:solidFill>
                  <a:srgbClr val="FF0000"/>
                </a:solidFill>
                <a:latin typeface="Arial" panose="020B0604020202020204" pitchFamily="34" charset="0"/>
              </a:rPr>
              <a:t>labour</a:t>
            </a:r>
            <a:r>
              <a:rPr lang="en-US" alt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 contracts.</a:t>
            </a:r>
          </a:p>
        </p:txBody>
      </p:sp>
    </p:spTree>
    <p:extLst>
      <p:ext uri="{BB962C8B-B14F-4D97-AF65-F5344CB8AC3E}">
        <p14:creationId xmlns:p14="http://schemas.microsoft.com/office/powerpoint/2010/main" val="297131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1992" y="125807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Setting Variable overhead standards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10</a:t>
            </a:fld>
            <a:endParaRPr lang="en-US"/>
          </a:p>
        </p:txBody>
      </p:sp>
      <p:sp>
        <p:nvSpPr>
          <p:cNvPr id="4" name="AutoShape 8"/>
          <p:cNvSpPr>
            <a:spLocks noChangeArrowheads="1"/>
          </p:cNvSpPr>
          <p:nvPr/>
        </p:nvSpPr>
        <p:spPr bwMode="auto">
          <a:xfrm>
            <a:off x="1370237" y="1132753"/>
            <a:ext cx="1629694" cy="673300"/>
          </a:xfrm>
          <a:prstGeom prst="roundRect">
            <a:avLst>
              <a:gd name="adj" fmla="val 12495"/>
            </a:avLst>
          </a:prstGeom>
          <a:solidFill>
            <a:schemeClr val="accent5">
              <a:lumMod val="75000"/>
            </a:schemeClr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</a:rPr>
              <a:t>Rate</a:t>
            </a:r>
            <a:b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600" b="1" dirty="0">
                <a:solidFill>
                  <a:schemeClr val="bg1"/>
                </a:solidFill>
                <a:latin typeface="Arial" panose="020B0604020202020204" pitchFamily="34" charset="0"/>
              </a:rPr>
              <a:t>Standards</a:t>
            </a:r>
          </a:p>
        </p:txBody>
      </p:sp>
      <p:sp>
        <p:nvSpPr>
          <p:cNvPr id="5" name="AutoShape 11"/>
          <p:cNvSpPr>
            <a:spLocks noChangeArrowheads="1"/>
          </p:cNvSpPr>
          <p:nvPr/>
        </p:nvSpPr>
        <p:spPr bwMode="auto">
          <a:xfrm>
            <a:off x="610967" y="2198127"/>
            <a:ext cx="2984500" cy="1954213"/>
          </a:xfrm>
          <a:prstGeom prst="octagon">
            <a:avLst>
              <a:gd name="adj" fmla="val 29282"/>
            </a:avLst>
          </a:prstGeom>
          <a:solidFill>
            <a:schemeClr val="hlink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400">
              <a:latin typeface="Times New Roman" panose="02020603050405020304" pitchFamily="18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695902" y="2241234"/>
            <a:ext cx="2890007" cy="951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</a:rPr>
              <a:t>The rate is the </a:t>
            </a:r>
            <a:b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</a:rPr>
              <a:t>variable portion of the </a:t>
            </a:r>
            <a:b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</a:rPr>
              <a:t>predetermined overhead</a:t>
            </a:r>
            <a:b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400" b="1" dirty="0">
                <a:solidFill>
                  <a:schemeClr val="bg1"/>
                </a:solidFill>
                <a:latin typeface="Arial" panose="020B0604020202020204" pitchFamily="34" charset="0"/>
              </a:rPr>
              <a:t> rate.</a:t>
            </a:r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>
            <a:off x="2140906" y="1806053"/>
            <a:ext cx="0" cy="37770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100"/>
          </a:p>
        </p:txBody>
      </p:sp>
      <p:grpSp>
        <p:nvGrpSpPr>
          <p:cNvPr id="8" name="Group 39"/>
          <p:cNvGrpSpPr>
            <a:grpSpLocks/>
          </p:cNvGrpSpPr>
          <p:nvPr/>
        </p:nvGrpSpPr>
        <p:grpSpPr bwMode="auto">
          <a:xfrm>
            <a:off x="1732255" y="3306143"/>
            <a:ext cx="775577" cy="732830"/>
            <a:chOff x="1320" y="3146"/>
            <a:chExt cx="632" cy="714"/>
          </a:xfrm>
        </p:grpSpPr>
        <p:sp>
          <p:nvSpPr>
            <p:cNvPr id="9" name="Freeform 21"/>
            <p:cNvSpPr>
              <a:spLocks/>
            </p:cNvSpPr>
            <p:nvPr/>
          </p:nvSpPr>
          <p:spPr bwMode="auto">
            <a:xfrm>
              <a:off x="1393" y="3623"/>
              <a:ext cx="418" cy="237"/>
            </a:xfrm>
            <a:custGeom>
              <a:avLst/>
              <a:gdLst>
                <a:gd name="T0" fmla="*/ 0 w 5850"/>
                <a:gd name="T1" fmla="*/ 0 h 3326"/>
                <a:gd name="T2" fmla="*/ 0 w 5850"/>
                <a:gd name="T3" fmla="*/ 0 h 3326"/>
                <a:gd name="T4" fmla="*/ 0 w 5850"/>
                <a:gd name="T5" fmla="*/ 0 h 3326"/>
                <a:gd name="T6" fmla="*/ 0 w 5850"/>
                <a:gd name="T7" fmla="*/ 0 h 3326"/>
                <a:gd name="T8" fmla="*/ 0 w 5850"/>
                <a:gd name="T9" fmla="*/ 0 h 3326"/>
                <a:gd name="T10" fmla="*/ 0 w 5850"/>
                <a:gd name="T11" fmla="*/ 0 h 3326"/>
                <a:gd name="T12" fmla="*/ 0 w 5850"/>
                <a:gd name="T13" fmla="*/ 0 h 3326"/>
                <a:gd name="T14" fmla="*/ 0 w 5850"/>
                <a:gd name="T15" fmla="*/ 0 h 3326"/>
                <a:gd name="T16" fmla="*/ 0 w 5850"/>
                <a:gd name="T17" fmla="*/ 0 h 3326"/>
                <a:gd name="T18" fmla="*/ 0 w 5850"/>
                <a:gd name="T19" fmla="*/ 0 h 3326"/>
                <a:gd name="T20" fmla="*/ 0 w 5850"/>
                <a:gd name="T21" fmla="*/ 0 h 3326"/>
                <a:gd name="T22" fmla="*/ 0 w 5850"/>
                <a:gd name="T23" fmla="*/ 0 h 3326"/>
                <a:gd name="T24" fmla="*/ 0 w 5850"/>
                <a:gd name="T25" fmla="*/ 0 h 3326"/>
                <a:gd name="T26" fmla="*/ 0 w 5850"/>
                <a:gd name="T27" fmla="*/ 0 h 3326"/>
                <a:gd name="T28" fmla="*/ 0 w 5850"/>
                <a:gd name="T29" fmla="*/ 0 h 3326"/>
                <a:gd name="T30" fmla="*/ 0 w 5850"/>
                <a:gd name="T31" fmla="*/ 0 h 3326"/>
                <a:gd name="T32" fmla="*/ 0 w 5850"/>
                <a:gd name="T33" fmla="*/ 0 h 3326"/>
                <a:gd name="T34" fmla="*/ 0 w 5850"/>
                <a:gd name="T35" fmla="*/ 0 h 3326"/>
                <a:gd name="T36" fmla="*/ 0 w 5850"/>
                <a:gd name="T37" fmla="*/ 0 h 3326"/>
                <a:gd name="T38" fmla="*/ 0 w 5850"/>
                <a:gd name="T39" fmla="*/ 0 h 3326"/>
                <a:gd name="T40" fmla="*/ 0 w 5850"/>
                <a:gd name="T41" fmla="*/ 0 h 3326"/>
                <a:gd name="T42" fmla="*/ 0 w 5850"/>
                <a:gd name="T43" fmla="*/ 0 h 3326"/>
                <a:gd name="T44" fmla="*/ 0 w 5850"/>
                <a:gd name="T45" fmla="*/ 0 h 3326"/>
                <a:gd name="T46" fmla="*/ 0 w 5850"/>
                <a:gd name="T47" fmla="*/ 0 h 3326"/>
                <a:gd name="T48" fmla="*/ 0 w 5850"/>
                <a:gd name="T49" fmla="*/ 0 h 33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50"/>
                <a:gd name="T76" fmla="*/ 0 h 3326"/>
                <a:gd name="T77" fmla="*/ 5850 w 5850"/>
                <a:gd name="T78" fmla="*/ 3326 h 332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50" h="3326">
                  <a:moveTo>
                    <a:pt x="5850" y="2376"/>
                  </a:moveTo>
                  <a:lnTo>
                    <a:pt x="5850" y="2789"/>
                  </a:lnTo>
                  <a:lnTo>
                    <a:pt x="5850" y="2818"/>
                  </a:lnTo>
                  <a:lnTo>
                    <a:pt x="5840" y="2918"/>
                  </a:lnTo>
                  <a:lnTo>
                    <a:pt x="5812" y="3013"/>
                  </a:lnTo>
                  <a:lnTo>
                    <a:pt x="5761" y="3102"/>
                  </a:lnTo>
                  <a:lnTo>
                    <a:pt x="5694" y="3174"/>
                  </a:lnTo>
                  <a:lnTo>
                    <a:pt x="5616" y="3242"/>
                  </a:lnTo>
                  <a:lnTo>
                    <a:pt x="5527" y="3298"/>
                  </a:lnTo>
                  <a:lnTo>
                    <a:pt x="5437" y="3315"/>
                  </a:lnTo>
                  <a:lnTo>
                    <a:pt x="5336" y="3326"/>
                  </a:lnTo>
                  <a:lnTo>
                    <a:pt x="514" y="3326"/>
                  </a:lnTo>
                  <a:lnTo>
                    <a:pt x="469" y="3326"/>
                  </a:lnTo>
                  <a:lnTo>
                    <a:pt x="374" y="3309"/>
                  </a:lnTo>
                  <a:lnTo>
                    <a:pt x="280" y="3277"/>
                  </a:lnTo>
                  <a:lnTo>
                    <a:pt x="200" y="3220"/>
                  </a:lnTo>
                  <a:lnTo>
                    <a:pt x="124" y="3159"/>
                  </a:lnTo>
                  <a:lnTo>
                    <a:pt x="62" y="3074"/>
                  </a:lnTo>
                  <a:lnTo>
                    <a:pt x="21" y="2981"/>
                  </a:lnTo>
                  <a:lnTo>
                    <a:pt x="0" y="2891"/>
                  </a:lnTo>
                  <a:lnTo>
                    <a:pt x="0" y="2789"/>
                  </a:lnTo>
                  <a:lnTo>
                    <a:pt x="0" y="5"/>
                  </a:lnTo>
                  <a:lnTo>
                    <a:pt x="5850" y="0"/>
                  </a:lnTo>
                  <a:lnTo>
                    <a:pt x="5850" y="938"/>
                  </a:lnTo>
                  <a:lnTo>
                    <a:pt x="5850" y="2376"/>
                  </a:lnTo>
                  <a:close/>
                </a:path>
              </a:pathLst>
            </a:custGeom>
            <a:solidFill>
              <a:srgbClr val="B5B5B5"/>
            </a:solidFill>
            <a:ln w="0">
              <a:solidFill>
                <a:srgbClr val="B5B5B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0" name="Freeform 22"/>
            <p:cNvSpPr>
              <a:spLocks/>
            </p:cNvSpPr>
            <p:nvPr/>
          </p:nvSpPr>
          <p:spPr bwMode="auto">
            <a:xfrm>
              <a:off x="1320" y="3146"/>
              <a:ext cx="564" cy="382"/>
            </a:xfrm>
            <a:custGeom>
              <a:avLst/>
              <a:gdLst>
                <a:gd name="T0" fmla="*/ 0 w 7892"/>
                <a:gd name="T1" fmla="*/ 0 h 5352"/>
                <a:gd name="T2" fmla="*/ 0 w 7892"/>
                <a:gd name="T3" fmla="*/ 0 h 5352"/>
                <a:gd name="T4" fmla="*/ 0 w 7892"/>
                <a:gd name="T5" fmla="*/ 0 h 5352"/>
                <a:gd name="T6" fmla="*/ 0 w 7892"/>
                <a:gd name="T7" fmla="*/ 0 h 5352"/>
                <a:gd name="T8" fmla="*/ 0 w 7892"/>
                <a:gd name="T9" fmla="*/ 0 h 5352"/>
                <a:gd name="T10" fmla="*/ 0 w 7892"/>
                <a:gd name="T11" fmla="*/ 0 h 5352"/>
                <a:gd name="T12" fmla="*/ 0 w 7892"/>
                <a:gd name="T13" fmla="*/ 0 h 5352"/>
                <a:gd name="T14" fmla="*/ 0 w 7892"/>
                <a:gd name="T15" fmla="*/ 0 h 5352"/>
                <a:gd name="T16" fmla="*/ 0 w 7892"/>
                <a:gd name="T17" fmla="*/ 0 h 5352"/>
                <a:gd name="T18" fmla="*/ 0 w 7892"/>
                <a:gd name="T19" fmla="*/ 0 h 5352"/>
                <a:gd name="T20" fmla="*/ 0 w 7892"/>
                <a:gd name="T21" fmla="*/ 0 h 5352"/>
                <a:gd name="T22" fmla="*/ 0 w 7892"/>
                <a:gd name="T23" fmla="*/ 0 h 5352"/>
                <a:gd name="T24" fmla="*/ 0 w 7892"/>
                <a:gd name="T25" fmla="*/ 0 h 5352"/>
                <a:gd name="T26" fmla="*/ 0 w 7892"/>
                <a:gd name="T27" fmla="*/ 0 h 5352"/>
                <a:gd name="T28" fmla="*/ 0 w 7892"/>
                <a:gd name="T29" fmla="*/ 0 h 5352"/>
                <a:gd name="T30" fmla="*/ 0 w 7892"/>
                <a:gd name="T31" fmla="*/ 0 h 5352"/>
                <a:gd name="T32" fmla="*/ 0 w 7892"/>
                <a:gd name="T33" fmla="*/ 0 h 5352"/>
                <a:gd name="T34" fmla="*/ 0 w 7892"/>
                <a:gd name="T35" fmla="*/ 0 h 5352"/>
                <a:gd name="T36" fmla="*/ 0 w 7892"/>
                <a:gd name="T37" fmla="*/ 0 h 5352"/>
                <a:gd name="T38" fmla="*/ 0 w 7892"/>
                <a:gd name="T39" fmla="*/ 0 h 5352"/>
                <a:gd name="T40" fmla="*/ 0 w 7892"/>
                <a:gd name="T41" fmla="*/ 0 h 5352"/>
                <a:gd name="T42" fmla="*/ 0 w 7892"/>
                <a:gd name="T43" fmla="*/ 0 h 5352"/>
                <a:gd name="T44" fmla="*/ 0 w 7892"/>
                <a:gd name="T45" fmla="*/ 0 h 5352"/>
                <a:gd name="T46" fmla="*/ 0 w 7892"/>
                <a:gd name="T47" fmla="*/ 0 h 5352"/>
                <a:gd name="T48" fmla="*/ 0 w 7892"/>
                <a:gd name="T49" fmla="*/ 0 h 5352"/>
                <a:gd name="T50" fmla="*/ 0 w 7892"/>
                <a:gd name="T51" fmla="*/ 0 h 5352"/>
                <a:gd name="T52" fmla="*/ 0 w 7892"/>
                <a:gd name="T53" fmla="*/ 0 h 5352"/>
                <a:gd name="T54" fmla="*/ 0 w 7892"/>
                <a:gd name="T55" fmla="*/ 0 h 5352"/>
                <a:gd name="T56" fmla="*/ 0 w 7892"/>
                <a:gd name="T57" fmla="*/ 0 h 5352"/>
                <a:gd name="T58" fmla="*/ 0 w 7892"/>
                <a:gd name="T59" fmla="*/ 0 h 5352"/>
                <a:gd name="T60" fmla="*/ 0 w 7892"/>
                <a:gd name="T61" fmla="*/ 0 h 5352"/>
                <a:gd name="T62" fmla="*/ 0 w 7892"/>
                <a:gd name="T63" fmla="*/ 0 h 5352"/>
                <a:gd name="T64" fmla="*/ 0 w 7892"/>
                <a:gd name="T65" fmla="*/ 0 h 5352"/>
                <a:gd name="T66" fmla="*/ 0 w 7892"/>
                <a:gd name="T67" fmla="*/ 0 h 5352"/>
                <a:gd name="T68" fmla="*/ 0 w 7892"/>
                <a:gd name="T69" fmla="*/ 0 h 5352"/>
                <a:gd name="T70" fmla="*/ 0 w 7892"/>
                <a:gd name="T71" fmla="*/ 0 h 5352"/>
                <a:gd name="T72" fmla="*/ 0 w 7892"/>
                <a:gd name="T73" fmla="*/ 0 h 53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892"/>
                <a:gd name="T112" fmla="*/ 0 h 5352"/>
                <a:gd name="T113" fmla="*/ 7892 w 7892"/>
                <a:gd name="T114" fmla="*/ 5352 h 53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892" h="5352">
                  <a:moveTo>
                    <a:pt x="7379" y="0"/>
                  </a:moveTo>
                  <a:lnTo>
                    <a:pt x="7435" y="0"/>
                  </a:lnTo>
                  <a:lnTo>
                    <a:pt x="7536" y="17"/>
                  </a:lnTo>
                  <a:lnTo>
                    <a:pt x="7625" y="45"/>
                  </a:lnTo>
                  <a:lnTo>
                    <a:pt x="7713" y="113"/>
                  </a:lnTo>
                  <a:lnTo>
                    <a:pt x="7781" y="179"/>
                  </a:lnTo>
                  <a:lnTo>
                    <a:pt x="7837" y="265"/>
                  </a:lnTo>
                  <a:lnTo>
                    <a:pt x="7874" y="352"/>
                  </a:lnTo>
                  <a:lnTo>
                    <a:pt x="7892" y="454"/>
                  </a:lnTo>
                  <a:lnTo>
                    <a:pt x="7892" y="4893"/>
                  </a:lnTo>
                  <a:lnTo>
                    <a:pt x="7887" y="4944"/>
                  </a:lnTo>
                  <a:lnTo>
                    <a:pt x="7859" y="5043"/>
                  </a:lnTo>
                  <a:lnTo>
                    <a:pt x="7820" y="5134"/>
                  </a:lnTo>
                  <a:lnTo>
                    <a:pt x="7753" y="5202"/>
                  </a:lnTo>
                  <a:lnTo>
                    <a:pt x="7674" y="5267"/>
                  </a:lnTo>
                  <a:lnTo>
                    <a:pt x="7581" y="5312"/>
                  </a:lnTo>
                  <a:lnTo>
                    <a:pt x="7485" y="5340"/>
                  </a:lnTo>
                  <a:lnTo>
                    <a:pt x="7379" y="5352"/>
                  </a:lnTo>
                  <a:lnTo>
                    <a:pt x="513" y="5352"/>
                  </a:lnTo>
                  <a:lnTo>
                    <a:pt x="462" y="5340"/>
                  </a:lnTo>
                  <a:lnTo>
                    <a:pt x="368" y="5330"/>
                  </a:lnTo>
                  <a:lnTo>
                    <a:pt x="272" y="5295"/>
                  </a:lnTo>
                  <a:lnTo>
                    <a:pt x="183" y="5240"/>
                  </a:lnTo>
                  <a:lnTo>
                    <a:pt x="111" y="5162"/>
                  </a:lnTo>
                  <a:lnTo>
                    <a:pt x="55" y="5084"/>
                  </a:lnTo>
                  <a:lnTo>
                    <a:pt x="22" y="4988"/>
                  </a:lnTo>
                  <a:lnTo>
                    <a:pt x="0" y="4893"/>
                  </a:lnTo>
                  <a:lnTo>
                    <a:pt x="0" y="454"/>
                  </a:lnTo>
                  <a:lnTo>
                    <a:pt x="4" y="403"/>
                  </a:lnTo>
                  <a:lnTo>
                    <a:pt x="44" y="308"/>
                  </a:lnTo>
                  <a:lnTo>
                    <a:pt x="83" y="220"/>
                  </a:lnTo>
                  <a:lnTo>
                    <a:pt x="144" y="141"/>
                  </a:lnTo>
                  <a:lnTo>
                    <a:pt x="233" y="85"/>
                  </a:lnTo>
                  <a:lnTo>
                    <a:pt x="317" y="35"/>
                  </a:lnTo>
                  <a:lnTo>
                    <a:pt x="413" y="7"/>
                  </a:lnTo>
                  <a:lnTo>
                    <a:pt x="513" y="0"/>
                  </a:lnTo>
                  <a:lnTo>
                    <a:pt x="7379" y="0"/>
                  </a:lnTo>
                  <a:close/>
                </a:path>
              </a:pathLst>
            </a:custGeom>
            <a:solidFill>
              <a:srgbClr val="B5B5B5"/>
            </a:solidFill>
            <a:ln w="0">
              <a:solidFill>
                <a:srgbClr val="B5B5B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1" name="Rectangle 23"/>
            <p:cNvSpPr>
              <a:spLocks noChangeArrowheads="1"/>
            </p:cNvSpPr>
            <p:nvPr/>
          </p:nvSpPr>
          <p:spPr bwMode="auto">
            <a:xfrm>
              <a:off x="1747" y="3689"/>
              <a:ext cx="205" cy="103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12" name="Freeform 24"/>
            <p:cNvSpPr>
              <a:spLocks/>
            </p:cNvSpPr>
            <p:nvPr/>
          </p:nvSpPr>
          <p:spPr bwMode="auto">
            <a:xfrm>
              <a:off x="1656" y="3656"/>
              <a:ext cx="74" cy="177"/>
            </a:xfrm>
            <a:custGeom>
              <a:avLst/>
              <a:gdLst>
                <a:gd name="T0" fmla="*/ 0 w 1039"/>
                <a:gd name="T1" fmla="*/ 0 h 2477"/>
                <a:gd name="T2" fmla="*/ 0 w 1039"/>
                <a:gd name="T3" fmla="*/ 0 h 2477"/>
                <a:gd name="T4" fmla="*/ 0 w 1039"/>
                <a:gd name="T5" fmla="*/ 0 h 2477"/>
                <a:gd name="T6" fmla="*/ 0 w 1039"/>
                <a:gd name="T7" fmla="*/ 0 h 2477"/>
                <a:gd name="T8" fmla="*/ 0 w 1039"/>
                <a:gd name="T9" fmla="*/ 0 h 2477"/>
                <a:gd name="T10" fmla="*/ 0 w 1039"/>
                <a:gd name="T11" fmla="*/ 0 h 2477"/>
                <a:gd name="T12" fmla="*/ 0 w 1039"/>
                <a:gd name="T13" fmla="*/ 0 h 2477"/>
                <a:gd name="T14" fmla="*/ 0 w 1039"/>
                <a:gd name="T15" fmla="*/ 0 h 247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9"/>
                <a:gd name="T25" fmla="*/ 0 h 2477"/>
                <a:gd name="T26" fmla="*/ 1039 w 1039"/>
                <a:gd name="T27" fmla="*/ 2477 h 247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9" h="2477">
                  <a:moveTo>
                    <a:pt x="1039" y="823"/>
                  </a:moveTo>
                  <a:lnTo>
                    <a:pt x="688" y="816"/>
                  </a:lnTo>
                  <a:lnTo>
                    <a:pt x="688" y="0"/>
                  </a:lnTo>
                  <a:lnTo>
                    <a:pt x="0" y="1236"/>
                  </a:lnTo>
                  <a:lnTo>
                    <a:pt x="688" y="2477"/>
                  </a:lnTo>
                  <a:lnTo>
                    <a:pt x="688" y="1661"/>
                  </a:lnTo>
                  <a:lnTo>
                    <a:pt x="1039" y="1672"/>
                  </a:lnTo>
                  <a:lnTo>
                    <a:pt x="1039" y="823"/>
                  </a:lnTo>
                  <a:close/>
                </a:path>
              </a:pathLst>
            </a:custGeom>
            <a:solidFill>
              <a:srgbClr val="FFEA00"/>
            </a:solidFill>
            <a:ln w="0">
              <a:solidFill>
                <a:srgbClr val="FFEA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3" name="Freeform 25"/>
            <p:cNvSpPr>
              <a:spLocks/>
            </p:cNvSpPr>
            <p:nvPr/>
          </p:nvSpPr>
          <p:spPr bwMode="auto">
            <a:xfrm>
              <a:off x="1470" y="3204"/>
              <a:ext cx="267" cy="267"/>
            </a:xfrm>
            <a:custGeom>
              <a:avLst/>
              <a:gdLst>
                <a:gd name="T0" fmla="*/ 0 w 3742"/>
                <a:gd name="T1" fmla="*/ 0 h 3746"/>
                <a:gd name="T2" fmla="*/ 0 w 3742"/>
                <a:gd name="T3" fmla="*/ 0 h 3746"/>
                <a:gd name="T4" fmla="*/ 0 w 3742"/>
                <a:gd name="T5" fmla="*/ 0 h 3746"/>
                <a:gd name="T6" fmla="*/ 0 w 3742"/>
                <a:gd name="T7" fmla="*/ 0 h 3746"/>
                <a:gd name="T8" fmla="*/ 0 w 3742"/>
                <a:gd name="T9" fmla="*/ 0 h 3746"/>
                <a:gd name="T10" fmla="*/ 0 w 3742"/>
                <a:gd name="T11" fmla="*/ 0 h 3746"/>
                <a:gd name="T12" fmla="*/ 0 w 3742"/>
                <a:gd name="T13" fmla="*/ 0 h 3746"/>
                <a:gd name="T14" fmla="*/ 0 w 3742"/>
                <a:gd name="T15" fmla="*/ 0 h 3746"/>
                <a:gd name="T16" fmla="*/ 0 w 3742"/>
                <a:gd name="T17" fmla="*/ 0 h 3746"/>
                <a:gd name="T18" fmla="*/ 0 w 3742"/>
                <a:gd name="T19" fmla="*/ 0 h 3746"/>
                <a:gd name="T20" fmla="*/ 0 w 3742"/>
                <a:gd name="T21" fmla="*/ 0 h 3746"/>
                <a:gd name="T22" fmla="*/ 0 w 3742"/>
                <a:gd name="T23" fmla="*/ 0 h 3746"/>
                <a:gd name="T24" fmla="*/ 0 w 3742"/>
                <a:gd name="T25" fmla="*/ 0 h 3746"/>
                <a:gd name="T26" fmla="*/ 0 w 3742"/>
                <a:gd name="T27" fmla="*/ 0 h 3746"/>
                <a:gd name="T28" fmla="*/ 0 w 3742"/>
                <a:gd name="T29" fmla="*/ 0 h 3746"/>
                <a:gd name="T30" fmla="*/ 0 w 3742"/>
                <a:gd name="T31" fmla="*/ 0 h 3746"/>
                <a:gd name="T32" fmla="*/ 0 w 3742"/>
                <a:gd name="T33" fmla="*/ 0 h 3746"/>
                <a:gd name="T34" fmla="*/ 0 w 3742"/>
                <a:gd name="T35" fmla="*/ 0 h 3746"/>
                <a:gd name="T36" fmla="*/ 0 w 3742"/>
                <a:gd name="T37" fmla="*/ 0 h 3746"/>
                <a:gd name="T38" fmla="*/ 0 w 3742"/>
                <a:gd name="T39" fmla="*/ 0 h 3746"/>
                <a:gd name="T40" fmla="*/ 0 w 3742"/>
                <a:gd name="T41" fmla="*/ 0 h 3746"/>
                <a:gd name="T42" fmla="*/ 0 w 3742"/>
                <a:gd name="T43" fmla="*/ 0 h 3746"/>
                <a:gd name="T44" fmla="*/ 0 w 3742"/>
                <a:gd name="T45" fmla="*/ 0 h 3746"/>
                <a:gd name="T46" fmla="*/ 0 w 3742"/>
                <a:gd name="T47" fmla="*/ 0 h 3746"/>
                <a:gd name="T48" fmla="*/ 0 w 3742"/>
                <a:gd name="T49" fmla="*/ 0 h 3746"/>
                <a:gd name="T50" fmla="*/ 0 w 3742"/>
                <a:gd name="T51" fmla="*/ 0 h 3746"/>
                <a:gd name="T52" fmla="*/ 0 w 3742"/>
                <a:gd name="T53" fmla="*/ 0 h 3746"/>
                <a:gd name="T54" fmla="*/ 0 w 3742"/>
                <a:gd name="T55" fmla="*/ 0 h 3746"/>
                <a:gd name="T56" fmla="*/ 0 w 3742"/>
                <a:gd name="T57" fmla="*/ 0 h 3746"/>
                <a:gd name="T58" fmla="*/ 0 w 3742"/>
                <a:gd name="T59" fmla="*/ 0 h 3746"/>
                <a:gd name="T60" fmla="*/ 0 w 3742"/>
                <a:gd name="T61" fmla="*/ 0 h 3746"/>
                <a:gd name="T62" fmla="*/ 0 w 3742"/>
                <a:gd name="T63" fmla="*/ 0 h 3746"/>
                <a:gd name="T64" fmla="*/ 0 w 3742"/>
                <a:gd name="T65" fmla="*/ 0 h 3746"/>
                <a:gd name="T66" fmla="*/ 0 w 3742"/>
                <a:gd name="T67" fmla="*/ 0 h 3746"/>
                <a:gd name="T68" fmla="*/ 0 w 3742"/>
                <a:gd name="T69" fmla="*/ 0 h 3746"/>
                <a:gd name="T70" fmla="*/ 0 w 3742"/>
                <a:gd name="T71" fmla="*/ 0 h 37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742"/>
                <a:gd name="T109" fmla="*/ 0 h 3746"/>
                <a:gd name="T110" fmla="*/ 3742 w 3742"/>
                <a:gd name="T111" fmla="*/ 3746 h 37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742" h="3746">
                  <a:moveTo>
                    <a:pt x="3742" y="1875"/>
                  </a:moveTo>
                  <a:lnTo>
                    <a:pt x="3735" y="1706"/>
                  </a:lnTo>
                  <a:lnTo>
                    <a:pt x="3714" y="1544"/>
                  </a:lnTo>
                  <a:lnTo>
                    <a:pt x="3680" y="1383"/>
                  </a:lnTo>
                  <a:lnTo>
                    <a:pt x="3624" y="1225"/>
                  </a:lnTo>
                  <a:lnTo>
                    <a:pt x="3567" y="1079"/>
                  </a:lnTo>
                  <a:lnTo>
                    <a:pt x="3491" y="929"/>
                  </a:lnTo>
                  <a:lnTo>
                    <a:pt x="3394" y="790"/>
                  </a:lnTo>
                  <a:lnTo>
                    <a:pt x="3295" y="659"/>
                  </a:lnTo>
                  <a:lnTo>
                    <a:pt x="3182" y="543"/>
                  </a:lnTo>
                  <a:lnTo>
                    <a:pt x="3061" y="431"/>
                  </a:lnTo>
                  <a:lnTo>
                    <a:pt x="2937" y="326"/>
                  </a:lnTo>
                  <a:lnTo>
                    <a:pt x="2786" y="242"/>
                  </a:lnTo>
                  <a:lnTo>
                    <a:pt x="2641" y="157"/>
                  </a:lnTo>
                  <a:lnTo>
                    <a:pt x="2490" y="108"/>
                  </a:lnTo>
                  <a:lnTo>
                    <a:pt x="2340" y="52"/>
                  </a:lnTo>
                  <a:lnTo>
                    <a:pt x="2173" y="23"/>
                  </a:lnTo>
                  <a:lnTo>
                    <a:pt x="2011" y="7"/>
                  </a:lnTo>
                  <a:lnTo>
                    <a:pt x="1842" y="0"/>
                  </a:lnTo>
                  <a:lnTo>
                    <a:pt x="1676" y="7"/>
                  </a:lnTo>
                  <a:lnTo>
                    <a:pt x="1519" y="28"/>
                  </a:lnTo>
                  <a:lnTo>
                    <a:pt x="1357" y="74"/>
                  </a:lnTo>
                  <a:lnTo>
                    <a:pt x="1195" y="119"/>
                  </a:lnTo>
                  <a:lnTo>
                    <a:pt x="1050" y="186"/>
                  </a:lnTo>
                  <a:lnTo>
                    <a:pt x="906" y="270"/>
                  </a:lnTo>
                  <a:lnTo>
                    <a:pt x="765" y="363"/>
                  </a:lnTo>
                  <a:lnTo>
                    <a:pt x="643" y="466"/>
                  </a:lnTo>
                  <a:lnTo>
                    <a:pt x="520" y="583"/>
                  </a:lnTo>
                  <a:lnTo>
                    <a:pt x="413" y="705"/>
                  </a:lnTo>
                  <a:lnTo>
                    <a:pt x="324" y="839"/>
                  </a:lnTo>
                  <a:lnTo>
                    <a:pt x="235" y="979"/>
                  </a:lnTo>
                  <a:lnTo>
                    <a:pt x="157" y="1131"/>
                  </a:lnTo>
                  <a:lnTo>
                    <a:pt x="101" y="1282"/>
                  </a:lnTo>
                  <a:lnTo>
                    <a:pt x="56" y="1444"/>
                  </a:lnTo>
                  <a:lnTo>
                    <a:pt x="28" y="1611"/>
                  </a:lnTo>
                  <a:lnTo>
                    <a:pt x="7" y="1773"/>
                  </a:lnTo>
                  <a:lnTo>
                    <a:pt x="0" y="1930"/>
                  </a:lnTo>
                  <a:lnTo>
                    <a:pt x="17" y="2103"/>
                  </a:lnTo>
                  <a:lnTo>
                    <a:pt x="52" y="2260"/>
                  </a:lnTo>
                  <a:lnTo>
                    <a:pt x="85" y="2423"/>
                  </a:lnTo>
                  <a:lnTo>
                    <a:pt x="141" y="2578"/>
                  </a:lnTo>
                  <a:lnTo>
                    <a:pt x="217" y="2730"/>
                  </a:lnTo>
                  <a:lnTo>
                    <a:pt x="292" y="2870"/>
                  </a:lnTo>
                  <a:lnTo>
                    <a:pt x="386" y="3015"/>
                  </a:lnTo>
                  <a:lnTo>
                    <a:pt x="493" y="3133"/>
                  </a:lnTo>
                  <a:lnTo>
                    <a:pt x="603" y="3256"/>
                  </a:lnTo>
                  <a:lnTo>
                    <a:pt x="738" y="3356"/>
                  </a:lnTo>
                  <a:lnTo>
                    <a:pt x="867" y="3463"/>
                  </a:lnTo>
                  <a:lnTo>
                    <a:pt x="1011" y="3540"/>
                  </a:lnTo>
                  <a:lnTo>
                    <a:pt x="1163" y="3607"/>
                  </a:lnTo>
                  <a:lnTo>
                    <a:pt x="1312" y="3663"/>
                  </a:lnTo>
                  <a:lnTo>
                    <a:pt x="1469" y="3709"/>
                  </a:lnTo>
                  <a:lnTo>
                    <a:pt x="1636" y="3735"/>
                  </a:lnTo>
                  <a:lnTo>
                    <a:pt x="1793" y="3746"/>
                  </a:lnTo>
                  <a:lnTo>
                    <a:pt x="1966" y="3746"/>
                  </a:lnTo>
                  <a:lnTo>
                    <a:pt x="2127" y="3735"/>
                  </a:lnTo>
                  <a:lnTo>
                    <a:pt x="2283" y="3709"/>
                  </a:lnTo>
                  <a:lnTo>
                    <a:pt x="2451" y="3663"/>
                  </a:lnTo>
                  <a:lnTo>
                    <a:pt x="2603" y="3602"/>
                  </a:lnTo>
                  <a:lnTo>
                    <a:pt x="2759" y="3529"/>
                  </a:lnTo>
                  <a:lnTo>
                    <a:pt x="2892" y="3446"/>
                  </a:lnTo>
                  <a:lnTo>
                    <a:pt x="3026" y="3356"/>
                  </a:lnTo>
                  <a:lnTo>
                    <a:pt x="3161" y="3250"/>
                  </a:lnTo>
                  <a:lnTo>
                    <a:pt x="3272" y="3126"/>
                  </a:lnTo>
                  <a:lnTo>
                    <a:pt x="3373" y="2991"/>
                  </a:lnTo>
                  <a:lnTo>
                    <a:pt x="3467" y="2858"/>
                  </a:lnTo>
                  <a:lnTo>
                    <a:pt x="3546" y="2719"/>
                  </a:lnTo>
                  <a:lnTo>
                    <a:pt x="3607" y="2567"/>
                  </a:lnTo>
                  <a:lnTo>
                    <a:pt x="3670" y="2412"/>
                  </a:lnTo>
                  <a:lnTo>
                    <a:pt x="3702" y="2249"/>
                  </a:lnTo>
                  <a:lnTo>
                    <a:pt x="3730" y="2086"/>
                  </a:lnTo>
                  <a:lnTo>
                    <a:pt x="3742" y="1919"/>
                  </a:lnTo>
                  <a:lnTo>
                    <a:pt x="3742" y="1875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auto">
            <a:xfrm>
              <a:off x="1320" y="3146"/>
              <a:ext cx="564" cy="382"/>
            </a:xfrm>
            <a:custGeom>
              <a:avLst/>
              <a:gdLst>
                <a:gd name="T0" fmla="*/ 0 w 7894"/>
                <a:gd name="T1" fmla="*/ 0 h 5352"/>
                <a:gd name="T2" fmla="*/ 0 w 7894"/>
                <a:gd name="T3" fmla="*/ 0 h 5352"/>
                <a:gd name="T4" fmla="*/ 0 w 7894"/>
                <a:gd name="T5" fmla="*/ 0 h 5352"/>
                <a:gd name="T6" fmla="*/ 0 w 7894"/>
                <a:gd name="T7" fmla="*/ 0 h 5352"/>
                <a:gd name="T8" fmla="*/ 0 w 7894"/>
                <a:gd name="T9" fmla="*/ 0 h 5352"/>
                <a:gd name="T10" fmla="*/ 0 w 7894"/>
                <a:gd name="T11" fmla="*/ 0 h 5352"/>
                <a:gd name="T12" fmla="*/ 0 w 7894"/>
                <a:gd name="T13" fmla="*/ 0 h 5352"/>
                <a:gd name="T14" fmla="*/ 0 w 7894"/>
                <a:gd name="T15" fmla="*/ 0 h 5352"/>
                <a:gd name="T16" fmla="*/ 0 w 7894"/>
                <a:gd name="T17" fmla="*/ 0 h 5352"/>
                <a:gd name="T18" fmla="*/ 0 w 7894"/>
                <a:gd name="T19" fmla="*/ 0 h 5352"/>
                <a:gd name="T20" fmla="*/ 0 w 7894"/>
                <a:gd name="T21" fmla="*/ 0 h 5352"/>
                <a:gd name="T22" fmla="*/ 0 w 7894"/>
                <a:gd name="T23" fmla="*/ 0 h 5352"/>
                <a:gd name="T24" fmla="*/ 0 w 7894"/>
                <a:gd name="T25" fmla="*/ 0 h 5352"/>
                <a:gd name="T26" fmla="*/ 0 w 7894"/>
                <a:gd name="T27" fmla="*/ 0 h 5352"/>
                <a:gd name="T28" fmla="*/ 0 w 7894"/>
                <a:gd name="T29" fmla="*/ 0 h 5352"/>
                <a:gd name="T30" fmla="*/ 0 w 7894"/>
                <a:gd name="T31" fmla="*/ 0 h 5352"/>
                <a:gd name="T32" fmla="*/ 0 w 7894"/>
                <a:gd name="T33" fmla="*/ 0 h 5352"/>
                <a:gd name="T34" fmla="*/ 0 w 7894"/>
                <a:gd name="T35" fmla="*/ 0 h 5352"/>
                <a:gd name="T36" fmla="*/ 0 w 7894"/>
                <a:gd name="T37" fmla="*/ 0 h 5352"/>
                <a:gd name="T38" fmla="*/ 0 w 7894"/>
                <a:gd name="T39" fmla="*/ 0 h 5352"/>
                <a:gd name="T40" fmla="*/ 0 w 7894"/>
                <a:gd name="T41" fmla="*/ 0 h 5352"/>
                <a:gd name="T42" fmla="*/ 0 w 7894"/>
                <a:gd name="T43" fmla="*/ 0 h 5352"/>
                <a:gd name="T44" fmla="*/ 0 w 7894"/>
                <a:gd name="T45" fmla="*/ 0 h 5352"/>
                <a:gd name="T46" fmla="*/ 0 w 7894"/>
                <a:gd name="T47" fmla="*/ 0 h 5352"/>
                <a:gd name="T48" fmla="*/ 0 w 7894"/>
                <a:gd name="T49" fmla="*/ 0 h 5352"/>
                <a:gd name="T50" fmla="*/ 0 w 7894"/>
                <a:gd name="T51" fmla="*/ 0 h 5352"/>
                <a:gd name="T52" fmla="*/ 0 w 7894"/>
                <a:gd name="T53" fmla="*/ 0 h 5352"/>
                <a:gd name="T54" fmla="*/ 0 w 7894"/>
                <a:gd name="T55" fmla="*/ 0 h 5352"/>
                <a:gd name="T56" fmla="*/ 0 w 7894"/>
                <a:gd name="T57" fmla="*/ 0 h 5352"/>
                <a:gd name="T58" fmla="*/ 0 w 7894"/>
                <a:gd name="T59" fmla="*/ 0 h 5352"/>
                <a:gd name="T60" fmla="*/ 0 w 7894"/>
                <a:gd name="T61" fmla="*/ 0 h 5352"/>
                <a:gd name="T62" fmla="*/ 0 w 7894"/>
                <a:gd name="T63" fmla="*/ 0 h 5352"/>
                <a:gd name="T64" fmla="*/ 0 w 7894"/>
                <a:gd name="T65" fmla="*/ 0 h 5352"/>
                <a:gd name="T66" fmla="*/ 0 w 7894"/>
                <a:gd name="T67" fmla="*/ 0 h 5352"/>
                <a:gd name="T68" fmla="*/ 0 w 7894"/>
                <a:gd name="T69" fmla="*/ 0 h 5352"/>
                <a:gd name="T70" fmla="*/ 0 w 7894"/>
                <a:gd name="T71" fmla="*/ 0 h 5352"/>
                <a:gd name="T72" fmla="*/ 0 w 7894"/>
                <a:gd name="T73" fmla="*/ 0 h 53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7894"/>
                <a:gd name="T112" fmla="*/ 0 h 5352"/>
                <a:gd name="T113" fmla="*/ 7894 w 7894"/>
                <a:gd name="T114" fmla="*/ 5352 h 535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7894" h="5352">
                  <a:moveTo>
                    <a:pt x="7381" y="0"/>
                  </a:moveTo>
                  <a:lnTo>
                    <a:pt x="7431" y="0"/>
                  </a:lnTo>
                  <a:lnTo>
                    <a:pt x="7532" y="17"/>
                  </a:lnTo>
                  <a:lnTo>
                    <a:pt x="7626" y="45"/>
                  </a:lnTo>
                  <a:lnTo>
                    <a:pt x="7709" y="113"/>
                  </a:lnTo>
                  <a:lnTo>
                    <a:pt x="7777" y="174"/>
                  </a:lnTo>
                  <a:lnTo>
                    <a:pt x="7833" y="265"/>
                  </a:lnTo>
                  <a:lnTo>
                    <a:pt x="7870" y="352"/>
                  </a:lnTo>
                  <a:lnTo>
                    <a:pt x="7894" y="454"/>
                  </a:lnTo>
                  <a:lnTo>
                    <a:pt x="7894" y="4893"/>
                  </a:lnTo>
                  <a:lnTo>
                    <a:pt x="7888" y="4944"/>
                  </a:lnTo>
                  <a:lnTo>
                    <a:pt x="7860" y="5043"/>
                  </a:lnTo>
                  <a:lnTo>
                    <a:pt x="7822" y="5134"/>
                  </a:lnTo>
                  <a:lnTo>
                    <a:pt x="7749" y="5202"/>
                  </a:lnTo>
                  <a:lnTo>
                    <a:pt x="7670" y="5267"/>
                  </a:lnTo>
                  <a:lnTo>
                    <a:pt x="7581" y="5312"/>
                  </a:lnTo>
                  <a:lnTo>
                    <a:pt x="7481" y="5347"/>
                  </a:lnTo>
                  <a:lnTo>
                    <a:pt x="7381" y="5352"/>
                  </a:lnTo>
                  <a:lnTo>
                    <a:pt x="513" y="5352"/>
                  </a:lnTo>
                  <a:lnTo>
                    <a:pt x="458" y="5347"/>
                  </a:lnTo>
                  <a:lnTo>
                    <a:pt x="364" y="5330"/>
                  </a:lnTo>
                  <a:lnTo>
                    <a:pt x="268" y="5295"/>
                  </a:lnTo>
                  <a:lnTo>
                    <a:pt x="185" y="5240"/>
                  </a:lnTo>
                  <a:lnTo>
                    <a:pt x="112" y="5167"/>
                  </a:lnTo>
                  <a:lnTo>
                    <a:pt x="55" y="5084"/>
                  </a:lnTo>
                  <a:lnTo>
                    <a:pt x="18" y="4995"/>
                  </a:lnTo>
                  <a:lnTo>
                    <a:pt x="0" y="4893"/>
                  </a:lnTo>
                  <a:lnTo>
                    <a:pt x="0" y="454"/>
                  </a:lnTo>
                  <a:lnTo>
                    <a:pt x="7" y="403"/>
                  </a:lnTo>
                  <a:lnTo>
                    <a:pt x="40" y="313"/>
                  </a:lnTo>
                  <a:lnTo>
                    <a:pt x="85" y="220"/>
                  </a:lnTo>
                  <a:lnTo>
                    <a:pt x="144" y="141"/>
                  </a:lnTo>
                  <a:lnTo>
                    <a:pt x="229" y="85"/>
                  </a:lnTo>
                  <a:lnTo>
                    <a:pt x="313" y="41"/>
                  </a:lnTo>
                  <a:lnTo>
                    <a:pt x="409" y="7"/>
                  </a:lnTo>
                  <a:lnTo>
                    <a:pt x="513" y="0"/>
                  </a:lnTo>
                  <a:lnTo>
                    <a:pt x="7381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5" name="Freeform 27"/>
            <p:cNvSpPr>
              <a:spLocks/>
            </p:cNvSpPr>
            <p:nvPr/>
          </p:nvSpPr>
          <p:spPr bwMode="auto">
            <a:xfrm>
              <a:off x="1357" y="3528"/>
              <a:ext cx="491" cy="95"/>
            </a:xfrm>
            <a:custGeom>
              <a:avLst/>
              <a:gdLst>
                <a:gd name="T0" fmla="*/ 0 w 6868"/>
                <a:gd name="T1" fmla="*/ 0 h 1325"/>
                <a:gd name="T2" fmla="*/ 0 w 6868"/>
                <a:gd name="T3" fmla="*/ 0 h 1325"/>
                <a:gd name="T4" fmla="*/ 0 w 6868"/>
                <a:gd name="T5" fmla="*/ 0 h 1325"/>
                <a:gd name="T6" fmla="*/ 0 w 6868"/>
                <a:gd name="T7" fmla="*/ 0 h 1325"/>
                <a:gd name="T8" fmla="*/ 0 w 6868"/>
                <a:gd name="T9" fmla="*/ 0 h 13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68"/>
                <a:gd name="T16" fmla="*/ 0 h 1325"/>
                <a:gd name="T17" fmla="*/ 6868 w 6868"/>
                <a:gd name="T18" fmla="*/ 1325 h 13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68" h="1325">
                  <a:moveTo>
                    <a:pt x="0" y="0"/>
                  </a:moveTo>
                  <a:lnTo>
                    <a:pt x="509" y="1325"/>
                  </a:lnTo>
                  <a:lnTo>
                    <a:pt x="6359" y="1325"/>
                  </a:lnTo>
                  <a:lnTo>
                    <a:pt x="68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6" name="Freeform 28"/>
            <p:cNvSpPr>
              <a:spLocks/>
            </p:cNvSpPr>
            <p:nvPr/>
          </p:nvSpPr>
          <p:spPr bwMode="auto">
            <a:xfrm>
              <a:off x="1393" y="3623"/>
              <a:ext cx="418" cy="237"/>
            </a:xfrm>
            <a:custGeom>
              <a:avLst/>
              <a:gdLst>
                <a:gd name="T0" fmla="*/ 0 w 5850"/>
                <a:gd name="T1" fmla="*/ 0 h 3326"/>
                <a:gd name="T2" fmla="*/ 0 w 5850"/>
                <a:gd name="T3" fmla="*/ 0 h 3326"/>
                <a:gd name="T4" fmla="*/ 0 w 5850"/>
                <a:gd name="T5" fmla="*/ 0 h 3326"/>
                <a:gd name="T6" fmla="*/ 0 w 5850"/>
                <a:gd name="T7" fmla="*/ 0 h 3326"/>
                <a:gd name="T8" fmla="*/ 0 w 5850"/>
                <a:gd name="T9" fmla="*/ 0 h 3326"/>
                <a:gd name="T10" fmla="*/ 0 w 5850"/>
                <a:gd name="T11" fmla="*/ 0 h 3326"/>
                <a:gd name="T12" fmla="*/ 0 w 5850"/>
                <a:gd name="T13" fmla="*/ 0 h 3326"/>
                <a:gd name="T14" fmla="*/ 0 w 5850"/>
                <a:gd name="T15" fmla="*/ 0 h 3326"/>
                <a:gd name="T16" fmla="*/ 0 w 5850"/>
                <a:gd name="T17" fmla="*/ 0 h 3326"/>
                <a:gd name="T18" fmla="*/ 0 w 5850"/>
                <a:gd name="T19" fmla="*/ 0 h 3326"/>
                <a:gd name="T20" fmla="*/ 0 w 5850"/>
                <a:gd name="T21" fmla="*/ 0 h 3326"/>
                <a:gd name="T22" fmla="*/ 0 w 5850"/>
                <a:gd name="T23" fmla="*/ 0 h 3326"/>
                <a:gd name="T24" fmla="*/ 0 w 5850"/>
                <a:gd name="T25" fmla="*/ 0 h 3326"/>
                <a:gd name="T26" fmla="*/ 0 w 5850"/>
                <a:gd name="T27" fmla="*/ 0 h 3326"/>
                <a:gd name="T28" fmla="*/ 0 w 5850"/>
                <a:gd name="T29" fmla="*/ 0 h 3326"/>
                <a:gd name="T30" fmla="*/ 0 w 5850"/>
                <a:gd name="T31" fmla="*/ 0 h 3326"/>
                <a:gd name="T32" fmla="*/ 0 w 5850"/>
                <a:gd name="T33" fmla="*/ 0 h 3326"/>
                <a:gd name="T34" fmla="*/ 0 w 5850"/>
                <a:gd name="T35" fmla="*/ 0 h 3326"/>
                <a:gd name="T36" fmla="*/ 0 w 5850"/>
                <a:gd name="T37" fmla="*/ 0 h 3326"/>
                <a:gd name="T38" fmla="*/ 0 w 5850"/>
                <a:gd name="T39" fmla="*/ 0 h 3326"/>
                <a:gd name="T40" fmla="*/ 0 w 5850"/>
                <a:gd name="T41" fmla="*/ 0 h 3326"/>
                <a:gd name="T42" fmla="*/ 0 w 5850"/>
                <a:gd name="T43" fmla="*/ 0 h 3326"/>
                <a:gd name="T44" fmla="*/ 0 w 5850"/>
                <a:gd name="T45" fmla="*/ 0 h 3326"/>
                <a:gd name="T46" fmla="*/ 0 w 5850"/>
                <a:gd name="T47" fmla="*/ 0 h 332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5850"/>
                <a:gd name="T73" fmla="*/ 0 h 3326"/>
                <a:gd name="T74" fmla="*/ 5850 w 5850"/>
                <a:gd name="T75" fmla="*/ 3326 h 332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5850" h="3326">
                  <a:moveTo>
                    <a:pt x="5850" y="2381"/>
                  </a:moveTo>
                  <a:lnTo>
                    <a:pt x="5850" y="2789"/>
                  </a:lnTo>
                  <a:lnTo>
                    <a:pt x="5850" y="2818"/>
                  </a:lnTo>
                  <a:lnTo>
                    <a:pt x="5846" y="2918"/>
                  </a:lnTo>
                  <a:lnTo>
                    <a:pt x="5812" y="3008"/>
                  </a:lnTo>
                  <a:lnTo>
                    <a:pt x="5761" y="3102"/>
                  </a:lnTo>
                  <a:lnTo>
                    <a:pt x="5699" y="3181"/>
                  </a:lnTo>
                  <a:lnTo>
                    <a:pt x="5622" y="3236"/>
                  </a:lnTo>
                  <a:lnTo>
                    <a:pt x="5532" y="3298"/>
                  </a:lnTo>
                  <a:lnTo>
                    <a:pt x="5443" y="3315"/>
                  </a:lnTo>
                  <a:lnTo>
                    <a:pt x="5336" y="3326"/>
                  </a:lnTo>
                  <a:lnTo>
                    <a:pt x="514" y="3326"/>
                  </a:lnTo>
                  <a:lnTo>
                    <a:pt x="475" y="3326"/>
                  </a:lnTo>
                  <a:lnTo>
                    <a:pt x="380" y="3305"/>
                  </a:lnTo>
                  <a:lnTo>
                    <a:pt x="285" y="3270"/>
                  </a:lnTo>
                  <a:lnTo>
                    <a:pt x="200" y="3220"/>
                  </a:lnTo>
                  <a:lnTo>
                    <a:pt x="124" y="3159"/>
                  </a:lnTo>
                  <a:lnTo>
                    <a:pt x="67" y="3074"/>
                  </a:lnTo>
                  <a:lnTo>
                    <a:pt x="21" y="2981"/>
                  </a:lnTo>
                  <a:lnTo>
                    <a:pt x="0" y="2891"/>
                  </a:lnTo>
                  <a:lnTo>
                    <a:pt x="0" y="2789"/>
                  </a:lnTo>
                  <a:lnTo>
                    <a:pt x="0" y="5"/>
                  </a:lnTo>
                  <a:lnTo>
                    <a:pt x="5850" y="0"/>
                  </a:lnTo>
                  <a:lnTo>
                    <a:pt x="5850" y="938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7" name="Freeform 29"/>
            <p:cNvSpPr>
              <a:spLocks/>
            </p:cNvSpPr>
            <p:nvPr/>
          </p:nvSpPr>
          <p:spPr bwMode="auto">
            <a:xfrm>
              <a:off x="1569" y="3655"/>
              <a:ext cx="66" cy="176"/>
            </a:xfrm>
            <a:custGeom>
              <a:avLst/>
              <a:gdLst>
                <a:gd name="T0" fmla="*/ 0 w 927"/>
                <a:gd name="T1" fmla="*/ 0 h 2455"/>
                <a:gd name="T2" fmla="*/ 0 w 927"/>
                <a:gd name="T3" fmla="*/ 0 h 2455"/>
                <a:gd name="T4" fmla="*/ 0 w 927"/>
                <a:gd name="T5" fmla="*/ 0 h 2455"/>
                <a:gd name="T6" fmla="*/ 0 w 927"/>
                <a:gd name="T7" fmla="*/ 0 h 2455"/>
                <a:gd name="T8" fmla="*/ 0 w 927"/>
                <a:gd name="T9" fmla="*/ 0 h 2455"/>
                <a:gd name="T10" fmla="*/ 0 w 927"/>
                <a:gd name="T11" fmla="*/ 0 h 2455"/>
                <a:gd name="T12" fmla="*/ 0 w 927"/>
                <a:gd name="T13" fmla="*/ 0 h 24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27"/>
                <a:gd name="T22" fmla="*/ 0 h 2455"/>
                <a:gd name="T23" fmla="*/ 927 w 927"/>
                <a:gd name="T24" fmla="*/ 2455 h 24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27" h="2455">
                  <a:moveTo>
                    <a:pt x="927" y="0"/>
                  </a:moveTo>
                  <a:lnTo>
                    <a:pt x="927" y="252"/>
                  </a:lnTo>
                  <a:lnTo>
                    <a:pt x="285" y="252"/>
                  </a:lnTo>
                  <a:lnTo>
                    <a:pt x="285" y="2455"/>
                  </a:lnTo>
                  <a:lnTo>
                    <a:pt x="0" y="2455"/>
                  </a:lnTo>
                  <a:lnTo>
                    <a:pt x="0" y="0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8" name="Freeform 30"/>
            <p:cNvSpPr>
              <a:spLocks/>
            </p:cNvSpPr>
            <p:nvPr/>
          </p:nvSpPr>
          <p:spPr bwMode="auto">
            <a:xfrm>
              <a:off x="1569" y="3655"/>
              <a:ext cx="66" cy="176"/>
            </a:xfrm>
            <a:custGeom>
              <a:avLst/>
              <a:gdLst>
                <a:gd name="T0" fmla="*/ 0 w 933"/>
                <a:gd name="T1" fmla="*/ 0 h 2455"/>
                <a:gd name="T2" fmla="*/ 0 w 933"/>
                <a:gd name="T3" fmla="*/ 0 h 2455"/>
                <a:gd name="T4" fmla="*/ 0 w 933"/>
                <a:gd name="T5" fmla="*/ 0 h 2455"/>
                <a:gd name="T6" fmla="*/ 0 w 933"/>
                <a:gd name="T7" fmla="*/ 0 h 2455"/>
                <a:gd name="T8" fmla="*/ 0 w 933"/>
                <a:gd name="T9" fmla="*/ 0 h 2455"/>
                <a:gd name="T10" fmla="*/ 0 w 933"/>
                <a:gd name="T11" fmla="*/ 0 h 2455"/>
                <a:gd name="T12" fmla="*/ 0 w 933"/>
                <a:gd name="T13" fmla="*/ 0 h 245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33"/>
                <a:gd name="T22" fmla="*/ 0 h 2455"/>
                <a:gd name="T23" fmla="*/ 933 w 933"/>
                <a:gd name="T24" fmla="*/ 2455 h 245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33" h="2455">
                  <a:moveTo>
                    <a:pt x="0" y="2455"/>
                  </a:moveTo>
                  <a:lnTo>
                    <a:pt x="0" y="2199"/>
                  </a:lnTo>
                  <a:lnTo>
                    <a:pt x="642" y="2199"/>
                  </a:lnTo>
                  <a:lnTo>
                    <a:pt x="642" y="0"/>
                  </a:lnTo>
                  <a:lnTo>
                    <a:pt x="933" y="0"/>
                  </a:lnTo>
                  <a:lnTo>
                    <a:pt x="933" y="2455"/>
                  </a:lnTo>
                  <a:lnTo>
                    <a:pt x="0" y="245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19" name="Freeform 31"/>
            <p:cNvSpPr>
              <a:spLocks/>
            </p:cNvSpPr>
            <p:nvPr/>
          </p:nvSpPr>
          <p:spPr bwMode="auto">
            <a:xfrm>
              <a:off x="1470" y="3204"/>
              <a:ext cx="267" cy="268"/>
            </a:xfrm>
            <a:custGeom>
              <a:avLst/>
              <a:gdLst>
                <a:gd name="T0" fmla="*/ 0 w 3742"/>
                <a:gd name="T1" fmla="*/ 0 h 3746"/>
                <a:gd name="T2" fmla="*/ 0 w 3742"/>
                <a:gd name="T3" fmla="*/ 0 h 3746"/>
                <a:gd name="T4" fmla="*/ 0 w 3742"/>
                <a:gd name="T5" fmla="*/ 0 h 3746"/>
                <a:gd name="T6" fmla="*/ 0 w 3742"/>
                <a:gd name="T7" fmla="*/ 0 h 3746"/>
                <a:gd name="T8" fmla="*/ 0 w 3742"/>
                <a:gd name="T9" fmla="*/ 0 h 3746"/>
                <a:gd name="T10" fmla="*/ 0 w 3742"/>
                <a:gd name="T11" fmla="*/ 0 h 3746"/>
                <a:gd name="T12" fmla="*/ 0 w 3742"/>
                <a:gd name="T13" fmla="*/ 0 h 3746"/>
                <a:gd name="T14" fmla="*/ 0 w 3742"/>
                <a:gd name="T15" fmla="*/ 0 h 3746"/>
                <a:gd name="T16" fmla="*/ 0 w 3742"/>
                <a:gd name="T17" fmla="*/ 0 h 3746"/>
                <a:gd name="T18" fmla="*/ 0 w 3742"/>
                <a:gd name="T19" fmla="*/ 0 h 3746"/>
                <a:gd name="T20" fmla="*/ 0 w 3742"/>
                <a:gd name="T21" fmla="*/ 0 h 3746"/>
                <a:gd name="T22" fmla="*/ 0 w 3742"/>
                <a:gd name="T23" fmla="*/ 0 h 3746"/>
                <a:gd name="T24" fmla="*/ 0 w 3742"/>
                <a:gd name="T25" fmla="*/ 0 h 3746"/>
                <a:gd name="T26" fmla="*/ 0 w 3742"/>
                <a:gd name="T27" fmla="*/ 0 h 3746"/>
                <a:gd name="T28" fmla="*/ 0 w 3742"/>
                <a:gd name="T29" fmla="*/ 0 h 3746"/>
                <a:gd name="T30" fmla="*/ 0 w 3742"/>
                <a:gd name="T31" fmla="*/ 0 h 3746"/>
                <a:gd name="T32" fmla="*/ 0 w 3742"/>
                <a:gd name="T33" fmla="*/ 0 h 3746"/>
                <a:gd name="T34" fmla="*/ 0 w 3742"/>
                <a:gd name="T35" fmla="*/ 0 h 3746"/>
                <a:gd name="T36" fmla="*/ 0 w 3742"/>
                <a:gd name="T37" fmla="*/ 0 h 3746"/>
                <a:gd name="T38" fmla="*/ 0 w 3742"/>
                <a:gd name="T39" fmla="*/ 0 h 3746"/>
                <a:gd name="T40" fmla="*/ 0 w 3742"/>
                <a:gd name="T41" fmla="*/ 0 h 3746"/>
                <a:gd name="T42" fmla="*/ 0 w 3742"/>
                <a:gd name="T43" fmla="*/ 0 h 3746"/>
                <a:gd name="T44" fmla="*/ 0 w 3742"/>
                <a:gd name="T45" fmla="*/ 0 h 3746"/>
                <a:gd name="T46" fmla="*/ 0 w 3742"/>
                <a:gd name="T47" fmla="*/ 0 h 3746"/>
                <a:gd name="T48" fmla="*/ 0 w 3742"/>
                <a:gd name="T49" fmla="*/ 0 h 3746"/>
                <a:gd name="T50" fmla="*/ 0 w 3742"/>
                <a:gd name="T51" fmla="*/ 0 h 3746"/>
                <a:gd name="T52" fmla="*/ 0 w 3742"/>
                <a:gd name="T53" fmla="*/ 0 h 3746"/>
                <a:gd name="T54" fmla="*/ 0 w 3742"/>
                <a:gd name="T55" fmla="*/ 0 h 3746"/>
                <a:gd name="T56" fmla="*/ 0 w 3742"/>
                <a:gd name="T57" fmla="*/ 0 h 3746"/>
                <a:gd name="T58" fmla="*/ 0 w 3742"/>
                <a:gd name="T59" fmla="*/ 0 h 3746"/>
                <a:gd name="T60" fmla="*/ 0 w 3742"/>
                <a:gd name="T61" fmla="*/ 0 h 3746"/>
                <a:gd name="T62" fmla="*/ 0 w 3742"/>
                <a:gd name="T63" fmla="*/ 0 h 3746"/>
                <a:gd name="T64" fmla="*/ 0 w 3742"/>
                <a:gd name="T65" fmla="*/ 0 h 3746"/>
                <a:gd name="T66" fmla="*/ 0 w 3742"/>
                <a:gd name="T67" fmla="*/ 0 h 3746"/>
                <a:gd name="T68" fmla="*/ 0 w 3742"/>
                <a:gd name="T69" fmla="*/ 0 h 3746"/>
                <a:gd name="T70" fmla="*/ 0 w 3742"/>
                <a:gd name="T71" fmla="*/ 0 h 37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742"/>
                <a:gd name="T109" fmla="*/ 0 h 3746"/>
                <a:gd name="T110" fmla="*/ 3742 w 3742"/>
                <a:gd name="T111" fmla="*/ 3746 h 374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742" h="3746">
                  <a:moveTo>
                    <a:pt x="3742" y="1879"/>
                  </a:moveTo>
                  <a:lnTo>
                    <a:pt x="3735" y="1710"/>
                  </a:lnTo>
                  <a:lnTo>
                    <a:pt x="3714" y="1544"/>
                  </a:lnTo>
                  <a:lnTo>
                    <a:pt x="3680" y="1380"/>
                  </a:lnTo>
                  <a:lnTo>
                    <a:pt x="3624" y="1224"/>
                  </a:lnTo>
                  <a:lnTo>
                    <a:pt x="3567" y="1079"/>
                  </a:lnTo>
                  <a:lnTo>
                    <a:pt x="3491" y="928"/>
                  </a:lnTo>
                  <a:lnTo>
                    <a:pt x="3394" y="793"/>
                  </a:lnTo>
                  <a:lnTo>
                    <a:pt x="3295" y="665"/>
                  </a:lnTo>
                  <a:lnTo>
                    <a:pt x="3182" y="541"/>
                  </a:lnTo>
                  <a:lnTo>
                    <a:pt x="3061" y="431"/>
                  </a:lnTo>
                  <a:lnTo>
                    <a:pt x="2937" y="329"/>
                  </a:lnTo>
                  <a:lnTo>
                    <a:pt x="2786" y="245"/>
                  </a:lnTo>
                  <a:lnTo>
                    <a:pt x="2641" y="162"/>
                  </a:lnTo>
                  <a:lnTo>
                    <a:pt x="2490" y="105"/>
                  </a:lnTo>
                  <a:lnTo>
                    <a:pt x="2340" y="56"/>
                  </a:lnTo>
                  <a:lnTo>
                    <a:pt x="2173" y="21"/>
                  </a:lnTo>
                  <a:lnTo>
                    <a:pt x="2011" y="4"/>
                  </a:lnTo>
                  <a:lnTo>
                    <a:pt x="1842" y="0"/>
                  </a:lnTo>
                  <a:lnTo>
                    <a:pt x="1676" y="11"/>
                  </a:lnTo>
                  <a:lnTo>
                    <a:pt x="1519" y="32"/>
                  </a:lnTo>
                  <a:lnTo>
                    <a:pt x="1357" y="73"/>
                  </a:lnTo>
                  <a:lnTo>
                    <a:pt x="1195" y="123"/>
                  </a:lnTo>
                  <a:lnTo>
                    <a:pt x="1050" y="189"/>
                  </a:lnTo>
                  <a:lnTo>
                    <a:pt x="906" y="273"/>
                  </a:lnTo>
                  <a:lnTo>
                    <a:pt x="765" y="363"/>
                  </a:lnTo>
                  <a:lnTo>
                    <a:pt x="643" y="469"/>
                  </a:lnTo>
                  <a:lnTo>
                    <a:pt x="520" y="587"/>
                  </a:lnTo>
                  <a:lnTo>
                    <a:pt x="413" y="711"/>
                  </a:lnTo>
                  <a:lnTo>
                    <a:pt x="324" y="838"/>
                  </a:lnTo>
                  <a:lnTo>
                    <a:pt x="235" y="983"/>
                  </a:lnTo>
                  <a:lnTo>
                    <a:pt x="157" y="1128"/>
                  </a:lnTo>
                  <a:lnTo>
                    <a:pt x="101" y="1279"/>
                  </a:lnTo>
                  <a:lnTo>
                    <a:pt x="56" y="1442"/>
                  </a:lnTo>
                  <a:lnTo>
                    <a:pt x="28" y="1616"/>
                  </a:lnTo>
                  <a:lnTo>
                    <a:pt x="7" y="1772"/>
                  </a:lnTo>
                  <a:lnTo>
                    <a:pt x="0" y="1929"/>
                  </a:lnTo>
                  <a:lnTo>
                    <a:pt x="17" y="2102"/>
                  </a:lnTo>
                  <a:lnTo>
                    <a:pt x="52" y="2264"/>
                  </a:lnTo>
                  <a:lnTo>
                    <a:pt x="85" y="2420"/>
                  </a:lnTo>
                  <a:lnTo>
                    <a:pt x="141" y="2582"/>
                  </a:lnTo>
                  <a:lnTo>
                    <a:pt x="217" y="2734"/>
                  </a:lnTo>
                  <a:lnTo>
                    <a:pt x="292" y="2874"/>
                  </a:lnTo>
                  <a:lnTo>
                    <a:pt x="386" y="3019"/>
                  </a:lnTo>
                  <a:lnTo>
                    <a:pt x="493" y="3136"/>
                  </a:lnTo>
                  <a:lnTo>
                    <a:pt x="603" y="3260"/>
                  </a:lnTo>
                  <a:lnTo>
                    <a:pt x="738" y="3360"/>
                  </a:lnTo>
                  <a:lnTo>
                    <a:pt x="867" y="3460"/>
                  </a:lnTo>
                  <a:lnTo>
                    <a:pt x="1011" y="3545"/>
                  </a:lnTo>
                  <a:lnTo>
                    <a:pt x="1163" y="3606"/>
                  </a:lnTo>
                  <a:lnTo>
                    <a:pt x="1312" y="3667"/>
                  </a:lnTo>
                  <a:lnTo>
                    <a:pt x="1469" y="3707"/>
                  </a:lnTo>
                  <a:lnTo>
                    <a:pt x="1636" y="3739"/>
                  </a:lnTo>
                  <a:lnTo>
                    <a:pt x="1793" y="3746"/>
                  </a:lnTo>
                  <a:lnTo>
                    <a:pt x="1966" y="3746"/>
                  </a:lnTo>
                  <a:lnTo>
                    <a:pt x="2127" y="3739"/>
                  </a:lnTo>
                  <a:lnTo>
                    <a:pt x="2283" y="3707"/>
                  </a:lnTo>
                  <a:lnTo>
                    <a:pt x="2451" y="3663"/>
                  </a:lnTo>
                  <a:lnTo>
                    <a:pt x="2603" y="3600"/>
                  </a:lnTo>
                  <a:lnTo>
                    <a:pt x="2759" y="3533"/>
                  </a:lnTo>
                  <a:lnTo>
                    <a:pt x="2892" y="3450"/>
                  </a:lnTo>
                  <a:lnTo>
                    <a:pt x="3026" y="3354"/>
                  </a:lnTo>
                  <a:lnTo>
                    <a:pt x="3161" y="3249"/>
                  </a:lnTo>
                  <a:lnTo>
                    <a:pt x="3272" y="3126"/>
                  </a:lnTo>
                  <a:lnTo>
                    <a:pt x="3373" y="2997"/>
                  </a:lnTo>
                  <a:lnTo>
                    <a:pt x="3467" y="2863"/>
                  </a:lnTo>
                  <a:lnTo>
                    <a:pt x="3546" y="2716"/>
                  </a:lnTo>
                  <a:lnTo>
                    <a:pt x="3607" y="2567"/>
                  </a:lnTo>
                  <a:lnTo>
                    <a:pt x="3670" y="2416"/>
                  </a:lnTo>
                  <a:lnTo>
                    <a:pt x="3702" y="2253"/>
                  </a:lnTo>
                  <a:lnTo>
                    <a:pt x="3730" y="2085"/>
                  </a:lnTo>
                  <a:lnTo>
                    <a:pt x="3742" y="1923"/>
                  </a:lnTo>
                  <a:lnTo>
                    <a:pt x="3742" y="1879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20" name="Rectangle 32"/>
            <p:cNvSpPr>
              <a:spLocks noChangeArrowheads="1"/>
            </p:cNvSpPr>
            <p:nvPr/>
          </p:nvSpPr>
          <p:spPr bwMode="auto">
            <a:xfrm>
              <a:off x="1599" y="3232"/>
              <a:ext cx="9" cy="127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21" name="Freeform 33"/>
            <p:cNvSpPr>
              <a:spLocks/>
            </p:cNvSpPr>
            <p:nvPr/>
          </p:nvSpPr>
          <p:spPr bwMode="auto">
            <a:xfrm>
              <a:off x="1588" y="3320"/>
              <a:ext cx="60" cy="77"/>
            </a:xfrm>
            <a:custGeom>
              <a:avLst/>
              <a:gdLst>
                <a:gd name="T0" fmla="*/ 0 w 842"/>
                <a:gd name="T1" fmla="*/ 0 h 1075"/>
                <a:gd name="T2" fmla="*/ 0 w 842"/>
                <a:gd name="T3" fmla="*/ 0 h 1075"/>
                <a:gd name="T4" fmla="*/ 0 w 842"/>
                <a:gd name="T5" fmla="*/ 0 h 1075"/>
                <a:gd name="T6" fmla="*/ 0 w 842"/>
                <a:gd name="T7" fmla="*/ 0 h 1075"/>
                <a:gd name="T8" fmla="*/ 0 w 842"/>
                <a:gd name="T9" fmla="*/ 0 h 10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2"/>
                <a:gd name="T16" fmla="*/ 0 h 1075"/>
                <a:gd name="T17" fmla="*/ 842 w 842"/>
                <a:gd name="T18" fmla="*/ 1075 h 10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2" h="1075">
                  <a:moveTo>
                    <a:pt x="101" y="0"/>
                  </a:moveTo>
                  <a:lnTo>
                    <a:pt x="0" y="90"/>
                  </a:lnTo>
                  <a:lnTo>
                    <a:pt x="742" y="1075"/>
                  </a:lnTo>
                  <a:lnTo>
                    <a:pt x="842" y="1013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22" name="Rectangle 34"/>
            <p:cNvSpPr>
              <a:spLocks noChangeArrowheads="1"/>
            </p:cNvSpPr>
            <p:nvPr/>
          </p:nvSpPr>
          <p:spPr bwMode="auto">
            <a:xfrm>
              <a:off x="1599" y="3427"/>
              <a:ext cx="9" cy="18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23" name="Rectangle 35"/>
            <p:cNvSpPr>
              <a:spLocks noChangeArrowheads="1"/>
            </p:cNvSpPr>
            <p:nvPr/>
          </p:nvSpPr>
          <p:spPr bwMode="auto">
            <a:xfrm>
              <a:off x="1502" y="3335"/>
              <a:ext cx="17" cy="9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24" name="Rectangle 36"/>
            <p:cNvSpPr>
              <a:spLocks noChangeArrowheads="1"/>
            </p:cNvSpPr>
            <p:nvPr/>
          </p:nvSpPr>
          <p:spPr bwMode="auto">
            <a:xfrm>
              <a:off x="1689" y="3335"/>
              <a:ext cx="17" cy="9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25" name="Freeform 37"/>
            <p:cNvSpPr>
              <a:spLocks/>
            </p:cNvSpPr>
            <p:nvPr/>
          </p:nvSpPr>
          <p:spPr bwMode="auto">
            <a:xfrm>
              <a:off x="1657" y="3656"/>
              <a:ext cx="74" cy="177"/>
            </a:xfrm>
            <a:custGeom>
              <a:avLst/>
              <a:gdLst>
                <a:gd name="T0" fmla="*/ 0 w 1037"/>
                <a:gd name="T1" fmla="*/ 0 h 2477"/>
                <a:gd name="T2" fmla="*/ 0 w 1037"/>
                <a:gd name="T3" fmla="*/ 0 h 2477"/>
                <a:gd name="T4" fmla="*/ 0 w 1037"/>
                <a:gd name="T5" fmla="*/ 0 h 2477"/>
                <a:gd name="T6" fmla="*/ 0 w 1037"/>
                <a:gd name="T7" fmla="*/ 0 h 2477"/>
                <a:gd name="T8" fmla="*/ 0 w 1037"/>
                <a:gd name="T9" fmla="*/ 0 h 2477"/>
                <a:gd name="T10" fmla="*/ 0 w 1037"/>
                <a:gd name="T11" fmla="*/ 0 h 2477"/>
                <a:gd name="T12" fmla="*/ 0 w 1037"/>
                <a:gd name="T13" fmla="*/ 0 h 2477"/>
                <a:gd name="T14" fmla="*/ 0 w 1037"/>
                <a:gd name="T15" fmla="*/ 0 h 247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37"/>
                <a:gd name="T25" fmla="*/ 0 h 2477"/>
                <a:gd name="T26" fmla="*/ 1037 w 1037"/>
                <a:gd name="T27" fmla="*/ 2477 h 247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37" h="2477">
                  <a:moveTo>
                    <a:pt x="1037" y="821"/>
                  </a:moveTo>
                  <a:lnTo>
                    <a:pt x="691" y="817"/>
                  </a:lnTo>
                  <a:lnTo>
                    <a:pt x="691" y="0"/>
                  </a:lnTo>
                  <a:lnTo>
                    <a:pt x="0" y="1237"/>
                  </a:lnTo>
                  <a:lnTo>
                    <a:pt x="691" y="2477"/>
                  </a:lnTo>
                  <a:lnTo>
                    <a:pt x="691" y="1661"/>
                  </a:lnTo>
                  <a:lnTo>
                    <a:pt x="1037" y="1666"/>
                  </a:lnTo>
                  <a:lnTo>
                    <a:pt x="1037" y="821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26" name="Rectangle 38"/>
            <p:cNvSpPr>
              <a:spLocks noChangeArrowheads="1"/>
            </p:cNvSpPr>
            <p:nvPr/>
          </p:nvSpPr>
          <p:spPr bwMode="auto">
            <a:xfrm>
              <a:off x="1747" y="3690"/>
              <a:ext cx="205" cy="103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</p:grpSp>
      <p:sp>
        <p:nvSpPr>
          <p:cNvPr id="27" name="AutoShape 2"/>
          <p:cNvSpPr>
            <a:spLocks noChangeArrowheads="1"/>
          </p:cNvSpPr>
          <p:nvPr/>
        </p:nvSpPr>
        <p:spPr bwMode="auto">
          <a:xfrm>
            <a:off x="5062407" y="2229951"/>
            <a:ext cx="2984500" cy="1954213"/>
          </a:xfrm>
          <a:prstGeom prst="octagon">
            <a:avLst>
              <a:gd name="adj" fmla="val 29282"/>
            </a:avLst>
          </a:prstGeom>
          <a:solidFill>
            <a:srgbClr val="FF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GB" altLang="en-US" sz="16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AutoShape 5"/>
          <p:cNvSpPr>
            <a:spLocks noChangeArrowheads="1"/>
          </p:cNvSpPr>
          <p:nvPr/>
        </p:nvSpPr>
        <p:spPr bwMode="auto">
          <a:xfrm>
            <a:off x="5807305" y="1132753"/>
            <a:ext cx="1629694" cy="673300"/>
          </a:xfrm>
          <a:prstGeom prst="roundRect">
            <a:avLst>
              <a:gd name="adj" fmla="val 12495"/>
            </a:avLst>
          </a:prstGeom>
          <a:solidFill>
            <a:srgbClr val="CCFFCC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 dirty="0">
                <a:solidFill>
                  <a:srgbClr val="7030A0"/>
                </a:solidFill>
                <a:latin typeface="Arial" panose="020B0604020202020204" pitchFamily="34" charset="0"/>
              </a:rPr>
              <a:t>Activity</a:t>
            </a:r>
            <a:br>
              <a:rPr lang="en-US" altLang="en-US" sz="1600" b="1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en-US" altLang="en-US" sz="1600" b="1" dirty="0">
                <a:solidFill>
                  <a:srgbClr val="7030A0"/>
                </a:solidFill>
                <a:latin typeface="Arial" panose="020B0604020202020204" pitchFamily="34" charset="0"/>
              </a:rPr>
              <a:t>Standards</a:t>
            </a:r>
          </a:p>
        </p:txBody>
      </p: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5040314" y="2284519"/>
            <a:ext cx="2942776" cy="736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7030A0"/>
                </a:solidFill>
                <a:latin typeface="Arial" panose="020B0604020202020204" pitchFamily="34" charset="0"/>
              </a:rPr>
              <a:t>The activity is the</a:t>
            </a:r>
            <a:br>
              <a:rPr lang="en-US" altLang="en-US" sz="1400" b="1" dirty="0">
                <a:solidFill>
                  <a:srgbClr val="7030A0"/>
                </a:solidFill>
                <a:latin typeface="Arial" panose="020B0604020202020204" pitchFamily="34" charset="0"/>
              </a:rPr>
            </a:br>
            <a:r>
              <a:rPr lang="en-US" altLang="en-US" sz="1400" b="1" dirty="0">
                <a:solidFill>
                  <a:srgbClr val="7030A0"/>
                </a:solidFill>
                <a:latin typeface="Arial" panose="020B0604020202020204" pitchFamily="34" charset="0"/>
              </a:rPr>
              <a:t> base used to calculate the predetermined overhead.</a:t>
            </a:r>
          </a:p>
        </p:txBody>
      </p:sp>
      <p:sp>
        <p:nvSpPr>
          <p:cNvPr id="30" name="Line 14"/>
          <p:cNvSpPr>
            <a:spLocks noChangeShapeType="1"/>
          </p:cNvSpPr>
          <p:nvPr/>
        </p:nvSpPr>
        <p:spPr bwMode="auto">
          <a:xfrm>
            <a:off x="6586048" y="1806052"/>
            <a:ext cx="0" cy="37770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100"/>
          </a:p>
        </p:txBody>
      </p:sp>
      <p:grpSp>
        <p:nvGrpSpPr>
          <p:cNvPr id="31" name="Group 65"/>
          <p:cNvGrpSpPr>
            <a:grpSpLocks/>
          </p:cNvGrpSpPr>
          <p:nvPr/>
        </p:nvGrpSpPr>
        <p:grpSpPr bwMode="auto">
          <a:xfrm>
            <a:off x="5772940" y="3273758"/>
            <a:ext cx="1477524" cy="707170"/>
            <a:chOff x="3754" y="3173"/>
            <a:chExt cx="1204" cy="689"/>
          </a:xfrm>
        </p:grpSpPr>
        <p:sp>
          <p:nvSpPr>
            <p:cNvPr id="32" name="Rectangle 40"/>
            <p:cNvSpPr>
              <a:spLocks noChangeArrowheads="1"/>
            </p:cNvSpPr>
            <p:nvPr/>
          </p:nvSpPr>
          <p:spPr bwMode="auto">
            <a:xfrm>
              <a:off x="4683" y="3255"/>
              <a:ext cx="275" cy="517"/>
            </a:xfrm>
            <a:prstGeom prst="rect">
              <a:avLst/>
            </a:prstGeom>
            <a:solidFill>
              <a:srgbClr val="70230C"/>
            </a:solidFill>
            <a:ln w="0">
              <a:solidFill>
                <a:srgbClr val="70230C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33" name="Freeform 41"/>
            <p:cNvSpPr>
              <a:spLocks/>
            </p:cNvSpPr>
            <p:nvPr/>
          </p:nvSpPr>
          <p:spPr bwMode="auto">
            <a:xfrm>
              <a:off x="3754" y="3543"/>
              <a:ext cx="884" cy="241"/>
            </a:xfrm>
            <a:custGeom>
              <a:avLst/>
              <a:gdLst>
                <a:gd name="T0" fmla="*/ 0 w 9721"/>
                <a:gd name="T1" fmla="*/ 0 h 3368"/>
                <a:gd name="T2" fmla="*/ 0 w 9721"/>
                <a:gd name="T3" fmla="*/ 0 h 3368"/>
                <a:gd name="T4" fmla="*/ 0 w 9721"/>
                <a:gd name="T5" fmla="*/ 0 h 3368"/>
                <a:gd name="T6" fmla="*/ 0 w 9721"/>
                <a:gd name="T7" fmla="*/ 0 h 3368"/>
                <a:gd name="T8" fmla="*/ 0 w 9721"/>
                <a:gd name="T9" fmla="*/ 0 h 3368"/>
                <a:gd name="T10" fmla="*/ 0 w 9721"/>
                <a:gd name="T11" fmla="*/ 0 h 3368"/>
                <a:gd name="T12" fmla="*/ 0 w 9721"/>
                <a:gd name="T13" fmla="*/ 0 h 3368"/>
                <a:gd name="T14" fmla="*/ 0 w 9721"/>
                <a:gd name="T15" fmla="*/ 0 h 3368"/>
                <a:gd name="T16" fmla="*/ 0 w 9721"/>
                <a:gd name="T17" fmla="*/ 0 h 3368"/>
                <a:gd name="T18" fmla="*/ 0 w 9721"/>
                <a:gd name="T19" fmla="*/ 0 h 3368"/>
                <a:gd name="T20" fmla="*/ 0 w 9721"/>
                <a:gd name="T21" fmla="*/ 0 h 3368"/>
                <a:gd name="T22" fmla="*/ 0 w 9721"/>
                <a:gd name="T23" fmla="*/ 0 h 3368"/>
                <a:gd name="T24" fmla="*/ 0 w 9721"/>
                <a:gd name="T25" fmla="*/ 0 h 3368"/>
                <a:gd name="T26" fmla="*/ 0 w 9721"/>
                <a:gd name="T27" fmla="*/ 0 h 3368"/>
                <a:gd name="T28" fmla="*/ 0 w 9721"/>
                <a:gd name="T29" fmla="*/ 0 h 3368"/>
                <a:gd name="T30" fmla="*/ 0 w 9721"/>
                <a:gd name="T31" fmla="*/ 0 h 3368"/>
                <a:gd name="T32" fmla="*/ 0 w 9721"/>
                <a:gd name="T33" fmla="*/ 0 h 3368"/>
                <a:gd name="T34" fmla="*/ 0 w 9721"/>
                <a:gd name="T35" fmla="*/ 0 h 33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721"/>
                <a:gd name="T55" fmla="*/ 0 h 3368"/>
                <a:gd name="T56" fmla="*/ 9721 w 9721"/>
                <a:gd name="T57" fmla="*/ 3368 h 33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721" h="3368">
                  <a:moveTo>
                    <a:pt x="0" y="0"/>
                  </a:moveTo>
                  <a:lnTo>
                    <a:pt x="0" y="1704"/>
                  </a:lnTo>
                  <a:lnTo>
                    <a:pt x="936" y="1704"/>
                  </a:lnTo>
                  <a:lnTo>
                    <a:pt x="936" y="2735"/>
                  </a:lnTo>
                  <a:lnTo>
                    <a:pt x="1869" y="2735"/>
                  </a:lnTo>
                  <a:lnTo>
                    <a:pt x="2319" y="3368"/>
                  </a:lnTo>
                  <a:lnTo>
                    <a:pt x="6353" y="3368"/>
                  </a:lnTo>
                  <a:lnTo>
                    <a:pt x="6754" y="2166"/>
                  </a:lnTo>
                  <a:lnTo>
                    <a:pt x="7929" y="1767"/>
                  </a:lnTo>
                  <a:lnTo>
                    <a:pt x="8835" y="2371"/>
                  </a:lnTo>
                  <a:lnTo>
                    <a:pt x="8835" y="3368"/>
                  </a:lnTo>
                  <a:lnTo>
                    <a:pt x="9721" y="3368"/>
                  </a:lnTo>
                  <a:lnTo>
                    <a:pt x="9721" y="0"/>
                  </a:lnTo>
                  <a:lnTo>
                    <a:pt x="6754" y="0"/>
                  </a:lnTo>
                  <a:lnTo>
                    <a:pt x="5609" y="969"/>
                  </a:lnTo>
                  <a:lnTo>
                    <a:pt x="5335" y="969"/>
                  </a:lnTo>
                  <a:lnTo>
                    <a:pt x="53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A00"/>
            </a:solidFill>
            <a:ln w="0">
              <a:solidFill>
                <a:srgbClr val="FFEA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34" name="Freeform 42"/>
            <p:cNvSpPr>
              <a:spLocks/>
            </p:cNvSpPr>
            <p:nvPr/>
          </p:nvSpPr>
          <p:spPr bwMode="auto">
            <a:xfrm>
              <a:off x="4361" y="3677"/>
              <a:ext cx="193" cy="147"/>
            </a:xfrm>
            <a:custGeom>
              <a:avLst/>
              <a:gdLst>
                <a:gd name="T0" fmla="*/ 0 w 2123"/>
                <a:gd name="T1" fmla="*/ 0 h 2061"/>
                <a:gd name="T2" fmla="*/ 0 w 2123"/>
                <a:gd name="T3" fmla="*/ 0 h 2061"/>
                <a:gd name="T4" fmla="*/ 0 w 2123"/>
                <a:gd name="T5" fmla="*/ 0 h 2061"/>
                <a:gd name="T6" fmla="*/ 0 w 2123"/>
                <a:gd name="T7" fmla="*/ 0 h 2061"/>
                <a:gd name="T8" fmla="*/ 0 w 2123"/>
                <a:gd name="T9" fmla="*/ 0 h 2061"/>
                <a:gd name="T10" fmla="*/ 0 w 2123"/>
                <a:gd name="T11" fmla="*/ 0 h 2061"/>
                <a:gd name="T12" fmla="*/ 0 w 2123"/>
                <a:gd name="T13" fmla="*/ 0 h 2061"/>
                <a:gd name="T14" fmla="*/ 0 w 2123"/>
                <a:gd name="T15" fmla="*/ 0 h 2061"/>
                <a:gd name="T16" fmla="*/ 0 w 2123"/>
                <a:gd name="T17" fmla="*/ 0 h 2061"/>
                <a:gd name="T18" fmla="*/ 0 w 2123"/>
                <a:gd name="T19" fmla="*/ 0 h 2061"/>
                <a:gd name="T20" fmla="*/ 0 w 2123"/>
                <a:gd name="T21" fmla="*/ 0 h 2061"/>
                <a:gd name="T22" fmla="*/ 0 w 2123"/>
                <a:gd name="T23" fmla="*/ 0 h 2061"/>
                <a:gd name="T24" fmla="*/ 0 w 2123"/>
                <a:gd name="T25" fmla="*/ 0 h 2061"/>
                <a:gd name="T26" fmla="*/ 0 w 2123"/>
                <a:gd name="T27" fmla="*/ 0 h 2061"/>
                <a:gd name="T28" fmla="*/ 0 w 2123"/>
                <a:gd name="T29" fmla="*/ 0 h 2061"/>
                <a:gd name="T30" fmla="*/ 0 w 2123"/>
                <a:gd name="T31" fmla="*/ 0 h 2061"/>
                <a:gd name="T32" fmla="*/ 0 w 2123"/>
                <a:gd name="T33" fmla="*/ 0 h 2061"/>
                <a:gd name="T34" fmla="*/ 0 w 2123"/>
                <a:gd name="T35" fmla="*/ 0 h 2061"/>
                <a:gd name="T36" fmla="*/ 0 w 2123"/>
                <a:gd name="T37" fmla="*/ 0 h 2061"/>
                <a:gd name="T38" fmla="*/ 0 w 2123"/>
                <a:gd name="T39" fmla="*/ 0 h 2061"/>
                <a:gd name="T40" fmla="*/ 0 w 2123"/>
                <a:gd name="T41" fmla="*/ 0 h 2061"/>
                <a:gd name="T42" fmla="*/ 0 w 2123"/>
                <a:gd name="T43" fmla="*/ 0 h 2061"/>
                <a:gd name="T44" fmla="*/ 0 w 2123"/>
                <a:gd name="T45" fmla="*/ 0 h 2061"/>
                <a:gd name="T46" fmla="*/ 0 w 2123"/>
                <a:gd name="T47" fmla="*/ 0 h 2061"/>
                <a:gd name="T48" fmla="*/ 0 w 2123"/>
                <a:gd name="T49" fmla="*/ 0 h 2061"/>
                <a:gd name="T50" fmla="*/ 0 w 2123"/>
                <a:gd name="T51" fmla="*/ 0 h 2061"/>
                <a:gd name="T52" fmla="*/ 0 w 2123"/>
                <a:gd name="T53" fmla="*/ 0 h 2061"/>
                <a:gd name="T54" fmla="*/ 0 w 2123"/>
                <a:gd name="T55" fmla="*/ 0 h 2061"/>
                <a:gd name="T56" fmla="*/ 0 w 2123"/>
                <a:gd name="T57" fmla="*/ 0 h 2061"/>
                <a:gd name="T58" fmla="*/ 0 w 2123"/>
                <a:gd name="T59" fmla="*/ 0 h 2061"/>
                <a:gd name="T60" fmla="*/ 0 w 2123"/>
                <a:gd name="T61" fmla="*/ 0 h 2061"/>
                <a:gd name="T62" fmla="*/ 0 w 2123"/>
                <a:gd name="T63" fmla="*/ 0 h 2061"/>
                <a:gd name="T64" fmla="*/ 0 w 2123"/>
                <a:gd name="T65" fmla="*/ 0 h 2061"/>
                <a:gd name="T66" fmla="*/ 0 w 2123"/>
                <a:gd name="T67" fmla="*/ 0 h 2061"/>
                <a:gd name="T68" fmla="*/ 0 w 2123"/>
                <a:gd name="T69" fmla="*/ 0 h 2061"/>
                <a:gd name="T70" fmla="*/ 0 w 2123"/>
                <a:gd name="T71" fmla="*/ 0 h 2061"/>
                <a:gd name="T72" fmla="*/ 0 w 2123"/>
                <a:gd name="T73" fmla="*/ 0 h 2061"/>
                <a:gd name="T74" fmla="*/ 0 w 2123"/>
                <a:gd name="T75" fmla="*/ 0 h 2061"/>
                <a:gd name="T76" fmla="*/ 0 w 2123"/>
                <a:gd name="T77" fmla="*/ 0 h 2061"/>
                <a:gd name="T78" fmla="*/ 0 w 2123"/>
                <a:gd name="T79" fmla="*/ 0 h 2061"/>
                <a:gd name="T80" fmla="*/ 0 w 2123"/>
                <a:gd name="T81" fmla="*/ 0 h 2061"/>
                <a:gd name="T82" fmla="*/ 0 w 2123"/>
                <a:gd name="T83" fmla="*/ 0 h 2061"/>
                <a:gd name="T84" fmla="*/ 0 w 2123"/>
                <a:gd name="T85" fmla="*/ 0 h 2061"/>
                <a:gd name="T86" fmla="*/ 0 w 2123"/>
                <a:gd name="T87" fmla="*/ 0 h 2061"/>
                <a:gd name="T88" fmla="*/ 0 w 2123"/>
                <a:gd name="T89" fmla="*/ 0 h 2061"/>
                <a:gd name="T90" fmla="*/ 0 w 2123"/>
                <a:gd name="T91" fmla="*/ 0 h 2061"/>
                <a:gd name="T92" fmla="*/ 0 w 2123"/>
                <a:gd name="T93" fmla="*/ 0 h 2061"/>
                <a:gd name="T94" fmla="*/ 0 w 2123"/>
                <a:gd name="T95" fmla="*/ 0 h 2061"/>
                <a:gd name="T96" fmla="*/ 0 w 2123"/>
                <a:gd name="T97" fmla="*/ 0 h 2061"/>
                <a:gd name="T98" fmla="*/ 0 w 2123"/>
                <a:gd name="T99" fmla="*/ 0 h 2061"/>
                <a:gd name="T100" fmla="*/ 0 w 2123"/>
                <a:gd name="T101" fmla="*/ 0 h 2061"/>
                <a:gd name="T102" fmla="*/ 0 w 2123"/>
                <a:gd name="T103" fmla="*/ 0 h 2061"/>
                <a:gd name="T104" fmla="*/ 0 w 2123"/>
                <a:gd name="T105" fmla="*/ 0 h 2061"/>
                <a:gd name="T106" fmla="*/ 0 w 2123"/>
                <a:gd name="T107" fmla="*/ 0 h 2061"/>
                <a:gd name="T108" fmla="*/ 0 w 2123"/>
                <a:gd name="T109" fmla="*/ 0 h 2061"/>
                <a:gd name="T110" fmla="*/ 0 w 2123"/>
                <a:gd name="T111" fmla="*/ 0 h 2061"/>
                <a:gd name="T112" fmla="*/ 0 w 2123"/>
                <a:gd name="T113" fmla="*/ 0 h 2061"/>
                <a:gd name="T114" fmla="*/ 0 w 2123"/>
                <a:gd name="T115" fmla="*/ 0 h 2061"/>
                <a:gd name="T116" fmla="*/ 0 w 2123"/>
                <a:gd name="T117" fmla="*/ 0 h 2061"/>
                <a:gd name="T118" fmla="*/ 0 w 2123"/>
                <a:gd name="T119" fmla="*/ 0 h 2061"/>
                <a:gd name="T120" fmla="*/ 0 w 2123"/>
                <a:gd name="T121" fmla="*/ 0 h 2061"/>
                <a:gd name="T122" fmla="*/ 0 w 2123"/>
                <a:gd name="T123" fmla="*/ 0 h 206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23"/>
                <a:gd name="T187" fmla="*/ 0 h 2061"/>
                <a:gd name="T188" fmla="*/ 2123 w 2123"/>
                <a:gd name="T189" fmla="*/ 2061 h 206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23" h="2061">
                  <a:moveTo>
                    <a:pt x="2123" y="1032"/>
                  </a:moveTo>
                  <a:lnTo>
                    <a:pt x="2117" y="928"/>
                  </a:lnTo>
                  <a:lnTo>
                    <a:pt x="2102" y="819"/>
                  </a:lnTo>
                  <a:lnTo>
                    <a:pt x="2074" y="714"/>
                  </a:lnTo>
                  <a:lnTo>
                    <a:pt x="2039" y="618"/>
                  </a:lnTo>
                  <a:lnTo>
                    <a:pt x="1990" y="522"/>
                  </a:lnTo>
                  <a:lnTo>
                    <a:pt x="1925" y="433"/>
                  </a:lnTo>
                  <a:lnTo>
                    <a:pt x="1855" y="344"/>
                  </a:lnTo>
                  <a:lnTo>
                    <a:pt x="1778" y="269"/>
                  </a:lnTo>
                  <a:lnTo>
                    <a:pt x="1694" y="199"/>
                  </a:lnTo>
                  <a:lnTo>
                    <a:pt x="1610" y="144"/>
                  </a:lnTo>
                  <a:lnTo>
                    <a:pt x="1504" y="96"/>
                  </a:lnTo>
                  <a:lnTo>
                    <a:pt x="1406" y="55"/>
                  </a:lnTo>
                  <a:lnTo>
                    <a:pt x="1301" y="27"/>
                  </a:lnTo>
                  <a:lnTo>
                    <a:pt x="1189" y="6"/>
                  </a:lnTo>
                  <a:lnTo>
                    <a:pt x="1082" y="0"/>
                  </a:lnTo>
                  <a:lnTo>
                    <a:pt x="970" y="0"/>
                  </a:lnTo>
                  <a:lnTo>
                    <a:pt x="864" y="13"/>
                  </a:lnTo>
                  <a:lnTo>
                    <a:pt x="760" y="40"/>
                  </a:lnTo>
                  <a:lnTo>
                    <a:pt x="654" y="75"/>
                  </a:lnTo>
                  <a:lnTo>
                    <a:pt x="555" y="123"/>
                  </a:lnTo>
                  <a:lnTo>
                    <a:pt x="456" y="178"/>
                  </a:lnTo>
                  <a:lnTo>
                    <a:pt x="374" y="241"/>
                  </a:lnTo>
                  <a:lnTo>
                    <a:pt x="295" y="316"/>
                  </a:lnTo>
                  <a:lnTo>
                    <a:pt x="224" y="399"/>
                  </a:lnTo>
                  <a:lnTo>
                    <a:pt x="155" y="488"/>
                  </a:lnTo>
                  <a:lnTo>
                    <a:pt x="106" y="577"/>
                  </a:lnTo>
                  <a:lnTo>
                    <a:pt x="64" y="680"/>
                  </a:lnTo>
                  <a:lnTo>
                    <a:pt x="29" y="776"/>
                  </a:lnTo>
                  <a:lnTo>
                    <a:pt x="8" y="879"/>
                  </a:lnTo>
                  <a:lnTo>
                    <a:pt x="0" y="990"/>
                  </a:lnTo>
                  <a:lnTo>
                    <a:pt x="0" y="1093"/>
                  </a:lnTo>
                  <a:lnTo>
                    <a:pt x="8" y="1202"/>
                  </a:lnTo>
                  <a:lnTo>
                    <a:pt x="35" y="1306"/>
                  </a:lnTo>
                  <a:lnTo>
                    <a:pt x="70" y="1409"/>
                  </a:lnTo>
                  <a:lnTo>
                    <a:pt x="112" y="1506"/>
                  </a:lnTo>
                  <a:lnTo>
                    <a:pt x="168" y="1602"/>
                  </a:lnTo>
                  <a:lnTo>
                    <a:pt x="232" y="1684"/>
                  </a:lnTo>
                  <a:lnTo>
                    <a:pt x="309" y="1767"/>
                  </a:lnTo>
                  <a:lnTo>
                    <a:pt x="386" y="1835"/>
                  </a:lnTo>
                  <a:lnTo>
                    <a:pt x="477" y="1897"/>
                  </a:lnTo>
                  <a:lnTo>
                    <a:pt x="577" y="1952"/>
                  </a:lnTo>
                  <a:lnTo>
                    <a:pt x="675" y="1993"/>
                  </a:lnTo>
                  <a:lnTo>
                    <a:pt x="773" y="2027"/>
                  </a:lnTo>
                  <a:lnTo>
                    <a:pt x="885" y="2048"/>
                  </a:lnTo>
                  <a:lnTo>
                    <a:pt x="991" y="2061"/>
                  </a:lnTo>
                  <a:lnTo>
                    <a:pt x="1103" y="2061"/>
                  </a:lnTo>
                  <a:lnTo>
                    <a:pt x="1215" y="2056"/>
                  </a:lnTo>
                  <a:lnTo>
                    <a:pt x="1322" y="2035"/>
                  </a:lnTo>
                  <a:lnTo>
                    <a:pt x="1427" y="2000"/>
                  </a:lnTo>
                  <a:lnTo>
                    <a:pt x="1525" y="1959"/>
                  </a:lnTo>
                  <a:lnTo>
                    <a:pt x="1624" y="1910"/>
                  </a:lnTo>
                  <a:lnTo>
                    <a:pt x="1715" y="1849"/>
                  </a:lnTo>
                  <a:lnTo>
                    <a:pt x="1799" y="1780"/>
                  </a:lnTo>
                  <a:lnTo>
                    <a:pt x="1869" y="1705"/>
                  </a:lnTo>
                  <a:lnTo>
                    <a:pt x="1941" y="1616"/>
                  </a:lnTo>
                  <a:lnTo>
                    <a:pt x="1997" y="1527"/>
                  </a:lnTo>
                  <a:lnTo>
                    <a:pt x="2045" y="1430"/>
                  </a:lnTo>
                  <a:lnTo>
                    <a:pt x="2081" y="1326"/>
                  </a:lnTo>
                  <a:lnTo>
                    <a:pt x="2109" y="1223"/>
                  </a:lnTo>
                  <a:lnTo>
                    <a:pt x="2123" y="1121"/>
                  </a:lnTo>
                  <a:lnTo>
                    <a:pt x="2123" y="1032"/>
                  </a:lnTo>
                  <a:close/>
                </a:path>
              </a:pathLst>
            </a:custGeom>
            <a:solidFill>
              <a:srgbClr val="B5B5B5"/>
            </a:solidFill>
            <a:ln w="0">
              <a:solidFill>
                <a:srgbClr val="B5B5B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35" name="Freeform 43"/>
            <p:cNvSpPr>
              <a:spLocks/>
            </p:cNvSpPr>
            <p:nvPr/>
          </p:nvSpPr>
          <p:spPr bwMode="auto">
            <a:xfrm>
              <a:off x="3816" y="3741"/>
              <a:ext cx="112" cy="86"/>
            </a:xfrm>
            <a:custGeom>
              <a:avLst/>
              <a:gdLst>
                <a:gd name="T0" fmla="*/ 0 w 1237"/>
                <a:gd name="T1" fmla="*/ 0 h 1203"/>
                <a:gd name="T2" fmla="*/ 0 w 1237"/>
                <a:gd name="T3" fmla="*/ 0 h 1203"/>
                <a:gd name="T4" fmla="*/ 0 w 1237"/>
                <a:gd name="T5" fmla="*/ 0 h 1203"/>
                <a:gd name="T6" fmla="*/ 0 w 1237"/>
                <a:gd name="T7" fmla="*/ 0 h 1203"/>
                <a:gd name="T8" fmla="*/ 0 w 1237"/>
                <a:gd name="T9" fmla="*/ 0 h 1203"/>
                <a:gd name="T10" fmla="*/ 0 w 1237"/>
                <a:gd name="T11" fmla="*/ 0 h 1203"/>
                <a:gd name="T12" fmla="*/ 0 w 1237"/>
                <a:gd name="T13" fmla="*/ 0 h 1203"/>
                <a:gd name="T14" fmla="*/ 0 w 1237"/>
                <a:gd name="T15" fmla="*/ 0 h 1203"/>
                <a:gd name="T16" fmla="*/ 0 w 1237"/>
                <a:gd name="T17" fmla="*/ 0 h 1203"/>
                <a:gd name="T18" fmla="*/ 0 w 1237"/>
                <a:gd name="T19" fmla="*/ 0 h 1203"/>
                <a:gd name="T20" fmla="*/ 0 w 1237"/>
                <a:gd name="T21" fmla="*/ 0 h 1203"/>
                <a:gd name="T22" fmla="*/ 0 w 1237"/>
                <a:gd name="T23" fmla="*/ 0 h 1203"/>
                <a:gd name="T24" fmla="*/ 0 w 1237"/>
                <a:gd name="T25" fmla="*/ 0 h 1203"/>
                <a:gd name="T26" fmla="*/ 0 w 1237"/>
                <a:gd name="T27" fmla="*/ 0 h 1203"/>
                <a:gd name="T28" fmla="*/ 0 w 1237"/>
                <a:gd name="T29" fmla="*/ 0 h 1203"/>
                <a:gd name="T30" fmla="*/ 0 w 1237"/>
                <a:gd name="T31" fmla="*/ 0 h 1203"/>
                <a:gd name="T32" fmla="*/ 0 w 1237"/>
                <a:gd name="T33" fmla="*/ 0 h 1203"/>
                <a:gd name="T34" fmla="*/ 0 w 1237"/>
                <a:gd name="T35" fmla="*/ 0 h 1203"/>
                <a:gd name="T36" fmla="*/ 0 w 1237"/>
                <a:gd name="T37" fmla="*/ 0 h 1203"/>
                <a:gd name="T38" fmla="*/ 0 w 1237"/>
                <a:gd name="T39" fmla="*/ 0 h 1203"/>
                <a:gd name="T40" fmla="*/ 0 w 1237"/>
                <a:gd name="T41" fmla="*/ 0 h 1203"/>
                <a:gd name="T42" fmla="*/ 0 w 1237"/>
                <a:gd name="T43" fmla="*/ 0 h 1203"/>
                <a:gd name="T44" fmla="*/ 0 w 1237"/>
                <a:gd name="T45" fmla="*/ 0 h 1203"/>
                <a:gd name="T46" fmla="*/ 0 w 1237"/>
                <a:gd name="T47" fmla="*/ 0 h 1203"/>
                <a:gd name="T48" fmla="*/ 0 w 1237"/>
                <a:gd name="T49" fmla="*/ 0 h 1203"/>
                <a:gd name="T50" fmla="*/ 0 w 1237"/>
                <a:gd name="T51" fmla="*/ 0 h 1203"/>
                <a:gd name="T52" fmla="*/ 0 w 1237"/>
                <a:gd name="T53" fmla="*/ 0 h 1203"/>
                <a:gd name="T54" fmla="*/ 0 w 1237"/>
                <a:gd name="T55" fmla="*/ 0 h 1203"/>
                <a:gd name="T56" fmla="*/ 0 w 1237"/>
                <a:gd name="T57" fmla="*/ 0 h 1203"/>
                <a:gd name="T58" fmla="*/ 0 w 1237"/>
                <a:gd name="T59" fmla="*/ 0 h 1203"/>
                <a:gd name="T60" fmla="*/ 0 w 1237"/>
                <a:gd name="T61" fmla="*/ 0 h 1203"/>
                <a:gd name="T62" fmla="*/ 0 w 1237"/>
                <a:gd name="T63" fmla="*/ 0 h 1203"/>
                <a:gd name="T64" fmla="*/ 0 w 1237"/>
                <a:gd name="T65" fmla="*/ 0 h 1203"/>
                <a:gd name="T66" fmla="*/ 0 w 1237"/>
                <a:gd name="T67" fmla="*/ 0 h 1203"/>
                <a:gd name="T68" fmla="*/ 0 w 1237"/>
                <a:gd name="T69" fmla="*/ 0 h 1203"/>
                <a:gd name="T70" fmla="*/ 0 w 1237"/>
                <a:gd name="T71" fmla="*/ 0 h 1203"/>
                <a:gd name="T72" fmla="*/ 0 w 1237"/>
                <a:gd name="T73" fmla="*/ 0 h 1203"/>
                <a:gd name="T74" fmla="*/ 0 w 1237"/>
                <a:gd name="T75" fmla="*/ 0 h 1203"/>
                <a:gd name="T76" fmla="*/ 0 w 1237"/>
                <a:gd name="T77" fmla="*/ 0 h 1203"/>
                <a:gd name="T78" fmla="*/ 0 w 1237"/>
                <a:gd name="T79" fmla="*/ 0 h 1203"/>
                <a:gd name="T80" fmla="*/ 0 w 1237"/>
                <a:gd name="T81" fmla="*/ 0 h 1203"/>
                <a:gd name="T82" fmla="*/ 0 w 1237"/>
                <a:gd name="T83" fmla="*/ 0 h 1203"/>
                <a:gd name="T84" fmla="*/ 0 w 1237"/>
                <a:gd name="T85" fmla="*/ 0 h 1203"/>
                <a:gd name="T86" fmla="*/ 0 w 1237"/>
                <a:gd name="T87" fmla="*/ 0 h 1203"/>
                <a:gd name="T88" fmla="*/ 0 w 1237"/>
                <a:gd name="T89" fmla="*/ 0 h 1203"/>
                <a:gd name="T90" fmla="*/ 0 w 1237"/>
                <a:gd name="T91" fmla="*/ 0 h 1203"/>
                <a:gd name="T92" fmla="*/ 0 w 1237"/>
                <a:gd name="T93" fmla="*/ 0 h 1203"/>
                <a:gd name="T94" fmla="*/ 0 w 1237"/>
                <a:gd name="T95" fmla="*/ 0 h 120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237"/>
                <a:gd name="T145" fmla="*/ 0 h 1203"/>
                <a:gd name="T146" fmla="*/ 1237 w 1237"/>
                <a:gd name="T147" fmla="*/ 1203 h 120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237" h="1203">
                  <a:moveTo>
                    <a:pt x="1237" y="598"/>
                  </a:moveTo>
                  <a:lnTo>
                    <a:pt x="1229" y="523"/>
                  </a:lnTo>
                  <a:lnTo>
                    <a:pt x="1216" y="440"/>
                  </a:lnTo>
                  <a:lnTo>
                    <a:pt x="1187" y="364"/>
                  </a:lnTo>
                  <a:lnTo>
                    <a:pt x="1153" y="289"/>
                  </a:lnTo>
                  <a:lnTo>
                    <a:pt x="1104" y="221"/>
                  </a:lnTo>
                  <a:lnTo>
                    <a:pt x="1047" y="166"/>
                  </a:lnTo>
                  <a:lnTo>
                    <a:pt x="976" y="111"/>
                  </a:lnTo>
                  <a:lnTo>
                    <a:pt x="906" y="70"/>
                  </a:lnTo>
                  <a:lnTo>
                    <a:pt x="829" y="35"/>
                  </a:lnTo>
                  <a:lnTo>
                    <a:pt x="752" y="15"/>
                  </a:lnTo>
                  <a:lnTo>
                    <a:pt x="667" y="0"/>
                  </a:lnTo>
                  <a:lnTo>
                    <a:pt x="584" y="0"/>
                  </a:lnTo>
                  <a:lnTo>
                    <a:pt x="499" y="15"/>
                  </a:lnTo>
                  <a:lnTo>
                    <a:pt x="422" y="35"/>
                  </a:lnTo>
                  <a:lnTo>
                    <a:pt x="345" y="62"/>
                  </a:lnTo>
                  <a:lnTo>
                    <a:pt x="266" y="104"/>
                  </a:lnTo>
                  <a:lnTo>
                    <a:pt x="203" y="151"/>
                  </a:lnTo>
                  <a:lnTo>
                    <a:pt x="147" y="213"/>
                  </a:lnTo>
                  <a:lnTo>
                    <a:pt x="98" y="275"/>
                  </a:lnTo>
                  <a:lnTo>
                    <a:pt x="56" y="351"/>
                  </a:lnTo>
                  <a:lnTo>
                    <a:pt x="28" y="426"/>
                  </a:lnTo>
                  <a:lnTo>
                    <a:pt x="14" y="509"/>
                  </a:lnTo>
                  <a:lnTo>
                    <a:pt x="0" y="591"/>
                  </a:lnTo>
                  <a:lnTo>
                    <a:pt x="7" y="666"/>
                  </a:lnTo>
                  <a:lnTo>
                    <a:pt x="21" y="750"/>
                  </a:lnTo>
                  <a:lnTo>
                    <a:pt x="49" y="825"/>
                  </a:lnTo>
                  <a:lnTo>
                    <a:pt x="84" y="901"/>
                  </a:lnTo>
                  <a:lnTo>
                    <a:pt x="126" y="969"/>
                  </a:lnTo>
                  <a:lnTo>
                    <a:pt x="184" y="1025"/>
                  </a:lnTo>
                  <a:lnTo>
                    <a:pt x="245" y="1080"/>
                  </a:lnTo>
                  <a:lnTo>
                    <a:pt x="324" y="1127"/>
                  </a:lnTo>
                  <a:lnTo>
                    <a:pt x="394" y="1161"/>
                  </a:lnTo>
                  <a:lnTo>
                    <a:pt x="478" y="1189"/>
                  </a:lnTo>
                  <a:lnTo>
                    <a:pt x="555" y="1203"/>
                  </a:lnTo>
                  <a:lnTo>
                    <a:pt x="640" y="1203"/>
                  </a:lnTo>
                  <a:lnTo>
                    <a:pt x="724" y="1197"/>
                  </a:lnTo>
                  <a:lnTo>
                    <a:pt x="808" y="1169"/>
                  </a:lnTo>
                  <a:lnTo>
                    <a:pt x="885" y="1141"/>
                  </a:lnTo>
                  <a:lnTo>
                    <a:pt x="956" y="1100"/>
                  </a:lnTo>
                  <a:lnTo>
                    <a:pt x="1026" y="1052"/>
                  </a:lnTo>
                  <a:lnTo>
                    <a:pt x="1083" y="997"/>
                  </a:lnTo>
                  <a:lnTo>
                    <a:pt x="1132" y="935"/>
                  </a:lnTo>
                  <a:lnTo>
                    <a:pt x="1174" y="859"/>
                  </a:lnTo>
                  <a:lnTo>
                    <a:pt x="1208" y="791"/>
                  </a:lnTo>
                  <a:lnTo>
                    <a:pt x="1229" y="708"/>
                  </a:lnTo>
                  <a:lnTo>
                    <a:pt x="1237" y="627"/>
                  </a:lnTo>
                  <a:lnTo>
                    <a:pt x="1237" y="598"/>
                  </a:lnTo>
                  <a:close/>
                </a:path>
              </a:pathLst>
            </a:custGeom>
            <a:solidFill>
              <a:srgbClr val="B5B5B5"/>
            </a:solidFill>
            <a:ln w="0">
              <a:solidFill>
                <a:srgbClr val="B5B5B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36" name="Freeform 44"/>
            <p:cNvSpPr>
              <a:spLocks/>
            </p:cNvSpPr>
            <p:nvPr/>
          </p:nvSpPr>
          <p:spPr bwMode="auto">
            <a:xfrm>
              <a:off x="3754" y="3543"/>
              <a:ext cx="484" cy="240"/>
            </a:xfrm>
            <a:custGeom>
              <a:avLst/>
              <a:gdLst>
                <a:gd name="T0" fmla="*/ 0 w 5320"/>
                <a:gd name="T1" fmla="*/ 0 h 3363"/>
                <a:gd name="T2" fmla="*/ 0 w 5320"/>
                <a:gd name="T3" fmla="*/ 0 h 3363"/>
                <a:gd name="T4" fmla="*/ 0 w 5320"/>
                <a:gd name="T5" fmla="*/ 0 h 3363"/>
                <a:gd name="T6" fmla="*/ 0 w 5320"/>
                <a:gd name="T7" fmla="*/ 0 h 3363"/>
                <a:gd name="T8" fmla="*/ 0 w 5320"/>
                <a:gd name="T9" fmla="*/ 0 h 3363"/>
                <a:gd name="T10" fmla="*/ 0 w 5320"/>
                <a:gd name="T11" fmla="*/ 0 h 3363"/>
                <a:gd name="T12" fmla="*/ 0 w 5320"/>
                <a:gd name="T13" fmla="*/ 0 h 3363"/>
                <a:gd name="T14" fmla="*/ 0 w 5320"/>
                <a:gd name="T15" fmla="*/ 0 h 3363"/>
                <a:gd name="T16" fmla="*/ 0 w 5320"/>
                <a:gd name="T17" fmla="*/ 0 h 3363"/>
                <a:gd name="T18" fmla="*/ 0 w 5320"/>
                <a:gd name="T19" fmla="*/ 0 h 3363"/>
                <a:gd name="T20" fmla="*/ 0 w 5320"/>
                <a:gd name="T21" fmla="*/ 0 h 3363"/>
                <a:gd name="T22" fmla="*/ 0 w 5320"/>
                <a:gd name="T23" fmla="*/ 0 h 3363"/>
                <a:gd name="T24" fmla="*/ 0 w 5320"/>
                <a:gd name="T25" fmla="*/ 0 h 3363"/>
                <a:gd name="T26" fmla="*/ 0 w 5320"/>
                <a:gd name="T27" fmla="*/ 0 h 3363"/>
                <a:gd name="T28" fmla="*/ 0 w 5320"/>
                <a:gd name="T29" fmla="*/ 0 h 3363"/>
                <a:gd name="T30" fmla="*/ 0 w 5320"/>
                <a:gd name="T31" fmla="*/ 0 h 3363"/>
                <a:gd name="T32" fmla="*/ 0 w 5320"/>
                <a:gd name="T33" fmla="*/ 0 h 3363"/>
                <a:gd name="T34" fmla="*/ 0 w 5320"/>
                <a:gd name="T35" fmla="*/ 0 h 3363"/>
                <a:gd name="T36" fmla="*/ 0 w 5320"/>
                <a:gd name="T37" fmla="*/ 0 h 3363"/>
                <a:gd name="T38" fmla="*/ 0 w 5320"/>
                <a:gd name="T39" fmla="*/ 0 h 3363"/>
                <a:gd name="T40" fmla="*/ 0 w 5320"/>
                <a:gd name="T41" fmla="*/ 0 h 33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320"/>
                <a:gd name="T64" fmla="*/ 0 h 3363"/>
                <a:gd name="T65" fmla="*/ 5320 w 5320"/>
                <a:gd name="T66" fmla="*/ 3363 h 336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320" h="3363">
                  <a:moveTo>
                    <a:pt x="0" y="1720"/>
                  </a:moveTo>
                  <a:lnTo>
                    <a:pt x="0" y="0"/>
                  </a:lnTo>
                  <a:lnTo>
                    <a:pt x="5320" y="0"/>
                  </a:lnTo>
                  <a:lnTo>
                    <a:pt x="5320" y="3363"/>
                  </a:lnTo>
                  <a:lnTo>
                    <a:pt x="2994" y="3363"/>
                  </a:lnTo>
                  <a:lnTo>
                    <a:pt x="2994" y="3197"/>
                  </a:lnTo>
                  <a:lnTo>
                    <a:pt x="2959" y="3025"/>
                  </a:lnTo>
                  <a:lnTo>
                    <a:pt x="2917" y="2861"/>
                  </a:lnTo>
                  <a:lnTo>
                    <a:pt x="2861" y="2697"/>
                  </a:lnTo>
                  <a:lnTo>
                    <a:pt x="2776" y="2551"/>
                  </a:lnTo>
                  <a:lnTo>
                    <a:pt x="2686" y="2407"/>
                  </a:lnTo>
                  <a:lnTo>
                    <a:pt x="2573" y="2270"/>
                  </a:lnTo>
                  <a:lnTo>
                    <a:pt x="2445" y="2147"/>
                  </a:lnTo>
                  <a:lnTo>
                    <a:pt x="2320" y="2035"/>
                  </a:lnTo>
                  <a:lnTo>
                    <a:pt x="2171" y="1946"/>
                  </a:lnTo>
                  <a:lnTo>
                    <a:pt x="2024" y="1863"/>
                  </a:lnTo>
                  <a:lnTo>
                    <a:pt x="1856" y="1802"/>
                  </a:lnTo>
                  <a:lnTo>
                    <a:pt x="1688" y="1761"/>
                  </a:lnTo>
                  <a:lnTo>
                    <a:pt x="1518" y="1727"/>
                  </a:lnTo>
                  <a:lnTo>
                    <a:pt x="1427" y="1720"/>
                  </a:lnTo>
                  <a:lnTo>
                    <a:pt x="0" y="172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37" name="Rectangle 45"/>
            <p:cNvSpPr>
              <a:spLocks noChangeArrowheads="1"/>
            </p:cNvSpPr>
            <p:nvPr/>
          </p:nvSpPr>
          <p:spPr bwMode="auto">
            <a:xfrm>
              <a:off x="4027" y="3783"/>
              <a:ext cx="267" cy="26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38" name="Rectangle 46"/>
            <p:cNvSpPr>
              <a:spLocks noChangeArrowheads="1"/>
            </p:cNvSpPr>
            <p:nvPr/>
          </p:nvSpPr>
          <p:spPr bwMode="auto">
            <a:xfrm>
              <a:off x="4584" y="3173"/>
              <a:ext cx="38" cy="429"/>
            </a:xfrm>
            <a:prstGeom prst="rect">
              <a:avLst/>
            </a:prstGeom>
            <a:solidFill>
              <a:srgbClr val="000000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39" name="Freeform 47"/>
            <p:cNvSpPr>
              <a:spLocks/>
            </p:cNvSpPr>
            <p:nvPr/>
          </p:nvSpPr>
          <p:spPr bwMode="auto">
            <a:xfrm>
              <a:off x="4622" y="3543"/>
              <a:ext cx="302" cy="266"/>
            </a:xfrm>
            <a:custGeom>
              <a:avLst/>
              <a:gdLst>
                <a:gd name="T0" fmla="*/ 0 w 3323"/>
                <a:gd name="T1" fmla="*/ 0 h 3734"/>
                <a:gd name="T2" fmla="*/ 0 w 3323"/>
                <a:gd name="T3" fmla="*/ 0 h 3734"/>
                <a:gd name="T4" fmla="*/ 0 w 3323"/>
                <a:gd name="T5" fmla="*/ 0 h 3734"/>
                <a:gd name="T6" fmla="*/ 0 w 3323"/>
                <a:gd name="T7" fmla="*/ 0 h 3734"/>
                <a:gd name="T8" fmla="*/ 0 w 3323"/>
                <a:gd name="T9" fmla="*/ 0 h 3734"/>
                <a:gd name="T10" fmla="*/ 0 w 3323"/>
                <a:gd name="T11" fmla="*/ 0 h 3734"/>
                <a:gd name="T12" fmla="*/ 0 w 3323"/>
                <a:gd name="T13" fmla="*/ 0 h 37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323"/>
                <a:gd name="T22" fmla="*/ 0 h 3734"/>
                <a:gd name="T23" fmla="*/ 3323 w 3323"/>
                <a:gd name="T24" fmla="*/ 3734 h 373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323" h="3734">
                  <a:moveTo>
                    <a:pt x="406" y="0"/>
                  </a:moveTo>
                  <a:lnTo>
                    <a:pt x="406" y="3363"/>
                  </a:lnTo>
                  <a:lnTo>
                    <a:pt x="3323" y="3363"/>
                  </a:lnTo>
                  <a:lnTo>
                    <a:pt x="3323" y="3734"/>
                  </a:lnTo>
                  <a:lnTo>
                    <a:pt x="0" y="3734"/>
                  </a:lnTo>
                  <a:lnTo>
                    <a:pt x="0" y="0"/>
                  </a:lnTo>
                  <a:lnTo>
                    <a:pt x="40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40" name="Freeform 48"/>
            <p:cNvSpPr>
              <a:spLocks/>
            </p:cNvSpPr>
            <p:nvPr/>
          </p:nvSpPr>
          <p:spPr bwMode="auto">
            <a:xfrm>
              <a:off x="4238" y="3485"/>
              <a:ext cx="215" cy="127"/>
            </a:xfrm>
            <a:custGeom>
              <a:avLst/>
              <a:gdLst>
                <a:gd name="T0" fmla="*/ 0 w 2369"/>
                <a:gd name="T1" fmla="*/ 0 h 1787"/>
                <a:gd name="T2" fmla="*/ 0 w 2369"/>
                <a:gd name="T3" fmla="*/ 0 h 1787"/>
                <a:gd name="T4" fmla="*/ 0 w 2369"/>
                <a:gd name="T5" fmla="*/ 0 h 1787"/>
                <a:gd name="T6" fmla="*/ 0 w 2369"/>
                <a:gd name="T7" fmla="*/ 0 h 1787"/>
                <a:gd name="T8" fmla="*/ 0 w 2369"/>
                <a:gd name="T9" fmla="*/ 0 h 1787"/>
                <a:gd name="T10" fmla="*/ 0 w 2369"/>
                <a:gd name="T11" fmla="*/ 0 h 178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69"/>
                <a:gd name="T19" fmla="*/ 0 h 1787"/>
                <a:gd name="T20" fmla="*/ 2369 w 2369"/>
                <a:gd name="T21" fmla="*/ 1787 h 178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69" h="1787">
                  <a:moveTo>
                    <a:pt x="0" y="1787"/>
                  </a:moveTo>
                  <a:lnTo>
                    <a:pt x="2018" y="0"/>
                  </a:lnTo>
                  <a:lnTo>
                    <a:pt x="2369" y="810"/>
                  </a:lnTo>
                  <a:lnTo>
                    <a:pt x="1722" y="810"/>
                  </a:lnTo>
                  <a:lnTo>
                    <a:pt x="1722" y="1787"/>
                  </a:lnTo>
                  <a:lnTo>
                    <a:pt x="0" y="178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41" name="Rectangle 49"/>
            <p:cNvSpPr>
              <a:spLocks noChangeArrowheads="1"/>
            </p:cNvSpPr>
            <p:nvPr/>
          </p:nvSpPr>
          <p:spPr bwMode="auto">
            <a:xfrm>
              <a:off x="4395" y="3543"/>
              <a:ext cx="189" cy="59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42" name="Freeform 50"/>
            <p:cNvSpPr>
              <a:spLocks/>
            </p:cNvSpPr>
            <p:nvPr/>
          </p:nvSpPr>
          <p:spPr bwMode="auto">
            <a:xfrm>
              <a:off x="3923" y="3173"/>
              <a:ext cx="606" cy="429"/>
            </a:xfrm>
            <a:custGeom>
              <a:avLst/>
              <a:gdLst>
                <a:gd name="T0" fmla="*/ 0 w 6663"/>
                <a:gd name="T1" fmla="*/ 0 h 6001"/>
                <a:gd name="T2" fmla="*/ 0 w 6663"/>
                <a:gd name="T3" fmla="*/ 0 h 6001"/>
                <a:gd name="T4" fmla="*/ 0 w 6663"/>
                <a:gd name="T5" fmla="*/ 0 h 6001"/>
                <a:gd name="T6" fmla="*/ 0 w 6663"/>
                <a:gd name="T7" fmla="*/ 0 h 6001"/>
                <a:gd name="T8" fmla="*/ 0 w 6663"/>
                <a:gd name="T9" fmla="*/ 0 h 6001"/>
                <a:gd name="T10" fmla="*/ 0 w 6663"/>
                <a:gd name="T11" fmla="*/ 0 h 6001"/>
                <a:gd name="T12" fmla="*/ 0 w 6663"/>
                <a:gd name="T13" fmla="*/ 0 h 6001"/>
                <a:gd name="T14" fmla="*/ 0 w 6663"/>
                <a:gd name="T15" fmla="*/ 0 h 6001"/>
                <a:gd name="T16" fmla="*/ 0 w 6663"/>
                <a:gd name="T17" fmla="*/ 0 h 6001"/>
                <a:gd name="T18" fmla="*/ 0 w 6663"/>
                <a:gd name="T19" fmla="*/ 0 h 6001"/>
                <a:gd name="T20" fmla="*/ 0 w 6663"/>
                <a:gd name="T21" fmla="*/ 0 h 6001"/>
                <a:gd name="T22" fmla="*/ 0 w 6663"/>
                <a:gd name="T23" fmla="*/ 0 h 6001"/>
                <a:gd name="T24" fmla="*/ 0 w 6663"/>
                <a:gd name="T25" fmla="*/ 0 h 6001"/>
                <a:gd name="T26" fmla="*/ 0 w 6663"/>
                <a:gd name="T27" fmla="*/ 0 h 6001"/>
                <a:gd name="T28" fmla="*/ 0 w 6663"/>
                <a:gd name="T29" fmla="*/ 0 h 6001"/>
                <a:gd name="T30" fmla="*/ 0 w 6663"/>
                <a:gd name="T31" fmla="*/ 0 h 6001"/>
                <a:gd name="T32" fmla="*/ 0 w 6663"/>
                <a:gd name="T33" fmla="*/ 0 h 6001"/>
                <a:gd name="T34" fmla="*/ 0 w 6663"/>
                <a:gd name="T35" fmla="*/ 0 h 6001"/>
                <a:gd name="T36" fmla="*/ 0 w 6663"/>
                <a:gd name="T37" fmla="*/ 0 h 6001"/>
                <a:gd name="T38" fmla="*/ 0 w 6663"/>
                <a:gd name="T39" fmla="*/ 0 h 6001"/>
                <a:gd name="T40" fmla="*/ 0 w 6663"/>
                <a:gd name="T41" fmla="*/ 0 h 6001"/>
                <a:gd name="T42" fmla="*/ 0 w 6663"/>
                <a:gd name="T43" fmla="*/ 0 h 6001"/>
                <a:gd name="T44" fmla="*/ 0 w 6663"/>
                <a:gd name="T45" fmla="*/ 0 h 6001"/>
                <a:gd name="T46" fmla="*/ 0 w 6663"/>
                <a:gd name="T47" fmla="*/ 0 h 6001"/>
                <a:gd name="T48" fmla="*/ 0 w 6663"/>
                <a:gd name="T49" fmla="*/ 0 h 6001"/>
                <a:gd name="T50" fmla="*/ 0 w 6663"/>
                <a:gd name="T51" fmla="*/ 0 h 600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663"/>
                <a:gd name="T79" fmla="*/ 0 h 6001"/>
                <a:gd name="T80" fmla="*/ 6663 w 6663"/>
                <a:gd name="T81" fmla="*/ 6001 h 600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663" h="6001">
                  <a:moveTo>
                    <a:pt x="0" y="5162"/>
                  </a:moveTo>
                  <a:lnTo>
                    <a:pt x="0" y="528"/>
                  </a:lnTo>
                  <a:lnTo>
                    <a:pt x="27" y="390"/>
                  </a:lnTo>
                  <a:lnTo>
                    <a:pt x="105" y="253"/>
                  </a:lnTo>
                  <a:lnTo>
                    <a:pt x="190" y="157"/>
                  </a:lnTo>
                  <a:lnTo>
                    <a:pt x="295" y="75"/>
                  </a:lnTo>
                  <a:lnTo>
                    <a:pt x="470" y="20"/>
                  </a:lnTo>
                  <a:lnTo>
                    <a:pt x="577" y="0"/>
                  </a:lnTo>
                  <a:lnTo>
                    <a:pt x="3640" y="0"/>
                  </a:lnTo>
                  <a:lnTo>
                    <a:pt x="3866" y="39"/>
                  </a:lnTo>
                  <a:lnTo>
                    <a:pt x="4021" y="116"/>
                  </a:lnTo>
                  <a:lnTo>
                    <a:pt x="4154" y="253"/>
                  </a:lnTo>
                  <a:lnTo>
                    <a:pt x="4210" y="349"/>
                  </a:lnTo>
                  <a:lnTo>
                    <a:pt x="6663" y="6001"/>
                  </a:lnTo>
                  <a:lnTo>
                    <a:pt x="6199" y="6001"/>
                  </a:lnTo>
                  <a:lnTo>
                    <a:pt x="3824" y="507"/>
                  </a:lnTo>
                  <a:lnTo>
                    <a:pt x="3752" y="432"/>
                  </a:lnTo>
                  <a:lnTo>
                    <a:pt x="3712" y="411"/>
                  </a:lnTo>
                  <a:lnTo>
                    <a:pt x="3626" y="390"/>
                  </a:lnTo>
                  <a:lnTo>
                    <a:pt x="611" y="390"/>
                  </a:lnTo>
                  <a:lnTo>
                    <a:pt x="498" y="432"/>
                  </a:lnTo>
                  <a:lnTo>
                    <a:pt x="450" y="486"/>
                  </a:lnTo>
                  <a:lnTo>
                    <a:pt x="421" y="549"/>
                  </a:lnTo>
                  <a:lnTo>
                    <a:pt x="421" y="646"/>
                  </a:lnTo>
                  <a:lnTo>
                    <a:pt x="421" y="5162"/>
                  </a:lnTo>
                  <a:lnTo>
                    <a:pt x="0" y="516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43" name="Freeform 51"/>
            <p:cNvSpPr>
              <a:spLocks/>
            </p:cNvSpPr>
            <p:nvPr/>
          </p:nvSpPr>
          <p:spPr bwMode="auto">
            <a:xfrm>
              <a:off x="4239" y="3417"/>
              <a:ext cx="63" cy="48"/>
            </a:xfrm>
            <a:custGeom>
              <a:avLst/>
              <a:gdLst>
                <a:gd name="T0" fmla="*/ 0 w 696"/>
                <a:gd name="T1" fmla="*/ 0 h 667"/>
                <a:gd name="T2" fmla="*/ 0 w 696"/>
                <a:gd name="T3" fmla="*/ 0 h 667"/>
                <a:gd name="T4" fmla="*/ 0 w 696"/>
                <a:gd name="T5" fmla="*/ 0 h 667"/>
                <a:gd name="T6" fmla="*/ 0 w 696"/>
                <a:gd name="T7" fmla="*/ 0 h 667"/>
                <a:gd name="T8" fmla="*/ 0 w 696"/>
                <a:gd name="T9" fmla="*/ 0 h 667"/>
                <a:gd name="T10" fmla="*/ 0 w 696"/>
                <a:gd name="T11" fmla="*/ 0 h 667"/>
                <a:gd name="T12" fmla="*/ 0 w 696"/>
                <a:gd name="T13" fmla="*/ 0 h 667"/>
                <a:gd name="T14" fmla="*/ 0 w 696"/>
                <a:gd name="T15" fmla="*/ 0 h 667"/>
                <a:gd name="T16" fmla="*/ 0 w 696"/>
                <a:gd name="T17" fmla="*/ 0 h 667"/>
                <a:gd name="T18" fmla="*/ 0 w 696"/>
                <a:gd name="T19" fmla="*/ 0 h 667"/>
                <a:gd name="T20" fmla="*/ 0 w 696"/>
                <a:gd name="T21" fmla="*/ 0 h 667"/>
                <a:gd name="T22" fmla="*/ 0 w 696"/>
                <a:gd name="T23" fmla="*/ 0 h 667"/>
                <a:gd name="T24" fmla="*/ 0 w 696"/>
                <a:gd name="T25" fmla="*/ 0 h 667"/>
                <a:gd name="T26" fmla="*/ 0 w 696"/>
                <a:gd name="T27" fmla="*/ 0 h 667"/>
                <a:gd name="T28" fmla="*/ 0 w 696"/>
                <a:gd name="T29" fmla="*/ 0 h 66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96"/>
                <a:gd name="T46" fmla="*/ 0 h 667"/>
                <a:gd name="T47" fmla="*/ 696 w 696"/>
                <a:gd name="T48" fmla="*/ 667 h 66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96" h="667">
                  <a:moveTo>
                    <a:pt x="91" y="660"/>
                  </a:moveTo>
                  <a:lnTo>
                    <a:pt x="77" y="667"/>
                  </a:lnTo>
                  <a:lnTo>
                    <a:pt x="42" y="667"/>
                  </a:lnTo>
                  <a:lnTo>
                    <a:pt x="28" y="660"/>
                  </a:lnTo>
                  <a:lnTo>
                    <a:pt x="13" y="631"/>
                  </a:lnTo>
                  <a:lnTo>
                    <a:pt x="0" y="610"/>
                  </a:lnTo>
                  <a:lnTo>
                    <a:pt x="13" y="584"/>
                  </a:lnTo>
                  <a:lnTo>
                    <a:pt x="611" y="6"/>
                  </a:lnTo>
                  <a:lnTo>
                    <a:pt x="626" y="0"/>
                  </a:lnTo>
                  <a:lnTo>
                    <a:pt x="653" y="0"/>
                  </a:lnTo>
                  <a:lnTo>
                    <a:pt x="674" y="0"/>
                  </a:lnTo>
                  <a:lnTo>
                    <a:pt x="696" y="21"/>
                  </a:lnTo>
                  <a:lnTo>
                    <a:pt x="696" y="48"/>
                  </a:lnTo>
                  <a:lnTo>
                    <a:pt x="682" y="75"/>
                  </a:lnTo>
                  <a:lnTo>
                    <a:pt x="91" y="66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44" name="Freeform 52"/>
            <p:cNvSpPr>
              <a:spLocks/>
            </p:cNvSpPr>
            <p:nvPr/>
          </p:nvSpPr>
          <p:spPr bwMode="auto">
            <a:xfrm>
              <a:off x="4274" y="3444"/>
              <a:ext cx="98" cy="78"/>
            </a:xfrm>
            <a:custGeom>
              <a:avLst/>
              <a:gdLst>
                <a:gd name="T0" fmla="*/ 0 w 1074"/>
                <a:gd name="T1" fmla="*/ 0 h 1086"/>
                <a:gd name="T2" fmla="*/ 0 w 1074"/>
                <a:gd name="T3" fmla="*/ 0 h 1086"/>
                <a:gd name="T4" fmla="*/ 0 w 1074"/>
                <a:gd name="T5" fmla="*/ 0 h 1086"/>
                <a:gd name="T6" fmla="*/ 0 w 1074"/>
                <a:gd name="T7" fmla="*/ 0 h 1086"/>
                <a:gd name="T8" fmla="*/ 0 w 1074"/>
                <a:gd name="T9" fmla="*/ 0 h 10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74"/>
                <a:gd name="T16" fmla="*/ 0 h 1086"/>
                <a:gd name="T17" fmla="*/ 1074 w 1074"/>
                <a:gd name="T18" fmla="*/ 1086 h 10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74" h="1086">
                  <a:moveTo>
                    <a:pt x="1074" y="1046"/>
                  </a:moveTo>
                  <a:lnTo>
                    <a:pt x="47" y="0"/>
                  </a:lnTo>
                  <a:lnTo>
                    <a:pt x="0" y="62"/>
                  </a:lnTo>
                  <a:lnTo>
                    <a:pt x="1012" y="1086"/>
                  </a:lnTo>
                  <a:lnTo>
                    <a:pt x="1074" y="104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45" name="Freeform 53"/>
            <p:cNvSpPr>
              <a:spLocks/>
            </p:cNvSpPr>
            <p:nvPr/>
          </p:nvSpPr>
          <p:spPr bwMode="auto">
            <a:xfrm>
              <a:off x="4057" y="3314"/>
              <a:ext cx="303" cy="241"/>
            </a:xfrm>
            <a:custGeom>
              <a:avLst/>
              <a:gdLst>
                <a:gd name="T0" fmla="*/ 0 w 3325"/>
                <a:gd name="T1" fmla="*/ 0 h 3368"/>
                <a:gd name="T2" fmla="*/ 0 w 3325"/>
                <a:gd name="T3" fmla="*/ 0 h 3368"/>
                <a:gd name="T4" fmla="*/ 0 w 3325"/>
                <a:gd name="T5" fmla="*/ 0 h 3368"/>
                <a:gd name="T6" fmla="*/ 0 w 3325"/>
                <a:gd name="T7" fmla="*/ 0 h 3368"/>
                <a:gd name="T8" fmla="*/ 0 w 3325"/>
                <a:gd name="T9" fmla="*/ 0 h 3368"/>
                <a:gd name="T10" fmla="*/ 0 w 3325"/>
                <a:gd name="T11" fmla="*/ 0 h 3368"/>
                <a:gd name="T12" fmla="*/ 0 w 3325"/>
                <a:gd name="T13" fmla="*/ 0 h 3368"/>
                <a:gd name="T14" fmla="*/ 0 w 3325"/>
                <a:gd name="T15" fmla="*/ 0 h 3368"/>
                <a:gd name="T16" fmla="*/ 0 w 3325"/>
                <a:gd name="T17" fmla="*/ 0 h 3368"/>
                <a:gd name="T18" fmla="*/ 0 w 3325"/>
                <a:gd name="T19" fmla="*/ 0 h 3368"/>
                <a:gd name="T20" fmla="*/ 0 w 3325"/>
                <a:gd name="T21" fmla="*/ 0 h 3368"/>
                <a:gd name="T22" fmla="*/ 0 w 3325"/>
                <a:gd name="T23" fmla="*/ 0 h 3368"/>
                <a:gd name="T24" fmla="*/ 0 w 3325"/>
                <a:gd name="T25" fmla="*/ 0 h 3368"/>
                <a:gd name="T26" fmla="*/ 0 w 3325"/>
                <a:gd name="T27" fmla="*/ 0 h 3368"/>
                <a:gd name="T28" fmla="*/ 0 w 3325"/>
                <a:gd name="T29" fmla="*/ 0 h 3368"/>
                <a:gd name="T30" fmla="*/ 0 w 3325"/>
                <a:gd name="T31" fmla="*/ 0 h 3368"/>
                <a:gd name="T32" fmla="*/ 0 w 3325"/>
                <a:gd name="T33" fmla="*/ 0 h 3368"/>
                <a:gd name="T34" fmla="*/ 0 w 3325"/>
                <a:gd name="T35" fmla="*/ 0 h 3368"/>
                <a:gd name="T36" fmla="*/ 0 w 3325"/>
                <a:gd name="T37" fmla="*/ 0 h 3368"/>
                <a:gd name="T38" fmla="*/ 0 w 3325"/>
                <a:gd name="T39" fmla="*/ 0 h 3368"/>
                <a:gd name="T40" fmla="*/ 0 w 3325"/>
                <a:gd name="T41" fmla="*/ 0 h 3368"/>
                <a:gd name="T42" fmla="*/ 0 w 3325"/>
                <a:gd name="T43" fmla="*/ 0 h 3368"/>
                <a:gd name="T44" fmla="*/ 0 w 3325"/>
                <a:gd name="T45" fmla="*/ 0 h 3368"/>
                <a:gd name="T46" fmla="*/ 0 w 3325"/>
                <a:gd name="T47" fmla="*/ 0 h 3368"/>
                <a:gd name="T48" fmla="*/ 0 w 3325"/>
                <a:gd name="T49" fmla="*/ 0 h 3368"/>
                <a:gd name="T50" fmla="*/ 0 w 3325"/>
                <a:gd name="T51" fmla="*/ 0 h 3368"/>
                <a:gd name="T52" fmla="*/ 0 w 3325"/>
                <a:gd name="T53" fmla="*/ 0 h 3368"/>
                <a:gd name="T54" fmla="*/ 0 w 3325"/>
                <a:gd name="T55" fmla="*/ 0 h 3368"/>
                <a:gd name="T56" fmla="*/ 0 w 3325"/>
                <a:gd name="T57" fmla="*/ 0 h 3368"/>
                <a:gd name="T58" fmla="*/ 0 w 3325"/>
                <a:gd name="T59" fmla="*/ 0 h 3368"/>
                <a:gd name="T60" fmla="*/ 0 w 3325"/>
                <a:gd name="T61" fmla="*/ 0 h 3368"/>
                <a:gd name="T62" fmla="*/ 0 w 3325"/>
                <a:gd name="T63" fmla="*/ 0 h 3368"/>
                <a:gd name="T64" fmla="*/ 0 w 3325"/>
                <a:gd name="T65" fmla="*/ 0 h 3368"/>
                <a:gd name="T66" fmla="*/ 0 w 3325"/>
                <a:gd name="T67" fmla="*/ 0 h 3368"/>
                <a:gd name="T68" fmla="*/ 0 w 3325"/>
                <a:gd name="T69" fmla="*/ 0 h 3368"/>
                <a:gd name="T70" fmla="*/ 0 w 3325"/>
                <a:gd name="T71" fmla="*/ 0 h 3368"/>
                <a:gd name="T72" fmla="*/ 0 w 3325"/>
                <a:gd name="T73" fmla="*/ 0 h 3368"/>
                <a:gd name="T74" fmla="*/ 0 w 3325"/>
                <a:gd name="T75" fmla="*/ 0 h 3368"/>
                <a:gd name="T76" fmla="*/ 0 w 3325"/>
                <a:gd name="T77" fmla="*/ 0 h 3368"/>
                <a:gd name="T78" fmla="*/ 0 w 3325"/>
                <a:gd name="T79" fmla="*/ 0 h 3368"/>
                <a:gd name="T80" fmla="*/ 0 w 3325"/>
                <a:gd name="T81" fmla="*/ 0 h 3368"/>
                <a:gd name="T82" fmla="*/ 0 w 3325"/>
                <a:gd name="T83" fmla="*/ 0 h 3368"/>
                <a:gd name="T84" fmla="*/ 0 w 3325"/>
                <a:gd name="T85" fmla="*/ 0 h 3368"/>
                <a:gd name="T86" fmla="*/ 0 w 3325"/>
                <a:gd name="T87" fmla="*/ 0 h 3368"/>
                <a:gd name="T88" fmla="*/ 0 w 3325"/>
                <a:gd name="T89" fmla="*/ 0 h 3368"/>
                <a:gd name="T90" fmla="*/ 0 w 3325"/>
                <a:gd name="T91" fmla="*/ 0 h 3368"/>
                <a:gd name="T92" fmla="*/ 0 w 3325"/>
                <a:gd name="T93" fmla="*/ 0 h 3368"/>
                <a:gd name="T94" fmla="*/ 0 w 3325"/>
                <a:gd name="T95" fmla="*/ 0 h 3368"/>
                <a:gd name="T96" fmla="*/ 0 w 3325"/>
                <a:gd name="T97" fmla="*/ 0 h 3368"/>
                <a:gd name="T98" fmla="*/ 0 w 3325"/>
                <a:gd name="T99" fmla="*/ 0 h 336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325"/>
                <a:gd name="T151" fmla="*/ 0 h 3368"/>
                <a:gd name="T152" fmla="*/ 3325 w 3325"/>
                <a:gd name="T153" fmla="*/ 3368 h 336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325" h="3368">
                  <a:moveTo>
                    <a:pt x="1125" y="350"/>
                  </a:moveTo>
                  <a:lnTo>
                    <a:pt x="1175" y="556"/>
                  </a:lnTo>
                  <a:lnTo>
                    <a:pt x="1125" y="556"/>
                  </a:lnTo>
                  <a:lnTo>
                    <a:pt x="1090" y="811"/>
                  </a:lnTo>
                  <a:lnTo>
                    <a:pt x="1048" y="825"/>
                  </a:lnTo>
                  <a:lnTo>
                    <a:pt x="901" y="838"/>
                  </a:lnTo>
                  <a:lnTo>
                    <a:pt x="880" y="942"/>
                  </a:lnTo>
                  <a:lnTo>
                    <a:pt x="984" y="997"/>
                  </a:lnTo>
                  <a:lnTo>
                    <a:pt x="999" y="1120"/>
                  </a:lnTo>
                  <a:lnTo>
                    <a:pt x="1407" y="1471"/>
                  </a:lnTo>
                  <a:lnTo>
                    <a:pt x="2165" y="1663"/>
                  </a:lnTo>
                  <a:lnTo>
                    <a:pt x="2431" y="1663"/>
                  </a:lnTo>
                  <a:lnTo>
                    <a:pt x="2496" y="1766"/>
                  </a:lnTo>
                  <a:lnTo>
                    <a:pt x="2384" y="1903"/>
                  </a:lnTo>
                  <a:lnTo>
                    <a:pt x="2200" y="1903"/>
                  </a:lnTo>
                  <a:lnTo>
                    <a:pt x="2074" y="1848"/>
                  </a:lnTo>
                  <a:lnTo>
                    <a:pt x="1968" y="1903"/>
                  </a:lnTo>
                  <a:lnTo>
                    <a:pt x="1779" y="1903"/>
                  </a:lnTo>
                  <a:lnTo>
                    <a:pt x="1160" y="1786"/>
                  </a:lnTo>
                  <a:lnTo>
                    <a:pt x="1119" y="2193"/>
                  </a:lnTo>
                  <a:lnTo>
                    <a:pt x="2025" y="2453"/>
                  </a:lnTo>
                  <a:lnTo>
                    <a:pt x="2882" y="3024"/>
                  </a:lnTo>
                  <a:lnTo>
                    <a:pt x="3220" y="2928"/>
                  </a:lnTo>
                  <a:lnTo>
                    <a:pt x="3325" y="2983"/>
                  </a:lnTo>
                  <a:lnTo>
                    <a:pt x="2911" y="3368"/>
                  </a:lnTo>
                  <a:lnTo>
                    <a:pt x="2741" y="3223"/>
                  </a:lnTo>
                  <a:lnTo>
                    <a:pt x="1871" y="2894"/>
                  </a:lnTo>
                  <a:lnTo>
                    <a:pt x="1968" y="2997"/>
                  </a:lnTo>
                  <a:lnTo>
                    <a:pt x="1989" y="3086"/>
                  </a:lnTo>
                  <a:lnTo>
                    <a:pt x="1989" y="3195"/>
                  </a:lnTo>
                  <a:lnTo>
                    <a:pt x="0" y="3195"/>
                  </a:lnTo>
                  <a:lnTo>
                    <a:pt x="0" y="1471"/>
                  </a:lnTo>
                  <a:lnTo>
                    <a:pt x="317" y="1471"/>
                  </a:lnTo>
                  <a:lnTo>
                    <a:pt x="380" y="1120"/>
                  </a:lnTo>
                  <a:lnTo>
                    <a:pt x="479" y="942"/>
                  </a:lnTo>
                  <a:lnTo>
                    <a:pt x="541" y="770"/>
                  </a:lnTo>
                  <a:lnTo>
                    <a:pt x="591" y="775"/>
                  </a:lnTo>
                  <a:lnTo>
                    <a:pt x="591" y="695"/>
                  </a:lnTo>
                  <a:lnTo>
                    <a:pt x="541" y="544"/>
                  </a:lnTo>
                  <a:lnTo>
                    <a:pt x="527" y="385"/>
                  </a:lnTo>
                  <a:lnTo>
                    <a:pt x="541" y="220"/>
                  </a:lnTo>
                  <a:lnTo>
                    <a:pt x="597" y="83"/>
                  </a:lnTo>
                  <a:lnTo>
                    <a:pt x="696" y="12"/>
                  </a:lnTo>
                  <a:lnTo>
                    <a:pt x="810" y="0"/>
                  </a:lnTo>
                  <a:lnTo>
                    <a:pt x="949" y="0"/>
                  </a:lnTo>
                  <a:lnTo>
                    <a:pt x="1055" y="41"/>
                  </a:lnTo>
                  <a:lnTo>
                    <a:pt x="1090" y="124"/>
                  </a:lnTo>
                  <a:lnTo>
                    <a:pt x="1125" y="288"/>
                  </a:lnTo>
                  <a:lnTo>
                    <a:pt x="1343" y="350"/>
                  </a:lnTo>
                  <a:lnTo>
                    <a:pt x="1125" y="35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46" name="Freeform 54"/>
            <p:cNvSpPr>
              <a:spLocks/>
            </p:cNvSpPr>
            <p:nvPr/>
          </p:nvSpPr>
          <p:spPr bwMode="auto">
            <a:xfrm>
              <a:off x="4238" y="3602"/>
              <a:ext cx="384" cy="181"/>
            </a:xfrm>
            <a:custGeom>
              <a:avLst/>
              <a:gdLst>
                <a:gd name="T0" fmla="*/ 0 w 4226"/>
                <a:gd name="T1" fmla="*/ 0 h 2536"/>
                <a:gd name="T2" fmla="*/ 0 w 4226"/>
                <a:gd name="T3" fmla="*/ 0 h 2536"/>
                <a:gd name="T4" fmla="*/ 0 w 4226"/>
                <a:gd name="T5" fmla="*/ 0 h 2536"/>
                <a:gd name="T6" fmla="*/ 0 w 4226"/>
                <a:gd name="T7" fmla="*/ 0 h 2536"/>
                <a:gd name="T8" fmla="*/ 0 w 4226"/>
                <a:gd name="T9" fmla="*/ 0 h 2536"/>
                <a:gd name="T10" fmla="*/ 0 w 4226"/>
                <a:gd name="T11" fmla="*/ 0 h 2536"/>
                <a:gd name="T12" fmla="*/ 0 w 4226"/>
                <a:gd name="T13" fmla="*/ 0 h 2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26"/>
                <a:gd name="T22" fmla="*/ 0 h 2536"/>
                <a:gd name="T23" fmla="*/ 4226 w 4226"/>
                <a:gd name="T24" fmla="*/ 2536 h 2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26" h="2536">
                  <a:moveTo>
                    <a:pt x="0" y="2536"/>
                  </a:moveTo>
                  <a:lnTo>
                    <a:pt x="1159" y="0"/>
                  </a:lnTo>
                  <a:lnTo>
                    <a:pt x="4226" y="0"/>
                  </a:lnTo>
                  <a:lnTo>
                    <a:pt x="4226" y="150"/>
                  </a:lnTo>
                  <a:lnTo>
                    <a:pt x="1280" y="150"/>
                  </a:lnTo>
                  <a:lnTo>
                    <a:pt x="176" y="2536"/>
                  </a:lnTo>
                  <a:lnTo>
                    <a:pt x="0" y="253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47" name="Rectangle 55"/>
            <p:cNvSpPr>
              <a:spLocks noChangeArrowheads="1"/>
            </p:cNvSpPr>
            <p:nvPr/>
          </p:nvSpPr>
          <p:spPr bwMode="auto">
            <a:xfrm>
              <a:off x="4683" y="3600"/>
              <a:ext cx="275" cy="173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48" name="Rectangle 56"/>
            <p:cNvSpPr>
              <a:spLocks noChangeArrowheads="1"/>
            </p:cNvSpPr>
            <p:nvPr/>
          </p:nvSpPr>
          <p:spPr bwMode="auto">
            <a:xfrm>
              <a:off x="4683" y="3427"/>
              <a:ext cx="275" cy="173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49" name="Rectangle 57"/>
            <p:cNvSpPr>
              <a:spLocks noChangeArrowheads="1"/>
            </p:cNvSpPr>
            <p:nvPr/>
          </p:nvSpPr>
          <p:spPr bwMode="auto">
            <a:xfrm>
              <a:off x="4683" y="3255"/>
              <a:ext cx="275" cy="173"/>
            </a:xfrm>
            <a:prstGeom prst="rect">
              <a:avLst/>
            </a:prstGeom>
            <a:noFill/>
            <a:ln w="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400">
                <a:latin typeface="Times New Roman" panose="02020603050405020304" pitchFamily="18" charset="0"/>
              </a:endParaRPr>
            </a:p>
          </p:txBody>
        </p:sp>
        <p:sp>
          <p:nvSpPr>
            <p:cNvPr id="50" name="Freeform 58"/>
            <p:cNvSpPr>
              <a:spLocks/>
            </p:cNvSpPr>
            <p:nvPr/>
          </p:nvSpPr>
          <p:spPr bwMode="auto">
            <a:xfrm>
              <a:off x="3769" y="3703"/>
              <a:ext cx="104" cy="159"/>
            </a:xfrm>
            <a:custGeom>
              <a:avLst/>
              <a:gdLst>
                <a:gd name="T0" fmla="*/ 0 w 1144"/>
                <a:gd name="T1" fmla="*/ 0 h 2233"/>
                <a:gd name="T2" fmla="*/ 0 w 1144"/>
                <a:gd name="T3" fmla="*/ 0 h 2233"/>
                <a:gd name="T4" fmla="*/ 0 w 1144"/>
                <a:gd name="T5" fmla="*/ 0 h 2233"/>
                <a:gd name="T6" fmla="*/ 0 w 1144"/>
                <a:gd name="T7" fmla="*/ 0 h 2233"/>
                <a:gd name="T8" fmla="*/ 0 w 1144"/>
                <a:gd name="T9" fmla="*/ 0 h 2233"/>
                <a:gd name="T10" fmla="*/ 0 w 1144"/>
                <a:gd name="T11" fmla="*/ 0 h 2233"/>
                <a:gd name="T12" fmla="*/ 0 w 1144"/>
                <a:gd name="T13" fmla="*/ 0 h 2233"/>
                <a:gd name="T14" fmla="*/ 0 w 1144"/>
                <a:gd name="T15" fmla="*/ 0 h 2233"/>
                <a:gd name="T16" fmla="*/ 0 w 1144"/>
                <a:gd name="T17" fmla="*/ 0 h 2233"/>
                <a:gd name="T18" fmla="*/ 0 w 1144"/>
                <a:gd name="T19" fmla="*/ 0 h 2233"/>
                <a:gd name="T20" fmla="*/ 0 w 1144"/>
                <a:gd name="T21" fmla="*/ 0 h 2233"/>
                <a:gd name="T22" fmla="*/ 0 w 1144"/>
                <a:gd name="T23" fmla="*/ 0 h 2233"/>
                <a:gd name="T24" fmla="*/ 0 w 1144"/>
                <a:gd name="T25" fmla="*/ 0 h 2233"/>
                <a:gd name="T26" fmla="*/ 0 w 1144"/>
                <a:gd name="T27" fmla="*/ 0 h 2233"/>
                <a:gd name="T28" fmla="*/ 0 w 1144"/>
                <a:gd name="T29" fmla="*/ 0 h 2233"/>
                <a:gd name="T30" fmla="*/ 0 w 1144"/>
                <a:gd name="T31" fmla="*/ 0 h 2233"/>
                <a:gd name="T32" fmla="*/ 0 w 1144"/>
                <a:gd name="T33" fmla="*/ 0 h 2233"/>
                <a:gd name="T34" fmla="*/ 0 w 1144"/>
                <a:gd name="T35" fmla="*/ 0 h 2233"/>
                <a:gd name="T36" fmla="*/ 0 w 1144"/>
                <a:gd name="T37" fmla="*/ 0 h 2233"/>
                <a:gd name="T38" fmla="*/ 0 w 1144"/>
                <a:gd name="T39" fmla="*/ 0 h 2233"/>
                <a:gd name="T40" fmla="*/ 0 w 1144"/>
                <a:gd name="T41" fmla="*/ 0 h 2233"/>
                <a:gd name="T42" fmla="*/ 0 w 1144"/>
                <a:gd name="T43" fmla="*/ 0 h 2233"/>
                <a:gd name="T44" fmla="*/ 0 w 1144"/>
                <a:gd name="T45" fmla="*/ 0 h 2233"/>
                <a:gd name="T46" fmla="*/ 0 w 1144"/>
                <a:gd name="T47" fmla="*/ 0 h 2233"/>
                <a:gd name="T48" fmla="*/ 0 w 1144"/>
                <a:gd name="T49" fmla="*/ 0 h 2233"/>
                <a:gd name="T50" fmla="*/ 0 w 1144"/>
                <a:gd name="T51" fmla="*/ 0 h 2233"/>
                <a:gd name="T52" fmla="*/ 0 w 1144"/>
                <a:gd name="T53" fmla="*/ 0 h 2233"/>
                <a:gd name="T54" fmla="*/ 0 w 1144"/>
                <a:gd name="T55" fmla="*/ 0 h 2233"/>
                <a:gd name="T56" fmla="*/ 0 w 1144"/>
                <a:gd name="T57" fmla="*/ 0 h 2233"/>
                <a:gd name="T58" fmla="*/ 0 w 1144"/>
                <a:gd name="T59" fmla="*/ 0 h 2233"/>
                <a:gd name="T60" fmla="*/ 0 w 1144"/>
                <a:gd name="T61" fmla="*/ 0 h 2233"/>
                <a:gd name="T62" fmla="*/ 0 w 1144"/>
                <a:gd name="T63" fmla="*/ 0 h 2233"/>
                <a:gd name="T64" fmla="*/ 0 w 1144"/>
                <a:gd name="T65" fmla="*/ 0 h 2233"/>
                <a:gd name="T66" fmla="*/ 0 w 1144"/>
                <a:gd name="T67" fmla="*/ 0 h 2233"/>
                <a:gd name="T68" fmla="*/ 0 w 1144"/>
                <a:gd name="T69" fmla="*/ 0 h 2233"/>
                <a:gd name="T70" fmla="*/ 0 w 1144"/>
                <a:gd name="T71" fmla="*/ 0 h 2233"/>
                <a:gd name="T72" fmla="*/ 0 w 1144"/>
                <a:gd name="T73" fmla="*/ 0 h 2233"/>
                <a:gd name="T74" fmla="*/ 0 w 1144"/>
                <a:gd name="T75" fmla="*/ 0 h 2233"/>
                <a:gd name="T76" fmla="*/ 0 w 1144"/>
                <a:gd name="T77" fmla="*/ 0 h 2233"/>
                <a:gd name="T78" fmla="*/ 0 w 1144"/>
                <a:gd name="T79" fmla="*/ 0 h 2233"/>
                <a:gd name="T80" fmla="*/ 0 w 1144"/>
                <a:gd name="T81" fmla="*/ 0 h 2233"/>
                <a:gd name="T82" fmla="*/ 0 w 1144"/>
                <a:gd name="T83" fmla="*/ 0 h 2233"/>
                <a:gd name="T84" fmla="*/ 0 w 1144"/>
                <a:gd name="T85" fmla="*/ 0 h 2233"/>
                <a:gd name="T86" fmla="*/ 0 w 1144"/>
                <a:gd name="T87" fmla="*/ 0 h 2233"/>
                <a:gd name="T88" fmla="*/ 0 w 1144"/>
                <a:gd name="T89" fmla="*/ 0 h 2233"/>
                <a:gd name="T90" fmla="*/ 0 w 1144"/>
                <a:gd name="T91" fmla="*/ 0 h 2233"/>
                <a:gd name="T92" fmla="*/ 0 w 1144"/>
                <a:gd name="T93" fmla="*/ 0 h 223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44"/>
                <a:gd name="T142" fmla="*/ 0 h 2233"/>
                <a:gd name="T143" fmla="*/ 1144 w 1144"/>
                <a:gd name="T144" fmla="*/ 2233 h 223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44" h="2233">
                  <a:moveTo>
                    <a:pt x="1144" y="597"/>
                  </a:moveTo>
                  <a:lnTo>
                    <a:pt x="1053" y="605"/>
                  </a:lnTo>
                  <a:lnTo>
                    <a:pt x="962" y="625"/>
                  </a:lnTo>
                  <a:lnTo>
                    <a:pt x="878" y="667"/>
                  </a:lnTo>
                  <a:lnTo>
                    <a:pt x="800" y="714"/>
                  </a:lnTo>
                  <a:lnTo>
                    <a:pt x="730" y="782"/>
                  </a:lnTo>
                  <a:lnTo>
                    <a:pt x="675" y="865"/>
                  </a:lnTo>
                  <a:lnTo>
                    <a:pt x="631" y="948"/>
                  </a:lnTo>
                  <a:lnTo>
                    <a:pt x="618" y="1037"/>
                  </a:lnTo>
                  <a:lnTo>
                    <a:pt x="603" y="1126"/>
                  </a:lnTo>
                  <a:lnTo>
                    <a:pt x="618" y="1230"/>
                  </a:lnTo>
                  <a:lnTo>
                    <a:pt x="638" y="1313"/>
                  </a:lnTo>
                  <a:lnTo>
                    <a:pt x="687" y="1394"/>
                  </a:lnTo>
                  <a:lnTo>
                    <a:pt x="745" y="1470"/>
                  </a:lnTo>
                  <a:lnTo>
                    <a:pt x="821" y="1532"/>
                  </a:lnTo>
                  <a:lnTo>
                    <a:pt x="899" y="1579"/>
                  </a:lnTo>
                  <a:lnTo>
                    <a:pt x="984" y="1615"/>
                  </a:lnTo>
                  <a:lnTo>
                    <a:pt x="1075" y="1635"/>
                  </a:lnTo>
                  <a:lnTo>
                    <a:pt x="1144" y="1635"/>
                  </a:lnTo>
                  <a:lnTo>
                    <a:pt x="1144" y="2233"/>
                  </a:lnTo>
                  <a:lnTo>
                    <a:pt x="1053" y="2233"/>
                  </a:lnTo>
                  <a:lnTo>
                    <a:pt x="912" y="2219"/>
                  </a:lnTo>
                  <a:lnTo>
                    <a:pt x="778" y="2178"/>
                  </a:lnTo>
                  <a:lnTo>
                    <a:pt x="654" y="2123"/>
                  </a:lnTo>
                  <a:lnTo>
                    <a:pt x="533" y="2061"/>
                  </a:lnTo>
                  <a:lnTo>
                    <a:pt x="414" y="1980"/>
                  </a:lnTo>
                  <a:lnTo>
                    <a:pt x="309" y="1883"/>
                  </a:lnTo>
                  <a:lnTo>
                    <a:pt x="217" y="1780"/>
                  </a:lnTo>
                  <a:lnTo>
                    <a:pt x="147" y="1662"/>
                  </a:lnTo>
                  <a:lnTo>
                    <a:pt x="82" y="1539"/>
                  </a:lnTo>
                  <a:lnTo>
                    <a:pt x="40" y="1409"/>
                  </a:lnTo>
                  <a:lnTo>
                    <a:pt x="5" y="1278"/>
                  </a:lnTo>
                  <a:lnTo>
                    <a:pt x="0" y="1141"/>
                  </a:lnTo>
                  <a:lnTo>
                    <a:pt x="5" y="1003"/>
                  </a:lnTo>
                  <a:lnTo>
                    <a:pt x="27" y="872"/>
                  </a:lnTo>
                  <a:lnTo>
                    <a:pt x="70" y="735"/>
                  </a:lnTo>
                  <a:lnTo>
                    <a:pt x="126" y="610"/>
                  </a:lnTo>
                  <a:lnTo>
                    <a:pt x="195" y="495"/>
                  </a:lnTo>
                  <a:lnTo>
                    <a:pt x="280" y="383"/>
                  </a:lnTo>
                  <a:lnTo>
                    <a:pt x="379" y="287"/>
                  </a:lnTo>
                  <a:lnTo>
                    <a:pt x="491" y="206"/>
                  </a:lnTo>
                  <a:lnTo>
                    <a:pt x="610" y="130"/>
                  </a:lnTo>
                  <a:lnTo>
                    <a:pt x="736" y="81"/>
                  </a:lnTo>
                  <a:lnTo>
                    <a:pt x="869" y="34"/>
                  </a:lnTo>
                  <a:lnTo>
                    <a:pt x="1011" y="6"/>
                  </a:lnTo>
                  <a:lnTo>
                    <a:pt x="1144" y="0"/>
                  </a:lnTo>
                  <a:lnTo>
                    <a:pt x="1144" y="59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51" name="Freeform 59"/>
            <p:cNvSpPr>
              <a:spLocks/>
            </p:cNvSpPr>
            <p:nvPr/>
          </p:nvSpPr>
          <p:spPr bwMode="auto">
            <a:xfrm>
              <a:off x="3873" y="3703"/>
              <a:ext cx="104" cy="159"/>
            </a:xfrm>
            <a:custGeom>
              <a:avLst/>
              <a:gdLst>
                <a:gd name="T0" fmla="*/ 0 w 1144"/>
                <a:gd name="T1" fmla="*/ 0 h 2233"/>
                <a:gd name="T2" fmla="*/ 0 w 1144"/>
                <a:gd name="T3" fmla="*/ 0 h 2233"/>
                <a:gd name="T4" fmla="*/ 0 w 1144"/>
                <a:gd name="T5" fmla="*/ 0 h 2233"/>
                <a:gd name="T6" fmla="*/ 0 w 1144"/>
                <a:gd name="T7" fmla="*/ 0 h 2233"/>
                <a:gd name="T8" fmla="*/ 0 w 1144"/>
                <a:gd name="T9" fmla="*/ 0 h 2233"/>
                <a:gd name="T10" fmla="*/ 0 w 1144"/>
                <a:gd name="T11" fmla="*/ 0 h 2233"/>
                <a:gd name="T12" fmla="*/ 0 w 1144"/>
                <a:gd name="T13" fmla="*/ 0 h 2233"/>
                <a:gd name="T14" fmla="*/ 0 w 1144"/>
                <a:gd name="T15" fmla="*/ 0 h 2233"/>
                <a:gd name="T16" fmla="*/ 0 w 1144"/>
                <a:gd name="T17" fmla="*/ 0 h 2233"/>
                <a:gd name="T18" fmla="*/ 0 w 1144"/>
                <a:gd name="T19" fmla="*/ 0 h 2233"/>
                <a:gd name="T20" fmla="*/ 0 w 1144"/>
                <a:gd name="T21" fmla="*/ 0 h 2233"/>
                <a:gd name="T22" fmla="*/ 0 w 1144"/>
                <a:gd name="T23" fmla="*/ 0 h 2233"/>
                <a:gd name="T24" fmla="*/ 0 w 1144"/>
                <a:gd name="T25" fmla="*/ 0 h 2233"/>
                <a:gd name="T26" fmla="*/ 0 w 1144"/>
                <a:gd name="T27" fmla="*/ 0 h 2233"/>
                <a:gd name="T28" fmla="*/ 0 w 1144"/>
                <a:gd name="T29" fmla="*/ 0 h 2233"/>
                <a:gd name="T30" fmla="*/ 0 w 1144"/>
                <a:gd name="T31" fmla="*/ 0 h 2233"/>
                <a:gd name="T32" fmla="*/ 0 w 1144"/>
                <a:gd name="T33" fmla="*/ 0 h 2233"/>
                <a:gd name="T34" fmla="*/ 0 w 1144"/>
                <a:gd name="T35" fmla="*/ 0 h 2233"/>
                <a:gd name="T36" fmla="*/ 0 w 1144"/>
                <a:gd name="T37" fmla="*/ 0 h 2233"/>
                <a:gd name="T38" fmla="*/ 0 w 1144"/>
                <a:gd name="T39" fmla="*/ 0 h 2233"/>
                <a:gd name="T40" fmla="*/ 0 w 1144"/>
                <a:gd name="T41" fmla="*/ 0 h 2233"/>
                <a:gd name="T42" fmla="*/ 0 w 1144"/>
                <a:gd name="T43" fmla="*/ 0 h 2233"/>
                <a:gd name="T44" fmla="*/ 0 w 1144"/>
                <a:gd name="T45" fmla="*/ 0 h 2233"/>
                <a:gd name="T46" fmla="*/ 0 w 1144"/>
                <a:gd name="T47" fmla="*/ 0 h 2233"/>
                <a:gd name="T48" fmla="*/ 0 w 1144"/>
                <a:gd name="T49" fmla="*/ 0 h 2233"/>
                <a:gd name="T50" fmla="*/ 0 w 1144"/>
                <a:gd name="T51" fmla="*/ 0 h 2233"/>
                <a:gd name="T52" fmla="*/ 0 w 1144"/>
                <a:gd name="T53" fmla="*/ 0 h 2233"/>
                <a:gd name="T54" fmla="*/ 0 w 1144"/>
                <a:gd name="T55" fmla="*/ 0 h 2233"/>
                <a:gd name="T56" fmla="*/ 0 w 1144"/>
                <a:gd name="T57" fmla="*/ 0 h 2233"/>
                <a:gd name="T58" fmla="*/ 0 w 1144"/>
                <a:gd name="T59" fmla="*/ 0 h 2233"/>
                <a:gd name="T60" fmla="*/ 0 w 1144"/>
                <a:gd name="T61" fmla="*/ 0 h 2233"/>
                <a:gd name="T62" fmla="*/ 0 w 1144"/>
                <a:gd name="T63" fmla="*/ 0 h 2233"/>
                <a:gd name="T64" fmla="*/ 0 w 1144"/>
                <a:gd name="T65" fmla="*/ 0 h 2233"/>
                <a:gd name="T66" fmla="*/ 0 w 1144"/>
                <a:gd name="T67" fmla="*/ 0 h 2233"/>
                <a:gd name="T68" fmla="*/ 0 w 1144"/>
                <a:gd name="T69" fmla="*/ 0 h 2233"/>
                <a:gd name="T70" fmla="*/ 0 w 1144"/>
                <a:gd name="T71" fmla="*/ 0 h 2233"/>
                <a:gd name="T72" fmla="*/ 0 w 1144"/>
                <a:gd name="T73" fmla="*/ 0 h 2233"/>
                <a:gd name="T74" fmla="*/ 0 w 1144"/>
                <a:gd name="T75" fmla="*/ 0 h 2233"/>
                <a:gd name="T76" fmla="*/ 0 w 1144"/>
                <a:gd name="T77" fmla="*/ 0 h 2233"/>
                <a:gd name="T78" fmla="*/ 0 w 1144"/>
                <a:gd name="T79" fmla="*/ 0 h 2233"/>
                <a:gd name="T80" fmla="*/ 0 w 1144"/>
                <a:gd name="T81" fmla="*/ 0 h 2233"/>
                <a:gd name="T82" fmla="*/ 0 w 1144"/>
                <a:gd name="T83" fmla="*/ 0 h 2233"/>
                <a:gd name="T84" fmla="*/ 0 w 1144"/>
                <a:gd name="T85" fmla="*/ 0 h 2233"/>
                <a:gd name="T86" fmla="*/ 0 w 1144"/>
                <a:gd name="T87" fmla="*/ 0 h 2233"/>
                <a:gd name="T88" fmla="*/ 0 w 1144"/>
                <a:gd name="T89" fmla="*/ 0 h 2233"/>
                <a:gd name="T90" fmla="*/ 0 w 1144"/>
                <a:gd name="T91" fmla="*/ 0 h 2233"/>
                <a:gd name="T92" fmla="*/ 0 w 1144"/>
                <a:gd name="T93" fmla="*/ 0 h 223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144"/>
                <a:gd name="T142" fmla="*/ 0 h 2233"/>
                <a:gd name="T143" fmla="*/ 1144 w 1144"/>
                <a:gd name="T144" fmla="*/ 2233 h 223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144" h="2233">
                  <a:moveTo>
                    <a:pt x="0" y="597"/>
                  </a:moveTo>
                  <a:lnTo>
                    <a:pt x="98" y="605"/>
                  </a:lnTo>
                  <a:lnTo>
                    <a:pt x="196" y="625"/>
                  </a:lnTo>
                  <a:lnTo>
                    <a:pt x="280" y="667"/>
                  </a:lnTo>
                  <a:lnTo>
                    <a:pt x="358" y="714"/>
                  </a:lnTo>
                  <a:lnTo>
                    <a:pt x="427" y="782"/>
                  </a:lnTo>
                  <a:lnTo>
                    <a:pt x="483" y="865"/>
                  </a:lnTo>
                  <a:lnTo>
                    <a:pt x="520" y="948"/>
                  </a:lnTo>
                  <a:lnTo>
                    <a:pt x="542" y="1037"/>
                  </a:lnTo>
                  <a:lnTo>
                    <a:pt x="555" y="1126"/>
                  </a:lnTo>
                  <a:lnTo>
                    <a:pt x="534" y="1230"/>
                  </a:lnTo>
                  <a:lnTo>
                    <a:pt x="512" y="1313"/>
                  </a:lnTo>
                  <a:lnTo>
                    <a:pt x="470" y="1394"/>
                  </a:lnTo>
                  <a:lnTo>
                    <a:pt x="408" y="1470"/>
                  </a:lnTo>
                  <a:lnTo>
                    <a:pt x="336" y="1532"/>
                  </a:lnTo>
                  <a:lnTo>
                    <a:pt x="259" y="1579"/>
                  </a:lnTo>
                  <a:lnTo>
                    <a:pt x="168" y="1615"/>
                  </a:lnTo>
                  <a:lnTo>
                    <a:pt x="77" y="1635"/>
                  </a:lnTo>
                  <a:lnTo>
                    <a:pt x="0" y="1635"/>
                  </a:lnTo>
                  <a:lnTo>
                    <a:pt x="0" y="2233"/>
                  </a:lnTo>
                  <a:lnTo>
                    <a:pt x="98" y="2233"/>
                  </a:lnTo>
                  <a:lnTo>
                    <a:pt x="238" y="2219"/>
                  </a:lnTo>
                  <a:lnTo>
                    <a:pt x="371" y="2178"/>
                  </a:lnTo>
                  <a:lnTo>
                    <a:pt x="506" y="2123"/>
                  </a:lnTo>
                  <a:lnTo>
                    <a:pt x="625" y="2061"/>
                  </a:lnTo>
                  <a:lnTo>
                    <a:pt x="745" y="1980"/>
                  </a:lnTo>
                  <a:lnTo>
                    <a:pt x="843" y="1883"/>
                  </a:lnTo>
                  <a:lnTo>
                    <a:pt x="934" y="1780"/>
                  </a:lnTo>
                  <a:lnTo>
                    <a:pt x="1005" y="1662"/>
                  </a:lnTo>
                  <a:lnTo>
                    <a:pt x="1075" y="1539"/>
                  </a:lnTo>
                  <a:lnTo>
                    <a:pt x="1117" y="1409"/>
                  </a:lnTo>
                  <a:lnTo>
                    <a:pt x="1138" y="1278"/>
                  </a:lnTo>
                  <a:lnTo>
                    <a:pt x="1144" y="1141"/>
                  </a:lnTo>
                  <a:lnTo>
                    <a:pt x="1144" y="1003"/>
                  </a:lnTo>
                  <a:lnTo>
                    <a:pt x="1123" y="872"/>
                  </a:lnTo>
                  <a:lnTo>
                    <a:pt x="1088" y="735"/>
                  </a:lnTo>
                  <a:lnTo>
                    <a:pt x="1032" y="610"/>
                  </a:lnTo>
                  <a:lnTo>
                    <a:pt x="963" y="495"/>
                  </a:lnTo>
                  <a:lnTo>
                    <a:pt x="870" y="383"/>
                  </a:lnTo>
                  <a:lnTo>
                    <a:pt x="780" y="287"/>
                  </a:lnTo>
                  <a:lnTo>
                    <a:pt x="667" y="206"/>
                  </a:lnTo>
                  <a:lnTo>
                    <a:pt x="548" y="130"/>
                  </a:lnTo>
                  <a:lnTo>
                    <a:pt x="415" y="81"/>
                  </a:lnTo>
                  <a:lnTo>
                    <a:pt x="280" y="34"/>
                  </a:lnTo>
                  <a:lnTo>
                    <a:pt x="147" y="6"/>
                  </a:lnTo>
                  <a:lnTo>
                    <a:pt x="0" y="0"/>
                  </a:lnTo>
                  <a:lnTo>
                    <a:pt x="0" y="59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52" name="Freeform 60"/>
            <p:cNvSpPr>
              <a:spLocks/>
            </p:cNvSpPr>
            <p:nvPr/>
          </p:nvSpPr>
          <p:spPr bwMode="auto">
            <a:xfrm>
              <a:off x="4315" y="3641"/>
              <a:ext cx="144" cy="219"/>
            </a:xfrm>
            <a:custGeom>
              <a:avLst/>
              <a:gdLst>
                <a:gd name="T0" fmla="*/ 0 w 1574"/>
                <a:gd name="T1" fmla="*/ 0 h 3058"/>
                <a:gd name="T2" fmla="*/ 0 w 1574"/>
                <a:gd name="T3" fmla="*/ 0 h 3058"/>
                <a:gd name="T4" fmla="*/ 0 w 1574"/>
                <a:gd name="T5" fmla="*/ 0 h 3058"/>
                <a:gd name="T6" fmla="*/ 0 w 1574"/>
                <a:gd name="T7" fmla="*/ 0 h 3058"/>
                <a:gd name="T8" fmla="*/ 0 w 1574"/>
                <a:gd name="T9" fmla="*/ 0 h 3058"/>
                <a:gd name="T10" fmla="*/ 0 w 1574"/>
                <a:gd name="T11" fmla="*/ 0 h 3058"/>
                <a:gd name="T12" fmla="*/ 0 w 1574"/>
                <a:gd name="T13" fmla="*/ 0 h 3058"/>
                <a:gd name="T14" fmla="*/ 0 w 1574"/>
                <a:gd name="T15" fmla="*/ 0 h 3058"/>
                <a:gd name="T16" fmla="*/ 0 w 1574"/>
                <a:gd name="T17" fmla="*/ 0 h 3058"/>
                <a:gd name="T18" fmla="*/ 0 w 1574"/>
                <a:gd name="T19" fmla="*/ 0 h 3058"/>
                <a:gd name="T20" fmla="*/ 0 w 1574"/>
                <a:gd name="T21" fmla="*/ 0 h 3058"/>
                <a:gd name="T22" fmla="*/ 0 w 1574"/>
                <a:gd name="T23" fmla="*/ 0 h 3058"/>
                <a:gd name="T24" fmla="*/ 0 w 1574"/>
                <a:gd name="T25" fmla="*/ 0 h 3058"/>
                <a:gd name="T26" fmla="*/ 0 w 1574"/>
                <a:gd name="T27" fmla="*/ 0 h 3058"/>
                <a:gd name="T28" fmla="*/ 0 w 1574"/>
                <a:gd name="T29" fmla="*/ 0 h 3058"/>
                <a:gd name="T30" fmla="*/ 0 w 1574"/>
                <a:gd name="T31" fmla="*/ 0 h 3058"/>
                <a:gd name="T32" fmla="*/ 0 w 1574"/>
                <a:gd name="T33" fmla="*/ 0 h 3058"/>
                <a:gd name="T34" fmla="*/ 0 w 1574"/>
                <a:gd name="T35" fmla="*/ 0 h 3058"/>
                <a:gd name="T36" fmla="*/ 0 w 1574"/>
                <a:gd name="T37" fmla="*/ 0 h 3058"/>
                <a:gd name="T38" fmla="*/ 0 w 1574"/>
                <a:gd name="T39" fmla="*/ 0 h 3058"/>
                <a:gd name="T40" fmla="*/ 0 w 1574"/>
                <a:gd name="T41" fmla="*/ 0 h 3058"/>
                <a:gd name="T42" fmla="*/ 0 w 1574"/>
                <a:gd name="T43" fmla="*/ 0 h 3058"/>
                <a:gd name="T44" fmla="*/ 0 w 1574"/>
                <a:gd name="T45" fmla="*/ 0 h 3058"/>
                <a:gd name="T46" fmla="*/ 0 w 1574"/>
                <a:gd name="T47" fmla="*/ 0 h 3058"/>
                <a:gd name="T48" fmla="*/ 0 w 1574"/>
                <a:gd name="T49" fmla="*/ 0 h 3058"/>
                <a:gd name="T50" fmla="*/ 0 w 1574"/>
                <a:gd name="T51" fmla="*/ 0 h 3058"/>
                <a:gd name="T52" fmla="*/ 0 w 1574"/>
                <a:gd name="T53" fmla="*/ 0 h 3058"/>
                <a:gd name="T54" fmla="*/ 0 w 1574"/>
                <a:gd name="T55" fmla="*/ 0 h 3058"/>
                <a:gd name="T56" fmla="*/ 0 w 1574"/>
                <a:gd name="T57" fmla="*/ 0 h 3058"/>
                <a:gd name="T58" fmla="*/ 0 w 1574"/>
                <a:gd name="T59" fmla="*/ 0 h 3058"/>
                <a:gd name="T60" fmla="*/ 0 w 1574"/>
                <a:gd name="T61" fmla="*/ 0 h 3058"/>
                <a:gd name="T62" fmla="*/ 0 w 1574"/>
                <a:gd name="T63" fmla="*/ 0 h 3058"/>
                <a:gd name="T64" fmla="*/ 0 w 1574"/>
                <a:gd name="T65" fmla="*/ 0 h 3058"/>
                <a:gd name="T66" fmla="*/ 0 w 1574"/>
                <a:gd name="T67" fmla="*/ 0 h 3058"/>
                <a:gd name="T68" fmla="*/ 0 w 1574"/>
                <a:gd name="T69" fmla="*/ 0 h 3058"/>
                <a:gd name="T70" fmla="*/ 0 w 1574"/>
                <a:gd name="T71" fmla="*/ 0 h 3058"/>
                <a:gd name="T72" fmla="*/ 0 w 1574"/>
                <a:gd name="T73" fmla="*/ 0 h 3058"/>
                <a:gd name="T74" fmla="*/ 0 w 1574"/>
                <a:gd name="T75" fmla="*/ 0 h 3058"/>
                <a:gd name="T76" fmla="*/ 0 w 1574"/>
                <a:gd name="T77" fmla="*/ 0 h 3058"/>
                <a:gd name="T78" fmla="*/ 0 w 1574"/>
                <a:gd name="T79" fmla="*/ 0 h 3058"/>
                <a:gd name="T80" fmla="*/ 0 w 1574"/>
                <a:gd name="T81" fmla="*/ 0 h 3058"/>
                <a:gd name="T82" fmla="*/ 0 w 1574"/>
                <a:gd name="T83" fmla="*/ 0 h 3058"/>
                <a:gd name="T84" fmla="*/ 0 w 1574"/>
                <a:gd name="T85" fmla="*/ 0 h 3058"/>
                <a:gd name="T86" fmla="*/ 0 w 1574"/>
                <a:gd name="T87" fmla="*/ 0 h 3058"/>
                <a:gd name="T88" fmla="*/ 0 w 1574"/>
                <a:gd name="T89" fmla="*/ 0 h 3058"/>
                <a:gd name="T90" fmla="*/ 0 w 1574"/>
                <a:gd name="T91" fmla="*/ 0 h 3058"/>
                <a:gd name="T92" fmla="*/ 0 w 1574"/>
                <a:gd name="T93" fmla="*/ 0 h 3058"/>
                <a:gd name="T94" fmla="*/ 0 w 1574"/>
                <a:gd name="T95" fmla="*/ 0 h 3058"/>
                <a:gd name="T96" fmla="*/ 0 w 1574"/>
                <a:gd name="T97" fmla="*/ 0 h 3058"/>
                <a:gd name="T98" fmla="*/ 0 w 1574"/>
                <a:gd name="T99" fmla="*/ 0 h 3058"/>
                <a:gd name="T100" fmla="*/ 0 w 1574"/>
                <a:gd name="T101" fmla="*/ 0 h 3058"/>
                <a:gd name="T102" fmla="*/ 0 w 1574"/>
                <a:gd name="T103" fmla="*/ 0 h 3058"/>
                <a:gd name="T104" fmla="*/ 0 w 1574"/>
                <a:gd name="T105" fmla="*/ 0 h 3058"/>
                <a:gd name="T106" fmla="*/ 0 w 1574"/>
                <a:gd name="T107" fmla="*/ 0 h 3058"/>
                <a:gd name="T108" fmla="*/ 0 w 1574"/>
                <a:gd name="T109" fmla="*/ 0 h 3058"/>
                <a:gd name="T110" fmla="*/ 0 w 1574"/>
                <a:gd name="T111" fmla="*/ 0 h 3058"/>
                <a:gd name="T112" fmla="*/ 0 w 1574"/>
                <a:gd name="T113" fmla="*/ 0 h 30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574"/>
                <a:gd name="T172" fmla="*/ 0 h 3058"/>
                <a:gd name="T173" fmla="*/ 1574 w 1574"/>
                <a:gd name="T174" fmla="*/ 3058 h 30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574" h="3058">
                  <a:moveTo>
                    <a:pt x="1574" y="667"/>
                  </a:moveTo>
                  <a:lnTo>
                    <a:pt x="1455" y="672"/>
                  </a:lnTo>
                  <a:lnTo>
                    <a:pt x="1329" y="701"/>
                  </a:lnTo>
                  <a:lnTo>
                    <a:pt x="1216" y="742"/>
                  </a:lnTo>
                  <a:lnTo>
                    <a:pt x="1111" y="797"/>
                  </a:lnTo>
                  <a:lnTo>
                    <a:pt x="1013" y="865"/>
                  </a:lnTo>
                  <a:lnTo>
                    <a:pt x="922" y="954"/>
                  </a:lnTo>
                  <a:lnTo>
                    <a:pt x="844" y="1044"/>
                  </a:lnTo>
                  <a:lnTo>
                    <a:pt x="780" y="1146"/>
                  </a:lnTo>
                  <a:lnTo>
                    <a:pt x="730" y="1258"/>
                  </a:lnTo>
                  <a:lnTo>
                    <a:pt x="703" y="1373"/>
                  </a:lnTo>
                  <a:lnTo>
                    <a:pt x="689" y="1490"/>
                  </a:lnTo>
                  <a:lnTo>
                    <a:pt x="696" y="1615"/>
                  </a:lnTo>
                  <a:lnTo>
                    <a:pt x="717" y="1731"/>
                  </a:lnTo>
                  <a:lnTo>
                    <a:pt x="752" y="1849"/>
                  </a:lnTo>
                  <a:lnTo>
                    <a:pt x="801" y="1959"/>
                  </a:lnTo>
                  <a:lnTo>
                    <a:pt x="871" y="2055"/>
                  </a:lnTo>
                  <a:lnTo>
                    <a:pt x="949" y="2151"/>
                  </a:lnTo>
                  <a:lnTo>
                    <a:pt x="1047" y="2227"/>
                  </a:lnTo>
                  <a:lnTo>
                    <a:pt x="1153" y="2288"/>
                  </a:lnTo>
                  <a:lnTo>
                    <a:pt x="1252" y="2343"/>
                  </a:lnTo>
                  <a:lnTo>
                    <a:pt x="1378" y="2377"/>
                  </a:lnTo>
                  <a:lnTo>
                    <a:pt x="1504" y="2398"/>
                  </a:lnTo>
                  <a:lnTo>
                    <a:pt x="1574" y="2398"/>
                  </a:lnTo>
                  <a:lnTo>
                    <a:pt x="1574" y="3058"/>
                  </a:lnTo>
                  <a:lnTo>
                    <a:pt x="1546" y="3058"/>
                  </a:lnTo>
                  <a:lnTo>
                    <a:pt x="1391" y="3050"/>
                  </a:lnTo>
                  <a:lnTo>
                    <a:pt x="1223" y="3016"/>
                  </a:lnTo>
                  <a:lnTo>
                    <a:pt x="1069" y="2982"/>
                  </a:lnTo>
                  <a:lnTo>
                    <a:pt x="913" y="2920"/>
                  </a:lnTo>
                  <a:lnTo>
                    <a:pt x="767" y="2845"/>
                  </a:lnTo>
                  <a:lnTo>
                    <a:pt x="633" y="2763"/>
                  </a:lnTo>
                  <a:lnTo>
                    <a:pt x="506" y="2660"/>
                  </a:lnTo>
                  <a:lnTo>
                    <a:pt x="387" y="2542"/>
                  </a:lnTo>
                  <a:lnTo>
                    <a:pt x="282" y="2419"/>
                  </a:lnTo>
                  <a:lnTo>
                    <a:pt x="205" y="2288"/>
                  </a:lnTo>
                  <a:lnTo>
                    <a:pt x="126" y="2144"/>
                  </a:lnTo>
                  <a:lnTo>
                    <a:pt x="71" y="1992"/>
                  </a:lnTo>
                  <a:lnTo>
                    <a:pt x="28" y="1841"/>
                  </a:lnTo>
                  <a:lnTo>
                    <a:pt x="0" y="1677"/>
                  </a:lnTo>
                  <a:lnTo>
                    <a:pt x="0" y="1518"/>
                  </a:lnTo>
                  <a:lnTo>
                    <a:pt x="7" y="1359"/>
                  </a:lnTo>
                  <a:lnTo>
                    <a:pt x="36" y="1201"/>
                  </a:lnTo>
                  <a:lnTo>
                    <a:pt x="77" y="1050"/>
                  </a:lnTo>
                  <a:lnTo>
                    <a:pt x="133" y="899"/>
                  </a:lnTo>
                  <a:lnTo>
                    <a:pt x="210" y="755"/>
                  </a:lnTo>
                  <a:lnTo>
                    <a:pt x="303" y="625"/>
                  </a:lnTo>
                  <a:lnTo>
                    <a:pt x="415" y="500"/>
                  </a:lnTo>
                  <a:lnTo>
                    <a:pt x="520" y="383"/>
                  </a:lnTo>
                  <a:lnTo>
                    <a:pt x="647" y="287"/>
                  </a:lnTo>
                  <a:lnTo>
                    <a:pt x="794" y="205"/>
                  </a:lnTo>
                  <a:lnTo>
                    <a:pt x="943" y="130"/>
                  </a:lnTo>
                  <a:lnTo>
                    <a:pt x="1097" y="81"/>
                  </a:lnTo>
                  <a:lnTo>
                    <a:pt x="1252" y="39"/>
                  </a:lnTo>
                  <a:lnTo>
                    <a:pt x="1413" y="13"/>
                  </a:lnTo>
                  <a:lnTo>
                    <a:pt x="1574" y="0"/>
                  </a:lnTo>
                  <a:lnTo>
                    <a:pt x="1574" y="66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53" name="Freeform 61"/>
            <p:cNvSpPr>
              <a:spLocks/>
            </p:cNvSpPr>
            <p:nvPr/>
          </p:nvSpPr>
          <p:spPr bwMode="auto">
            <a:xfrm>
              <a:off x="4456" y="3641"/>
              <a:ext cx="144" cy="219"/>
            </a:xfrm>
            <a:custGeom>
              <a:avLst/>
              <a:gdLst>
                <a:gd name="T0" fmla="*/ 0 w 1581"/>
                <a:gd name="T1" fmla="*/ 0 h 3058"/>
                <a:gd name="T2" fmla="*/ 0 w 1581"/>
                <a:gd name="T3" fmla="*/ 0 h 3058"/>
                <a:gd name="T4" fmla="*/ 0 w 1581"/>
                <a:gd name="T5" fmla="*/ 0 h 3058"/>
                <a:gd name="T6" fmla="*/ 0 w 1581"/>
                <a:gd name="T7" fmla="*/ 0 h 3058"/>
                <a:gd name="T8" fmla="*/ 0 w 1581"/>
                <a:gd name="T9" fmla="*/ 0 h 3058"/>
                <a:gd name="T10" fmla="*/ 0 w 1581"/>
                <a:gd name="T11" fmla="*/ 0 h 3058"/>
                <a:gd name="T12" fmla="*/ 0 w 1581"/>
                <a:gd name="T13" fmla="*/ 0 h 3058"/>
                <a:gd name="T14" fmla="*/ 0 w 1581"/>
                <a:gd name="T15" fmla="*/ 0 h 3058"/>
                <a:gd name="T16" fmla="*/ 0 w 1581"/>
                <a:gd name="T17" fmla="*/ 0 h 3058"/>
                <a:gd name="T18" fmla="*/ 0 w 1581"/>
                <a:gd name="T19" fmla="*/ 0 h 3058"/>
                <a:gd name="T20" fmla="*/ 0 w 1581"/>
                <a:gd name="T21" fmla="*/ 0 h 3058"/>
                <a:gd name="T22" fmla="*/ 0 w 1581"/>
                <a:gd name="T23" fmla="*/ 0 h 3058"/>
                <a:gd name="T24" fmla="*/ 0 w 1581"/>
                <a:gd name="T25" fmla="*/ 0 h 3058"/>
                <a:gd name="T26" fmla="*/ 0 w 1581"/>
                <a:gd name="T27" fmla="*/ 0 h 3058"/>
                <a:gd name="T28" fmla="*/ 0 w 1581"/>
                <a:gd name="T29" fmla="*/ 0 h 3058"/>
                <a:gd name="T30" fmla="*/ 0 w 1581"/>
                <a:gd name="T31" fmla="*/ 0 h 3058"/>
                <a:gd name="T32" fmla="*/ 0 w 1581"/>
                <a:gd name="T33" fmla="*/ 0 h 3058"/>
                <a:gd name="T34" fmla="*/ 0 w 1581"/>
                <a:gd name="T35" fmla="*/ 0 h 3058"/>
                <a:gd name="T36" fmla="*/ 0 w 1581"/>
                <a:gd name="T37" fmla="*/ 0 h 3058"/>
                <a:gd name="T38" fmla="*/ 0 w 1581"/>
                <a:gd name="T39" fmla="*/ 0 h 3058"/>
                <a:gd name="T40" fmla="*/ 0 w 1581"/>
                <a:gd name="T41" fmla="*/ 0 h 3058"/>
                <a:gd name="T42" fmla="*/ 0 w 1581"/>
                <a:gd name="T43" fmla="*/ 0 h 3058"/>
                <a:gd name="T44" fmla="*/ 0 w 1581"/>
                <a:gd name="T45" fmla="*/ 0 h 3058"/>
                <a:gd name="T46" fmla="*/ 0 w 1581"/>
                <a:gd name="T47" fmla="*/ 0 h 3058"/>
                <a:gd name="T48" fmla="*/ 0 w 1581"/>
                <a:gd name="T49" fmla="*/ 0 h 3058"/>
                <a:gd name="T50" fmla="*/ 0 w 1581"/>
                <a:gd name="T51" fmla="*/ 0 h 3058"/>
                <a:gd name="T52" fmla="*/ 0 w 1581"/>
                <a:gd name="T53" fmla="*/ 0 h 3058"/>
                <a:gd name="T54" fmla="*/ 0 w 1581"/>
                <a:gd name="T55" fmla="*/ 0 h 3058"/>
                <a:gd name="T56" fmla="*/ 0 w 1581"/>
                <a:gd name="T57" fmla="*/ 0 h 3058"/>
                <a:gd name="T58" fmla="*/ 0 w 1581"/>
                <a:gd name="T59" fmla="*/ 0 h 3058"/>
                <a:gd name="T60" fmla="*/ 0 w 1581"/>
                <a:gd name="T61" fmla="*/ 0 h 3058"/>
                <a:gd name="T62" fmla="*/ 0 w 1581"/>
                <a:gd name="T63" fmla="*/ 0 h 3058"/>
                <a:gd name="T64" fmla="*/ 0 w 1581"/>
                <a:gd name="T65" fmla="*/ 0 h 3058"/>
                <a:gd name="T66" fmla="*/ 0 w 1581"/>
                <a:gd name="T67" fmla="*/ 0 h 3058"/>
                <a:gd name="T68" fmla="*/ 0 w 1581"/>
                <a:gd name="T69" fmla="*/ 0 h 3058"/>
                <a:gd name="T70" fmla="*/ 0 w 1581"/>
                <a:gd name="T71" fmla="*/ 0 h 3058"/>
                <a:gd name="T72" fmla="*/ 0 w 1581"/>
                <a:gd name="T73" fmla="*/ 0 h 3058"/>
                <a:gd name="T74" fmla="*/ 0 w 1581"/>
                <a:gd name="T75" fmla="*/ 0 h 3058"/>
                <a:gd name="T76" fmla="*/ 0 w 1581"/>
                <a:gd name="T77" fmla="*/ 0 h 3058"/>
                <a:gd name="T78" fmla="*/ 0 w 1581"/>
                <a:gd name="T79" fmla="*/ 0 h 3058"/>
                <a:gd name="T80" fmla="*/ 0 w 1581"/>
                <a:gd name="T81" fmla="*/ 0 h 3058"/>
                <a:gd name="T82" fmla="*/ 0 w 1581"/>
                <a:gd name="T83" fmla="*/ 0 h 3058"/>
                <a:gd name="T84" fmla="*/ 0 w 1581"/>
                <a:gd name="T85" fmla="*/ 0 h 3058"/>
                <a:gd name="T86" fmla="*/ 0 w 1581"/>
                <a:gd name="T87" fmla="*/ 0 h 3058"/>
                <a:gd name="T88" fmla="*/ 0 w 1581"/>
                <a:gd name="T89" fmla="*/ 0 h 3058"/>
                <a:gd name="T90" fmla="*/ 0 w 1581"/>
                <a:gd name="T91" fmla="*/ 0 h 3058"/>
                <a:gd name="T92" fmla="*/ 0 w 1581"/>
                <a:gd name="T93" fmla="*/ 0 h 3058"/>
                <a:gd name="T94" fmla="*/ 0 w 1581"/>
                <a:gd name="T95" fmla="*/ 0 h 3058"/>
                <a:gd name="T96" fmla="*/ 0 w 1581"/>
                <a:gd name="T97" fmla="*/ 0 h 3058"/>
                <a:gd name="T98" fmla="*/ 0 w 1581"/>
                <a:gd name="T99" fmla="*/ 0 h 3058"/>
                <a:gd name="T100" fmla="*/ 0 w 1581"/>
                <a:gd name="T101" fmla="*/ 0 h 3058"/>
                <a:gd name="T102" fmla="*/ 0 w 1581"/>
                <a:gd name="T103" fmla="*/ 0 h 3058"/>
                <a:gd name="T104" fmla="*/ 0 w 1581"/>
                <a:gd name="T105" fmla="*/ 0 h 3058"/>
                <a:gd name="T106" fmla="*/ 0 w 1581"/>
                <a:gd name="T107" fmla="*/ 0 h 3058"/>
                <a:gd name="T108" fmla="*/ 0 w 1581"/>
                <a:gd name="T109" fmla="*/ 0 h 3058"/>
                <a:gd name="T110" fmla="*/ 0 w 1581"/>
                <a:gd name="T111" fmla="*/ 0 h 3058"/>
                <a:gd name="T112" fmla="*/ 0 w 1581"/>
                <a:gd name="T113" fmla="*/ 0 h 30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581"/>
                <a:gd name="T172" fmla="*/ 0 h 3058"/>
                <a:gd name="T173" fmla="*/ 1581 w 1581"/>
                <a:gd name="T174" fmla="*/ 3058 h 305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581" h="3058">
                  <a:moveTo>
                    <a:pt x="0" y="667"/>
                  </a:moveTo>
                  <a:lnTo>
                    <a:pt x="119" y="667"/>
                  </a:lnTo>
                  <a:lnTo>
                    <a:pt x="247" y="693"/>
                  </a:lnTo>
                  <a:lnTo>
                    <a:pt x="366" y="742"/>
                  </a:lnTo>
                  <a:lnTo>
                    <a:pt x="472" y="790"/>
                  </a:lnTo>
                  <a:lnTo>
                    <a:pt x="570" y="859"/>
                  </a:lnTo>
                  <a:lnTo>
                    <a:pt x="661" y="948"/>
                  </a:lnTo>
                  <a:lnTo>
                    <a:pt x="731" y="1037"/>
                  </a:lnTo>
                  <a:lnTo>
                    <a:pt x="794" y="1140"/>
                  </a:lnTo>
                  <a:lnTo>
                    <a:pt x="844" y="1258"/>
                  </a:lnTo>
                  <a:lnTo>
                    <a:pt x="880" y="1367"/>
                  </a:lnTo>
                  <a:lnTo>
                    <a:pt x="893" y="1484"/>
                  </a:lnTo>
                  <a:lnTo>
                    <a:pt x="885" y="1607"/>
                  </a:lnTo>
                  <a:lnTo>
                    <a:pt x="864" y="1731"/>
                  </a:lnTo>
                  <a:lnTo>
                    <a:pt x="829" y="1841"/>
                  </a:lnTo>
                  <a:lnTo>
                    <a:pt x="773" y="1959"/>
                  </a:lnTo>
                  <a:lnTo>
                    <a:pt x="710" y="2048"/>
                  </a:lnTo>
                  <a:lnTo>
                    <a:pt x="632" y="2144"/>
                  </a:lnTo>
                  <a:lnTo>
                    <a:pt x="541" y="2219"/>
                  </a:lnTo>
                  <a:lnTo>
                    <a:pt x="429" y="2281"/>
                  </a:lnTo>
                  <a:lnTo>
                    <a:pt x="324" y="2336"/>
                  </a:lnTo>
                  <a:lnTo>
                    <a:pt x="205" y="2370"/>
                  </a:lnTo>
                  <a:lnTo>
                    <a:pt x="77" y="2391"/>
                  </a:lnTo>
                  <a:lnTo>
                    <a:pt x="0" y="2391"/>
                  </a:lnTo>
                  <a:lnTo>
                    <a:pt x="0" y="3050"/>
                  </a:lnTo>
                  <a:lnTo>
                    <a:pt x="28" y="3058"/>
                  </a:lnTo>
                  <a:lnTo>
                    <a:pt x="197" y="3044"/>
                  </a:lnTo>
                  <a:lnTo>
                    <a:pt x="352" y="3016"/>
                  </a:lnTo>
                  <a:lnTo>
                    <a:pt x="507" y="2975"/>
                  </a:lnTo>
                  <a:lnTo>
                    <a:pt x="668" y="2920"/>
                  </a:lnTo>
                  <a:lnTo>
                    <a:pt x="808" y="2845"/>
                  </a:lnTo>
                  <a:lnTo>
                    <a:pt x="950" y="2756"/>
                  </a:lnTo>
                  <a:lnTo>
                    <a:pt x="1077" y="2660"/>
                  </a:lnTo>
                  <a:lnTo>
                    <a:pt x="1189" y="2535"/>
                  </a:lnTo>
                  <a:lnTo>
                    <a:pt x="1293" y="2412"/>
                  </a:lnTo>
                  <a:lnTo>
                    <a:pt x="1378" y="2281"/>
                  </a:lnTo>
                  <a:lnTo>
                    <a:pt x="1455" y="2137"/>
                  </a:lnTo>
                  <a:lnTo>
                    <a:pt x="1511" y="1985"/>
                  </a:lnTo>
                  <a:lnTo>
                    <a:pt x="1554" y="1834"/>
                  </a:lnTo>
                  <a:lnTo>
                    <a:pt x="1581" y="1669"/>
                  </a:lnTo>
                  <a:lnTo>
                    <a:pt x="1581" y="1511"/>
                  </a:lnTo>
                  <a:lnTo>
                    <a:pt x="1576" y="1354"/>
                  </a:lnTo>
                  <a:lnTo>
                    <a:pt x="1546" y="1201"/>
                  </a:lnTo>
                  <a:lnTo>
                    <a:pt x="1498" y="1044"/>
                  </a:lnTo>
                  <a:lnTo>
                    <a:pt x="1441" y="899"/>
                  </a:lnTo>
                  <a:lnTo>
                    <a:pt x="1371" y="755"/>
                  </a:lnTo>
                  <a:lnTo>
                    <a:pt x="1280" y="617"/>
                  </a:lnTo>
                  <a:lnTo>
                    <a:pt x="1168" y="494"/>
                  </a:lnTo>
                  <a:lnTo>
                    <a:pt x="1055" y="377"/>
                  </a:lnTo>
                  <a:lnTo>
                    <a:pt x="927" y="287"/>
                  </a:lnTo>
                  <a:lnTo>
                    <a:pt x="787" y="198"/>
                  </a:lnTo>
                  <a:lnTo>
                    <a:pt x="640" y="123"/>
                  </a:lnTo>
                  <a:lnTo>
                    <a:pt x="485" y="75"/>
                  </a:lnTo>
                  <a:lnTo>
                    <a:pt x="331" y="34"/>
                  </a:lnTo>
                  <a:lnTo>
                    <a:pt x="170" y="5"/>
                  </a:lnTo>
                  <a:lnTo>
                    <a:pt x="0" y="0"/>
                  </a:lnTo>
                  <a:lnTo>
                    <a:pt x="0" y="66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54" name="Line 62"/>
            <p:cNvSpPr>
              <a:spLocks noChangeShapeType="1"/>
            </p:cNvSpPr>
            <p:nvPr/>
          </p:nvSpPr>
          <p:spPr bwMode="auto">
            <a:xfrm>
              <a:off x="3839" y="3666"/>
              <a:ext cx="1" cy="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55" name="Line 63"/>
            <p:cNvSpPr>
              <a:spLocks noChangeShapeType="1"/>
            </p:cNvSpPr>
            <p:nvPr/>
          </p:nvSpPr>
          <p:spPr bwMode="auto">
            <a:xfrm>
              <a:off x="3976" y="3784"/>
              <a:ext cx="352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100"/>
            </a:p>
          </p:txBody>
        </p:sp>
        <p:sp>
          <p:nvSpPr>
            <p:cNvPr id="56" name="Line 64"/>
            <p:cNvSpPr>
              <a:spLocks noChangeShapeType="1"/>
            </p:cNvSpPr>
            <p:nvPr/>
          </p:nvSpPr>
          <p:spPr bwMode="auto">
            <a:xfrm>
              <a:off x="4590" y="3784"/>
              <a:ext cx="39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100"/>
            </a:p>
          </p:txBody>
        </p:sp>
      </p:grpSp>
    </p:spTree>
    <p:extLst>
      <p:ext uri="{BB962C8B-B14F-4D97-AF65-F5344CB8AC3E}">
        <p14:creationId xmlns:p14="http://schemas.microsoft.com/office/powerpoint/2010/main" val="259774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5807"/>
            <a:ext cx="9144000" cy="636439"/>
          </a:xfrm>
        </p:spPr>
        <p:txBody>
          <a:bodyPr>
            <a:noAutofit/>
          </a:bodyPr>
          <a:lstStyle/>
          <a:p>
            <a:r>
              <a:rPr lang="en-ZA" sz="3200" dirty="0" smtClean="0"/>
              <a:t>Standard Cost Card – Variable Production cost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11</a:t>
            </a:fld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9688" y="868041"/>
            <a:ext cx="9064625" cy="107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chemeClr val="accent2"/>
                </a:solidFill>
                <a:latin typeface="Arial" panose="020B0604020202020204" pitchFamily="34" charset="0"/>
              </a:rPr>
              <a:t> A standard cost card for one unit of product might look like this:</a:t>
            </a:r>
          </a:p>
        </p:txBody>
      </p:sp>
      <p:graphicFrame>
        <p:nvGraphicFramePr>
          <p:cNvPr id="5" name="Object 2048">
            <a:hlinkClick r:id="" action="ppaction://ole?verb=0"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7428090"/>
              </p:ext>
            </p:extLst>
          </p:nvPr>
        </p:nvGraphicFramePr>
        <p:xfrm>
          <a:off x="419100" y="2047875"/>
          <a:ext cx="8364538" cy="2465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6" name="Worksheet" r:id="rId3" imgW="4252173" imgH="1707006" progId="Excel.Sheet.8">
                  <p:embed/>
                </p:oleObj>
              </mc:Choice>
              <mc:Fallback>
                <p:oleObj name="Worksheet" r:id="rId3" imgW="4252173" imgH="1707006" progId="Excel.Sheet.8">
                  <p:embed/>
                  <p:pic>
                    <p:nvPicPr>
                      <p:cNvPr id="19460" name="Object 2048">
                        <a:hlinkClick r:id="" action="ppaction://ole?verb=0"/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" y="2047875"/>
                        <a:ext cx="8364538" cy="2465388"/>
                      </a:xfrm>
                      <a:prstGeom prst="rect">
                        <a:avLst/>
                      </a:prstGeom>
                      <a:noFill/>
                      <a:ln w="50800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835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Standard Vs Budget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12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858618" y="1351598"/>
            <a:ext cx="3343429" cy="3309103"/>
            <a:chOff x="711200" y="1689100"/>
            <a:chExt cx="3708400" cy="462280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11200" y="1689100"/>
              <a:ext cx="3708400" cy="4622800"/>
            </a:xfrm>
            <a:prstGeom prst="rect">
              <a:avLst/>
            </a:prstGeom>
            <a:solidFill>
              <a:schemeClr val="folHlink"/>
            </a:solidFill>
            <a:ln w="254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04888" y="4268788"/>
              <a:ext cx="3121025" cy="899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en-US" sz="1800" b="1">
                  <a:solidFill>
                    <a:schemeClr val="bg1"/>
                  </a:solidFill>
                  <a:latin typeface="Arial" panose="020B0604020202020204" pitchFamily="34" charset="0"/>
                </a:rPr>
                <a:t>Are standards the same as budgets? </a:t>
              </a:r>
            </a:p>
          </p:txBody>
        </p:sp>
        <p:grpSp>
          <p:nvGrpSpPr>
            <p:cNvPr id="7" name="Group 77"/>
            <p:cNvGrpSpPr>
              <a:grpSpLocks/>
            </p:cNvGrpSpPr>
            <p:nvPr/>
          </p:nvGrpSpPr>
          <p:grpSpPr bwMode="auto">
            <a:xfrm>
              <a:off x="1473200" y="1797050"/>
              <a:ext cx="1790700" cy="2133600"/>
              <a:chOff x="928" y="1132"/>
              <a:chExt cx="1128" cy="1344"/>
            </a:xfrm>
          </p:grpSpPr>
          <p:sp>
            <p:nvSpPr>
              <p:cNvPr id="8" name="Freeform 10"/>
              <p:cNvSpPr>
                <a:spLocks/>
              </p:cNvSpPr>
              <p:nvPr/>
            </p:nvSpPr>
            <p:spPr bwMode="auto">
              <a:xfrm>
                <a:off x="1334" y="1861"/>
                <a:ext cx="696" cy="615"/>
              </a:xfrm>
              <a:custGeom>
                <a:avLst/>
                <a:gdLst>
                  <a:gd name="T0" fmla="*/ 0 w 4873"/>
                  <a:gd name="T1" fmla="*/ 0 h 4300"/>
                  <a:gd name="T2" fmla="*/ 0 w 4873"/>
                  <a:gd name="T3" fmla="*/ 0 h 4300"/>
                  <a:gd name="T4" fmla="*/ 0 w 4873"/>
                  <a:gd name="T5" fmla="*/ 0 h 4300"/>
                  <a:gd name="T6" fmla="*/ 0 w 4873"/>
                  <a:gd name="T7" fmla="*/ 0 h 4300"/>
                  <a:gd name="T8" fmla="*/ 0 w 4873"/>
                  <a:gd name="T9" fmla="*/ 0 h 4300"/>
                  <a:gd name="T10" fmla="*/ 0 w 4873"/>
                  <a:gd name="T11" fmla="*/ 0 h 4300"/>
                  <a:gd name="T12" fmla="*/ 0 w 4873"/>
                  <a:gd name="T13" fmla="*/ 0 h 4300"/>
                  <a:gd name="T14" fmla="*/ 0 w 4873"/>
                  <a:gd name="T15" fmla="*/ 0 h 4300"/>
                  <a:gd name="T16" fmla="*/ 0 w 4873"/>
                  <a:gd name="T17" fmla="*/ 0 h 4300"/>
                  <a:gd name="T18" fmla="*/ 0 w 4873"/>
                  <a:gd name="T19" fmla="*/ 0 h 4300"/>
                  <a:gd name="T20" fmla="*/ 0 w 4873"/>
                  <a:gd name="T21" fmla="*/ 0 h 4300"/>
                  <a:gd name="T22" fmla="*/ 0 w 4873"/>
                  <a:gd name="T23" fmla="*/ 0 h 4300"/>
                  <a:gd name="T24" fmla="*/ 0 w 4873"/>
                  <a:gd name="T25" fmla="*/ 0 h 4300"/>
                  <a:gd name="T26" fmla="*/ 0 w 4873"/>
                  <a:gd name="T27" fmla="*/ 0 h 4300"/>
                  <a:gd name="T28" fmla="*/ 0 w 4873"/>
                  <a:gd name="T29" fmla="*/ 0 h 4300"/>
                  <a:gd name="T30" fmla="*/ 0 w 4873"/>
                  <a:gd name="T31" fmla="*/ 0 h 4300"/>
                  <a:gd name="T32" fmla="*/ 0 w 4873"/>
                  <a:gd name="T33" fmla="*/ 0 h 4300"/>
                  <a:gd name="T34" fmla="*/ 0 w 4873"/>
                  <a:gd name="T35" fmla="*/ 0 h 4300"/>
                  <a:gd name="T36" fmla="*/ 0 w 4873"/>
                  <a:gd name="T37" fmla="*/ 0 h 4300"/>
                  <a:gd name="T38" fmla="*/ 0 w 4873"/>
                  <a:gd name="T39" fmla="*/ 0 h 4300"/>
                  <a:gd name="T40" fmla="*/ 0 w 4873"/>
                  <a:gd name="T41" fmla="*/ 0 h 4300"/>
                  <a:gd name="T42" fmla="*/ 0 w 4873"/>
                  <a:gd name="T43" fmla="*/ 0 h 4300"/>
                  <a:gd name="T44" fmla="*/ 0 w 4873"/>
                  <a:gd name="T45" fmla="*/ 0 h 4300"/>
                  <a:gd name="T46" fmla="*/ 0 w 4873"/>
                  <a:gd name="T47" fmla="*/ 0 h 4300"/>
                  <a:gd name="T48" fmla="*/ 0 w 4873"/>
                  <a:gd name="T49" fmla="*/ 0 h 4300"/>
                  <a:gd name="T50" fmla="*/ 0 w 4873"/>
                  <a:gd name="T51" fmla="*/ 0 h 4300"/>
                  <a:gd name="T52" fmla="*/ 0 w 4873"/>
                  <a:gd name="T53" fmla="*/ 0 h 4300"/>
                  <a:gd name="T54" fmla="*/ 0 w 4873"/>
                  <a:gd name="T55" fmla="*/ 0 h 4300"/>
                  <a:gd name="T56" fmla="*/ 0 w 4873"/>
                  <a:gd name="T57" fmla="*/ 0 h 4300"/>
                  <a:gd name="T58" fmla="*/ 0 w 4873"/>
                  <a:gd name="T59" fmla="*/ 0 h 4300"/>
                  <a:gd name="T60" fmla="*/ 0 w 4873"/>
                  <a:gd name="T61" fmla="*/ 0 h 4300"/>
                  <a:gd name="T62" fmla="*/ 0 w 4873"/>
                  <a:gd name="T63" fmla="*/ 0 h 4300"/>
                  <a:gd name="T64" fmla="*/ 0 w 4873"/>
                  <a:gd name="T65" fmla="*/ 0 h 4300"/>
                  <a:gd name="T66" fmla="*/ 0 w 4873"/>
                  <a:gd name="T67" fmla="*/ 0 h 4300"/>
                  <a:gd name="T68" fmla="*/ 0 w 4873"/>
                  <a:gd name="T69" fmla="*/ 0 h 4300"/>
                  <a:gd name="T70" fmla="*/ 0 w 4873"/>
                  <a:gd name="T71" fmla="*/ 0 h 4300"/>
                  <a:gd name="T72" fmla="*/ 0 w 4873"/>
                  <a:gd name="T73" fmla="*/ 0 h 4300"/>
                  <a:gd name="T74" fmla="*/ 0 w 4873"/>
                  <a:gd name="T75" fmla="*/ 0 h 4300"/>
                  <a:gd name="T76" fmla="*/ 0 w 4873"/>
                  <a:gd name="T77" fmla="*/ 0 h 4300"/>
                  <a:gd name="T78" fmla="*/ 0 w 4873"/>
                  <a:gd name="T79" fmla="*/ 0 h 4300"/>
                  <a:gd name="T80" fmla="*/ 0 w 4873"/>
                  <a:gd name="T81" fmla="*/ 0 h 4300"/>
                  <a:gd name="T82" fmla="*/ 0 w 4873"/>
                  <a:gd name="T83" fmla="*/ 0 h 4300"/>
                  <a:gd name="T84" fmla="*/ 0 w 4873"/>
                  <a:gd name="T85" fmla="*/ 0 h 4300"/>
                  <a:gd name="T86" fmla="*/ 0 w 4873"/>
                  <a:gd name="T87" fmla="*/ 0 h 4300"/>
                  <a:gd name="T88" fmla="*/ 0 w 4873"/>
                  <a:gd name="T89" fmla="*/ 0 h 4300"/>
                  <a:gd name="T90" fmla="*/ 0 w 4873"/>
                  <a:gd name="T91" fmla="*/ 0 h 430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873"/>
                  <a:gd name="T139" fmla="*/ 0 h 4300"/>
                  <a:gd name="T140" fmla="*/ 4873 w 4873"/>
                  <a:gd name="T141" fmla="*/ 4300 h 430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873" h="4300">
                    <a:moveTo>
                      <a:pt x="4055" y="2206"/>
                    </a:moveTo>
                    <a:lnTo>
                      <a:pt x="4629" y="2206"/>
                    </a:lnTo>
                    <a:lnTo>
                      <a:pt x="4730" y="2103"/>
                    </a:lnTo>
                    <a:lnTo>
                      <a:pt x="4797" y="1977"/>
                    </a:lnTo>
                    <a:lnTo>
                      <a:pt x="4865" y="1715"/>
                    </a:lnTo>
                    <a:lnTo>
                      <a:pt x="4873" y="1485"/>
                    </a:lnTo>
                    <a:lnTo>
                      <a:pt x="4873" y="1138"/>
                    </a:lnTo>
                    <a:lnTo>
                      <a:pt x="4832" y="957"/>
                    </a:lnTo>
                    <a:lnTo>
                      <a:pt x="4797" y="767"/>
                    </a:lnTo>
                    <a:lnTo>
                      <a:pt x="4685" y="459"/>
                    </a:lnTo>
                    <a:lnTo>
                      <a:pt x="4562" y="261"/>
                    </a:lnTo>
                    <a:lnTo>
                      <a:pt x="4332" y="0"/>
                    </a:lnTo>
                    <a:lnTo>
                      <a:pt x="3979" y="0"/>
                    </a:lnTo>
                    <a:lnTo>
                      <a:pt x="3322" y="445"/>
                    </a:lnTo>
                    <a:lnTo>
                      <a:pt x="2968" y="873"/>
                    </a:lnTo>
                    <a:lnTo>
                      <a:pt x="2880" y="1093"/>
                    </a:lnTo>
                    <a:lnTo>
                      <a:pt x="2865" y="1242"/>
                    </a:lnTo>
                    <a:lnTo>
                      <a:pt x="2904" y="1424"/>
                    </a:lnTo>
                    <a:lnTo>
                      <a:pt x="3002" y="1770"/>
                    </a:lnTo>
                    <a:lnTo>
                      <a:pt x="3067" y="2233"/>
                    </a:lnTo>
                    <a:lnTo>
                      <a:pt x="3058" y="2276"/>
                    </a:lnTo>
                    <a:lnTo>
                      <a:pt x="2821" y="2320"/>
                    </a:lnTo>
                    <a:lnTo>
                      <a:pt x="2592" y="2261"/>
                    </a:lnTo>
                    <a:lnTo>
                      <a:pt x="0" y="2623"/>
                    </a:lnTo>
                    <a:lnTo>
                      <a:pt x="0" y="2710"/>
                    </a:lnTo>
                    <a:lnTo>
                      <a:pt x="1940" y="4300"/>
                    </a:lnTo>
                    <a:lnTo>
                      <a:pt x="3609" y="3850"/>
                    </a:lnTo>
                    <a:lnTo>
                      <a:pt x="3674" y="3978"/>
                    </a:lnTo>
                    <a:lnTo>
                      <a:pt x="3766" y="4051"/>
                    </a:lnTo>
                    <a:lnTo>
                      <a:pt x="3829" y="4068"/>
                    </a:lnTo>
                    <a:lnTo>
                      <a:pt x="3900" y="4068"/>
                    </a:lnTo>
                    <a:lnTo>
                      <a:pt x="4530" y="3878"/>
                    </a:lnTo>
                    <a:lnTo>
                      <a:pt x="4608" y="3782"/>
                    </a:lnTo>
                    <a:lnTo>
                      <a:pt x="4663" y="3648"/>
                    </a:lnTo>
                    <a:lnTo>
                      <a:pt x="4685" y="3488"/>
                    </a:lnTo>
                    <a:lnTo>
                      <a:pt x="4685" y="3374"/>
                    </a:lnTo>
                    <a:lnTo>
                      <a:pt x="4653" y="3212"/>
                    </a:lnTo>
                    <a:lnTo>
                      <a:pt x="4608" y="3102"/>
                    </a:lnTo>
                    <a:lnTo>
                      <a:pt x="4538" y="3014"/>
                    </a:lnTo>
                    <a:lnTo>
                      <a:pt x="4472" y="2955"/>
                    </a:lnTo>
                    <a:lnTo>
                      <a:pt x="4408" y="2944"/>
                    </a:lnTo>
                    <a:lnTo>
                      <a:pt x="4408" y="2778"/>
                    </a:lnTo>
                    <a:lnTo>
                      <a:pt x="3646" y="2448"/>
                    </a:lnTo>
                    <a:lnTo>
                      <a:pt x="3646" y="2261"/>
                    </a:lnTo>
                    <a:lnTo>
                      <a:pt x="3631" y="2206"/>
                    </a:lnTo>
                    <a:lnTo>
                      <a:pt x="4055" y="220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" name="Freeform 11"/>
              <p:cNvSpPr>
                <a:spLocks/>
              </p:cNvSpPr>
              <p:nvPr/>
            </p:nvSpPr>
            <p:spPr bwMode="auto">
              <a:xfrm>
                <a:off x="942" y="1367"/>
                <a:ext cx="941" cy="810"/>
              </a:xfrm>
              <a:custGeom>
                <a:avLst/>
                <a:gdLst>
                  <a:gd name="T0" fmla="*/ 0 w 6586"/>
                  <a:gd name="T1" fmla="*/ 0 h 5668"/>
                  <a:gd name="T2" fmla="*/ 0 w 6586"/>
                  <a:gd name="T3" fmla="*/ 0 h 5668"/>
                  <a:gd name="T4" fmla="*/ 0 w 6586"/>
                  <a:gd name="T5" fmla="*/ 0 h 5668"/>
                  <a:gd name="T6" fmla="*/ 0 w 6586"/>
                  <a:gd name="T7" fmla="*/ 0 h 5668"/>
                  <a:gd name="T8" fmla="*/ 0 w 6586"/>
                  <a:gd name="T9" fmla="*/ 0 h 5668"/>
                  <a:gd name="T10" fmla="*/ 0 w 6586"/>
                  <a:gd name="T11" fmla="*/ 0 h 5668"/>
                  <a:gd name="T12" fmla="*/ 0 w 6586"/>
                  <a:gd name="T13" fmla="*/ 0 h 5668"/>
                  <a:gd name="T14" fmla="*/ 0 w 6586"/>
                  <a:gd name="T15" fmla="*/ 0 h 5668"/>
                  <a:gd name="T16" fmla="*/ 0 w 6586"/>
                  <a:gd name="T17" fmla="*/ 0 h 5668"/>
                  <a:gd name="T18" fmla="*/ 0 w 6586"/>
                  <a:gd name="T19" fmla="*/ 0 h 5668"/>
                  <a:gd name="T20" fmla="*/ 0 w 6586"/>
                  <a:gd name="T21" fmla="*/ 0 h 5668"/>
                  <a:gd name="T22" fmla="*/ 0 w 6586"/>
                  <a:gd name="T23" fmla="*/ 0 h 5668"/>
                  <a:gd name="T24" fmla="*/ 0 w 6586"/>
                  <a:gd name="T25" fmla="*/ 0 h 5668"/>
                  <a:gd name="T26" fmla="*/ 0 w 6586"/>
                  <a:gd name="T27" fmla="*/ 0 h 5668"/>
                  <a:gd name="T28" fmla="*/ 0 w 6586"/>
                  <a:gd name="T29" fmla="*/ 0 h 5668"/>
                  <a:gd name="T30" fmla="*/ 0 w 6586"/>
                  <a:gd name="T31" fmla="*/ 0 h 5668"/>
                  <a:gd name="T32" fmla="*/ 0 w 6586"/>
                  <a:gd name="T33" fmla="*/ 0 h 5668"/>
                  <a:gd name="T34" fmla="*/ 0 w 6586"/>
                  <a:gd name="T35" fmla="*/ 0 h 5668"/>
                  <a:gd name="T36" fmla="*/ 0 w 6586"/>
                  <a:gd name="T37" fmla="*/ 0 h 5668"/>
                  <a:gd name="T38" fmla="*/ 0 w 6586"/>
                  <a:gd name="T39" fmla="*/ 0 h 5668"/>
                  <a:gd name="T40" fmla="*/ 0 w 6586"/>
                  <a:gd name="T41" fmla="*/ 0 h 5668"/>
                  <a:gd name="T42" fmla="*/ 0 w 6586"/>
                  <a:gd name="T43" fmla="*/ 0 h 5668"/>
                  <a:gd name="T44" fmla="*/ 0 w 6586"/>
                  <a:gd name="T45" fmla="*/ 0 h 5668"/>
                  <a:gd name="T46" fmla="*/ 0 w 6586"/>
                  <a:gd name="T47" fmla="*/ 0 h 5668"/>
                  <a:gd name="T48" fmla="*/ 0 w 6586"/>
                  <a:gd name="T49" fmla="*/ 0 h 5668"/>
                  <a:gd name="T50" fmla="*/ 0 w 6586"/>
                  <a:gd name="T51" fmla="*/ 0 h 5668"/>
                  <a:gd name="T52" fmla="*/ 0 w 6586"/>
                  <a:gd name="T53" fmla="*/ 0 h 5668"/>
                  <a:gd name="T54" fmla="*/ 0 w 6586"/>
                  <a:gd name="T55" fmla="*/ 0 h 5668"/>
                  <a:gd name="T56" fmla="*/ 0 w 6586"/>
                  <a:gd name="T57" fmla="*/ 0 h 5668"/>
                  <a:gd name="T58" fmla="*/ 0 w 6586"/>
                  <a:gd name="T59" fmla="*/ 0 h 5668"/>
                  <a:gd name="T60" fmla="*/ 0 w 6586"/>
                  <a:gd name="T61" fmla="*/ 0 h 5668"/>
                  <a:gd name="T62" fmla="*/ 0 w 6586"/>
                  <a:gd name="T63" fmla="*/ 0 h 5668"/>
                  <a:gd name="T64" fmla="*/ 0 w 6586"/>
                  <a:gd name="T65" fmla="*/ 0 h 5668"/>
                  <a:gd name="T66" fmla="*/ 0 w 6586"/>
                  <a:gd name="T67" fmla="*/ 0 h 5668"/>
                  <a:gd name="T68" fmla="*/ 0 w 6586"/>
                  <a:gd name="T69" fmla="*/ 0 h 5668"/>
                  <a:gd name="T70" fmla="*/ 0 w 6586"/>
                  <a:gd name="T71" fmla="*/ 0 h 5668"/>
                  <a:gd name="T72" fmla="*/ 0 w 6586"/>
                  <a:gd name="T73" fmla="*/ 0 h 5668"/>
                  <a:gd name="T74" fmla="*/ 0 w 6586"/>
                  <a:gd name="T75" fmla="*/ 0 h 5668"/>
                  <a:gd name="T76" fmla="*/ 0 w 6586"/>
                  <a:gd name="T77" fmla="*/ 0 h 5668"/>
                  <a:gd name="T78" fmla="*/ 0 w 6586"/>
                  <a:gd name="T79" fmla="*/ 0 h 5668"/>
                  <a:gd name="T80" fmla="*/ 0 w 6586"/>
                  <a:gd name="T81" fmla="*/ 0 h 5668"/>
                  <a:gd name="T82" fmla="*/ 0 w 6586"/>
                  <a:gd name="T83" fmla="*/ 0 h 5668"/>
                  <a:gd name="T84" fmla="*/ 0 w 6586"/>
                  <a:gd name="T85" fmla="*/ 0 h 5668"/>
                  <a:gd name="T86" fmla="*/ 0 w 6586"/>
                  <a:gd name="T87" fmla="*/ 0 h 5668"/>
                  <a:gd name="T88" fmla="*/ 0 w 6586"/>
                  <a:gd name="T89" fmla="*/ 0 h 566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586"/>
                  <a:gd name="T136" fmla="*/ 0 h 5668"/>
                  <a:gd name="T137" fmla="*/ 6586 w 6586"/>
                  <a:gd name="T138" fmla="*/ 5668 h 566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586" h="5668">
                    <a:moveTo>
                      <a:pt x="2058" y="473"/>
                    </a:moveTo>
                    <a:lnTo>
                      <a:pt x="1650" y="1363"/>
                    </a:lnTo>
                    <a:lnTo>
                      <a:pt x="2101" y="1138"/>
                    </a:lnTo>
                    <a:lnTo>
                      <a:pt x="2171" y="1157"/>
                    </a:lnTo>
                    <a:lnTo>
                      <a:pt x="2244" y="1233"/>
                    </a:lnTo>
                    <a:lnTo>
                      <a:pt x="2483" y="1120"/>
                    </a:lnTo>
                    <a:lnTo>
                      <a:pt x="2826" y="1120"/>
                    </a:lnTo>
                    <a:lnTo>
                      <a:pt x="3062" y="928"/>
                    </a:lnTo>
                    <a:lnTo>
                      <a:pt x="4579" y="1216"/>
                    </a:lnTo>
                    <a:lnTo>
                      <a:pt x="4983" y="1461"/>
                    </a:lnTo>
                    <a:lnTo>
                      <a:pt x="5351" y="1556"/>
                    </a:lnTo>
                    <a:lnTo>
                      <a:pt x="5684" y="1783"/>
                    </a:lnTo>
                    <a:lnTo>
                      <a:pt x="5860" y="1823"/>
                    </a:lnTo>
                    <a:lnTo>
                      <a:pt x="6062" y="1994"/>
                    </a:lnTo>
                    <a:lnTo>
                      <a:pt x="6062" y="2049"/>
                    </a:lnTo>
                    <a:lnTo>
                      <a:pt x="6134" y="2104"/>
                    </a:lnTo>
                    <a:lnTo>
                      <a:pt x="6236" y="2329"/>
                    </a:lnTo>
                    <a:lnTo>
                      <a:pt x="6443" y="2577"/>
                    </a:lnTo>
                    <a:lnTo>
                      <a:pt x="6502" y="2881"/>
                    </a:lnTo>
                    <a:lnTo>
                      <a:pt x="6502" y="3109"/>
                    </a:lnTo>
                    <a:lnTo>
                      <a:pt x="6586" y="3242"/>
                    </a:lnTo>
                    <a:lnTo>
                      <a:pt x="6586" y="3377"/>
                    </a:lnTo>
                    <a:lnTo>
                      <a:pt x="6325" y="3807"/>
                    </a:lnTo>
                    <a:lnTo>
                      <a:pt x="5757" y="4279"/>
                    </a:lnTo>
                    <a:lnTo>
                      <a:pt x="5611" y="4229"/>
                    </a:lnTo>
                    <a:lnTo>
                      <a:pt x="5552" y="3942"/>
                    </a:lnTo>
                    <a:lnTo>
                      <a:pt x="5467" y="3827"/>
                    </a:lnTo>
                    <a:lnTo>
                      <a:pt x="5351" y="4209"/>
                    </a:lnTo>
                    <a:lnTo>
                      <a:pt x="5262" y="5251"/>
                    </a:lnTo>
                    <a:lnTo>
                      <a:pt x="5073" y="5668"/>
                    </a:lnTo>
                    <a:lnTo>
                      <a:pt x="1632" y="5668"/>
                    </a:lnTo>
                    <a:lnTo>
                      <a:pt x="1501" y="5291"/>
                    </a:lnTo>
                    <a:lnTo>
                      <a:pt x="1694" y="4436"/>
                    </a:lnTo>
                    <a:lnTo>
                      <a:pt x="1501" y="2789"/>
                    </a:lnTo>
                    <a:lnTo>
                      <a:pt x="1019" y="2801"/>
                    </a:lnTo>
                    <a:lnTo>
                      <a:pt x="743" y="2994"/>
                    </a:lnTo>
                    <a:lnTo>
                      <a:pt x="408" y="2936"/>
                    </a:lnTo>
                    <a:lnTo>
                      <a:pt x="101" y="2801"/>
                    </a:lnTo>
                    <a:lnTo>
                      <a:pt x="0" y="2462"/>
                    </a:lnTo>
                    <a:lnTo>
                      <a:pt x="94" y="1901"/>
                    </a:lnTo>
                    <a:lnTo>
                      <a:pt x="383" y="1290"/>
                    </a:lnTo>
                    <a:lnTo>
                      <a:pt x="977" y="588"/>
                    </a:lnTo>
                    <a:lnTo>
                      <a:pt x="1463" y="0"/>
                    </a:lnTo>
                    <a:lnTo>
                      <a:pt x="1984" y="415"/>
                    </a:lnTo>
                    <a:lnTo>
                      <a:pt x="2058" y="47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" name="Freeform 12"/>
              <p:cNvSpPr>
                <a:spLocks/>
              </p:cNvSpPr>
              <p:nvPr/>
            </p:nvSpPr>
            <p:spPr bwMode="auto">
              <a:xfrm>
                <a:off x="1331" y="1754"/>
                <a:ext cx="168" cy="424"/>
              </a:xfrm>
              <a:custGeom>
                <a:avLst/>
                <a:gdLst>
                  <a:gd name="T0" fmla="*/ 0 w 1180"/>
                  <a:gd name="T1" fmla="*/ 0 h 2965"/>
                  <a:gd name="T2" fmla="*/ 0 w 1180"/>
                  <a:gd name="T3" fmla="*/ 0 h 2965"/>
                  <a:gd name="T4" fmla="*/ 0 w 1180"/>
                  <a:gd name="T5" fmla="*/ 0 h 2965"/>
                  <a:gd name="T6" fmla="*/ 0 w 1180"/>
                  <a:gd name="T7" fmla="*/ 0 h 2965"/>
                  <a:gd name="T8" fmla="*/ 0 w 1180"/>
                  <a:gd name="T9" fmla="*/ 0 h 2965"/>
                  <a:gd name="T10" fmla="*/ 0 w 1180"/>
                  <a:gd name="T11" fmla="*/ 0 h 2965"/>
                  <a:gd name="T12" fmla="*/ 0 w 1180"/>
                  <a:gd name="T13" fmla="*/ 0 h 2965"/>
                  <a:gd name="T14" fmla="*/ 0 w 1180"/>
                  <a:gd name="T15" fmla="*/ 0 h 2965"/>
                  <a:gd name="T16" fmla="*/ 0 w 1180"/>
                  <a:gd name="T17" fmla="*/ 0 h 2965"/>
                  <a:gd name="T18" fmla="*/ 0 w 1180"/>
                  <a:gd name="T19" fmla="*/ 0 h 2965"/>
                  <a:gd name="T20" fmla="*/ 0 w 1180"/>
                  <a:gd name="T21" fmla="*/ 0 h 2965"/>
                  <a:gd name="T22" fmla="*/ 0 w 1180"/>
                  <a:gd name="T23" fmla="*/ 0 h 2965"/>
                  <a:gd name="T24" fmla="*/ 0 w 1180"/>
                  <a:gd name="T25" fmla="*/ 0 h 2965"/>
                  <a:gd name="T26" fmla="*/ 0 w 1180"/>
                  <a:gd name="T27" fmla="*/ 0 h 2965"/>
                  <a:gd name="T28" fmla="*/ 0 w 1180"/>
                  <a:gd name="T29" fmla="*/ 0 h 2965"/>
                  <a:gd name="T30" fmla="*/ 0 w 1180"/>
                  <a:gd name="T31" fmla="*/ 0 h 2965"/>
                  <a:gd name="T32" fmla="*/ 0 w 1180"/>
                  <a:gd name="T33" fmla="*/ 0 h 2965"/>
                  <a:gd name="T34" fmla="*/ 0 w 1180"/>
                  <a:gd name="T35" fmla="*/ 0 h 2965"/>
                  <a:gd name="T36" fmla="*/ 0 w 1180"/>
                  <a:gd name="T37" fmla="*/ 0 h 296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180"/>
                  <a:gd name="T58" fmla="*/ 0 h 2965"/>
                  <a:gd name="T59" fmla="*/ 1180 w 1180"/>
                  <a:gd name="T60" fmla="*/ 2965 h 296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180" h="2965">
                    <a:moveTo>
                      <a:pt x="1180" y="89"/>
                    </a:moveTo>
                    <a:lnTo>
                      <a:pt x="1109" y="203"/>
                    </a:lnTo>
                    <a:lnTo>
                      <a:pt x="1039" y="279"/>
                    </a:lnTo>
                    <a:lnTo>
                      <a:pt x="1057" y="452"/>
                    </a:lnTo>
                    <a:lnTo>
                      <a:pt x="898" y="1413"/>
                    </a:lnTo>
                    <a:lnTo>
                      <a:pt x="653" y="1996"/>
                    </a:lnTo>
                    <a:lnTo>
                      <a:pt x="531" y="2479"/>
                    </a:lnTo>
                    <a:lnTo>
                      <a:pt x="451" y="2806"/>
                    </a:lnTo>
                    <a:lnTo>
                      <a:pt x="414" y="2965"/>
                    </a:lnTo>
                    <a:lnTo>
                      <a:pt x="0" y="2965"/>
                    </a:lnTo>
                    <a:lnTo>
                      <a:pt x="215" y="2186"/>
                    </a:lnTo>
                    <a:lnTo>
                      <a:pt x="538" y="1336"/>
                    </a:lnTo>
                    <a:lnTo>
                      <a:pt x="821" y="413"/>
                    </a:lnTo>
                    <a:lnTo>
                      <a:pt x="943" y="313"/>
                    </a:lnTo>
                    <a:lnTo>
                      <a:pt x="905" y="172"/>
                    </a:lnTo>
                    <a:lnTo>
                      <a:pt x="898" y="0"/>
                    </a:lnTo>
                    <a:lnTo>
                      <a:pt x="1094" y="0"/>
                    </a:lnTo>
                    <a:lnTo>
                      <a:pt x="1162" y="21"/>
                    </a:lnTo>
                    <a:lnTo>
                      <a:pt x="1180" y="89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" name="Freeform 13"/>
              <p:cNvSpPr>
                <a:spLocks/>
              </p:cNvSpPr>
              <p:nvPr/>
            </p:nvSpPr>
            <p:spPr bwMode="auto">
              <a:xfrm>
                <a:off x="1329" y="1753"/>
                <a:ext cx="156" cy="425"/>
              </a:xfrm>
              <a:custGeom>
                <a:avLst/>
                <a:gdLst>
                  <a:gd name="T0" fmla="*/ 0 w 1088"/>
                  <a:gd name="T1" fmla="*/ 0 h 2972"/>
                  <a:gd name="T2" fmla="*/ 0 w 1088"/>
                  <a:gd name="T3" fmla="*/ 0 h 2972"/>
                  <a:gd name="T4" fmla="*/ 0 w 1088"/>
                  <a:gd name="T5" fmla="*/ 0 h 2972"/>
                  <a:gd name="T6" fmla="*/ 0 w 1088"/>
                  <a:gd name="T7" fmla="*/ 0 h 2972"/>
                  <a:gd name="T8" fmla="*/ 0 w 1088"/>
                  <a:gd name="T9" fmla="*/ 0 h 2972"/>
                  <a:gd name="T10" fmla="*/ 0 w 1088"/>
                  <a:gd name="T11" fmla="*/ 0 h 2972"/>
                  <a:gd name="T12" fmla="*/ 0 w 1088"/>
                  <a:gd name="T13" fmla="*/ 0 h 2972"/>
                  <a:gd name="T14" fmla="*/ 0 w 1088"/>
                  <a:gd name="T15" fmla="*/ 0 h 2972"/>
                  <a:gd name="T16" fmla="*/ 0 w 1088"/>
                  <a:gd name="T17" fmla="*/ 0 h 2972"/>
                  <a:gd name="T18" fmla="*/ 0 w 1088"/>
                  <a:gd name="T19" fmla="*/ 0 h 2972"/>
                  <a:gd name="T20" fmla="*/ 0 w 1088"/>
                  <a:gd name="T21" fmla="*/ 0 h 2972"/>
                  <a:gd name="T22" fmla="*/ 0 w 1088"/>
                  <a:gd name="T23" fmla="*/ 0 h 2972"/>
                  <a:gd name="T24" fmla="*/ 0 w 1088"/>
                  <a:gd name="T25" fmla="*/ 0 h 2972"/>
                  <a:gd name="T26" fmla="*/ 0 w 1088"/>
                  <a:gd name="T27" fmla="*/ 0 h 2972"/>
                  <a:gd name="T28" fmla="*/ 0 w 1088"/>
                  <a:gd name="T29" fmla="*/ 0 h 2972"/>
                  <a:gd name="T30" fmla="*/ 0 w 1088"/>
                  <a:gd name="T31" fmla="*/ 0 h 2972"/>
                  <a:gd name="T32" fmla="*/ 0 w 1088"/>
                  <a:gd name="T33" fmla="*/ 0 h 2972"/>
                  <a:gd name="T34" fmla="*/ 0 w 1088"/>
                  <a:gd name="T35" fmla="*/ 0 h 2972"/>
                  <a:gd name="T36" fmla="*/ 0 w 1088"/>
                  <a:gd name="T37" fmla="*/ 0 h 2972"/>
                  <a:gd name="T38" fmla="*/ 0 w 1088"/>
                  <a:gd name="T39" fmla="*/ 0 h 2972"/>
                  <a:gd name="T40" fmla="*/ 0 w 1088"/>
                  <a:gd name="T41" fmla="*/ 0 h 2972"/>
                  <a:gd name="T42" fmla="*/ 0 w 1088"/>
                  <a:gd name="T43" fmla="*/ 0 h 2972"/>
                  <a:gd name="T44" fmla="*/ 0 w 1088"/>
                  <a:gd name="T45" fmla="*/ 0 h 2972"/>
                  <a:gd name="T46" fmla="*/ 0 w 1088"/>
                  <a:gd name="T47" fmla="*/ 0 h 2972"/>
                  <a:gd name="T48" fmla="*/ 0 w 1088"/>
                  <a:gd name="T49" fmla="*/ 0 h 2972"/>
                  <a:gd name="T50" fmla="*/ 0 w 1088"/>
                  <a:gd name="T51" fmla="*/ 0 h 2972"/>
                  <a:gd name="T52" fmla="*/ 0 w 1088"/>
                  <a:gd name="T53" fmla="*/ 0 h 297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088"/>
                  <a:gd name="T82" fmla="*/ 0 h 2972"/>
                  <a:gd name="T83" fmla="*/ 1088 w 1088"/>
                  <a:gd name="T84" fmla="*/ 2972 h 2972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088" h="2972">
                    <a:moveTo>
                      <a:pt x="1074" y="19"/>
                    </a:moveTo>
                    <a:lnTo>
                      <a:pt x="1032" y="62"/>
                    </a:lnTo>
                    <a:lnTo>
                      <a:pt x="1016" y="141"/>
                    </a:lnTo>
                    <a:lnTo>
                      <a:pt x="1026" y="222"/>
                    </a:lnTo>
                    <a:lnTo>
                      <a:pt x="1088" y="225"/>
                    </a:lnTo>
                    <a:lnTo>
                      <a:pt x="1050" y="286"/>
                    </a:lnTo>
                    <a:lnTo>
                      <a:pt x="1074" y="442"/>
                    </a:lnTo>
                    <a:lnTo>
                      <a:pt x="1050" y="761"/>
                    </a:lnTo>
                    <a:lnTo>
                      <a:pt x="860" y="1552"/>
                    </a:lnTo>
                    <a:lnTo>
                      <a:pt x="998" y="751"/>
                    </a:lnTo>
                    <a:lnTo>
                      <a:pt x="997" y="596"/>
                    </a:lnTo>
                    <a:lnTo>
                      <a:pt x="939" y="524"/>
                    </a:lnTo>
                    <a:lnTo>
                      <a:pt x="894" y="540"/>
                    </a:lnTo>
                    <a:lnTo>
                      <a:pt x="793" y="840"/>
                    </a:lnTo>
                    <a:lnTo>
                      <a:pt x="621" y="1494"/>
                    </a:lnTo>
                    <a:lnTo>
                      <a:pt x="422" y="2040"/>
                    </a:lnTo>
                    <a:lnTo>
                      <a:pt x="232" y="2677"/>
                    </a:lnTo>
                    <a:lnTo>
                      <a:pt x="165" y="2972"/>
                    </a:lnTo>
                    <a:lnTo>
                      <a:pt x="0" y="2972"/>
                    </a:lnTo>
                    <a:lnTo>
                      <a:pt x="155" y="2453"/>
                    </a:lnTo>
                    <a:lnTo>
                      <a:pt x="526" y="1237"/>
                    </a:lnTo>
                    <a:lnTo>
                      <a:pt x="830" y="420"/>
                    </a:lnTo>
                    <a:lnTo>
                      <a:pt x="939" y="328"/>
                    </a:lnTo>
                    <a:lnTo>
                      <a:pt x="928" y="248"/>
                    </a:lnTo>
                    <a:lnTo>
                      <a:pt x="860" y="19"/>
                    </a:lnTo>
                    <a:lnTo>
                      <a:pt x="991" y="0"/>
                    </a:lnTo>
                    <a:lnTo>
                      <a:pt x="1074" y="19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" name="Freeform 14"/>
              <p:cNvSpPr>
                <a:spLocks/>
              </p:cNvSpPr>
              <p:nvPr/>
            </p:nvSpPr>
            <p:spPr bwMode="auto">
              <a:xfrm>
                <a:off x="1378" y="1140"/>
                <a:ext cx="280" cy="192"/>
              </a:xfrm>
              <a:custGeom>
                <a:avLst/>
                <a:gdLst>
                  <a:gd name="T0" fmla="*/ 0 w 1958"/>
                  <a:gd name="T1" fmla="*/ 0 h 1343"/>
                  <a:gd name="T2" fmla="*/ 0 w 1958"/>
                  <a:gd name="T3" fmla="*/ 0 h 1343"/>
                  <a:gd name="T4" fmla="*/ 0 w 1958"/>
                  <a:gd name="T5" fmla="*/ 0 h 1343"/>
                  <a:gd name="T6" fmla="*/ 0 w 1958"/>
                  <a:gd name="T7" fmla="*/ 0 h 1343"/>
                  <a:gd name="T8" fmla="*/ 0 w 1958"/>
                  <a:gd name="T9" fmla="*/ 0 h 1343"/>
                  <a:gd name="T10" fmla="*/ 0 w 1958"/>
                  <a:gd name="T11" fmla="*/ 0 h 1343"/>
                  <a:gd name="T12" fmla="*/ 0 w 1958"/>
                  <a:gd name="T13" fmla="*/ 0 h 1343"/>
                  <a:gd name="T14" fmla="*/ 0 w 1958"/>
                  <a:gd name="T15" fmla="*/ 0 h 1343"/>
                  <a:gd name="T16" fmla="*/ 0 w 1958"/>
                  <a:gd name="T17" fmla="*/ 0 h 1343"/>
                  <a:gd name="T18" fmla="*/ 0 w 1958"/>
                  <a:gd name="T19" fmla="*/ 0 h 1343"/>
                  <a:gd name="T20" fmla="*/ 0 w 1958"/>
                  <a:gd name="T21" fmla="*/ 0 h 1343"/>
                  <a:gd name="T22" fmla="*/ 0 w 1958"/>
                  <a:gd name="T23" fmla="*/ 0 h 1343"/>
                  <a:gd name="T24" fmla="*/ 0 w 1958"/>
                  <a:gd name="T25" fmla="*/ 0 h 1343"/>
                  <a:gd name="T26" fmla="*/ 0 w 1958"/>
                  <a:gd name="T27" fmla="*/ 0 h 134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958"/>
                  <a:gd name="T43" fmla="*/ 0 h 1343"/>
                  <a:gd name="T44" fmla="*/ 1958 w 1958"/>
                  <a:gd name="T45" fmla="*/ 1343 h 134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958" h="1343">
                    <a:moveTo>
                      <a:pt x="906" y="0"/>
                    </a:moveTo>
                    <a:lnTo>
                      <a:pt x="278" y="257"/>
                    </a:lnTo>
                    <a:lnTo>
                      <a:pt x="0" y="1343"/>
                    </a:lnTo>
                    <a:lnTo>
                      <a:pt x="1830" y="995"/>
                    </a:lnTo>
                    <a:lnTo>
                      <a:pt x="1949" y="845"/>
                    </a:lnTo>
                    <a:lnTo>
                      <a:pt x="1958" y="744"/>
                    </a:lnTo>
                    <a:lnTo>
                      <a:pt x="1866" y="638"/>
                    </a:lnTo>
                    <a:lnTo>
                      <a:pt x="1801" y="478"/>
                    </a:lnTo>
                    <a:lnTo>
                      <a:pt x="1713" y="373"/>
                    </a:lnTo>
                    <a:lnTo>
                      <a:pt x="1575" y="205"/>
                    </a:lnTo>
                    <a:lnTo>
                      <a:pt x="1403" y="153"/>
                    </a:lnTo>
                    <a:lnTo>
                      <a:pt x="1343" y="168"/>
                    </a:lnTo>
                    <a:lnTo>
                      <a:pt x="1088" y="37"/>
                    </a:lnTo>
                    <a:lnTo>
                      <a:pt x="906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" name="Freeform 15"/>
              <p:cNvSpPr>
                <a:spLocks/>
              </p:cNvSpPr>
              <p:nvPr/>
            </p:nvSpPr>
            <p:spPr bwMode="auto">
              <a:xfrm>
                <a:off x="1844" y="1826"/>
                <a:ext cx="159" cy="97"/>
              </a:xfrm>
              <a:custGeom>
                <a:avLst/>
                <a:gdLst>
                  <a:gd name="T0" fmla="*/ 0 w 1107"/>
                  <a:gd name="T1" fmla="*/ 0 h 675"/>
                  <a:gd name="T2" fmla="*/ 0 w 1107"/>
                  <a:gd name="T3" fmla="*/ 0 h 675"/>
                  <a:gd name="T4" fmla="*/ 0 w 1107"/>
                  <a:gd name="T5" fmla="*/ 0 h 675"/>
                  <a:gd name="T6" fmla="*/ 0 w 1107"/>
                  <a:gd name="T7" fmla="*/ 0 h 675"/>
                  <a:gd name="T8" fmla="*/ 0 w 1107"/>
                  <a:gd name="T9" fmla="*/ 0 h 675"/>
                  <a:gd name="T10" fmla="*/ 0 w 1107"/>
                  <a:gd name="T11" fmla="*/ 0 h 675"/>
                  <a:gd name="T12" fmla="*/ 0 w 1107"/>
                  <a:gd name="T13" fmla="*/ 0 h 675"/>
                  <a:gd name="T14" fmla="*/ 0 w 1107"/>
                  <a:gd name="T15" fmla="*/ 0 h 675"/>
                  <a:gd name="T16" fmla="*/ 0 w 1107"/>
                  <a:gd name="T17" fmla="*/ 0 h 675"/>
                  <a:gd name="T18" fmla="*/ 0 w 1107"/>
                  <a:gd name="T19" fmla="*/ 0 h 675"/>
                  <a:gd name="T20" fmla="*/ 0 w 1107"/>
                  <a:gd name="T21" fmla="*/ 0 h 675"/>
                  <a:gd name="T22" fmla="*/ 0 w 1107"/>
                  <a:gd name="T23" fmla="*/ 0 h 675"/>
                  <a:gd name="T24" fmla="*/ 0 w 1107"/>
                  <a:gd name="T25" fmla="*/ 0 h 675"/>
                  <a:gd name="T26" fmla="*/ 0 w 1107"/>
                  <a:gd name="T27" fmla="*/ 0 h 675"/>
                  <a:gd name="T28" fmla="*/ 0 w 1107"/>
                  <a:gd name="T29" fmla="*/ 0 h 675"/>
                  <a:gd name="T30" fmla="*/ 0 w 1107"/>
                  <a:gd name="T31" fmla="*/ 0 h 675"/>
                  <a:gd name="T32" fmla="*/ 0 w 1107"/>
                  <a:gd name="T33" fmla="*/ 0 h 675"/>
                  <a:gd name="T34" fmla="*/ 0 w 1107"/>
                  <a:gd name="T35" fmla="*/ 0 h 675"/>
                  <a:gd name="T36" fmla="*/ 0 w 1107"/>
                  <a:gd name="T37" fmla="*/ 0 h 675"/>
                  <a:gd name="T38" fmla="*/ 0 w 1107"/>
                  <a:gd name="T39" fmla="*/ 0 h 67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107"/>
                  <a:gd name="T61" fmla="*/ 0 h 675"/>
                  <a:gd name="T62" fmla="*/ 1107 w 1107"/>
                  <a:gd name="T63" fmla="*/ 675 h 67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107" h="675">
                    <a:moveTo>
                      <a:pt x="0" y="506"/>
                    </a:moveTo>
                    <a:lnTo>
                      <a:pt x="204" y="402"/>
                    </a:lnTo>
                    <a:lnTo>
                      <a:pt x="396" y="292"/>
                    </a:lnTo>
                    <a:lnTo>
                      <a:pt x="542" y="254"/>
                    </a:lnTo>
                    <a:lnTo>
                      <a:pt x="668" y="271"/>
                    </a:lnTo>
                    <a:lnTo>
                      <a:pt x="813" y="347"/>
                    </a:lnTo>
                    <a:lnTo>
                      <a:pt x="981" y="513"/>
                    </a:lnTo>
                    <a:lnTo>
                      <a:pt x="1079" y="675"/>
                    </a:lnTo>
                    <a:lnTo>
                      <a:pt x="1107" y="521"/>
                    </a:lnTo>
                    <a:lnTo>
                      <a:pt x="1088" y="347"/>
                    </a:lnTo>
                    <a:lnTo>
                      <a:pt x="1021" y="276"/>
                    </a:lnTo>
                    <a:lnTo>
                      <a:pt x="929" y="230"/>
                    </a:lnTo>
                    <a:lnTo>
                      <a:pt x="904" y="173"/>
                    </a:lnTo>
                    <a:lnTo>
                      <a:pt x="889" y="90"/>
                    </a:lnTo>
                    <a:lnTo>
                      <a:pt x="831" y="37"/>
                    </a:lnTo>
                    <a:lnTo>
                      <a:pt x="736" y="0"/>
                    </a:lnTo>
                    <a:lnTo>
                      <a:pt x="266" y="154"/>
                    </a:lnTo>
                    <a:lnTo>
                      <a:pt x="187" y="245"/>
                    </a:lnTo>
                    <a:lnTo>
                      <a:pt x="41" y="336"/>
                    </a:lnTo>
                    <a:lnTo>
                      <a:pt x="0" y="50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" name="Freeform 16"/>
              <p:cNvSpPr>
                <a:spLocks/>
              </p:cNvSpPr>
              <p:nvPr/>
            </p:nvSpPr>
            <p:spPr bwMode="auto">
              <a:xfrm>
                <a:off x="1833" y="1937"/>
                <a:ext cx="121" cy="135"/>
              </a:xfrm>
              <a:custGeom>
                <a:avLst/>
                <a:gdLst>
                  <a:gd name="T0" fmla="*/ 0 w 846"/>
                  <a:gd name="T1" fmla="*/ 0 h 944"/>
                  <a:gd name="T2" fmla="*/ 0 w 846"/>
                  <a:gd name="T3" fmla="*/ 0 h 944"/>
                  <a:gd name="T4" fmla="*/ 0 w 846"/>
                  <a:gd name="T5" fmla="*/ 0 h 944"/>
                  <a:gd name="T6" fmla="*/ 0 w 846"/>
                  <a:gd name="T7" fmla="*/ 0 h 944"/>
                  <a:gd name="T8" fmla="*/ 0 w 846"/>
                  <a:gd name="T9" fmla="*/ 0 h 944"/>
                  <a:gd name="T10" fmla="*/ 0 w 846"/>
                  <a:gd name="T11" fmla="*/ 0 h 944"/>
                  <a:gd name="T12" fmla="*/ 0 w 846"/>
                  <a:gd name="T13" fmla="*/ 0 h 944"/>
                  <a:gd name="T14" fmla="*/ 0 w 846"/>
                  <a:gd name="T15" fmla="*/ 0 h 944"/>
                  <a:gd name="T16" fmla="*/ 0 w 846"/>
                  <a:gd name="T17" fmla="*/ 0 h 944"/>
                  <a:gd name="T18" fmla="*/ 0 w 846"/>
                  <a:gd name="T19" fmla="*/ 0 h 944"/>
                  <a:gd name="T20" fmla="*/ 0 w 846"/>
                  <a:gd name="T21" fmla="*/ 0 h 944"/>
                  <a:gd name="T22" fmla="*/ 0 w 846"/>
                  <a:gd name="T23" fmla="*/ 0 h 944"/>
                  <a:gd name="T24" fmla="*/ 0 w 846"/>
                  <a:gd name="T25" fmla="*/ 0 h 944"/>
                  <a:gd name="T26" fmla="*/ 0 w 846"/>
                  <a:gd name="T27" fmla="*/ 0 h 944"/>
                  <a:gd name="T28" fmla="*/ 0 w 846"/>
                  <a:gd name="T29" fmla="*/ 0 h 944"/>
                  <a:gd name="T30" fmla="*/ 0 w 846"/>
                  <a:gd name="T31" fmla="*/ 0 h 944"/>
                  <a:gd name="T32" fmla="*/ 0 w 846"/>
                  <a:gd name="T33" fmla="*/ 0 h 944"/>
                  <a:gd name="T34" fmla="*/ 0 w 846"/>
                  <a:gd name="T35" fmla="*/ 0 h 94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846"/>
                  <a:gd name="T55" fmla="*/ 0 h 944"/>
                  <a:gd name="T56" fmla="*/ 846 w 846"/>
                  <a:gd name="T57" fmla="*/ 944 h 94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846" h="944">
                    <a:moveTo>
                      <a:pt x="521" y="880"/>
                    </a:moveTo>
                    <a:lnTo>
                      <a:pt x="365" y="681"/>
                    </a:lnTo>
                    <a:lnTo>
                      <a:pt x="307" y="414"/>
                    </a:lnTo>
                    <a:lnTo>
                      <a:pt x="224" y="371"/>
                    </a:lnTo>
                    <a:lnTo>
                      <a:pt x="184" y="302"/>
                    </a:lnTo>
                    <a:lnTo>
                      <a:pt x="0" y="257"/>
                    </a:lnTo>
                    <a:lnTo>
                      <a:pt x="12" y="154"/>
                    </a:lnTo>
                    <a:lnTo>
                      <a:pt x="71" y="105"/>
                    </a:lnTo>
                    <a:lnTo>
                      <a:pt x="425" y="0"/>
                    </a:lnTo>
                    <a:lnTo>
                      <a:pt x="621" y="0"/>
                    </a:lnTo>
                    <a:lnTo>
                      <a:pt x="695" y="117"/>
                    </a:lnTo>
                    <a:lnTo>
                      <a:pt x="787" y="356"/>
                    </a:lnTo>
                    <a:lnTo>
                      <a:pt x="822" y="565"/>
                    </a:lnTo>
                    <a:lnTo>
                      <a:pt x="845" y="690"/>
                    </a:lnTo>
                    <a:lnTo>
                      <a:pt x="846" y="811"/>
                    </a:lnTo>
                    <a:lnTo>
                      <a:pt x="815" y="889"/>
                    </a:lnTo>
                    <a:lnTo>
                      <a:pt x="653" y="944"/>
                    </a:lnTo>
                    <a:lnTo>
                      <a:pt x="521" y="88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" name="Freeform 17"/>
              <p:cNvSpPr>
                <a:spLocks/>
              </p:cNvSpPr>
              <p:nvPr/>
            </p:nvSpPr>
            <p:spPr bwMode="auto">
              <a:xfrm>
                <a:off x="1329" y="1267"/>
                <a:ext cx="308" cy="467"/>
              </a:xfrm>
              <a:custGeom>
                <a:avLst/>
                <a:gdLst>
                  <a:gd name="T0" fmla="*/ 0 w 2155"/>
                  <a:gd name="T1" fmla="*/ 0 h 3268"/>
                  <a:gd name="T2" fmla="*/ 0 w 2155"/>
                  <a:gd name="T3" fmla="*/ 0 h 3268"/>
                  <a:gd name="T4" fmla="*/ 0 w 2155"/>
                  <a:gd name="T5" fmla="*/ 0 h 3268"/>
                  <a:gd name="T6" fmla="*/ 0 w 2155"/>
                  <a:gd name="T7" fmla="*/ 0 h 3268"/>
                  <a:gd name="T8" fmla="*/ 0 w 2155"/>
                  <a:gd name="T9" fmla="*/ 0 h 3268"/>
                  <a:gd name="T10" fmla="*/ 0 w 2155"/>
                  <a:gd name="T11" fmla="*/ 0 h 3268"/>
                  <a:gd name="T12" fmla="*/ 0 w 2155"/>
                  <a:gd name="T13" fmla="*/ 0 h 3268"/>
                  <a:gd name="T14" fmla="*/ 0 w 2155"/>
                  <a:gd name="T15" fmla="*/ 0 h 3268"/>
                  <a:gd name="T16" fmla="*/ 0 w 2155"/>
                  <a:gd name="T17" fmla="*/ 0 h 3268"/>
                  <a:gd name="T18" fmla="*/ 0 w 2155"/>
                  <a:gd name="T19" fmla="*/ 0 h 3268"/>
                  <a:gd name="T20" fmla="*/ 0 w 2155"/>
                  <a:gd name="T21" fmla="*/ 0 h 3268"/>
                  <a:gd name="T22" fmla="*/ 0 w 2155"/>
                  <a:gd name="T23" fmla="*/ 0 h 3268"/>
                  <a:gd name="T24" fmla="*/ 0 w 2155"/>
                  <a:gd name="T25" fmla="*/ 0 h 3268"/>
                  <a:gd name="T26" fmla="*/ 0 w 2155"/>
                  <a:gd name="T27" fmla="*/ 0 h 3268"/>
                  <a:gd name="T28" fmla="*/ 0 w 2155"/>
                  <a:gd name="T29" fmla="*/ 0 h 3268"/>
                  <a:gd name="T30" fmla="*/ 0 w 2155"/>
                  <a:gd name="T31" fmla="*/ 0 h 3268"/>
                  <a:gd name="T32" fmla="*/ 0 w 2155"/>
                  <a:gd name="T33" fmla="*/ 0 h 3268"/>
                  <a:gd name="T34" fmla="*/ 0 w 2155"/>
                  <a:gd name="T35" fmla="*/ 0 h 3268"/>
                  <a:gd name="T36" fmla="*/ 0 w 2155"/>
                  <a:gd name="T37" fmla="*/ 0 h 3268"/>
                  <a:gd name="T38" fmla="*/ 0 w 2155"/>
                  <a:gd name="T39" fmla="*/ 0 h 3268"/>
                  <a:gd name="T40" fmla="*/ 0 w 2155"/>
                  <a:gd name="T41" fmla="*/ 0 h 3268"/>
                  <a:gd name="T42" fmla="*/ 0 w 2155"/>
                  <a:gd name="T43" fmla="*/ 0 h 3268"/>
                  <a:gd name="T44" fmla="*/ 0 w 2155"/>
                  <a:gd name="T45" fmla="*/ 0 h 3268"/>
                  <a:gd name="T46" fmla="*/ 0 w 2155"/>
                  <a:gd name="T47" fmla="*/ 0 h 3268"/>
                  <a:gd name="T48" fmla="*/ 0 w 2155"/>
                  <a:gd name="T49" fmla="*/ 0 h 3268"/>
                  <a:gd name="T50" fmla="*/ 0 w 2155"/>
                  <a:gd name="T51" fmla="*/ 0 h 3268"/>
                  <a:gd name="T52" fmla="*/ 0 w 2155"/>
                  <a:gd name="T53" fmla="*/ 0 h 3268"/>
                  <a:gd name="T54" fmla="*/ 0 w 2155"/>
                  <a:gd name="T55" fmla="*/ 0 h 3268"/>
                  <a:gd name="T56" fmla="*/ 0 w 2155"/>
                  <a:gd name="T57" fmla="*/ 0 h 3268"/>
                  <a:gd name="T58" fmla="*/ 0 w 2155"/>
                  <a:gd name="T59" fmla="*/ 0 h 3268"/>
                  <a:gd name="T60" fmla="*/ 0 w 2155"/>
                  <a:gd name="T61" fmla="*/ 0 h 3268"/>
                  <a:gd name="T62" fmla="*/ 0 w 2155"/>
                  <a:gd name="T63" fmla="*/ 0 h 3268"/>
                  <a:gd name="T64" fmla="*/ 0 w 2155"/>
                  <a:gd name="T65" fmla="*/ 0 h 3268"/>
                  <a:gd name="T66" fmla="*/ 0 w 2155"/>
                  <a:gd name="T67" fmla="*/ 0 h 3268"/>
                  <a:gd name="T68" fmla="*/ 0 w 2155"/>
                  <a:gd name="T69" fmla="*/ 0 h 3268"/>
                  <a:gd name="T70" fmla="*/ 0 w 2155"/>
                  <a:gd name="T71" fmla="*/ 0 h 3268"/>
                  <a:gd name="T72" fmla="*/ 0 w 2155"/>
                  <a:gd name="T73" fmla="*/ 0 h 3268"/>
                  <a:gd name="T74" fmla="*/ 0 w 2155"/>
                  <a:gd name="T75" fmla="*/ 0 h 326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155"/>
                  <a:gd name="T115" fmla="*/ 0 h 3268"/>
                  <a:gd name="T116" fmla="*/ 2155 w 2155"/>
                  <a:gd name="T117" fmla="*/ 3268 h 326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155" h="3268">
                    <a:moveTo>
                      <a:pt x="1088" y="134"/>
                    </a:moveTo>
                    <a:lnTo>
                      <a:pt x="871" y="189"/>
                    </a:lnTo>
                    <a:lnTo>
                      <a:pt x="761" y="275"/>
                    </a:lnTo>
                    <a:lnTo>
                      <a:pt x="568" y="343"/>
                    </a:lnTo>
                    <a:lnTo>
                      <a:pt x="323" y="658"/>
                    </a:lnTo>
                    <a:lnTo>
                      <a:pt x="187" y="639"/>
                    </a:lnTo>
                    <a:lnTo>
                      <a:pt x="101" y="649"/>
                    </a:lnTo>
                    <a:lnTo>
                      <a:pt x="11" y="696"/>
                    </a:lnTo>
                    <a:lnTo>
                      <a:pt x="0" y="788"/>
                    </a:lnTo>
                    <a:lnTo>
                      <a:pt x="38" y="1021"/>
                    </a:lnTo>
                    <a:lnTo>
                      <a:pt x="158" y="1297"/>
                    </a:lnTo>
                    <a:lnTo>
                      <a:pt x="247" y="1396"/>
                    </a:lnTo>
                    <a:lnTo>
                      <a:pt x="340" y="1396"/>
                    </a:lnTo>
                    <a:lnTo>
                      <a:pt x="364" y="1597"/>
                    </a:lnTo>
                    <a:lnTo>
                      <a:pt x="364" y="2146"/>
                    </a:lnTo>
                    <a:lnTo>
                      <a:pt x="459" y="2474"/>
                    </a:lnTo>
                    <a:lnTo>
                      <a:pt x="771" y="2889"/>
                    </a:lnTo>
                    <a:lnTo>
                      <a:pt x="1014" y="3182"/>
                    </a:lnTo>
                    <a:lnTo>
                      <a:pt x="1031" y="3268"/>
                    </a:lnTo>
                    <a:lnTo>
                      <a:pt x="1132" y="2961"/>
                    </a:lnTo>
                    <a:lnTo>
                      <a:pt x="1409" y="2784"/>
                    </a:lnTo>
                    <a:lnTo>
                      <a:pt x="1522" y="2752"/>
                    </a:lnTo>
                    <a:lnTo>
                      <a:pt x="1598" y="2587"/>
                    </a:lnTo>
                    <a:lnTo>
                      <a:pt x="1592" y="2511"/>
                    </a:lnTo>
                    <a:lnTo>
                      <a:pt x="1592" y="2431"/>
                    </a:lnTo>
                    <a:lnTo>
                      <a:pt x="1696" y="2300"/>
                    </a:lnTo>
                    <a:lnTo>
                      <a:pt x="1822" y="2085"/>
                    </a:lnTo>
                    <a:lnTo>
                      <a:pt x="1901" y="1900"/>
                    </a:lnTo>
                    <a:lnTo>
                      <a:pt x="1996" y="1641"/>
                    </a:lnTo>
                    <a:lnTo>
                      <a:pt x="2074" y="1355"/>
                    </a:lnTo>
                    <a:lnTo>
                      <a:pt x="2115" y="1134"/>
                    </a:lnTo>
                    <a:lnTo>
                      <a:pt x="2115" y="959"/>
                    </a:lnTo>
                    <a:lnTo>
                      <a:pt x="2115" y="639"/>
                    </a:lnTo>
                    <a:lnTo>
                      <a:pt x="2155" y="76"/>
                    </a:lnTo>
                    <a:lnTo>
                      <a:pt x="2078" y="0"/>
                    </a:lnTo>
                    <a:lnTo>
                      <a:pt x="1173" y="230"/>
                    </a:lnTo>
                    <a:lnTo>
                      <a:pt x="1074" y="230"/>
                    </a:lnTo>
                    <a:lnTo>
                      <a:pt x="1088" y="13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6" name="Freeform 18"/>
              <p:cNvSpPr>
                <a:spLocks/>
              </p:cNvSpPr>
              <p:nvPr/>
            </p:nvSpPr>
            <p:spPr bwMode="auto">
              <a:xfrm>
                <a:off x="1028" y="1528"/>
                <a:ext cx="81" cy="116"/>
              </a:xfrm>
              <a:custGeom>
                <a:avLst/>
                <a:gdLst>
                  <a:gd name="T0" fmla="*/ 0 w 569"/>
                  <a:gd name="T1" fmla="*/ 0 h 811"/>
                  <a:gd name="T2" fmla="*/ 0 w 569"/>
                  <a:gd name="T3" fmla="*/ 0 h 811"/>
                  <a:gd name="T4" fmla="*/ 0 w 569"/>
                  <a:gd name="T5" fmla="*/ 0 h 811"/>
                  <a:gd name="T6" fmla="*/ 0 w 569"/>
                  <a:gd name="T7" fmla="*/ 0 h 811"/>
                  <a:gd name="T8" fmla="*/ 0 w 569"/>
                  <a:gd name="T9" fmla="*/ 0 h 811"/>
                  <a:gd name="T10" fmla="*/ 0 w 569"/>
                  <a:gd name="T11" fmla="*/ 0 h 811"/>
                  <a:gd name="T12" fmla="*/ 0 w 569"/>
                  <a:gd name="T13" fmla="*/ 0 h 811"/>
                  <a:gd name="T14" fmla="*/ 0 w 569"/>
                  <a:gd name="T15" fmla="*/ 0 h 811"/>
                  <a:gd name="T16" fmla="*/ 0 w 569"/>
                  <a:gd name="T17" fmla="*/ 0 h 811"/>
                  <a:gd name="T18" fmla="*/ 0 w 569"/>
                  <a:gd name="T19" fmla="*/ 0 h 8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69"/>
                  <a:gd name="T31" fmla="*/ 0 h 811"/>
                  <a:gd name="T32" fmla="*/ 569 w 569"/>
                  <a:gd name="T33" fmla="*/ 811 h 8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69" h="811">
                    <a:moveTo>
                      <a:pt x="569" y="0"/>
                    </a:moveTo>
                    <a:lnTo>
                      <a:pt x="490" y="55"/>
                    </a:lnTo>
                    <a:lnTo>
                      <a:pt x="310" y="324"/>
                    </a:lnTo>
                    <a:lnTo>
                      <a:pt x="211" y="414"/>
                    </a:lnTo>
                    <a:lnTo>
                      <a:pt x="64" y="617"/>
                    </a:lnTo>
                    <a:lnTo>
                      <a:pt x="0" y="811"/>
                    </a:lnTo>
                    <a:lnTo>
                      <a:pt x="148" y="738"/>
                    </a:lnTo>
                    <a:lnTo>
                      <a:pt x="282" y="600"/>
                    </a:lnTo>
                    <a:lnTo>
                      <a:pt x="542" y="160"/>
                    </a:lnTo>
                    <a:lnTo>
                      <a:pt x="569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7" name="Freeform 19"/>
              <p:cNvSpPr>
                <a:spLocks/>
              </p:cNvSpPr>
              <p:nvPr/>
            </p:nvSpPr>
            <p:spPr bwMode="auto">
              <a:xfrm>
                <a:off x="1157" y="1134"/>
                <a:ext cx="363" cy="316"/>
              </a:xfrm>
              <a:custGeom>
                <a:avLst/>
                <a:gdLst>
                  <a:gd name="T0" fmla="*/ 0 w 2542"/>
                  <a:gd name="T1" fmla="*/ 0 h 2207"/>
                  <a:gd name="T2" fmla="*/ 0 w 2542"/>
                  <a:gd name="T3" fmla="*/ 0 h 2207"/>
                  <a:gd name="T4" fmla="*/ 0 w 2542"/>
                  <a:gd name="T5" fmla="*/ 0 h 2207"/>
                  <a:gd name="T6" fmla="*/ 0 w 2542"/>
                  <a:gd name="T7" fmla="*/ 0 h 2207"/>
                  <a:gd name="T8" fmla="*/ 0 w 2542"/>
                  <a:gd name="T9" fmla="*/ 0 h 2207"/>
                  <a:gd name="T10" fmla="*/ 0 w 2542"/>
                  <a:gd name="T11" fmla="*/ 0 h 2207"/>
                  <a:gd name="T12" fmla="*/ 0 w 2542"/>
                  <a:gd name="T13" fmla="*/ 0 h 2207"/>
                  <a:gd name="T14" fmla="*/ 0 w 2542"/>
                  <a:gd name="T15" fmla="*/ 0 h 2207"/>
                  <a:gd name="T16" fmla="*/ 0 w 2542"/>
                  <a:gd name="T17" fmla="*/ 0 h 2207"/>
                  <a:gd name="T18" fmla="*/ 0 w 2542"/>
                  <a:gd name="T19" fmla="*/ 0 h 2207"/>
                  <a:gd name="T20" fmla="*/ 0 w 2542"/>
                  <a:gd name="T21" fmla="*/ 0 h 2207"/>
                  <a:gd name="T22" fmla="*/ 0 w 2542"/>
                  <a:gd name="T23" fmla="*/ 0 h 2207"/>
                  <a:gd name="T24" fmla="*/ 0 w 2542"/>
                  <a:gd name="T25" fmla="*/ 0 h 2207"/>
                  <a:gd name="T26" fmla="*/ 0 w 2542"/>
                  <a:gd name="T27" fmla="*/ 0 h 2207"/>
                  <a:gd name="T28" fmla="*/ 0 w 2542"/>
                  <a:gd name="T29" fmla="*/ 0 h 2207"/>
                  <a:gd name="T30" fmla="*/ 0 w 2542"/>
                  <a:gd name="T31" fmla="*/ 0 h 2207"/>
                  <a:gd name="T32" fmla="*/ 0 w 2542"/>
                  <a:gd name="T33" fmla="*/ 0 h 2207"/>
                  <a:gd name="T34" fmla="*/ 0 w 2542"/>
                  <a:gd name="T35" fmla="*/ 0 h 2207"/>
                  <a:gd name="T36" fmla="*/ 0 w 2542"/>
                  <a:gd name="T37" fmla="*/ 0 h 2207"/>
                  <a:gd name="T38" fmla="*/ 0 w 2542"/>
                  <a:gd name="T39" fmla="*/ 0 h 2207"/>
                  <a:gd name="T40" fmla="*/ 0 w 2542"/>
                  <a:gd name="T41" fmla="*/ 0 h 2207"/>
                  <a:gd name="T42" fmla="*/ 0 w 2542"/>
                  <a:gd name="T43" fmla="*/ 0 h 2207"/>
                  <a:gd name="T44" fmla="*/ 0 w 2542"/>
                  <a:gd name="T45" fmla="*/ 0 h 2207"/>
                  <a:gd name="T46" fmla="*/ 0 w 2542"/>
                  <a:gd name="T47" fmla="*/ 0 h 2207"/>
                  <a:gd name="T48" fmla="*/ 0 w 2542"/>
                  <a:gd name="T49" fmla="*/ 0 h 2207"/>
                  <a:gd name="T50" fmla="*/ 0 w 2542"/>
                  <a:gd name="T51" fmla="*/ 0 h 220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2542"/>
                  <a:gd name="T79" fmla="*/ 0 h 2207"/>
                  <a:gd name="T80" fmla="*/ 2542 w 2542"/>
                  <a:gd name="T81" fmla="*/ 2207 h 220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2542" h="2207">
                    <a:moveTo>
                      <a:pt x="569" y="2079"/>
                    </a:moveTo>
                    <a:lnTo>
                      <a:pt x="704" y="1739"/>
                    </a:lnTo>
                    <a:lnTo>
                      <a:pt x="913" y="1502"/>
                    </a:lnTo>
                    <a:lnTo>
                      <a:pt x="1151" y="1422"/>
                    </a:lnTo>
                    <a:lnTo>
                      <a:pt x="1283" y="1351"/>
                    </a:lnTo>
                    <a:lnTo>
                      <a:pt x="1415" y="1189"/>
                    </a:lnTo>
                    <a:lnTo>
                      <a:pt x="1631" y="1269"/>
                    </a:lnTo>
                    <a:lnTo>
                      <a:pt x="1767" y="1122"/>
                    </a:lnTo>
                    <a:lnTo>
                      <a:pt x="2066" y="966"/>
                    </a:lnTo>
                    <a:lnTo>
                      <a:pt x="2256" y="677"/>
                    </a:lnTo>
                    <a:lnTo>
                      <a:pt x="2542" y="528"/>
                    </a:lnTo>
                    <a:lnTo>
                      <a:pt x="2458" y="288"/>
                    </a:lnTo>
                    <a:lnTo>
                      <a:pt x="2085" y="0"/>
                    </a:lnTo>
                    <a:lnTo>
                      <a:pt x="1966" y="0"/>
                    </a:lnTo>
                    <a:lnTo>
                      <a:pt x="1794" y="33"/>
                    </a:lnTo>
                    <a:lnTo>
                      <a:pt x="1496" y="147"/>
                    </a:lnTo>
                    <a:lnTo>
                      <a:pt x="1441" y="187"/>
                    </a:lnTo>
                    <a:lnTo>
                      <a:pt x="1394" y="266"/>
                    </a:lnTo>
                    <a:lnTo>
                      <a:pt x="1047" y="683"/>
                    </a:lnTo>
                    <a:lnTo>
                      <a:pt x="827" y="864"/>
                    </a:lnTo>
                    <a:lnTo>
                      <a:pt x="488" y="1082"/>
                    </a:lnTo>
                    <a:lnTo>
                      <a:pt x="343" y="1221"/>
                    </a:lnTo>
                    <a:lnTo>
                      <a:pt x="0" y="1696"/>
                    </a:lnTo>
                    <a:lnTo>
                      <a:pt x="174" y="2207"/>
                    </a:lnTo>
                    <a:lnTo>
                      <a:pt x="329" y="2207"/>
                    </a:lnTo>
                    <a:lnTo>
                      <a:pt x="569" y="207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8" name="Freeform 20"/>
              <p:cNvSpPr>
                <a:spLocks/>
              </p:cNvSpPr>
              <p:nvPr/>
            </p:nvSpPr>
            <p:spPr bwMode="auto">
              <a:xfrm>
                <a:off x="1462" y="1406"/>
                <a:ext cx="86" cy="53"/>
              </a:xfrm>
              <a:custGeom>
                <a:avLst/>
                <a:gdLst>
                  <a:gd name="T0" fmla="*/ 0 w 603"/>
                  <a:gd name="T1" fmla="*/ 0 h 371"/>
                  <a:gd name="T2" fmla="*/ 0 w 603"/>
                  <a:gd name="T3" fmla="*/ 0 h 371"/>
                  <a:gd name="T4" fmla="*/ 0 w 603"/>
                  <a:gd name="T5" fmla="*/ 0 h 371"/>
                  <a:gd name="T6" fmla="*/ 0 w 603"/>
                  <a:gd name="T7" fmla="*/ 0 h 371"/>
                  <a:gd name="T8" fmla="*/ 0 w 603"/>
                  <a:gd name="T9" fmla="*/ 0 h 371"/>
                  <a:gd name="T10" fmla="*/ 0 w 603"/>
                  <a:gd name="T11" fmla="*/ 0 h 371"/>
                  <a:gd name="T12" fmla="*/ 0 w 603"/>
                  <a:gd name="T13" fmla="*/ 0 h 371"/>
                  <a:gd name="T14" fmla="*/ 0 w 603"/>
                  <a:gd name="T15" fmla="*/ 0 h 371"/>
                  <a:gd name="T16" fmla="*/ 0 w 603"/>
                  <a:gd name="T17" fmla="*/ 0 h 371"/>
                  <a:gd name="T18" fmla="*/ 0 w 603"/>
                  <a:gd name="T19" fmla="*/ 0 h 371"/>
                  <a:gd name="T20" fmla="*/ 0 w 603"/>
                  <a:gd name="T21" fmla="*/ 0 h 371"/>
                  <a:gd name="T22" fmla="*/ 0 w 603"/>
                  <a:gd name="T23" fmla="*/ 0 h 371"/>
                  <a:gd name="T24" fmla="*/ 0 w 603"/>
                  <a:gd name="T25" fmla="*/ 0 h 371"/>
                  <a:gd name="T26" fmla="*/ 0 w 603"/>
                  <a:gd name="T27" fmla="*/ 0 h 371"/>
                  <a:gd name="T28" fmla="*/ 0 w 603"/>
                  <a:gd name="T29" fmla="*/ 0 h 371"/>
                  <a:gd name="T30" fmla="*/ 0 w 603"/>
                  <a:gd name="T31" fmla="*/ 0 h 371"/>
                  <a:gd name="T32" fmla="*/ 0 w 603"/>
                  <a:gd name="T33" fmla="*/ 0 h 371"/>
                  <a:gd name="T34" fmla="*/ 0 w 603"/>
                  <a:gd name="T35" fmla="*/ 0 h 371"/>
                  <a:gd name="T36" fmla="*/ 0 w 603"/>
                  <a:gd name="T37" fmla="*/ 0 h 37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03"/>
                  <a:gd name="T58" fmla="*/ 0 h 371"/>
                  <a:gd name="T59" fmla="*/ 603 w 603"/>
                  <a:gd name="T60" fmla="*/ 371 h 37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03" h="371">
                    <a:moveTo>
                      <a:pt x="42" y="0"/>
                    </a:moveTo>
                    <a:lnTo>
                      <a:pt x="212" y="0"/>
                    </a:lnTo>
                    <a:lnTo>
                      <a:pt x="309" y="55"/>
                    </a:lnTo>
                    <a:lnTo>
                      <a:pt x="541" y="55"/>
                    </a:lnTo>
                    <a:lnTo>
                      <a:pt x="603" y="208"/>
                    </a:lnTo>
                    <a:lnTo>
                      <a:pt x="505" y="371"/>
                    </a:lnTo>
                    <a:lnTo>
                      <a:pt x="548" y="233"/>
                    </a:lnTo>
                    <a:lnTo>
                      <a:pt x="505" y="181"/>
                    </a:lnTo>
                    <a:lnTo>
                      <a:pt x="339" y="307"/>
                    </a:lnTo>
                    <a:lnTo>
                      <a:pt x="296" y="307"/>
                    </a:lnTo>
                    <a:lnTo>
                      <a:pt x="161" y="251"/>
                    </a:lnTo>
                    <a:lnTo>
                      <a:pt x="78" y="233"/>
                    </a:lnTo>
                    <a:lnTo>
                      <a:pt x="0" y="169"/>
                    </a:lnTo>
                    <a:lnTo>
                      <a:pt x="118" y="224"/>
                    </a:lnTo>
                    <a:lnTo>
                      <a:pt x="240" y="224"/>
                    </a:lnTo>
                    <a:lnTo>
                      <a:pt x="376" y="181"/>
                    </a:lnTo>
                    <a:lnTo>
                      <a:pt x="260" y="138"/>
                    </a:lnTo>
                    <a:lnTo>
                      <a:pt x="78" y="30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9" name="Freeform 21"/>
              <p:cNvSpPr>
                <a:spLocks/>
              </p:cNvSpPr>
              <p:nvPr/>
            </p:nvSpPr>
            <p:spPr bwMode="auto">
              <a:xfrm>
                <a:off x="1448" y="1414"/>
                <a:ext cx="20" cy="6"/>
              </a:xfrm>
              <a:custGeom>
                <a:avLst/>
                <a:gdLst>
                  <a:gd name="T0" fmla="*/ 0 w 143"/>
                  <a:gd name="T1" fmla="*/ 0 h 40"/>
                  <a:gd name="T2" fmla="*/ 0 w 143"/>
                  <a:gd name="T3" fmla="*/ 0 h 40"/>
                  <a:gd name="T4" fmla="*/ 0 w 143"/>
                  <a:gd name="T5" fmla="*/ 0 h 40"/>
                  <a:gd name="T6" fmla="*/ 0 w 143"/>
                  <a:gd name="T7" fmla="*/ 0 h 40"/>
                  <a:gd name="T8" fmla="*/ 0 w 143"/>
                  <a:gd name="T9" fmla="*/ 0 h 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3"/>
                  <a:gd name="T16" fmla="*/ 0 h 40"/>
                  <a:gd name="T17" fmla="*/ 143 w 143"/>
                  <a:gd name="T18" fmla="*/ 40 h 4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3" h="40">
                    <a:moveTo>
                      <a:pt x="143" y="0"/>
                    </a:moveTo>
                    <a:lnTo>
                      <a:pt x="79" y="40"/>
                    </a:lnTo>
                    <a:lnTo>
                      <a:pt x="0" y="40"/>
                    </a:lnTo>
                    <a:lnTo>
                      <a:pt x="60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0" name="Freeform 22"/>
              <p:cNvSpPr>
                <a:spLocks/>
              </p:cNvSpPr>
              <p:nvPr/>
            </p:nvSpPr>
            <p:spPr bwMode="auto">
              <a:xfrm>
                <a:off x="1571" y="1392"/>
                <a:ext cx="58" cy="50"/>
              </a:xfrm>
              <a:custGeom>
                <a:avLst/>
                <a:gdLst>
                  <a:gd name="T0" fmla="*/ 0 w 406"/>
                  <a:gd name="T1" fmla="*/ 0 h 346"/>
                  <a:gd name="T2" fmla="*/ 0 w 406"/>
                  <a:gd name="T3" fmla="*/ 0 h 346"/>
                  <a:gd name="T4" fmla="*/ 0 w 406"/>
                  <a:gd name="T5" fmla="*/ 0 h 346"/>
                  <a:gd name="T6" fmla="*/ 0 w 406"/>
                  <a:gd name="T7" fmla="*/ 0 h 346"/>
                  <a:gd name="T8" fmla="*/ 0 w 406"/>
                  <a:gd name="T9" fmla="*/ 0 h 346"/>
                  <a:gd name="T10" fmla="*/ 0 w 406"/>
                  <a:gd name="T11" fmla="*/ 0 h 346"/>
                  <a:gd name="T12" fmla="*/ 0 w 406"/>
                  <a:gd name="T13" fmla="*/ 0 h 346"/>
                  <a:gd name="T14" fmla="*/ 0 w 406"/>
                  <a:gd name="T15" fmla="*/ 0 h 346"/>
                  <a:gd name="T16" fmla="*/ 0 w 406"/>
                  <a:gd name="T17" fmla="*/ 0 h 346"/>
                  <a:gd name="T18" fmla="*/ 0 w 406"/>
                  <a:gd name="T19" fmla="*/ 0 h 346"/>
                  <a:gd name="T20" fmla="*/ 0 w 406"/>
                  <a:gd name="T21" fmla="*/ 0 h 346"/>
                  <a:gd name="T22" fmla="*/ 0 w 406"/>
                  <a:gd name="T23" fmla="*/ 0 h 346"/>
                  <a:gd name="T24" fmla="*/ 0 w 406"/>
                  <a:gd name="T25" fmla="*/ 0 h 346"/>
                  <a:gd name="T26" fmla="*/ 0 w 406"/>
                  <a:gd name="T27" fmla="*/ 0 h 346"/>
                  <a:gd name="T28" fmla="*/ 0 w 406"/>
                  <a:gd name="T29" fmla="*/ 0 h 34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06"/>
                  <a:gd name="T46" fmla="*/ 0 h 346"/>
                  <a:gd name="T47" fmla="*/ 406 w 406"/>
                  <a:gd name="T48" fmla="*/ 346 h 34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06" h="346">
                    <a:moveTo>
                      <a:pt x="0" y="303"/>
                    </a:moveTo>
                    <a:lnTo>
                      <a:pt x="7" y="190"/>
                    </a:lnTo>
                    <a:lnTo>
                      <a:pt x="136" y="95"/>
                    </a:lnTo>
                    <a:lnTo>
                      <a:pt x="302" y="59"/>
                    </a:lnTo>
                    <a:lnTo>
                      <a:pt x="406" y="0"/>
                    </a:lnTo>
                    <a:lnTo>
                      <a:pt x="359" y="113"/>
                    </a:lnTo>
                    <a:lnTo>
                      <a:pt x="213" y="150"/>
                    </a:lnTo>
                    <a:lnTo>
                      <a:pt x="115" y="190"/>
                    </a:lnTo>
                    <a:lnTo>
                      <a:pt x="136" y="233"/>
                    </a:lnTo>
                    <a:lnTo>
                      <a:pt x="232" y="233"/>
                    </a:lnTo>
                    <a:lnTo>
                      <a:pt x="335" y="208"/>
                    </a:lnTo>
                    <a:lnTo>
                      <a:pt x="185" y="319"/>
                    </a:lnTo>
                    <a:lnTo>
                      <a:pt x="63" y="276"/>
                    </a:lnTo>
                    <a:lnTo>
                      <a:pt x="0" y="346"/>
                    </a:lnTo>
                    <a:lnTo>
                      <a:pt x="0" y="3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1" name="Freeform 23"/>
              <p:cNvSpPr>
                <a:spLocks/>
              </p:cNvSpPr>
              <p:nvPr/>
            </p:nvSpPr>
            <p:spPr bwMode="auto">
              <a:xfrm>
                <a:off x="1479" y="1488"/>
                <a:ext cx="106" cy="75"/>
              </a:xfrm>
              <a:custGeom>
                <a:avLst/>
                <a:gdLst>
                  <a:gd name="T0" fmla="*/ 0 w 739"/>
                  <a:gd name="T1" fmla="*/ 0 h 524"/>
                  <a:gd name="T2" fmla="*/ 0 w 739"/>
                  <a:gd name="T3" fmla="*/ 0 h 524"/>
                  <a:gd name="T4" fmla="*/ 0 w 739"/>
                  <a:gd name="T5" fmla="*/ 0 h 524"/>
                  <a:gd name="T6" fmla="*/ 0 w 739"/>
                  <a:gd name="T7" fmla="*/ 0 h 524"/>
                  <a:gd name="T8" fmla="*/ 0 w 739"/>
                  <a:gd name="T9" fmla="*/ 0 h 524"/>
                  <a:gd name="T10" fmla="*/ 0 w 739"/>
                  <a:gd name="T11" fmla="*/ 0 h 524"/>
                  <a:gd name="T12" fmla="*/ 0 w 739"/>
                  <a:gd name="T13" fmla="*/ 0 h 524"/>
                  <a:gd name="T14" fmla="*/ 0 w 739"/>
                  <a:gd name="T15" fmla="*/ 0 h 524"/>
                  <a:gd name="T16" fmla="*/ 0 w 739"/>
                  <a:gd name="T17" fmla="*/ 0 h 524"/>
                  <a:gd name="T18" fmla="*/ 0 w 739"/>
                  <a:gd name="T19" fmla="*/ 0 h 524"/>
                  <a:gd name="T20" fmla="*/ 0 w 739"/>
                  <a:gd name="T21" fmla="*/ 0 h 524"/>
                  <a:gd name="T22" fmla="*/ 0 w 739"/>
                  <a:gd name="T23" fmla="*/ 0 h 524"/>
                  <a:gd name="T24" fmla="*/ 0 w 739"/>
                  <a:gd name="T25" fmla="*/ 0 h 524"/>
                  <a:gd name="T26" fmla="*/ 0 w 739"/>
                  <a:gd name="T27" fmla="*/ 0 h 524"/>
                  <a:gd name="T28" fmla="*/ 0 w 739"/>
                  <a:gd name="T29" fmla="*/ 0 h 524"/>
                  <a:gd name="T30" fmla="*/ 0 w 739"/>
                  <a:gd name="T31" fmla="*/ 0 h 524"/>
                  <a:gd name="T32" fmla="*/ 0 w 739"/>
                  <a:gd name="T33" fmla="*/ 0 h 524"/>
                  <a:gd name="T34" fmla="*/ 0 w 739"/>
                  <a:gd name="T35" fmla="*/ 0 h 524"/>
                  <a:gd name="T36" fmla="*/ 0 w 739"/>
                  <a:gd name="T37" fmla="*/ 0 h 524"/>
                  <a:gd name="T38" fmla="*/ 0 w 739"/>
                  <a:gd name="T39" fmla="*/ 0 h 524"/>
                  <a:gd name="T40" fmla="*/ 0 w 739"/>
                  <a:gd name="T41" fmla="*/ 0 h 524"/>
                  <a:gd name="T42" fmla="*/ 0 w 739"/>
                  <a:gd name="T43" fmla="*/ 0 h 524"/>
                  <a:gd name="T44" fmla="*/ 0 w 739"/>
                  <a:gd name="T45" fmla="*/ 0 h 52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39"/>
                  <a:gd name="T70" fmla="*/ 0 h 524"/>
                  <a:gd name="T71" fmla="*/ 739 w 739"/>
                  <a:gd name="T72" fmla="*/ 524 h 52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39" h="524">
                    <a:moveTo>
                      <a:pt x="99" y="404"/>
                    </a:moveTo>
                    <a:lnTo>
                      <a:pt x="202" y="375"/>
                    </a:lnTo>
                    <a:lnTo>
                      <a:pt x="308" y="375"/>
                    </a:lnTo>
                    <a:lnTo>
                      <a:pt x="485" y="429"/>
                    </a:lnTo>
                    <a:lnTo>
                      <a:pt x="580" y="429"/>
                    </a:lnTo>
                    <a:lnTo>
                      <a:pt x="694" y="413"/>
                    </a:lnTo>
                    <a:lnTo>
                      <a:pt x="739" y="404"/>
                    </a:lnTo>
                    <a:lnTo>
                      <a:pt x="739" y="451"/>
                    </a:lnTo>
                    <a:lnTo>
                      <a:pt x="694" y="444"/>
                    </a:lnTo>
                    <a:lnTo>
                      <a:pt x="588" y="469"/>
                    </a:lnTo>
                    <a:lnTo>
                      <a:pt x="466" y="469"/>
                    </a:lnTo>
                    <a:lnTo>
                      <a:pt x="314" y="413"/>
                    </a:lnTo>
                    <a:lnTo>
                      <a:pt x="221" y="413"/>
                    </a:lnTo>
                    <a:lnTo>
                      <a:pt x="115" y="469"/>
                    </a:lnTo>
                    <a:lnTo>
                      <a:pt x="99" y="524"/>
                    </a:lnTo>
                    <a:lnTo>
                      <a:pt x="22" y="499"/>
                    </a:lnTo>
                    <a:lnTo>
                      <a:pt x="0" y="349"/>
                    </a:lnTo>
                    <a:lnTo>
                      <a:pt x="83" y="128"/>
                    </a:lnTo>
                    <a:lnTo>
                      <a:pt x="253" y="0"/>
                    </a:lnTo>
                    <a:lnTo>
                      <a:pt x="139" y="137"/>
                    </a:lnTo>
                    <a:lnTo>
                      <a:pt x="94" y="264"/>
                    </a:lnTo>
                    <a:lnTo>
                      <a:pt x="22" y="356"/>
                    </a:lnTo>
                    <a:lnTo>
                      <a:pt x="99" y="40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2" name="Freeform 24"/>
              <p:cNvSpPr>
                <a:spLocks/>
              </p:cNvSpPr>
              <p:nvPr/>
            </p:nvSpPr>
            <p:spPr bwMode="auto">
              <a:xfrm>
                <a:off x="1504" y="1571"/>
                <a:ext cx="68" cy="22"/>
              </a:xfrm>
              <a:custGeom>
                <a:avLst/>
                <a:gdLst>
                  <a:gd name="T0" fmla="*/ 0 w 472"/>
                  <a:gd name="T1" fmla="*/ 0 h 152"/>
                  <a:gd name="T2" fmla="*/ 0 w 472"/>
                  <a:gd name="T3" fmla="*/ 0 h 152"/>
                  <a:gd name="T4" fmla="*/ 0 w 472"/>
                  <a:gd name="T5" fmla="*/ 0 h 152"/>
                  <a:gd name="T6" fmla="*/ 0 w 472"/>
                  <a:gd name="T7" fmla="*/ 0 h 152"/>
                  <a:gd name="T8" fmla="*/ 0 w 472"/>
                  <a:gd name="T9" fmla="*/ 0 h 152"/>
                  <a:gd name="T10" fmla="*/ 0 w 472"/>
                  <a:gd name="T11" fmla="*/ 0 h 152"/>
                  <a:gd name="T12" fmla="*/ 0 w 472"/>
                  <a:gd name="T13" fmla="*/ 0 h 152"/>
                  <a:gd name="T14" fmla="*/ 0 w 472"/>
                  <a:gd name="T15" fmla="*/ 0 h 152"/>
                  <a:gd name="T16" fmla="*/ 0 w 472"/>
                  <a:gd name="T17" fmla="*/ 0 h 152"/>
                  <a:gd name="T18" fmla="*/ 0 w 472"/>
                  <a:gd name="T19" fmla="*/ 0 h 152"/>
                  <a:gd name="T20" fmla="*/ 0 w 472"/>
                  <a:gd name="T21" fmla="*/ 0 h 152"/>
                  <a:gd name="T22" fmla="*/ 0 w 472"/>
                  <a:gd name="T23" fmla="*/ 0 h 152"/>
                  <a:gd name="T24" fmla="*/ 0 w 472"/>
                  <a:gd name="T25" fmla="*/ 0 h 152"/>
                  <a:gd name="T26" fmla="*/ 0 w 472"/>
                  <a:gd name="T27" fmla="*/ 0 h 15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72"/>
                  <a:gd name="T43" fmla="*/ 0 h 152"/>
                  <a:gd name="T44" fmla="*/ 472 w 472"/>
                  <a:gd name="T45" fmla="*/ 152 h 15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72" h="152">
                    <a:moveTo>
                      <a:pt x="445" y="16"/>
                    </a:moveTo>
                    <a:lnTo>
                      <a:pt x="355" y="41"/>
                    </a:lnTo>
                    <a:lnTo>
                      <a:pt x="252" y="58"/>
                    </a:lnTo>
                    <a:lnTo>
                      <a:pt x="168" y="25"/>
                    </a:lnTo>
                    <a:lnTo>
                      <a:pt x="75" y="0"/>
                    </a:lnTo>
                    <a:lnTo>
                      <a:pt x="0" y="0"/>
                    </a:lnTo>
                    <a:lnTo>
                      <a:pt x="108" y="41"/>
                    </a:lnTo>
                    <a:lnTo>
                      <a:pt x="136" y="80"/>
                    </a:lnTo>
                    <a:lnTo>
                      <a:pt x="108" y="96"/>
                    </a:lnTo>
                    <a:lnTo>
                      <a:pt x="182" y="152"/>
                    </a:lnTo>
                    <a:lnTo>
                      <a:pt x="288" y="152"/>
                    </a:lnTo>
                    <a:lnTo>
                      <a:pt x="390" y="111"/>
                    </a:lnTo>
                    <a:lnTo>
                      <a:pt x="472" y="41"/>
                    </a:lnTo>
                    <a:lnTo>
                      <a:pt x="445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3" name="Freeform 25"/>
              <p:cNvSpPr>
                <a:spLocks/>
              </p:cNvSpPr>
              <p:nvPr/>
            </p:nvSpPr>
            <p:spPr bwMode="auto">
              <a:xfrm>
                <a:off x="1516" y="1444"/>
                <a:ext cx="69" cy="90"/>
              </a:xfrm>
              <a:custGeom>
                <a:avLst/>
                <a:gdLst>
                  <a:gd name="T0" fmla="*/ 0 w 486"/>
                  <a:gd name="T1" fmla="*/ 0 h 634"/>
                  <a:gd name="T2" fmla="*/ 0 w 486"/>
                  <a:gd name="T3" fmla="*/ 0 h 634"/>
                  <a:gd name="T4" fmla="*/ 0 w 486"/>
                  <a:gd name="T5" fmla="*/ 0 h 634"/>
                  <a:gd name="T6" fmla="*/ 0 w 486"/>
                  <a:gd name="T7" fmla="*/ 0 h 634"/>
                  <a:gd name="T8" fmla="*/ 0 w 486"/>
                  <a:gd name="T9" fmla="*/ 0 h 634"/>
                  <a:gd name="T10" fmla="*/ 0 w 486"/>
                  <a:gd name="T11" fmla="*/ 0 h 634"/>
                  <a:gd name="T12" fmla="*/ 0 w 486"/>
                  <a:gd name="T13" fmla="*/ 0 h 634"/>
                  <a:gd name="T14" fmla="*/ 0 w 486"/>
                  <a:gd name="T15" fmla="*/ 0 h 634"/>
                  <a:gd name="T16" fmla="*/ 0 w 486"/>
                  <a:gd name="T17" fmla="*/ 0 h 634"/>
                  <a:gd name="T18" fmla="*/ 0 w 486"/>
                  <a:gd name="T19" fmla="*/ 0 h 634"/>
                  <a:gd name="T20" fmla="*/ 0 w 486"/>
                  <a:gd name="T21" fmla="*/ 0 h 634"/>
                  <a:gd name="T22" fmla="*/ 0 w 486"/>
                  <a:gd name="T23" fmla="*/ 0 h 634"/>
                  <a:gd name="T24" fmla="*/ 0 w 486"/>
                  <a:gd name="T25" fmla="*/ 0 h 634"/>
                  <a:gd name="T26" fmla="*/ 0 w 486"/>
                  <a:gd name="T27" fmla="*/ 0 h 634"/>
                  <a:gd name="T28" fmla="*/ 0 w 486"/>
                  <a:gd name="T29" fmla="*/ 0 h 634"/>
                  <a:gd name="T30" fmla="*/ 0 w 486"/>
                  <a:gd name="T31" fmla="*/ 0 h 634"/>
                  <a:gd name="T32" fmla="*/ 0 w 486"/>
                  <a:gd name="T33" fmla="*/ 0 h 634"/>
                  <a:gd name="T34" fmla="*/ 0 w 486"/>
                  <a:gd name="T35" fmla="*/ 0 h 634"/>
                  <a:gd name="T36" fmla="*/ 0 w 486"/>
                  <a:gd name="T37" fmla="*/ 0 h 634"/>
                  <a:gd name="T38" fmla="*/ 0 w 486"/>
                  <a:gd name="T39" fmla="*/ 0 h 634"/>
                  <a:gd name="T40" fmla="*/ 0 w 486"/>
                  <a:gd name="T41" fmla="*/ 0 h 634"/>
                  <a:gd name="T42" fmla="*/ 0 w 486"/>
                  <a:gd name="T43" fmla="*/ 0 h 634"/>
                  <a:gd name="T44" fmla="*/ 0 w 486"/>
                  <a:gd name="T45" fmla="*/ 0 h 634"/>
                  <a:gd name="T46" fmla="*/ 0 w 486"/>
                  <a:gd name="T47" fmla="*/ 0 h 63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486"/>
                  <a:gd name="T73" fmla="*/ 0 h 634"/>
                  <a:gd name="T74" fmla="*/ 486 w 486"/>
                  <a:gd name="T75" fmla="*/ 634 h 63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486" h="634">
                    <a:moveTo>
                      <a:pt x="56" y="297"/>
                    </a:moveTo>
                    <a:lnTo>
                      <a:pt x="28" y="355"/>
                    </a:lnTo>
                    <a:lnTo>
                      <a:pt x="33" y="398"/>
                    </a:lnTo>
                    <a:lnTo>
                      <a:pt x="88" y="423"/>
                    </a:lnTo>
                    <a:lnTo>
                      <a:pt x="138" y="449"/>
                    </a:lnTo>
                    <a:lnTo>
                      <a:pt x="227" y="533"/>
                    </a:lnTo>
                    <a:lnTo>
                      <a:pt x="349" y="546"/>
                    </a:lnTo>
                    <a:lnTo>
                      <a:pt x="436" y="533"/>
                    </a:lnTo>
                    <a:lnTo>
                      <a:pt x="465" y="478"/>
                    </a:lnTo>
                    <a:lnTo>
                      <a:pt x="465" y="411"/>
                    </a:lnTo>
                    <a:lnTo>
                      <a:pt x="404" y="153"/>
                    </a:lnTo>
                    <a:lnTo>
                      <a:pt x="385" y="0"/>
                    </a:lnTo>
                    <a:lnTo>
                      <a:pt x="436" y="220"/>
                    </a:lnTo>
                    <a:lnTo>
                      <a:pt x="486" y="411"/>
                    </a:lnTo>
                    <a:lnTo>
                      <a:pt x="486" y="462"/>
                    </a:lnTo>
                    <a:lnTo>
                      <a:pt x="456" y="546"/>
                    </a:lnTo>
                    <a:lnTo>
                      <a:pt x="392" y="588"/>
                    </a:lnTo>
                    <a:lnTo>
                      <a:pt x="286" y="634"/>
                    </a:lnTo>
                    <a:lnTo>
                      <a:pt x="165" y="615"/>
                    </a:lnTo>
                    <a:lnTo>
                      <a:pt x="102" y="533"/>
                    </a:lnTo>
                    <a:lnTo>
                      <a:pt x="71" y="478"/>
                    </a:lnTo>
                    <a:lnTo>
                      <a:pt x="14" y="423"/>
                    </a:lnTo>
                    <a:lnTo>
                      <a:pt x="0" y="355"/>
                    </a:lnTo>
                    <a:lnTo>
                      <a:pt x="56" y="29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4" name="Freeform 26"/>
              <p:cNvSpPr>
                <a:spLocks/>
              </p:cNvSpPr>
              <p:nvPr/>
            </p:nvSpPr>
            <p:spPr bwMode="auto">
              <a:xfrm>
                <a:off x="1426" y="1132"/>
                <a:ext cx="211" cy="199"/>
              </a:xfrm>
              <a:custGeom>
                <a:avLst/>
                <a:gdLst>
                  <a:gd name="T0" fmla="*/ 0 w 1479"/>
                  <a:gd name="T1" fmla="*/ 0 h 1396"/>
                  <a:gd name="T2" fmla="*/ 0 w 1479"/>
                  <a:gd name="T3" fmla="*/ 0 h 1396"/>
                  <a:gd name="T4" fmla="*/ 0 w 1479"/>
                  <a:gd name="T5" fmla="*/ 0 h 1396"/>
                  <a:gd name="T6" fmla="*/ 0 w 1479"/>
                  <a:gd name="T7" fmla="*/ 0 h 1396"/>
                  <a:gd name="T8" fmla="*/ 0 w 1479"/>
                  <a:gd name="T9" fmla="*/ 0 h 1396"/>
                  <a:gd name="T10" fmla="*/ 0 w 1479"/>
                  <a:gd name="T11" fmla="*/ 0 h 1396"/>
                  <a:gd name="T12" fmla="*/ 0 w 1479"/>
                  <a:gd name="T13" fmla="*/ 0 h 1396"/>
                  <a:gd name="T14" fmla="*/ 0 w 1479"/>
                  <a:gd name="T15" fmla="*/ 0 h 1396"/>
                  <a:gd name="T16" fmla="*/ 0 w 1479"/>
                  <a:gd name="T17" fmla="*/ 0 h 1396"/>
                  <a:gd name="T18" fmla="*/ 0 w 1479"/>
                  <a:gd name="T19" fmla="*/ 0 h 1396"/>
                  <a:gd name="T20" fmla="*/ 0 w 1479"/>
                  <a:gd name="T21" fmla="*/ 0 h 1396"/>
                  <a:gd name="T22" fmla="*/ 0 w 1479"/>
                  <a:gd name="T23" fmla="*/ 0 h 1396"/>
                  <a:gd name="T24" fmla="*/ 0 w 1479"/>
                  <a:gd name="T25" fmla="*/ 0 h 1396"/>
                  <a:gd name="T26" fmla="*/ 0 w 1479"/>
                  <a:gd name="T27" fmla="*/ 0 h 1396"/>
                  <a:gd name="T28" fmla="*/ 0 w 1479"/>
                  <a:gd name="T29" fmla="*/ 0 h 1396"/>
                  <a:gd name="T30" fmla="*/ 0 w 1479"/>
                  <a:gd name="T31" fmla="*/ 0 h 1396"/>
                  <a:gd name="T32" fmla="*/ 0 w 1479"/>
                  <a:gd name="T33" fmla="*/ 0 h 1396"/>
                  <a:gd name="T34" fmla="*/ 0 w 1479"/>
                  <a:gd name="T35" fmla="*/ 0 h 1396"/>
                  <a:gd name="T36" fmla="*/ 0 w 1479"/>
                  <a:gd name="T37" fmla="*/ 0 h 1396"/>
                  <a:gd name="T38" fmla="*/ 0 w 1479"/>
                  <a:gd name="T39" fmla="*/ 0 h 1396"/>
                  <a:gd name="T40" fmla="*/ 0 w 1479"/>
                  <a:gd name="T41" fmla="*/ 0 h 1396"/>
                  <a:gd name="T42" fmla="*/ 0 w 1479"/>
                  <a:gd name="T43" fmla="*/ 0 h 1396"/>
                  <a:gd name="T44" fmla="*/ 0 w 1479"/>
                  <a:gd name="T45" fmla="*/ 0 h 1396"/>
                  <a:gd name="T46" fmla="*/ 0 w 1479"/>
                  <a:gd name="T47" fmla="*/ 0 h 1396"/>
                  <a:gd name="T48" fmla="*/ 0 w 1479"/>
                  <a:gd name="T49" fmla="*/ 0 h 1396"/>
                  <a:gd name="T50" fmla="*/ 0 w 1479"/>
                  <a:gd name="T51" fmla="*/ 0 h 1396"/>
                  <a:gd name="T52" fmla="*/ 0 w 1479"/>
                  <a:gd name="T53" fmla="*/ 0 h 1396"/>
                  <a:gd name="T54" fmla="*/ 0 w 1479"/>
                  <a:gd name="T55" fmla="*/ 0 h 1396"/>
                  <a:gd name="T56" fmla="*/ 0 w 1479"/>
                  <a:gd name="T57" fmla="*/ 0 h 1396"/>
                  <a:gd name="T58" fmla="*/ 0 w 1479"/>
                  <a:gd name="T59" fmla="*/ 0 h 1396"/>
                  <a:gd name="T60" fmla="*/ 0 w 1479"/>
                  <a:gd name="T61" fmla="*/ 0 h 1396"/>
                  <a:gd name="T62" fmla="*/ 0 w 1479"/>
                  <a:gd name="T63" fmla="*/ 0 h 1396"/>
                  <a:gd name="T64" fmla="*/ 0 w 1479"/>
                  <a:gd name="T65" fmla="*/ 0 h 1396"/>
                  <a:gd name="T66" fmla="*/ 0 w 1479"/>
                  <a:gd name="T67" fmla="*/ 0 h 1396"/>
                  <a:gd name="T68" fmla="*/ 0 w 1479"/>
                  <a:gd name="T69" fmla="*/ 0 h 1396"/>
                  <a:gd name="T70" fmla="*/ 0 w 1479"/>
                  <a:gd name="T71" fmla="*/ 0 h 1396"/>
                  <a:gd name="T72" fmla="*/ 0 w 1479"/>
                  <a:gd name="T73" fmla="*/ 0 h 1396"/>
                  <a:gd name="T74" fmla="*/ 0 w 1479"/>
                  <a:gd name="T75" fmla="*/ 0 h 1396"/>
                  <a:gd name="T76" fmla="*/ 0 w 1479"/>
                  <a:gd name="T77" fmla="*/ 0 h 1396"/>
                  <a:gd name="T78" fmla="*/ 0 w 1479"/>
                  <a:gd name="T79" fmla="*/ 0 h 1396"/>
                  <a:gd name="T80" fmla="*/ 0 w 1479"/>
                  <a:gd name="T81" fmla="*/ 0 h 1396"/>
                  <a:gd name="T82" fmla="*/ 0 w 1479"/>
                  <a:gd name="T83" fmla="*/ 0 h 1396"/>
                  <a:gd name="T84" fmla="*/ 0 w 1479"/>
                  <a:gd name="T85" fmla="*/ 0 h 1396"/>
                  <a:gd name="T86" fmla="*/ 0 w 1479"/>
                  <a:gd name="T87" fmla="*/ 0 h 1396"/>
                  <a:gd name="T88" fmla="*/ 0 w 1479"/>
                  <a:gd name="T89" fmla="*/ 0 h 1396"/>
                  <a:gd name="T90" fmla="*/ 0 w 1479"/>
                  <a:gd name="T91" fmla="*/ 0 h 1396"/>
                  <a:gd name="T92" fmla="*/ 0 w 1479"/>
                  <a:gd name="T93" fmla="*/ 0 h 1396"/>
                  <a:gd name="T94" fmla="*/ 0 w 1479"/>
                  <a:gd name="T95" fmla="*/ 0 h 1396"/>
                  <a:gd name="T96" fmla="*/ 0 w 1479"/>
                  <a:gd name="T97" fmla="*/ 0 h 1396"/>
                  <a:gd name="T98" fmla="*/ 0 w 1479"/>
                  <a:gd name="T99" fmla="*/ 0 h 1396"/>
                  <a:gd name="T100" fmla="*/ 0 w 1479"/>
                  <a:gd name="T101" fmla="*/ 0 h 1396"/>
                  <a:gd name="T102" fmla="*/ 0 w 1479"/>
                  <a:gd name="T103" fmla="*/ 0 h 1396"/>
                  <a:gd name="T104" fmla="*/ 0 w 1479"/>
                  <a:gd name="T105" fmla="*/ 0 h 1396"/>
                  <a:gd name="T106" fmla="*/ 0 w 1479"/>
                  <a:gd name="T107" fmla="*/ 0 h 1396"/>
                  <a:gd name="T108" fmla="*/ 0 w 1479"/>
                  <a:gd name="T109" fmla="*/ 0 h 1396"/>
                  <a:gd name="T110" fmla="*/ 0 w 1479"/>
                  <a:gd name="T111" fmla="*/ 0 h 1396"/>
                  <a:gd name="T112" fmla="*/ 0 w 1479"/>
                  <a:gd name="T113" fmla="*/ 0 h 1396"/>
                  <a:gd name="T114" fmla="*/ 0 w 1479"/>
                  <a:gd name="T115" fmla="*/ 0 h 1396"/>
                  <a:gd name="T116" fmla="*/ 0 w 1479"/>
                  <a:gd name="T117" fmla="*/ 0 h 1396"/>
                  <a:gd name="T118" fmla="*/ 0 w 1479"/>
                  <a:gd name="T119" fmla="*/ 0 h 139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479"/>
                  <a:gd name="T181" fmla="*/ 0 h 1396"/>
                  <a:gd name="T182" fmla="*/ 1479 w 1479"/>
                  <a:gd name="T183" fmla="*/ 1396 h 139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479" h="1396">
                    <a:moveTo>
                      <a:pt x="1439" y="1006"/>
                    </a:moveTo>
                    <a:lnTo>
                      <a:pt x="1303" y="1184"/>
                    </a:lnTo>
                    <a:lnTo>
                      <a:pt x="897" y="1396"/>
                    </a:lnTo>
                    <a:lnTo>
                      <a:pt x="760" y="1396"/>
                    </a:lnTo>
                    <a:lnTo>
                      <a:pt x="938" y="1260"/>
                    </a:lnTo>
                    <a:lnTo>
                      <a:pt x="723" y="1260"/>
                    </a:lnTo>
                    <a:lnTo>
                      <a:pt x="1031" y="1099"/>
                    </a:lnTo>
                    <a:lnTo>
                      <a:pt x="543" y="1189"/>
                    </a:lnTo>
                    <a:lnTo>
                      <a:pt x="405" y="1189"/>
                    </a:lnTo>
                    <a:lnTo>
                      <a:pt x="456" y="1089"/>
                    </a:lnTo>
                    <a:lnTo>
                      <a:pt x="435" y="1166"/>
                    </a:lnTo>
                    <a:lnTo>
                      <a:pt x="551" y="1166"/>
                    </a:lnTo>
                    <a:lnTo>
                      <a:pt x="1079" y="1021"/>
                    </a:lnTo>
                    <a:lnTo>
                      <a:pt x="750" y="984"/>
                    </a:lnTo>
                    <a:lnTo>
                      <a:pt x="1012" y="911"/>
                    </a:lnTo>
                    <a:lnTo>
                      <a:pt x="1303" y="911"/>
                    </a:lnTo>
                    <a:lnTo>
                      <a:pt x="917" y="803"/>
                    </a:lnTo>
                    <a:lnTo>
                      <a:pt x="1283" y="816"/>
                    </a:lnTo>
                    <a:lnTo>
                      <a:pt x="1212" y="724"/>
                    </a:lnTo>
                    <a:lnTo>
                      <a:pt x="989" y="622"/>
                    </a:lnTo>
                    <a:lnTo>
                      <a:pt x="924" y="488"/>
                    </a:lnTo>
                    <a:lnTo>
                      <a:pt x="1152" y="566"/>
                    </a:lnTo>
                    <a:lnTo>
                      <a:pt x="998" y="381"/>
                    </a:lnTo>
                    <a:lnTo>
                      <a:pt x="760" y="304"/>
                    </a:lnTo>
                    <a:lnTo>
                      <a:pt x="943" y="258"/>
                    </a:lnTo>
                    <a:lnTo>
                      <a:pt x="776" y="131"/>
                    </a:lnTo>
                    <a:lnTo>
                      <a:pt x="609" y="117"/>
                    </a:lnTo>
                    <a:lnTo>
                      <a:pt x="495" y="169"/>
                    </a:lnTo>
                    <a:lnTo>
                      <a:pt x="842" y="555"/>
                    </a:lnTo>
                    <a:lnTo>
                      <a:pt x="687" y="488"/>
                    </a:lnTo>
                    <a:lnTo>
                      <a:pt x="776" y="683"/>
                    </a:lnTo>
                    <a:lnTo>
                      <a:pt x="669" y="661"/>
                    </a:lnTo>
                    <a:lnTo>
                      <a:pt x="796" y="816"/>
                    </a:lnTo>
                    <a:lnTo>
                      <a:pt x="530" y="834"/>
                    </a:lnTo>
                    <a:lnTo>
                      <a:pt x="288" y="926"/>
                    </a:lnTo>
                    <a:lnTo>
                      <a:pt x="334" y="566"/>
                    </a:lnTo>
                    <a:lnTo>
                      <a:pt x="288" y="475"/>
                    </a:lnTo>
                    <a:lnTo>
                      <a:pt x="0" y="357"/>
                    </a:lnTo>
                    <a:lnTo>
                      <a:pt x="212" y="340"/>
                    </a:lnTo>
                    <a:lnTo>
                      <a:pt x="560" y="543"/>
                    </a:lnTo>
                    <a:lnTo>
                      <a:pt x="650" y="543"/>
                    </a:lnTo>
                    <a:lnTo>
                      <a:pt x="583" y="326"/>
                    </a:lnTo>
                    <a:lnTo>
                      <a:pt x="224" y="38"/>
                    </a:lnTo>
                    <a:lnTo>
                      <a:pt x="76" y="38"/>
                    </a:lnTo>
                    <a:lnTo>
                      <a:pt x="244" y="0"/>
                    </a:lnTo>
                    <a:lnTo>
                      <a:pt x="822" y="62"/>
                    </a:lnTo>
                    <a:lnTo>
                      <a:pt x="1057" y="233"/>
                    </a:lnTo>
                    <a:lnTo>
                      <a:pt x="1038" y="326"/>
                    </a:lnTo>
                    <a:lnTo>
                      <a:pt x="1283" y="450"/>
                    </a:lnTo>
                    <a:lnTo>
                      <a:pt x="1212" y="498"/>
                    </a:lnTo>
                    <a:lnTo>
                      <a:pt x="1320" y="511"/>
                    </a:lnTo>
                    <a:lnTo>
                      <a:pt x="1260" y="543"/>
                    </a:lnTo>
                    <a:lnTo>
                      <a:pt x="1375" y="622"/>
                    </a:lnTo>
                    <a:lnTo>
                      <a:pt x="1303" y="637"/>
                    </a:lnTo>
                    <a:lnTo>
                      <a:pt x="1405" y="739"/>
                    </a:lnTo>
                    <a:lnTo>
                      <a:pt x="1398" y="816"/>
                    </a:lnTo>
                    <a:lnTo>
                      <a:pt x="1320" y="834"/>
                    </a:lnTo>
                    <a:lnTo>
                      <a:pt x="1354" y="904"/>
                    </a:lnTo>
                    <a:lnTo>
                      <a:pt x="1479" y="942"/>
                    </a:lnTo>
                    <a:lnTo>
                      <a:pt x="1439" y="10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5" name="Freeform 27"/>
              <p:cNvSpPr>
                <a:spLocks/>
              </p:cNvSpPr>
              <p:nvPr/>
            </p:nvSpPr>
            <p:spPr bwMode="auto">
              <a:xfrm>
                <a:off x="1590" y="1165"/>
                <a:ext cx="77" cy="202"/>
              </a:xfrm>
              <a:custGeom>
                <a:avLst/>
                <a:gdLst>
                  <a:gd name="T0" fmla="*/ 0 w 537"/>
                  <a:gd name="T1" fmla="*/ 0 h 1414"/>
                  <a:gd name="T2" fmla="*/ 0 w 537"/>
                  <a:gd name="T3" fmla="*/ 0 h 1414"/>
                  <a:gd name="T4" fmla="*/ 0 w 537"/>
                  <a:gd name="T5" fmla="*/ 0 h 1414"/>
                  <a:gd name="T6" fmla="*/ 0 w 537"/>
                  <a:gd name="T7" fmla="*/ 0 h 1414"/>
                  <a:gd name="T8" fmla="*/ 0 w 537"/>
                  <a:gd name="T9" fmla="*/ 0 h 1414"/>
                  <a:gd name="T10" fmla="*/ 0 w 537"/>
                  <a:gd name="T11" fmla="*/ 0 h 1414"/>
                  <a:gd name="T12" fmla="*/ 0 w 537"/>
                  <a:gd name="T13" fmla="*/ 0 h 1414"/>
                  <a:gd name="T14" fmla="*/ 0 w 537"/>
                  <a:gd name="T15" fmla="*/ 0 h 1414"/>
                  <a:gd name="T16" fmla="*/ 0 w 537"/>
                  <a:gd name="T17" fmla="*/ 0 h 1414"/>
                  <a:gd name="T18" fmla="*/ 0 w 537"/>
                  <a:gd name="T19" fmla="*/ 0 h 1414"/>
                  <a:gd name="T20" fmla="*/ 0 w 537"/>
                  <a:gd name="T21" fmla="*/ 0 h 1414"/>
                  <a:gd name="T22" fmla="*/ 0 w 537"/>
                  <a:gd name="T23" fmla="*/ 0 h 1414"/>
                  <a:gd name="T24" fmla="*/ 0 w 537"/>
                  <a:gd name="T25" fmla="*/ 0 h 1414"/>
                  <a:gd name="T26" fmla="*/ 0 w 537"/>
                  <a:gd name="T27" fmla="*/ 0 h 1414"/>
                  <a:gd name="T28" fmla="*/ 0 w 537"/>
                  <a:gd name="T29" fmla="*/ 0 h 1414"/>
                  <a:gd name="T30" fmla="*/ 0 w 537"/>
                  <a:gd name="T31" fmla="*/ 0 h 1414"/>
                  <a:gd name="T32" fmla="*/ 0 w 537"/>
                  <a:gd name="T33" fmla="*/ 0 h 1414"/>
                  <a:gd name="T34" fmla="*/ 0 w 537"/>
                  <a:gd name="T35" fmla="*/ 0 h 1414"/>
                  <a:gd name="T36" fmla="*/ 0 w 537"/>
                  <a:gd name="T37" fmla="*/ 0 h 1414"/>
                  <a:gd name="T38" fmla="*/ 0 w 537"/>
                  <a:gd name="T39" fmla="*/ 0 h 1414"/>
                  <a:gd name="T40" fmla="*/ 0 w 537"/>
                  <a:gd name="T41" fmla="*/ 0 h 1414"/>
                  <a:gd name="T42" fmla="*/ 0 w 537"/>
                  <a:gd name="T43" fmla="*/ 0 h 1414"/>
                  <a:gd name="T44" fmla="*/ 0 w 537"/>
                  <a:gd name="T45" fmla="*/ 0 h 1414"/>
                  <a:gd name="T46" fmla="*/ 0 w 537"/>
                  <a:gd name="T47" fmla="*/ 0 h 141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37"/>
                  <a:gd name="T73" fmla="*/ 0 h 1414"/>
                  <a:gd name="T74" fmla="*/ 537 w 537"/>
                  <a:gd name="T75" fmla="*/ 1414 h 141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37" h="1414">
                    <a:moveTo>
                      <a:pt x="0" y="0"/>
                    </a:moveTo>
                    <a:lnTo>
                      <a:pt x="151" y="38"/>
                    </a:lnTo>
                    <a:lnTo>
                      <a:pt x="355" y="294"/>
                    </a:lnTo>
                    <a:lnTo>
                      <a:pt x="450" y="484"/>
                    </a:lnTo>
                    <a:lnTo>
                      <a:pt x="537" y="613"/>
                    </a:lnTo>
                    <a:lnTo>
                      <a:pt x="529" y="736"/>
                    </a:lnTo>
                    <a:lnTo>
                      <a:pt x="432" y="837"/>
                    </a:lnTo>
                    <a:lnTo>
                      <a:pt x="429" y="1011"/>
                    </a:lnTo>
                    <a:lnTo>
                      <a:pt x="334" y="1318"/>
                    </a:lnTo>
                    <a:lnTo>
                      <a:pt x="315" y="1414"/>
                    </a:lnTo>
                    <a:lnTo>
                      <a:pt x="315" y="1055"/>
                    </a:lnTo>
                    <a:lnTo>
                      <a:pt x="315" y="837"/>
                    </a:lnTo>
                    <a:lnTo>
                      <a:pt x="294" y="736"/>
                    </a:lnTo>
                    <a:lnTo>
                      <a:pt x="429" y="736"/>
                    </a:lnTo>
                    <a:lnTo>
                      <a:pt x="489" y="638"/>
                    </a:lnTo>
                    <a:lnTo>
                      <a:pt x="383" y="601"/>
                    </a:lnTo>
                    <a:lnTo>
                      <a:pt x="455" y="570"/>
                    </a:lnTo>
                    <a:lnTo>
                      <a:pt x="305" y="450"/>
                    </a:lnTo>
                    <a:lnTo>
                      <a:pt x="394" y="428"/>
                    </a:lnTo>
                    <a:lnTo>
                      <a:pt x="253" y="278"/>
                    </a:lnTo>
                    <a:lnTo>
                      <a:pt x="263" y="217"/>
                    </a:lnTo>
                    <a:lnTo>
                      <a:pt x="131" y="124"/>
                    </a:lnTo>
                    <a:lnTo>
                      <a:pt x="108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6" name="Freeform 28"/>
              <p:cNvSpPr>
                <a:spLocks/>
              </p:cNvSpPr>
              <p:nvPr/>
            </p:nvSpPr>
            <p:spPr bwMode="auto">
              <a:xfrm>
                <a:off x="1390" y="1226"/>
                <a:ext cx="83" cy="86"/>
              </a:xfrm>
              <a:custGeom>
                <a:avLst/>
                <a:gdLst>
                  <a:gd name="T0" fmla="*/ 0 w 579"/>
                  <a:gd name="T1" fmla="*/ 0 h 599"/>
                  <a:gd name="T2" fmla="*/ 0 w 579"/>
                  <a:gd name="T3" fmla="*/ 0 h 599"/>
                  <a:gd name="T4" fmla="*/ 0 w 579"/>
                  <a:gd name="T5" fmla="*/ 0 h 599"/>
                  <a:gd name="T6" fmla="*/ 0 w 579"/>
                  <a:gd name="T7" fmla="*/ 0 h 599"/>
                  <a:gd name="T8" fmla="*/ 0 w 579"/>
                  <a:gd name="T9" fmla="*/ 0 h 599"/>
                  <a:gd name="T10" fmla="*/ 0 w 579"/>
                  <a:gd name="T11" fmla="*/ 0 h 599"/>
                  <a:gd name="T12" fmla="*/ 0 w 579"/>
                  <a:gd name="T13" fmla="*/ 0 h 599"/>
                  <a:gd name="T14" fmla="*/ 0 w 579"/>
                  <a:gd name="T15" fmla="*/ 0 h 599"/>
                  <a:gd name="T16" fmla="*/ 0 w 579"/>
                  <a:gd name="T17" fmla="*/ 0 h 599"/>
                  <a:gd name="T18" fmla="*/ 0 w 579"/>
                  <a:gd name="T19" fmla="*/ 0 h 59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79"/>
                  <a:gd name="T31" fmla="*/ 0 h 599"/>
                  <a:gd name="T32" fmla="*/ 579 w 579"/>
                  <a:gd name="T33" fmla="*/ 599 h 59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79" h="599">
                    <a:moveTo>
                      <a:pt x="579" y="0"/>
                    </a:moveTo>
                    <a:lnTo>
                      <a:pt x="422" y="323"/>
                    </a:lnTo>
                    <a:lnTo>
                      <a:pt x="310" y="398"/>
                    </a:lnTo>
                    <a:lnTo>
                      <a:pt x="105" y="493"/>
                    </a:lnTo>
                    <a:lnTo>
                      <a:pt x="0" y="599"/>
                    </a:lnTo>
                    <a:lnTo>
                      <a:pt x="138" y="523"/>
                    </a:lnTo>
                    <a:lnTo>
                      <a:pt x="352" y="465"/>
                    </a:lnTo>
                    <a:lnTo>
                      <a:pt x="475" y="360"/>
                    </a:lnTo>
                    <a:lnTo>
                      <a:pt x="542" y="265"/>
                    </a:lnTo>
                    <a:lnTo>
                      <a:pt x="57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7" name="Freeform 29"/>
              <p:cNvSpPr>
                <a:spLocks/>
              </p:cNvSpPr>
              <p:nvPr/>
            </p:nvSpPr>
            <p:spPr bwMode="auto">
              <a:xfrm>
                <a:off x="1296" y="1239"/>
                <a:ext cx="128" cy="150"/>
              </a:xfrm>
              <a:custGeom>
                <a:avLst/>
                <a:gdLst>
                  <a:gd name="T0" fmla="*/ 0 w 901"/>
                  <a:gd name="T1" fmla="*/ 0 h 1049"/>
                  <a:gd name="T2" fmla="*/ 0 w 901"/>
                  <a:gd name="T3" fmla="*/ 0 h 1049"/>
                  <a:gd name="T4" fmla="*/ 0 w 901"/>
                  <a:gd name="T5" fmla="*/ 0 h 1049"/>
                  <a:gd name="T6" fmla="*/ 0 w 901"/>
                  <a:gd name="T7" fmla="*/ 0 h 1049"/>
                  <a:gd name="T8" fmla="*/ 0 w 901"/>
                  <a:gd name="T9" fmla="*/ 0 h 1049"/>
                  <a:gd name="T10" fmla="*/ 0 w 901"/>
                  <a:gd name="T11" fmla="*/ 0 h 1049"/>
                  <a:gd name="T12" fmla="*/ 0 w 901"/>
                  <a:gd name="T13" fmla="*/ 0 h 1049"/>
                  <a:gd name="T14" fmla="*/ 0 w 901"/>
                  <a:gd name="T15" fmla="*/ 0 h 1049"/>
                  <a:gd name="T16" fmla="*/ 0 w 901"/>
                  <a:gd name="T17" fmla="*/ 0 h 1049"/>
                  <a:gd name="T18" fmla="*/ 0 w 901"/>
                  <a:gd name="T19" fmla="*/ 0 h 1049"/>
                  <a:gd name="T20" fmla="*/ 0 w 901"/>
                  <a:gd name="T21" fmla="*/ 0 h 1049"/>
                  <a:gd name="T22" fmla="*/ 0 w 901"/>
                  <a:gd name="T23" fmla="*/ 0 h 1049"/>
                  <a:gd name="T24" fmla="*/ 0 w 901"/>
                  <a:gd name="T25" fmla="*/ 0 h 1049"/>
                  <a:gd name="T26" fmla="*/ 0 w 901"/>
                  <a:gd name="T27" fmla="*/ 0 h 1049"/>
                  <a:gd name="T28" fmla="*/ 0 w 901"/>
                  <a:gd name="T29" fmla="*/ 0 h 1049"/>
                  <a:gd name="T30" fmla="*/ 0 w 901"/>
                  <a:gd name="T31" fmla="*/ 0 h 1049"/>
                  <a:gd name="T32" fmla="*/ 0 w 901"/>
                  <a:gd name="T33" fmla="*/ 0 h 1049"/>
                  <a:gd name="T34" fmla="*/ 0 w 901"/>
                  <a:gd name="T35" fmla="*/ 0 h 1049"/>
                  <a:gd name="T36" fmla="*/ 0 w 901"/>
                  <a:gd name="T37" fmla="*/ 0 h 1049"/>
                  <a:gd name="T38" fmla="*/ 0 w 901"/>
                  <a:gd name="T39" fmla="*/ 0 h 1049"/>
                  <a:gd name="T40" fmla="*/ 0 w 901"/>
                  <a:gd name="T41" fmla="*/ 0 h 1049"/>
                  <a:gd name="T42" fmla="*/ 0 w 901"/>
                  <a:gd name="T43" fmla="*/ 0 h 1049"/>
                  <a:gd name="T44" fmla="*/ 0 w 901"/>
                  <a:gd name="T45" fmla="*/ 0 h 1049"/>
                  <a:gd name="T46" fmla="*/ 0 w 901"/>
                  <a:gd name="T47" fmla="*/ 0 h 1049"/>
                  <a:gd name="T48" fmla="*/ 0 w 901"/>
                  <a:gd name="T49" fmla="*/ 0 h 1049"/>
                  <a:gd name="T50" fmla="*/ 0 w 901"/>
                  <a:gd name="T51" fmla="*/ 0 h 1049"/>
                  <a:gd name="T52" fmla="*/ 0 w 901"/>
                  <a:gd name="T53" fmla="*/ 0 h 1049"/>
                  <a:gd name="T54" fmla="*/ 0 w 901"/>
                  <a:gd name="T55" fmla="*/ 0 h 1049"/>
                  <a:gd name="T56" fmla="*/ 0 w 901"/>
                  <a:gd name="T57" fmla="*/ 0 h 1049"/>
                  <a:gd name="T58" fmla="*/ 0 w 901"/>
                  <a:gd name="T59" fmla="*/ 0 h 1049"/>
                  <a:gd name="T60" fmla="*/ 0 w 901"/>
                  <a:gd name="T61" fmla="*/ 0 h 1049"/>
                  <a:gd name="T62" fmla="*/ 0 w 901"/>
                  <a:gd name="T63" fmla="*/ 0 h 1049"/>
                  <a:gd name="T64" fmla="*/ 0 w 901"/>
                  <a:gd name="T65" fmla="*/ 0 h 1049"/>
                  <a:gd name="T66" fmla="*/ 0 w 901"/>
                  <a:gd name="T67" fmla="*/ 0 h 1049"/>
                  <a:gd name="T68" fmla="*/ 0 w 901"/>
                  <a:gd name="T69" fmla="*/ 0 h 104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901"/>
                  <a:gd name="T106" fmla="*/ 0 h 1049"/>
                  <a:gd name="T107" fmla="*/ 901 w 901"/>
                  <a:gd name="T108" fmla="*/ 1049 h 104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901" h="1049">
                    <a:moveTo>
                      <a:pt x="797" y="0"/>
                    </a:moveTo>
                    <a:lnTo>
                      <a:pt x="797" y="80"/>
                    </a:lnTo>
                    <a:lnTo>
                      <a:pt x="818" y="117"/>
                    </a:lnTo>
                    <a:lnTo>
                      <a:pt x="901" y="172"/>
                    </a:lnTo>
                    <a:lnTo>
                      <a:pt x="828" y="172"/>
                    </a:lnTo>
                    <a:lnTo>
                      <a:pt x="736" y="230"/>
                    </a:lnTo>
                    <a:lnTo>
                      <a:pt x="640" y="335"/>
                    </a:lnTo>
                    <a:lnTo>
                      <a:pt x="616" y="412"/>
                    </a:lnTo>
                    <a:lnTo>
                      <a:pt x="616" y="479"/>
                    </a:lnTo>
                    <a:lnTo>
                      <a:pt x="659" y="506"/>
                    </a:lnTo>
                    <a:lnTo>
                      <a:pt x="828" y="412"/>
                    </a:lnTo>
                    <a:lnTo>
                      <a:pt x="755" y="561"/>
                    </a:lnTo>
                    <a:lnTo>
                      <a:pt x="855" y="534"/>
                    </a:lnTo>
                    <a:lnTo>
                      <a:pt x="828" y="657"/>
                    </a:lnTo>
                    <a:lnTo>
                      <a:pt x="828" y="782"/>
                    </a:lnTo>
                    <a:lnTo>
                      <a:pt x="704" y="893"/>
                    </a:lnTo>
                    <a:lnTo>
                      <a:pt x="695" y="1049"/>
                    </a:lnTo>
                    <a:lnTo>
                      <a:pt x="640" y="1038"/>
                    </a:lnTo>
                    <a:lnTo>
                      <a:pt x="502" y="878"/>
                    </a:lnTo>
                    <a:lnTo>
                      <a:pt x="438" y="838"/>
                    </a:lnTo>
                    <a:lnTo>
                      <a:pt x="373" y="838"/>
                    </a:lnTo>
                    <a:lnTo>
                      <a:pt x="448" y="810"/>
                    </a:lnTo>
                    <a:lnTo>
                      <a:pt x="487" y="797"/>
                    </a:lnTo>
                    <a:lnTo>
                      <a:pt x="448" y="506"/>
                    </a:lnTo>
                    <a:lnTo>
                      <a:pt x="331" y="663"/>
                    </a:lnTo>
                    <a:lnTo>
                      <a:pt x="161" y="735"/>
                    </a:lnTo>
                    <a:lnTo>
                      <a:pt x="0" y="759"/>
                    </a:lnTo>
                    <a:lnTo>
                      <a:pt x="190" y="693"/>
                    </a:lnTo>
                    <a:lnTo>
                      <a:pt x="318" y="626"/>
                    </a:lnTo>
                    <a:lnTo>
                      <a:pt x="399" y="506"/>
                    </a:lnTo>
                    <a:lnTo>
                      <a:pt x="531" y="335"/>
                    </a:lnTo>
                    <a:lnTo>
                      <a:pt x="674" y="188"/>
                    </a:lnTo>
                    <a:lnTo>
                      <a:pt x="764" y="135"/>
                    </a:lnTo>
                    <a:lnTo>
                      <a:pt x="772" y="92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8" name="Freeform 30"/>
              <p:cNvSpPr>
                <a:spLocks/>
              </p:cNvSpPr>
              <p:nvPr/>
            </p:nvSpPr>
            <p:spPr bwMode="auto">
              <a:xfrm>
                <a:off x="1415" y="1205"/>
                <a:ext cx="40" cy="23"/>
              </a:xfrm>
              <a:custGeom>
                <a:avLst/>
                <a:gdLst>
                  <a:gd name="T0" fmla="*/ 0 w 278"/>
                  <a:gd name="T1" fmla="*/ 0 h 166"/>
                  <a:gd name="T2" fmla="*/ 0 w 278"/>
                  <a:gd name="T3" fmla="*/ 0 h 166"/>
                  <a:gd name="T4" fmla="*/ 0 w 278"/>
                  <a:gd name="T5" fmla="*/ 0 h 166"/>
                  <a:gd name="T6" fmla="*/ 0 w 278"/>
                  <a:gd name="T7" fmla="*/ 0 h 166"/>
                  <a:gd name="T8" fmla="*/ 0 w 278"/>
                  <a:gd name="T9" fmla="*/ 0 h 166"/>
                  <a:gd name="T10" fmla="*/ 0 w 278"/>
                  <a:gd name="T11" fmla="*/ 0 h 16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8"/>
                  <a:gd name="T19" fmla="*/ 0 h 166"/>
                  <a:gd name="T20" fmla="*/ 278 w 278"/>
                  <a:gd name="T21" fmla="*/ 166 h 16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8" h="166">
                    <a:moveTo>
                      <a:pt x="208" y="166"/>
                    </a:moveTo>
                    <a:lnTo>
                      <a:pt x="278" y="95"/>
                    </a:lnTo>
                    <a:lnTo>
                      <a:pt x="191" y="95"/>
                    </a:lnTo>
                    <a:lnTo>
                      <a:pt x="0" y="0"/>
                    </a:lnTo>
                    <a:lnTo>
                      <a:pt x="0" y="44"/>
                    </a:lnTo>
                    <a:lnTo>
                      <a:pt x="208" y="16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29" name="Freeform 31"/>
              <p:cNvSpPr>
                <a:spLocks/>
              </p:cNvSpPr>
              <p:nvPr/>
            </p:nvSpPr>
            <p:spPr bwMode="auto">
              <a:xfrm>
                <a:off x="1378" y="1138"/>
                <a:ext cx="46" cy="18"/>
              </a:xfrm>
              <a:custGeom>
                <a:avLst/>
                <a:gdLst>
                  <a:gd name="T0" fmla="*/ 0 w 327"/>
                  <a:gd name="T1" fmla="*/ 0 h 124"/>
                  <a:gd name="T2" fmla="*/ 0 w 327"/>
                  <a:gd name="T3" fmla="*/ 0 h 124"/>
                  <a:gd name="T4" fmla="*/ 0 w 327"/>
                  <a:gd name="T5" fmla="*/ 0 h 124"/>
                  <a:gd name="T6" fmla="*/ 0 w 327"/>
                  <a:gd name="T7" fmla="*/ 0 h 12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27"/>
                  <a:gd name="T13" fmla="*/ 0 h 124"/>
                  <a:gd name="T14" fmla="*/ 327 w 327"/>
                  <a:gd name="T15" fmla="*/ 124 h 12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27" h="124">
                    <a:moveTo>
                      <a:pt x="327" y="0"/>
                    </a:moveTo>
                    <a:lnTo>
                      <a:pt x="0" y="124"/>
                    </a:lnTo>
                    <a:lnTo>
                      <a:pt x="262" y="0"/>
                    </a:lnTo>
                    <a:lnTo>
                      <a:pt x="3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0" name="Freeform 32"/>
              <p:cNvSpPr>
                <a:spLocks/>
              </p:cNvSpPr>
              <p:nvPr/>
            </p:nvSpPr>
            <p:spPr bwMode="auto">
              <a:xfrm>
                <a:off x="1162" y="1169"/>
                <a:ext cx="201" cy="207"/>
              </a:xfrm>
              <a:custGeom>
                <a:avLst/>
                <a:gdLst>
                  <a:gd name="T0" fmla="*/ 0 w 1403"/>
                  <a:gd name="T1" fmla="*/ 0 h 1450"/>
                  <a:gd name="T2" fmla="*/ 0 w 1403"/>
                  <a:gd name="T3" fmla="*/ 0 h 1450"/>
                  <a:gd name="T4" fmla="*/ 0 w 1403"/>
                  <a:gd name="T5" fmla="*/ 0 h 1450"/>
                  <a:gd name="T6" fmla="*/ 0 w 1403"/>
                  <a:gd name="T7" fmla="*/ 0 h 1450"/>
                  <a:gd name="T8" fmla="*/ 0 w 1403"/>
                  <a:gd name="T9" fmla="*/ 0 h 1450"/>
                  <a:gd name="T10" fmla="*/ 0 w 1403"/>
                  <a:gd name="T11" fmla="*/ 0 h 1450"/>
                  <a:gd name="T12" fmla="*/ 0 w 1403"/>
                  <a:gd name="T13" fmla="*/ 0 h 1450"/>
                  <a:gd name="T14" fmla="*/ 0 w 1403"/>
                  <a:gd name="T15" fmla="*/ 0 h 1450"/>
                  <a:gd name="T16" fmla="*/ 0 w 1403"/>
                  <a:gd name="T17" fmla="*/ 0 h 1450"/>
                  <a:gd name="T18" fmla="*/ 0 w 1403"/>
                  <a:gd name="T19" fmla="*/ 0 h 1450"/>
                  <a:gd name="T20" fmla="*/ 0 w 1403"/>
                  <a:gd name="T21" fmla="*/ 0 h 1450"/>
                  <a:gd name="T22" fmla="*/ 0 w 1403"/>
                  <a:gd name="T23" fmla="*/ 0 h 145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403"/>
                  <a:gd name="T37" fmla="*/ 0 h 1450"/>
                  <a:gd name="T38" fmla="*/ 1403 w 1403"/>
                  <a:gd name="T39" fmla="*/ 1450 h 145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403" h="1450">
                    <a:moveTo>
                      <a:pt x="1403" y="0"/>
                    </a:moveTo>
                    <a:lnTo>
                      <a:pt x="1048" y="441"/>
                    </a:lnTo>
                    <a:lnTo>
                      <a:pt x="836" y="653"/>
                    </a:lnTo>
                    <a:lnTo>
                      <a:pt x="508" y="868"/>
                    </a:lnTo>
                    <a:lnTo>
                      <a:pt x="386" y="986"/>
                    </a:lnTo>
                    <a:lnTo>
                      <a:pt x="0" y="1450"/>
                    </a:lnTo>
                    <a:lnTo>
                      <a:pt x="323" y="975"/>
                    </a:lnTo>
                    <a:lnTo>
                      <a:pt x="477" y="812"/>
                    </a:lnTo>
                    <a:lnTo>
                      <a:pt x="681" y="698"/>
                    </a:lnTo>
                    <a:lnTo>
                      <a:pt x="896" y="545"/>
                    </a:lnTo>
                    <a:lnTo>
                      <a:pt x="1048" y="419"/>
                    </a:lnTo>
                    <a:lnTo>
                      <a:pt x="140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1" name="Freeform 33"/>
              <p:cNvSpPr>
                <a:spLocks/>
              </p:cNvSpPr>
              <p:nvPr/>
            </p:nvSpPr>
            <p:spPr bwMode="auto">
              <a:xfrm>
                <a:off x="1404" y="1399"/>
                <a:ext cx="234" cy="236"/>
              </a:xfrm>
              <a:custGeom>
                <a:avLst/>
                <a:gdLst>
                  <a:gd name="T0" fmla="*/ 0 w 1641"/>
                  <a:gd name="T1" fmla="*/ 0 h 1650"/>
                  <a:gd name="T2" fmla="*/ 0 w 1641"/>
                  <a:gd name="T3" fmla="*/ 0 h 1650"/>
                  <a:gd name="T4" fmla="*/ 0 w 1641"/>
                  <a:gd name="T5" fmla="*/ 0 h 1650"/>
                  <a:gd name="T6" fmla="*/ 0 w 1641"/>
                  <a:gd name="T7" fmla="*/ 0 h 1650"/>
                  <a:gd name="T8" fmla="*/ 0 w 1641"/>
                  <a:gd name="T9" fmla="*/ 0 h 1650"/>
                  <a:gd name="T10" fmla="*/ 0 w 1641"/>
                  <a:gd name="T11" fmla="*/ 0 h 1650"/>
                  <a:gd name="T12" fmla="*/ 0 w 1641"/>
                  <a:gd name="T13" fmla="*/ 0 h 1650"/>
                  <a:gd name="T14" fmla="*/ 0 w 1641"/>
                  <a:gd name="T15" fmla="*/ 0 h 1650"/>
                  <a:gd name="T16" fmla="*/ 0 w 1641"/>
                  <a:gd name="T17" fmla="*/ 0 h 1650"/>
                  <a:gd name="T18" fmla="*/ 0 w 1641"/>
                  <a:gd name="T19" fmla="*/ 0 h 1650"/>
                  <a:gd name="T20" fmla="*/ 0 w 1641"/>
                  <a:gd name="T21" fmla="*/ 0 h 1650"/>
                  <a:gd name="T22" fmla="*/ 0 w 1641"/>
                  <a:gd name="T23" fmla="*/ 0 h 1650"/>
                  <a:gd name="T24" fmla="*/ 0 w 1641"/>
                  <a:gd name="T25" fmla="*/ 0 h 1650"/>
                  <a:gd name="T26" fmla="*/ 0 w 1641"/>
                  <a:gd name="T27" fmla="*/ 0 h 1650"/>
                  <a:gd name="T28" fmla="*/ 0 w 1641"/>
                  <a:gd name="T29" fmla="*/ 0 h 1650"/>
                  <a:gd name="T30" fmla="*/ 0 w 1641"/>
                  <a:gd name="T31" fmla="*/ 0 h 1650"/>
                  <a:gd name="T32" fmla="*/ 0 w 1641"/>
                  <a:gd name="T33" fmla="*/ 0 h 1650"/>
                  <a:gd name="T34" fmla="*/ 0 w 1641"/>
                  <a:gd name="T35" fmla="*/ 0 h 1650"/>
                  <a:gd name="T36" fmla="*/ 0 w 1641"/>
                  <a:gd name="T37" fmla="*/ 0 h 1650"/>
                  <a:gd name="T38" fmla="*/ 0 w 1641"/>
                  <a:gd name="T39" fmla="*/ 0 h 1650"/>
                  <a:gd name="T40" fmla="*/ 0 w 1641"/>
                  <a:gd name="T41" fmla="*/ 0 h 1650"/>
                  <a:gd name="T42" fmla="*/ 0 w 1641"/>
                  <a:gd name="T43" fmla="*/ 0 h 1650"/>
                  <a:gd name="T44" fmla="*/ 0 w 1641"/>
                  <a:gd name="T45" fmla="*/ 0 h 1650"/>
                  <a:gd name="T46" fmla="*/ 0 w 1641"/>
                  <a:gd name="T47" fmla="*/ 0 h 1650"/>
                  <a:gd name="T48" fmla="*/ 0 w 1641"/>
                  <a:gd name="T49" fmla="*/ 0 h 1650"/>
                  <a:gd name="T50" fmla="*/ 0 w 1641"/>
                  <a:gd name="T51" fmla="*/ 0 h 1650"/>
                  <a:gd name="T52" fmla="*/ 0 w 1641"/>
                  <a:gd name="T53" fmla="*/ 0 h 1650"/>
                  <a:gd name="T54" fmla="*/ 0 w 1641"/>
                  <a:gd name="T55" fmla="*/ 0 h 165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641"/>
                  <a:gd name="T85" fmla="*/ 0 h 1650"/>
                  <a:gd name="T86" fmla="*/ 1641 w 1641"/>
                  <a:gd name="T87" fmla="*/ 1650 h 165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641" h="1650">
                    <a:moveTo>
                      <a:pt x="1641" y="0"/>
                    </a:moveTo>
                    <a:lnTo>
                      <a:pt x="1634" y="223"/>
                    </a:lnTo>
                    <a:lnTo>
                      <a:pt x="1577" y="524"/>
                    </a:lnTo>
                    <a:lnTo>
                      <a:pt x="1367" y="1144"/>
                    </a:lnTo>
                    <a:lnTo>
                      <a:pt x="1251" y="1319"/>
                    </a:lnTo>
                    <a:lnTo>
                      <a:pt x="1251" y="1640"/>
                    </a:lnTo>
                    <a:lnTo>
                      <a:pt x="1186" y="1650"/>
                    </a:lnTo>
                    <a:lnTo>
                      <a:pt x="1079" y="1535"/>
                    </a:lnTo>
                    <a:lnTo>
                      <a:pt x="958" y="1595"/>
                    </a:lnTo>
                    <a:lnTo>
                      <a:pt x="897" y="1595"/>
                    </a:lnTo>
                    <a:lnTo>
                      <a:pt x="715" y="1588"/>
                    </a:lnTo>
                    <a:lnTo>
                      <a:pt x="502" y="1503"/>
                    </a:lnTo>
                    <a:lnTo>
                      <a:pt x="256" y="1334"/>
                    </a:lnTo>
                    <a:lnTo>
                      <a:pt x="91" y="1199"/>
                    </a:lnTo>
                    <a:lnTo>
                      <a:pt x="0" y="824"/>
                    </a:lnTo>
                    <a:lnTo>
                      <a:pt x="124" y="1199"/>
                    </a:lnTo>
                    <a:lnTo>
                      <a:pt x="465" y="1453"/>
                    </a:lnTo>
                    <a:lnTo>
                      <a:pt x="738" y="1558"/>
                    </a:lnTo>
                    <a:lnTo>
                      <a:pt x="915" y="1567"/>
                    </a:lnTo>
                    <a:lnTo>
                      <a:pt x="1079" y="1503"/>
                    </a:lnTo>
                    <a:lnTo>
                      <a:pt x="1186" y="1386"/>
                    </a:lnTo>
                    <a:lnTo>
                      <a:pt x="1286" y="1238"/>
                    </a:lnTo>
                    <a:lnTo>
                      <a:pt x="1367" y="1076"/>
                    </a:lnTo>
                    <a:lnTo>
                      <a:pt x="1475" y="775"/>
                    </a:lnTo>
                    <a:lnTo>
                      <a:pt x="1530" y="591"/>
                    </a:lnTo>
                    <a:lnTo>
                      <a:pt x="1570" y="389"/>
                    </a:lnTo>
                    <a:lnTo>
                      <a:pt x="1612" y="242"/>
                    </a:lnTo>
                    <a:lnTo>
                      <a:pt x="164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2" name="Freeform 34"/>
              <p:cNvSpPr>
                <a:spLocks/>
              </p:cNvSpPr>
              <p:nvPr/>
            </p:nvSpPr>
            <p:spPr bwMode="auto">
              <a:xfrm>
                <a:off x="1334" y="1378"/>
                <a:ext cx="144" cy="344"/>
              </a:xfrm>
              <a:custGeom>
                <a:avLst/>
                <a:gdLst>
                  <a:gd name="T0" fmla="*/ 0 w 1009"/>
                  <a:gd name="T1" fmla="*/ 0 h 2410"/>
                  <a:gd name="T2" fmla="*/ 0 w 1009"/>
                  <a:gd name="T3" fmla="*/ 0 h 2410"/>
                  <a:gd name="T4" fmla="*/ 0 w 1009"/>
                  <a:gd name="T5" fmla="*/ 0 h 2410"/>
                  <a:gd name="T6" fmla="*/ 0 w 1009"/>
                  <a:gd name="T7" fmla="*/ 0 h 2410"/>
                  <a:gd name="T8" fmla="*/ 0 w 1009"/>
                  <a:gd name="T9" fmla="*/ 0 h 2410"/>
                  <a:gd name="T10" fmla="*/ 0 w 1009"/>
                  <a:gd name="T11" fmla="*/ 0 h 2410"/>
                  <a:gd name="T12" fmla="*/ 0 w 1009"/>
                  <a:gd name="T13" fmla="*/ 0 h 2410"/>
                  <a:gd name="T14" fmla="*/ 0 w 1009"/>
                  <a:gd name="T15" fmla="*/ 0 h 2410"/>
                  <a:gd name="T16" fmla="*/ 0 w 1009"/>
                  <a:gd name="T17" fmla="*/ 0 h 2410"/>
                  <a:gd name="T18" fmla="*/ 0 w 1009"/>
                  <a:gd name="T19" fmla="*/ 0 h 2410"/>
                  <a:gd name="T20" fmla="*/ 0 w 1009"/>
                  <a:gd name="T21" fmla="*/ 0 h 2410"/>
                  <a:gd name="T22" fmla="*/ 0 w 1009"/>
                  <a:gd name="T23" fmla="*/ 0 h 2410"/>
                  <a:gd name="T24" fmla="*/ 0 w 1009"/>
                  <a:gd name="T25" fmla="*/ 0 h 2410"/>
                  <a:gd name="T26" fmla="*/ 0 w 1009"/>
                  <a:gd name="T27" fmla="*/ 0 h 2410"/>
                  <a:gd name="T28" fmla="*/ 0 w 1009"/>
                  <a:gd name="T29" fmla="*/ 0 h 2410"/>
                  <a:gd name="T30" fmla="*/ 0 w 1009"/>
                  <a:gd name="T31" fmla="*/ 0 h 2410"/>
                  <a:gd name="T32" fmla="*/ 0 w 1009"/>
                  <a:gd name="T33" fmla="*/ 0 h 2410"/>
                  <a:gd name="T34" fmla="*/ 0 w 1009"/>
                  <a:gd name="T35" fmla="*/ 0 h 2410"/>
                  <a:gd name="T36" fmla="*/ 0 w 1009"/>
                  <a:gd name="T37" fmla="*/ 0 h 2410"/>
                  <a:gd name="T38" fmla="*/ 0 w 1009"/>
                  <a:gd name="T39" fmla="*/ 0 h 2410"/>
                  <a:gd name="T40" fmla="*/ 0 w 1009"/>
                  <a:gd name="T41" fmla="*/ 0 h 2410"/>
                  <a:gd name="T42" fmla="*/ 0 w 1009"/>
                  <a:gd name="T43" fmla="*/ 0 h 241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09"/>
                  <a:gd name="T67" fmla="*/ 0 h 2410"/>
                  <a:gd name="T68" fmla="*/ 1009 w 1009"/>
                  <a:gd name="T69" fmla="*/ 2410 h 241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09" h="2410">
                    <a:moveTo>
                      <a:pt x="369" y="539"/>
                    </a:moveTo>
                    <a:lnTo>
                      <a:pt x="429" y="853"/>
                    </a:lnTo>
                    <a:lnTo>
                      <a:pt x="374" y="839"/>
                    </a:lnTo>
                    <a:lnTo>
                      <a:pt x="374" y="1321"/>
                    </a:lnTo>
                    <a:lnTo>
                      <a:pt x="448" y="1617"/>
                    </a:lnTo>
                    <a:lnTo>
                      <a:pt x="724" y="2016"/>
                    </a:lnTo>
                    <a:lnTo>
                      <a:pt x="951" y="2093"/>
                    </a:lnTo>
                    <a:lnTo>
                      <a:pt x="1009" y="2410"/>
                    </a:lnTo>
                    <a:lnTo>
                      <a:pt x="761" y="2186"/>
                    </a:lnTo>
                    <a:lnTo>
                      <a:pt x="429" y="1717"/>
                    </a:lnTo>
                    <a:lnTo>
                      <a:pt x="350" y="1416"/>
                    </a:lnTo>
                    <a:lnTo>
                      <a:pt x="350" y="803"/>
                    </a:lnTo>
                    <a:lnTo>
                      <a:pt x="312" y="644"/>
                    </a:lnTo>
                    <a:lnTo>
                      <a:pt x="236" y="644"/>
                    </a:lnTo>
                    <a:lnTo>
                      <a:pt x="141" y="526"/>
                    </a:lnTo>
                    <a:lnTo>
                      <a:pt x="28" y="273"/>
                    </a:lnTo>
                    <a:lnTo>
                      <a:pt x="0" y="0"/>
                    </a:lnTo>
                    <a:lnTo>
                      <a:pt x="28" y="233"/>
                    </a:lnTo>
                    <a:lnTo>
                      <a:pt x="166" y="526"/>
                    </a:lnTo>
                    <a:lnTo>
                      <a:pt x="253" y="618"/>
                    </a:lnTo>
                    <a:lnTo>
                      <a:pt x="312" y="618"/>
                    </a:lnTo>
                    <a:lnTo>
                      <a:pt x="369" y="5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3" name="Freeform 35"/>
              <p:cNvSpPr>
                <a:spLocks/>
              </p:cNvSpPr>
              <p:nvPr/>
            </p:nvSpPr>
            <p:spPr bwMode="auto">
              <a:xfrm>
                <a:off x="1335" y="1355"/>
                <a:ext cx="29" cy="12"/>
              </a:xfrm>
              <a:custGeom>
                <a:avLst/>
                <a:gdLst>
                  <a:gd name="T0" fmla="*/ 0 w 204"/>
                  <a:gd name="T1" fmla="*/ 0 h 83"/>
                  <a:gd name="T2" fmla="*/ 0 w 204"/>
                  <a:gd name="T3" fmla="*/ 0 h 83"/>
                  <a:gd name="T4" fmla="*/ 0 w 204"/>
                  <a:gd name="T5" fmla="*/ 0 h 83"/>
                  <a:gd name="T6" fmla="*/ 0 w 204"/>
                  <a:gd name="T7" fmla="*/ 0 h 83"/>
                  <a:gd name="T8" fmla="*/ 0 w 204"/>
                  <a:gd name="T9" fmla="*/ 0 h 83"/>
                  <a:gd name="T10" fmla="*/ 0 w 204"/>
                  <a:gd name="T11" fmla="*/ 0 h 8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4"/>
                  <a:gd name="T19" fmla="*/ 0 h 83"/>
                  <a:gd name="T20" fmla="*/ 204 w 204"/>
                  <a:gd name="T21" fmla="*/ 83 h 8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4" h="83">
                    <a:moveTo>
                      <a:pt x="0" y="83"/>
                    </a:moveTo>
                    <a:lnTo>
                      <a:pt x="99" y="20"/>
                    </a:lnTo>
                    <a:lnTo>
                      <a:pt x="204" y="0"/>
                    </a:lnTo>
                    <a:lnTo>
                      <a:pt x="204" y="28"/>
                    </a:lnTo>
                    <a:lnTo>
                      <a:pt x="115" y="40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4" name="Freeform 36"/>
              <p:cNvSpPr>
                <a:spLocks/>
              </p:cNvSpPr>
              <p:nvPr/>
            </p:nvSpPr>
            <p:spPr bwMode="auto">
              <a:xfrm>
                <a:off x="1345" y="1375"/>
                <a:ext cx="36" cy="66"/>
              </a:xfrm>
              <a:custGeom>
                <a:avLst/>
                <a:gdLst>
                  <a:gd name="T0" fmla="*/ 0 w 254"/>
                  <a:gd name="T1" fmla="*/ 0 h 466"/>
                  <a:gd name="T2" fmla="*/ 0 w 254"/>
                  <a:gd name="T3" fmla="*/ 0 h 466"/>
                  <a:gd name="T4" fmla="*/ 0 w 254"/>
                  <a:gd name="T5" fmla="*/ 0 h 466"/>
                  <a:gd name="T6" fmla="*/ 0 w 254"/>
                  <a:gd name="T7" fmla="*/ 0 h 466"/>
                  <a:gd name="T8" fmla="*/ 0 w 254"/>
                  <a:gd name="T9" fmla="*/ 0 h 466"/>
                  <a:gd name="T10" fmla="*/ 0 w 254"/>
                  <a:gd name="T11" fmla="*/ 0 h 466"/>
                  <a:gd name="T12" fmla="*/ 0 w 254"/>
                  <a:gd name="T13" fmla="*/ 0 h 466"/>
                  <a:gd name="T14" fmla="*/ 0 w 254"/>
                  <a:gd name="T15" fmla="*/ 0 h 466"/>
                  <a:gd name="T16" fmla="*/ 0 w 254"/>
                  <a:gd name="T17" fmla="*/ 0 h 466"/>
                  <a:gd name="T18" fmla="*/ 0 w 254"/>
                  <a:gd name="T19" fmla="*/ 0 h 466"/>
                  <a:gd name="T20" fmla="*/ 0 w 254"/>
                  <a:gd name="T21" fmla="*/ 0 h 466"/>
                  <a:gd name="T22" fmla="*/ 0 w 254"/>
                  <a:gd name="T23" fmla="*/ 0 h 466"/>
                  <a:gd name="T24" fmla="*/ 0 w 254"/>
                  <a:gd name="T25" fmla="*/ 0 h 466"/>
                  <a:gd name="T26" fmla="*/ 0 w 254"/>
                  <a:gd name="T27" fmla="*/ 0 h 466"/>
                  <a:gd name="T28" fmla="*/ 0 w 254"/>
                  <a:gd name="T29" fmla="*/ 0 h 466"/>
                  <a:gd name="T30" fmla="*/ 0 w 254"/>
                  <a:gd name="T31" fmla="*/ 0 h 466"/>
                  <a:gd name="T32" fmla="*/ 0 w 254"/>
                  <a:gd name="T33" fmla="*/ 0 h 466"/>
                  <a:gd name="T34" fmla="*/ 0 w 254"/>
                  <a:gd name="T35" fmla="*/ 0 h 46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54"/>
                  <a:gd name="T55" fmla="*/ 0 h 466"/>
                  <a:gd name="T56" fmla="*/ 254 w 254"/>
                  <a:gd name="T57" fmla="*/ 466 h 46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54" h="466">
                    <a:moveTo>
                      <a:pt x="254" y="466"/>
                    </a:moveTo>
                    <a:lnTo>
                      <a:pt x="122" y="357"/>
                    </a:lnTo>
                    <a:lnTo>
                      <a:pt x="122" y="277"/>
                    </a:lnTo>
                    <a:lnTo>
                      <a:pt x="185" y="160"/>
                    </a:lnTo>
                    <a:lnTo>
                      <a:pt x="185" y="117"/>
                    </a:lnTo>
                    <a:lnTo>
                      <a:pt x="92" y="36"/>
                    </a:lnTo>
                    <a:lnTo>
                      <a:pt x="43" y="36"/>
                    </a:lnTo>
                    <a:lnTo>
                      <a:pt x="10" y="183"/>
                    </a:lnTo>
                    <a:lnTo>
                      <a:pt x="61" y="369"/>
                    </a:lnTo>
                    <a:lnTo>
                      <a:pt x="0" y="209"/>
                    </a:lnTo>
                    <a:lnTo>
                      <a:pt x="0" y="145"/>
                    </a:lnTo>
                    <a:lnTo>
                      <a:pt x="22" y="7"/>
                    </a:lnTo>
                    <a:lnTo>
                      <a:pt x="71" y="0"/>
                    </a:lnTo>
                    <a:lnTo>
                      <a:pt x="203" y="102"/>
                    </a:lnTo>
                    <a:lnTo>
                      <a:pt x="232" y="197"/>
                    </a:lnTo>
                    <a:lnTo>
                      <a:pt x="211" y="314"/>
                    </a:lnTo>
                    <a:lnTo>
                      <a:pt x="211" y="381"/>
                    </a:lnTo>
                    <a:lnTo>
                      <a:pt x="254" y="46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5" name="Freeform 37"/>
              <p:cNvSpPr>
                <a:spLocks/>
              </p:cNvSpPr>
              <p:nvPr/>
            </p:nvSpPr>
            <p:spPr bwMode="auto">
              <a:xfrm>
                <a:off x="1274" y="1507"/>
                <a:ext cx="104" cy="196"/>
              </a:xfrm>
              <a:custGeom>
                <a:avLst/>
                <a:gdLst>
                  <a:gd name="T0" fmla="*/ 0 w 730"/>
                  <a:gd name="T1" fmla="*/ 0 h 1374"/>
                  <a:gd name="T2" fmla="*/ 0 w 730"/>
                  <a:gd name="T3" fmla="*/ 0 h 1374"/>
                  <a:gd name="T4" fmla="*/ 0 w 730"/>
                  <a:gd name="T5" fmla="*/ 0 h 1374"/>
                  <a:gd name="T6" fmla="*/ 0 w 730"/>
                  <a:gd name="T7" fmla="*/ 0 h 1374"/>
                  <a:gd name="T8" fmla="*/ 0 w 730"/>
                  <a:gd name="T9" fmla="*/ 0 h 1374"/>
                  <a:gd name="T10" fmla="*/ 0 w 730"/>
                  <a:gd name="T11" fmla="*/ 0 h 1374"/>
                  <a:gd name="T12" fmla="*/ 0 w 730"/>
                  <a:gd name="T13" fmla="*/ 0 h 1374"/>
                  <a:gd name="T14" fmla="*/ 0 w 730"/>
                  <a:gd name="T15" fmla="*/ 0 h 1374"/>
                  <a:gd name="T16" fmla="*/ 0 w 730"/>
                  <a:gd name="T17" fmla="*/ 0 h 1374"/>
                  <a:gd name="T18" fmla="*/ 0 w 730"/>
                  <a:gd name="T19" fmla="*/ 0 h 1374"/>
                  <a:gd name="T20" fmla="*/ 0 w 730"/>
                  <a:gd name="T21" fmla="*/ 0 h 1374"/>
                  <a:gd name="T22" fmla="*/ 0 w 730"/>
                  <a:gd name="T23" fmla="*/ 0 h 1374"/>
                  <a:gd name="T24" fmla="*/ 0 w 730"/>
                  <a:gd name="T25" fmla="*/ 0 h 1374"/>
                  <a:gd name="T26" fmla="*/ 0 w 730"/>
                  <a:gd name="T27" fmla="*/ 0 h 1374"/>
                  <a:gd name="T28" fmla="*/ 0 w 730"/>
                  <a:gd name="T29" fmla="*/ 0 h 137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30"/>
                  <a:gd name="T46" fmla="*/ 0 h 1374"/>
                  <a:gd name="T47" fmla="*/ 730 w 730"/>
                  <a:gd name="T48" fmla="*/ 1374 h 137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30" h="1374">
                    <a:moveTo>
                      <a:pt x="730" y="0"/>
                    </a:moveTo>
                    <a:lnTo>
                      <a:pt x="594" y="160"/>
                    </a:lnTo>
                    <a:lnTo>
                      <a:pt x="483" y="643"/>
                    </a:lnTo>
                    <a:lnTo>
                      <a:pt x="455" y="1374"/>
                    </a:lnTo>
                    <a:lnTo>
                      <a:pt x="455" y="663"/>
                    </a:lnTo>
                    <a:lnTo>
                      <a:pt x="379" y="584"/>
                    </a:lnTo>
                    <a:lnTo>
                      <a:pt x="331" y="301"/>
                    </a:lnTo>
                    <a:lnTo>
                      <a:pt x="379" y="181"/>
                    </a:lnTo>
                    <a:lnTo>
                      <a:pt x="268" y="181"/>
                    </a:lnTo>
                    <a:lnTo>
                      <a:pt x="190" y="160"/>
                    </a:lnTo>
                    <a:lnTo>
                      <a:pt x="0" y="240"/>
                    </a:lnTo>
                    <a:lnTo>
                      <a:pt x="190" y="120"/>
                    </a:lnTo>
                    <a:lnTo>
                      <a:pt x="426" y="120"/>
                    </a:lnTo>
                    <a:lnTo>
                      <a:pt x="627" y="78"/>
                    </a:lnTo>
                    <a:lnTo>
                      <a:pt x="7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6" name="Freeform 38"/>
              <p:cNvSpPr>
                <a:spLocks/>
              </p:cNvSpPr>
              <p:nvPr/>
            </p:nvSpPr>
            <p:spPr bwMode="auto">
              <a:xfrm>
                <a:off x="1180" y="1529"/>
                <a:ext cx="150" cy="131"/>
              </a:xfrm>
              <a:custGeom>
                <a:avLst/>
                <a:gdLst>
                  <a:gd name="T0" fmla="*/ 0 w 1053"/>
                  <a:gd name="T1" fmla="*/ 0 h 911"/>
                  <a:gd name="T2" fmla="*/ 0 w 1053"/>
                  <a:gd name="T3" fmla="*/ 0 h 911"/>
                  <a:gd name="T4" fmla="*/ 0 w 1053"/>
                  <a:gd name="T5" fmla="*/ 0 h 911"/>
                  <a:gd name="T6" fmla="*/ 0 w 1053"/>
                  <a:gd name="T7" fmla="*/ 0 h 911"/>
                  <a:gd name="T8" fmla="*/ 0 w 1053"/>
                  <a:gd name="T9" fmla="*/ 0 h 911"/>
                  <a:gd name="T10" fmla="*/ 0 w 1053"/>
                  <a:gd name="T11" fmla="*/ 0 h 911"/>
                  <a:gd name="T12" fmla="*/ 0 w 1053"/>
                  <a:gd name="T13" fmla="*/ 0 h 911"/>
                  <a:gd name="T14" fmla="*/ 0 w 1053"/>
                  <a:gd name="T15" fmla="*/ 0 h 911"/>
                  <a:gd name="T16" fmla="*/ 0 w 1053"/>
                  <a:gd name="T17" fmla="*/ 0 h 911"/>
                  <a:gd name="T18" fmla="*/ 0 w 1053"/>
                  <a:gd name="T19" fmla="*/ 0 h 9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53"/>
                  <a:gd name="T31" fmla="*/ 0 h 911"/>
                  <a:gd name="T32" fmla="*/ 1053 w 1053"/>
                  <a:gd name="T33" fmla="*/ 911 h 9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53" h="911">
                    <a:moveTo>
                      <a:pt x="866" y="0"/>
                    </a:moveTo>
                    <a:lnTo>
                      <a:pt x="1053" y="911"/>
                    </a:lnTo>
                    <a:lnTo>
                      <a:pt x="902" y="443"/>
                    </a:lnTo>
                    <a:lnTo>
                      <a:pt x="514" y="21"/>
                    </a:lnTo>
                    <a:lnTo>
                      <a:pt x="0" y="220"/>
                    </a:lnTo>
                    <a:lnTo>
                      <a:pt x="421" y="0"/>
                    </a:lnTo>
                    <a:lnTo>
                      <a:pt x="559" y="0"/>
                    </a:lnTo>
                    <a:lnTo>
                      <a:pt x="851" y="325"/>
                    </a:lnTo>
                    <a:lnTo>
                      <a:pt x="811" y="0"/>
                    </a:lnTo>
                    <a:lnTo>
                      <a:pt x="8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7" name="Freeform 39"/>
              <p:cNvSpPr>
                <a:spLocks/>
              </p:cNvSpPr>
              <p:nvPr/>
            </p:nvSpPr>
            <p:spPr bwMode="auto">
              <a:xfrm>
                <a:off x="1348" y="1653"/>
                <a:ext cx="156" cy="196"/>
              </a:xfrm>
              <a:custGeom>
                <a:avLst/>
                <a:gdLst>
                  <a:gd name="T0" fmla="*/ 0 w 1095"/>
                  <a:gd name="T1" fmla="*/ 0 h 1371"/>
                  <a:gd name="T2" fmla="*/ 0 w 1095"/>
                  <a:gd name="T3" fmla="*/ 0 h 1371"/>
                  <a:gd name="T4" fmla="*/ 0 w 1095"/>
                  <a:gd name="T5" fmla="*/ 0 h 1371"/>
                  <a:gd name="T6" fmla="*/ 0 w 1095"/>
                  <a:gd name="T7" fmla="*/ 0 h 1371"/>
                  <a:gd name="T8" fmla="*/ 0 w 1095"/>
                  <a:gd name="T9" fmla="*/ 0 h 1371"/>
                  <a:gd name="T10" fmla="*/ 0 w 1095"/>
                  <a:gd name="T11" fmla="*/ 0 h 1371"/>
                  <a:gd name="T12" fmla="*/ 0 w 1095"/>
                  <a:gd name="T13" fmla="*/ 0 h 1371"/>
                  <a:gd name="T14" fmla="*/ 0 w 1095"/>
                  <a:gd name="T15" fmla="*/ 0 h 1371"/>
                  <a:gd name="T16" fmla="*/ 0 w 1095"/>
                  <a:gd name="T17" fmla="*/ 0 h 1371"/>
                  <a:gd name="T18" fmla="*/ 0 w 1095"/>
                  <a:gd name="T19" fmla="*/ 0 h 1371"/>
                  <a:gd name="T20" fmla="*/ 0 w 1095"/>
                  <a:gd name="T21" fmla="*/ 0 h 1371"/>
                  <a:gd name="T22" fmla="*/ 0 w 1095"/>
                  <a:gd name="T23" fmla="*/ 0 h 1371"/>
                  <a:gd name="T24" fmla="*/ 0 w 1095"/>
                  <a:gd name="T25" fmla="*/ 0 h 1371"/>
                  <a:gd name="T26" fmla="*/ 0 w 1095"/>
                  <a:gd name="T27" fmla="*/ 0 h 1371"/>
                  <a:gd name="T28" fmla="*/ 0 w 1095"/>
                  <a:gd name="T29" fmla="*/ 0 h 1371"/>
                  <a:gd name="T30" fmla="*/ 0 w 1095"/>
                  <a:gd name="T31" fmla="*/ 0 h 1371"/>
                  <a:gd name="T32" fmla="*/ 0 w 1095"/>
                  <a:gd name="T33" fmla="*/ 0 h 1371"/>
                  <a:gd name="T34" fmla="*/ 0 w 1095"/>
                  <a:gd name="T35" fmla="*/ 0 h 1371"/>
                  <a:gd name="T36" fmla="*/ 0 w 1095"/>
                  <a:gd name="T37" fmla="*/ 0 h 1371"/>
                  <a:gd name="T38" fmla="*/ 0 w 1095"/>
                  <a:gd name="T39" fmla="*/ 0 h 1371"/>
                  <a:gd name="T40" fmla="*/ 0 w 1095"/>
                  <a:gd name="T41" fmla="*/ 0 h 1371"/>
                  <a:gd name="T42" fmla="*/ 0 w 1095"/>
                  <a:gd name="T43" fmla="*/ 0 h 1371"/>
                  <a:gd name="T44" fmla="*/ 0 w 1095"/>
                  <a:gd name="T45" fmla="*/ 0 h 1371"/>
                  <a:gd name="T46" fmla="*/ 0 w 1095"/>
                  <a:gd name="T47" fmla="*/ 0 h 1371"/>
                  <a:gd name="T48" fmla="*/ 0 w 1095"/>
                  <a:gd name="T49" fmla="*/ 0 h 1371"/>
                  <a:gd name="T50" fmla="*/ 0 w 1095"/>
                  <a:gd name="T51" fmla="*/ 0 h 1371"/>
                  <a:gd name="T52" fmla="*/ 0 w 1095"/>
                  <a:gd name="T53" fmla="*/ 0 h 1371"/>
                  <a:gd name="T54" fmla="*/ 0 w 1095"/>
                  <a:gd name="T55" fmla="*/ 0 h 137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095"/>
                  <a:gd name="T85" fmla="*/ 0 h 1371"/>
                  <a:gd name="T86" fmla="*/ 1095 w 1095"/>
                  <a:gd name="T87" fmla="*/ 1371 h 137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095" h="1371">
                    <a:moveTo>
                      <a:pt x="720" y="684"/>
                    </a:moveTo>
                    <a:lnTo>
                      <a:pt x="559" y="240"/>
                    </a:lnTo>
                    <a:lnTo>
                      <a:pt x="894" y="479"/>
                    </a:lnTo>
                    <a:lnTo>
                      <a:pt x="569" y="159"/>
                    </a:lnTo>
                    <a:lnTo>
                      <a:pt x="367" y="0"/>
                    </a:lnTo>
                    <a:lnTo>
                      <a:pt x="152" y="102"/>
                    </a:lnTo>
                    <a:lnTo>
                      <a:pt x="0" y="346"/>
                    </a:lnTo>
                    <a:lnTo>
                      <a:pt x="323" y="1371"/>
                    </a:lnTo>
                    <a:lnTo>
                      <a:pt x="121" y="623"/>
                    </a:lnTo>
                    <a:lnTo>
                      <a:pt x="152" y="585"/>
                    </a:lnTo>
                    <a:lnTo>
                      <a:pt x="93" y="321"/>
                    </a:lnTo>
                    <a:lnTo>
                      <a:pt x="136" y="283"/>
                    </a:lnTo>
                    <a:lnTo>
                      <a:pt x="660" y="1248"/>
                    </a:lnTo>
                    <a:lnTo>
                      <a:pt x="679" y="1169"/>
                    </a:lnTo>
                    <a:lnTo>
                      <a:pt x="241" y="321"/>
                    </a:lnTo>
                    <a:lnTo>
                      <a:pt x="241" y="219"/>
                    </a:lnTo>
                    <a:lnTo>
                      <a:pt x="308" y="136"/>
                    </a:lnTo>
                    <a:lnTo>
                      <a:pt x="627" y="664"/>
                    </a:lnTo>
                    <a:lnTo>
                      <a:pt x="756" y="782"/>
                    </a:lnTo>
                    <a:lnTo>
                      <a:pt x="834" y="1008"/>
                    </a:lnTo>
                    <a:lnTo>
                      <a:pt x="843" y="889"/>
                    </a:lnTo>
                    <a:lnTo>
                      <a:pt x="799" y="743"/>
                    </a:lnTo>
                    <a:lnTo>
                      <a:pt x="894" y="724"/>
                    </a:lnTo>
                    <a:lnTo>
                      <a:pt x="1016" y="724"/>
                    </a:lnTo>
                    <a:lnTo>
                      <a:pt x="1095" y="743"/>
                    </a:lnTo>
                    <a:lnTo>
                      <a:pt x="1032" y="684"/>
                    </a:lnTo>
                    <a:lnTo>
                      <a:pt x="834" y="664"/>
                    </a:lnTo>
                    <a:lnTo>
                      <a:pt x="720" y="6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8" name="Freeform 40"/>
              <p:cNvSpPr>
                <a:spLocks/>
              </p:cNvSpPr>
              <p:nvPr/>
            </p:nvSpPr>
            <p:spPr bwMode="auto">
              <a:xfrm>
                <a:off x="1480" y="1616"/>
                <a:ext cx="86" cy="118"/>
              </a:xfrm>
              <a:custGeom>
                <a:avLst/>
                <a:gdLst>
                  <a:gd name="T0" fmla="*/ 0 w 600"/>
                  <a:gd name="T1" fmla="*/ 0 h 825"/>
                  <a:gd name="T2" fmla="*/ 0 w 600"/>
                  <a:gd name="T3" fmla="*/ 0 h 825"/>
                  <a:gd name="T4" fmla="*/ 0 w 600"/>
                  <a:gd name="T5" fmla="*/ 0 h 825"/>
                  <a:gd name="T6" fmla="*/ 0 w 600"/>
                  <a:gd name="T7" fmla="*/ 0 h 825"/>
                  <a:gd name="T8" fmla="*/ 0 w 600"/>
                  <a:gd name="T9" fmla="*/ 0 h 825"/>
                  <a:gd name="T10" fmla="*/ 0 w 600"/>
                  <a:gd name="T11" fmla="*/ 0 h 825"/>
                  <a:gd name="T12" fmla="*/ 0 w 600"/>
                  <a:gd name="T13" fmla="*/ 0 h 825"/>
                  <a:gd name="T14" fmla="*/ 0 w 600"/>
                  <a:gd name="T15" fmla="*/ 0 h 825"/>
                  <a:gd name="T16" fmla="*/ 0 w 600"/>
                  <a:gd name="T17" fmla="*/ 0 h 825"/>
                  <a:gd name="T18" fmla="*/ 0 w 600"/>
                  <a:gd name="T19" fmla="*/ 0 h 825"/>
                  <a:gd name="T20" fmla="*/ 0 w 600"/>
                  <a:gd name="T21" fmla="*/ 0 h 82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00"/>
                  <a:gd name="T34" fmla="*/ 0 h 825"/>
                  <a:gd name="T35" fmla="*/ 600 w 600"/>
                  <a:gd name="T36" fmla="*/ 825 h 82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00" h="825">
                    <a:moveTo>
                      <a:pt x="0" y="825"/>
                    </a:moveTo>
                    <a:lnTo>
                      <a:pt x="126" y="544"/>
                    </a:lnTo>
                    <a:lnTo>
                      <a:pt x="389" y="363"/>
                    </a:lnTo>
                    <a:lnTo>
                      <a:pt x="521" y="322"/>
                    </a:lnTo>
                    <a:lnTo>
                      <a:pt x="600" y="141"/>
                    </a:lnTo>
                    <a:lnTo>
                      <a:pt x="537" y="0"/>
                    </a:lnTo>
                    <a:lnTo>
                      <a:pt x="521" y="176"/>
                    </a:lnTo>
                    <a:lnTo>
                      <a:pt x="447" y="322"/>
                    </a:lnTo>
                    <a:lnTo>
                      <a:pt x="265" y="380"/>
                    </a:lnTo>
                    <a:lnTo>
                      <a:pt x="64" y="544"/>
                    </a:lnTo>
                    <a:lnTo>
                      <a:pt x="0" y="8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39" name="Freeform 41"/>
              <p:cNvSpPr>
                <a:spLocks/>
              </p:cNvSpPr>
              <p:nvPr/>
            </p:nvSpPr>
            <p:spPr bwMode="auto">
              <a:xfrm>
                <a:off x="1480" y="1685"/>
                <a:ext cx="141" cy="115"/>
              </a:xfrm>
              <a:custGeom>
                <a:avLst/>
                <a:gdLst>
                  <a:gd name="T0" fmla="*/ 0 w 986"/>
                  <a:gd name="T1" fmla="*/ 0 h 808"/>
                  <a:gd name="T2" fmla="*/ 0 w 986"/>
                  <a:gd name="T3" fmla="*/ 0 h 808"/>
                  <a:gd name="T4" fmla="*/ 0 w 986"/>
                  <a:gd name="T5" fmla="*/ 0 h 808"/>
                  <a:gd name="T6" fmla="*/ 0 w 986"/>
                  <a:gd name="T7" fmla="*/ 0 h 808"/>
                  <a:gd name="T8" fmla="*/ 0 w 986"/>
                  <a:gd name="T9" fmla="*/ 0 h 808"/>
                  <a:gd name="T10" fmla="*/ 0 w 986"/>
                  <a:gd name="T11" fmla="*/ 0 h 808"/>
                  <a:gd name="T12" fmla="*/ 0 w 986"/>
                  <a:gd name="T13" fmla="*/ 0 h 808"/>
                  <a:gd name="T14" fmla="*/ 0 w 986"/>
                  <a:gd name="T15" fmla="*/ 0 h 808"/>
                  <a:gd name="T16" fmla="*/ 0 w 986"/>
                  <a:gd name="T17" fmla="*/ 0 h 808"/>
                  <a:gd name="T18" fmla="*/ 0 w 986"/>
                  <a:gd name="T19" fmla="*/ 0 h 808"/>
                  <a:gd name="T20" fmla="*/ 0 w 986"/>
                  <a:gd name="T21" fmla="*/ 0 h 808"/>
                  <a:gd name="T22" fmla="*/ 0 w 986"/>
                  <a:gd name="T23" fmla="*/ 0 h 808"/>
                  <a:gd name="T24" fmla="*/ 0 w 986"/>
                  <a:gd name="T25" fmla="*/ 0 h 808"/>
                  <a:gd name="T26" fmla="*/ 0 w 986"/>
                  <a:gd name="T27" fmla="*/ 0 h 808"/>
                  <a:gd name="T28" fmla="*/ 0 w 986"/>
                  <a:gd name="T29" fmla="*/ 0 h 80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86"/>
                  <a:gd name="T46" fmla="*/ 0 h 808"/>
                  <a:gd name="T47" fmla="*/ 986 w 986"/>
                  <a:gd name="T48" fmla="*/ 808 h 80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86" h="808">
                    <a:moveTo>
                      <a:pt x="64" y="366"/>
                    </a:moveTo>
                    <a:lnTo>
                      <a:pt x="360" y="161"/>
                    </a:lnTo>
                    <a:lnTo>
                      <a:pt x="618" y="0"/>
                    </a:lnTo>
                    <a:lnTo>
                      <a:pt x="837" y="142"/>
                    </a:lnTo>
                    <a:lnTo>
                      <a:pt x="986" y="524"/>
                    </a:lnTo>
                    <a:lnTo>
                      <a:pt x="756" y="287"/>
                    </a:lnTo>
                    <a:lnTo>
                      <a:pt x="480" y="287"/>
                    </a:lnTo>
                    <a:lnTo>
                      <a:pt x="184" y="584"/>
                    </a:lnTo>
                    <a:lnTo>
                      <a:pt x="171" y="649"/>
                    </a:lnTo>
                    <a:lnTo>
                      <a:pt x="0" y="808"/>
                    </a:lnTo>
                    <a:lnTo>
                      <a:pt x="151" y="584"/>
                    </a:lnTo>
                    <a:lnTo>
                      <a:pt x="126" y="505"/>
                    </a:lnTo>
                    <a:lnTo>
                      <a:pt x="203" y="483"/>
                    </a:lnTo>
                    <a:lnTo>
                      <a:pt x="360" y="242"/>
                    </a:lnTo>
                    <a:lnTo>
                      <a:pt x="64" y="36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0" name="Freeform 42"/>
              <p:cNvSpPr>
                <a:spLocks/>
              </p:cNvSpPr>
              <p:nvPr/>
            </p:nvSpPr>
            <p:spPr bwMode="auto">
              <a:xfrm>
                <a:off x="1498" y="1807"/>
                <a:ext cx="56" cy="82"/>
              </a:xfrm>
              <a:custGeom>
                <a:avLst/>
                <a:gdLst>
                  <a:gd name="T0" fmla="*/ 0 w 395"/>
                  <a:gd name="T1" fmla="*/ 0 h 577"/>
                  <a:gd name="T2" fmla="*/ 0 w 395"/>
                  <a:gd name="T3" fmla="*/ 0 h 577"/>
                  <a:gd name="T4" fmla="*/ 0 w 395"/>
                  <a:gd name="T5" fmla="*/ 0 h 577"/>
                  <a:gd name="T6" fmla="*/ 0 w 395"/>
                  <a:gd name="T7" fmla="*/ 0 h 577"/>
                  <a:gd name="T8" fmla="*/ 0 w 395"/>
                  <a:gd name="T9" fmla="*/ 0 h 5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5"/>
                  <a:gd name="T16" fmla="*/ 0 h 577"/>
                  <a:gd name="T17" fmla="*/ 395 w 395"/>
                  <a:gd name="T18" fmla="*/ 577 h 57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5" h="577">
                    <a:moveTo>
                      <a:pt x="0" y="0"/>
                    </a:moveTo>
                    <a:lnTo>
                      <a:pt x="244" y="316"/>
                    </a:lnTo>
                    <a:lnTo>
                      <a:pt x="395" y="577"/>
                    </a:lnTo>
                    <a:lnTo>
                      <a:pt x="234" y="3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1" name="Freeform 43"/>
              <p:cNvSpPr>
                <a:spLocks/>
              </p:cNvSpPr>
              <p:nvPr/>
            </p:nvSpPr>
            <p:spPr bwMode="auto">
              <a:xfrm>
                <a:off x="1446" y="1807"/>
                <a:ext cx="52" cy="195"/>
              </a:xfrm>
              <a:custGeom>
                <a:avLst/>
                <a:gdLst>
                  <a:gd name="T0" fmla="*/ 0 w 361"/>
                  <a:gd name="T1" fmla="*/ 0 h 1365"/>
                  <a:gd name="T2" fmla="*/ 0 w 361"/>
                  <a:gd name="T3" fmla="*/ 0 h 1365"/>
                  <a:gd name="T4" fmla="*/ 0 w 361"/>
                  <a:gd name="T5" fmla="*/ 0 h 1365"/>
                  <a:gd name="T6" fmla="*/ 0 w 361"/>
                  <a:gd name="T7" fmla="*/ 0 h 1365"/>
                  <a:gd name="T8" fmla="*/ 0 w 361"/>
                  <a:gd name="T9" fmla="*/ 0 h 1365"/>
                  <a:gd name="T10" fmla="*/ 0 w 361"/>
                  <a:gd name="T11" fmla="*/ 0 h 1365"/>
                  <a:gd name="T12" fmla="*/ 0 w 361"/>
                  <a:gd name="T13" fmla="*/ 0 h 1365"/>
                  <a:gd name="T14" fmla="*/ 0 w 361"/>
                  <a:gd name="T15" fmla="*/ 0 h 1365"/>
                  <a:gd name="T16" fmla="*/ 0 w 361"/>
                  <a:gd name="T17" fmla="*/ 0 h 1365"/>
                  <a:gd name="T18" fmla="*/ 0 w 361"/>
                  <a:gd name="T19" fmla="*/ 0 h 1365"/>
                  <a:gd name="T20" fmla="*/ 0 w 361"/>
                  <a:gd name="T21" fmla="*/ 0 h 136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61"/>
                  <a:gd name="T34" fmla="*/ 0 h 1365"/>
                  <a:gd name="T35" fmla="*/ 361 w 361"/>
                  <a:gd name="T36" fmla="*/ 1365 h 136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61" h="1365">
                    <a:moveTo>
                      <a:pt x="283" y="0"/>
                    </a:moveTo>
                    <a:lnTo>
                      <a:pt x="327" y="259"/>
                    </a:lnTo>
                    <a:lnTo>
                      <a:pt x="361" y="616"/>
                    </a:lnTo>
                    <a:lnTo>
                      <a:pt x="311" y="880"/>
                    </a:lnTo>
                    <a:lnTo>
                      <a:pt x="205" y="1062"/>
                    </a:lnTo>
                    <a:lnTo>
                      <a:pt x="0" y="1365"/>
                    </a:lnTo>
                    <a:lnTo>
                      <a:pt x="266" y="863"/>
                    </a:lnTo>
                    <a:lnTo>
                      <a:pt x="311" y="616"/>
                    </a:lnTo>
                    <a:lnTo>
                      <a:pt x="266" y="338"/>
                    </a:lnTo>
                    <a:lnTo>
                      <a:pt x="266" y="116"/>
                    </a:lnTo>
                    <a:lnTo>
                      <a:pt x="28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2" name="Freeform 44"/>
              <p:cNvSpPr>
                <a:spLocks/>
              </p:cNvSpPr>
              <p:nvPr/>
            </p:nvSpPr>
            <p:spPr bwMode="auto">
              <a:xfrm>
                <a:off x="1394" y="1797"/>
                <a:ext cx="328" cy="383"/>
              </a:xfrm>
              <a:custGeom>
                <a:avLst/>
                <a:gdLst>
                  <a:gd name="T0" fmla="*/ 0 w 2298"/>
                  <a:gd name="T1" fmla="*/ 0 h 2681"/>
                  <a:gd name="T2" fmla="*/ 0 w 2298"/>
                  <a:gd name="T3" fmla="*/ 0 h 2681"/>
                  <a:gd name="T4" fmla="*/ 0 w 2298"/>
                  <a:gd name="T5" fmla="*/ 0 h 2681"/>
                  <a:gd name="T6" fmla="*/ 0 w 2298"/>
                  <a:gd name="T7" fmla="*/ 0 h 2681"/>
                  <a:gd name="T8" fmla="*/ 0 w 2298"/>
                  <a:gd name="T9" fmla="*/ 0 h 2681"/>
                  <a:gd name="T10" fmla="*/ 0 w 2298"/>
                  <a:gd name="T11" fmla="*/ 0 h 2681"/>
                  <a:gd name="T12" fmla="*/ 0 w 2298"/>
                  <a:gd name="T13" fmla="*/ 0 h 2681"/>
                  <a:gd name="T14" fmla="*/ 0 w 2298"/>
                  <a:gd name="T15" fmla="*/ 0 h 2681"/>
                  <a:gd name="T16" fmla="*/ 0 w 2298"/>
                  <a:gd name="T17" fmla="*/ 0 h 2681"/>
                  <a:gd name="T18" fmla="*/ 0 w 2298"/>
                  <a:gd name="T19" fmla="*/ 0 h 2681"/>
                  <a:gd name="T20" fmla="*/ 0 w 2298"/>
                  <a:gd name="T21" fmla="*/ 0 h 2681"/>
                  <a:gd name="T22" fmla="*/ 0 w 2298"/>
                  <a:gd name="T23" fmla="*/ 0 h 2681"/>
                  <a:gd name="T24" fmla="*/ 0 w 2298"/>
                  <a:gd name="T25" fmla="*/ 0 h 2681"/>
                  <a:gd name="T26" fmla="*/ 0 w 2298"/>
                  <a:gd name="T27" fmla="*/ 0 h 2681"/>
                  <a:gd name="T28" fmla="*/ 0 w 2298"/>
                  <a:gd name="T29" fmla="*/ 0 h 2681"/>
                  <a:gd name="T30" fmla="*/ 0 w 2298"/>
                  <a:gd name="T31" fmla="*/ 0 h 2681"/>
                  <a:gd name="T32" fmla="*/ 0 w 2298"/>
                  <a:gd name="T33" fmla="*/ 0 h 2681"/>
                  <a:gd name="T34" fmla="*/ 0 w 2298"/>
                  <a:gd name="T35" fmla="*/ 0 h 2681"/>
                  <a:gd name="T36" fmla="*/ 0 w 2298"/>
                  <a:gd name="T37" fmla="*/ 0 h 2681"/>
                  <a:gd name="T38" fmla="*/ 0 w 2298"/>
                  <a:gd name="T39" fmla="*/ 0 h 2681"/>
                  <a:gd name="T40" fmla="*/ 0 w 2298"/>
                  <a:gd name="T41" fmla="*/ 0 h 2681"/>
                  <a:gd name="T42" fmla="*/ 0 w 2298"/>
                  <a:gd name="T43" fmla="*/ 0 h 2681"/>
                  <a:gd name="T44" fmla="*/ 0 w 2298"/>
                  <a:gd name="T45" fmla="*/ 0 h 2681"/>
                  <a:gd name="T46" fmla="*/ 0 w 2298"/>
                  <a:gd name="T47" fmla="*/ 0 h 2681"/>
                  <a:gd name="T48" fmla="*/ 0 w 2298"/>
                  <a:gd name="T49" fmla="*/ 0 h 2681"/>
                  <a:gd name="T50" fmla="*/ 0 w 2298"/>
                  <a:gd name="T51" fmla="*/ 0 h 2681"/>
                  <a:gd name="T52" fmla="*/ 0 w 2298"/>
                  <a:gd name="T53" fmla="*/ 0 h 2681"/>
                  <a:gd name="T54" fmla="*/ 0 w 2298"/>
                  <a:gd name="T55" fmla="*/ 0 h 2681"/>
                  <a:gd name="T56" fmla="*/ 0 w 2298"/>
                  <a:gd name="T57" fmla="*/ 0 h 2681"/>
                  <a:gd name="T58" fmla="*/ 0 w 2298"/>
                  <a:gd name="T59" fmla="*/ 0 h 2681"/>
                  <a:gd name="T60" fmla="*/ 0 w 2298"/>
                  <a:gd name="T61" fmla="*/ 0 h 2681"/>
                  <a:gd name="T62" fmla="*/ 0 w 2298"/>
                  <a:gd name="T63" fmla="*/ 0 h 2681"/>
                  <a:gd name="T64" fmla="*/ 0 w 2298"/>
                  <a:gd name="T65" fmla="*/ 0 h 2681"/>
                  <a:gd name="T66" fmla="*/ 0 w 2298"/>
                  <a:gd name="T67" fmla="*/ 0 h 2681"/>
                  <a:gd name="T68" fmla="*/ 0 w 2298"/>
                  <a:gd name="T69" fmla="*/ 0 h 268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298"/>
                  <a:gd name="T106" fmla="*/ 0 h 2681"/>
                  <a:gd name="T107" fmla="*/ 2298 w 2298"/>
                  <a:gd name="T108" fmla="*/ 2681 h 268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298" h="2681">
                    <a:moveTo>
                      <a:pt x="632" y="0"/>
                    </a:moveTo>
                    <a:lnTo>
                      <a:pt x="649" y="143"/>
                    </a:lnTo>
                    <a:lnTo>
                      <a:pt x="632" y="484"/>
                    </a:lnTo>
                    <a:lnTo>
                      <a:pt x="537" y="907"/>
                    </a:lnTo>
                    <a:lnTo>
                      <a:pt x="520" y="1028"/>
                    </a:lnTo>
                    <a:lnTo>
                      <a:pt x="736" y="1166"/>
                    </a:lnTo>
                    <a:lnTo>
                      <a:pt x="1048" y="1652"/>
                    </a:lnTo>
                    <a:lnTo>
                      <a:pt x="1219" y="1774"/>
                    </a:lnTo>
                    <a:lnTo>
                      <a:pt x="1450" y="1875"/>
                    </a:lnTo>
                    <a:lnTo>
                      <a:pt x="1513" y="1795"/>
                    </a:lnTo>
                    <a:lnTo>
                      <a:pt x="1481" y="1511"/>
                    </a:lnTo>
                    <a:lnTo>
                      <a:pt x="1357" y="1264"/>
                    </a:lnTo>
                    <a:lnTo>
                      <a:pt x="1237" y="784"/>
                    </a:lnTo>
                    <a:lnTo>
                      <a:pt x="1406" y="1225"/>
                    </a:lnTo>
                    <a:lnTo>
                      <a:pt x="1541" y="1332"/>
                    </a:lnTo>
                    <a:lnTo>
                      <a:pt x="1667" y="1332"/>
                    </a:lnTo>
                    <a:lnTo>
                      <a:pt x="1823" y="1252"/>
                    </a:lnTo>
                    <a:lnTo>
                      <a:pt x="1867" y="1089"/>
                    </a:lnTo>
                    <a:lnTo>
                      <a:pt x="1835" y="1285"/>
                    </a:lnTo>
                    <a:lnTo>
                      <a:pt x="1700" y="1430"/>
                    </a:lnTo>
                    <a:lnTo>
                      <a:pt x="1603" y="1511"/>
                    </a:lnTo>
                    <a:lnTo>
                      <a:pt x="1572" y="1672"/>
                    </a:lnTo>
                    <a:lnTo>
                      <a:pt x="1619" y="1774"/>
                    </a:lnTo>
                    <a:lnTo>
                      <a:pt x="1712" y="1774"/>
                    </a:lnTo>
                    <a:lnTo>
                      <a:pt x="1883" y="1690"/>
                    </a:lnTo>
                    <a:lnTo>
                      <a:pt x="2071" y="1430"/>
                    </a:lnTo>
                    <a:lnTo>
                      <a:pt x="2194" y="1089"/>
                    </a:lnTo>
                    <a:lnTo>
                      <a:pt x="2282" y="744"/>
                    </a:lnTo>
                    <a:lnTo>
                      <a:pt x="2282" y="1166"/>
                    </a:lnTo>
                    <a:lnTo>
                      <a:pt x="2253" y="1672"/>
                    </a:lnTo>
                    <a:lnTo>
                      <a:pt x="2298" y="2056"/>
                    </a:lnTo>
                    <a:lnTo>
                      <a:pt x="2282" y="2358"/>
                    </a:lnTo>
                    <a:lnTo>
                      <a:pt x="2206" y="2558"/>
                    </a:lnTo>
                    <a:lnTo>
                      <a:pt x="2086" y="2658"/>
                    </a:lnTo>
                    <a:lnTo>
                      <a:pt x="2022" y="2681"/>
                    </a:lnTo>
                    <a:lnTo>
                      <a:pt x="1789" y="2681"/>
                    </a:lnTo>
                    <a:lnTo>
                      <a:pt x="1603" y="2558"/>
                    </a:lnTo>
                    <a:lnTo>
                      <a:pt x="1279" y="2500"/>
                    </a:lnTo>
                    <a:lnTo>
                      <a:pt x="1063" y="2500"/>
                    </a:lnTo>
                    <a:lnTo>
                      <a:pt x="1373" y="2482"/>
                    </a:lnTo>
                    <a:lnTo>
                      <a:pt x="1636" y="2500"/>
                    </a:lnTo>
                    <a:lnTo>
                      <a:pt x="1823" y="2461"/>
                    </a:lnTo>
                    <a:lnTo>
                      <a:pt x="1912" y="2378"/>
                    </a:lnTo>
                    <a:lnTo>
                      <a:pt x="1989" y="2222"/>
                    </a:lnTo>
                    <a:lnTo>
                      <a:pt x="1989" y="2014"/>
                    </a:lnTo>
                    <a:lnTo>
                      <a:pt x="1929" y="1875"/>
                    </a:lnTo>
                    <a:lnTo>
                      <a:pt x="1851" y="1813"/>
                    </a:lnTo>
                    <a:lnTo>
                      <a:pt x="1636" y="1936"/>
                    </a:lnTo>
                    <a:lnTo>
                      <a:pt x="1851" y="2132"/>
                    </a:lnTo>
                    <a:lnTo>
                      <a:pt x="1851" y="2299"/>
                    </a:lnTo>
                    <a:lnTo>
                      <a:pt x="1667" y="2175"/>
                    </a:lnTo>
                    <a:lnTo>
                      <a:pt x="1321" y="2132"/>
                    </a:lnTo>
                    <a:lnTo>
                      <a:pt x="1048" y="1994"/>
                    </a:lnTo>
                    <a:lnTo>
                      <a:pt x="898" y="1813"/>
                    </a:lnTo>
                    <a:lnTo>
                      <a:pt x="785" y="1652"/>
                    </a:lnTo>
                    <a:lnTo>
                      <a:pt x="632" y="1587"/>
                    </a:lnTo>
                    <a:lnTo>
                      <a:pt x="491" y="1575"/>
                    </a:lnTo>
                    <a:lnTo>
                      <a:pt x="383" y="1611"/>
                    </a:lnTo>
                    <a:lnTo>
                      <a:pt x="261" y="1749"/>
                    </a:lnTo>
                    <a:lnTo>
                      <a:pt x="304" y="2280"/>
                    </a:lnTo>
                    <a:lnTo>
                      <a:pt x="433" y="2558"/>
                    </a:lnTo>
                    <a:lnTo>
                      <a:pt x="261" y="2252"/>
                    </a:lnTo>
                    <a:lnTo>
                      <a:pt x="185" y="1958"/>
                    </a:lnTo>
                    <a:lnTo>
                      <a:pt x="0" y="2681"/>
                    </a:lnTo>
                    <a:lnTo>
                      <a:pt x="58" y="2299"/>
                    </a:lnTo>
                    <a:lnTo>
                      <a:pt x="236" y="1672"/>
                    </a:lnTo>
                    <a:lnTo>
                      <a:pt x="445" y="1166"/>
                    </a:lnTo>
                    <a:lnTo>
                      <a:pt x="537" y="804"/>
                    </a:lnTo>
                    <a:lnTo>
                      <a:pt x="616" y="426"/>
                    </a:lnTo>
                    <a:lnTo>
                      <a:pt x="632" y="143"/>
                    </a:lnTo>
                    <a:lnTo>
                      <a:pt x="63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3" name="Freeform 45"/>
              <p:cNvSpPr>
                <a:spLocks/>
              </p:cNvSpPr>
              <p:nvPr/>
            </p:nvSpPr>
            <p:spPr bwMode="auto">
              <a:xfrm>
                <a:off x="1282" y="1708"/>
                <a:ext cx="202" cy="472"/>
              </a:xfrm>
              <a:custGeom>
                <a:avLst/>
                <a:gdLst>
                  <a:gd name="T0" fmla="*/ 0 w 1419"/>
                  <a:gd name="T1" fmla="*/ 0 h 3309"/>
                  <a:gd name="T2" fmla="*/ 0 w 1419"/>
                  <a:gd name="T3" fmla="*/ 0 h 3309"/>
                  <a:gd name="T4" fmla="*/ 0 w 1419"/>
                  <a:gd name="T5" fmla="*/ 0 h 3309"/>
                  <a:gd name="T6" fmla="*/ 0 w 1419"/>
                  <a:gd name="T7" fmla="*/ 0 h 3309"/>
                  <a:gd name="T8" fmla="*/ 0 w 1419"/>
                  <a:gd name="T9" fmla="*/ 0 h 3309"/>
                  <a:gd name="T10" fmla="*/ 0 w 1419"/>
                  <a:gd name="T11" fmla="*/ 0 h 3309"/>
                  <a:gd name="T12" fmla="*/ 0 w 1419"/>
                  <a:gd name="T13" fmla="*/ 0 h 3309"/>
                  <a:gd name="T14" fmla="*/ 0 w 1419"/>
                  <a:gd name="T15" fmla="*/ 0 h 3309"/>
                  <a:gd name="T16" fmla="*/ 0 w 1419"/>
                  <a:gd name="T17" fmla="*/ 0 h 3309"/>
                  <a:gd name="T18" fmla="*/ 0 w 1419"/>
                  <a:gd name="T19" fmla="*/ 0 h 3309"/>
                  <a:gd name="T20" fmla="*/ 0 w 1419"/>
                  <a:gd name="T21" fmla="*/ 0 h 3309"/>
                  <a:gd name="T22" fmla="*/ 0 w 1419"/>
                  <a:gd name="T23" fmla="*/ 0 h 3309"/>
                  <a:gd name="T24" fmla="*/ 0 w 1419"/>
                  <a:gd name="T25" fmla="*/ 0 h 3309"/>
                  <a:gd name="T26" fmla="*/ 0 w 1419"/>
                  <a:gd name="T27" fmla="*/ 0 h 3309"/>
                  <a:gd name="T28" fmla="*/ 0 w 1419"/>
                  <a:gd name="T29" fmla="*/ 0 h 3309"/>
                  <a:gd name="T30" fmla="*/ 0 w 1419"/>
                  <a:gd name="T31" fmla="*/ 0 h 3309"/>
                  <a:gd name="T32" fmla="*/ 0 w 1419"/>
                  <a:gd name="T33" fmla="*/ 0 h 3309"/>
                  <a:gd name="T34" fmla="*/ 0 w 1419"/>
                  <a:gd name="T35" fmla="*/ 0 h 3309"/>
                  <a:gd name="T36" fmla="*/ 0 w 1419"/>
                  <a:gd name="T37" fmla="*/ 0 h 3309"/>
                  <a:gd name="T38" fmla="*/ 0 w 1419"/>
                  <a:gd name="T39" fmla="*/ 0 h 3309"/>
                  <a:gd name="T40" fmla="*/ 0 w 1419"/>
                  <a:gd name="T41" fmla="*/ 0 h 3309"/>
                  <a:gd name="T42" fmla="*/ 0 w 1419"/>
                  <a:gd name="T43" fmla="*/ 0 h 3309"/>
                  <a:gd name="T44" fmla="*/ 0 w 1419"/>
                  <a:gd name="T45" fmla="*/ 0 h 3309"/>
                  <a:gd name="T46" fmla="*/ 0 w 1419"/>
                  <a:gd name="T47" fmla="*/ 0 h 3309"/>
                  <a:gd name="T48" fmla="*/ 0 w 1419"/>
                  <a:gd name="T49" fmla="*/ 0 h 3309"/>
                  <a:gd name="T50" fmla="*/ 0 w 1419"/>
                  <a:gd name="T51" fmla="*/ 0 h 3309"/>
                  <a:gd name="T52" fmla="*/ 0 w 1419"/>
                  <a:gd name="T53" fmla="*/ 0 h 3309"/>
                  <a:gd name="T54" fmla="*/ 0 w 1419"/>
                  <a:gd name="T55" fmla="*/ 0 h 3309"/>
                  <a:gd name="T56" fmla="*/ 0 w 1419"/>
                  <a:gd name="T57" fmla="*/ 0 h 3309"/>
                  <a:gd name="T58" fmla="*/ 0 w 1419"/>
                  <a:gd name="T59" fmla="*/ 0 h 3309"/>
                  <a:gd name="T60" fmla="*/ 0 w 1419"/>
                  <a:gd name="T61" fmla="*/ 0 h 3309"/>
                  <a:gd name="T62" fmla="*/ 0 w 1419"/>
                  <a:gd name="T63" fmla="*/ 0 h 3309"/>
                  <a:gd name="T64" fmla="*/ 0 w 1419"/>
                  <a:gd name="T65" fmla="*/ 0 h 330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19"/>
                  <a:gd name="T100" fmla="*/ 0 h 3309"/>
                  <a:gd name="T101" fmla="*/ 1419 w 1419"/>
                  <a:gd name="T102" fmla="*/ 3309 h 330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19" h="3309">
                    <a:moveTo>
                      <a:pt x="1419" y="730"/>
                    </a:moveTo>
                    <a:lnTo>
                      <a:pt x="1373" y="668"/>
                    </a:lnTo>
                    <a:lnTo>
                      <a:pt x="1324" y="668"/>
                    </a:lnTo>
                    <a:lnTo>
                      <a:pt x="1184" y="771"/>
                    </a:lnTo>
                    <a:lnTo>
                      <a:pt x="1084" y="1154"/>
                    </a:lnTo>
                    <a:lnTo>
                      <a:pt x="756" y="2042"/>
                    </a:lnTo>
                    <a:lnTo>
                      <a:pt x="444" y="3024"/>
                    </a:lnTo>
                    <a:lnTo>
                      <a:pt x="372" y="3309"/>
                    </a:lnTo>
                    <a:lnTo>
                      <a:pt x="307" y="3309"/>
                    </a:lnTo>
                    <a:lnTo>
                      <a:pt x="372" y="3024"/>
                    </a:lnTo>
                    <a:lnTo>
                      <a:pt x="325" y="2300"/>
                    </a:lnTo>
                    <a:lnTo>
                      <a:pt x="338" y="1737"/>
                    </a:lnTo>
                    <a:lnTo>
                      <a:pt x="307" y="1309"/>
                    </a:lnTo>
                    <a:lnTo>
                      <a:pt x="187" y="605"/>
                    </a:lnTo>
                    <a:lnTo>
                      <a:pt x="0" y="0"/>
                    </a:lnTo>
                    <a:lnTo>
                      <a:pt x="199" y="423"/>
                    </a:lnTo>
                    <a:lnTo>
                      <a:pt x="259" y="730"/>
                    </a:lnTo>
                    <a:lnTo>
                      <a:pt x="383" y="1515"/>
                    </a:lnTo>
                    <a:lnTo>
                      <a:pt x="540" y="2018"/>
                    </a:lnTo>
                    <a:lnTo>
                      <a:pt x="616" y="2402"/>
                    </a:lnTo>
                    <a:lnTo>
                      <a:pt x="756" y="1913"/>
                    </a:lnTo>
                    <a:lnTo>
                      <a:pt x="802" y="1755"/>
                    </a:lnTo>
                    <a:lnTo>
                      <a:pt x="616" y="1251"/>
                    </a:lnTo>
                    <a:lnTo>
                      <a:pt x="557" y="889"/>
                    </a:lnTo>
                    <a:lnTo>
                      <a:pt x="401" y="443"/>
                    </a:lnTo>
                    <a:lnTo>
                      <a:pt x="585" y="908"/>
                    </a:lnTo>
                    <a:lnTo>
                      <a:pt x="676" y="1309"/>
                    </a:lnTo>
                    <a:lnTo>
                      <a:pt x="831" y="1675"/>
                    </a:lnTo>
                    <a:lnTo>
                      <a:pt x="1033" y="1090"/>
                    </a:lnTo>
                    <a:lnTo>
                      <a:pt x="1170" y="730"/>
                    </a:lnTo>
                    <a:lnTo>
                      <a:pt x="1324" y="628"/>
                    </a:lnTo>
                    <a:lnTo>
                      <a:pt x="1419" y="628"/>
                    </a:lnTo>
                    <a:lnTo>
                      <a:pt x="1419" y="7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4" name="Freeform 46"/>
              <p:cNvSpPr>
                <a:spLocks/>
              </p:cNvSpPr>
              <p:nvPr/>
            </p:nvSpPr>
            <p:spPr bwMode="auto">
              <a:xfrm>
                <a:off x="935" y="1379"/>
                <a:ext cx="366" cy="801"/>
              </a:xfrm>
              <a:custGeom>
                <a:avLst/>
                <a:gdLst>
                  <a:gd name="T0" fmla="*/ 0 w 2564"/>
                  <a:gd name="T1" fmla="*/ 0 h 5608"/>
                  <a:gd name="T2" fmla="*/ 0 w 2564"/>
                  <a:gd name="T3" fmla="*/ 0 h 5608"/>
                  <a:gd name="T4" fmla="*/ 0 w 2564"/>
                  <a:gd name="T5" fmla="*/ 0 h 5608"/>
                  <a:gd name="T6" fmla="*/ 0 w 2564"/>
                  <a:gd name="T7" fmla="*/ 0 h 5608"/>
                  <a:gd name="T8" fmla="*/ 0 w 2564"/>
                  <a:gd name="T9" fmla="*/ 0 h 5608"/>
                  <a:gd name="T10" fmla="*/ 0 w 2564"/>
                  <a:gd name="T11" fmla="*/ 0 h 5608"/>
                  <a:gd name="T12" fmla="*/ 0 w 2564"/>
                  <a:gd name="T13" fmla="*/ 0 h 5608"/>
                  <a:gd name="T14" fmla="*/ 0 w 2564"/>
                  <a:gd name="T15" fmla="*/ 0 h 5608"/>
                  <a:gd name="T16" fmla="*/ 0 w 2564"/>
                  <a:gd name="T17" fmla="*/ 0 h 5608"/>
                  <a:gd name="T18" fmla="*/ 0 w 2564"/>
                  <a:gd name="T19" fmla="*/ 0 h 5608"/>
                  <a:gd name="T20" fmla="*/ 0 w 2564"/>
                  <a:gd name="T21" fmla="*/ 0 h 5608"/>
                  <a:gd name="T22" fmla="*/ 0 w 2564"/>
                  <a:gd name="T23" fmla="*/ 0 h 5608"/>
                  <a:gd name="T24" fmla="*/ 0 w 2564"/>
                  <a:gd name="T25" fmla="*/ 0 h 5608"/>
                  <a:gd name="T26" fmla="*/ 0 w 2564"/>
                  <a:gd name="T27" fmla="*/ 0 h 5608"/>
                  <a:gd name="T28" fmla="*/ 0 w 2564"/>
                  <a:gd name="T29" fmla="*/ 0 h 5608"/>
                  <a:gd name="T30" fmla="*/ 0 w 2564"/>
                  <a:gd name="T31" fmla="*/ 0 h 5608"/>
                  <a:gd name="T32" fmla="*/ 0 w 2564"/>
                  <a:gd name="T33" fmla="*/ 0 h 5608"/>
                  <a:gd name="T34" fmla="*/ 0 w 2564"/>
                  <a:gd name="T35" fmla="*/ 0 h 5608"/>
                  <a:gd name="T36" fmla="*/ 0 w 2564"/>
                  <a:gd name="T37" fmla="*/ 0 h 5608"/>
                  <a:gd name="T38" fmla="*/ 0 w 2564"/>
                  <a:gd name="T39" fmla="*/ 0 h 5608"/>
                  <a:gd name="T40" fmla="*/ 0 w 2564"/>
                  <a:gd name="T41" fmla="*/ 0 h 5608"/>
                  <a:gd name="T42" fmla="*/ 0 w 2564"/>
                  <a:gd name="T43" fmla="*/ 0 h 5608"/>
                  <a:gd name="T44" fmla="*/ 0 w 2564"/>
                  <a:gd name="T45" fmla="*/ 0 h 5608"/>
                  <a:gd name="T46" fmla="*/ 0 w 2564"/>
                  <a:gd name="T47" fmla="*/ 0 h 5608"/>
                  <a:gd name="T48" fmla="*/ 0 w 2564"/>
                  <a:gd name="T49" fmla="*/ 0 h 5608"/>
                  <a:gd name="T50" fmla="*/ 0 w 2564"/>
                  <a:gd name="T51" fmla="*/ 0 h 5608"/>
                  <a:gd name="T52" fmla="*/ 0 w 2564"/>
                  <a:gd name="T53" fmla="*/ 0 h 5608"/>
                  <a:gd name="T54" fmla="*/ 0 w 2564"/>
                  <a:gd name="T55" fmla="*/ 0 h 5608"/>
                  <a:gd name="T56" fmla="*/ 0 w 2564"/>
                  <a:gd name="T57" fmla="*/ 0 h 5608"/>
                  <a:gd name="T58" fmla="*/ 0 w 2564"/>
                  <a:gd name="T59" fmla="*/ 0 h 5608"/>
                  <a:gd name="T60" fmla="*/ 0 w 2564"/>
                  <a:gd name="T61" fmla="*/ 0 h 5608"/>
                  <a:gd name="T62" fmla="*/ 0 w 2564"/>
                  <a:gd name="T63" fmla="*/ 0 h 5608"/>
                  <a:gd name="T64" fmla="*/ 0 w 2564"/>
                  <a:gd name="T65" fmla="*/ 0 h 5608"/>
                  <a:gd name="T66" fmla="*/ 0 w 2564"/>
                  <a:gd name="T67" fmla="*/ 0 h 5608"/>
                  <a:gd name="T68" fmla="*/ 0 w 2564"/>
                  <a:gd name="T69" fmla="*/ 0 h 5608"/>
                  <a:gd name="T70" fmla="*/ 0 w 2564"/>
                  <a:gd name="T71" fmla="*/ 0 h 5608"/>
                  <a:gd name="T72" fmla="*/ 0 w 2564"/>
                  <a:gd name="T73" fmla="*/ 0 h 5608"/>
                  <a:gd name="T74" fmla="*/ 0 w 2564"/>
                  <a:gd name="T75" fmla="*/ 0 h 5608"/>
                  <a:gd name="T76" fmla="*/ 0 w 2564"/>
                  <a:gd name="T77" fmla="*/ 0 h 5608"/>
                  <a:gd name="T78" fmla="*/ 0 w 2564"/>
                  <a:gd name="T79" fmla="*/ 0 h 5608"/>
                  <a:gd name="T80" fmla="*/ 0 w 2564"/>
                  <a:gd name="T81" fmla="*/ 0 h 5608"/>
                  <a:gd name="T82" fmla="*/ 0 w 2564"/>
                  <a:gd name="T83" fmla="*/ 0 h 5608"/>
                  <a:gd name="T84" fmla="*/ 0 w 2564"/>
                  <a:gd name="T85" fmla="*/ 0 h 5608"/>
                  <a:gd name="T86" fmla="*/ 0 w 2564"/>
                  <a:gd name="T87" fmla="*/ 0 h 5608"/>
                  <a:gd name="T88" fmla="*/ 0 w 2564"/>
                  <a:gd name="T89" fmla="*/ 0 h 560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64"/>
                  <a:gd name="T136" fmla="*/ 0 h 5608"/>
                  <a:gd name="T137" fmla="*/ 2564 w 2564"/>
                  <a:gd name="T138" fmla="*/ 5608 h 560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64" h="5608">
                    <a:moveTo>
                      <a:pt x="1666" y="1778"/>
                    </a:moveTo>
                    <a:lnTo>
                      <a:pt x="1763" y="2038"/>
                    </a:lnTo>
                    <a:lnTo>
                      <a:pt x="1794" y="2280"/>
                    </a:lnTo>
                    <a:lnTo>
                      <a:pt x="1794" y="2457"/>
                    </a:lnTo>
                    <a:lnTo>
                      <a:pt x="1666" y="2787"/>
                    </a:lnTo>
                    <a:lnTo>
                      <a:pt x="1782" y="2722"/>
                    </a:lnTo>
                    <a:lnTo>
                      <a:pt x="1918" y="2563"/>
                    </a:lnTo>
                    <a:lnTo>
                      <a:pt x="1918" y="2845"/>
                    </a:lnTo>
                    <a:lnTo>
                      <a:pt x="1867" y="3070"/>
                    </a:lnTo>
                    <a:lnTo>
                      <a:pt x="1810" y="3427"/>
                    </a:lnTo>
                    <a:lnTo>
                      <a:pt x="2006" y="3167"/>
                    </a:lnTo>
                    <a:lnTo>
                      <a:pt x="2103" y="2904"/>
                    </a:lnTo>
                    <a:lnTo>
                      <a:pt x="2103" y="2621"/>
                    </a:lnTo>
                    <a:lnTo>
                      <a:pt x="2041" y="2362"/>
                    </a:lnTo>
                    <a:lnTo>
                      <a:pt x="2213" y="2722"/>
                    </a:lnTo>
                    <a:lnTo>
                      <a:pt x="2304" y="3149"/>
                    </a:lnTo>
                    <a:lnTo>
                      <a:pt x="2257" y="3530"/>
                    </a:lnTo>
                    <a:lnTo>
                      <a:pt x="2293" y="3855"/>
                    </a:lnTo>
                    <a:lnTo>
                      <a:pt x="2374" y="4378"/>
                    </a:lnTo>
                    <a:lnTo>
                      <a:pt x="2407" y="4838"/>
                    </a:lnTo>
                    <a:lnTo>
                      <a:pt x="2564" y="5585"/>
                    </a:lnTo>
                    <a:lnTo>
                      <a:pt x="2363" y="4941"/>
                    </a:lnTo>
                    <a:lnTo>
                      <a:pt x="2304" y="4514"/>
                    </a:lnTo>
                    <a:lnTo>
                      <a:pt x="2134" y="4212"/>
                    </a:lnTo>
                    <a:lnTo>
                      <a:pt x="2021" y="3892"/>
                    </a:lnTo>
                    <a:lnTo>
                      <a:pt x="1978" y="4259"/>
                    </a:lnTo>
                    <a:lnTo>
                      <a:pt x="2083" y="4823"/>
                    </a:lnTo>
                    <a:lnTo>
                      <a:pt x="2118" y="5243"/>
                    </a:lnTo>
                    <a:lnTo>
                      <a:pt x="2213" y="5608"/>
                    </a:lnTo>
                    <a:lnTo>
                      <a:pt x="2006" y="5608"/>
                    </a:lnTo>
                    <a:lnTo>
                      <a:pt x="1653" y="5149"/>
                    </a:lnTo>
                    <a:lnTo>
                      <a:pt x="1653" y="5243"/>
                    </a:lnTo>
                    <a:lnTo>
                      <a:pt x="1810" y="5608"/>
                    </a:lnTo>
                    <a:lnTo>
                      <a:pt x="1479" y="5608"/>
                    </a:lnTo>
                    <a:lnTo>
                      <a:pt x="1420" y="5409"/>
                    </a:lnTo>
                    <a:lnTo>
                      <a:pt x="1420" y="5207"/>
                    </a:lnTo>
                    <a:lnTo>
                      <a:pt x="1531" y="4902"/>
                    </a:lnTo>
                    <a:lnTo>
                      <a:pt x="1641" y="4599"/>
                    </a:lnTo>
                    <a:lnTo>
                      <a:pt x="1666" y="4277"/>
                    </a:lnTo>
                    <a:lnTo>
                      <a:pt x="1571" y="3995"/>
                    </a:lnTo>
                    <a:lnTo>
                      <a:pt x="1558" y="3753"/>
                    </a:lnTo>
                    <a:lnTo>
                      <a:pt x="1591" y="3453"/>
                    </a:lnTo>
                    <a:lnTo>
                      <a:pt x="1547" y="3167"/>
                    </a:lnTo>
                    <a:lnTo>
                      <a:pt x="1515" y="2885"/>
                    </a:lnTo>
                    <a:lnTo>
                      <a:pt x="1515" y="2787"/>
                    </a:lnTo>
                    <a:lnTo>
                      <a:pt x="1252" y="2827"/>
                    </a:lnTo>
                    <a:lnTo>
                      <a:pt x="1005" y="2967"/>
                    </a:lnTo>
                    <a:lnTo>
                      <a:pt x="791" y="3006"/>
                    </a:lnTo>
                    <a:lnTo>
                      <a:pt x="538" y="3006"/>
                    </a:lnTo>
                    <a:lnTo>
                      <a:pt x="250" y="2885"/>
                    </a:lnTo>
                    <a:lnTo>
                      <a:pt x="64" y="2701"/>
                    </a:lnTo>
                    <a:lnTo>
                      <a:pt x="0" y="2362"/>
                    </a:lnTo>
                    <a:lnTo>
                      <a:pt x="32" y="2055"/>
                    </a:lnTo>
                    <a:lnTo>
                      <a:pt x="127" y="1755"/>
                    </a:lnTo>
                    <a:lnTo>
                      <a:pt x="250" y="1494"/>
                    </a:lnTo>
                    <a:lnTo>
                      <a:pt x="513" y="1112"/>
                    </a:lnTo>
                    <a:lnTo>
                      <a:pt x="1036" y="508"/>
                    </a:lnTo>
                    <a:lnTo>
                      <a:pt x="1298" y="205"/>
                    </a:lnTo>
                    <a:lnTo>
                      <a:pt x="1470" y="0"/>
                    </a:lnTo>
                    <a:lnTo>
                      <a:pt x="1283" y="264"/>
                    </a:lnTo>
                    <a:lnTo>
                      <a:pt x="1115" y="468"/>
                    </a:lnTo>
                    <a:lnTo>
                      <a:pt x="1066" y="767"/>
                    </a:lnTo>
                    <a:lnTo>
                      <a:pt x="1066" y="548"/>
                    </a:lnTo>
                    <a:lnTo>
                      <a:pt x="1036" y="548"/>
                    </a:lnTo>
                    <a:lnTo>
                      <a:pt x="697" y="951"/>
                    </a:lnTo>
                    <a:lnTo>
                      <a:pt x="478" y="1232"/>
                    </a:lnTo>
                    <a:lnTo>
                      <a:pt x="373" y="1457"/>
                    </a:lnTo>
                    <a:lnTo>
                      <a:pt x="343" y="1658"/>
                    </a:lnTo>
                    <a:lnTo>
                      <a:pt x="343" y="1919"/>
                    </a:lnTo>
                    <a:lnTo>
                      <a:pt x="388" y="2240"/>
                    </a:lnTo>
                    <a:lnTo>
                      <a:pt x="311" y="2038"/>
                    </a:lnTo>
                    <a:lnTo>
                      <a:pt x="268" y="1778"/>
                    </a:lnTo>
                    <a:lnTo>
                      <a:pt x="153" y="2100"/>
                    </a:lnTo>
                    <a:lnTo>
                      <a:pt x="153" y="2425"/>
                    </a:lnTo>
                    <a:lnTo>
                      <a:pt x="232" y="2662"/>
                    </a:lnTo>
                    <a:lnTo>
                      <a:pt x="407" y="2787"/>
                    </a:lnTo>
                    <a:lnTo>
                      <a:pt x="652" y="2845"/>
                    </a:lnTo>
                    <a:lnTo>
                      <a:pt x="881" y="2808"/>
                    </a:lnTo>
                    <a:lnTo>
                      <a:pt x="989" y="2662"/>
                    </a:lnTo>
                    <a:lnTo>
                      <a:pt x="743" y="2722"/>
                    </a:lnTo>
                    <a:lnTo>
                      <a:pt x="1051" y="2542"/>
                    </a:lnTo>
                    <a:lnTo>
                      <a:pt x="1221" y="2342"/>
                    </a:lnTo>
                    <a:lnTo>
                      <a:pt x="1470" y="1919"/>
                    </a:lnTo>
                    <a:lnTo>
                      <a:pt x="1298" y="2342"/>
                    </a:lnTo>
                    <a:lnTo>
                      <a:pt x="1115" y="2583"/>
                    </a:lnTo>
                    <a:lnTo>
                      <a:pt x="1343" y="2504"/>
                    </a:lnTo>
                    <a:lnTo>
                      <a:pt x="1479" y="2563"/>
                    </a:lnTo>
                    <a:lnTo>
                      <a:pt x="1686" y="2457"/>
                    </a:lnTo>
                    <a:lnTo>
                      <a:pt x="1730" y="2265"/>
                    </a:lnTo>
                    <a:lnTo>
                      <a:pt x="1730" y="2038"/>
                    </a:lnTo>
                    <a:lnTo>
                      <a:pt x="1666" y="17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5" name="Freeform 47"/>
              <p:cNvSpPr>
                <a:spLocks/>
              </p:cNvSpPr>
              <p:nvPr/>
            </p:nvSpPr>
            <p:spPr bwMode="auto">
              <a:xfrm>
                <a:off x="1076" y="1351"/>
                <a:ext cx="215" cy="360"/>
              </a:xfrm>
              <a:custGeom>
                <a:avLst/>
                <a:gdLst>
                  <a:gd name="T0" fmla="*/ 0 w 1501"/>
                  <a:gd name="T1" fmla="*/ 0 h 2519"/>
                  <a:gd name="T2" fmla="*/ 0 w 1501"/>
                  <a:gd name="T3" fmla="*/ 0 h 2519"/>
                  <a:gd name="T4" fmla="*/ 0 w 1501"/>
                  <a:gd name="T5" fmla="*/ 0 h 2519"/>
                  <a:gd name="T6" fmla="*/ 0 w 1501"/>
                  <a:gd name="T7" fmla="*/ 0 h 2519"/>
                  <a:gd name="T8" fmla="*/ 0 w 1501"/>
                  <a:gd name="T9" fmla="*/ 0 h 2519"/>
                  <a:gd name="T10" fmla="*/ 0 w 1501"/>
                  <a:gd name="T11" fmla="*/ 0 h 2519"/>
                  <a:gd name="T12" fmla="*/ 0 w 1501"/>
                  <a:gd name="T13" fmla="*/ 0 h 2519"/>
                  <a:gd name="T14" fmla="*/ 0 w 1501"/>
                  <a:gd name="T15" fmla="*/ 0 h 2519"/>
                  <a:gd name="T16" fmla="*/ 0 w 1501"/>
                  <a:gd name="T17" fmla="*/ 0 h 2519"/>
                  <a:gd name="T18" fmla="*/ 0 w 1501"/>
                  <a:gd name="T19" fmla="*/ 0 h 2519"/>
                  <a:gd name="T20" fmla="*/ 0 w 1501"/>
                  <a:gd name="T21" fmla="*/ 0 h 2519"/>
                  <a:gd name="T22" fmla="*/ 0 w 1501"/>
                  <a:gd name="T23" fmla="*/ 0 h 2519"/>
                  <a:gd name="T24" fmla="*/ 0 w 1501"/>
                  <a:gd name="T25" fmla="*/ 0 h 2519"/>
                  <a:gd name="T26" fmla="*/ 0 w 1501"/>
                  <a:gd name="T27" fmla="*/ 0 h 2519"/>
                  <a:gd name="T28" fmla="*/ 0 w 1501"/>
                  <a:gd name="T29" fmla="*/ 0 h 2519"/>
                  <a:gd name="T30" fmla="*/ 0 w 1501"/>
                  <a:gd name="T31" fmla="*/ 0 h 2519"/>
                  <a:gd name="T32" fmla="*/ 0 w 1501"/>
                  <a:gd name="T33" fmla="*/ 0 h 2519"/>
                  <a:gd name="T34" fmla="*/ 0 w 1501"/>
                  <a:gd name="T35" fmla="*/ 0 h 2519"/>
                  <a:gd name="T36" fmla="*/ 0 w 1501"/>
                  <a:gd name="T37" fmla="*/ 0 h 2519"/>
                  <a:gd name="T38" fmla="*/ 0 w 1501"/>
                  <a:gd name="T39" fmla="*/ 0 h 2519"/>
                  <a:gd name="T40" fmla="*/ 0 w 1501"/>
                  <a:gd name="T41" fmla="*/ 0 h 2519"/>
                  <a:gd name="T42" fmla="*/ 0 w 1501"/>
                  <a:gd name="T43" fmla="*/ 0 h 2519"/>
                  <a:gd name="T44" fmla="*/ 0 w 1501"/>
                  <a:gd name="T45" fmla="*/ 0 h 2519"/>
                  <a:gd name="T46" fmla="*/ 0 w 1501"/>
                  <a:gd name="T47" fmla="*/ 0 h 2519"/>
                  <a:gd name="T48" fmla="*/ 0 w 1501"/>
                  <a:gd name="T49" fmla="*/ 0 h 2519"/>
                  <a:gd name="T50" fmla="*/ 0 w 1501"/>
                  <a:gd name="T51" fmla="*/ 0 h 2519"/>
                  <a:gd name="T52" fmla="*/ 0 w 1501"/>
                  <a:gd name="T53" fmla="*/ 0 h 2519"/>
                  <a:gd name="T54" fmla="*/ 0 w 1501"/>
                  <a:gd name="T55" fmla="*/ 0 h 2519"/>
                  <a:gd name="T56" fmla="*/ 0 w 1501"/>
                  <a:gd name="T57" fmla="*/ 0 h 2519"/>
                  <a:gd name="T58" fmla="*/ 0 w 1501"/>
                  <a:gd name="T59" fmla="*/ 0 h 2519"/>
                  <a:gd name="T60" fmla="*/ 0 w 1501"/>
                  <a:gd name="T61" fmla="*/ 0 h 2519"/>
                  <a:gd name="T62" fmla="*/ 0 w 1501"/>
                  <a:gd name="T63" fmla="*/ 0 h 2519"/>
                  <a:gd name="T64" fmla="*/ 0 w 1501"/>
                  <a:gd name="T65" fmla="*/ 0 h 2519"/>
                  <a:gd name="T66" fmla="*/ 0 w 1501"/>
                  <a:gd name="T67" fmla="*/ 0 h 2519"/>
                  <a:gd name="T68" fmla="*/ 0 w 1501"/>
                  <a:gd name="T69" fmla="*/ 0 h 25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501"/>
                  <a:gd name="T106" fmla="*/ 0 h 2519"/>
                  <a:gd name="T107" fmla="*/ 1501 w 1501"/>
                  <a:gd name="T108" fmla="*/ 2519 h 251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501" h="2519">
                    <a:moveTo>
                      <a:pt x="569" y="99"/>
                    </a:moveTo>
                    <a:lnTo>
                      <a:pt x="757" y="601"/>
                    </a:lnTo>
                    <a:lnTo>
                      <a:pt x="793" y="686"/>
                    </a:lnTo>
                    <a:lnTo>
                      <a:pt x="938" y="686"/>
                    </a:lnTo>
                    <a:lnTo>
                      <a:pt x="1145" y="558"/>
                    </a:lnTo>
                    <a:lnTo>
                      <a:pt x="1304" y="221"/>
                    </a:lnTo>
                    <a:lnTo>
                      <a:pt x="1501" y="0"/>
                    </a:lnTo>
                    <a:lnTo>
                      <a:pt x="1283" y="280"/>
                    </a:lnTo>
                    <a:lnTo>
                      <a:pt x="1157" y="620"/>
                    </a:lnTo>
                    <a:lnTo>
                      <a:pt x="821" y="1328"/>
                    </a:lnTo>
                    <a:lnTo>
                      <a:pt x="707" y="1573"/>
                    </a:lnTo>
                    <a:lnTo>
                      <a:pt x="805" y="1731"/>
                    </a:lnTo>
                    <a:lnTo>
                      <a:pt x="929" y="2054"/>
                    </a:lnTo>
                    <a:lnTo>
                      <a:pt x="774" y="1731"/>
                    </a:lnTo>
                    <a:lnTo>
                      <a:pt x="697" y="1654"/>
                    </a:lnTo>
                    <a:lnTo>
                      <a:pt x="542" y="2012"/>
                    </a:lnTo>
                    <a:lnTo>
                      <a:pt x="391" y="2297"/>
                    </a:lnTo>
                    <a:lnTo>
                      <a:pt x="16" y="2519"/>
                    </a:lnTo>
                    <a:lnTo>
                      <a:pt x="421" y="2116"/>
                    </a:lnTo>
                    <a:lnTo>
                      <a:pt x="634" y="1691"/>
                    </a:lnTo>
                    <a:lnTo>
                      <a:pt x="724" y="1389"/>
                    </a:lnTo>
                    <a:lnTo>
                      <a:pt x="974" y="868"/>
                    </a:lnTo>
                    <a:lnTo>
                      <a:pt x="1017" y="665"/>
                    </a:lnTo>
                    <a:lnTo>
                      <a:pt x="929" y="726"/>
                    </a:lnTo>
                    <a:lnTo>
                      <a:pt x="793" y="726"/>
                    </a:lnTo>
                    <a:lnTo>
                      <a:pt x="697" y="987"/>
                    </a:lnTo>
                    <a:lnTo>
                      <a:pt x="526" y="1126"/>
                    </a:lnTo>
                    <a:lnTo>
                      <a:pt x="188" y="1309"/>
                    </a:lnTo>
                    <a:lnTo>
                      <a:pt x="0" y="1573"/>
                    </a:lnTo>
                    <a:lnTo>
                      <a:pt x="202" y="1248"/>
                    </a:lnTo>
                    <a:lnTo>
                      <a:pt x="569" y="1046"/>
                    </a:lnTo>
                    <a:lnTo>
                      <a:pt x="707" y="844"/>
                    </a:lnTo>
                    <a:lnTo>
                      <a:pt x="707" y="686"/>
                    </a:lnTo>
                    <a:lnTo>
                      <a:pt x="569" y="221"/>
                    </a:lnTo>
                    <a:lnTo>
                      <a:pt x="569" y="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6" name="Freeform 48"/>
              <p:cNvSpPr>
                <a:spLocks/>
              </p:cNvSpPr>
              <p:nvPr/>
            </p:nvSpPr>
            <p:spPr bwMode="auto">
              <a:xfrm>
                <a:off x="1014" y="1520"/>
                <a:ext cx="111" cy="162"/>
              </a:xfrm>
              <a:custGeom>
                <a:avLst/>
                <a:gdLst>
                  <a:gd name="T0" fmla="*/ 0 w 780"/>
                  <a:gd name="T1" fmla="*/ 0 h 1132"/>
                  <a:gd name="T2" fmla="*/ 0 w 780"/>
                  <a:gd name="T3" fmla="*/ 0 h 1132"/>
                  <a:gd name="T4" fmla="*/ 0 w 780"/>
                  <a:gd name="T5" fmla="*/ 0 h 1132"/>
                  <a:gd name="T6" fmla="*/ 0 w 780"/>
                  <a:gd name="T7" fmla="*/ 0 h 1132"/>
                  <a:gd name="T8" fmla="*/ 0 w 780"/>
                  <a:gd name="T9" fmla="*/ 0 h 1132"/>
                  <a:gd name="T10" fmla="*/ 0 w 780"/>
                  <a:gd name="T11" fmla="*/ 0 h 1132"/>
                  <a:gd name="T12" fmla="*/ 0 w 780"/>
                  <a:gd name="T13" fmla="*/ 0 h 1132"/>
                  <a:gd name="T14" fmla="*/ 0 w 780"/>
                  <a:gd name="T15" fmla="*/ 0 h 1132"/>
                  <a:gd name="T16" fmla="*/ 0 w 780"/>
                  <a:gd name="T17" fmla="*/ 0 h 1132"/>
                  <a:gd name="T18" fmla="*/ 0 w 780"/>
                  <a:gd name="T19" fmla="*/ 0 h 1132"/>
                  <a:gd name="T20" fmla="*/ 0 w 780"/>
                  <a:gd name="T21" fmla="*/ 0 h 1132"/>
                  <a:gd name="T22" fmla="*/ 0 w 780"/>
                  <a:gd name="T23" fmla="*/ 0 h 1132"/>
                  <a:gd name="T24" fmla="*/ 0 w 780"/>
                  <a:gd name="T25" fmla="*/ 0 h 1132"/>
                  <a:gd name="T26" fmla="*/ 0 w 780"/>
                  <a:gd name="T27" fmla="*/ 0 h 1132"/>
                  <a:gd name="T28" fmla="*/ 0 w 780"/>
                  <a:gd name="T29" fmla="*/ 0 h 1132"/>
                  <a:gd name="T30" fmla="*/ 0 w 780"/>
                  <a:gd name="T31" fmla="*/ 0 h 113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780"/>
                  <a:gd name="T49" fmla="*/ 0 h 1132"/>
                  <a:gd name="T50" fmla="*/ 780 w 780"/>
                  <a:gd name="T51" fmla="*/ 1132 h 113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780" h="1132">
                    <a:moveTo>
                      <a:pt x="686" y="85"/>
                    </a:moveTo>
                    <a:lnTo>
                      <a:pt x="652" y="205"/>
                    </a:lnTo>
                    <a:lnTo>
                      <a:pt x="529" y="427"/>
                    </a:lnTo>
                    <a:lnTo>
                      <a:pt x="389" y="651"/>
                    </a:lnTo>
                    <a:lnTo>
                      <a:pt x="218" y="812"/>
                    </a:lnTo>
                    <a:lnTo>
                      <a:pt x="143" y="847"/>
                    </a:lnTo>
                    <a:lnTo>
                      <a:pt x="206" y="687"/>
                    </a:lnTo>
                    <a:lnTo>
                      <a:pt x="343" y="470"/>
                    </a:lnTo>
                    <a:lnTo>
                      <a:pt x="174" y="687"/>
                    </a:lnTo>
                    <a:lnTo>
                      <a:pt x="65" y="905"/>
                    </a:lnTo>
                    <a:lnTo>
                      <a:pt x="0" y="1132"/>
                    </a:lnTo>
                    <a:lnTo>
                      <a:pt x="309" y="812"/>
                    </a:lnTo>
                    <a:lnTo>
                      <a:pt x="572" y="470"/>
                    </a:lnTo>
                    <a:lnTo>
                      <a:pt x="713" y="225"/>
                    </a:lnTo>
                    <a:lnTo>
                      <a:pt x="780" y="0"/>
                    </a:lnTo>
                    <a:lnTo>
                      <a:pt x="686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7" name="Freeform 49"/>
              <p:cNvSpPr>
                <a:spLocks/>
              </p:cNvSpPr>
              <p:nvPr/>
            </p:nvSpPr>
            <p:spPr bwMode="auto">
              <a:xfrm>
                <a:off x="1617" y="1552"/>
                <a:ext cx="198" cy="237"/>
              </a:xfrm>
              <a:custGeom>
                <a:avLst/>
                <a:gdLst>
                  <a:gd name="T0" fmla="*/ 0 w 1390"/>
                  <a:gd name="T1" fmla="*/ 0 h 1654"/>
                  <a:gd name="T2" fmla="*/ 0 w 1390"/>
                  <a:gd name="T3" fmla="*/ 0 h 1654"/>
                  <a:gd name="T4" fmla="*/ 0 w 1390"/>
                  <a:gd name="T5" fmla="*/ 0 h 1654"/>
                  <a:gd name="T6" fmla="*/ 0 w 1390"/>
                  <a:gd name="T7" fmla="*/ 0 h 1654"/>
                  <a:gd name="T8" fmla="*/ 0 w 1390"/>
                  <a:gd name="T9" fmla="*/ 0 h 1654"/>
                  <a:gd name="T10" fmla="*/ 0 w 1390"/>
                  <a:gd name="T11" fmla="*/ 0 h 1654"/>
                  <a:gd name="T12" fmla="*/ 0 w 1390"/>
                  <a:gd name="T13" fmla="*/ 0 h 1654"/>
                  <a:gd name="T14" fmla="*/ 0 w 1390"/>
                  <a:gd name="T15" fmla="*/ 0 h 1654"/>
                  <a:gd name="T16" fmla="*/ 0 w 1390"/>
                  <a:gd name="T17" fmla="*/ 0 h 1654"/>
                  <a:gd name="T18" fmla="*/ 0 w 1390"/>
                  <a:gd name="T19" fmla="*/ 0 h 1654"/>
                  <a:gd name="T20" fmla="*/ 0 w 1390"/>
                  <a:gd name="T21" fmla="*/ 0 h 1654"/>
                  <a:gd name="T22" fmla="*/ 0 w 1390"/>
                  <a:gd name="T23" fmla="*/ 0 h 1654"/>
                  <a:gd name="T24" fmla="*/ 0 w 1390"/>
                  <a:gd name="T25" fmla="*/ 0 h 1654"/>
                  <a:gd name="T26" fmla="*/ 0 w 1390"/>
                  <a:gd name="T27" fmla="*/ 0 h 1654"/>
                  <a:gd name="T28" fmla="*/ 0 w 1390"/>
                  <a:gd name="T29" fmla="*/ 0 h 1654"/>
                  <a:gd name="T30" fmla="*/ 0 w 1390"/>
                  <a:gd name="T31" fmla="*/ 0 h 1654"/>
                  <a:gd name="T32" fmla="*/ 0 w 1390"/>
                  <a:gd name="T33" fmla="*/ 0 h 16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90"/>
                  <a:gd name="T52" fmla="*/ 0 h 1654"/>
                  <a:gd name="T53" fmla="*/ 1390 w 1390"/>
                  <a:gd name="T54" fmla="*/ 1654 h 16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90" h="1654">
                    <a:moveTo>
                      <a:pt x="0" y="0"/>
                    </a:moveTo>
                    <a:lnTo>
                      <a:pt x="294" y="164"/>
                    </a:lnTo>
                    <a:lnTo>
                      <a:pt x="665" y="223"/>
                    </a:lnTo>
                    <a:lnTo>
                      <a:pt x="959" y="446"/>
                    </a:lnTo>
                    <a:lnTo>
                      <a:pt x="1142" y="484"/>
                    </a:lnTo>
                    <a:lnTo>
                      <a:pt x="1390" y="707"/>
                    </a:lnTo>
                    <a:lnTo>
                      <a:pt x="1377" y="1002"/>
                    </a:lnTo>
                    <a:lnTo>
                      <a:pt x="1173" y="1654"/>
                    </a:lnTo>
                    <a:lnTo>
                      <a:pt x="1298" y="1186"/>
                    </a:lnTo>
                    <a:lnTo>
                      <a:pt x="1298" y="926"/>
                    </a:lnTo>
                    <a:lnTo>
                      <a:pt x="1361" y="728"/>
                    </a:lnTo>
                    <a:lnTo>
                      <a:pt x="1160" y="543"/>
                    </a:lnTo>
                    <a:lnTo>
                      <a:pt x="970" y="484"/>
                    </a:lnTo>
                    <a:lnTo>
                      <a:pt x="696" y="342"/>
                    </a:lnTo>
                    <a:lnTo>
                      <a:pt x="545" y="263"/>
                    </a:lnTo>
                    <a:lnTo>
                      <a:pt x="247" y="1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8" name="Freeform 50"/>
              <p:cNvSpPr>
                <a:spLocks/>
              </p:cNvSpPr>
              <p:nvPr/>
            </p:nvSpPr>
            <p:spPr bwMode="auto">
              <a:xfrm>
                <a:off x="1456" y="2132"/>
                <a:ext cx="107" cy="48"/>
              </a:xfrm>
              <a:custGeom>
                <a:avLst/>
                <a:gdLst>
                  <a:gd name="T0" fmla="*/ 0 w 751"/>
                  <a:gd name="T1" fmla="*/ 0 h 342"/>
                  <a:gd name="T2" fmla="*/ 0 w 751"/>
                  <a:gd name="T3" fmla="*/ 0 h 342"/>
                  <a:gd name="T4" fmla="*/ 0 w 751"/>
                  <a:gd name="T5" fmla="*/ 0 h 342"/>
                  <a:gd name="T6" fmla="*/ 0 w 751"/>
                  <a:gd name="T7" fmla="*/ 0 h 342"/>
                  <a:gd name="T8" fmla="*/ 0 w 751"/>
                  <a:gd name="T9" fmla="*/ 0 h 342"/>
                  <a:gd name="T10" fmla="*/ 0 w 751"/>
                  <a:gd name="T11" fmla="*/ 0 h 342"/>
                  <a:gd name="T12" fmla="*/ 0 w 751"/>
                  <a:gd name="T13" fmla="*/ 0 h 342"/>
                  <a:gd name="T14" fmla="*/ 0 w 751"/>
                  <a:gd name="T15" fmla="*/ 0 h 342"/>
                  <a:gd name="T16" fmla="*/ 0 w 751"/>
                  <a:gd name="T17" fmla="*/ 0 h 3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51"/>
                  <a:gd name="T28" fmla="*/ 0 h 342"/>
                  <a:gd name="T29" fmla="*/ 751 w 751"/>
                  <a:gd name="T30" fmla="*/ 342 h 3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51" h="342">
                    <a:moveTo>
                      <a:pt x="352" y="342"/>
                    </a:moveTo>
                    <a:lnTo>
                      <a:pt x="260" y="238"/>
                    </a:lnTo>
                    <a:lnTo>
                      <a:pt x="138" y="143"/>
                    </a:lnTo>
                    <a:lnTo>
                      <a:pt x="0" y="0"/>
                    </a:lnTo>
                    <a:lnTo>
                      <a:pt x="168" y="19"/>
                    </a:lnTo>
                    <a:lnTo>
                      <a:pt x="371" y="103"/>
                    </a:lnTo>
                    <a:lnTo>
                      <a:pt x="557" y="200"/>
                    </a:lnTo>
                    <a:lnTo>
                      <a:pt x="751" y="342"/>
                    </a:lnTo>
                    <a:lnTo>
                      <a:pt x="352" y="3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49" name="Freeform 51"/>
              <p:cNvSpPr>
                <a:spLocks/>
              </p:cNvSpPr>
              <p:nvPr/>
            </p:nvSpPr>
            <p:spPr bwMode="auto">
              <a:xfrm>
                <a:off x="1568" y="1884"/>
                <a:ext cx="126" cy="43"/>
              </a:xfrm>
              <a:custGeom>
                <a:avLst/>
                <a:gdLst>
                  <a:gd name="T0" fmla="*/ 0 w 883"/>
                  <a:gd name="T1" fmla="*/ 0 h 304"/>
                  <a:gd name="T2" fmla="*/ 0 w 883"/>
                  <a:gd name="T3" fmla="*/ 0 h 304"/>
                  <a:gd name="T4" fmla="*/ 0 w 883"/>
                  <a:gd name="T5" fmla="*/ 0 h 304"/>
                  <a:gd name="T6" fmla="*/ 0 w 883"/>
                  <a:gd name="T7" fmla="*/ 0 h 304"/>
                  <a:gd name="T8" fmla="*/ 0 w 883"/>
                  <a:gd name="T9" fmla="*/ 0 h 304"/>
                  <a:gd name="T10" fmla="*/ 0 w 883"/>
                  <a:gd name="T11" fmla="*/ 0 h 304"/>
                  <a:gd name="T12" fmla="*/ 0 w 883"/>
                  <a:gd name="T13" fmla="*/ 0 h 304"/>
                  <a:gd name="T14" fmla="*/ 0 w 883"/>
                  <a:gd name="T15" fmla="*/ 0 h 304"/>
                  <a:gd name="T16" fmla="*/ 0 w 883"/>
                  <a:gd name="T17" fmla="*/ 0 h 30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883"/>
                  <a:gd name="T28" fmla="*/ 0 h 304"/>
                  <a:gd name="T29" fmla="*/ 883 w 883"/>
                  <a:gd name="T30" fmla="*/ 304 h 30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883" h="304">
                    <a:moveTo>
                      <a:pt x="0" y="0"/>
                    </a:moveTo>
                    <a:lnTo>
                      <a:pt x="81" y="20"/>
                    </a:lnTo>
                    <a:lnTo>
                      <a:pt x="124" y="57"/>
                    </a:lnTo>
                    <a:lnTo>
                      <a:pt x="219" y="201"/>
                    </a:lnTo>
                    <a:lnTo>
                      <a:pt x="312" y="284"/>
                    </a:lnTo>
                    <a:lnTo>
                      <a:pt x="466" y="304"/>
                    </a:lnTo>
                    <a:lnTo>
                      <a:pt x="604" y="284"/>
                    </a:lnTo>
                    <a:lnTo>
                      <a:pt x="745" y="223"/>
                    </a:lnTo>
                    <a:lnTo>
                      <a:pt x="883" y="7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0" name="Freeform 52"/>
              <p:cNvSpPr>
                <a:spLocks/>
              </p:cNvSpPr>
              <p:nvPr/>
            </p:nvSpPr>
            <p:spPr bwMode="auto">
              <a:xfrm>
                <a:off x="1606" y="1873"/>
                <a:ext cx="19" cy="77"/>
              </a:xfrm>
              <a:custGeom>
                <a:avLst/>
                <a:gdLst>
                  <a:gd name="T0" fmla="*/ 0 w 138"/>
                  <a:gd name="T1" fmla="*/ 0 h 542"/>
                  <a:gd name="T2" fmla="*/ 0 w 138"/>
                  <a:gd name="T3" fmla="*/ 0 h 542"/>
                  <a:gd name="T4" fmla="*/ 0 w 138"/>
                  <a:gd name="T5" fmla="*/ 0 h 542"/>
                  <a:gd name="T6" fmla="*/ 0 w 138"/>
                  <a:gd name="T7" fmla="*/ 0 h 542"/>
                  <a:gd name="T8" fmla="*/ 0 w 138"/>
                  <a:gd name="T9" fmla="*/ 0 h 542"/>
                  <a:gd name="T10" fmla="*/ 0 w 138"/>
                  <a:gd name="T11" fmla="*/ 0 h 54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8"/>
                  <a:gd name="T19" fmla="*/ 0 h 542"/>
                  <a:gd name="T20" fmla="*/ 138 w 138"/>
                  <a:gd name="T21" fmla="*/ 542 h 54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8" h="542">
                    <a:moveTo>
                      <a:pt x="122" y="381"/>
                    </a:moveTo>
                    <a:lnTo>
                      <a:pt x="138" y="0"/>
                    </a:lnTo>
                    <a:lnTo>
                      <a:pt x="91" y="0"/>
                    </a:lnTo>
                    <a:lnTo>
                      <a:pt x="0" y="542"/>
                    </a:lnTo>
                    <a:lnTo>
                      <a:pt x="60" y="361"/>
                    </a:lnTo>
                    <a:lnTo>
                      <a:pt x="122" y="38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1" name="Freeform 53"/>
              <p:cNvSpPr>
                <a:spLocks/>
              </p:cNvSpPr>
              <p:nvPr/>
            </p:nvSpPr>
            <p:spPr bwMode="auto">
              <a:xfrm>
                <a:off x="1708" y="1691"/>
                <a:ext cx="90" cy="299"/>
              </a:xfrm>
              <a:custGeom>
                <a:avLst/>
                <a:gdLst>
                  <a:gd name="T0" fmla="*/ 0 w 631"/>
                  <a:gd name="T1" fmla="*/ 0 h 2096"/>
                  <a:gd name="T2" fmla="*/ 0 w 631"/>
                  <a:gd name="T3" fmla="*/ 0 h 2096"/>
                  <a:gd name="T4" fmla="*/ 0 w 631"/>
                  <a:gd name="T5" fmla="*/ 0 h 2096"/>
                  <a:gd name="T6" fmla="*/ 0 w 631"/>
                  <a:gd name="T7" fmla="*/ 0 h 2096"/>
                  <a:gd name="T8" fmla="*/ 0 w 631"/>
                  <a:gd name="T9" fmla="*/ 0 h 2096"/>
                  <a:gd name="T10" fmla="*/ 0 w 631"/>
                  <a:gd name="T11" fmla="*/ 0 h 2096"/>
                  <a:gd name="T12" fmla="*/ 0 w 631"/>
                  <a:gd name="T13" fmla="*/ 0 h 2096"/>
                  <a:gd name="T14" fmla="*/ 0 w 631"/>
                  <a:gd name="T15" fmla="*/ 0 h 2096"/>
                  <a:gd name="T16" fmla="*/ 0 w 631"/>
                  <a:gd name="T17" fmla="*/ 0 h 2096"/>
                  <a:gd name="T18" fmla="*/ 0 w 631"/>
                  <a:gd name="T19" fmla="*/ 0 h 2096"/>
                  <a:gd name="T20" fmla="*/ 0 w 631"/>
                  <a:gd name="T21" fmla="*/ 0 h 2096"/>
                  <a:gd name="T22" fmla="*/ 0 w 631"/>
                  <a:gd name="T23" fmla="*/ 0 h 2096"/>
                  <a:gd name="T24" fmla="*/ 0 w 631"/>
                  <a:gd name="T25" fmla="*/ 0 h 2096"/>
                  <a:gd name="T26" fmla="*/ 0 w 631"/>
                  <a:gd name="T27" fmla="*/ 0 h 2096"/>
                  <a:gd name="T28" fmla="*/ 0 w 631"/>
                  <a:gd name="T29" fmla="*/ 0 h 2096"/>
                  <a:gd name="T30" fmla="*/ 0 w 631"/>
                  <a:gd name="T31" fmla="*/ 0 h 2096"/>
                  <a:gd name="T32" fmla="*/ 0 w 631"/>
                  <a:gd name="T33" fmla="*/ 0 h 2096"/>
                  <a:gd name="T34" fmla="*/ 0 w 631"/>
                  <a:gd name="T35" fmla="*/ 0 h 2096"/>
                  <a:gd name="T36" fmla="*/ 0 w 631"/>
                  <a:gd name="T37" fmla="*/ 0 h 2096"/>
                  <a:gd name="T38" fmla="*/ 0 w 631"/>
                  <a:gd name="T39" fmla="*/ 0 h 2096"/>
                  <a:gd name="T40" fmla="*/ 0 w 631"/>
                  <a:gd name="T41" fmla="*/ 0 h 2096"/>
                  <a:gd name="T42" fmla="*/ 0 w 631"/>
                  <a:gd name="T43" fmla="*/ 0 h 2096"/>
                  <a:gd name="T44" fmla="*/ 0 w 631"/>
                  <a:gd name="T45" fmla="*/ 0 h 2096"/>
                  <a:gd name="T46" fmla="*/ 0 w 631"/>
                  <a:gd name="T47" fmla="*/ 0 h 2096"/>
                  <a:gd name="T48" fmla="*/ 0 w 631"/>
                  <a:gd name="T49" fmla="*/ 0 h 2096"/>
                  <a:gd name="T50" fmla="*/ 0 w 631"/>
                  <a:gd name="T51" fmla="*/ 0 h 2096"/>
                  <a:gd name="T52" fmla="*/ 0 w 631"/>
                  <a:gd name="T53" fmla="*/ 0 h 2096"/>
                  <a:gd name="T54" fmla="*/ 0 w 631"/>
                  <a:gd name="T55" fmla="*/ 0 h 2096"/>
                  <a:gd name="T56" fmla="*/ 0 w 631"/>
                  <a:gd name="T57" fmla="*/ 0 h 2096"/>
                  <a:gd name="T58" fmla="*/ 0 w 631"/>
                  <a:gd name="T59" fmla="*/ 0 h 2096"/>
                  <a:gd name="T60" fmla="*/ 0 w 631"/>
                  <a:gd name="T61" fmla="*/ 0 h 2096"/>
                  <a:gd name="T62" fmla="*/ 0 w 631"/>
                  <a:gd name="T63" fmla="*/ 0 h 2096"/>
                  <a:gd name="T64" fmla="*/ 0 w 631"/>
                  <a:gd name="T65" fmla="*/ 0 h 2096"/>
                  <a:gd name="T66" fmla="*/ 0 w 631"/>
                  <a:gd name="T67" fmla="*/ 0 h 209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31"/>
                  <a:gd name="T103" fmla="*/ 0 h 2096"/>
                  <a:gd name="T104" fmla="*/ 631 w 631"/>
                  <a:gd name="T105" fmla="*/ 2096 h 209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31" h="2096">
                    <a:moveTo>
                      <a:pt x="523" y="0"/>
                    </a:moveTo>
                    <a:lnTo>
                      <a:pt x="459" y="440"/>
                    </a:lnTo>
                    <a:lnTo>
                      <a:pt x="355" y="746"/>
                    </a:lnTo>
                    <a:lnTo>
                      <a:pt x="232" y="968"/>
                    </a:lnTo>
                    <a:lnTo>
                      <a:pt x="123" y="1149"/>
                    </a:lnTo>
                    <a:lnTo>
                      <a:pt x="183" y="765"/>
                    </a:lnTo>
                    <a:lnTo>
                      <a:pt x="247" y="481"/>
                    </a:lnTo>
                    <a:lnTo>
                      <a:pt x="123" y="811"/>
                    </a:lnTo>
                    <a:lnTo>
                      <a:pt x="59" y="1149"/>
                    </a:lnTo>
                    <a:lnTo>
                      <a:pt x="49" y="1490"/>
                    </a:lnTo>
                    <a:lnTo>
                      <a:pt x="12" y="1793"/>
                    </a:lnTo>
                    <a:lnTo>
                      <a:pt x="0" y="2056"/>
                    </a:lnTo>
                    <a:lnTo>
                      <a:pt x="153" y="1633"/>
                    </a:lnTo>
                    <a:lnTo>
                      <a:pt x="217" y="1774"/>
                    </a:lnTo>
                    <a:lnTo>
                      <a:pt x="217" y="1953"/>
                    </a:lnTo>
                    <a:lnTo>
                      <a:pt x="355" y="2096"/>
                    </a:lnTo>
                    <a:lnTo>
                      <a:pt x="477" y="1998"/>
                    </a:lnTo>
                    <a:lnTo>
                      <a:pt x="333" y="1998"/>
                    </a:lnTo>
                    <a:lnTo>
                      <a:pt x="275" y="1855"/>
                    </a:lnTo>
                    <a:lnTo>
                      <a:pt x="275" y="1774"/>
                    </a:lnTo>
                    <a:lnTo>
                      <a:pt x="410" y="1753"/>
                    </a:lnTo>
                    <a:lnTo>
                      <a:pt x="275" y="1633"/>
                    </a:lnTo>
                    <a:lnTo>
                      <a:pt x="293" y="1530"/>
                    </a:lnTo>
                    <a:lnTo>
                      <a:pt x="505" y="1490"/>
                    </a:lnTo>
                    <a:lnTo>
                      <a:pt x="631" y="1406"/>
                    </a:lnTo>
                    <a:lnTo>
                      <a:pt x="400" y="1470"/>
                    </a:lnTo>
                    <a:lnTo>
                      <a:pt x="247" y="1451"/>
                    </a:lnTo>
                    <a:lnTo>
                      <a:pt x="171" y="1349"/>
                    </a:lnTo>
                    <a:lnTo>
                      <a:pt x="183" y="1208"/>
                    </a:lnTo>
                    <a:lnTo>
                      <a:pt x="263" y="986"/>
                    </a:lnTo>
                    <a:lnTo>
                      <a:pt x="429" y="765"/>
                    </a:lnTo>
                    <a:lnTo>
                      <a:pt x="495" y="561"/>
                    </a:lnTo>
                    <a:lnTo>
                      <a:pt x="536" y="244"/>
                    </a:lnTo>
                    <a:lnTo>
                      <a:pt x="5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2" name="Freeform 54"/>
              <p:cNvSpPr>
                <a:spLocks/>
              </p:cNvSpPr>
              <p:nvPr/>
            </p:nvSpPr>
            <p:spPr bwMode="auto">
              <a:xfrm>
                <a:off x="1802" y="1668"/>
                <a:ext cx="89" cy="250"/>
              </a:xfrm>
              <a:custGeom>
                <a:avLst/>
                <a:gdLst>
                  <a:gd name="T0" fmla="*/ 0 w 622"/>
                  <a:gd name="T1" fmla="*/ 0 h 1753"/>
                  <a:gd name="T2" fmla="*/ 0 w 622"/>
                  <a:gd name="T3" fmla="*/ 0 h 1753"/>
                  <a:gd name="T4" fmla="*/ 0 w 622"/>
                  <a:gd name="T5" fmla="*/ 0 h 1753"/>
                  <a:gd name="T6" fmla="*/ 0 w 622"/>
                  <a:gd name="T7" fmla="*/ 0 h 1753"/>
                  <a:gd name="T8" fmla="*/ 0 w 622"/>
                  <a:gd name="T9" fmla="*/ 0 h 1753"/>
                  <a:gd name="T10" fmla="*/ 0 w 622"/>
                  <a:gd name="T11" fmla="*/ 0 h 1753"/>
                  <a:gd name="T12" fmla="*/ 0 w 622"/>
                  <a:gd name="T13" fmla="*/ 0 h 1753"/>
                  <a:gd name="T14" fmla="*/ 0 w 622"/>
                  <a:gd name="T15" fmla="*/ 0 h 1753"/>
                  <a:gd name="T16" fmla="*/ 0 w 622"/>
                  <a:gd name="T17" fmla="*/ 0 h 1753"/>
                  <a:gd name="T18" fmla="*/ 0 w 622"/>
                  <a:gd name="T19" fmla="*/ 0 h 1753"/>
                  <a:gd name="T20" fmla="*/ 0 w 622"/>
                  <a:gd name="T21" fmla="*/ 0 h 1753"/>
                  <a:gd name="T22" fmla="*/ 0 w 622"/>
                  <a:gd name="T23" fmla="*/ 0 h 1753"/>
                  <a:gd name="T24" fmla="*/ 0 w 622"/>
                  <a:gd name="T25" fmla="*/ 0 h 1753"/>
                  <a:gd name="T26" fmla="*/ 0 w 622"/>
                  <a:gd name="T27" fmla="*/ 0 h 1753"/>
                  <a:gd name="T28" fmla="*/ 0 w 622"/>
                  <a:gd name="T29" fmla="*/ 0 h 1753"/>
                  <a:gd name="T30" fmla="*/ 0 w 622"/>
                  <a:gd name="T31" fmla="*/ 0 h 1753"/>
                  <a:gd name="T32" fmla="*/ 0 w 622"/>
                  <a:gd name="T33" fmla="*/ 0 h 1753"/>
                  <a:gd name="T34" fmla="*/ 0 w 622"/>
                  <a:gd name="T35" fmla="*/ 0 h 1753"/>
                  <a:gd name="T36" fmla="*/ 0 w 622"/>
                  <a:gd name="T37" fmla="*/ 0 h 1753"/>
                  <a:gd name="T38" fmla="*/ 0 w 622"/>
                  <a:gd name="T39" fmla="*/ 0 h 1753"/>
                  <a:gd name="T40" fmla="*/ 0 w 622"/>
                  <a:gd name="T41" fmla="*/ 0 h 1753"/>
                  <a:gd name="T42" fmla="*/ 0 w 622"/>
                  <a:gd name="T43" fmla="*/ 0 h 175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22"/>
                  <a:gd name="T67" fmla="*/ 0 h 1753"/>
                  <a:gd name="T68" fmla="*/ 622 w 622"/>
                  <a:gd name="T69" fmla="*/ 1753 h 175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22" h="1753">
                    <a:moveTo>
                      <a:pt x="138" y="0"/>
                    </a:moveTo>
                    <a:lnTo>
                      <a:pt x="230" y="193"/>
                    </a:lnTo>
                    <a:lnTo>
                      <a:pt x="447" y="420"/>
                    </a:lnTo>
                    <a:lnTo>
                      <a:pt x="540" y="680"/>
                    </a:lnTo>
                    <a:lnTo>
                      <a:pt x="540" y="925"/>
                    </a:lnTo>
                    <a:lnTo>
                      <a:pt x="622" y="1067"/>
                    </a:lnTo>
                    <a:lnTo>
                      <a:pt x="603" y="1247"/>
                    </a:lnTo>
                    <a:lnTo>
                      <a:pt x="540" y="1109"/>
                    </a:lnTo>
                    <a:lnTo>
                      <a:pt x="482" y="1067"/>
                    </a:lnTo>
                    <a:lnTo>
                      <a:pt x="356" y="1230"/>
                    </a:lnTo>
                    <a:lnTo>
                      <a:pt x="246" y="1348"/>
                    </a:lnTo>
                    <a:lnTo>
                      <a:pt x="92" y="1587"/>
                    </a:lnTo>
                    <a:lnTo>
                      <a:pt x="0" y="1753"/>
                    </a:lnTo>
                    <a:lnTo>
                      <a:pt x="206" y="1348"/>
                    </a:lnTo>
                    <a:lnTo>
                      <a:pt x="356" y="1109"/>
                    </a:lnTo>
                    <a:lnTo>
                      <a:pt x="438" y="925"/>
                    </a:lnTo>
                    <a:lnTo>
                      <a:pt x="465" y="747"/>
                    </a:lnTo>
                    <a:lnTo>
                      <a:pt x="447" y="542"/>
                    </a:lnTo>
                    <a:lnTo>
                      <a:pt x="404" y="420"/>
                    </a:lnTo>
                    <a:lnTo>
                      <a:pt x="294" y="301"/>
                    </a:lnTo>
                    <a:lnTo>
                      <a:pt x="206" y="193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3" name="Freeform 55"/>
              <p:cNvSpPr>
                <a:spLocks/>
              </p:cNvSpPr>
              <p:nvPr/>
            </p:nvSpPr>
            <p:spPr bwMode="auto">
              <a:xfrm>
                <a:off x="1747" y="1865"/>
                <a:ext cx="289" cy="389"/>
              </a:xfrm>
              <a:custGeom>
                <a:avLst/>
                <a:gdLst>
                  <a:gd name="T0" fmla="*/ 0 w 2018"/>
                  <a:gd name="T1" fmla="*/ 0 h 2725"/>
                  <a:gd name="T2" fmla="*/ 0 w 2018"/>
                  <a:gd name="T3" fmla="*/ 0 h 2725"/>
                  <a:gd name="T4" fmla="*/ 0 w 2018"/>
                  <a:gd name="T5" fmla="*/ 0 h 2725"/>
                  <a:gd name="T6" fmla="*/ 0 w 2018"/>
                  <a:gd name="T7" fmla="*/ 0 h 2725"/>
                  <a:gd name="T8" fmla="*/ 0 w 2018"/>
                  <a:gd name="T9" fmla="*/ 0 h 2725"/>
                  <a:gd name="T10" fmla="*/ 0 w 2018"/>
                  <a:gd name="T11" fmla="*/ 0 h 2725"/>
                  <a:gd name="T12" fmla="*/ 0 w 2018"/>
                  <a:gd name="T13" fmla="*/ 0 h 2725"/>
                  <a:gd name="T14" fmla="*/ 0 w 2018"/>
                  <a:gd name="T15" fmla="*/ 0 h 2725"/>
                  <a:gd name="T16" fmla="*/ 0 w 2018"/>
                  <a:gd name="T17" fmla="*/ 0 h 2725"/>
                  <a:gd name="T18" fmla="*/ 0 w 2018"/>
                  <a:gd name="T19" fmla="*/ 0 h 2725"/>
                  <a:gd name="T20" fmla="*/ 0 w 2018"/>
                  <a:gd name="T21" fmla="*/ 0 h 2725"/>
                  <a:gd name="T22" fmla="*/ 0 w 2018"/>
                  <a:gd name="T23" fmla="*/ 0 h 2725"/>
                  <a:gd name="T24" fmla="*/ 0 w 2018"/>
                  <a:gd name="T25" fmla="*/ 0 h 2725"/>
                  <a:gd name="T26" fmla="*/ 0 w 2018"/>
                  <a:gd name="T27" fmla="*/ 0 h 2725"/>
                  <a:gd name="T28" fmla="*/ 0 w 2018"/>
                  <a:gd name="T29" fmla="*/ 0 h 2725"/>
                  <a:gd name="T30" fmla="*/ 0 w 2018"/>
                  <a:gd name="T31" fmla="*/ 0 h 2725"/>
                  <a:gd name="T32" fmla="*/ 0 w 2018"/>
                  <a:gd name="T33" fmla="*/ 0 h 2725"/>
                  <a:gd name="T34" fmla="*/ 0 w 2018"/>
                  <a:gd name="T35" fmla="*/ 0 h 2725"/>
                  <a:gd name="T36" fmla="*/ 0 w 2018"/>
                  <a:gd name="T37" fmla="*/ 0 h 2725"/>
                  <a:gd name="T38" fmla="*/ 0 w 2018"/>
                  <a:gd name="T39" fmla="*/ 0 h 2725"/>
                  <a:gd name="T40" fmla="*/ 0 w 2018"/>
                  <a:gd name="T41" fmla="*/ 0 h 2725"/>
                  <a:gd name="T42" fmla="*/ 0 w 2018"/>
                  <a:gd name="T43" fmla="*/ 0 h 2725"/>
                  <a:gd name="T44" fmla="*/ 0 w 2018"/>
                  <a:gd name="T45" fmla="*/ 0 h 2725"/>
                  <a:gd name="T46" fmla="*/ 0 w 2018"/>
                  <a:gd name="T47" fmla="*/ 0 h 2725"/>
                  <a:gd name="T48" fmla="*/ 0 w 2018"/>
                  <a:gd name="T49" fmla="*/ 0 h 2725"/>
                  <a:gd name="T50" fmla="*/ 0 w 2018"/>
                  <a:gd name="T51" fmla="*/ 0 h 2725"/>
                  <a:gd name="T52" fmla="*/ 0 w 2018"/>
                  <a:gd name="T53" fmla="*/ 0 h 2725"/>
                  <a:gd name="T54" fmla="*/ 0 w 2018"/>
                  <a:gd name="T55" fmla="*/ 0 h 272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2018"/>
                  <a:gd name="T85" fmla="*/ 0 h 2725"/>
                  <a:gd name="T86" fmla="*/ 2018 w 2018"/>
                  <a:gd name="T87" fmla="*/ 2725 h 272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2018" h="2725">
                    <a:moveTo>
                      <a:pt x="1764" y="2194"/>
                    </a:moveTo>
                    <a:lnTo>
                      <a:pt x="1863" y="2084"/>
                    </a:lnTo>
                    <a:lnTo>
                      <a:pt x="1939" y="1943"/>
                    </a:lnTo>
                    <a:lnTo>
                      <a:pt x="1997" y="1704"/>
                    </a:lnTo>
                    <a:lnTo>
                      <a:pt x="2018" y="1465"/>
                    </a:lnTo>
                    <a:lnTo>
                      <a:pt x="2018" y="1152"/>
                    </a:lnTo>
                    <a:lnTo>
                      <a:pt x="1958" y="807"/>
                    </a:lnTo>
                    <a:lnTo>
                      <a:pt x="1844" y="510"/>
                    </a:lnTo>
                    <a:lnTo>
                      <a:pt x="1686" y="247"/>
                    </a:lnTo>
                    <a:lnTo>
                      <a:pt x="1507" y="76"/>
                    </a:lnTo>
                    <a:lnTo>
                      <a:pt x="1359" y="11"/>
                    </a:lnTo>
                    <a:lnTo>
                      <a:pt x="1256" y="0"/>
                    </a:lnTo>
                    <a:lnTo>
                      <a:pt x="1105" y="29"/>
                    </a:lnTo>
                    <a:lnTo>
                      <a:pt x="633" y="287"/>
                    </a:lnTo>
                    <a:lnTo>
                      <a:pt x="378" y="533"/>
                    </a:lnTo>
                    <a:lnTo>
                      <a:pt x="103" y="862"/>
                    </a:lnTo>
                    <a:lnTo>
                      <a:pt x="27" y="1011"/>
                    </a:lnTo>
                    <a:lnTo>
                      <a:pt x="0" y="1152"/>
                    </a:lnTo>
                    <a:lnTo>
                      <a:pt x="14" y="1354"/>
                    </a:lnTo>
                    <a:lnTo>
                      <a:pt x="52" y="1543"/>
                    </a:lnTo>
                    <a:lnTo>
                      <a:pt x="121" y="1754"/>
                    </a:lnTo>
                    <a:lnTo>
                      <a:pt x="153" y="1907"/>
                    </a:lnTo>
                    <a:lnTo>
                      <a:pt x="180" y="2084"/>
                    </a:lnTo>
                    <a:lnTo>
                      <a:pt x="190" y="2238"/>
                    </a:lnTo>
                    <a:lnTo>
                      <a:pt x="180" y="2392"/>
                    </a:lnTo>
                    <a:lnTo>
                      <a:pt x="164" y="2529"/>
                    </a:lnTo>
                    <a:lnTo>
                      <a:pt x="121" y="2613"/>
                    </a:lnTo>
                    <a:lnTo>
                      <a:pt x="63" y="272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4" name="Freeform 56"/>
              <p:cNvSpPr>
                <a:spLocks/>
              </p:cNvSpPr>
              <p:nvPr/>
            </p:nvSpPr>
            <p:spPr bwMode="auto">
              <a:xfrm>
                <a:off x="1849" y="1900"/>
                <a:ext cx="111" cy="280"/>
              </a:xfrm>
              <a:custGeom>
                <a:avLst/>
                <a:gdLst>
                  <a:gd name="T0" fmla="*/ 0 w 777"/>
                  <a:gd name="T1" fmla="*/ 0 h 1957"/>
                  <a:gd name="T2" fmla="*/ 0 w 777"/>
                  <a:gd name="T3" fmla="*/ 0 h 1957"/>
                  <a:gd name="T4" fmla="*/ 0 w 777"/>
                  <a:gd name="T5" fmla="*/ 0 h 1957"/>
                  <a:gd name="T6" fmla="*/ 0 w 777"/>
                  <a:gd name="T7" fmla="*/ 0 h 1957"/>
                  <a:gd name="T8" fmla="*/ 0 w 777"/>
                  <a:gd name="T9" fmla="*/ 0 h 1957"/>
                  <a:gd name="T10" fmla="*/ 0 w 777"/>
                  <a:gd name="T11" fmla="*/ 0 h 1957"/>
                  <a:gd name="T12" fmla="*/ 0 w 777"/>
                  <a:gd name="T13" fmla="*/ 0 h 1957"/>
                  <a:gd name="T14" fmla="*/ 0 w 777"/>
                  <a:gd name="T15" fmla="*/ 0 h 1957"/>
                  <a:gd name="T16" fmla="*/ 0 w 777"/>
                  <a:gd name="T17" fmla="*/ 0 h 1957"/>
                  <a:gd name="T18" fmla="*/ 0 w 777"/>
                  <a:gd name="T19" fmla="*/ 0 h 1957"/>
                  <a:gd name="T20" fmla="*/ 0 w 777"/>
                  <a:gd name="T21" fmla="*/ 0 h 1957"/>
                  <a:gd name="T22" fmla="*/ 0 w 777"/>
                  <a:gd name="T23" fmla="*/ 0 h 1957"/>
                  <a:gd name="T24" fmla="*/ 0 w 777"/>
                  <a:gd name="T25" fmla="*/ 0 h 195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77"/>
                  <a:gd name="T40" fmla="*/ 0 h 1957"/>
                  <a:gd name="T41" fmla="*/ 777 w 777"/>
                  <a:gd name="T42" fmla="*/ 1957 h 195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77" h="1957">
                    <a:moveTo>
                      <a:pt x="452" y="1957"/>
                    </a:moveTo>
                    <a:lnTo>
                      <a:pt x="597" y="1859"/>
                    </a:lnTo>
                    <a:lnTo>
                      <a:pt x="701" y="1696"/>
                    </a:lnTo>
                    <a:lnTo>
                      <a:pt x="752" y="1491"/>
                    </a:lnTo>
                    <a:lnTo>
                      <a:pt x="777" y="1221"/>
                    </a:lnTo>
                    <a:lnTo>
                      <a:pt x="759" y="939"/>
                    </a:lnTo>
                    <a:lnTo>
                      <a:pt x="701" y="622"/>
                    </a:lnTo>
                    <a:lnTo>
                      <a:pt x="615" y="396"/>
                    </a:lnTo>
                    <a:lnTo>
                      <a:pt x="501" y="221"/>
                    </a:lnTo>
                    <a:lnTo>
                      <a:pt x="364" y="86"/>
                    </a:lnTo>
                    <a:lnTo>
                      <a:pt x="186" y="20"/>
                    </a:lnTo>
                    <a:lnTo>
                      <a:pt x="90" y="0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5" name="Freeform 57"/>
              <p:cNvSpPr>
                <a:spLocks/>
              </p:cNvSpPr>
              <p:nvPr/>
            </p:nvSpPr>
            <p:spPr bwMode="auto">
              <a:xfrm>
                <a:off x="1831" y="1985"/>
                <a:ext cx="29" cy="260"/>
              </a:xfrm>
              <a:custGeom>
                <a:avLst/>
                <a:gdLst>
                  <a:gd name="T0" fmla="*/ 0 w 201"/>
                  <a:gd name="T1" fmla="*/ 0 h 1817"/>
                  <a:gd name="T2" fmla="*/ 0 w 201"/>
                  <a:gd name="T3" fmla="*/ 0 h 1817"/>
                  <a:gd name="T4" fmla="*/ 0 w 201"/>
                  <a:gd name="T5" fmla="*/ 0 h 1817"/>
                  <a:gd name="T6" fmla="*/ 0 w 201"/>
                  <a:gd name="T7" fmla="*/ 0 h 1817"/>
                  <a:gd name="T8" fmla="*/ 0 w 201"/>
                  <a:gd name="T9" fmla="*/ 0 h 1817"/>
                  <a:gd name="T10" fmla="*/ 0 w 201"/>
                  <a:gd name="T11" fmla="*/ 0 h 1817"/>
                  <a:gd name="T12" fmla="*/ 0 w 201"/>
                  <a:gd name="T13" fmla="*/ 0 h 1817"/>
                  <a:gd name="T14" fmla="*/ 0 w 201"/>
                  <a:gd name="T15" fmla="*/ 0 h 1817"/>
                  <a:gd name="T16" fmla="*/ 0 w 201"/>
                  <a:gd name="T17" fmla="*/ 0 h 1817"/>
                  <a:gd name="T18" fmla="*/ 0 w 201"/>
                  <a:gd name="T19" fmla="*/ 0 h 1817"/>
                  <a:gd name="T20" fmla="*/ 0 w 201"/>
                  <a:gd name="T21" fmla="*/ 0 h 1817"/>
                  <a:gd name="T22" fmla="*/ 0 w 201"/>
                  <a:gd name="T23" fmla="*/ 0 h 18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01"/>
                  <a:gd name="T37" fmla="*/ 0 h 1817"/>
                  <a:gd name="T38" fmla="*/ 201 w 201"/>
                  <a:gd name="T39" fmla="*/ 1817 h 18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01" h="1817">
                    <a:moveTo>
                      <a:pt x="193" y="0"/>
                    </a:moveTo>
                    <a:lnTo>
                      <a:pt x="89" y="76"/>
                    </a:lnTo>
                    <a:lnTo>
                      <a:pt x="23" y="187"/>
                    </a:lnTo>
                    <a:lnTo>
                      <a:pt x="3" y="319"/>
                    </a:lnTo>
                    <a:lnTo>
                      <a:pt x="0" y="448"/>
                    </a:lnTo>
                    <a:lnTo>
                      <a:pt x="23" y="576"/>
                    </a:lnTo>
                    <a:lnTo>
                      <a:pt x="98" y="813"/>
                    </a:lnTo>
                    <a:lnTo>
                      <a:pt x="156" y="1044"/>
                    </a:lnTo>
                    <a:lnTo>
                      <a:pt x="186" y="1278"/>
                    </a:lnTo>
                    <a:lnTo>
                      <a:pt x="201" y="1494"/>
                    </a:lnTo>
                    <a:lnTo>
                      <a:pt x="175" y="1627"/>
                    </a:lnTo>
                    <a:lnTo>
                      <a:pt x="141" y="181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6" name="Freeform 58"/>
              <p:cNvSpPr>
                <a:spLocks/>
              </p:cNvSpPr>
              <p:nvPr/>
            </p:nvSpPr>
            <p:spPr bwMode="auto">
              <a:xfrm>
                <a:off x="1846" y="1825"/>
                <a:ext cx="162" cy="83"/>
              </a:xfrm>
              <a:custGeom>
                <a:avLst/>
                <a:gdLst>
                  <a:gd name="T0" fmla="*/ 0 w 1136"/>
                  <a:gd name="T1" fmla="*/ 0 h 579"/>
                  <a:gd name="T2" fmla="*/ 0 w 1136"/>
                  <a:gd name="T3" fmla="*/ 0 h 579"/>
                  <a:gd name="T4" fmla="*/ 0 w 1136"/>
                  <a:gd name="T5" fmla="*/ 0 h 579"/>
                  <a:gd name="T6" fmla="*/ 0 w 1136"/>
                  <a:gd name="T7" fmla="*/ 0 h 579"/>
                  <a:gd name="T8" fmla="*/ 0 w 1136"/>
                  <a:gd name="T9" fmla="*/ 0 h 579"/>
                  <a:gd name="T10" fmla="*/ 0 w 1136"/>
                  <a:gd name="T11" fmla="*/ 0 h 579"/>
                  <a:gd name="T12" fmla="*/ 0 w 1136"/>
                  <a:gd name="T13" fmla="*/ 0 h 579"/>
                  <a:gd name="T14" fmla="*/ 0 w 1136"/>
                  <a:gd name="T15" fmla="*/ 0 h 579"/>
                  <a:gd name="T16" fmla="*/ 0 w 1136"/>
                  <a:gd name="T17" fmla="*/ 0 h 579"/>
                  <a:gd name="T18" fmla="*/ 0 w 1136"/>
                  <a:gd name="T19" fmla="*/ 0 h 579"/>
                  <a:gd name="T20" fmla="*/ 0 w 1136"/>
                  <a:gd name="T21" fmla="*/ 0 h 579"/>
                  <a:gd name="T22" fmla="*/ 0 w 1136"/>
                  <a:gd name="T23" fmla="*/ 0 h 579"/>
                  <a:gd name="T24" fmla="*/ 0 w 1136"/>
                  <a:gd name="T25" fmla="*/ 0 h 579"/>
                  <a:gd name="T26" fmla="*/ 0 w 1136"/>
                  <a:gd name="T27" fmla="*/ 0 h 579"/>
                  <a:gd name="T28" fmla="*/ 0 w 1136"/>
                  <a:gd name="T29" fmla="*/ 0 h 579"/>
                  <a:gd name="T30" fmla="*/ 0 w 1136"/>
                  <a:gd name="T31" fmla="*/ 0 h 579"/>
                  <a:gd name="T32" fmla="*/ 0 w 1136"/>
                  <a:gd name="T33" fmla="*/ 0 h 579"/>
                  <a:gd name="T34" fmla="*/ 0 w 1136"/>
                  <a:gd name="T35" fmla="*/ 0 h 579"/>
                  <a:gd name="T36" fmla="*/ 0 w 1136"/>
                  <a:gd name="T37" fmla="*/ 0 h 579"/>
                  <a:gd name="T38" fmla="*/ 0 w 1136"/>
                  <a:gd name="T39" fmla="*/ 0 h 579"/>
                  <a:gd name="T40" fmla="*/ 0 w 1136"/>
                  <a:gd name="T41" fmla="*/ 0 h 579"/>
                  <a:gd name="T42" fmla="*/ 0 w 1136"/>
                  <a:gd name="T43" fmla="*/ 0 h 579"/>
                  <a:gd name="T44" fmla="*/ 0 w 1136"/>
                  <a:gd name="T45" fmla="*/ 0 h 579"/>
                  <a:gd name="T46" fmla="*/ 0 w 1136"/>
                  <a:gd name="T47" fmla="*/ 0 h 579"/>
                  <a:gd name="T48" fmla="*/ 0 w 1136"/>
                  <a:gd name="T49" fmla="*/ 0 h 579"/>
                  <a:gd name="T50" fmla="*/ 0 w 1136"/>
                  <a:gd name="T51" fmla="*/ 0 h 579"/>
                  <a:gd name="T52" fmla="*/ 0 w 1136"/>
                  <a:gd name="T53" fmla="*/ 0 h 579"/>
                  <a:gd name="T54" fmla="*/ 0 w 1136"/>
                  <a:gd name="T55" fmla="*/ 0 h 579"/>
                  <a:gd name="T56" fmla="*/ 0 w 1136"/>
                  <a:gd name="T57" fmla="*/ 0 h 579"/>
                  <a:gd name="T58" fmla="*/ 0 w 1136"/>
                  <a:gd name="T59" fmla="*/ 0 h 579"/>
                  <a:gd name="T60" fmla="*/ 0 w 1136"/>
                  <a:gd name="T61" fmla="*/ 0 h 579"/>
                  <a:gd name="T62" fmla="*/ 0 w 1136"/>
                  <a:gd name="T63" fmla="*/ 0 h 579"/>
                  <a:gd name="T64" fmla="*/ 0 w 1136"/>
                  <a:gd name="T65" fmla="*/ 0 h 5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36"/>
                  <a:gd name="T100" fmla="*/ 0 h 579"/>
                  <a:gd name="T101" fmla="*/ 1136 w 1136"/>
                  <a:gd name="T102" fmla="*/ 579 h 5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36" h="579">
                    <a:moveTo>
                      <a:pt x="71" y="497"/>
                    </a:moveTo>
                    <a:lnTo>
                      <a:pt x="89" y="355"/>
                    </a:lnTo>
                    <a:lnTo>
                      <a:pt x="204" y="279"/>
                    </a:lnTo>
                    <a:lnTo>
                      <a:pt x="204" y="423"/>
                    </a:lnTo>
                    <a:lnTo>
                      <a:pt x="268" y="241"/>
                    </a:lnTo>
                    <a:lnTo>
                      <a:pt x="389" y="158"/>
                    </a:lnTo>
                    <a:lnTo>
                      <a:pt x="777" y="44"/>
                    </a:lnTo>
                    <a:lnTo>
                      <a:pt x="861" y="79"/>
                    </a:lnTo>
                    <a:lnTo>
                      <a:pt x="900" y="146"/>
                    </a:lnTo>
                    <a:lnTo>
                      <a:pt x="906" y="234"/>
                    </a:lnTo>
                    <a:lnTo>
                      <a:pt x="942" y="279"/>
                    </a:lnTo>
                    <a:lnTo>
                      <a:pt x="1048" y="345"/>
                    </a:lnTo>
                    <a:lnTo>
                      <a:pt x="1097" y="411"/>
                    </a:lnTo>
                    <a:lnTo>
                      <a:pt x="1111" y="497"/>
                    </a:lnTo>
                    <a:lnTo>
                      <a:pt x="1116" y="579"/>
                    </a:lnTo>
                    <a:lnTo>
                      <a:pt x="1136" y="457"/>
                    </a:lnTo>
                    <a:lnTo>
                      <a:pt x="1126" y="334"/>
                    </a:lnTo>
                    <a:lnTo>
                      <a:pt x="1084" y="290"/>
                    </a:lnTo>
                    <a:lnTo>
                      <a:pt x="980" y="258"/>
                    </a:lnTo>
                    <a:lnTo>
                      <a:pt x="937" y="201"/>
                    </a:lnTo>
                    <a:lnTo>
                      <a:pt x="937" y="137"/>
                    </a:lnTo>
                    <a:lnTo>
                      <a:pt x="900" y="54"/>
                    </a:lnTo>
                    <a:lnTo>
                      <a:pt x="835" y="11"/>
                    </a:lnTo>
                    <a:lnTo>
                      <a:pt x="728" y="0"/>
                    </a:lnTo>
                    <a:lnTo>
                      <a:pt x="612" y="23"/>
                    </a:lnTo>
                    <a:lnTo>
                      <a:pt x="299" y="146"/>
                    </a:lnTo>
                    <a:lnTo>
                      <a:pt x="204" y="221"/>
                    </a:lnTo>
                    <a:lnTo>
                      <a:pt x="197" y="258"/>
                    </a:lnTo>
                    <a:lnTo>
                      <a:pt x="61" y="334"/>
                    </a:lnTo>
                    <a:lnTo>
                      <a:pt x="21" y="376"/>
                    </a:lnTo>
                    <a:lnTo>
                      <a:pt x="0" y="465"/>
                    </a:lnTo>
                    <a:lnTo>
                      <a:pt x="9" y="532"/>
                    </a:lnTo>
                    <a:lnTo>
                      <a:pt x="71" y="49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7" name="Freeform 59"/>
              <p:cNvSpPr>
                <a:spLocks/>
              </p:cNvSpPr>
              <p:nvPr/>
            </p:nvSpPr>
            <p:spPr bwMode="auto">
              <a:xfrm>
                <a:off x="1837" y="1903"/>
                <a:ext cx="92" cy="74"/>
              </a:xfrm>
              <a:custGeom>
                <a:avLst/>
                <a:gdLst>
                  <a:gd name="T0" fmla="*/ 0 w 644"/>
                  <a:gd name="T1" fmla="*/ 0 h 521"/>
                  <a:gd name="T2" fmla="*/ 0 w 644"/>
                  <a:gd name="T3" fmla="*/ 0 h 521"/>
                  <a:gd name="T4" fmla="*/ 0 w 644"/>
                  <a:gd name="T5" fmla="*/ 0 h 521"/>
                  <a:gd name="T6" fmla="*/ 0 w 644"/>
                  <a:gd name="T7" fmla="*/ 0 h 521"/>
                  <a:gd name="T8" fmla="*/ 0 w 644"/>
                  <a:gd name="T9" fmla="*/ 0 h 521"/>
                  <a:gd name="T10" fmla="*/ 0 w 644"/>
                  <a:gd name="T11" fmla="*/ 0 h 521"/>
                  <a:gd name="T12" fmla="*/ 0 w 644"/>
                  <a:gd name="T13" fmla="*/ 0 h 521"/>
                  <a:gd name="T14" fmla="*/ 0 w 644"/>
                  <a:gd name="T15" fmla="*/ 0 h 521"/>
                  <a:gd name="T16" fmla="*/ 0 w 644"/>
                  <a:gd name="T17" fmla="*/ 0 h 521"/>
                  <a:gd name="T18" fmla="*/ 0 w 644"/>
                  <a:gd name="T19" fmla="*/ 0 h 521"/>
                  <a:gd name="T20" fmla="*/ 0 w 644"/>
                  <a:gd name="T21" fmla="*/ 0 h 521"/>
                  <a:gd name="T22" fmla="*/ 0 w 644"/>
                  <a:gd name="T23" fmla="*/ 0 h 521"/>
                  <a:gd name="T24" fmla="*/ 0 w 644"/>
                  <a:gd name="T25" fmla="*/ 0 h 521"/>
                  <a:gd name="T26" fmla="*/ 0 w 644"/>
                  <a:gd name="T27" fmla="*/ 0 h 521"/>
                  <a:gd name="T28" fmla="*/ 0 w 644"/>
                  <a:gd name="T29" fmla="*/ 0 h 521"/>
                  <a:gd name="T30" fmla="*/ 0 w 644"/>
                  <a:gd name="T31" fmla="*/ 0 h 521"/>
                  <a:gd name="T32" fmla="*/ 0 w 644"/>
                  <a:gd name="T33" fmla="*/ 0 h 521"/>
                  <a:gd name="T34" fmla="*/ 0 w 644"/>
                  <a:gd name="T35" fmla="*/ 0 h 52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44"/>
                  <a:gd name="T55" fmla="*/ 0 h 521"/>
                  <a:gd name="T56" fmla="*/ 644 w 644"/>
                  <a:gd name="T57" fmla="*/ 521 h 52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44" h="521">
                    <a:moveTo>
                      <a:pt x="240" y="0"/>
                    </a:moveTo>
                    <a:lnTo>
                      <a:pt x="252" y="50"/>
                    </a:lnTo>
                    <a:lnTo>
                      <a:pt x="313" y="109"/>
                    </a:lnTo>
                    <a:lnTo>
                      <a:pt x="390" y="141"/>
                    </a:lnTo>
                    <a:lnTo>
                      <a:pt x="380" y="243"/>
                    </a:lnTo>
                    <a:lnTo>
                      <a:pt x="266" y="287"/>
                    </a:lnTo>
                    <a:lnTo>
                      <a:pt x="30" y="351"/>
                    </a:lnTo>
                    <a:lnTo>
                      <a:pt x="0" y="428"/>
                    </a:lnTo>
                    <a:lnTo>
                      <a:pt x="6" y="521"/>
                    </a:lnTo>
                    <a:lnTo>
                      <a:pt x="30" y="421"/>
                    </a:lnTo>
                    <a:lnTo>
                      <a:pt x="83" y="362"/>
                    </a:lnTo>
                    <a:lnTo>
                      <a:pt x="490" y="257"/>
                    </a:lnTo>
                    <a:lnTo>
                      <a:pt x="603" y="257"/>
                    </a:lnTo>
                    <a:lnTo>
                      <a:pt x="644" y="266"/>
                    </a:lnTo>
                    <a:lnTo>
                      <a:pt x="555" y="167"/>
                    </a:lnTo>
                    <a:lnTo>
                      <a:pt x="456" y="66"/>
                    </a:lnTo>
                    <a:lnTo>
                      <a:pt x="318" y="20"/>
                    </a:lnTo>
                    <a:lnTo>
                      <a:pt x="2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8" name="Freeform 60"/>
              <p:cNvSpPr>
                <a:spLocks/>
              </p:cNvSpPr>
              <p:nvPr/>
            </p:nvSpPr>
            <p:spPr bwMode="auto">
              <a:xfrm>
                <a:off x="1838" y="1969"/>
                <a:ext cx="117" cy="43"/>
              </a:xfrm>
              <a:custGeom>
                <a:avLst/>
                <a:gdLst>
                  <a:gd name="T0" fmla="*/ 0 w 817"/>
                  <a:gd name="T1" fmla="*/ 0 h 301"/>
                  <a:gd name="T2" fmla="*/ 0 w 817"/>
                  <a:gd name="T3" fmla="*/ 0 h 301"/>
                  <a:gd name="T4" fmla="*/ 0 w 817"/>
                  <a:gd name="T5" fmla="*/ 0 h 301"/>
                  <a:gd name="T6" fmla="*/ 0 w 817"/>
                  <a:gd name="T7" fmla="*/ 0 h 301"/>
                  <a:gd name="T8" fmla="*/ 0 w 817"/>
                  <a:gd name="T9" fmla="*/ 0 h 301"/>
                  <a:gd name="T10" fmla="*/ 0 w 817"/>
                  <a:gd name="T11" fmla="*/ 0 h 301"/>
                  <a:gd name="T12" fmla="*/ 0 w 817"/>
                  <a:gd name="T13" fmla="*/ 0 h 301"/>
                  <a:gd name="T14" fmla="*/ 0 w 817"/>
                  <a:gd name="T15" fmla="*/ 0 h 301"/>
                  <a:gd name="T16" fmla="*/ 0 w 817"/>
                  <a:gd name="T17" fmla="*/ 0 h 301"/>
                  <a:gd name="T18" fmla="*/ 0 w 817"/>
                  <a:gd name="T19" fmla="*/ 0 h 301"/>
                  <a:gd name="T20" fmla="*/ 0 w 817"/>
                  <a:gd name="T21" fmla="*/ 0 h 301"/>
                  <a:gd name="T22" fmla="*/ 0 w 817"/>
                  <a:gd name="T23" fmla="*/ 0 h 301"/>
                  <a:gd name="T24" fmla="*/ 0 w 817"/>
                  <a:gd name="T25" fmla="*/ 0 h 301"/>
                  <a:gd name="T26" fmla="*/ 0 w 817"/>
                  <a:gd name="T27" fmla="*/ 0 h 301"/>
                  <a:gd name="T28" fmla="*/ 0 w 817"/>
                  <a:gd name="T29" fmla="*/ 0 h 301"/>
                  <a:gd name="T30" fmla="*/ 0 w 817"/>
                  <a:gd name="T31" fmla="*/ 0 h 301"/>
                  <a:gd name="T32" fmla="*/ 0 w 817"/>
                  <a:gd name="T33" fmla="*/ 0 h 301"/>
                  <a:gd name="T34" fmla="*/ 0 w 817"/>
                  <a:gd name="T35" fmla="*/ 0 h 301"/>
                  <a:gd name="T36" fmla="*/ 0 w 817"/>
                  <a:gd name="T37" fmla="*/ 0 h 301"/>
                  <a:gd name="T38" fmla="*/ 0 w 817"/>
                  <a:gd name="T39" fmla="*/ 0 h 30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817"/>
                  <a:gd name="T61" fmla="*/ 0 h 301"/>
                  <a:gd name="T62" fmla="*/ 817 w 817"/>
                  <a:gd name="T63" fmla="*/ 301 h 30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817" h="301">
                    <a:moveTo>
                      <a:pt x="31" y="43"/>
                    </a:moveTo>
                    <a:lnTo>
                      <a:pt x="127" y="64"/>
                    </a:lnTo>
                    <a:lnTo>
                      <a:pt x="292" y="59"/>
                    </a:lnTo>
                    <a:lnTo>
                      <a:pt x="579" y="0"/>
                    </a:lnTo>
                    <a:lnTo>
                      <a:pt x="699" y="0"/>
                    </a:lnTo>
                    <a:lnTo>
                      <a:pt x="533" y="59"/>
                    </a:lnTo>
                    <a:lnTo>
                      <a:pt x="253" y="114"/>
                    </a:lnTo>
                    <a:lnTo>
                      <a:pt x="267" y="176"/>
                    </a:lnTo>
                    <a:lnTo>
                      <a:pt x="407" y="190"/>
                    </a:lnTo>
                    <a:lnTo>
                      <a:pt x="623" y="214"/>
                    </a:lnTo>
                    <a:lnTo>
                      <a:pt x="782" y="270"/>
                    </a:lnTo>
                    <a:lnTo>
                      <a:pt x="803" y="270"/>
                    </a:lnTo>
                    <a:lnTo>
                      <a:pt x="817" y="301"/>
                    </a:lnTo>
                    <a:lnTo>
                      <a:pt x="696" y="282"/>
                    </a:lnTo>
                    <a:lnTo>
                      <a:pt x="564" y="246"/>
                    </a:lnTo>
                    <a:lnTo>
                      <a:pt x="267" y="199"/>
                    </a:lnTo>
                    <a:lnTo>
                      <a:pt x="212" y="169"/>
                    </a:lnTo>
                    <a:lnTo>
                      <a:pt x="157" y="114"/>
                    </a:lnTo>
                    <a:lnTo>
                      <a:pt x="0" y="43"/>
                    </a:lnTo>
                    <a:lnTo>
                      <a:pt x="31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59" name="Freeform 61"/>
              <p:cNvSpPr>
                <a:spLocks/>
              </p:cNvSpPr>
              <p:nvPr/>
            </p:nvSpPr>
            <p:spPr bwMode="auto">
              <a:xfrm>
                <a:off x="1830" y="1997"/>
                <a:ext cx="120" cy="140"/>
              </a:xfrm>
              <a:custGeom>
                <a:avLst/>
                <a:gdLst>
                  <a:gd name="T0" fmla="*/ 0 w 842"/>
                  <a:gd name="T1" fmla="*/ 0 h 979"/>
                  <a:gd name="T2" fmla="*/ 0 w 842"/>
                  <a:gd name="T3" fmla="*/ 0 h 979"/>
                  <a:gd name="T4" fmla="*/ 0 w 842"/>
                  <a:gd name="T5" fmla="*/ 0 h 979"/>
                  <a:gd name="T6" fmla="*/ 0 w 842"/>
                  <a:gd name="T7" fmla="*/ 0 h 979"/>
                  <a:gd name="T8" fmla="*/ 0 w 842"/>
                  <a:gd name="T9" fmla="*/ 0 h 979"/>
                  <a:gd name="T10" fmla="*/ 0 w 842"/>
                  <a:gd name="T11" fmla="*/ 0 h 979"/>
                  <a:gd name="T12" fmla="*/ 0 w 842"/>
                  <a:gd name="T13" fmla="*/ 0 h 979"/>
                  <a:gd name="T14" fmla="*/ 0 w 842"/>
                  <a:gd name="T15" fmla="*/ 0 h 979"/>
                  <a:gd name="T16" fmla="*/ 0 w 842"/>
                  <a:gd name="T17" fmla="*/ 0 h 979"/>
                  <a:gd name="T18" fmla="*/ 0 w 842"/>
                  <a:gd name="T19" fmla="*/ 0 h 979"/>
                  <a:gd name="T20" fmla="*/ 0 w 842"/>
                  <a:gd name="T21" fmla="*/ 0 h 979"/>
                  <a:gd name="T22" fmla="*/ 0 w 842"/>
                  <a:gd name="T23" fmla="*/ 0 h 979"/>
                  <a:gd name="T24" fmla="*/ 0 w 842"/>
                  <a:gd name="T25" fmla="*/ 0 h 979"/>
                  <a:gd name="T26" fmla="*/ 0 w 842"/>
                  <a:gd name="T27" fmla="*/ 0 h 979"/>
                  <a:gd name="T28" fmla="*/ 0 w 842"/>
                  <a:gd name="T29" fmla="*/ 0 h 97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42"/>
                  <a:gd name="T46" fmla="*/ 0 h 979"/>
                  <a:gd name="T47" fmla="*/ 842 w 842"/>
                  <a:gd name="T48" fmla="*/ 979 h 97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42" h="979">
                    <a:moveTo>
                      <a:pt x="335" y="0"/>
                    </a:moveTo>
                    <a:lnTo>
                      <a:pt x="292" y="71"/>
                    </a:lnTo>
                    <a:lnTo>
                      <a:pt x="229" y="291"/>
                    </a:lnTo>
                    <a:lnTo>
                      <a:pt x="151" y="258"/>
                    </a:lnTo>
                    <a:lnTo>
                      <a:pt x="0" y="326"/>
                    </a:lnTo>
                    <a:lnTo>
                      <a:pt x="41" y="502"/>
                    </a:lnTo>
                    <a:lnTo>
                      <a:pt x="114" y="757"/>
                    </a:lnTo>
                    <a:lnTo>
                      <a:pt x="175" y="979"/>
                    </a:lnTo>
                    <a:lnTo>
                      <a:pt x="842" y="979"/>
                    </a:lnTo>
                    <a:lnTo>
                      <a:pt x="248" y="789"/>
                    </a:lnTo>
                    <a:lnTo>
                      <a:pt x="114" y="615"/>
                    </a:lnTo>
                    <a:lnTo>
                      <a:pt x="82" y="442"/>
                    </a:lnTo>
                    <a:lnTo>
                      <a:pt x="215" y="363"/>
                    </a:lnTo>
                    <a:lnTo>
                      <a:pt x="311" y="92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0" name="Freeform 62"/>
              <p:cNvSpPr>
                <a:spLocks/>
              </p:cNvSpPr>
              <p:nvPr/>
            </p:nvSpPr>
            <p:spPr bwMode="auto">
              <a:xfrm>
                <a:off x="1853" y="2137"/>
                <a:ext cx="50" cy="43"/>
              </a:xfrm>
              <a:custGeom>
                <a:avLst/>
                <a:gdLst>
                  <a:gd name="T0" fmla="*/ 0 w 345"/>
                  <a:gd name="T1" fmla="*/ 0 h 297"/>
                  <a:gd name="T2" fmla="*/ 0 w 345"/>
                  <a:gd name="T3" fmla="*/ 0 h 297"/>
                  <a:gd name="T4" fmla="*/ 0 w 345"/>
                  <a:gd name="T5" fmla="*/ 0 h 297"/>
                  <a:gd name="T6" fmla="*/ 0 w 345"/>
                  <a:gd name="T7" fmla="*/ 0 h 297"/>
                  <a:gd name="T8" fmla="*/ 0 w 345"/>
                  <a:gd name="T9" fmla="*/ 0 h 297"/>
                  <a:gd name="T10" fmla="*/ 0 w 345"/>
                  <a:gd name="T11" fmla="*/ 0 h 297"/>
                  <a:gd name="T12" fmla="*/ 0 w 345"/>
                  <a:gd name="T13" fmla="*/ 0 h 297"/>
                  <a:gd name="T14" fmla="*/ 0 w 345"/>
                  <a:gd name="T15" fmla="*/ 0 h 297"/>
                  <a:gd name="T16" fmla="*/ 0 w 345"/>
                  <a:gd name="T17" fmla="*/ 0 h 2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45"/>
                  <a:gd name="T28" fmla="*/ 0 h 297"/>
                  <a:gd name="T29" fmla="*/ 345 w 345"/>
                  <a:gd name="T30" fmla="*/ 297 h 29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45" h="297">
                    <a:moveTo>
                      <a:pt x="63" y="0"/>
                    </a:moveTo>
                    <a:lnTo>
                      <a:pt x="94" y="123"/>
                    </a:lnTo>
                    <a:lnTo>
                      <a:pt x="152" y="235"/>
                    </a:lnTo>
                    <a:lnTo>
                      <a:pt x="221" y="267"/>
                    </a:lnTo>
                    <a:lnTo>
                      <a:pt x="294" y="287"/>
                    </a:lnTo>
                    <a:lnTo>
                      <a:pt x="345" y="297"/>
                    </a:lnTo>
                    <a:lnTo>
                      <a:pt x="37" y="297"/>
                    </a:lnTo>
                    <a:lnTo>
                      <a:pt x="0" y="0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1" name="Freeform 63"/>
              <p:cNvSpPr>
                <a:spLocks/>
              </p:cNvSpPr>
              <p:nvPr/>
            </p:nvSpPr>
            <p:spPr bwMode="auto">
              <a:xfrm>
                <a:off x="1862" y="1996"/>
                <a:ext cx="98" cy="141"/>
              </a:xfrm>
              <a:custGeom>
                <a:avLst/>
                <a:gdLst>
                  <a:gd name="T0" fmla="*/ 0 w 687"/>
                  <a:gd name="T1" fmla="*/ 0 h 988"/>
                  <a:gd name="T2" fmla="*/ 0 w 687"/>
                  <a:gd name="T3" fmla="*/ 0 h 988"/>
                  <a:gd name="T4" fmla="*/ 0 w 687"/>
                  <a:gd name="T5" fmla="*/ 0 h 988"/>
                  <a:gd name="T6" fmla="*/ 0 w 687"/>
                  <a:gd name="T7" fmla="*/ 0 h 988"/>
                  <a:gd name="T8" fmla="*/ 0 w 687"/>
                  <a:gd name="T9" fmla="*/ 0 h 988"/>
                  <a:gd name="T10" fmla="*/ 0 w 687"/>
                  <a:gd name="T11" fmla="*/ 0 h 988"/>
                  <a:gd name="T12" fmla="*/ 0 w 687"/>
                  <a:gd name="T13" fmla="*/ 0 h 988"/>
                  <a:gd name="T14" fmla="*/ 0 w 687"/>
                  <a:gd name="T15" fmla="*/ 0 h 988"/>
                  <a:gd name="T16" fmla="*/ 0 w 687"/>
                  <a:gd name="T17" fmla="*/ 0 h 988"/>
                  <a:gd name="T18" fmla="*/ 0 w 687"/>
                  <a:gd name="T19" fmla="*/ 0 h 988"/>
                  <a:gd name="T20" fmla="*/ 0 w 687"/>
                  <a:gd name="T21" fmla="*/ 0 h 988"/>
                  <a:gd name="T22" fmla="*/ 0 w 687"/>
                  <a:gd name="T23" fmla="*/ 0 h 988"/>
                  <a:gd name="T24" fmla="*/ 0 w 687"/>
                  <a:gd name="T25" fmla="*/ 0 h 988"/>
                  <a:gd name="T26" fmla="*/ 0 w 687"/>
                  <a:gd name="T27" fmla="*/ 0 h 988"/>
                  <a:gd name="T28" fmla="*/ 0 w 687"/>
                  <a:gd name="T29" fmla="*/ 0 h 988"/>
                  <a:gd name="T30" fmla="*/ 0 w 687"/>
                  <a:gd name="T31" fmla="*/ 0 h 988"/>
                  <a:gd name="T32" fmla="*/ 0 w 687"/>
                  <a:gd name="T33" fmla="*/ 0 h 988"/>
                  <a:gd name="T34" fmla="*/ 0 w 687"/>
                  <a:gd name="T35" fmla="*/ 0 h 988"/>
                  <a:gd name="T36" fmla="*/ 0 w 687"/>
                  <a:gd name="T37" fmla="*/ 0 h 988"/>
                  <a:gd name="T38" fmla="*/ 0 w 687"/>
                  <a:gd name="T39" fmla="*/ 0 h 988"/>
                  <a:gd name="T40" fmla="*/ 0 w 687"/>
                  <a:gd name="T41" fmla="*/ 0 h 988"/>
                  <a:gd name="T42" fmla="*/ 0 w 687"/>
                  <a:gd name="T43" fmla="*/ 0 h 988"/>
                  <a:gd name="T44" fmla="*/ 0 w 687"/>
                  <a:gd name="T45" fmla="*/ 0 h 988"/>
                  <a:gd name="T46" fmla="*/ 0 w 687"/>
                  <a:gd name="T47" fmla="*/ 0 h 98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87"/>
                  <a:gd name="T73" fmla="*/ 0 h 988"/>
                  <a:gd name="T74" fmla="*/ 687 w 687"/>
                  <a:gd name="T75" fmla="*/ 988 h 98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87" h="988">
                    <a:moveTo>
                      <a:pt x="82" y="0"/>
                    </a:moveTo>
                    <a:lnTo>
                      <a:pt x="141" y="111"/>
                    </a:lnTo>
                    <a:lnTo>
                      <a:pt x="175" y="321"/>
                    </a:lnTo>
                    <a:lnTo>
                      <a:pt x="216" y="372"/>
                    </a:lnTo>
                    <a:lnTo>
                      <a:pt x="175" y="511"/>
                    </a:lnTo>
                    <a:lnTo>
                      <a:pt x="89" y="586"/>
                    </a:lnTo>
                    <a:lnTo>
                      <a:pt x="89" y="758"/>
                    </a:lnTo>
                    <a:lnTo>
                      <a:pt x="0" y="809"/>
                    </a:lnTo>
                    <a:lnTo>
                      <a:pt x="613" y="988"/>
                    </a:lnTo>
                    <a:lnTo>
                      <a:pt x="662" y="819"/>
                    </a:lnTo>
                    <a:lnTo>
                      <a:pt x="687" y="635"/>
                    </a:lnTo>
                    <a:lnTo>
                      <a:pt x="681" y="451"/>
                    </a:lnTo>
                    <a:lnTo>
                      <a:pt x="651" y="233"/>
                    </a:lnTo>
                    <a:lnTo>
                      <a:pt x="646" y="135"/>
                    </a:lnTo>
                    <a:lnTo>
                      <a:pt x="646" y="356"/>
                    </a:lnTo>
                    <a:lnTo>
                      <a:pt x="613" y="456"/>
                    </a:lnTo>
                    <a:lnTo>
                      <a:pt x="555" y="475"/>
                    </a:lnTo>
                    <a:lnTo>
                      <a:pt x="452" y="487"/>
                    </a:lnTo>
                    <a:lnTo>
                      <a:pt x="335" y="456"/>
                    </a:lnTo>
                    <a:lnTo>
                      <a:pt x="253" y="347"/>
                    </a:lnTo>
                    <a:lnTo>
                      <a:pt x="196" y="214"/>
                    </a:lnTo>
                    <a:lnTo>
                      <a:pt x="175" y="80"/>
                    </a:lnTo>
                    <a:lnTo>
                      <a:pt x="175" y="24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2" name="Freeform 64"/>
              <p:cNvSpPr>
                <a:spLocks/>
              </p:cNvSpPr>
              <p:nvPr/>
            </p:nvSpPr>
            <p:spPr bwMode="auto">
              <a:xfrm>
                <a:off x="1847" y="2306"/>
                <a:ext cx="81" cy="137"/>
              </a:xfrm>
              <a:custGeom>
                <a:avLst/>
                <a:gdLst>
                  <a:gd name="T0" fmla="*/ 0 w 566"/>
                  <a:gd name="T1" fmla="*/ 0 h 963"/>
                  <a:gd name="T2" fmla="*/ 0 w 566"/>
                  <a:gd name="T3" fmla="*/ 0 h 963"/>
                  <a:gd name="T4" fmla="*/ 0 w 566"/>
                  <a:gd name="T5" fmla="*/ 0 h 963"/>
                  <a:gd name="T6" fmla="*/ 0 w 566"/>
                  <a:gd name="T7" fmla="*/ 0 h 963"/>
                  <a:gd name="T8" fmla="*/ 0 w 566"/>
                  <a:gd name="T9" fmla="*/ 0 h 963"/>
                  <a:gd name="T10" fmla="*/ 0 w 566"/>
                  <a:gd name="T11" fmla="*/ 0 h 963"/>
                  <a:gd name="T12" fmla="*/ 0 w 566"/>
                  <a:gd name="T13" fmla="*/ 0 h 963"/>
                  <a:gd name="T14" fmla="*/ 0 w 566"/>
                  <a:gd name="T15" fmla="*/ 0 h 963"/>
                  <a:gd name="T16" fmla="*/ 0 w 566"/>
                  <a:gd name="T17" fmla="*/ 0 h 963"/>
                  <a:gd name="T18" fmla="*/ 0 w 566"/>
                  <a:gd name="T19" fmla="*/ 0 h 963"/>
                  <a:gd name="T20" fmla="*/ 0 w 566"/>
                  <a:gd name="T21" fmla="*/ 0 h 963"/>
                  <a:gd name="T22" fmla="*/ 0 w 566"/>
                  <a:gd name="T23" fmla="*/ 0 h 963"/>
                  <a:gd name="T24" fmla="*/ 0 w 566"/>
                  <a:gd name="T25" fmla="*/ 0 h 963"/>
                  <a:gd name="T26" fmla="*/ 0 w 566"/>
                  <a:gd name="T27" fmla="*/ 0 h 963"/>
                  <a:gd name="T28" fmla="*/ 0 w 566"/>
                  <a:gd name="T29" fmla="*/ 0 h 963"/>
                  <a:gd name="T30" fmla="*/ 0 w 566"/>
                  <a:gd name="T31" fmla="*/ 0 h 963"/>
                  <a:gd name="T32" fmla="*/ 0 w 566"/>
                  <a:gd name="T33" fmla="*/ 0 h 963"/>
                  <a:gd name="T34" fmla="*/ 0 w 566"/>
                  <a:gd name="T35" fmla="*/ 0 h 963"/>
                  <a:gd name="T36" fmla="*/ 0 w 566"/>
                  <a:gd name="T37" fmla="*/ 0 h 963"/>
                  <a:gd name="T38" fmla="*/ 0 w 566"/>
                  <a:gd name="T39" fmla="*/ 0 h 963"/>
                  <a:gd name="T40" fmla="*/ 0 w 566"/>
                  <a:gd name="T41" fmla="*/ 0 h 963"/>
                  <a:gd name="T42" fmla="*/ 0 w 566"/>
                  <a:gd name="T43" fmla="*/ 0 h 963"/>
                  <a:gd name="T44" fmla="*/ 0 w 566"/>
                  <a:gd name="T45" fmla="*/ 0 h 963"/>
                  <a:gd name="T46" fmla="*/ 0 w 566"/>
                  <a:gd name="T47" fmla="*/ 0 h 963"/>
                  <a:gd name="T48" fmla="*/ 0 w 566"/>
                  <a:gd name="T49" fmla="*/ 0 h 963"/>
                  <a:gd name="T50" fmla="*/ 0 w 566"/>
                  <a:gd name="T51" fmla="*/ 0 h 963"/>
                  <a:gd name="T52" fmla="*/ 0 w 566"/>
                  <a:gd name="T53" fmla="*/ 0 h 963"/>
                  <a:gd name="T54" fmla="*/ 0 w 566"/>
                  <a:gd name="T55" fmla="*/ 0 h 963"/>
                  <a:gd name="T56" fmla="*/ 0 w 566"/>
                  <a:gd name="T57" fmla="*/ 0 h 963"/>
                  <a:gd name="T58" fmla="*/ 0 w 566"/>
                  <a:gd name="T59" fmla="*/ 0 h 963"/>
                  <a:gd name="T60" fmla="*/ 0 w 566"/>
                  <a:gd name="T61" fmla="*/ 0 h 963"/>
                  <a:gd name="T62" fmla="*/ 0 w 566"/>
                  <a:gd name="T63" fmla="*/ 0 h 963"/>
                  <a:gd name="T64" fmla="*/ 0 w 566"/>
                  <a:gd name="T65" fmla="*/ 0 h 963"/>
                  <a:gd name="T66" fmla="*/ 0 w 566"/>
                  <a:gd name="T67" fmla="*/ 0 h 963"/>
                  <a:gd name="T68" fmla="*/ 0 w 566"/>
                  <a:gd name="T69" fmla="*/ 0 h 963"/>
                  <a:gd name="T70" fmla="*/ 0 w 566"/>
                  <a:gd name="T71" fmla="*/ 0 h 963"/>
                  <a:gd name="T72" fmla="*/ 0 w 566"/>
                  <a:gd name="T73" fmla="*/ 0 h 963"/>
                  <a:gd name="T74" fmla="*/ 0 w 566"/>
                  <a:gd name="T75" fmla="*/ 0 h 963"/>
                  <a:gd name="T76" fmla="*/ 0 w 566"/>
                  <a:gd name="T77" fmla="*/ 0 h 963"/>
                  <a:gd name="T78" fmla="*/ 0 w 566"/>
                  <a:gd name="T79" fmla="*/ 0 h 963"/>
                  <a:gd name="T80" fmla="*/ 0 w 566"/>
                  <a:gd name="T81" fmla="*/ 0 h 963"/>
                  <a:gd name="T82" fmla="*/ 0 w 566"/>
                  <a:gd name="T83" fmla="*/ 0 h 963"/>
                  <a:gd name="T84" fmla="*/ 0 w 566"/>
                  <a:gd name="T85" fmla="*/ 0 h 963"/>
                  <a:gd name="T86" fmla="*/ 0 w 566"/>
                  <a:gd name="T87" fmla="*/ 0 h 963"/>
                  <a:gd name="T88" fmla="*/ 0 w 566"/>
                  <a:gd name="T89" fmla="*/ 0 h 963"/>
                  <a:gd name="T90" fmla="*/ 0 w 566"/>
                  <a:gd name="T91" fmla="*/ 0 h 963"/>
                  <a:gd name="T92" fmla="*/ 0 w 566"/>
                  <a:gd name="T93" fmla="*/ 0 h 963"/>
                  <a:gd name="T94" fmla="*/ 0 w 566"/>
                  <a:gd name="T95" fmla="*/ 0 h 963"/>
                  <a:gd name="T96" fmla="*/ 0 w 566"/>
                  <a:gd name="T97" fmla="*/ 0 h 96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66"/>
                  <a:gd name="T148" fmla="*/ 0 h 963"/>
                  <a:gd name="T149" fmla="*/ 566 w 566"/>
                  <a:gd name="T150" fmla="*/ 963 h 96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66" h="963">
                    <a:moveTo>
                      <a:pt x="566" y="482"/>
                    </a:moveTo>
                    <a:lnTo>
                      <a:pt x="566" y="419"/>
                    </a:lnTo>
                    <a:lnTo>
                      <a:pt x="558" y="355"/>
                    </a:lnTo>
                    <a:lnTo>
                      <a:pt x="545" y="294"/>
                    </a:lnTo>
                    <a:lnTo>
                      <a:pt x="532" y="238"/>
                    </a:lnTo>
                    <a:lnTo>
                      <a:pt x="508" y="183"/>
                    </a:lnTo>
                    <a:lnTo>
                      <a:pt x="481" y="135"/>
                    </a:lnTo>
                    <a:lnTo>
                      <a:pt x="452" y="94"/>
                    </a:lnTo>
                    <a:lnTo>
                      <a:pt x="423" y="57"/>
                    </a:lnTo>
                    <a:lnTo>
                      <a:pt x="385" y="36"/>
                    </a:lnTo>
                    <a:lnTo>
                      <a:pt x="359" y="14"/>
                    </a:lnTo>
                    <a:lnTo>
                      <a:pt x="319" y="2"/>
                    </a:lnTo>
                    <a:lnTo>
                      <a:pt x="281" y="0"/>
                    </a:lnTo>
                    <a:lnTo>
                      <a:pt x="247" y="2"/>
                    </a:lnTo>
                    <a:lnTo>
                      <a:pt x="209" y="17"/>
                    </a:lnTo>
                    <a:lnTo>
                      <a:pt x="169" y="36"/>
                    </a:lnTo>
                    <a:lnTo>
                      <a:pt x="137" y="65"/>
                    </a:lnTo>
                    <a:lnTo>
                      <a:pt x="107" y="101"/>
                    </a:lnTo>
                    <a:lnTo>
                      <a:pt x="83" y="143"/>
                    </a:lnTo>
                    <a:lnTo>
                      <a:pt x="54" y="195"/>
                    </a:lnTo>
                    <a:lnTo>
                      <a:pt x="36" y="248"/>
                    </a:lnTo>
                    <a:lnTo>
                      <a:pt x="22" y="305"/>
                    </a:lnTo>
                    <a:lnTo>
                      <a:pt x="12" y="362"/>
                    </a:lnTo>
                    <a:lnTo>
                      <a:pt x="4" y="426"/>
                    </a:lnTo>
                    <a:lnTo>
                      <a:pt x="0" y="491"/>
                    </a:lnTo>
                    <a:lnTo>
                      <a:pt x="4" y="554"/>
                    </a:lnTo>
                    <a:lnTo>
                      <a:pt x="12" y="617"/>
                    </a:lnTo>
                    <a:lnTo>
                      <a:pt x="28" y="677"/>
                    </a:lnTo>
                    <a:lnTo>
                      <a:pt x="40" y="736"/>
                    </a:lnTo>
                    <a:lnTo>
                      <a:pt x="66" y="787"/>
                    </a:lnTo>
                    <a:lnTo>
                      <a:pt x="91" y="830"/>
                    </a:lnTo>
                    <a:lnTo>
                      <a:pt x="125" y="873"/>
                    </a:lnTo>
                    <a:lnTo>
                      <a:pt x="150" y="905"/>
                    </a:lnTo>
                    <a:lnTo>
                      <a:pt x="187" y="929"/>
                    </a:lnTo>
                    <a:lnTo>
                      <a:pt x="221" y="947"/>
                    </a:lnTo>
                    <a:lnTo>
                      <a:pt x="259" y="957"/>
                    </a:lnTo>
                    <a:lnTo>
                      <a:pt x="294" y="963"/>
                    </a:lnTo>
                    <a:lnTo>
                      <a:pt x="328" y="957"/>
                    </a:lnTo>
                    <a:lnTo>
                      <a:pt x="367" y="943"/>
                    </a:lnTo>
                    <a:lnTo>
                      <a:pt x="404" y="922"/>
                    </a:lnTo>
                    <a:lnTo>
                      <a:pt x="438" y="892"/>
                    </a:lnTo>
                    <a:lnTo>
                      <a:pt x="466" y="852"/>
                    </a:lnTo>
                    <a:lnTo>
                      <a:pt x="487" y="811"/>
                    </a:lnTo>
                    <a:lnTo>
                      <a:pt x="517" y="760"/>
                    </a:lnTo>
                    <a:lnTo>
                      <a:pt x="536" y="703"/>
                    </a:lnTo>
                    <a:lnTo>
                      <a:pt x="552" y="645"/>
                    </a:lnTo>
                    <a:lnTo>
                      <a:pt x="563" y="582"/>
                    </a:lnTo>
                    <a:lnTo>
                      <a:pt x="566" y="521"/>
                    </a:lnTo>
                    <a:lnTo>
                      <a:pt x="566" y="482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3" name="Freeform 65"/>
              <p:cNvSpPr>
                <a:spLocks/>
              </p:cNvSpPr>
              <p:nvPr/>
            </p:nvSpPr>
            <p:spPr bwMode="auto">
              <a:xfrm>
                <a:off x="1880" y="2285"/>
                <a:ext cx="127" cy="158"/>
              </a:xfrm>
              <a:custGeom>
                <a:avLst/>
                <a:gdLst>
                  <a:gd name="T0" fmla="*/ 0 w 891"/>
                  <a:gd name="T1" fmla="*/ 0 h 1111"/>
                  <a:gd name="T2" fmla="*/ 0 w 891"/>
                  <a:gd name="T3" fmla="*/ 0 h 1111"/>
                  <a:gd name="T4" fmla="*/ 0 w 891"/>
                  <a:gd name="T5" fmla="*/ 0 h 1111"/>
                  <a:gd name="T6" fmla="*/ 0 w 891"/>
                  <a:gd name="T7" fmla="*/ 0 h 1111"/>
                  <a:gd name="T8" fmla="*/ 0 w 891"/>
                  <a:gd name="T9" fmla="*/ 0 h 1111"/>
                  <a:gd name="T10" fmla="*/ 0 w 891"/>
                  <a:gd name="T11" fmla="*/ 0 h 1111"/>
                  <a:gd name="T12" fmla="*/ 0 w 891"/>
                  <a:gd name="T13" fmla="*/ 0 h 1111"/>
                  <a:gd name="T14" fmla="*/ 0 w 891"/>
                  <a:gd name="T15" fmla="*/ 0 h 1111"/>
                  <a:gd name="T16" fmla="*/ 0 w 891"/>
                  <a:gd name="T17" fmla="*/ 0 h 1111"/>
                  <a:gd name="T18" fmla="*/ 0 w 891"/>
                  <a:gd name="T19" fmla="*/ 0 h 1111"/>
                  <a:gd name="T20" fmla="*/ 0 w 891"/>
                  <a:gd name="T21" fmla="*/ 0 h 1111"/>
                  <a:gd name="T22" fmla="*/ 0 w 891"/>
                  <a:gd name="T23" fmla="*/ 0 h 1111"/>
                  <a:gd name="T24" fmla="*/ 0 w 891"/>
                  <a:gd name="T25" fmla="*/ 0 h 1111"/>
                  <a:gd name="T26" fmla="*/ 0 w 891"/>
                  <a:gd name="T27" fmla="*/ 0 h 1111"/>
                  <a:gd name="T28" fmla="*/ 0 w 891"/>
                  <a:gd name="T29" fmla="*/ 0 h 1111"/>
                  <a:gd name="T30" fmla="*/ 0 w 891"/>
                  <a:gd name="T31" fmla="*/ 0 h 1111"/>
                  <a:gd name="T32" fmla="*/ 0 w 891"/>
                  <a:gd name="T33" fmla="*/ 0 h 1111"/>
                  <a:gd name="T34" fmla="*/ 0 w 891"/>
                  <a:gd name="T35" fmla="*/ 0 h 1111"/>
                  <a:gd name="T36" fmla="*/ 0 w 891"/>
                  <a:gd name="T37" fmla="*/ 0 h 1111"/>
                  <a:gd name="T38" fmla="*/ 0 w 891"/>
                  <a:gd name="T39" fmla="*/ 0 h 1111"/>
                  <a:gd name="T40" fmla="*/ 0 w 891"/>
                  <a:gd name="T41" fmla="*/ 0 h 1111"/>
                  <a:gd name="T42" fmla="*/ 0 w 891"/>
                  <a:gd name="T43" fmla="*/ 0 h 1111"/>
                  <a:gd name="T44" fmla="*/ 0 w 891"/>
                  <a:gd name="T45" fmla="*/ 0 h 1111"/>
                  <a:gd name="T46" fmla="*/ 0 w 891"/>
                  <a:gd name="T47" fmla="*/ 0 h 1111"/>
                  <a:gd name="T48" fmla="*/ 0 w 891"/>
                  <a:gd name="T49" fmla="*/ 0 h 1111"/>
                  <a:gd name="T50" fmla="*/ 0 w 891"/>
                  <a:gd name="T51" fmla="*/ 0 h 1111"/>
                  <a:gd name="T52" fmla="*/ 0 w 891"/>
                  <a:gd name="T53" fmla="*/ 0 h 111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91"/>
                  <a:gd name="T82" fmla="*/ 0 h 1111"/>
                  <a:gd name="T83" fmla="*/ 891 w 891"/>
                  <a:gd name="T84" fmla="*/ 1111 h 111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91" h="1111">
                    <a:moveTo>
                      <a:pt x="0" y="148"/>
                    </a:moveTo>
                    <a:lnTo>
                      <a:pt x="582" y="0"/>
                    </a:lnTo>
                    <a:lnTo>
                      <a:pt x="611" y="0"/>
                    </a:lnTo>
                    <a:lnTo>
                      <a:pt x="649" y="1"/>
                    </a:lnTo>
                    <a:lnTo>
                      <a:pt x="686" y="15"/>
                    </a:lnTo>
                    <a:lnTo>
                      <a:pt x="723" y="36"/>
                    </a:lnTo>
                    <a:lnTo>
                      <a:pt x="757" y="68"/>
                    </a:lnTo>
                    <a:lnTo>
                      <a:pt x="787" y="102"/>
                    </a:lnTo>
                    <a:lnTo>
                      <a:pt x="816" y="148"/>
                    </a:lnTo>
                    <a:lnTo>
                      <a:pt x="839" y="191"/>
                    </a:lnTo>
                    <a:lnTo>
                      <a:pt x="856" y="249"/>
                    </a:lnTo>
                    <a:lnTo>
                      <a:pt x="876" y="304"/>
                    </a:lnTo>
                    <a:lnTo>
                      <a:pt x="883" y="367"/>
                    </a:lnTo>
                    <a:lnTo>
                      <a:pt x="891" y="424"/>
                    </a:lnTo>
                    <a:lnTo>
                      <a:pt x="891" y="491"/>
                    </a:lnTo>
                    <a:lnTo>
                      <a:pt x="891" y="549"/>
                    </a:lnTo>
                    <a:lnTo>
                      <a:pt x="882" y="615"/>
                    </a:lnTo>
                    <a:lnTo>
                      <a:pt x="864" y="674"/>
                    </a:lnTo>
                    <a:lnTo>
                      <a:pt x="856" y="730"/>
                    </a:lnTo>
                    <a:lnTo>
                      <a:pt x="830" y="786"/>
                    </a:lnTo>
                    <a:lnTo>
                      <a:pt x="808" y="829"/>
                    </a:lnTo>
                    <a:lnTo>
                      <a:pt x="778" y="871"/>
                    </a:lnTo>
                    <a:lnTo>
                      <a:pt x="744" y="908"/>
                    </a:lnTo>
                    <a:lnTo>
                      <a:pt x="707" y="935"/>
                    </a:lnTo>
                    <a:lnTo>
                      <a:pt x="670" y="950"/>
                    </a:lnTo>
                    <a:lnTo>
                      <a:pt x="640" y="961"/>
                    </a:lnTo>
                    <a:lnTo>
                      <a:pt x="94" y="111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4" name="Freeform 66"/>
              <p:cNvSpPr>
                <a:spLocks/>
              </p:cNvSpPr>
              <p:nvPr/>
            </p:nvSpPr>
            <p:spPr bwMode="auto">
              <a:xfrm>
                <a:off x="1858" y="2212"/>
                <a:ext cx="109" cy="71"/>
              </a:xfrm>
              <a:custGeom>
                <a:avLst/>
                <a:gdLst>
                  <a:gd name="T0" fmla="*/ 0 w 765"/>
                  <a:gd name="T1" fmla="*/ 0 h 501"/>
                  <a:gd name="T2" fmla="*/ 0 w 765"/>
                  <a:gd name="T3" fmla="*/ 0 h 501"/>
                  <a:gd name="T4" fmla="*/ 0 w 765"/>
                  <a:gd name="T5" fmla="*/ 0 h 501"/>
                  <a:gd name="T6" fmla="*/ 0 60000 65536"/>
                  <a:gd name="T7" fmla="*/ 0 60000 65536"/>
                  <a:gd name="T8" fmla="*/ 0 60000 65536"/>
                  <a:gd name="T9" fmla="*/ 0 w 765"/>
                  <a:gd name="T10" fmla="*/ 0 h 501"/>
                  <a:gd name="T11" fmla="*/ 765 w 765"/>
                  <a:gd name="T12" fmla="*/ 501 h 5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65" h="501">
                    <a:moveTo>
                      <a:pt x="765" y="501"/>
                    </a:moveTo>
                    <a:lnTo>
                      <a:pt x="765" y="337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5" name="Freeform 67"/>
              <p:cNvSpPr>
                <a:spLocks/>
              </p:cNvSpPr>
              <p:nvPr/>
            </p:nvSpPr>
            <p:spPr bwMode="auto">
              <a:xfrm>
                <a:off x="1795" y="2257"/>
                <a:ext cx="138" cy="104"/>
              </a:xfrm>
              <a:custGeom>
                <a:avLst/>
                <a:gdLst>
                  <a:gd name="T0" fmla="*/ 0 w 969"/>
                  <a:gd name="T1" fmla="*/ 0 h 726"/>
                  <a:gd name="T2" fmla="*/ 0 w 969"/>
                  <a:gd name="T3" fmla="*/ 0 h 726"/>
                  <a:gd name="T4" fmla="*/ 0 w 969"/>
                  <a:gd name="T5" fmla="*/ 0 h 726"/>
                  <a:gd name="T6" fmla="*/ 0 w 969"/>
                  <a:gd name="T7" fmla="*/ 0 h 726"/>
                  <a:gd name="T8" fmla="*/ 0 w 969"/>
                  <a:gd name="T9" fmla="*/ 0 h 726"/>
                  <a:gd name="T10" fmla="*/ 0 w 969"/>
                  <a:gd name="T11" fmla="*/ 0 h 726"/>
                  <a:gd name="T12" fmla="*/ 0 w 969"/>
                  <a:gd name="T13" fmla="*/ 0 h 726"/>
                  <a:gd name="T14" fmla="*/ 0 w 969"/>
                  <a:gd name="T15" fmla="*/ 0 h 726"/>
                  <a:gd name="T16" fmla="*/ 0 w 969"/>
                  <a:gd name="T17" fmla="*/ 0 h 72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69"/>
                  <a:gd name="T28" fmla="*/ 0 h 726"/>
                  <a:gd name="T29" fmla="*/ 969 w 969"/>
                  <a:gd name="T30" fmla="*/ 726 h 72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69" h="726">
                    <a:moveTo>
                      <a:pt x="366" y="726"/>
                    </a:moveTo>
                    <a:lnTo>
                      <a:pt x="357" y="540"/>
                    </a:lnTo>
                    <a:lnTo>
                      <a:pt x="302" y="361"/>
                    </a:lnTo>
                    <a:lnTo>
                      <a:pt x="225" y="261"/>
                    </a:lnTo>
                    <a:lnTo>
                      <a:pt x="0" y="166"/>
                    </a:lnTo>
                    <a:lnTo>
                      <a:pt x="780" y="0"/>
                    </a:lnTo>
                    <a:lnTo>
                      <a:pt x="890" y="71"/>
                    </a:lnTo>
                    <a:lnTo>
                      <a:pt x="951" y="150"/>
                    </a:lnTo>
                    <a:lnTo>
                      <a:pt x="969" y="21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6" name="Line 68"/>
              <p:cNvSpPr>
                <a:spLocks noChangeShapeType="1"/>
              </p:cNvSpPr>
              <p:nvPr/>
            </p:nvSpPr>
            <p:spPr bwMode="auto">
              <a:xfrm flipH="1">
                <a:off x="1925" y="2260"/>
                <a:ext cx="41" cy="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7" name="Freeform 69"/>
              <p:cNvSpPr>
                <a:spLocks/>
              </p:cNvSpPr>
              <p:nvPr/>
            </p:nvSpPr>
            <p:spPr bwMode="auto">
              <a:xfrm>
                <a:off x="1337" y="2237"/>
                <a:ext cx="515" cy="239"/>
              </a:xfrm>
              <a:custGeom>
                <a:avLst/>
                <a:gdLst>
                  <a:gd name="T0" fmla="*/ 0 w 3605"/>
                  <a:gd name="T1" fmla="*/ 0 h 1675"/>
                  <a:gd name="T2" fmla="*/ 0 w 3605"/>
                  <a:gd name="T3" fmla="*/ 0 h 1675"/>
                  <a:gd name="T4" fmla="*/ 0 w 3605"/>
                  <a:gd name="T5" fmla="*/ 0 h 1675"/>
                  <a:gd name="T6" fmla="*/ 0 w 3605"/>
                  <a:gd name="T7" fmla="*/ 0 h 1675"/>
                  <a:gd name="T8" fmla="*/ 0 w 3605"/>
                  <a:gd name="T9" fmla="*/ 0 h 1675"/>
                  <a:gd name="T10" fmla="*/ 0 w 3605"/>
                  <a:gd name="T11" fmla="*/ 0 h 1675"/>
                  <a:gd name="T12" fmla="*/ 0 w 3605"/>
                  <a:gd name="T13" fmla="*/ 0 h 1675"/>
                  <a:gd name="T14" fmla="*/ 0 w 3605"/>
                  <a:gd name="T15" fmla="*/ 0 h 167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605"/>
                  <a:gd name="T25" fmla="*/ 0 h 1675"/>
                  <a:gd name="T26" fmla="*/ 3605 w 3605"/>
                  <a:gd name="T27" fmla="*/ 1675 h 167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605" h="1675">
                    <a:moveTo>
                      <a:pt x="3394" y="388"/>
                    </a:moveTo>
                    <a:lnTo>
                      <a:pt x="1932" y="721"/>
                    </a:lnTo>
                    <a:lnTo>
                      <a:pt x="892" y="8"/>
                    </a:lnTo>
                    <a:lnTo>
                      <a:pt x="719" y="237"/>
                    </a:lnTo>
                    <a:lnTo>
                      <a:pt x="0" y="0"/>
                    </a:lnTo>
                    <a:lnTo>
                      <a:pt x="0" y="95"/>
                    </a:lnTo>
                    <a:lnTo>
                      <a:pt x="1940" y="1675"/>
                    </a:lnTo>
                    <a:lnTo>
                      <a:pt x="3605" y="12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8" name="Line 70"/>
              <p:cNvSpPr>
                <a:spLocks noChangeShapeType="1"/>
              </p:cNvSpPr>
              <p:nvPr/>
            </p:nvSpPr>
            <p:spPr bwMode="auto">
              <a:xfrm flipV="1">
                <a:off x="1464" y="2189"/>
                <a:ext cx="310" cy="4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69" name="Freeform 71"/>
              <p:cNvSpPr>
                <a:spLocks/>
              </p:cNvSpPr>
              <p:nvPr/>
            </p:nvSpPr>
            <p:spPr bwMode="auto">
              <a:xfrm>
                <a:off x="1337" y="2184"/>
                <a:ext cx="406" cy="53"/>
              </a:xfrm>
              <a:custGeom>
                <a:avLst/>
                <a:gdLst>
                  <a:gd name="T0" fmla="*/ 0 w 2843"/>
                  <a:gd name="T1" fmla="*/ 0 h 367"/>
                  <a:gd name="T2" fmla="*/ 0 w 2843"/>
                  <a:gd name="T3" fmla="*/ 0 h 367"/>
                  <a:gd name="T4" fmla="*/ 0 w 2843"/>
                  <a:gd name="T5" fmla="*/ 0 h 367"/>
                  <a:gd name="T6" fmla="*/ 0 60000 65536"/>
                  <a:gd name="T7" fmla="*/ 0 60000 65536"/>
                  <a:gd name="T8" fmla="*/ 0 60000 65536"/>
                  <a:gd name="T9" fmla="*/ 0 w 2843"/>
                  <a:gd name="T10" fmla="*/ 0 h 367"/>
                  <a:gd name="T11" fmla="*/ 2843 w 2843"/>
                  <a:gd name="T12" fmla="*/ 367 h 36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43" h="367">
                    <a:moveTo>
                      <a:pt x="0" y="367"/>
                    </a:moveTo>
                    <a:lnTo>
                      <a:pt x="2616" y="0"/>
                    </a:lnTo>
                    <a:lnTo>
                      <a:pt x="2843" y="7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70" name="Line 72"/>
              <p:cNvSpPr>
                <a:spLocks noChangeShapeType="1"/>
              </p:cNvSpPr>
              <p:nvPr/>
            </p:nvSpPr>
            <p:spPr bwMode="auto">
              <a:xfrm flipV="1">
                <a:off x="1614" y="2340"/>
                <a:ext cx="1" cy="13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71" name="Freeform 73"/>
              <p:cNvSpPr>
                <a:spLocks/>
              </p:cNvSpPr>
              <p:nvPr/>
            </p:nvSpPr>
            <p:spPr bwMode="auto">
              <a:xfrm>
                <a:off x="1715" y="2223"/>
                <a:ext cx="191" cy="58"/>
              </a:xfrm>
              <a:custGeom>
                <a:avLst/>
                <a:gdLst>
                  <a:gd name="T0" fmla="*/ 0 w 1342"/>
                  <a:gd name="T1" fmla="*/ 0 h 403"/>
                  <a:gd name="T2" fmla="*/ 0 w 1342"/>
                  <a:gd name="T3" fmla="*/ 0 h 403"/>
                  <a:gd name="T4" fmla="*/ 0 w 1342"/>
                  <a:gd name="T5" fmla="*/ 0 h 403"/>
                  <a:gd name="T6" fmla="*/ 0 w 1342"/>
                  <a:gd name="T7" fmla="*/ 0 h 403"/>
                  <a:gd name="T8" fmla="*/ 0 w 1342"/>
                  <a:gd name="T9" fmla="*/ 0 h 403"/>
                  <a:gd name="T10" fmla="*/ 0 w 1342"/>
                  <a:gd name="T11" fmla="*/ 0 h 403"/>
                  <a:gd name="T12" fmla="*/ 0 w 1342"/>
                  <a:gd name="T13" fmla="*/ 0 h 403"/>
                  <a:gd name="T14" fmla="*/ 0 w 1342"/>
                  <a:gd name="T15" fmla="*/ 0 h 403"/>
                  <a:gd name="T16" fmla="*/ 0 w 1342"/>
                  <a:gd name="T17" fmla="*/ 0 h 403"/>
                  <a:gd name="T18" fmla="*/ 0 w 1342"/>
                  <a:gd name="T19" fmla="*/ 0 h 403"/>
                  <a:gd name="T20" fmla="*/ 0 w 1342"/>
                  <a:gd name="T21" fmla="*/ 0 h 403"/>
                  <a:gd name="T22" fmla="*/ 0 w 1342"/>
                  <a:gd name="T23" fmla="*/ 0 h 403"/>
                  <a:gd name="T24" fmla="*/ 0 w 1342"/>
                  <a:gd name="T25" fmla="*/ 0 h 403"/>
                  <a:gd name="T26" fmla="*/ 0 w 1342"/>
                  <a:gd name="T27" fmla="*/ 0 h 403"/>
                  <a:gd name="T28" fmla="*/ 0 w 1342"/>
                  <a:gd name="T29" fmla="*/ 0 h 40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42"/>
                  <a:gd name="T46" fmla="*/ 0 h 403"/>
                  <a:gd name="T47" fmla="*/ 1342 w 1342"/>
                  <a:gd name="T48" fmla="*/ 403 h 40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42" h="403">
                    <a:moveTo>
                      <a:pt x="394" y="0"/>
                    </a:moveTo>
                    <a:lnTo>
                      <a:pt x="0" y="95"/>
                    </a:lnTo>
                    <a:lnTo>
                      <a:pt x="562" y="403"/>
                    </a:lnTo>
                    <a:lnTo>
                      <a:pt x="604" y="387"/>
                    </a:lnTo>
                    <a:lnTo>
                      <a:pt x="477" y="332"/>
                    </a:lnTo>
                    <a:lnTo>
                      <a:pt x="1197" y="190"/>
                    </a:lnTo>
                    <a:lnTo>
                      <a:pt x="1299" y="237"/>
                    </a:lnTo>
                    <a:lnTo>
                      <a:pt x="1342" y="237"/>
                    </a:lnTo>
                    <a:lnTo>
                      <a:pt x="968" y="55"/>
                    </a:lnTo>
                    <a:lnTo>
                      <a:pt x="919" y="200"/>
                    </a:lnTo>
                    <a:lnTo>
                      <a:pt x="428" y="308"/>
                    </a:lnTo>
                    <a:lnTo>
                      <a:pt x="282" y="225"/>
                    </a:lnTo>
                    <a:lnTo>
                      <a:pt x="361" y="120"/>
                    </a:lnTo>
                    <a:lnTo>
                      <a:pt x="408" y="13"/>
                    </a:lnTo>
                    <a:lnTo>
                      <a:pt x="39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72" name="Freeform 74"/>
              <p:cNvSpPr>
                <a:spLocks/>
              </p:cNvSpPr>
              <p:nvPr/>
            </p:nvSpPr>
            <p:spPr bwMode="auto">
              <a:xfrm>
                <a:off x="1815" y="2349"/>
                <a:ext cx="75" cy="41"/>
              </a:xfrm>
              <a:custGeom>
                <a:avLst/>
                <a:gdLst>
                  <a:gd name="T0" fmla="*/ 0 w 527"/>
                  <a:gd name="T1" fmla="*/ 0 h 281"/>
                  <a:gd name="T2" fmla="*/ 0 w 527"/>
                  <a:gd name="T3" fmla="*/ 0 h 281"/>
                  <a:gd name="T4" fmla="*/ 0 w 527"/>
                  <a:gd name="T5" fmla="*/ 0 h 281"/>
                  <a:gd name="T6" fmla="*/ 0 w 527"/>
                  <a:gd name="T7" fmla="*/ 0 h 281"/>
                  <a:gd name="T8" fmla="*/ 0 w 527"/>
                  <a:gd name="T9" fmla="*/ 0 h 281"/>
                  <a:gd name="T10" fmla="*/ 0 w 527"/>
                  <a:gd name="T11" fmla="*/ 0 h 281"/>
                  <a:gd name="T12" fmla="*/ 0 w 527"/>
                  <a:gd name="T13" fmla="*/ 0 h 281"/>
                  <a:gd name="T14" fmla="*/ 0 w 527"/>
                  <a:gd name="T15" fmla="*/ 0 h 281"/>
                  <a:gd name="T16" fmla="*/ 0 w 527"/>
                  <a:gd name="T17" fmla="*/ 0 h 281"/>
                  <a:gd name="T18" fmla="*/ 0 w 527"/>
                  <a:gd name="T19" fmla="*/ 0 h 28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27"/>
                  <a:gd name="T31" fmla="*/ 0 h 281"/>
                  <a:gd name="T32" fmla="*/ 527 w 527"/>
                  <a:gd name="T33" fmla="*/ 281 h 28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27" h="281">
                    <a:moveTo>
                      <a:pt x="472" y="272"/>
                    </a:moveTo>
                    <a:lnTo>
                      <a:pt x="515" y="241"/>
                    </a:lnTo>
                    <a:lnTo>
                      <a:pt x="527" y="186"/>
                    </a:lnTo>
                    <a:lnTo>
                      <a:pt x="527" y="109"/>
                    </a:lnTo>
                    <a:lnTo>
                      <a:pt x="485" y="80"/>
                    </a:lnTo>
                    <a:lnTo>
                      <a:pt x="31" y="0"/>
                    </a:lnTo>
                    <a:lnTo>
                      <a:pt x="0" y="44"/>
                    </a:lnTo>
                    <a:lnTo>
                      <a:pt x="0" y="241"/>
                    </a:lnTo>
                    <a:lnTo>
                      <a:pt x="420" y="281"/>
                    </a:lnTo>
                    <a:lnTo>
                      <a:pt x="472" y="27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73" name="Line 75"/>
              <p:cNvSpPr>
                <a:spLocks noChangeShapeType="1"/>
              </p:cNvSpPr>
              <p:nvPr/>
            </p:nvSpPr>
            <p:spPr bwMode="auto">
              <a:xfrm flipH="1" flipV="1">
                <a:off x="928" y="2180"/>
                <a:ext cx="843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74" name="Line 76"/>
              <p:cNvSpPr>
                <a:spLocks noChangeShapeType="1"/>
              </p:cNvSpPr>
              <p:nvPr/>
            </p:nvSpPr>
            <p:spPr bwMode="auto">
              <a:xfrm flipH="1" flipV="1">
                <a:off x="1879" y="2179"/>
                <a:ext cx="17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</p:grpSp>
      </p:grpSp>
      <p:grpSp>
        <p:nvGrpSpPr>
          <p:cNvPr id="75" name="Group 74"/>
          <p:cNvGrpSpPr/>
          <p:nvPr/>
        </p:nvGrpSpPr>
        <p:grpSpPr>
          <a:xfrm>
            <a:off x="4837048" y="1351598"/>
            <a:ext cx="3708400" cy="3309103"/>
            <a:chOff x="4649788" y="1689100"/>
            <a:chExt cx="4113212" cy="4622800"/>
          </a:xfrm>
        </p:grpSpPr>
        <p:sp>
          <p:nvSpPr>
            <p:cNvPr id="76" name="Rectangle 2"/>
            <p:cNvSpPr>
              <a:spLocks noChangeArrowheads="1"/>
            </p:cNvSpPr>
            <p:nvPr/>
          </p:nvSpPr>
          <p:spPr bwMode="auto">
            <a:xfrm>
              <a:off x="5054600" y="1689100"/>
              <a:ext cx="3708400" cy="4622800"/>
            </a:xfrm>
            <a:prstGeom prst="rect">
              <a:avLst/>
            </a:prstGeom>
            <a:solidFill>
              <a:schemeClr val="folHlink"/>
            </a:solidFill>
            <a:ln w="254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1600">
                <a:latin typeface="Times New Roman" panose="02020603050405020304" pitchFamily="18" charset="0"/>
              </a:endParaRPr>
            </a:p>
          </p:txBody>
        </p:sp>
        <p:grpSp>
          <p:nvGrpSpPr>
            <p:cNvPr id="77" name="Group 163"/>
            <p:cNvGrpSpPr>
              <a:grpSpLocks/>
            </p:cNvGrpSpPr>
            <p:nvPr/>
          </p:nvGrpSpPr>
          <p:grpSpPr bwMode="auto">
            <a:xfrm>
              <a:off x="6264275" y="1812925"/>
              <a:ext cx="1508125" cy="1844675"/>
              <a:chOff x="3946" y="1142"/>
              <a:chExt cx="1009" cy="1312"/>
            </a:xfrm>
          </p:grpSpPr>
          <p:sp>
            <p:nvSpPr>
              <p:cNvPr id="79" name="Freeform 78"/>
              <p:cNvSpPr>
                <a:spLocks/>
              </p:cNvSpPr>
              <p:nvPr/>
            </p:nvSpPr>
            <p:spPr bwMode="auto">
              <a:xfrm>
                <a:off x="3957" y="1502"/>
                <a:ext cx="864" cy="801"/>
              </a:xfrm>
              <a:custGeom>
                <a:avLst/>
                <a:gdLst>
                  <a:gd name="T0" fmla="*/ 0 w 5182"/>
                  <a:gd name="T1" fmla="*/ 0 h 5607"/>
                  <a:gd name="T2" fmla="*/ 0 w 5182"/>
                  <a:gd name="T3" fmla="*/ 0 h 5607"/>
                  <a:gd name="T4" fmla="*/ 0 w 5182"/>
                  <a:gd name="T5" fmla="*/ 0 h 5607"/>
                  <a:gd name="T6" fmla="*/ 0 w 5182"/>
                  <a:gd name="T7" fmla="*/ 0 h 5607"/>
                  <a:gd name="T8" fmla="*/ 0 w 5182"/>
                  <a:gd name="T9" fmla="*/ 0 h 5607"/>
                  <a:gd name="T10" fmla="*/ 0 w 5182"/>
                  <a:gd name="T11" fmla="*/ 0 h 5607"/>
                  <a:gd name="T12" fmla="*/ 0 w 5182"/>
                  <a:gd name="T13" fmla="*/ 0 h 5607"/>
                  <a:gd name="T14" fmla="*/ 0 w 5182"/>
                  <a:gd name="T15" fmla="*/ 0 h 5607"/>
                  <a:gd name="T16" fmla="*/ 0 w 5182"/>
                  <a:gd name="T17" fmla="*/ 0 h 5607"/>
                  <a:gd name="T18" fmla="*/ 0 w 5182"/>
                  <a:gd name="T19" fmla="*/ 0 h 5607"/>
                  <a:gd name="T20" fmla="*/ 0 w 5182"/>
                  <a:gd name="T21" fmla="*/ 0 h 5607"/>
                  <a:gd name="T22" fmla="*/ 0 w 5182"/>
                  <a:gd name="T23" fmla="*/ 0 h 5607"/>
                  <a:gd name="T24" fmla="*/ 0 w 5182"/>
                  <a:gd name="T25" fmla="*/ 0 h 5607"/>
                  <a:gd name="T26" fmla="*/ 0 w 5182"/>
                  <a:gd name="T27" fmla="*/ 0 h 5607"/>
                  <a:gd name="T28" fmla="*/ 0 w 5182"/>
                  <a:gd name="T29" fmla="*/ 0 h 5607"/>
                  <a:gd name="T30" fmla="*/ 0 w 5182"/>
                  <a:gd name="T31" fmla="*/ 0 h 5607"/>
                  <a:gd name="T32" fmla="*/ 0 w 5182"/>
                  <a:gd name="T33" fmla="*/ 0 h 5607"/>
                  <a:gd name="T34" fmla="*/ 0 w 5182"/>
                  <a:gd name="T35" fmla="*/ 0 h 5607"/>
                  <a:gd name="T36" fmla="*/ 0 w 5182"/>
                  <a:gd name="T37" fmla="*/ 0 h 5607"/>
                  <a:gd name="T38" fmla="*/ 0 w 5182"/>
                  <a:gd name="T39" fmla="*/ 0 h 5607"/>
                  <a:gd name="T40" fmla="*/ 0 w 5182"/>
                  <a:gd name="T41" fmla="*/ 0 h 5607"/>
                  <a:gd name="T42" fmla="*/ 0 w 5182"/>
                  <a:gd name="T43" fmla="*/ 0 h 5607"/>
                  <a:gd name="T44" fmla="*/ 0 w 5182"/>
                  <a:gd name="T45" fmla="*/ 0 h 5607"/>
                  <a:gd name="T46" fmla="*/ 0 w 5182"/>
                  <a:gd name="T47" fmla="*/ 0 h 5607"/>
                  <a:gd name="T48" fmla="*/ 0 w 5182"/>
                  <a:gd name="T49" fmla="*/ 0 h 5607"/>
                  <a:gd name="T50" fmla="*/ 0 w 5182"/>
                  <a:gd name="T51" fmla="*/ 0 h 5607"/>
                  <a:gd name="T52" fmla="*/ 0 w 5182"/>
                  <a:gd name="T53" fmla="*/ 0 h 5607"/>
                  <a:gd name="T54" fmla="*/ 0 w 5182"/>
                  <a:gd name="T55" fmla="*/ 0 h 5607"/>
                  <a:gd name="T56" fmla="*/ 0 w 5182"/>
                  <a:gd name="T57" fmla="*/ 0 h 5607"/>
                  <a:gd name="T58" fmla="*/ 0 w 5182"/>
                  <a:gd name="T59" fmla="*/ 0 h 5607"/>
                  <a:gd name="T60" fmla="*/ 0 w 5182"/>
                  <a:gd name="T61" fmla="*/ 0 h 5607"/>
                  <a:gd name="T62" fmla="*/ 0 w 5182"/>
                  <a:gd name="T63" fmla="*/ 0 h 5607"/>
                  <a:gd name="T64" fmla="*/ 0 w 5182"/>
                  <a:gd name="T65" fmla="*/ 0 h 5607"/>
                  <a:gd name="T66" fmla="*/ 0 w 5182"/>
                  <a:gd name="T67" fmla="*/ 0 h 5607"/>
                  <a:gd name="T68" fmla="*/ 0 w 5182"/>
                  <a:gd name="T69" fmla="*/ 0 h 5607"/>
                  <a:gd name="T70" fmla="*/ 0 w 5182"/>
                  <a:gd name="T71" fmla="*/ 0 h 5607"/>
                  <a:gd name="T72" fmla="*/ 0 w 5182"/>
                  <a:gd name="T73" fmla="*/ 0 h 5607"/>
                  <a:gd name="T74" fmla="*/ 0 w 5182"/>
                  <a:gd name="T75" fmla="*/ 0 h 5607"/>
                  <a:gd name="T76" fmla="*/ 0 w 5182"/>
                  <a:gd name="T77" fmla="*/ 0 h 5607"/>
                  <a:gd name="T78" fmla="*/ 0 w 5182"/>
                  <a:gd name="T79" fmla="*/ 0 h 5607"/>
                  <a:gd name="T80" fmla="*/ 0 w 5182"/>
                  <a:gd name="T81" fmla="*/ 0 h 5607"/>
                  <a:gd name="T82" fmla="*/ 0 w 5182"/>
                  <a:gd name="T83" fmla="*/ 0 h 5607"/>
                  <a:gd name="T84" fmla="*/ 0 w 5182"/>
                  <a:gd name="T85" fmla="*/ 0 h 5607"/>
                  <a:gd name="T86" fmla="*/ 0 w 5182"/>
                  <a:gd name="T87" fmla="*/ 0 h 5607"/>
                  <a:gd name="T88" fmla="*/ 0 w 5182"/>
                  <a:gd name="T89" fmla="*/ 0 h 5607"/>
                  <a:gd name="T90" fmla="*/ 0 w 5182"/>
                  <a:gd name="T91" fmla="*/ 0 h 5607"/>
                  <a:gd name="T92" fmla="*/ 0 w 5182"/>
                  <a:gd name="T93" fmla="*/ 0 h 5607"/>
                  <a:gd name="T94" fmla="*/ 0 w 5182"/>
                  <a:gd name="T95" fmla="*/ 0 h 5607"/>
                  <a:gd name="T96" fmla="*/ 0 w 5182"/>
                  <a:gd name="T97" fmla="*/ 0 h 5607"/>
                  <a:gd name="T98" fmla="*/ 0 w 5182"/>
                  <a:gd name="T99" fmla="*/ 0 h 5607"/>
                  <a:gd name="T100" fmla="*/ 0 w 5182"/>
                  <a:gd name="T101" fmla="*/ 0 h 5607"/>
                  <a:gd name="T102" fmla="*/ 0 w 5182"/>
                  <a:gd name="T103" fmla="*/ 0 h 5607"/>
                  <a:gd name="T104" fmla="*/ 0 w 5182"/>
                  <a:gd name="T105" fmla="*/ 0 h 560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182"/>
                  <a:gd name="T160" fmla="*/ 0 h 5607"/>
                  <a:gd name="T161" fmla="*/ 5182 w 5182"/>
                  <a:gd name="T162" fmla="*/ 5607 h 560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182" h="5607">
                    <a:moveTo>
                      <a:pt x="484" y="717"/>
                    </a:moveTo>
                    <a:lnTo>
                      <a:pt x="370" y="893"/>
                    </a:lnTo>
                    <a:lnTo>
                      <a:pt x="298" y="1317"/>
                    </a:lnTo>
                    <a:lnTo>
                      <a:pt x="227" y="1802"/>
                    </a:lnTo>
                    <a:lnTo>
                      <a:pt x="173" y="2197"/>
                    </a:lnTo>
                    <a:lnTo>
                      <a:pt x="156" y="2593"/>
                    </a:lnTo>
                    <a:lnTo>
                      <a:pt x="142" y="2971"/>
                    </a:lnTo>
                    <a:lnTo>
                      <a:pt x="70" y="3355"/>
                    </a:lnTo>
                    <a:lnTo>
                      <a:pt x="0" y="3603"/>
                    </a:lnTo>
                    <a:lnTo>
                      <a:pt x="59" y="3999"/>
                    </a:lnTo>
                    <a:lnTo>
                      <a:pt x="101" y="4365"/>
                    </a:lnTo>
                    <a:lnTo>
                      <a:pt x="324" y="4850"/>
                    </a:lnTo>
                    <a:lnTo>
                      <a:pt x="581" y="5331"/>
                    </a:lnTo>
                    <a:lnTo>
                      <a:pt x="694" y="5523"/>
                    </a:lnTo>
                    <a:lnTo>
                      <a:pt x="1136" y="5318"/>
                    </a:lnTo>
                    <a:lnTo>
                      <a:pt x="1959" y="5567"/>
                    </a:lnTo>
                    <a:lnTo>
                      <a:pt x="3023" y="5607"/>
                    </a:lnTo>
                    <a:lnTo>
                      <a:pt x="4199" y="5360"/>
                    </a:lnTo>
                    <a:lnTo>
                      <a:pt x="4627" y="5141"/>
                    </a:lnTo>
                    <a:lnTo>
                      <a:pt x="4854" y="4992"/>
                    </a:lnTo>
                    <a:lnTo>
                      <a:pt x="4854" y="4890"/>
                    </a:lnTo>
                    <a:lnTo>
                      <a:pt x="4770" y="4731"/>
                    </a:lnTo>
                    <a:lnTo>
                      <a:pt x="4556" y="4439"/>
                    </a:lnTo>
                    <a:lnTo>
                      <a:pt x="4428" y="4191"/>
                    </a:lnTo>
                    <a:lnTo>
                      <a:pt x="4343" y="4042"/>
                    </a:lnTo>
                    <a:lnTo>
                      <a:pt x="4287" y="3924"/>
                    </a:lnTo>
                    <a:lnTo>
                      <a:pt x="4400" y="3924"/>
                    </a:lnTo>
                    <a:lnTo>
                      <a:pt x="4671" y="3751"/>
                    </a:lnTo>
                    <a:lnTo>
                      <a:pt x="4980" y="3677"/>
                    </a:lnTo>
                    <a:lnTo>
                      <a:pt x="5052" y="3399"/>
                    </a:lnTo>
                    <a:lnTo>
                      <a:pt x="5080" y="3193"/>
                    </a:lnTo>
                    <a:lnTo>
                      <a:pt x="5182" y="3045"/>
                    </a:lnTo>
                    <a:lnTo>
                      <a:pt x="5138" y="2943"/>
                    </a:lnTo>
                    <a:lnTo>
                      <a:pt x="5052" y="2797"/>
                    </a:lnTo>
                    <a:lnTo>
                      <a:pt x="4895" y="2739"/>
                    </a:lnTo>
                    <a:lnTo>
                      <a:pt x="4824" y="2181"/>
                    </a:lnTo>
                    <a:lnTo>
                      <a:pt x="4752" y="2080"/>
                    </a:lnTo>
                    <a:lnTo>
                      <a:pt x="4781" y="1904"/>
                    </a:lnTo>
                    <a:lnTo>
                      <a:pt x="4710" y="1683"/>
                    </a:lnTo>
                    <a:lnTo>
                      <a:pt x="4671" y="1245"/>
                    </a:lnTo>
                    <a:lnTo>
                      <a:pt x="4627" y="864"/>
                    </a:lnTo>
                    <a:lnTo>
                      <a:pt x="4513" y="630"/>
                    </a:lnTo>
                    <a:lnTo>
                      <a:pt x="4356" y="454"/>
                    </a:lnTo>
                    <a:lnTo>
                      <a:pt x="4270" y="426"/>
                    </a:lnTo>
                    <a:lnTo>
                      <a:pt x="3465" y="262"/>
                    </a:lnTo>
                    <a:lnTo>
                      <a:pt x="3064" y="102"/>
                    </a:lnTo>
                    <a:lnTo>
                      <a:pt x="2852" y="0"/>
                    </a:lnTo>
                    <a:lnTo>
                      <a:pt x="1903" y="43"/>
                    </a:lnTo>
                    <a:lnTo>
                      <a:pt x="1733" y="176"/>
                    </a:lnTo>
                    <a:lnTo>
                      <a:pt x="1532" y="351"/>
                    </a:lnTo>
                    <a:lnTo>
                      <a:pt x="1051" y="572"/>
                    </a:lnTo>
                    <a:lnTo>
                      <a:pt x="581" y="702"/>
                    </a:lnTo>
                    <a:lnTo>
                      <a:pt x="484" y="7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0" name="Freeform 79"/>
              <p:cNvSpPr>
                <a:spLocks/>
              </p:cNvSpPr>
              <p:nvPr/>
            </p:nvSpPr>
            <p:spPr bwMode="auto">
              <a:xfrm>
                <a:off x="4553" y="1753"/>
                <a:ext cx="398" cy="348"/>
              </a:xfrm>
              <a:custGeom>
                <a:avLst/>
                <a:gdLst>
                  <a:gd name="T0" fmla="*/ 0 w 2385"/>
                  <a:gd name="T1" fmla="*/ 0 h 2434"/>
                  <a:gd name="T2" fmla="*/ 0 w 2385"/>
                  <a:gd name="T3" fmla="*/ 0 h 2434"/>
                  <a:gd name="T4" fmla="*/ 0 w 2385"/>
                  <a:gd name="T5" fmla="*/ 0 h 2434"/>
                  <a:gd name="T6" fmla="*/ 0 w 2385"/>
                  <a:gd name="T7" fmla="*/ 0 h 2434"/>
                  <a:gd name="T8" fmla="*/ 0 w 2385"/>
                  <a:gd name="T9" fmla="*/ 0 h 2434"/>
                  <a:gd name="T10" fmla="*/ 0 w 2385"/>
                  <a:gd name="T11" fmla="*/ 0 h 2434"/>
                  <a:gd name="T12" fmla="*/ 0 w 2385"/>
                  <a:gd name="T13" fmla="*/ 0 h 2434"/>
                  <a:gd name="T14" fmla="*/ 0 w 2385"/>
                  <a:gd name="T15" fmla="*/ 0 h 2434"/>
                  <a:gd name="T16" fmla="*/ 0 w 2385"/>
                  <a:gd name="T17" fmla="*/ 0 h 2434"/>
                  <a:gd name="T18" fmla="*/ 0 w 2385"/>
                  <a:gd name="T19" fmla="*/ 0 h 2434"/>
                  <a:gd name="T20" fmla="*/ 0 w 2385"/>
                  <a:gd name="T21" fmla="*/ 0 h 2434"/>
                  <a:gd name="T22" fmla="*/ 0 w 2385"/>
                  <a:gd name="T23" fmla="*/ 0 h 2434"/>
                  <a:gd name="T24" fmla="*/ 0 w 2385"/>
                  <a:gd name="T25" fmla="*/ 0 h 2434"/>
                  <a:gd name="T26" fmla="*/ 0 w 2385"/>
                  <a:gd name="T27" fmla="*/ 0 h 2434"/>
                  <a:gd name="T28" fmla="*/ 0 w 2385"/>
                  <a:gd name="T29" fmla="*/ 0 h 2434"/>
                  <a:gd name="T30" fmla="*/ 0 w 2385"/>
                  <a:gd name="T31" fmla="*/ 0 h 2434"/>
                  <a:gd name="T32" fmla="*/ 0 w 2385"/>
                  <a:gd name="T33" fmla="*/ 0 h 2434"/>
                  <a:gd name="T34" fmla="*/ 0 w 2385"/>
                  <a:gd name="T35" fmla="*/ 0 h 2434"/>
                  <a:gd name="T36" fmla="*/ 0 w 2385"/>
                  <a:gd name="T37" fmla="*/ 0 h 2434"/>
                  <a:gd name="T38" fmla="*/ 0 w 2385"/>
                  <a:gd name="T39" fmla="*/ 0 h 2434"/>
                  <a:gd name="T40" fmla="*/ 0 w 2385"/>
                  <a:gd name="T41" fmla="*/ 0 h 2434"/>
                  <a:gd name="T42" fmla="*/ 0 w 2385"/>
                  <a:gd name="T43" fmla="*/ 0 h 2434"/>
                  <a:gd name="T44" fmla="*/ 0 w 2385"/>
                  <a:gd name="T45" fmla="*/ 0 h 243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385"/>
                  <a:gd name="T70" fmla="*/ 0 h 2434"/>
                  <a:gd name="T71" fmla="*/ 2385 w 2385"/>
                  <a:gd name="T72" fmla="*/ 2434 h 243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385" h="2434">
                    <a:moveTo>
                      <a:pt x="85" y="2434"/>
                    </a:moveTo>
                    <a:lnTo>
                      <a:pt x="157" y="2343"/>
                    </a:lnTo>
                    <a:lnTo>
                      <a:pt x="384" y="1756"/>
                    </a:lnTo>
                    <a:lnTo>
                      <a:pt x="695" y="1259"/>
                    </a:lnTo>
                    <a:lnTo>
                      <a:pt x="1036" y="1026"/>
                    </a:lnTo>
                    <a:lnTo>
                      <a:pt x="1378" y="893"/>
                    </a:lnTo>
                    <a:lnTo>
                      <a:pt x="1831" y="791"/>
                    </a:lnTo>
                    <a:lnTo>
                      <a:pt x="2100" y="672"/>
                    </a:lnTo>
                    <a:lnTo>
                      <a:pt x="2258" y="527"/>
                    </a:lnTo>
                    <a:lnTo>
                      <a:pt x="2373" y="366"/>
                    </a:lnTo>
                    <a:lnTo>
                      <a:pt x="2385" y="219"/>
                    </a:lnTo>
                    <a:lnTo>
                      <a:pt x="2356" y="58"/>
                    </a:lnTo>
                    <a:lnTo>
                      <a:pt x="2286" y="0"/>
                    </a:lnTo>
                    <a:lnTo>
                      <a:pt x="1889" y="58"/>
                    </a:lnTo>
                    <a:lnTo>
                      <a:pt x="1618" y="219"/>
                    </a:lnTo>
                    <a:lnTo>
                      <a:pt x="1195" y="497"/>
                    </a:lnTo>
                    <a:lnTo>
                      <a:pt x="810" y="893"/>
                    </a:lnTo>
                    <a:lnTo>
                      <a:pt x="569" y="1141"/>
                    </a:lnTo>
                    <a:lnTo>
                      <a:pt x="357" y="1465"/>
                    </a:lnTo>
                    <a:lnTo>
                      <a:pt x="226" y="1727"/>
                    </a:lnTo>
                    <a:lnTo>
                      <a:pt x="113" y="1994"/>
                    </a:lnTo>
                    <a:lnTo>
                      <a:pt x="0" y="2285"/>
                    </a:lnTo>
                    <a:lnTo>
                      <a:pt x="85" y="2434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1" name="Freeform 80"/>
              <p:cNvSpPr>
                <a:spLocks/>
              </p:cNvSpPr>
              <p:nvPr/>
            </p:nvSpPr>
            <p:spPr bwMode="auto">
              <a:xfrm>
                <a:off x="4028" y="1919"/>
                <a:ext cx="587" cy="410"/>
              </a:xfrm>
              <a:custGeom>
                <a:avLst/>
                <a:gdLst>
                  <a:gd name="T0" fmla="*/ 0 w 3517"/>
                  <a:gd name="T1" fmla="*/ 0 h 2872"/>
                  <a:gd name="T2" fmla="*/ 0 w 3517"/>
                  <a:gd name="T3" fmla="*/ 0 h 2872"/>
                  <a:gd name="T4" fmla="*/ 0 w 3517"/>
                  <a:gd name="T5" fmla="*/ 0 h 2872"/>
                  <a:gd name="T6" fmla="*/ 0 w 3517"/>
                  <a:gd name="T7" fmla="*/ 0 h 2872"/>
                  <a:gd name="T8" fmla="*/ 0 w 3517"/>
                  <a:gd name="T9" fmla="*/ 0 h 28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517"/>
                  <a:gd name="T16" fmla="*/ 0 h 2872"/>
                  <a:gd name="T17" fmla="*/ 3517 w 3517"/>
                  <a:gd name="T18" fmla="*/ 2872 h 28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517" h="2872">
                    <a:moveTo>
                      <a:pt x="0" y="2814"/>
                    </a:moveTo>
                    <a:lnTo>
                      <a:pt x="3517" y="0"/>
                    </a:lnTo>
                    <a:lnTo>
                      <a:pt x="3517" y="75"/>
                    </a:lnTo>
                    <a:lnTo>
                      <a:pt x="57" y="2872"/>
                    </a:lnTo>
                    <a:lnTo>
                      <a:pt x="0" y="2814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2" name="Freeform 81"/>
              <p:cNvSpPr>
                <a:spLocks/>
              </p:cNvSpPr>
              <p:nvPr/>
            </p:nvSpPr>
            <p:spPr bwMode="auto">
              <a:xfrm>
                <a:off x="4679" y="1921"/>
                <a:ext cx="66" cy="98"/>
              </a:xfrm>
              <a:custGeom>
                <a:avLst/>
                <a:gdLst>
                  <a:gd name="T0" fmla="*/ 0 w 397"/>
                  <a:gd name="T1" fmla="*/ 0 h 687"/>
                  <a:gd name="T2" fmla="*/ 0 w 397"/>
                  <a:gd name="T3" fmla="*/ 0 h 687"/>
                  <a:gd name="T4" fmla="*/ 0 w 397"/>
                  <a:gd name="T5" fmla="*/ 0 h 687"/>
                  <a:gd name="T6" fmla="*/ 0 w 397"/>
                  <a:gd name="T7" fmla="*/ 0 h 687"/>
                  <a:gd name="T8" fmla="*/ 0 w 397"/>
                  <a:gd name="T9" fmla="*/ 0 h 687"/>
                  <a:gd name="T10" fmla="*/ 0 w 397"/>
                  <a:gd name="T11" fmla="*/ 0 h 687"/>
                  <a:gd name="T12" fmla="*/ 0 w 397"/>
                  <a:gd name="T13" fmla="*/ 0 h 687"/>
                  <a:gd name="T14" fmla="*/ 0 w 397"/>
                  <a:gd name="T15" fmla="*/ 0 h 687"/>
                  <a:gd name="T16" fmla="*/ 0 w 397"/>
                  <a:gd name="T17" fmla="*/ 0 h 687"/>
                  <a:gd name="T18" fmla="*/ 0 w 397"/>
                  <a:gd name="T19" fmla="*/ 0 h 6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97"/>
                  <a:gd name="T31" fmla="*/ 0 h 687"/>
                  <a:gd name="T32" fmla="*/ 397 w 397"/>
                  <a:gd name="T33" fmla="*/ 687 h 68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97" h="687">
                    <a:moveTo>
                      <a:pt x="354" y="0"/>
                    </a:moveTo>
                    <a:lnTo>
                      <a:pt x="397" y="144"/>
                    </a:lnTo>
                    <a:lnTo>
                      <a:pt x="397" y="333"/>
                    </a:lnTo>
                    <a:lnTo>
                      <a:pt x="370" y="452"/>
                    </a:lnTo>
                    <a:lnTo>
                      <a:pt x="311" y="569"/>
                    </a:lnTo>
                    <a:lnTo>
                      <a:pt x="241" y="687"/>
                    </a:lnTo>
                    <a:lnTo>
                      <a:pt x="0" y="552"/>
                    </a:lnTo>
                    <a:lnTo>
                      <a:pt x="170" y="362"/>
                    </a:lnTo>
                    <a:lnTo>
                      <a:pt x="283" y="72"/>
                    </a:lnTo>
                    <a:lnTo>
                      <a:pt x="354" y="0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3" name="Freeform 82"/>
              <p:cNvSpPr>
                <a:spLocks/>
              </p:cNvSpPr>
              <p:nvPr/>
            </p:nvSpPr>
            <p:spPr bwMode="auto">
              <a:xfrm>
                <a:off x="4601" y="1894"/>
                <a:ext cx="132" cy="113"/>
              </a:xfrm>
              <a:custGeom>
                <a:avLst/>
                <a:gdLst>
                  <a:gd name="T0" fmla="*/ 0 w 793"/>
                  <a:gd name="T1" fmla="*/ 0 h 791"/>
                  <a:gd name="T2" fmla="*/ 0 w 793"/>
                  <a:gd name="T3" fmla="*/ 0 h 791"/>
                  <a:gd name="T4" fmla="*/ 0 w 793"/>
                  <a:gd name="T5" fmla="*/ 0 h 791"/>
                  <a:gd name="T6" fmla="*/ 0 w 793"/>
                  <a:gd name="T7" fmla="*/ 0 h 791"/>
                  <a:gd name="T8" fmla="*/ 0 w 793"/>
                  <a:gd name="T9" fmla="*/ 0 h 791"/>
                  <a:gd name="T10" fmla="*/ 0 w 793"/>
                  <a:gd name="T11" fmla="*/ 0 h 791"/>
                  <a:gd name="T12" fmla="*/ 0 w 793"/>
                  <a:gd name="T13" fmla="*/ 0 h 791"/>
                  <a:gd name="T14" fmla="*/ 0 w 793"/>
                  <a:gd name="T15" fmla="*/ 0 h 791"/>
                  <a:gd name="T16" fmla="*/ 0 w 793"/>
                  <a:gd name="T17" fmla="*/ 0 h 791"/>
                  <a:gd name="T18" fmla="*/ 0 w 793"/>
                  <a:gd name="T19" fmla="*/ 0 h 791"/>
                  <a:gd name="T20" fmla="*/ 0 w 793"/>
                  <a:gd name="T21" fmla="*/ 0 h 791"/>
                  <a:gd name="T22" fmla="*/ 0 w 793"/>
                  <a:gd name="T23" fmla="*/ 0 h 791"/>
                  <a:gd name="T24" fmla="*/ 0 w 793"/>
                  <a:gd name="T25" fmla="*/ 0 h 791"/>
                  <a:gd name="T26" fmla="*/ 0 w 793"/>
                  <a:gd name="T27" fmla="*/ 0 h 791"/>
                  <a:gd name="T28" fmla="*/ 0 w 793"/>
                  <a:gd name="T29" fmla="*/ 0 h 791"/>
                  <a:gd name="T30" fmla="*/ 0 w 793"/>
                  <a:gd name="T31" fmla="*/ 0 h 791"/>
                  <a:gd name="T32" fmla="*/ 0 w 793"/>
                  <a:gd name="T33" fmla="*/ 0 h 791"/>
                  <a:gd name="T34" fmla="*/ 0 w 793"/>
                  <a:gd name="T35" fmla="*/ 0 h 791"/>
                  <a:gd name="T36" fmla="*/ 0 w 793"/>
                  <a:gd name="T37" fmla="*/ 0 h 791"/>
                  <a:gd name="T38" fmla="*/ 0 w 793"/>
                  <a:gd name="T39" fmla="*/ 0 h 791"/>
                  <a:gd name="T40" fmla="*/ 0 w 793"/>
                  <a:gd name="T41" fmla="*/ 0 h 791"/>
                  <a:gd name="T42" fmla="*/ 0 w 793"/>
                  <a:gd name="T43" fmla="*/ 0 h 791"/>
                  <a:gd name="T44" fmla="*/ 0 w 793"/>
                  <a:gd name="T45" fmla="*/ 0 h 791"/>
                  <a:gd name="T46" fmla="*/ 0 w 793"/>
                  <a:gd name="T47" fmla="*/ 0 h 79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93"/>
                  <a:gd name="T73" fmla="*/ 0 h 791"/>
                  <a:gd name="T74" fmla="*/ 793 w 793"/>
                  <a:gd name="T75" fmla="*/ 791 h 79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93" h="791">
                    <a:moveTo>
                      <a:pt x="83" y="13"/>
                    </a:moveTo>
                    <a:lnTo>
                      <a:pt x="55" y="0"/>
                    </a:lnTo>
                    <a:lnTo>
                      <a:pt x="83" y="130"/>
                    </a:lnTo>
                    <a:lnTo>
                      <a:pt x="55" y="265"/>
                    </a:lnTo>
                    <a:lnTo>
                      <a:pt x="55" y="379"/>
                    </a:lnTo>
                    <a:lnTo>
                      <a:pt x="0" y="660"/>
                    </a:lnTo>
                    <a:lnTo>
                      <a:pt x="12" y="717"/>
                    </a:lnTo>
                    <a:lnTo>
                      <a:pt x="71" y="774"/>
                    </a:lnTo>
                    <a:lnTo>
                      <a:pt x="212" y="791"/>
                    </a:lnTo>
                    <a:lnTo>
                      <a:pt x="380" y="774"/>
                    </a:lnTo>
                    <a:lnTo>
                      <a:pt x="609" y="645"/>
                    </a:lnTo>
                    <a:lnTo>
                      <a:pt x="738" y="513"/>
                    </a:lnTo>
                    <a:lnTo>
                      <a:pt x="793" y="379"/>
                    </a:lnTo>
                    <a:lnTo>
                      <a:pt x="766" y="146"/>
                    </a:lnTo>
                    <a:lnTo>
                      <a:pt x="680" y="58"/>
                    </a:lnTo>
                    <a:lnTo>
                      <a:pt x="652" y="28"/>
                    </a:lnTo>
                    <a:lnTo>
                      <a:pt x="567" y="86"/>
                    </a:lnTo>
                    <a:lnTo>
                      <a:pt x="524" y="130"/>
                    </a:lnTo>
                    <a:lnTo>
                      <a:pt x="524" y="277"/>
                    </a:lnTo>
                    <a:lnTo>
                      <a:pt x="370" y="306"/>
                    </a:lnTo>
                    <a:lnTo>
                      <a:pt x="283" y="250"/>
                    </a:lnTo>
                    <a:lnTo>
                      <a:pt x="184" y="130"/>
                    </a:lnTo>
                    <a:lnTo>
                      <a:pt x="142" y="28"/>
                    </a:lnTo>
                    <a:lnTo>
                      <a:pt x="83" y="13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4" name="Freeform 83"/>
              <p:cNvSpPr>
                <a:spLocks/>
              </p:cNvSpPr>
              <p:nvPr/>
            </p:nvSpPr>
            <p:spPr bwMode="auto">
              <a:xfrm>
                <a:off x="4102" y="2162"/>
                <a:ext cx="120" cy="106"/>
              </a:xfrm>
              <a:custGeom>
                <a:avLst/>
                <a:gdLst>
                  <a:gd name="T0" fmla="*/ 0 w 721"/>
                  <a:gd name="T1" fmla="*/ 0 h 746"/>
                  <a:gd name="T2" fmla="*/ 0 w 721"/>
                  <a:gd name="T3" fmla="*/ 0 h 746"/>
                  <a:gd name="T4" fmla="*/ 0 w 721"/>
                  <a:gd name="T5" fmla="*/ 0 h 746"/>
                  <a:gd name="T6" fmla="*/ 0 w 721"/>
                  <a:gd name="T7" fmla="*/ 0 h 746"/>
                  <a:gd name="T8" fmla="*/ 0 w 721"/>
                  <a:gd name="T9" fmla="*/ 0 h 746"/>
                  <a:gd name="T10" fmla="*/ 0 w 721"/>
                  <a:gd name="T11" fmla="*/ 0 h 746"/>
                  <a:gd name="T12" fmla="*/ 0 w 721"/>
                  <a:gd name="T13" fmla="*/ 0 h 746"/>
                  <a:gd name="T14" fmla="*/ 0 w 721"/>
                  <a:gd name="T15" fmla="*/ 0 h 746"/>
                  <a:gd name="T16" fmla="*/ 0 w 721"/>
                  <a:gd name="T17" fmla="*/ 0 h 746"/>
                  <a:gd name="T18" fmla="*/ 0 w 721"/>
                  <a:gd name="T19" fmla="*/ 0 h 746"/>
                  <a:gd name="T20" fmla="*/ 0 w 721"/>
                  <a:gd name="T21" fmla="*/ 0 h 746"/>
                  <a:gd name="T22" fmla="*/ 0 w 721"/>
                  <a:gd name="T23" fmla="*/ 0 h 746"/>
                  <a:gd name="T24" fmla="*/ 0 w 721"/>
                  <a:gd name="T25" fmla="*/ 0 h 746"/>
                  <a:gd name="T26" fmla="*/ 0 w 721"/>
                  <a:gd name="T27" fmla="*/ 0 h 746"/>
                  <a:gd name="T28" fmla="*/ 0 w 721"/>
                  <a:gd name="T29" fmla="*/ 0 h 746"/>
                  <a:gd name="T30" fmla="*/ 0 w 721"/>
                  <a:gd name="T31" fmla="*/ 0 h 746"/>
                  <a:gd name="T32" fmla="*/ 0 w 721"/>
                  <a:gd name="T33" fmla="*/ 0 h 7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21"/>
                  <a:gd name="T52" fmla="*/ 0 h 746"/>
                  <a:gd name="T53" fmla="*/ 721 w 721"/>
                  <a:gd name="T54" fmla="*/ 746 h 7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21" h="746">
                    <a:moveTo>
                      <a:pt x="13" y="452"/>
                    </a:moveTo>
                    <a:lnTo>
                      <a:pt x="27" y="631"/>
                    </a:lnTo>
                    <a:lnTo>
                      <a:pt x="154" y="704"/>
                    </a:lnTo>
                    <a:lnTo>
                      <a:pt x="254" y="746"/>
                    </a:lnTo>
                    <a:lnTo>
                      <a:pt x="624" y="468"/>
                    </a:lnTo>
                    <a:lnTo>
                      <a:pt x="624" y="338"/>
                    </a:lnTo>
                    <a:lnTo>
                      <a:pt x="479" y="174"/>
                    </a:lnTo>
                    <a:lnTo>
                      <a:pt x="652" y="191"/>
                    </a:lnTo>
                    <a:lnTo>
                      <a:pt x="721" y="72"/>
                    </a:lnTo>
                    <a:lnTo>
                      <a:pt x="707" y="0"/>
                    </a:lnTo>
                    <a:lnTo>
                      <a:pt x="479" y="29"/>
                    </a:lnTo>
                    <a:lnTo>
                      <a:pt x="282" y="29"/>
                    </a:lnTo>
                    <a:lnTo>
                      <a:pt x="196" y="101"/>
                    </a:lnTo>
                    <a:lnTo>
                      <a:pt x="183" y="236"/>
                    </a:lnTo>
                    <a:lnTo>
                      <a:pt x="27" y="276"/>
                    </a:lnTo>
                    <a:lnTo>
                      <a:pt x="0" y="366"/>
                    </a:lnTo>
                    <a:lnTo>
                      <a:pt x="13" y="45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5" name="Freeform 84"/>
              <p:cNvSpPr>
                <a:spLocks/>
              </p:cNvSpPr>
              <p:nvPr/>
            </p:nvSpPr>
            <p:spPr bwMode="auto">
              <a:xfrm>
                <a:off x="4269" y="1492"/>
                <a:ext cx="197" cy="525"/>
              </a:xfrm>
              <a:custGeom>
                <a:avLst/>
                <a:gdLst>
                  <a:gd name="T0" fmla="*/ 0 w 1178"/>
                  <a:gd name="T1" fmla="*/ 0 h 3675"/>
                  <a:gd name="T2" fmla="*/ 0 w 1178"/>
                  <a:gd name="T3" fmla="*/ 0 h 3675"/>
                  <a:gd name="T4" fmla="*/ 0 w 1178"/>
                  <a:gd name="T5" fmla="*/ 0 h 3675"/>
                  <a:gd name="T6" fmla="*/ 0 w 1178"/>
                  <a:gd name="T7" fmla="*/ 0 h 3675"/>
                  <a:gd name="T8" fmla="*/ 0 w 1178"/>
                  <a:gd name="T9" fmla="*/ 0 h 3675"/>
                  <a:gd name="T10" fmla="*/ 0 w 1178"/>
                  <a:gd name="T11" fmla="*/ 0 h 3675"/>
                  <a:gd name="T12" fmla="*/ 0 w 1178"/>
                  <a:gd name="T13" fmla="*/ 0 h 3675"/>
                  <a:gd name="T14" fmla="*/ 0 w 1178"/>
                  <a:gd name="T15" fmla="*/ 0 h 3675"/>
                  <a:gd name="T16" fmla="*/ 0 w 1178"/>
                  <a:gd name="T17" fmla="*/ 0 h 3675"/>
                  <a:gd name="T18" fmla="*/ 0 w 1178"/>
                  <a:gd name="T19" fmla="*/ 0 h 3675"/>
                  <a:gd name="T20" fmla="*/ 0 w 1178"/>
                  <a:gd name="T21" fmla="*/ 0 h 3675"/>
                  <a:gd name="T22" fmla="*/ 0 w 1178"/>
                  <a:gd name="T23" fmla="*/ 0 h 3675"/>
                  <a:gd name="T24" fmla="*/ 0 w 1178"/>
                  <a:gd name="T25" fmla="*/ 0 h 3675"/>
                  <a:gd name="T26" fmla="*/ 0 w 1178"/>
                  <a:gd name="T27" fmla="*/ 0 h 3675"/>
                  <a:gd name="T28" fmla="*/ 0 w 1178"/>
                  <a:gd name="T29" fmla="*/ 0 h 3675"/>
                  <a:gd name="T30" fmla="*/ 0 w 1178"/>
                  <a:gd name="T31" fmla="*/ 0 h 367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78"/>
                  <a:gd name="T49" fmla="*/ 0 h 3675"/>
                  <a:gd name="T50" fmla="*/ 1178 w 1178"/>
                  <a:gd name="T51" fmla="*/ 3675 h 367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78" h="3675">
                    <a:moveTo>
                      <a:pt x="30" y="115"/>
                    </a:moveTo>
                    <a:lnTo>
                      <a:pt x="0" y="321"/>
                    </a:lnTo>
                    <a:lnTo>
                      <a:pt x="16" y="582"/>
                    </a:lnTo>
                    <a:lnTo>
                      <a:pt x="59" y="848"/>
                    </a:lnTo>
                    <a:lnTo>
                      <a:pt x="342" y="1932"/>
                    </a:lnTo>
                    <a:lnTo>
                      <a:pt x="538" y="2693"/>
                    </a:lnTo>
                    <a:lnTo>
                      <a:pt x="853" y="3675"/>
                    </a:lnTo>
                    <a:lnTo>
                      <a:pt x="1050" y="2297"/>
                    </a:lnTo>
                    <a:lnTo>
                      <a:pt x="1094" y="1608"/>
                    </a:lnTo>
                    <a:lnTo>
                      <a:pt x="1135" y="1271"/>
                    </a:lnTo>
                    <a:lnTo>
                      <a:pt x="1178" y="760"/>
                    </a:lnTo>
                    <a:lnTo>
                      <a:pt x="1163" y="276"/>
                    </a:lnTo>
                    <a:lnTo>
                      <a:pt x="1150" y="145"/>
                    </a:lnTo>
                    <a:lnTo>
                      <a:pt x="1080" y="57"/>
                    </a:lnTo>
                    <a:lnTo>
                      <a:pt x="967" y="0"/>
                    </a:lnTo>
                    <a:lnTo>
                      <a:pt x="30" y="115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6" name="Freeform 85"/>
              <p:cNvSpPr>
                <a:spLocks/>
              </p:cNvSpPr>
              <p:nvPr/>
            </p:nvSpPr>
            <p:spPr bwMode="auto">
              <a:xfrm>
                <a:off x="4243" y="1540"/>
                <a:ext cx="251" cy="484"/>
              </a:xfrm>
              <a:custGeom>
                <a:avLst/>
                <a:gdLst>
                  <a:gd name="T0" fmla="*/ 0 w 1505"/>
                  <a:gd name="T1" fmla="*/ 0 h 3386"/>
                  <a:gd name="T2" fmla="*/ 0 w 1505"/>
                  <a:gd name="T3" fmla="*/ 0 h 3386"/>
                  <a:gd name="T4" fmla="*/ 0 w 1505"/>
                  <a:gd name="T5" fmla="*/ 0 h 3386"/>
                  <a:gd name="T6" fmla="*/ 0 w 1505"/>
                  <a:gd name="T7" fmla="*/ 0 h 3386"/>
                  <a:gd name="T8" fmla="*/ 0 w 1505"/>
                  <a:gd name="T9" fmla="*/ 0 h 3386"/>
                  <a:gd name="T10" fmla="*/ 0 w 1505"/>
                  <a:gd name="T11" fmla="*/ 0 h 3386"/>
                  <a:gd name="T12" fmla="*/ 0 w 1505"/>
                  <a:gd name="T13" fmla="*/ 0 h 3386"/>
                  <a:gd name="T14" fmla="*/ 0 w 1505"/>
                  <a:gd name="T15" fmla="*/ 0 h 3386"/>
                  <a:gd name="T16" fmla="*/ 0 w 1505"/>
                  <a:gd name="T17" fmla="*/ 0 h 3386"/>
                  <a:gd name="T18" fmla="*/ 0 w 1505"/>
                  <a:gd name="T19" fmla="*/ 0 h 3386"/>
                  <a:gd name="T20" fmla="*/ 0 w 1505"/>
                  <a:gd name="T21" fmla="*/ 0 h 3386"/>
                  <a:gd name="T22" fmla="*/ 0 w 1505"/>
                  <a:gd name="T23" fmla="*/ 0 h 3386"/>
                  <a:gd name="T24" fmla="*/ 0 w 1505"/>
                  <a:gd name="T25" fmla="*/ 0 h 3386"/>
                  <a:gd name="T26" fmla="*/ 0 w 1505"/>
                  <a:gd name="T27" fmla="*/ 0 h 3386"/>
                  <a:gd name="T28" fmla="*/ 0 w 1505"/>
                  <a:gd name="T29" fmla="*/ 0 h 3386"/>
                  <a:gd name="T30" fmla="*/ 0 w 1505"/>
                  <a:gd name="T31" fmla="*/ 0 h 3386"/>
                  <a:gd name="T32" fmla="*/ 0 w 1505"/>
                  <a:gd name="T33" fmla="*/ 0 h 3386"/>
                  <a:gd name="T34" fmla="*/ 0 w 1505"/>
                  <a:gd name="T35" fmla="*/ 0 h 3386"/>
                  <a:gd name="T36" fmla="*/ 0 w 1505"/>
                  <a:gd name="T37" fmla="*/ 0 h 3386"/>
                  <a:gd name="T38" fmla="*/ 0 w 1505"/>
                  <a:gd name="T39" fmla="*/ 0 h 3386"/>
                  <a:gd name="T40" fmla="*/ 0 w 1505"/>
                  <a:gd name="T41" fmla="*/ 0 h 3386"/>
                  <a:gd name="T42" fmla="*/ 0 w 1505"/>
                  <a:gd name="T43" fmla="*/ 0 h 3386"/>
                  <a:gd name="T44" fmla="*/ 0 w 1505"/>
                  <a:gd name="T45" fmla="*/ 0 h 3386"/>
                  <a:gd name="T46" fmla="*/ 0 w 1505"/>
                  <a:gd name="T47" fmla="*/ 0 h 3386"/>
                  <a:gd name="T48" fmla="*/ 0 w 1505"/>
                  <a:gd name="T49" fmla="*/ 0 h 3386"/>
                  <a:gd name="T50" fmla="*/ 0 w 1505"/>
                  <a:gd name="T51" fmla="*/ 0 h 3386"/>
                  <a:gd name="T52" fmla="*/ 0 w 1505"/>
                  <a:gd name="T53" fmla="*/ 0 h 3386"/>
                  <a:gd name="T54" fmla="*/ 0 w 1505"/>
                  <a:gd name="T55" fmla="*/ 0 h 3386"/>
                  <a:gd name="T56" fmla="*/ 0 w 1505"/>
                  <a:gd name="T57" fmla="*/ 0 h 3386"/>
                  <a:gd name="T58" fmla="*/ 0 w 1505"/>
                  <a:gd name="T59" fmla="*/ 0 h 3386"/>
                  <a:gd name="T60" fmla="*/ 0 w 1505"/>
                  <a:gd name="T61" fmla="*/ 0 h 3386"/>
                  <a:gd name="T62" fmla="*/ 0 w 1505"/>
                  <a:gd name="T63" fmla="*/ 0 h 3386"/>
                  <a:gd name="T64" fmla="*/ 0 w 1505"/>
                  <a:gd name="T65" fmla="*/ 0 h 3386"/>
                  <a:gd name="T66" fmla="*/ 0 w 1505"/>
                  <a:gd name="T67" fmla="*/ 0 h 3386"/>
                  <a:gd name="T68" fmla="*/ 0 w 1505"/>
                  <a:gd name="T69" fmla="*/ 0 h 3386"/>
                  <a:gd name="T70" fmla="*/ 0 w 1505"/>
                  <a:gd name="T71" fmla="*/ 0 h 3386"/>
                  <a:gd name="T72" fmla="*/ 0 w 1505"/>
                  <a:gd name="T73" fmla="*/ 0 h 3386"/>
                  <a:gd name="T74" fmla="*/ 0 w 1505"/>
                  <a:gd name="T75" fmla="*/ 0 h 3386"/>
                  <a:gd name="T76" fmla="*/ 0 w 1505"/>
                  <a:gd name="T77" fmla="*/ 0 h 3386"/>
                  <a:gd name="T78" fmla="*/ 0 w 1505"/>
                  <a:gd name="T79" fmla="*/ 0 h 3386"/>
                  <a:gd name="T80" fmla="*/ 0 w 1505"/>
                  <a:gd name="T81" fmla="*/ 0 h 3386"/>
                  <a:gd name="T82" fmla="*/ 0 w 1505"/>
                  <a:gd name="T83" fmla="*/ 0 h 3386"/>
                  <a:gd name="T84" fmla="*/ 0 w 1505"/>
                  <a:gd name="T85" fmla="*/ 0 h 3386"/>
                  <a:gd name="T86" fmla="*/ 0 w 1505"/>
                  <a:gd name="T87" fmla="*/ 0 h 3386"/>
                  <a:gd name="T88" fmla="*/ 0 w 1505"/>
                  <a:gd name="T89" fmla="*/ 0 h 3386"/>
                  <a:gd name="T90" fmla="*/ 0 w 1505"/>
                  <a:gd name="T91" fmla="*/ 0 h 3386"/>
                  <a:gd name="T92" fmla="*/ 0 w 1505"/>
                  <a:gd name="T93" fmla="*/ 0 h 3386"/>
                  <a:gd name="T94" fmla="*/ 0 w 1505"/>
                  <a:gd name="T95" fmla="*/ 0 h 3386"/>
                  <a:gd name="T96" fmla="*/ 0 w 1505"/>
                  <a:gd name="T97" fmla="*/ 0 h 3386"/>
                  <a:gd name="T98" fmla="*/ 0 w 1505"/>
                  <a:gd name="T99" fmla="*/ 0 h 3386"/>
                  <a:gd name="T100" fmla="*/ 0 w 1505"/>
                  <a:gd name="T101" fmla="*/ 0 h 3386"/>
                  <a:gd name="T102" fmla="*/ 0 w 1505"/>
                  <a:gd name="T103" fmla="*/ 0 h 338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505"/>
                  <a:gd name="T157" fmla="*/ 0 h 3386"/>
                  <a:gd name="T158" fmla="*/ 1505 w 1505"/>
                  <a:gd name="T159" fmla="*/ 3386 h 338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505" h="3386">
                    <a:moveTo>
                      <a:pt x="624" y="175"/>
                    </a:moveTo>
                    <a:lnTo>
                      <a:pt x="456" y="89"/>
                    </a:lnTo>
                    <a:lnTo>
                      <a:pt x="298" y="0"/>
                    </a:lnTo>
                    <a:lnTo>
                      <a:pt x="141" y="0"/>
                    </a:lnTo>
                    <a:lnTo>
                      <a:pt x="60" y="61"/>
                    </a:lnTo>
                    <a:lnTo>
                      <a:pt x="31" y="164"/>
                    </a:lnTo>
                    <a:lnTo>
                      <a:pt x="0" y="236"/>
                    </a:lnTo>
                    <a:lnTo>
                      <a:pt x="43" y="383"/>
                    </a:lnTo>
                    <a:lnTo>
                      <a:pt x="103" y="469"/>
                    </a:lnTo>
                    <a:lnTo>
                      <a:pt x="173" y="426"/>
                    </a:lnTo>
                    <a:lnTo>
                      <a:pt x="298" y="354"/>
                    </a:lnTo>
                    <a:lnTo>
                      <a:pt x="456" y="322"/>
                    </a:lnTo>
                    <a:lnTo>
                      <a:pt x="328" y="500"/>
                    </a:lnTo>
                    <a:lnTo>
                      <a:pt x="228" y="704"/>
                    </a:lnTo>
                    <a:lnTo>
                      <a:pt x="187" y="926"/>
                    </a:lnTo>
                    <a:lnTo>
                      <a:pt x="173" y="1042"/>
                    </a:lnTo>
                    <a:lnTo>
                      <a:pt x="456" y="1159"/>
                    </a:lnTo>
                    <a:lnTo>
                      <a:pt x="499" y="835"/>
                    </a:lnTo>
                    <a:lnTo>
                      <a:pt x="613" y="469"/>
                    </a:lnTo>
                    <a:lnTo>
                      <a:pt x="624" y="1084"/>
                    </a:lnTo>
                    <a:lnTo>
                      <a:pt x="668" y="1671"/>
                    </a:lnTo>
                    <a:lnTo>
                      <a:pt x="767" y="2286"/>
                    </a:lnTo>
                    <a:lnTo>
                      <a:pt x="868" y="2754"/>
                    </a:lnTo>
                    <a:lnTo>
                      <a:pt x="994" y="3386"/>
                    </a:lnTo>
                    <a:lnTo>
                      <a:pt x="1081" y="2652"/>
                    </a:lnTo>
                    <a:lnTo>
                      <a:pt x="1110" y="2316"/>
                    </a:lnTo>
                    <a:lnTo>
                      <a:pt x="1022" y="1540"/>
                    </a:lnTo>
                    <a:lnTo>
                      <a:pt x="939" y="983"/>
                    </a:lnTo>
                    <a:lnTo>
                      <a:pt x="923" y="779"/>
                    </a:lnTo>
                    <a:lnTo>
                      <a:pt x="1064" y="880"/>
                    </a:lnTo>
                    <a:lnTo>
                      <a:pt x="1166" y="1042"/>
                    </a:lnTo>
                    <a:lnTo>
                      <a:pt x="1237" y="1055"/>
                    </a:lnTo>
                    <a:lnTo>
                      <a:pt x="1320" y="895"/>
                    </a:lnTo>
                    <a:lnTo>
                      <a:pt x="1335" y="704"/>
                    </a:lnTo>
                    <a:lnTo>
                      <a:pt x="1307" y="602"/>
                    </a:lnTo>
                    <a:lnTo>
                      <a:pt x="1265" y="587"/>
                    </a:lnTo>
                    <a:lnTo>
                      <a:pt x="1064" y="529"/>
                    </a:lnTo>
                    <a:lnTo>
                      <a:pt x="994" y="455"/>
                    </a:lnTo>
                    <a:lnTo>
                      <a:pt x="951" y="338"/>
                    </a:lnTo>
                    <a:lnTo>
                      <a:pt x="1064" y="338"/>
                    </a:lnTo>
                    <a:lnTo>
                      <a:pt x="1265" y="455"/>
                    </a:lnTo>
                    <a:lnTo>
                      <a:pt x="1433" y="484"/>
                    </a:lnTo>
                    <a:lnTo>
                      <a:pt x="1505" y="455"/>
                    </a:lnTo>
                    <a:lnTo>
                      <a:pt x="1505" y="338"/>
                    </a:lnTo>
                    <a:lnTo>
                      <a:pt x="1461" y="134"/>
                    </a:lnTo>
                    <a:lnTo>
                      <a:pt x="1392" y="0"/>
                    </a:lnTo>
                    <a:lnTo>
                      <a:pt x="1251" y="15"/>
                    </a:lnTo>
                    <a:lnTo>
                      <a:pt x="1064" y="89"/>
                    </a:lnTo>
                    <a:lnTo>
                      <a:pt x="951" y="164"/>
                    </a:lnTo>
                    <a:lnTo>
                      <a:pt x="796" y="72"/>
                    </a:lnTo>
                    <a:lnTo>
                      <a:pt x="624" y="102"/>
                    </a:lnTo>
                    <a:lnTo>
                      <a:pt x="624" y="175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7" name="Freeform 86"/>
              <p:cNvSpPr>
                <a:spLocks/>
              </p:cNvSpPr>
              <p:nvPr/>
            </p:nvSpPr>
            <p:spPr bwMode="auto">
              <a:xfrm>
                <a:off x="4132" y="1142"/>
                <a:ext cx="400" cy="340"/>
              </a:xfrm>
              <a:custGeom>
                <a:avLst/>
                <a:gdLst>
                  <a:gd name="T0" fmla="*/ 0 w 2397"/>
                  <a:gd name="T1" fmla="*/ 0 h 2380"/>
                  <a:gd name="T2" fmla="*/ 0 w 2397"/>
                  <a:gd name="T3" fmla="*/ 0 h 2380"/>
                  <a:gd name="T4" fmla="*/ 0 w 2397"/>
                  <a:gd name="T5" fmla="*/ 0 h 2380"/>
                  <a:gd name="T6" fmla="*/ 0 w 2397"/>
                  <a:gd name="T7" fmla="*/ 0 h 2380"/>
                  <a:gd name="T8" fmla="*/ 0 w 2397"/>
                  <a:gd name="T9" fmla="*/ 0 h 2380"/>
                  <a:gd name="T10" fmla="*/ 0 w 2397"/>
                  <a:gd name="T11" fmla="*/ 0 h 2380"/>
                  <a:gd name="T12" fmla="*/ 0 w 2397"/>
                  <a:gd name="T13" fmla="*/ 0 h 2380"/>
                  <a:gd name="T14" fmla="*/ 0 w 2397"/>
                  <a:gd name="T15" fmla="*/ 0 h 2380"/>
                  <a:gd name="T16" fmla="*/ 0 w 2397"/>
                  <a:gd name="T17" fmla="*/ 0 h 2380"/>
                  <a:gd name="T18" fmla="*/ 0 w 2397"/>
                  <a:gd name="T19" fmla="*/ 0 h 2380"/>
                  <a:gd name="T20" fmla="*/ 0 w 2397"/>
                  <a:gd name="T21" fmla="*/ 0 h 2380"/>
                  <a:gd name="T22" fmla="*/ 0 w 2397"/>
                  <a:gd name="T23" fmla="*/ 0 h 2380"/>
                  <a:gd name="T24" fmla="*/ 0 w 2397"/>
                  <a:gd name="T25" fmla="*/ 0 h 2380"/>
                  <a:gd name="T26" fmla="*/ 0 w 2397"/>
                  <a:gd name="T27" fmla="*/ 0 h 2380"/>
                  <a:gd name="T28" fmla="*/ 0 w 2397"/>
                  <a:gd name="T29" fmla="*/ 0 h 2380"/>
                  <a:gd name="T30" fmla="*/ 0 w 2397"/>
                  <a:gd name="T31" fmla="*/ 0 h 2380"/>
                  <a:gd name="T32" fmla="*/ 0 w 2397"/>
                  <a:gd name="T33" fmla="*/ 0 h 2380"/>
                  <a:gd name="T34" fmla="*/ 0 w 2397"/>
                  <a:gd name="T35" fmla="*/ 0 h 2380"/>
                  <a:gd name="T36" fmla="*/ 0 w 2397"/>
                  <a:gd name="T37" fmla="*/ 0 h 2380"/>
                  <a:gd name="T38" fmla="*/ 0 w 2397"/>
                  <a:gd name="T39" fmla="*/ 0 h 2380"/>
                  <a:gd name="T40" fmla="*/ 0 w 2397"/>
                  <a:gd name="T41" fmla="*/ 0 h 2380"/>
                  <a:gd name="T42" fmla="*/ 0 w 2397"/>
                  <a:gd name="T43" fmla="*/ 0 h 2380"/>
                  <a:gd name="T44" fmla="*/ 0 w 2397"/>
                  <a:gd name="T45" fmla="*/ 0 h 2380"/>
                  <a:gd name="T46" fmla="*/ 0 w 2397"/>
                  <a:gd name="T47" fmla="*/ 0 h 2380"/>
                  <a:gd name="T48" fmla="*/ 0 w 2397"/>
                  <a:gd name="T49" fmla="*/ 0 h 2380"/>
                  <a:gd name="T50" fmla="*/ 0 w 2397"/>
                  <a:gd name="T51" fmla="*/ 0 h 2380"/>
                  <a:gd name="T52" fmla="*/ 0 w 2397"/>
                  <a:gd name="T53" fmla="*/ 0 h 2380"/>
                  <a:gd name="T54" fmla="*/ 0 w 2397"/>
                  <a:gd name="T55" fmla="*/ 0 h 2380"/>
                  <a:gd name="T56" fmla="*/ 0 w 2397"/>
                  <a:gd name="T57" fmla="*/ 0 h 2380"/>
                  <a:gd name="T58" fmla="*/ 0 w 2397"/>
                  <a:gd name="T59" fmla="*/ 0 h 2380"/>
                  <a:gd name="T60" fmla="*/ 0 w 2397"/>
                  <a:gd name="T61" fmla="*/ 0 h 2380"/>
                  <a:gd name="T62" fmla="*/ 0 w 2397"/>
                  <a:gd name="T63" fmla="*/ 0 h 2380"/>
                  <a:gd name="T64" fmla="*/ 0 w 2397"/>
                  <a:gd name="T65" fmla="*/ 0 h 2380"/>
                  <a:gd name="T66" fmla="*/ 0 w 2397"/>
                  <a:gd name="T67" fmla="*/ 0 h 2380"/>
                  <a:gd name="T68" fmla="*/ 0 w 2397"/>
                  <a:gd name="T69" fmla="*/ 0 h 238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397"/>
                  <a:gd name="T106" fmla="*/ 0 h 2380"/>
                  <a:gd name="T107" fmla="*/ 2397 w 2397"/>
                  <a:gd name="T108" fmla="*/ 2380 h 238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397" h="2380">
                    <a:moveTo>
                      <a:pt x="444" y="2380"/>
                    </a:moveTo>
                    <a:lnTo>
                      <a:pt x="256" y="2298"/>
                    </a:lnTo>
                    <a:lnTo>
                      <a:pt x="145" y="2176"/>
                    </a:lnTo>
                    <a:lnTo>
                      <a:pt x="81" y="2034"/>
                    </a:lnTo>
                    <a:lnTo>
                      <a:pt x="8" y="1775"/>
                    </a:lnTo>
                    <a:lnTo>
                      <a:pt x="0" y="1510"/>
                    </a:lnTo>
                    <a:lnTo>
                      <a:pt x="13" y="1256"/>
                    </a:lnTo>
                    <a:lnTo>
                      <a:pt x="36" y="1018"/>
                    </a:lnTo>
                    <a:lnTo>
                      <a:pt x="71" y="839"/>
                    </a:lnTo>
                    <a:lnTo>
                      <a:pt x="198" y="674"/>
                    </a:lnTo>
                    <a:lnTo>
                      <a:pt x="278" y="592"/>
                    </a:lnTo>
                    <a:lnTo>
                      <a:pt x="328" y="506"/>
                    </a:lnTo>
                    <a:lnTo>
                      <a:pt x="422" y="432"/>
                    </a:lnTo>
                    <a:lnTo>
                      <a:pt x="519" y="378"/>
                    </a:lnTo>
                    <a:lnTo>
                      <a:pt x="561" y="333"/>
                    </a:lnTo>
                    <a:lnTo>
                      <a:pt x="623" y="268"/>
                    </a:lnTo>
                    <a:lnTo>
                      <a:pt x="671" y="251"/>
                    </a:lnTo>
                    <a:lnTo>
                      <a:pt x="740" y="113"/>
                    </a:lnTo>
                    <a:lnTo>
                      <a:pt x="847" y="48"/>
                    </a:lnTo>
                    <a:lnTo>
                      <a:pt x="1031" y="0"/>
                    </a:lnTo>
                    <a:lnTo>
                      <a:pt x="1218" y="9"/>
                    </a:lnTo>
                    <a:lnTo>
                      <a:pt x="1469" y="53"/>
                    </a:lnTo>
                    <a:lnTo>
                      <a:pt x="1527" y="122"/>
                    </a:lnTo>
                    <a:lnTo>
                      <a:pt x="1548" y="175"/>
                    </a:lnTo>
                    <a:lnTo>
                      <a:pt x="1724" y="107"/>
                    </a:lnTo>
                    <a:lnTo>
                      <a:pt x="1916" y="152"/>
                    </a:lnTo>
                    <a:lnTo>
                      <a:pt x="2032" y="234"/>
                    </a:lnTo>
                    <a:lnTo>
                      <a:pt x="2098" y="333"/>
                    </a:lnTo>
                    <a:lnTo>
                      <a:pt x="2187" y="422"/>
                    </a:lnTo>
                    <a:lnTo>
                      <a:pt x="2297" y="648"/>
                    </a:lnTo>
                    <a:lnTo>
                      <a:pt x="2377" y="863"/>
                    </a:lnTo>
                    <a:lnTo>
                      <a:pt x="2397" y="1119"/>
                    </a:lnTo>
                    <a:lnTo>
                      <a:pt x="2383" y="1324"/>
                    </a:lnTo>
                    <a:lnTo>
                      <a:pt x="599" y="2359"/>
                    </a:lnTo>
                    <a:lnTo>
                      <a:pt x="444" y="238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8" name="Freeform 87"/>
              <p:cNvSpPr>
                <a:spLocks/>
              </p:cNvSpPr>
              <p:nvPr/>
            </p:nvSpPr>
            <p:spPr bwMode="auto">
              <a:xfrm>
                <a:off x="4192" y="1206"/>
                <a:ext cx="288" cy="362"/>
              </a:xfrm>
              <a:custGeom>
                <a:avLst/>
                <a:gdLst>
                  <a:gd name="T0" fmla="*/ 0 w 1725"/>
                  <a:gd name="T1" fmla="*/ 0 h 2534"/>
                  <a:gd name="T2" fmla="*/ 0 w 1725"/>
                  <a:gd name="T3" fmla="*/ 0 h 2534"/>
                  <a:gd name="T4" fmla="*/ 0 w 1725"/>
                  <a:gd name="T5" fmla="*/ 0 h 2534"/>
                  <a:gd name="T6" fmla="*/ 0 w 1725"/>
                  <a:gd name="T7" fmla="*/ 0 h 2534"/>
                  <a:gd name="T8" fmla="*/ 0 w 1725"/>
                  <a:gd name="T9" fmla="*/ 0 h 2534"/>
                  <a:gd name="T10" fmla="*/ 0 w 1725"/>
                  <a:gd name="T11" fmla="*/ 0 h 2534"/>
                  <a:gd name="T12" fmla="*/ 0 w 1725"/>
                  <a:gd name="T13" fmla="*/ 0 h 2534"/>
                  <a:gd name="T14" fmla="*/ 0 w 1725"/>
                  <a:gd name="T15" fmla="*/ 0 h 2534"/>
                  <a:gd name="T16" fmla="*/ 0 w 1725"/>
                  <a:gd name="T17" fmla="*/ 0 h 2534"/>
                  <a:gd name="T18" fmla="*/ 0 w 1725"/>
                  <a:gd name="T19" fmla="*/ 0 h 2534"/>
                  <a:gd name="T20" fmla="*/ 0 w 1725"/>
                  <a:gd name="T21" fmla="*/ 0 h 2534"/>
                  <a:gd name="T22" fmla="*/ 0 w 1725"/>
                  <a:gd name="T23" fmla="*/ 0 h 2534"/>
                  <a:gd name="T24" fmla="*/ 0 w 1725"/>
                  <a:gd name="T25" fmla="*/ 0 h 2534"/>
                  <a:gd name="T26" fmla="*/ 0 w 1725"/>
                  <a:gd name="T27" fmla="*/ 0 h 2534"/>
                  <a:gd name="T28" fmla="*/ 0 w 1725"/>
                  <a:gd name="T29" fmla="*/ 0 h 2534"/>
                  <a:gd name="T30" fmla="*/ 0 w 1725"/>
                  <a:gd name="T31" fmla="*/ 0 h 2534"/>
                  <a:gd name="T32" fmla="*/ 0 w 1725"/>
                  <a:gd name="T33" fmla="*/ 0 h 2534"/>
                  <a:gd name="T34" fmla="*/ 0 w 1725"/>
                  <a:gd name="T35" fmla="*/ 0 h 2534"/>
                  <a:gd name="T36" fmla="*/ 0 w 1725"/>
                  <a:gd name="T37" fmla="*/ 0 h 2534"/>
                  <a:gd name="T38" fmla="*/ 0 w 1725"/>
                  <a:gd name="T39" fmla="*/ 0 h 2534"/>
                  <a:gd name="T40" fmla="*/ 0 w 1725"/>
                  <a:gd name="T41" fmla="*/ 0 h 2534"/>
                  <a:gd name="T42" fmla="*/ 0 w 1725"/>
                  <a:gd name="T43" fmla="*/ 0 h 2534"/>
                  <a:gd name="T44" fmla="*/ 0 w 1725"/>
                  <a:gd name="T45" fmla="*/ 0 h 2534"/>
                  <a:gd name="T46" fmla="*/ 0 w 1725"/>
                  <a:gd name="T47" fmla="*/ 0 h 2534"/>
                  <a:gd name="T48" fmla="*/ 0 w 1725"/>
                  <a:gd name="T49" fmla="*/ 0 h 2534"/>
                  <a:gd name="T50" fmla="*/ 0 w 1725"/>
                  <a:gd name="T51" fmla="*/ 0 h 2534"/>
                  <a:gd name="T52" fmla="*/ 0 w 1725"/>
                  <a:gd name="T53" fmla="*/ 0 h 2534"/>
                  <a:gd name="T54" fmla="*/ 0 w 1725"/>
                  <a:gd name="T55" fmla="*/ 0 h 2534"/>
                  <a:gd name="T56" fmla="*/ 0 w 1725"/>
                  <a:gd name="T57" fmla="*/ 0 h 2534"/>
                  <a:gd name="T58" fmla="*/ 0 w 1725"/>
                  <a:gd name="T59" fmla="*/ 0 h 2534"/>
                  <a:gd name="T60" fmla="*/ 0 w 1725"/>
                  <a:gd name="T61" fmla="*/ 0 h 2534"/>
                  <a:gd name="T62" fmla="*/ 0 w 1725"/>
                  <a:gd name="T63" fmla="*/ 0 h 2534"/>
                  <a:gd name="T64" fmla="*/ 0 w 1725"/>
                  <a:gd name="T65" fmla="*/ 0 h 2534"/>
                  <a:gd name="T66" fmla="*/ 0 w 1725"/>
                  <a:gd name="T67" fmla="*/ 0 h 253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25"/>
                  <a:gd name="T103" fmla="*/ 0 h 2534"/>
                  <a:gd name="T104" fmla="*/ 1725 w 1725"/>
                  <a:gd name="T105" fmla="*/ 2534 h 253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25" h="2534">
                    <a:moveTo>
                      <a:pt x="366" y="232"/>
                    </a:moveTo>
                    <a:lnTo>
                      <a:pt x="292" y="400"/>
                    </a:lnTo>
                    <a:lnTo>
                      <a:pt x="269" y="604"/>
                    </a:lnTo>
                    <a:lnTo>
                      <a:pt x="0" y="1077"/>
                    </a:lnTo>
                    <a:lnTo>
                      <a:pt x="63" y="1320"/>
                    </a:lnTo>
                    <a:lnTo>
                      <a:pt x="160" y="1398"/>
                    </a:lnTo>
                    <a:lnTo>
                      <a:pt x="312" y="1418"/>
                    </a:lnTo>
                    <a:lnTo>
                      <a:pt x="402" y="1457"/>
                    </a:lnTo>
                    <a:lnTo>
                      <a:pt x="483" y="1659"/>
                    </a:lnTo>
                    <a:lnTo>
                      <a:pt x="502" y="1940"/>
                    </a:lnTo>
                    <a:lnTo>
                      <a:pt x="540" y="2115"/>
                    </a:lnTo>
                    <a:lnTo>
                      <a:pt x="700" y="2376"/>
                    </a:lnTo>
                    <a:lnTo>
                      <a:pt x="840" y="2474"/>
                    </a:lnTo>
                    <a:lnTo>
                      <a:pt x="943" y="2534"/>
                    </a:lnTo>
                    <a:lnTo>
                      <a:pt x="957" y="2436"/>
                    </a:lnTo>
                    <a:lnTo>
                      <a:pt x="1036" y="2413"/>
                    </a:lnTo>
                    <a:lnTo>
                      <a:pt x="1110" y="2402"/>
                    </a:lnTo>
                    <a:lnTo>
                      <a:pt x="1153" y="2386"/>
                    </a:lnTo>
                    <a:lnTo>
                      <a:pt x="1316" y="2280"/>
                    </a:lnTo>
                    <a:lnTo>
                      <a:pt x="1417" y="2187"/>
                    </a:lnTo>
                    <a:lnTo>
                      <a:pt x="1482" y="2076"/>
                    </a:lnTo>
                    <a:lnTo>
                      <a:pt x="1482" y="1850"/>
                    </a:lnTo>
                    <a:lnTo>
                      <a:pt x="1613" y="1685"/>
                    </a:lnTo>
                    <a:lnTo>
                      <a:pt x="1694" y="1446"/>
                    </a:lnTo>
                    <a:lnTo>
                      <a:pt x="1725" y="1123"/>
                    </a:lnTo>
                    <a:lnTo>
                      <a:pt x="1702" y="891"/>
                    </a:lnTo>
                    <a:lnTo>
                      <a:pt x="1636" y="609"/>
                    </a:lnTo>
                    <a:lnTo>
                      <a:pt x="1561" y="391"/>
                    </a:lnTo>
                    <a:lnTo>
                      <a:pt x="1402" y="128"/>
                    </a:lnTo>
                    <a:lnTo>
                      <a:pt x="1286" y="22"/>
                    </a:lnTo>
                    <a:lnTo>
                      <a:pt x="1168" y="0"/>
                    </a:lnTo>
                    <a:lnTo>
                      <a:pt x="966" y="13"/>
                    </a:lnTo>
                    <a:lnTo>
                      <a:pt x="546" y="135"/>
                    </a:lnTo>
                    <a:lnTo>
                      <a:pt x="366" y="23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89" name="Freeform 88"/>
              <p:cNvSpPr>
                <a:spLocks/>
              </p:cNvSpPr>
              <p:nvPr/>
            </p:nvSpPr>
            <p:spPr bwMode="auto">
              <a:xfrm>
                <a:off x="4298" y="1311"/>
                <a:ext cx="67" cy="34"/>
              </a:xfrm>
              <a:custGeom>
                <a:avLst/>
                <a:gdLst>
                  <a:gd name="T0" fmla="*/ 0 w 401"/>
                  <a:gd name="T1" fmla="*/ 0 h 243"/>
                  <a:gd name="T2" fmla="*/ 0 w 401"/>
                  <a:gd name="T3" fmla="*/ 0 h 243"/>
                  <a:gd name="T4" fmla="*/ 0 w 401"/>
                  <a:gd name="T5" fmla="*/ 0 h 243"/>
                  <a:gd name="T6" fmla="*/ 0 w 401"/>
                  <a:gd name="T7" fmla="*/ 0 h 243"/>
                  <a:gd name="T8" fmla="*/ 0 w 401"/>
                  <a:gd name="T9" fmla="*/ 0 h 243"/>
                  <a:gd name="T10" fmla="*/ 0 w 401"/>
                  <a:gd name="T11" fmla="*/ 0 h 243"/>
                  <a:gd name="T12" fmla="*/ 0 w 401"/>
                  <a:gd name="T13" fmla="*/ 0 h 243"/>
                  <a:gd name="T14" fmla="*/ 0 w 401"/>
                  <a:gd name="T15" fmla="*/ 0 h 243"/>
                  <a:gd name="T16" fmla="*/ 0 w 401"/>
                  <a:gd name="T17" fmla="*/ 0 h 243"/>
                  <a:gd name="T18" fmla="*/ 0 w 401"/>
                  <a:gd name="T19" fmla="*/ 0 h 243"/>
                  <a:gd name="T20" fmla="*/ 0 w 401"/>
                  <a:gd name="T21" fmla="*/ 0 h 243"/>
                  <a:gd name="T22" fmla="*/ 0 w 401"/>
                  <a:gd name="T23" fmla="*/ 0 h 243"/>
                  <a:gd name="T24" fmla="*/ 0 w 401"/>
                  <a:gd name="T25" fmla="*/ 0 h 243"/>
                  <a:gd name="T26" fmla="*/ 0 w 401"/>
                  <a:gd name="T27" fmla="*/ 0 h 243"/>
                  <a:gd name="T28" fmla="*/ 0 w 401"/>
                  <a:gd name="T29" fmla="*/ 0 h 243"/>
                  <a:gd name="T30" fmla="*/ 0 w 401"/>
                  <a:gd name="T31" fmla="*/ 0 h 243"/>
                  <a:gd name="T32" fmla="*/ 0 w 401"/>
                  <a:gd name="T33" fmla="*/ 0 h 243"/>
                  <a:gd name="T34" fmla="*/ 0 w 401"/>
                  <a:gd name="T35" fmla="*/ 0 h 243"/>
                  <a:gd name="T36" fmla="*/ 0 w 401"/>
                  <a:gd name="T37" fmla="*/ 0 h 243"/>
                  <a:gd name="T38" fmla="*/ 0 w 401"/>
                  <a:gd name="T39" fmla="*/ 0 h 243"/>
                  <a:gd name="T40" fmla="*/ 0 w 401"/>
                  <a:gd name="T41" fmla="*/ 0 h 243"/>
                  <a:gd name="T42" fmla="*/ 0 w 401"/>
                  <a:gd name="T43" fmla="*/ 0 h 243"/>
                  <a:gd name="T44" fmla="*/ 0 w 401"/>
                  <a:gd name="T45" fmla="*/ 0 h 243"/>
                  <a:gd name="T46" fmla="*/ 0 w 401"/>
                  <a:gd name="T47" fmla="*/ 0 h 243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401"/>
                  <a:gd name="T73" fmla="*/ 0 h 243"/>
                  <a:gd name="T74" fmla="*/ 401 w 401"/>
                  <a:gd name="T75" fmla="*/ 243 h 243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401" h="243">
                    <a:moveTo>
                      <a:pt x="198" y="0"/>
                    </a:moveTo>
                    <a:lnTo>
                      <a:pt x="155" y="10"/>
                    </a:lnTo>
                    <a:lnTo>
                      <a:pt x="117" y="44"/>
                    </a:lnTo>
                    <a:lnTo>
                      <a:pt x="107" y="78"/>
                    </a:lnTo>
                    <a:lnTo>
                      <a:pt x="107" y="83"/>
                    </a:lnTo>
                    <a:lnTo>
                      <a:pt x="189" y="71"/>
                    </a:lnTo>
                    <a:lnTo>
                      <a:pt x="262" y="78"/>
                    </a:lnTo>
                    <a:lnTo>
                      <a:pt x="256" y="39"/>
                    </a:lnTo>
                    <a:lnTo>
                      <a:pt x="247" y="10"/>
                    </a:lnTo>
                    <a:lnTo>
                      <a:pt x="308" y="10"/>
                    </a:lnTo>
                    <a:lnTo>
                      <a:pt x="366" y="54"/>
                    </a:lnTo>
                    <a:lnTo>
                      <a:pt x="401" y="122"/>
                    </a:lnTo>
                    <a:lnTo>
                      <a:pt x="374" y="165"/>
                    </a:lnTo>
                    <a:lnTo>
                      <a:pt x="336" y="146"/>
                    </a:lnTo>
                    <a:lnTo>
                      <a:pt x="271" y="182"/>
                    </a:lnTo>
                    <a:lnTo>
                      <a:pt x="224" y="228"/>
                    </a:lnTo>
                    <a:lnTo>
                      <a:pt x="161" y="243"/>
                    </a:lnTo>
                    <a:lnTo>
                      <a:pt x="103" y="243"/>
                    </a:lnTo>
                    <a:lnTo>
                      <a:pt x="37" y="215"/>
                    </a:lnTo>
                    <a:lnTo>
                      <a:pt x="0" y="165"/>
                    </a:lnTo>
                    <a:lnTo>
                      <a:pt x="6" y="100"/>
                    </a:lnTo>
                    <a:lnTo>
                      <a:pt x="44" y="44"/>
                    </a:lnTo>
                    <a:lnTo>
                      <a:pt x="96" y="0"/>
                    </a:lnTo>
                    <a:lnTo>
                      <a:pt x="198" y="0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0" name="Freeform 89"/>
              <p:cNvSpPr>
                <a:spLocks/>
              </p:cNvSpPr>
              <p:nvPr/>
            </p:nvSpPr>
            <p:spPr bwMode="auto">
              <a:xfrm>
                <a:off x="4397" y="1298"/>
                <a:ext cx="50" cy="36"/>
              </a:xfrm>
              <a:custGeom>
                <a:avLst/>
                <a:gdLst>
                  <a:gd name="T0" fmla="*/ 0 w 302"/>
                  <a:gd name="T1" fmla="*/ 0 h 249"/>
                  <a:gd name="T2" fmla="*/ 0 w 302"/>
                  <a:gd name="T3" fmla="*/ 0 h 249"/>
                  <a:gd name="T4" fmla="*/ 0 w 302"/>
                  <a:gd name="T5" fmla="*/ 0 h 249"/>
                  <a:gd name="T6" fmla="*/ 0 w 302"/>
                  <a:gd name="T7" fmla="*/ 0 h 249"/>
                  <a:gd name="T8" fmla="*/ 0 w 302"/>
                  <a:gd name="T9" fmla="*/ 0 h 249"/>
                  <a:gd name="T10" fmla="*/ 0 w 302"/>
                  <a:gd name="T11" fmla="*/ 0 h 249"/>
                  <a:gd name="T12" fmla="*/ 0 w 302"/>
                  <a:gd name="T13" fmla="*/ 0 h 249"/>
                  <a:gd name="T14" fmla="*/ 0 w 302"/>
                  <a:gd name="T15" fmla="*/ 0 h 249"/>
                  <a:gd name="T16" fmla="*/ 0 w 302"/>
                  <a:gd name="T17" fmla="*/ 0 h 249"/>
                  <a:gd name="T18" fmla="*/ 0 w 302"/>
                  <a:gd name="T19" fmla="*/ 0 h 249"/>
                  <a:gd name="T20" fmla="*/ 0 w 302"/>
                  <a:gd name="T21" fmla="*/ 0 h 249"/>
                  <a:gd name="T22" fmla="*/ 0 w 302"/>
                  <a:gd name="T23" fmla="*/ 0 h 249"/>
                  <a:gd name="T24" fmla="*/ 0 w 302"/>
                  <a:gd name="T25" fmla="*/ 0 h 249"/>
                  <a:gd name="T26" fmla="*/ 0 w 302"/>
                  <a:gd name="T27" fmla="*/ 0 h 249"/>
                  <a:gd name="T28" fmla="*/ 0 w 302"/>
                  <a:gd name="T29" fmla="*/ 0 h 249"/>
                  <a:gd name="T30" fmla="*/ 0 w 302"/>
                  <a:gd name="T31" fmla="*/ 0 h 249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02"/>
                  <a:gd name="T49" fmla="*/ 0 h 249"/>
                  <a:gd name="T50" fmla="*/ 302 w 302"/>
                  <a:gd name="T51" fmla="*/ 249 h 249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02" h="249">
                    <a:moveTo>
                      <a:pt x="0" y="195"/>
                    </a:moveTo>
                    <a:lnTo>
                      <a:pt x="30" y="112"/>
                    </a:lnTo>
                    <a:lnTo>
                      <a:pt x="73" y="49"/>
                    </a:lnTo>
                    <a:lnTo>
                      <a:pt x="138" y="0"/>
                    </a:lnTo>
                    <a:lnTo>
                      <a:pt x="111" y="103"/>
                    </a:lnTo>
                    <a:lnTo>
                      <a:pt x="218" y="88"/>
                    </a:lnTo>
                    <a:lnTo>
                      <a:pt x="197" y="16"/>
                    </a:lnTo>
                    <a:lnTo>
                      <a:pt x="242" y="21"/>
                    </a:lnTo>
                    <a:lnTo>
                      <a:pt x="292" y="120"/>
                    </a:lnTo>
                    <a:lnTo>
                      <a:pt x="302" y="159"/>
                    </a:lnTo>
                    <a:lnTo>
                      <a:pt x="264" y="216"/>
                    </a:lnTo>
                    <a:lnTo>
                      <a:pt x="212" y="242"/>
                    </a:lnTo>
                    <a:lnTo>
                      <a:pt x="148" y="249"/>
                    </a:lnTo>
                    <a:lnTo>
                      <a:pt x="89" y="234"/>
                    </a:lnTo>
                    <a:lnTo>
                      <a:pt x="30" y="210"/>
                    </a:lnTo>
                    <a:lnTo>
                      <a:pt x="0" y="195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1" name="Freeform 90"/>
              <p:cNvSpPr>
                <a:spLocks/>
              </p:cNvSpPr>
              <p:nvPr/>
            </p:nvSpPr>
            <p:spPr bwMode="auto">
              <a:xfrm>
                <a:off x="4222" y="1398"/>
                <a:ext cx="42" cy="37"/>
              </a:xfrm>
              <a:custGeom>
                <a:avLst/>
                <a:gdLst>
                  <a:gd name="T0" fmla="*/ 0 w 251"/>
                  <a:gd name="T1" fmla="*/ 0 h 260"/>
                  <a:gd name="T2" fmla="*/ 0 w 251"/>
                  <a:gd name="T3" fmla="*/ 0 h 260"/>
                  <a:gd name="T4" fmla="*/ 0 w 251"/>
                  <a:gd name="T5" fmla="*/ 0 h 260"/>
                  <a:gd name="T6" fmla="*/ 0 w 251"/>
                  <a:gd name="T7" fmla="*/ 0 h 260"/>
                  <a:gd name="T8" fmla="*/ 0 w 251"/>
                  <a:gd name="T9" fmla="*/ 0 h 260"/>
                  <a:gd name="T10" fmla="*/ 0 w 251"/>
                  <a:gd name="T11" fmla="*/ 0 h 260"/>
                  <a:gd name="T12" fmla="*/ 0 w 251"/>
                  <a:gd name="T13" fmla="*/ 0 h 260"/>
                  <a:gd name="T14" fmla="*/ 0 w 251"/>
                  <a:gd name="T15" fmla="*/ 0 h 260"/>
                  <a:gd name="T16" fmla="*/ 0 w 251"/>
                  <a:gd name="T17" fmla="*/ 0 h 260"/>
                  <a:gd name="T18" fmla="*/ 0 w 251"/>
                  <a:gd name="T19" fmla="*/ 0 h 26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51"/>
                  <a:gd name="T31" fmla="*/ 0 h 260"/>
                  <a:gd name="T32" fmla="*/ 251 w 251"/>
                  <a:gd name="T33" fmla="*/ 260 h 26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51" h="260">
                    <a:moveTo>
                      <a:pt x="85" y="7"/>
                    </a:moveTo>
                    <a:lnTo>
                      <a:pt x="118" y="0"/>
                    </a:lnTo>
                    <a:lnTo>
                      <a:pt x="202" y="22"/>
                    </a:lnTo>
                    <a:lnTo>
                      <a:pt x="251" y="122"/>
                    </a:lnTo>
                    <a:lnTo>
                      <a:pt x="230" y="226"/>
                    </a:lnTo>
                    <a:lnTo>
                      <a:pt x="113" y="260"/>
                    </a:lnTo>
                    <a:lnTo>
                      <a:pt x="0" y="197"/>
                    </a:lnTo>
                    <a:lnTo>
                      <a:pt x="10" y="104"/>
                    </a:lnTo>
                    <a:lnTo>
                      <a:pt x="52" y="39"/>
                    </a:lnTo>
                    <a:lnTo>
                      <a:pt x="85" y="7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2" name="Freeform 91"/>
              <p:cNvSpPr>
                <a:spLocks/>
              </p:cNvSpPr>
              <p:nvPr/>
            </p:nvSpPr>
            <p:spPr bwMode="auto">
              <a:xfrm>
                <a:off x="4369" y="1418"/>
                <a:ext cx="50" cy="12"/>
              </a:xfrm>
              <a:custGeom>
                <a:avLst/>
                <a:gdLst>
                  <a:gd name="T0" fmla="*/ 0 w 295"/>
                  <a:gd name="T1" fmla="*/ 0 h 86"/>
                  <a:gd name="T2" fmla="*/ 0 w 295"/>
                  <a:gd name="T3" fmla="*/ 0 h 86"/>
                  <a:gd name="T4" fmla="*/ 0 w 295"/>
                  <a:gd name="T5" fmla="*/ 0 h 86"/>
                  <a:gd name="T6" fmla="*/ 0 w 295"/>
                  <a:gd name="T7" fmla="*/ 0 h 86"/>
                  <a:gd name="T8" fmla="*/ 0 w 295"/>
                  <a:gd name="T9" fmla="*/ 0 h 86"/>
                  <a:gd name="T10" fmla="*/ 0 w 295"/>
                  <a:gd name="T11" fmla="*/ 0 h 86"/>
                  <a:gd name="T12" fmla="*/ 0 w 295"/>
                  <a:gd name="T13" fmla="*/ 0 h 86"/>
                  <a:gd name="T14" fmla="*/ 0 w 295"/>
                  <a:gd name="T15" fmla="*/ 0 h 86"/>
                  <a:gd name="T16" fmla="*/ 0 w 295"/>
                  <a:gd name="T17" fmla="*/ 0 h 86"/>
                  <a:gd name="T18" fmla="*/ 0 w 295"/>
                  <a:gd name="T19" fmla="*/ 0 h 86"/>
                  <a:gd name="T20" fmla="*/ 0 w 295"/>
                  <a:gd name="T21" fmla="*/ 0 h 8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5"/>
                  <a:gd name="T34" fmla="*/ 0 h 86"/>
                  <a:gd name="T35" fmla="*/ 295 w 295"/>
                  <a:gd name="T36" fmla="*/ 86 h 8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5" h="86">
                    <a:moveTo>
                      <a:pt x="0" y="29"/>
                    </a:moveTo>
                    <a:lnTo>
                      <a:pt x="52" y="75"/>
                    </a:lnTo>
                    <a:lnTo>
                      <a:pt x="153" y="86"/>
                    </a:lnTo>
                    <a:lnTo>
                      <a:pt x="213" y="81"/>
                    </a:lnTo>
                    <a:lnTo>
                      <a:pt x="257" y="61"/>
                    </a:lnTo>
                    <a:lnTo>
                      <a:pt x="277" y="39"/>
                    </a:lnTo>
                    <a:lnTo>
                      <a:pt x="295" y="3"/>
                    </a:lnTo>
                    <a:lnTo>
                      <a:pt x="236" y="0"/>
                    </a:lnTo>
                    <a:lnTo>
                      <a:pt x="153" y="18"/>
                    </a:lnTo>
                    <a:lnTo>
                      <a:pt x="21" y="14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3" name="Freeform 92"/>
              <p:cNvSpPr>
                <a:spLocks/>
              </p:cNvSpPr>
              <p:nvPr/>
            </p:nvSpPr>
            <p:spPr bwMode="auto">
              <a:xfrm>
                <a:off x="4306" y="1325"/>
                <a:ext cx="48" cy="17"/>
              </a:xfrm>
              <a:custGeom>
                <a:avLst/>
                <a:gdLst>
                  <a:gd name="T0" fmla="*/ 0 w 290"/>
                  <a:gd name="T1" fmla="*/ 0 h 118"/>
                  <a:gd name="T2" fmla="*/ 0 w 290"/>
                  <a:gd name="T3" fmla="*/ 0 h 118"/>
                  <a:gd name="T4" fmla="*/ 0 w 290"/>
                  <a:gd name="T5" fmla="*/ 0 h 118"/>
                  <a:gd name="T6" fmla="*/ 0 w 290"/>
                  <a:gd name="T7" fmla="*/ 0 h 118"/>
                  <a:gd name="T8" fmla="*/ 0 w 290"/>
                  <a:gd name="T9" fmla="*/ 0 h 118"/>
                  <a:gd name="T10" fmla="*/ 0 w 290"/>
                  <a:gd name="T11" fmla="*/ 0 h 118"/>
                  <a:gd name="T12" fmla="*/ 0 w 290"/>
                  <a:gd name="T13" fmla="*/ 0 h 118"/>
                  <a:gd name="T14" fmla="*/ 0 w 290"/>
                  <a:gd name="T15" fmla="*/ 0 h 118"/>
                  <a:gd name="T16" fmla="*/ 0 w 290"/>
                  <a:gd name="T17" fmla="*/ 0 h 118"/>
                  <a:gd name="T18" fmla="*/ 0 w 290"/>
                  <a:gd name="T19" fmla="*/ 0 h 1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90"/>
                  <a:gd name="T31" fmla="*/ 0 h 118"/>
                  <a:gd name="T32" fmla="*/ 290 w 290"/>
                  <a:gd name="T33" fmla="*/ 118 h 1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90" h="118">
                    <a:moveTo>
                      <a:pt x="0" y="50"/>
                    </a:moveTo>
                    <a:lnTo>
                      <a:pt x="17" y="94"/>
                    </a:lnTo>
                    <a:lnTo>
                      <a:pt x="124" y="118"/>
                    </a:lnTo>
                    <a:lnTo>
                      <a:pt x="167" y="108"/>
                    </a:lnTo>
                    <a:lnTo>
                      <a:pt x="214" y="69"/>
                    </a:lnTo>
                    <a:lnTo>
                      <a:pt x="249" y="47"/>
                    </a:lnTo>
                    <a:lnTo>
                      <a:pt x="290" y="35"/>
                    </a:lnTo>
                    <a:lnTo>
                      <a:pt x="214" y="0"/>
                    </a:lnTo>
                    <a:lnTo>
                      <a:pt x="54" y="32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4" name="Freeform 93"/>
              <p:cNvSpPr>
                <a:spLocks/>
              </p:cNvSpPr>
              <p:nvPr/>
            </p:nvSpPr>
            <p:spPr bwMode="auto">
              <a:xfrm>
                <a:off x="4406" y="1317"/>
                <a:ext cx="35" cy="14"/>
              </a:xfrm>
              <a:custGeom>
                <a:avLst/>
                <a:gdLst>
                  <a:gd name="T0" fmla="*/ 0 w 213"/>
                  <a:gd name="T1" fmla="*/ 0 h 96"/>
                  <a:gd name="T2" fmla="*/ 0 w 213"/>
                  <a:gd name="T3" fmla="*/ 0 h 96"/>
                  <a:gd name="T4" fmla="*/ 0 w 213"/>
                  <a:gd name="T5" fmla="*/ 0 h 96"/>
                  <a:gd name="T6" fmla="*/ 0 w 213"/>
                  <a:gd name="T7" fmla="*/ 0 h 96"/>
                  <a:gd name="T8" fmla="*/ 0 w 213"/>
                  <a:gd name="T9" fmla="*/ 0 h 96"/>
                  <a:gd name="T10" fmla="*/ 0 w 213"/>
                  <a:gd name="T11" fmla="*/ 0 h 96"/>
                  <a:gd name="T12" fmla="*/ 0 w 213"/>
                  <a:gd name="T13" fmla="*/ 0 h 96"/>
                  <a:gd name="T14" fmla="*/ 0 w 213"/>
                  <a:gd name="T15" fmla="*/ 0 h 96"/>
                  <a:gd name="T16" fmla="*/ 0 w 213"/>
                  <a:gd name="T17" fmla="*/ 0 h 96"/>
                  <a:gd name="T18" fmla="*/ 0 w 213"/>
                  <a:gd name="T19" fmla="*/ 0 h 96"/>
                  <a:gd name="T20" fmla="*/ 0 w 213"/>
                  <a:gd name="T21" fmla="*/ 0 h 9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3"/>
                  <a:gd name="T34" fmla="*/ 0 h 96"/>
                  <a:gd name="T35" fmla="*/ 213 w 213"/>
                  <a:gd name="T36" fmla="*/ 96 h 9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3" h="96">
                    <a:moveTo>
                      <a:pt x="0" y="52"/>
                    </a:moveTo>
                    <a:lnTo>
                      <a:pt x="0" y="71"/>
                    </a:lnTo>
                    <a:lnTo>
                      <a:pt x="54" y="88"/>
                    </a:lnTo>
                    <a:lnTo>
                      <a:pt x="146" y="96"/>
                    </a:lnTo>
                    <a:lnTo>
                      <a:pt x="167" y="91"/>
                    </a:lnTo>
                    <a:lnTo>
                      <a:pt x="191" y="48"/>
                    </a:lnTo>
                    <a:lnTo>
                      <a:pt x="213" y="13"/>
                    </a:lnTo>
                    <a:lnTo>
                      <a:pt x="170" y="0"/>
                    </a:lnTo>
                    <a:lnTo>
                      <a:pt x="109" y="13"/>
                    </a:lnTo>
                    <a:lnTo>
                      <a:pt x="45" y="13"/>
                    </a:lnTo>
                    <a:lnTo>
                      <a:pt x="0" y="5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5" name="Freeform 94"/>
              <p:cNvSpPr>
                <a:spLocks/>
              </p:cNvSpPr>
              <p:nvPr/>
            </p:nvSpPr>
            <p:spPr bwMode="auto">
              <a:xfrm>
                <a:off x="4322" y="1328"/>
                <a:ext cx="17" cy="12"/>
              </a:xfrm>
              <a:custGeom>
                <a:avLst/>
                <a:gdLst>
                  <a:gd name="T0" fmla="*/ 0 w 103"/>
                  <a:gd name="T1" fmla="*/ 0 h 84"/>
                  <a:gd name="T2" fmla="*/ 0 w 103"/>
                  <a:gd name="T3" fmla="*/ 0 h 84"/>
                  <a:gd name="T4" fmla="*/ 0 w 103"/>
                  <a:gd name="T5" fmla="*/ 0 h 84"/>
                  <a:gd name="T6" fmla="*/ 0 w 103"/>
                  <a:gd name="T7" fmla="*/ 0 h 84"/>
                  <a:gd name="T8" fmla="*/ 0 w 103"/>
                  <a:gd name="T9" fmla="*/ 0 h 84"/>
                  <a:gd name="T10" fmla="*/ 0 w 103"/>
                  <a:gd name="T11" fmla="*/ 0 h 84"/>
                  <a:gd name="T12" fmla="*/ 0 w 103"/>
                  <a:gd name="T13" fmla="*/ 0 h 84"/>
                  <a:gd name="T14" fmla="*/ 0 w 103"/>
                  <a:gd name="T15" fmla="*/ 0 h 84"/>
                  <a:gd name="T16" fmla="*/ 0 w 103"/>
                  <a:gd name="T17" fmla="*/ 0 h 84"/>
                  <a:gd name="T18" fmla="*/ 0 w 103"/>
                  <a:gd name="T19" fmla="*/ 0 h 84"/>
                  <a:gd name="T20" fmla="*/ 0 w 103"/>
                  <a:gd name="T21" fmla="*/ 0 h 8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3"/>
                  <a:gd name="T34" fmla="*/ 0 h 84"/>
                  <a:gd name="T35" fmla="*/ 103 w 103"/>
                  <a:gd name="T36" fmla="*/ 84 h 8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3" h="84">
                    <a:moveTo>
                      <a:pt x="0" y="18"/>
                    </a:moveTo>
                    <a:lnTo>
                      <a:pt x="0" y="42"/>
                    </a:lnTo>
                    <a:lnTo>
                      <a:pt x="14" y="75"/>
                    </a:lnTo>
                    <a:lnTo>
                      <a:pt x="41" y="84"/>
                    </a:lnTo>
                    <a:lnTo>
                      <a:pt x="72" y="75"/>
                    </a:lnTo>
                    <a:lnTo>
                      <a:pt x="99" y="60"/>
                    </a:lnTo>
                    <a:lnTo>
                      <a:pt x="103" y="45"/>
                    </a:lnTo>
                    <a:lnTo>
                      <a:pt x="103" y="21"/>
                    </a:lnTo>
                    <a:lnTo>
                      <a:pt x="93" y="0"/>
                    </a:lnTo>
                    <a:lnTo>
                      <a:pt x="45" y="6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CC1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6" name="Freeform 95"/>
              <p:cNvSpPr>
                <a:spLocks/>
              </p:cNvSpPr>
              <p:nvPr/>
            </p:nvSpPr>
            <p:spPr bwMode="auto">
              <a:xfrm>
                <a:off x="4418" y="1318"/>
                <a:ext cx="16" cy="11"/>
              </a:xfrm>
              <a:custGeom>
                <a:avLst/>
                <a:gdLst>
                  <a:gd name="T0" fmla="*/ 0 w 99"/>
                  <a:gd name="T1" fmla="*/ 0 h 80"/>
                  <a:gd name="T2" fmla="*/ 0 w 99"/>
                  <a:gd name="T3" fmla="*/ 0 h 80"/>
                  <a:gd name="T4" fmla="*/ 0 w 99"/>
                  <a:gd name="T5" fmla="*/ 0 h 80"/>
                  <a:gd name="T6" fmla="*/ 0 w 99"/>
                  <a:gd name="T7" fmla="*/ 0 h 80"/>
                  <a:gd name="T8" fmla="*/ 0 w 99"/>
                  <a:gd name="T9" fmla="*/ 0 h 80"/>
                  <a:gd name="T10" fmla="*/ 0 w 99"/>
                  <a:gd name="T11" fmla="*/ 0 h 80"/>
                  <a:gd name="T12" fmla="*/ 0 w 99"/>
                  <a:gd name="T13" fmla="*/ 0 h 80"/>
                  <a:gd name="T14" fmla="*/ 0 w 99"/>
                  <a:gd name="T15" fmla="*/ 0 h 80"/>
                  <a:gd name="T16" fmla="*/ 0 w 99"/>
                  <a:gd name="T17" fmla="*/ 0 h 80"/>
                  <a:gd name="T18" fmla="*/ 0 w 99"/>
                  <a:gd name="T19" fmla="*/ 0 h 80"/>
                  <a:gd name="T20" fmla="*/ 0 w 99"/>
                  <a:gd name="T21" fmla="*/ 0 h 8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9"/>
                  <a:gd name="T34" fmla="*/ 0 h 80"/>
                  <a:gd name="T35" fmla="*/ 99 w 99"/>
                  <a:gd name="T36" fmla="*/ 80 h 8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9" h="80">
                    <a:moveTo>
                      <a:pt x="0" y="16"/>
                    </a:moveTo>
                    <a:lnTo>
                      <a:pt x="0" y="48"/>
                    </a:lnTo>
                    <a:lnTo>
                      <a:pt x="15" y="71"/>
                    </a:lnTo>
                    <a:lnTo>
                      <a:pt x="43" y="80"/>
                    </a:lnTo>
                    <a:lnTo>
                      <a:pt x="69" y="74"/>
                    </a:lnTo>
                    <a:lnTo>
                      <a:pt x="87" y="63"/>
                    </a:lnTo>
                    <a:lnTo>
                      <a:pt x="99" y="45"/>
                    </a:lnTo>
                    <a:lnTo>
                      <a:pt x="96" y="16"/>
                    </a:lnTo>
                    <a:lnTo>
                      <a:pt x="87" y="0"/>
                    </a:lnTo>
                    <a:lnTo>
                      <a:pt x="52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CC1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7" name="Freeform 96"/>
              <p:cNvSpPr>
                <a:spLocks/>
              </p:cNvSpPr>
              <p:nvPr/>
            </p:nvSpPr>
            <p:spPr bwMode="auto">
              <a:xfrm>
                <a:off x="4327" y="1328"/>
                <a:ext cx="8" cy="6"/>
              </a:xfrm>
              <a:custGeom>
                <a:avLst/>
                <a:gdLst>
                  <a:gd name="T0" fmla="*/ 0 w 47"/>
                  <a:gd name="T1" fmla="*/ 0 h 43"/>
                  <a:gd name="T2" fmla="*/ 0 w 47"/>
                  <a:gd name="T3" fmla="*/ 0 h 43"/>
                  <a:gd name="T4" fmla="*/ 0 w 47"/>
                  <a:gd name="T5" fmla="*/ 0 h 43"/>
                  <a:gd name="T6" fmla="*/ 0 w 47"/>
                  <a:gd name="T7" fmla="*/ 0 h 43"/>
                  <a:gd name="T8" fmla="*/ 0 w 47"/>
                  <a:gd name="T9" fmla="*/ 0 h 43"/>
                  <a:gd name="T10" fmla="*/ 0 w 47"/>
                  <a:gd name="T11" fmla="*/ 0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7"/>
                  <a:gd name="T19" fmla="*/ 0 h 43"/>
                  <a:gd name="T20" fmla="*/ 47 w 47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7" h="43">
                    <a:moveTo>
                      <a:pt x="28" y="0"/>
                    </a:moveTo>
                    <a:lnTo>
                      <a:pt x="47" y="32"/>
                    </a:lnTo>
                    <a:lnTo>
                      <a:pt x="36" y="43"/>
                    </a:lnTo>
                    <a:lnTo>
                      <a:pt x="5" y="39"/>
                    </a:lnTo>
                    <a:lnTo>
                      <a:pt x="0" y="6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8" name="Freeform 97"/>
              <p:cNvSpPr>
                <a:spLocks/>
              </p:cNvSpPr>
              <p:nvPr/>
            </p:nvSpPr>
            <p:spPr bwMode="auto">
              <a:xfrm>
                <a:off x="4425" y="1318"/>
                <a:ext cx="8" cy="8"/>
              </a:xfrm>
              <a:custGeom>
                <a:avLst/>
                <a:gdLst>
                  <a:gd name="T0" fmla="*/ 0 w 49"/>
                  <a:gd name="T1" fmla="*/ 0 h 53"/>
                  <a:gd name="T2" fmla="*/ 0 w 49"/>
                  <a:gd name="T3" fmla="*/ 0 h 53"/>
                  <a:gd name="T4" fmla="*/ 0 w 49"/>
                  <a:gd name="T5" fmla="*/ 0 h 53"/>
                  <a:gd name="T6" fmla="*/ 0 w 49"/>
                  <a:gd name="T7" fmla="*/ 0 h 53"/>
                  <a:gd name="T8" fmla="*/ 0 w 49"/>
                  <a:gd name="T9" fmla="*/ 0 h 53"/>
                  <a:gd name="T10" fmla="*/ 0 w 49"/>
                  <a:gd name="T11" fmla="*/ 0 h 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9"/>
                  <a:gd name="T19" fmla="*/ 0 h 53"/>
                  <a:gd name="T20" fmla="*/ 49 w 49"/>
                  <a:gd name="T21" fmla="*/ 53 h 5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9" h="53">
                    <a:moveTo>
                      <a:pt x="28" y="0"/>
                    </a:moveTo>
                    <a:lnTo>
                      <a:pt x="49" y="17"/>
                    </a:lnTo>
                    <a:lnTo>
                      <a:pt x="37" y="53"/>
                    </a:lnTo>
                    <a:lnTo>
                      <a:pt x="0" y="39"/>
                    </a:lnTo>
                    <a:lnTo>
                      <a:pt x="6" y="8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99" name="Freeform 98"/>
              <p:cNvSpPr>
                <a:spLocks/>
              </p:cNvSpPr>
              <p:nvPr/>
            </p:nvSpPr>
            <p:spPr bwMode="auto">
              <a:xfrm>
                <a:off x="4363" y="1405"/>
                <a:ext cx="60" cy="16"/>
              </a:xfrm>
              <a:custGeom>
                <a:avLst/>
                <a:gdLst>
                  <a:gd name="T0" fmla="*/ 0 w 364"/>
                  <a:gd name="T1" fmla="*/ 0 h 112"/>
                  <a:gd name="T2" fmla="*/ 0 w 364"/>
                  <a:gd name="T3" fmla="*/ 0 h 112"/>
                  <a:gd name="T4" fmla="*/ 0 w 364"/>
                  <a:gd name="T5" fmla="*/ 0 h 112"/>
                  <a:gd name="T6" fmla="*/ 0 w 364"/>
                  <a:gd name="T7" fmla="*/ 0 h 112"/>
                  <a:gd name="T8" fmla="*/ 0 w 364"/>
                  <a:gd name="T9" fmla="*/ 0 h 112"/>
                  <a:gd name="T10" fmla="*/ 0 w 364"/>
                  <a:gd name="T11" fmla="*/ 0 h 112"/>
                  <a:gd name="T12" fmla="*/ 0 w 364"/>
                  <a:gd name="T13" fmla="*/ 0 h 112"/>
                  <a:gd name="T14" fmla="*/ 0 w 364"/>
                  <a:gd name="T15" fmla="*/ 0 h 112"/>
                  <a:gd name="T16" fmla="*/ 0 w 364"/>
                  <a:gd name="T17" fmla="*/ 0 h 112"/>
                  <a:gd name="T18" fmla="*/ 0 w 364"/>
                  <a:gd name="T19" fmla="*/ 0 h 112"/>
                  <a:gd name="T20" fmla="*/ 0 w 364"/>
                  <a:gd name="T21" fmla="*/ 0 h 112"/>
                  <a:gd name="T22" fmla="*/ 0 w 364"/>
                  <a:gd name="T23" fmla="*/ 0 h 11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64"/>
                  <a:gd name="T37" fmla="*/ 0 h 112"/>
                  <a:gd name="T38" fmla="*/ 364 w 364"/>
                  <a:gd name="T39" fmla="*/ 112 h 11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64" h="112">
                    <a:moveTo>
                      <a:pt x="0" y="92"/>
                    </a:moveTo>
                    <a:lnTo>
                      <a:pt x="50" y="112"/>
                    </a:lnTo>
                    <a:lnTo>
                      <a:pt x="166" y="112"/>
                    </a:lnTo>
                    <a:lnTo>
                      <a:pt x="293" y="92"/>
                    </a:lnTo>
                    <a:lnTo>
                      <a:pt x="352" y="76"/>
                    </a:lnTo>
                    <a:lnTo>
                      <a:pt x="364" y="54"/>
                    </a:lnTo>
                    <a:lnTo>
                      <a:pt x="352" y="38"/>
                    </a:lnTo>
                    <a:lnTo>
                      <a:pt x="298" y="0"/>
                    </a:lnTo>
                    <a:lnTo>
                      <a:pt x="225" y="0"/>
                    </a:lnTo>
                    <a:lnTo>
                      <a:pt x="139" y="10"/>
                    </a:lnTo>
                    <a:lnTo>
                      <a:pt x="42" y="38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0" name="Freeform 99"/>
              <p:cNvSpPr>
                <a:spLocks/>
              </p:cNvSpPr>
              <p:nvPr/>
            </p:nvSpPr>
            <p:spPr bwMode="auto">
              <a:xfrm>
                <a:off x="4322" y="1332"/>
                <a:ext cx="28" cy="11"/>
              </a:xfrm>
              <a:custGeom>
                <a:avLst/>
                <a:gdLst>
                  <a:gd name="T0" fmla="*/ 0 w 171"/>
                  <a:gd name="T1" fmla="*/ 0 h 82"/>
                  <a:gd name="T2" fmla="*/ 0 w 171"/>
                  <a:gd name="T3" fmla="*/ 0 h 82"/>
                  <a:gd name="T4" fmla="*/ 0 w 171"/>
                  <a:gd name="T5" fmla="*/ 0 h 82"/>
                  <a:gd name="T6" fmla="*/ 0 w 171"/>
                  <a:gd name="T7" fmla="*/ 0 h 82"/>
                  <a:gd name="T8" fmla="*/ 0 w 171"/>
                  <a:gd name="T9" fmla="*/ 0 h 82"/>
                  <a:gd name="T10" fmla="*/ 0 w 171"/>
                  <a:gd name="T11" fmla="*/ 0 h 82"/>
                  <a:gd name="T12" fmla="*/ 0 w 171"/>
                  <a:gd name="T13" fmla="*/ 0 h 8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1"/>
                  <a:gd name="T22" fmla="*/ 0 h 82"/>
                  <a:gd name="T23" fmla="*/ 171 w 171"/>
                  <a:gd name="T24" fmla="*/ 82 h 8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1" h="82">
                    <a:moveTo>
                      <a:pt x="171" y="0"/>
                    </a:moveTo>
                    <a:lnTo>
                      <a:pt x="118" y="36"/>
                    </a:lnTo>
                    <a:lnTo>
                      <a:pt x="78" y="72"/>
                    </a:lnTo>
                    <a:lnTo>
                      <a:pt x="0" y="82"/>
                    </a:lnTo>
                    <a:lnTo>
                      <a:pt x="93" y="43"/>
                    </a:lnTo>
                    <a:lnTo>
                      <a:pt x="136" y="1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1" name="Freeform 100"/>
              <p:cNvSpPr>
                <a:spLocks/>
              </p:cNvSpPr>
              <p:nvPr/>
            </p:nvSpPr>
            <p:spPr bwMode="auto">
              <a:xfrm>
                <a:off x="4290" y="1291"/>
                <a:ext cx="69" cy="13"/>
              </a:xfrm>
              <a:custGeom>
                <a:avLst/>
                <a:gdLst>
                  <a:gd name="T0" fmla="*/ 0 w 415"/>
                  <a:gd name="T1" fmla="*/ 0 h 89"/>
                  <a:gd name="T2" fmla="*/ 0 w 415"/>
                  <a:gd name="T3" fmla="*/ 0 h 89"/>
                  <a:gd name="T4" fmla="*/ 0 w 415"/>
                  <a:gd name="T5" fmla="*/ 0 h 89"/>
                  <a:gd name="T6" fmla="*/ 0 w 415"/>
                  <a:gd name="T7" fmla="*/ 0 h 89"/>
                  <a:gd name="T8" fmla="*/ 0 w 415"/>
                  <a:gd name="T9" fmla="*/ 0 h 89"/>
                  <a:gd name="T10" fmla="*/ 0 w 415"/>
                  <a:gd name="T11" fmla="*/ 0 h 89"/>
                  <a:gd name="T12" fmla="*/ 0 w 415"/>
                  <a:gd name="T13" fmla="*/ 0 h 89"/>
                  <a:gd name="T14" fmla="*/ 0 w 415"/>
                  <a:gd name="T15" fmla="*/ 0 h 89"/>
                  <a:gd name="T16" fmla="*/ 0 w 415"/>
                  <a:gd name="T17" fmla="*/ 0 h 89"/>
                  <a:gd name="T18" fmla="*/ 0 w 415"/>
                  <a:gd name="T19" fmla="*/ 0 h 89"/>
                  <a:gd name="T20" fmla="*/ 0 w 415"/>
                  <a:gd name="T21" fmla="*/ 0 h 89"/>
                  <a:gd name="T22" fmla="*/ 0 w 415"/>
                  <a:gd name="T23" fmla="*/ 0 h 8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15"/>
                  <a:gd name="T37" fmla="*/ 0 h 89"/>
                  <a:gd name="T38" fmla="*/ 415 w 415"/>
                  <a:gd name="T39" fmla="*/ 89 h 8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15" h="89">
                    <a:moveTo>
                      <a:pt x="0" y="82"/>
                    </a:moveTo>
                    <a:lnTo>
                      <a:pt x="72" y="15"/>
                    </a:lnTo>
                    <a:lnTo>
                      <a:pt x="132" y="0"/>
                    </a:lnTo>
                    <a:lnTo>
                      <a:pt x="230" y="15"/>
                    </a:lnTo>
                    <a:lnTo>
                      <a:pt x="329" y="36"/>
                    </a:lnTo>
                    <a:lnTo>
                      <a:pt x="415" y="89"/>
                    </a:lnTo>
                    <a:lnTo>
                      <a:pt x="337" y="60"/>
                    </a:lnTo>
                    <a:lnTo>
                      <a:pt x="268" y="60"/>
                    </a:lnTo>
                    <a:lnTo>
                      <a:pt x="132" y="36"/>
                    </a:lnTo>
                    <a:lnTo>
                      <a:pt x="77" y="36"/>
                    </a:lnTo>
                    <a:lnTo>
                      <a:pt x="41" y="60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2" name="Freeform 101"/>
              <p:cNvSpPr>
                <a:spLocks/>
              </p:cNvSpPr>
              <p:nvPr/>
            </p:nvSpPr>
            <p:spPr bwMode="auto">
              <a:xfrm>
                <a:off x="4294" y="1309"/>
                <a:ext cx="64" cy="33"/>
              </a:xfrm>
              <a:custGeom>
                <a:avLst/>
                <a:gdLst>
                  <a:gd name="T0" fmla="*/ 0 w 383"/>
                  <a:gd name="T1" fmla="*/ 0 h 228"/>
                  <a:gd name="T2" fmla="*/ 0 w 383"/>
                  <a:gd name="T3" fmla="*/ 0 h 228"/>
                  <a:gd name="T4" fmla="*/ 0 w 383"/>
                  <a:gd name="T5" fmla="*/ 0 h 228"/>
                  <a:gd name="T6" fmla="*/ 0 w 383"/>
                  <a:gd name="T7" fmla="*/ 0 h 228"/>
                  <a:gd name="T8" fmla="*/ 0 w 383"/>
                  <a:gd name="T9" fmla="*/ 0 h 228"/>
                  <a:gd name="T10" fmla="*/ 0 w 383"/>
                  <a:gd name="T11" fmla="*/ 0 h 228"/>
                  <a:gd name="T12" fmla="*/ 0 w 383"/>
                  <a:gd name="T13" fmla="*/ 0 h 228"/>
                  <a:gd name="T14" fmla="*/ 0 w 383"/>
                  <a:gd name="T15" fmla="*/ 0 h 228"/>
                  <a:gd name="T16" fmla="*/ 0 w 383"/>
                  <a:gd name="T17" fmla="*/ 0 h 228"/>
                  <a:gd name="T18" fmla="*/ 0 w 383"/>
                  <a:gd name="T19" fmla="*/ 0 h 228"/>
                  <a:gd name="T20" fmla="*/ 0 w 383"/>
                  <a:gd name="T21" fmla="*/ 0 h 228"/>
                  <a:gd name="T22" fmla="*/ 0 w 383"/>
                  <a:gd name="T23" fmla="*/ 0 h 228"/>
                  <a:gd name="T24" fmla="*/ 0 w 383"/>
                  <a:gd name="T25" fmla="*/ 0 h 228"/>
                  <a:gd name="T26" fmla="*/ 0 w 383"/>
                  <a:gd name="T27" fmla="*/ 0 h 228"/>
                  <a:gd name="T28" fmla="*/ 0 w 383"/>
                  <a:gd name="T29" fmla="*/ 0 h 228"/>
                  <a:gd name="T30" fmla="*/ 0 w 383"/>
                  <a:gd name="T31" fmla="*/ 0 h 228"/>
                  <a:gd name="T32" fmla="*/ 0 w 383"/>
                  <a:gd name="T33" fmla="*/ 0 h 228"/>
                  <a:gd name="T34" fmla="*/ 0 w 383"/>
                  <a:gd name="T35" fmla="*/ 0 h 228"/>
                  <a:gd name="T36" fmla="*/ 0 w 383"/>
                  <a:gd name="T37" fmla="*/ 0 h 228"/>
                  <a:gd name="T38" fmla="*/ 0 w 383"/>
                  <a:gd name="T39" fmla="*/ 0 h 228"/>
                  <a:gd name="T40" fmla="*/ 0 w 383"/>
                  <a:gd name="T41" fmla="*/ 0 h 228"/>
                  <a:gd name="T42" fmla="*/ 0 w 383"/>
                  <a:gd name="T43" fmla="*/ 0 h 228"/>
                  <a:gd name="T44" fmla="*/ 0 w 383"/>
                  <a:gd name="T45" fmla="*/ 0 h 228"/>
                  <a:gd name="T46" fmla="*/ 0 w 383"/>
                  <a:gd name="T47" fmla="*/ 0 h 22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83"/>
                  <a:gd name="T73" fmla="*/ 0 h 228"/>
                  <a:gd name="T74" fmla="*/ 383 w 383"/>
                  <a:gd name="T75" fmla="*/ 228 h 22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83" h="228">
                    <a:moveTo>
                      <a:pt x="58" y="157"/>
                    </a:moveTo>
                    <a:lnTo>
                      <a:pt x="68" y="106"/>
                    </a:lnTo>
                    <a:lnTo>
                      <a:pt x="93" y="67"/>
                    </a:lnTo>
                    <a:lnTo>
                      <a:pt x="141" y="20"/>
                    </a:lnTo>
                    <a:lnTo>
                      <a:pt x="194" y="0"/>
                    </a:lnTo>
                    <a:lnTo>
                      <a:pt x="102" y="20"/>
                    </a:lnTo>
                    <a:lnTo>
                      <a:pt x="41" y="74"/>
                    </a:lnTo>
                    <a:lnTo>
                      <a:pt x="16" y="110"/>
                    </a:lnTo>
                    <a:lnTo>
                      <a:pt x="0" y="174"/>
                    </a:lnTo>
                    <a:lnTo>
                      <a:pt x="23" y="204"/>
                    </a:lnTo>
                    <a:lnTo>
                      <a:pt x="52" y="186"/>
                    </a:lnTo>
                    <a:lnTo>
                      <a:pt x="124" y="228"/>
                    </a:lnTo>
                    <a:lnTo>
                      <a:pt x="99" y="192"/>
                    </a:lnTo>
                    <a:lnTo>
                      <a:pt x="93" y="164"/>
                    </a:lnTo>
                    <a:lnTo>
                      <a:pt x="252" y="138"/>
                    </a:lnTo>
                    <a:lnTo>
                      <a:pt x="295" y="120"/>
                    </a:lnTo>
                    <a:lnTo>
                      <a:pt x="329" y="129"/>
                    </a:lnTo>
                    <a:lnTo>
                      <a:pt x="383" y="156"/>
                    </a:lnTo>
                    <a:lnTo>
                      <a:pt x="383" y="132"/>
                    </a:lnTo>
                    <a:lnTo>
                      <a:pt x="304" y="103"/>
                    </a:lnTo>
                    <a:lnTo>
                      <a:pt x="234" y="110"/>
                    </a:lnTo>
                    <a:lnTo>
                      <a:pt x="148" y="132"/>
                    </a:lnTo>
                    <a:lnTo>
                      <a:pt x="75" y="138"/>
                    </a:lnTo>
                    <a:lnTo>
                      <a:pt x="58" y="15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3" name="Freeform 102"/>
              <p:cNvSpPr>
                <a:spLocks/>
              </p:cNvSpPr>
              <p:nvPr/>
            </p:nvSpPr>
            <p:spPr bwMode="auto">
              <a:xfrm>
                <a:off x="4407" y="1313"/>
                <a:ext cx="46" cy="11"/>
              </a:xfrm>
              <a:custGeom>
                <a:avLst/>
                <a:gdLst>
                  <a:gd name="T0" fmla="*/ 0 w 276"/>
                  <a:gd name="T1" fmla="*/ 0 h 78"/>
                  <a:gd name="T2" fmla="*/ 0 w 276"/>
                  <a:gd name="T3" fmla="*/ 0 h 78"/>
                  <a:gd name="T4" fmla="*/ 0 w 276"/>
                  <a:gd name="T5" fmla="*/ 0 h 78"/>
                  <a:gd name="T6" fmla="*/ 0 w 276"/>
                  <a:gd name="T7" fmla="*/ 0 h 78"/>
                  <a:gd name="T8" fmla="*/ 0 w 276"/>
                  <a:gd name="T9" fmla="*/ 0 h 78"/>
                  <a:gd name="T10" fmla="*/ 0 w 276"/>
                  <a:gd name="T11" fmla="*/ 0 h 78"/>
                  <a:gd name="T12" fmla="*/ 0 w 276"/>
                  <a:gd name="T13" fmla="*/ 0 h 78"/>
                  <a:gd name="T14" fmla="*/ 0 w 276"/>
                  <a:gd name="T15" fmla="*/ 0 h 78"/>
                  <a:gd name="T16" fmla="*/ 0 w 276"/>
                  <a:gd name="T17" fmla="*/ 0 h 78"/>
                  <a:gd name="T18" fmla="*/ 0 w 276"/>
                  <a:gd name="T19" fmla="*/ 0 h 78"/>
                  <a:gd name="T20" fmla="*/ 0 w 276"/>
                  <a:gd name="T21" fmla="*/ 0 h 7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76"/>
                  <a:gd name="T34" fmla="*/ 0 h 78"/>
                  <a:gd name="T35" fmla="*/ 276 w 276"/>
                  <a:gd name="T36" fmla="*/ 78 h 7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76" h="78">
                    <a:moveTo>
                      <a:pt x="0" y="78"/>
                    </a:moveTo>
                    <a:lnTo>
                      <a:pt x="39" y="21"/>
                    </a:lnTo>
                    <a:lnTo>
                      <a:pt x="116" y="26"/>
                    </a:lnTo>
                    <a:lnTo>
                      <a:pt x="193" y="0"/>
                    </a:lnTo>
                    <a:lnTo>
                      <a:pt x="276" y="0"/>
                    </a:lnTo>
                    <a:lnTo>
                      <a:pt x="243" y="26"/>
                    </a:lnTo>
                    <a:lnTo>
                      <a:pt x="245" y="53"/>
                    </a:lnTo>
                    <a:lnTo>
                      <a:pt x="172" y="30"/>
                    </a:lnTo>
                    <a:lnTo>
                      <a:pt x="109" y="53"/>
                    </a:lnTo>
                    <a:lnTo>
                      <a:pt x="49" y="46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4" name="Freeform 103"/>
              <p:cNvSpPr>
                <a:spLocks/>
              </p:cNvSpPr>
              <p:nvPr/>
            </p:nvSpPr>
            <p:spPr bwMode="auto">
              <a:xfrm>
                <a:off x="4425" y="1299"/>
                <a:ext cx="23" cy="15"/>
              </a:xfrm>
              <a:custGeom>
                <a:avLst/>
                <a:gdLst>
                  <a:gd name="T0" fmla="*/ 0 w 136"/>
                  <a:gd name="T1" fmla="*/ 0 h 109"/>
                  <a:gd name="T2" fmla="*/ 0 w 136"/>
                  <a:gd name="T3" fmla="*/ 0 h 109"/>
                  <a:gd name="T4" fmla="*/ 0 w 136"/>
                  <a:gd name="T5" fmla="*/ 0 h 109"/>
                  <a:gd name="T6" fmla="*/ 0 w 136"/>
                  <a:gd name="T7" fmla="*/ 0 h 109"/>
                  <a:gd name="T8" fmla="*/ 0 w 136"/>
                  <a:gd name="T9" fmla="*/ 0 h 109"/>
                  <a:gd name="T10" fmla="*/ 0 w 136"/>
                  <a:gd name="T11" fmla="*/ 0 h 109"/>
                  <a:gd name="T12" fmla="*/ 0 w 136"/>
                  <a:gd name="T13" fmla="*/ 0 h 109"/>
                  <a:gd name="T14" fmla="*/ 0 w 136"/>
                  <a:gd name="T15" fmla="*/ 0 h 109"/>
                  <a:gd name="T16" fmla="*/ 0 w 136"/>
                  <a:gd name="T17" fmla="*/ 0 h 10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6"/>
                  <a:gd name="T28" fmla="*/ 0 h 109"/>
                  <a:gd name="T29" fmla="*/ 136 w 136"/>
                  <a:gd name="T30" fmla="*/ 109 h 10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6" h="109">
                    <a:moveTo>
                      <a:pt x="0" y="0"/>
                    </a:moveTo>
                    <a:lnTo>
                      <a:pt x="50" y="13"/>
                    </a:lnTo>
                    <a:lnTo>
                      <a:pt x="84" y="38"/>
                    </a:lnTo>
                    <a:lnTo>
                      <a:pt x="102" y="109"/>
                    </a:lnTo>
                    <a:lnTo>
                      <a:pt x="136" y="103"/>
                    </a:lnTo>
                    <a:lnTo>
                      <a:pt x="126" y="55"/>
                    </a:lnTo>
                    <a:lnTo>
                      <a:pt x="102" y="18"/>
                    </a:lnTo>
                    <a:lnTo>
                      <a:pt x="6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5" name="Freeform 104"/>
              <p:cNvSpPr>
                <a:spLocks/>
              </p:cNvSpPr>
              <p:nvPr/>
            </p:nvSpPr>
            <p:spPr bwMode="auto">
              <a:xfrm>
                <a:off x="4398" y="1268"/>
                <a:ext cx="54" cy="32"/>
              </a:xfrm>
              <a:custGeom>
                <a:avLst/>
                <a:gdLst>
                  <a:gd name="T0" fmla="*/ 0 w 322"/>
                  <a:gd name="T1" fmla="*/ 0 h 225"/>
                  <a:gd name="T2" fmla="*/ 0 w 322"/>
                  <a:gd name="T3" fmla="*/ 0 h 225"/>
                  <a:gd name="T4" fmla="*/ 0 w 322"/>
                  <a:gd name="T5" fmla="*/ 0 h 225"/>
                  <a:gd name="T6" fmla="*/ 0 w 322"/>
                  <a:gd name="T7" fmla="*/ 0 h 225"/>
                  <a:gd name="T8" fmla="*/ 0 w 322"/>
                  <a:gd name="T9" fmla="*/ 0 h 225"/>
                  <a:gd name="T10" fmla="*/ 0 w 322"/>
                  <a:gd name="T11" fmla="*/ 0 h 225"/>
                  <a:gd name="T12" fmla="*/ 0 w 322"/>
                  <a:gd name="T13" fmla="*/ 0 h 225"/>
                  <a:gd name="T14" fmla="*/ 0 w 322"/>
                  <a:gd name="T15" fmla="*/ 0 h 225"/>
                  <a:gd name="T16" fmla="*/ 0 w 322"/>
                  <a:gd name="T17" fmla="*/ 0 h 2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22"/>
                  <a:gd name="T28" fmla="*/ 0 h 225"/>
                  <a:gd name="T29" fmla="*/ 322 w 322"/>
                  <a:gd name="T30" fmla="*/ 225 h 22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22" h="225">
                    <a:moveTo>
                      <a:pt x="0" y="225"/>
                    </a:moveTo>
                    <a:lnTo>
                      <a:pt x="44" y="145"/>
                    </a:lnTo>
                    <a:lnTo>
                      <a:pt x="226" y="0"/>
                    </a:lnTo>
                    <a:lnTo>
                      <a:pt x="265" y="17"/>
                    </a:lnTo>
                    <a:lnTo>
                      <a:pt x="322" y="80"/>
                    </a:lnTo>
                    <a:lnTo>
                      <a:pt x="265" y="30"/>
                    </a:lnTo>
                    <a:lnTo>
                      <a:pt x="247" y="30"/>
                    </a:lnTo>
                    <a:lnTo>
                      <a:pt x="59" y="161"/>
                    </a:lnTo>
                    <a:lnTo>
                      <a:pt x="0" y="2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6" name="Freeform 105"/>
              <p:cNvSpPr>
                <a:spLocks/>
              </p:cNvSpPr>
              <p:nvPr/>
            </p:nvSpPr>
            <p:spPr bwMode="auto">
              <a:xfrm>
                <a:off x="4416" y="1323"/>
                <a:ext cx="24" cy="13"/>
              </a:xfrm>
              <a:custGeom>
                <a:avLst/>
                <a:gdLst>
                  <a:gd name="T0" fmla="*/ 0 w 144"/>
                  <a:gd name="T1" fmla="*/ 0 h 90"/>
                  <a:gd name="T2" fmla="*/ 0 w 144"/>
                  <a:gd name="T3" fmla="*/ 0 h 90"/>
                  <a:gd name="T4" fmla="*/ 0 w 144"/>
                  <a:gd name="T5" fmla="*/ 0 h 90"/>
                  <a:gd name="T6" fmla="*/ 0 w 144"/>
                  <a:gd name="T7" fmla="*/ 0 h 90"/>
                  <a:gd name="T8" fmla="*/ 0 w 144"/>
                  <a:gd name="T9" fmla="*/ 0 h 90"/>
                  <a:gd name="T10" fmla="*/ 0 w 144"/>
                  <a:gd name="T11" fmla="*/ 0 h 90"/>
                  <a:gd name="T12" fmla="*/ 0 w 144"/>
                  <a:gd name="T13" fmla="*/ 0 h 90"/>
                  <a:gd name="T14" fmla="*/ 0 w 144"/>
                  <a:gd name="T15" fmla="*/ 0 h 9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4"/>
                  <a:gd name="T25" fmla="*/ 0 h 90"/>
                  <a:gd name="T26" fmla="*/ 144 w 144"/>
                  <a:gd name="T27" fmla="*/ 90 h 9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4" h="90">
                    <a:moveTo>
                      <a:pt x="141" y="0"/>
                    </a:moveTo>
                    <a:lnTo>
                      <a:pt x="107" y="51"/>
                    </a:lnTo>
                    <a:lnTo>
                      <a:pt x="0" y="42"/>
                    </a:lnTo>
                    <a:lnTo>
                      <a:pt x="57" y="68"/>
                    </a:lnTo>
                    <a:lnTo>
                      <a:pt x="57" y="90"/>
                    </a:lnTo>
                    <a:lnTo>
                      <a:pt x="101" y="61"/>
                    </a:lnTo>
                    <a:lnTo>
                      <a:pt x="144" y="51"/>
                    </a:lnTo>
                    <a:lnTo>
                      <a:pt x="14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7" name="Freeform 106"/>
              <p:cNvSpPr>
                <a:spLocks/>
              </p:cNvSpPr>
              <p:nvPr/>
            </p:nvSpPr>
            <p:spPr bwMode="auto">
              <a:xfrm>
                <a:off x="4394" y="1308"/>
                <a:ext cx="22" cy="75"/>
              </a:xfrm>
              <a:custGeom>
                <a:avLst/>
                <a:gdLst>
                  <a:gd name="T0" fmla="*/ 0 w 130"/>
                  <a:gd name="T1" fmla="*/ 0 h 526"/>
                  <a:gd name="T2" fmla="*/ 0 w 130"/>
                  <a:gd name="T3" fmla="*/ 0 h 526"/>
                  <a:gd name="T4" fmla="*/ 0 w 130"/>
                  <a:gd name="T5" fmla="*/ 0 h 526"/>
                  <a:gd name="T6" fmla="*/ 0 w 130"/>
                  <a:gd name="T7" fmla="*/ 0 h 526"/>
                  <a:gd name="T8" fmla="*/ 0 w 130"/>
                  <a:gd name="T9" fmla="*/ 0 h 526"/>
                  <a:gd name="T10" fmla="*/ 0 w 130"/>
                  <a:gd name="T11" fmla="*/ 0 h 526"/>
                  <a:gd name="T12" fmla="*/ 0 w 130"/>
                  <a:gd name="T13" fmla="*/ 0 h 526"/>
                  <a:gd name="T14" fmla="*/ 0 w 130"/>
                  <a:gd name="T15" fmla="*/ 0 h 526"/>
                  <a:gd name="T16" fmla="*/ 0 w 130"/>
                  <a:gd name="T17" fmla="*/ 0 h 526"/>
                  <a:gd name="T18" fmla="*/ 0 w 130"/>
                  <a:gd name="T19" fmla="*/ 0 h 526"/>
                  <a:gd name="T20" fmla="*/ 0 w 130"/>
                  <a:gd name="T21" fmla="*/ 0 h 526"/>
                  <a:gd name="T22" fmla="*/ 0 w 130"/>
                  <a:gd name="T23" fmla="*/ 0 h 526"/>
                  <a:gd name="T24" fmla="*/ 0 w 130"/>
                  <a:gd name="T25" fmla="*/ 0 h 526"/>
                  <a:gd name="T26" fmla="*/ 0 w 130"/>
                  <a:gd name="T27" fmla="*/ 0 h 526"/>
                  <a:gd name="T28" fmla="*/ 0 w 130"/>
                  <a:gd name="T29" fmla="*/ 0 h 526"/>
                  <a:gd name="T30" fmla="*/ 0 w 130"/>
                  <a:gd name="T31" fmla="*/ 0 h 526"/>
                  <a:gd name="T32" fmla="*/ 0 w 130"/>
                  <a:gd name="T33" fmla="*/ 0 h 526"/>
                  <a:gd name="T34" fmla="*/ 0 w 130"/>
                  <a:gd name="T35" fmla="*/ 0 h 526"/>
                  <a:gd name="T36" fmla="*/ 0 w 130"/>
                  <a:gd name="T37" fmla="*/ 0 h 526"/>
                  <a:gd name="T38" fmla="*/ 0 w 130"/>
                  <a:gd name="T39" fmla="*/ 0 h 526"/>
                  <a:gd name="T40" fmla="*/ 0 w 130"/>
                  <a:gd name="T41" fmla="*/ 0 h 526"/>
                  <a:gd name="T42" fmla="*/ 0 w 130"/>
                  <a:gd name="T43" fmla="*/ 0 h 5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30"/>
                  <a:gd name="T67" fmla="*/ 0 h 526"/>
                  <a:gd name="T68" fmla="*/ 130 w 130"/>
                  <a:gd name="T69" fmla="*/ 526 h 52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30" h="526">
                    <a:moveTo>
                      <a:pt x="14" y="0"/>
                    </a:moveTo>
                    <a:lnTo>
                      <a:pt x="14" y="89"/>
                    </a:lnTo>
                    <a:lnTo>
                      <a:pt x="24" y="194"/>
                    </a:lnTo>
                    <a:lnTo>
                      <a:pt x="68" y="305"/>
                    </a:lnTo>
                    <a:lnTo>
                      <a:pt x="117" y="360"/>
                    </a:lnTo>
                    <a:lnTo>
                      <a:pt x="127" y="396"/>
                    </a:lnTo>
                    <a:lnTo>
                      <a:pt x="102" y="419"/>
                    </a:lnTo>
                    <a:lnTo>
                      <a:pt x="130" y="429"/>
                    </a:lnTo>
                    <a:lnTo>
                      <a:pt x="130" y="458"/>
                    </a:lnTo>
                    <a:lnTo>
                      <a:pt x="83" y="455"/>
                    </a:lnTo>
                    <a:lnTo>
                      <a:pt x="16" y="526"/>
                    </a:lnTo>
                    <a:lnTo>
                      <a:pt x="14" y="519"/>
                    </a:lnTo>
                    <a:lnTo>
                      <a:pt x="6" y="465"/>
                    </a:lnTo>
                    <a:lnTo>
                      <a:pt x="16" y="429"/>
                    </a:lnTo>
                    <a:lnTo>
                      <a:pt x="43" y="383"/>
                    </a:lnTo>
                    <a:lnTo>
                      <a:pt x="68" y="360"/>
                    </a:lnTo>
                    <a:lnTo>
                      <a:pt x="87" y="357"/>
                    </a:lnTo>
                    <a:lnTo>
                      <a:pt x="43" y="290"/>
                    </a:lnTo>
                    <a:lnTo>
                      <a:pt x="16" y="221"/>
                    </a:lnTo>
                    <a:lnTo>
                      <a:pt x="6" y="146"/>
                    </a:lnTo>
                    <a:lnTo>
                      <a:pt x="0" y="82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8" name="Freeform 107"/>
              <p:cNvSpPr>
                <a:spLocks/>
              </p:cNvSpPr>
              <p:nvPr/>
            </p:nvSpPr>
            <p:spPr bwMode="auto">
              <a:xfrm>
                <a:off x="4362" y="1362"/>
                <a:ext cx="28" cy="21"/>
              </a:xfrm>
              <a:custGeom>
                <a:avLst/>
                <a:gdLst>
                  <a:gd name="T0" fmla="*/ 0 w 169"/>
                  <a:gd name="T1" fmla="*/ 0 h 152"/>
                  <a:gd name="T2" fmla="*/ 0 w 169"/>
                  <a:gd name="T3" fmla="*/ 0 h 152"/>
                  <a:gd name="T4" fmla="*/ 0 w 169"/>
                  <a:gd name="T5" fmla="*/ 0 h 152"/>
                  <a:gd name="T6" fmla="*/ 0 w 169"/>
                  <a:gd name="T7" fmla="*/ 0 h 152"/>
                  <a:gd name="T8" fmla="*/ 0 w 169"/>
                  <a:gd name="T9" fmla="*/ 0 h 152"/>
                  <a:gd name="T10" fmla="*/ 0 w 169"/>
                  <a:gd name="T11" fmla="*/ 0 h 152"/>
                  <a:gd name="T12" fmla="*/ 0 w 169"/>
                  <a:gd name="T13" fmla="*/ 0 h 152"/>
                  <a:gd name="T14" fmla="*/ 0 w 169"/>
                  <a:gd name="T15" fmla="*/ 0 h 152"/>
                  <a:gd name="T16" fmla="*/ 0 w 169"/>
                  <a:gd name="T17" fmla="*/ 0 h 152"/>
                  <a:gd name="T18" fmla="*/ 0 w 169"/>
                  <a:gd name="T19" fmla="*/ 0 h 152"/>
                  <a:gd name="T20" fmla="*/ 0 w 169"/>
                  <a:gd name="T21" fmla="*/ 0 h 152"/>
                  <a:gd name="T22" fmla="*/ 0 w 169"/>
                  <a:gd name="T23" fmla="*/ 0 h 152"/>
                  <a:gd name="T24" fmla="*/ 0 w 169"/>
                  <a:gd name="T25" fmla="*/ 0 h 152"/>
                  <a:gd name="T26" fmla="*/ 0 w 169"/>
                  <a:gd name="T27" fmla="*/ 0 h 152"/>
                  <a:gd name="T28" fmla="*/ 0 w 169"/>
                  <a:gd name="T29" fmla="*/ 0 h 152"/>
                  <a:gd name="T30" fmla="*/ 0 w 169"/>
                  <a:gd name="T31" fmla="*/ 0 h 152"/>
                  <a:gd name="T32" fmla="*/ 0 w 169"/>
                  <a:gd name="T33" fmla="*/ 0 h 15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9"/>
                  <a:gd name="T52" fmla="*/ 0 h 152"/>
                  <a:gd name="T53" fmla="*/ 169 w 169"/>
                  <a:gd name="T54" fmla="*/ 152 h 15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9" h="152">
                    <a:moveTo>
                      <a:pt x="169" y="107"/>
                    </a:moveTo>
                    <a:lnTo>
                      <a:pt x="169" y="68"/>
                    </a:lnTo>
                    <a:lnTo>
                      <a:pt x="135" y="75"/>
                    </a:lnTo>
                    <a:lnTo>
                      <a:pt x="103" y="119"/>
                    </a:lnTo>
                    <a:lnTo>
                      <a:pt x="55" y="119"/>
                    </a:lnTo>
                    <a:lnTo>
                      <a:pt x="29" y="90"/>
                    </a:lnTo>
                    <a:lnTo>
                      <a:pt x="24" y="68"/>
                    </a:lnTo>
                    <a:lnTo>
                      <a:pt x="24" y="31"/>
                    </a:lnTo>
                    <a:lnTo>
                      <a:pt x="24" y="0"/>
                    </a:lnTo>
                    <a:lnTo>
                      <a:pt x="3" y="31"/>
                    </a:lnTo>
                    <a:lnTo>
                      <a:pt x="0" y="83"/>
                    </a:lnTo>
                    <a:lnTo>
                      <a:pt x="8" y="127"/>
                    </a:lnTo>
                    <a:lnTo>
                      <a:pt x="32" y="151"/>
                    </a:lnTo>
                    <a:lnTo>
                      <a:pt x="67" y="152"/>
                    </a:lnTo>
                    <a:lnTo>
                      <a:pt x="110" y="125"/>
                    </a:lnTo>
                    <a:lnTo>
                      <a:pt x="150" y="107"/>
                    </a:lnTo>
                    <a:lnTo>
                      <a:pt x="169" y="1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09" name="Freeform 108"/>
              <p:cNvSpPr>
                <a:spLocks/>
              </p:cNvSpPr>
              <p:nvPr/>
            </p:nvSpPr>
            <p:spPr bwMode="auto">
              <a:xfrm>
                <a:off x="4344" y="1301"/>
                <a:ext cx="26" cy="51"/>
              </a:xfrm>
              <a:custGeom>
                <a:avLst/>
                <a:gdLst>
                  <a:gd name="T0" fmla="*/ 0 w 156"/>
                  <a:gd name="T1" fmla="*/ 0 h 354"/>
                  <a:gd name="T2" fmla="*/ 0 w 156"/>
                  <a:gd name="T3" fmla="*/ 0 h 354"/>
                  <a:gd name="T4" fmla="*/ 0 w 156"/>
                  <a:gd name="T5" fmla="*/ 0 h 354"/>
                  <a:gd name="T6" fmla="*/ 0 w 156"/>
                  <a:gd name="T7" fmla="*/ 0 h 354"/>
                  <a:gd name="T8" fmla="*/ 0 w 156"/>
                  <a:gd name="T9" fmla="*/ 0 h 354"/>
                  <a:gd name="T10" fmla="*/ 0 w 156"/>
                  <a:gd name="T11" fmla="*/ 0 h 354"/>
                  <a:gd name="T12" fmla="*/ 0 w 156"/>
                  <a:gd name="T13" fmla="*/ 0 h 354"/>
                  <a:gd name="T14" fmla="*/ 0 w 156"/>
                  <a:gd name="T15" fmla="*/ 0 h 354"/>
                  <a:gd name="T16" fmla="*/ 0 w 156"/>
                  <a:gd name="T17" fmla="*/ 0 h 354"/>
                  <a:gd name="T18" fmla="*/ 0 w 156"/>
                  <a:gd name="T19" fmla="*/ 0 h 354"/>
                  <a:gd name="T20" fmla="*/ 0 w 156"/>
                  <a:gd name="T21" fmla="*/ 0 h 354"/>
                  <a:gd name="T22" fmla="*/ 0 w 156"/>
                  <a:gd name="T23" fmla="*/ 0 h 354"/>
                  <a:gd name="T24" fmla="*/ 0 w 156"/>
                  <a:gd name="T25" fmla="*/ 0 h 354"/>
                  <a:gd name="T26" fmla="*/ 0 w 156"/>
                  <a:gd name="T27" fmla="*/ 0 h 354"/>
                  <a:gd name="T28" fmla="*/ 0 w 156"/>
                  <a:gd name="T29" fmla="*/ 0 h 354"/>
                  <a:gd name="T30" fmla="*/ 0 w 156"/>
                  <a:gd name="T31" fmla="*/ 0 h 354"/>
                  <a:gd name="T32" fmla="*/ 0 w 156"/>
                  <a:gd name="T33" fmla="*/ 0 h 3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6"/>
                  <a:gd name="T52" fmla="*/ 0 h 354"/>
                  <a:gd name="T53" fmla="*/ 156 w 156"/>
                  <a:gd name="T54" fmla="*/ 354 h 3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6" h="354">
                    <a:moveTo>
                      <a:pt x="37" y="0"/>
                    </a:moveTo>
                    <a:lnTo>
                      <a:pt x="57" y="49"/>
                    </a:lnTo>
                    <a:lnTo>
                      <a:pt x="0" y="49"/>
                    </a:lnTo>
                    <a:lnTo>
                      <a:pt x="6" y="70"/>
                    </a:lnTo>
                    <a:lnTo>
                      <a:pt x="65" y="91"/>
                    </a:lnTo>
                    <a:lnTo>
                      <a:pt x="100" y="145"/>
                    </a:lnTo>
                    <a:lnTo>
                      <a:pt x="124" y="195"/>
                    </a:lnTo>
                    <a:lnTo>
                      <a:pt x="117" y="232"/>
                    </a:lnTo>
                    <a:lnTo>
                      <a:pt x="92" y="282"/>
                    </a:lnTo>
                    <a:lnTo>
                      <a:pt x="49" y="354"/>
                    </a:lnTo>
                    <a:lnTo>
                      <a:pt x="124" y="275"/>
                    </a:lnTo>
                    <a:lnTo>
                      <a:pt x="147" y="214"/>
                    </a:lnTo>
                    <a:lnTo>
                      <a:pt x="156" y="167"/>
                    </a:lnTo>
                    <a:lnTo>
                      <a:pt x="147" y="138"/>
                    </a:lnTo>
                    <a:lnTo>
                      <a:pt x="117" y="70"/>
                    </a:lnTo>
                    <a:lnTo>
                      <a:pt x="85" y="2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0" name="Freeform 109"/>
              <p:cNvSpPr>
                <a:spLocks/>
              </p:cNvSpPr>
              <p:nvPr/>
            </p:nvSpPr>
            <p:spPr bwMode="auto">
              <a:xfrm>
                <a:off x="4328" y="1329"/>
                <a:ext cx="7" cy="5"/>
              </a:xfrm>
              <a:custGeom>
                <a:avLst/>
                <a:gdLst>
                  <a:gd name="T0" fmla="*/ 0 w 41"/>
                  <a:gd name="T1" fmla="*/ 0 h 37"/>
                  <a:gd name="T2" fmla="*/ 0 w 41"/>
                  <a:gd name="T3" fmla="*/ 0 h 37"/>
                  <a:gd name="T4" fmla="*/ 0 w 41"/>
                  <a:gd name="T5" fmla="*/ 0 h 37"/>
                  <a:gd name="T6" fmla="*/ 0 w 41"/>
                  <a:gd name="T7" fmla="*/ 0 h 37"/>
                  <a:gd name="T8" fmla="*/ 0 w 41"/>
                  <a:gd name="T9" fmla="*/ 0 h 37"/>
                  <a:gd name="T10" fmla="*/ 0 w 41"/>
                  <a:gd name="T11" fmla="*/ 0 h 37"/>
                  <a:gd name="T12" fmla="*/ 0 w 41"/>
                  <a:gd name="T13" fmla="*/ 0 h 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"/>
                  <a:gd name="T22" fmla="*/ 0 h 37"/>
                  <a:gd name="T23" fmla="*/ 41 w 41"/>
                  <a:gd name="T24" fmla="*/ 37 h 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" h="37">
                    <a:moveTo>
                      <a:pt x="24" y="0"/>
                    </a:moveTo>
                    <a:lnTo>
                      <a:pt x="24" y="26"/>
                    </a:lnTo>
                    <a:lnTo>
                      <a:pt x="41" y="37"/>
                    </a:lnTo>
                    <a:lnTo>
                      <a:pt x="10" y="37"/>
                    </a:lnTo>
                    <a:lnTo>
                      <a:pt x="0" y="26"/>
                    </a:lnTo>
                    <a:lnTo>
                      <a:pt x="0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1" name="Freeform 110"/>
              <p:cNvSpPr>
                <a:spLocks/>
              </p:cNvSpPr>
              <p:nvPr/>
            </p:nvSpPr>
            <p:spPr bwMode="auto">
              <a:xfrm>
                <a:off x="4425" y="1320"/>
                <a:ext cx="7" cy="5"/>
              </a:xfrm>
              <a:custGeom>
                <a:avLst/>
                <a:gdLst>
                  <a:gd name="T0" fmla="*/ 0 w 44"/>
                  <a:gd name="T1" fmla="*/ 0 h 36"/>
                  <a:gd name="T2" fmla="*/ 0 w 44"/>
                  <a:gd name="T3" fmla="*/ 0 h 36"/>
                  <a:gd name="T4" fmla="*/ 0 w 44"/>
                  <a:gd name="T5" fmla="*/ 0 h 36"/>
                  <a:gd name="T6" fmla="*/ 0 w 44"/>
                  <a:gd name="T7" fmla="*/ 0 h 36"/>
                  <a:gd name="T8" fmla="*/ 0 w 44"/>
                  <a:gd name="T9" fmla="*/ 0 h 36"/>
                  <a:gd name="T10" fmla="*/ 0 w 44"/>
                  <a:gd name="T11" fmla="*/ 0 h 36"/>
                  <a:gd name="T12" fmla="*/ 0 w 44"/>
                  <a:gd name="T13" fmla="*/ 0 h 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4"/>
                  <a:gd name="T22" fmla="*/ 0 h 36"/>
                  <a:gd name="T23" fmla="*/ 44 w 44"/>
                  <a:gd name="T24" fmla="*/ 36 h 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4" h="36">
                    <a:moveTo>
                      <a:pt x="26" y="0"/>
                    </a:moveTo>
                    <a:lnTo>
                      <a:pt x="32" y="22"/>
                    </a:lnTo>
                    <a:lnTo>
                      <a:pt x="44" y="22"/>
                    </a:lnTo>
                    <a:lnTo>
                      <a:pt x="26" y="36"/>
                    </a:lnTo>
                    <a:lnTo>
                      <a:pt x="0" y="32"/>
                    </a:lnTo>
                    <a:lnTo>
                      <a:pt x="7" y="14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2" name="Freeform 111"/>
              <p:cNvSpPr>
                <a:spLocks/>
              </p:cNvSpPr>
              <p:nvPr/>
            </p:nvSpPr>
            <p:spPr bwMode="auto">
              <a:xfrm>
                <a:off x="4324" y="1328"/>
                <a:ext cx="17" cy="12"/>
              </a:xfrm>
              <a:custGeom>
                <a:avLst/>
                <a:gdLst>
                  <a:gd name="T0" fmla="*/ 0 w 101"/>
                  <a:gd name="T1" fmla="*/ 0 h 84"/>
                  <a:gd name="T2" fmla="*/ 0 w 101"/>
                  <a:gd name="T3" fmla="*/ 0 h 84"/>
                  <a:gd name="T4" fmla="*/ 0 w 101"/>
                  <a:gd name="T5" fmla="*/ 0 h 84"/>
                  <a:gd name="T6" fmla="*/ 0 w 101"/>
                  <a:gd name="T7" fmla="*/ 0 h 84"/>
                  <a:gd name="T8" fmla="*/ 0 w 101"/>
                  <a:gd name="T9" fmla="*/ 0 h 84"/>
                  <a:gd name="T10" fmla="*/ 0 w 101"/>
                  <a:gd name="T11" fmla="*/ 0 h 84"/>
                  <a:gd name="T12" fmla="*/ 0 w 101"/>
                  <a:gd name="T13" fmla="*/ 0 h 84"/>
                  <a:gd name="T14" fmla="*/ 0 w 101"/>
                  <a:gd name="T15" fmla="*/ 0 h 84"/>
                  <a:gd name="T16" fmla="*/ 0 w 101"/>
                  <a:gd name="T17" fmla="*/ 0 h 8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1"/>
                  <a:gd name="T28" fmla="*/ 0 h 84"/>
                  <a:gd name="T29" fmla="*/ 101 w 101"/>
                  <a:gd name="T30" fmla="*/ 84 h 8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1" h="84">
                    <a:moveTo>
                      <a:pt x="0" y="18"/>
                    </a:moveTo>
                    <a:lnTo>
                      <a:pt x="0" y="45"/>
                    </a:lnTo>
                    <a:lnTo>
                      <a:pt x="9" y="75"/>
                    </a:lnTo>
                    <a:lnTo>
                      <a:pt x="30" y="84"/>
                    </a:lnTo>
                    <a:lnTo>
                      <a:pt x="69" y="75"/>
                    </a:lnTo>
                    <a:lnTo>
                      <a:pt x="101" y="57"/>
                    </a:lnTo>
                    <a:lnTo>
                      <a:pt x="101" y="28"/>
                    </a:lnTo>
                    <a:lnTo>
                      <a:pt x="95" y="3"/>
                    </a:lnTo>
                    <a:lnTo>
                      <a:pt x="82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3" name="Freeform 112"/>
              <p:cNvSpPr>
                <a:spLocks/>
              </p:cNvSpPr>
              <p:nvPr/>
            </p:nvSpPr>
            <p:spPr bwMode="auto">
              <a:xfrm>
                <a:off x="4420" y="1318"/>
                <a:ext cx="16" cy="12"/>
              </a:xfrm>
              <a:custGeom>
                <a:avLst/>
                <a:gdLst>
                  <a:gd name="T0" fmla="*/ 0 w 96"/>
                  <a:gd name="T1" fmla="*/ 0 h 78"/>
                  <a:gd name="T2" fmla="*/ 0 w 96"/>
                  <a:gd name="T3" fmla="*/ 0 h 78"/>
                  <a:gd name="T4" fmla="*/ 0 w 96"/>
                  <a:gd name="T5" fmla="*/ 0 h 78"/>
                  <a:gd name="T6" fmla="*/ 0 w 96"/>
                  <a:gd name="T7" fmla="*/ 0 h 78"/>
                  <a:gd name="T8" fmla="*/ 0 w 96"/>
                  <a:gd name="T9" fmla="*/ 0 h 78"/>
                  <a:gd name="T10" fmla="*/ 0 w 96"/>
                  <a:gd name="T11" fmla="*/ 0 h 78"/>
                  <a:gd name="T12" fmla="*/ 0 w 96"/>
                  <a:gd name="T13" fmla="*/ 0 h 78"/>
                  <a:gd name="T14" fmla="*/ 0 w 96"/>
                  <a:gd name="T15" fmla="*/ 0 h 78"/>
                  <a:gd name="T16" fmla="*/ 0 w 96"/>
                  <a:gd name="T17" fmla="*/ 0 h 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6"/>
                  <a:gd name="T28" fmla="*/ 0 h 78"/>
                  <a:gd name="T29" fmla="*/ 96 w 96"/>
                  <a:gd name="T30" fmla="*/ 78 h 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6" h="78">
                    <a:moveTo>
                      <a:pt x="5" y="0"/>
                    </a:moveTo>
                    <a:lnTo>
                      <a:pt x="0" y="18"/>
                    </a:lnTo>
                    <a:lnTo>
                      <a:pt x="0" y="46"/>
                    </a:lnTo>
                    <a:lnTo>
                      <a:pt x="25" y="71"/>
                    </a:lnTo>
                    <a:lnTo>
                      <a:pt x="51" y="78"/>
                    </a:lnTo>
                    <a:lnTo>
                      <a:pt x="83" y="65"/>
                    </a:lnTo>
                    <a:lnTo>
                      <a:pt x="96" y="46"/>
                    </a:lnTo>
                    <a:lnTo>
                      <a:pt x="96" y="10"/>
                    </a:lnTo>
                    <a:lnTo>
                      <a:pt x="8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4" name="Freeform 113"/>
              <p:cNvSpPr>
                <a:spLocks/>
              </p:cNvSpPr>
              <p:nvPr/>
            </p:nvSpPr>
            <p:spPr bwMode="auto">
              <a:xfrm>
                <a:off x="4444" y="1293"/>
                <a:ext cx="17" cy="20"/>
              </a:xfrm>
              <a:custGeom>
                <a:avLst/>
                <a:gdLst>
                  <a:gd name="T0" fmla="*/ 0 w 103"/>
                  <a:gd name="T1" fmla="*/ 0 h 142"/>
                  <a:gd name="T2" fmla="*/ 0 w 103"/>
                  <a:gd name="T3" fmla="*/ 0 h 142"/>
                  <a:gd name="T4" fmla="*/ 0 w 103"/>
                  <a:gd name="T5" fmla="*/ 0 h 142"/>
                  <a:gd name="T6" fmla="*/ 0 w 103"/>
                  <a:gd name="T7" fmla="*/ 0 h 142"/>
                  <a:gd name="T8" fmla="*/ 0 w 103"/>
                  <a:gd name="T9" fmla="*/ 0 h 142"/>
                  <a:gd name="T10" fmla="*/ 0 w 103"/>
                  <a:gd name="T11" fmla="*/ 0 h 142"/>
                  <a:gd name="T12" fmla="*/ 0 w 103"/>
                  <a:gd name="T13" fmla="*/ 0 h 1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03"/>
                  <a:gd name="T22" fmla="*/ 0 h 142"/>
                  <a:gd name="T23" fmla="*/ 103 w 103"/>
                  <a:gd name="T24" fmla="*/ 142 h 1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03" h="142">
                    <a:moveTo>
                      <a:pt x="0" y="77"/>
                    </a:moveTo>
                    <a:lnTo>
                      <a:pt x="49" y="57"/>
                    </a:lnTo>
                    <a:lnTo>
                      <a:pt x="65" y="0"/>
                    </a:lnTo>
                    <a:lnTo>
                      <a:pt x="103" y="77"/>
                    </a:lnTo>
                    <a:lnTo>
                      <a:pt x="85" y="142"/>
                    </a:lnTo>
                    <a:lnTo>
                      <a:pt x="23" y="142"/>
                    </a:lnTo>
                    <a:lnTo>
                      <a:pt x="0" y="7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5" name="Freeform 114"/>
              <p:cNvSpPr>
                <a:spLocks/>
              </p:cNvSpPr>
              <p:nvPr/>
            </p:nvSpPr>
            <p:spPr bwMode="auto">
              <a:xfrm>
                <a:off x="4282" y="1320"/>
                <a:ext cx="16" cy="16"/>
              </a:xfrm>
              <a:custGeom>
                <a:avLst/>
                <a:gdLst>
                  <a:gd name="T0" fmla="*/ 0 w 94"/>
                  <a:gd name="T1" fmla="*/ 0 h 112"/>
                  <a:gd name="T2" fmla="*/ 0 w 94"/>
                  <a:gd name="T3" fmla="*/ 0 h 112"/>
                  <a:gd name="T4" fmla="*/ 0 w 94"/>
                  <a:gd name="T5" fmla="*/ 0 h 112"/>
                  <a:gd name="T6" fmla="*/ 0 w 94"/>
                  <a:gd name="T7" fmla="*/ 0 h 112"/>
                  <a:gd name="T8" fmla="*/ 0 w 94"/>
                  <a:gd name="T9" fmla="*/ 0 h 1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4"/>
                  <a:gd name="T16" fmla="*/ 0 h 112"/>
                  <a:gd name="T17" fmla="*/ 94 w 94"/>
                  <a:gd name="T18" fmla="*/ 112 h 11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4" h="112">
                    <a:moveTo>
                      <a:pt x="94" y="29"/>
                    </a:moveTo>
                    <a:lnTo>
                      <a:pt x="0" y="0"/>
                    </a:lnTo>
                    <a:lnTo>
                      <a:pt x="9" y="58"/>
                    </a:lnTo>
                    <a:lnTo>
                      <a:pt x="87" y="112"/>
                    </a:lnTo>
                    <a:lnTo>
                      <a:pt x="94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6" name="Freeform 115"/>
              <p:cNvSpPr>
                <a:spLocks/>
              </p:cNvSpPr>
              <p:nvPr/>
            </p:nvSpPr>
            <p:spPr bwMode="auto">
              <a:xfrm>
                <a:off x="4309" y="1336"/>
                <a:ext cx="22" cy="7"/>
              </a:xfrm>
              <a:custGeom>
                <a:avLst/>
                <a:gdLst>
                  <a:gd name="T0" fmla="*/ 0 w 129"/>
                  <a:gd name="T1" fmla="*/ 0 h 52"/>
                  <a:gd name="T2" fmla="*/ 0 w 129"/>
                  <a:gd name="T3" fmla="*/ 0 h 52"/>
                  <a:gd name="T4" fmla="*/ 0 w 129"/>
                  <a:gd name="T5" fmla="*/ 0 h 52"/>
                  <a:gd name="T6" fmla="*/ 0 w 129"/>
                  <a:gd name="T7" fmla="*/ 0 h 52"/>
                  <a:gd name="T8" fmla="*/ 0 w 129"/>
                  <a:gd name="T9" fmla="*/ 0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9"/>
                  <a:gd name="T16" fmla="*/ 0 h 52"/>
                  <a:gd name="T17" fmla="*/ 129 w 129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9" h="52">
                    <a:moveTo>
                      <a:pt x="0" y="0"/>
                    </a:moveTo>
                    <a:lnTo>
                      <a:pt x="129" y="39"/>
                    </a:lnTo>
                    <a:lnTo>
                      <a:pt x="78" y="52"/>
                    </a:lnTo>
                    <a:lnTo>
                      <a:pt x="14" y="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7" name="Freeform 116"/>
              <p:cNvSpPr>
                <a:spLocks/>
              </p:cNvSpPr>
              <p:nvPr/>
            </p:nvSpPr>
            <p:spPr bwMode="auto">
              <a:xfrm>
                <a:off x="4132" y="1203"/>
                <a:ext cx="200" cy="293"/>
              </a:xfrm>
              <a:custGeom>
                <a:avLst/>
                <a:gdLst>
                  <a:gd name="T0" fmla="*/ 0 w 1203"/>
                  <a:gd name="T1" fmla="*/ 0 h 2050"/>
                  <a:gd name="T2" fmla="*/ 0 w 1203"/>
                  <a:gd name="T3" fmla="*/ 0 h 2050"/>
                  <a:gd name="T4" fmla="*/ 0 w 1203"/>
                  <a:gd name="T5" fmla="*/ 0 h 2050"/>
                  <a:gd name="T6" fmla="*/ 0 w 1203"/>
                  <a:gd name="T7" fmla="*/ 0 h 2050"/>
                  <a:gd name="T8" fmla="*/ 0 w 1203"/>
                  <a:gd name="T9" fmla="*/ 0 h 2050"/>
                  <a:gd name="T10" fmla="*/ 0 w 1203"/>
                  <a:gd name="T11" fmla="*/ 0 h 2050"/>
                  <a:gd name="T12" fmla="*/ 0 w 1203"/>
                  <a:gd name="T13" fmla="*/ 0 h 2050"/>
                  <a:gd name="T14" fmla="*/ 0 w 1203"/>
                  <a:gd name="T15" fmla="*/ 0 h 2050"/>
                  <a:gd name="T16" fmla="*/ 0 w 1203"/>
                  <a:gd name="T17" fmla="*/ 0 h 2050"/>
                  <a:gd name="T18" fmla="*/ 0 w 1203"/>
                  <a:gd name="T19" fmla="*/ 0 h 2050"/>
                  <a:gd name="T20" fmla="*/ 0 w 1203"/>
                  <a:gd name="T21" fmla="*/ 0 h 2050"/>
                  <a:gd name="T22" fmla="*/ 0 w 1203"/>
                  <a:gd name="T23" fmla="*/ 0 h 2050"/>
                  <a:gd name="T24" fmla="*/ 0 w 1203"/>
                  <a:gd name="T25" fmla="*/ 0 h 2050"/>
                  <a:gd name="T26" fmla="*/ 0 w 1203"/>
                  <a:gd name="T27" fmla="*/ 0 h 2050"/>
                  <a:gd name="T28" fmla="*/ 0 w 1203"/>
                  <a:gd name="T29" fmla="*/ 0 h 2050"/>
                  <a:gd name="T30" fmla="*/ 0 w 1203"/>
                  <a:gd name="T31" fmla="*/ 0 h 2050"/>
                  <a:gd name="T32" fmla="*/ 0 w 1203"/>
                  <a:gd name="T33" fmla="*/ 0 h 2050"/>
                  <a:gd name="T34" fmla="*/ 0 w 1203"/>
                  <a:gd name="T35" fmla="*/ 0 h 2050"/>
                  <a:gd name="T36" fmla="*/ 0 w 1203"/>
                  <a:gd name="T37" fmla="*/ 0 h 2050"/>
                  <a:gd name="T38" fmla="*/ 0 w 1203"/>
                  <a:gd name="T39" fmla="*/ 0 h 2050"/>
                  <a:gd name="T40" fmla="*/ 0 w 1203"/>
                  <a:gd name="T41" fmla="*/ 0 h 2050"/>
                  <a:gd name="T42" fmla="*/ 0 w 1203"/>
                  <a:gd name="T43" fmla="*/ 0 h 2050"/>
                  <a:gd name="T44" fmla="*/ 0 w 1203"/>
                  <a:gd name="T45" fmla="*/ 0 h 2050"/>
                  <a:gd name="T46" fmla="*/ 0 w 1203"/>
                  <a:gd name="T47" fmla="*/ 0 h 2050"/>
                  <a:gd name="T48" fmla="*/ 0 w 1203"/>
                  <a:gd name="T49" fmla="*/ 0 h 2050"/>
                  <a:gd name="T50" fmla="*/ 0 w 1203"/>
                  <a:gd name="T51" fmla="*/ 0 h 2050"/>
                  <a:gd name="T52" fmla="*/ 0 w 1203"/>
                  <a:gd name="T53" fmla="*/ 0 h 2050"/>
                  <a:gd name="T54" fmla="*/ 0 w 1203"/>
                  <a:gd name="T55" fmla="*/ 0 h 2050"/>
                  <a:gd name="T56" fmla="*/ 0 w 1203"/>
                  <a:gd name="T57" fmla="*/ 0 h 2050"/>
                  <a:gd name="T58" fmla="*/ 0 w 1203"/>
                  <a:gd name="T59" fmla="*/ 0 h 2050"/>
                  <a:gd name="T60" fmla="*/ 0 w 1203"/>
                  <a:gd name="T61" fmla="*/ 0 h 2050"/>
                  <a:gd name="T62" fmla="*/ 0 w 1203"/>
                  <a:gd name="T63" fmla="*/ 0 h 2050"/>
                  <a:gd name="T64" fmla="*/ 0 w 1203"/>
                  <a:gd name="T65" fmla="*/ 0 h 2050"/>
                  <a:gd name="T66" fmla="*/ 0 w 1203"/>
                  <a:gd name="T67" fmla="*/ 0 h 2050"/>
                  <a:gd name="T68" fmla="*/ 0 w 1203"/>
                  <a:gd name="T69" fmla="*/ 0 h 2050"/>
                  <a:gd name="T70" fmla="*/ 0 w 1203"/>
                  <a:gd name="T71" fmla="*/ 0 h 2050"/>
                  <a:gd name="T72" fmla="*/ 0 w 1203"/>
                  <a:gd name="T73" fmla="*/ 0 h 2050"/>
                  <a:gd name="T74" fmla="*/ 0 w 1203"/>
                  <a:gd name="T75" fmla="*/ 0 h 2050"/>
                  <a:gd name="T76" fmla="*/ 0 w 1203"/>
                  <a:gd name="T77" fmla="*/ 0 h 2050"/>
                  <a:gd name="T78" fmla="*/ 0 w 1203"/>
                  <a:gd name="T79" fmla="*/ 0 h 2050"/>
                  <a:gd name="T80" fmla="*/ 0 w 1203"/>
                  <a:gd name="T81" fmla="*/ 0 h 2050"/>
                  <a:gd name="T82" fmla="*/ 0 w 1203"/>
                  <a:gd name="T83" fmla="*/ 0 h 2050"/>
                  <a:gd name="T84" fmla="*/ 0 w 1203"/>
                  <a:gd name="T85" fmla="*/ 0 h 2050"/>
                  <a:gd name="T86" fmla="*/ 0 w 1203"/>
                  <a:gd name="T87" fmla="*/ 0 h 2050"/>
                  <a:gd name="T88" fmla="*/ 0 w 1203"/>
                  <a:gd name="T89" fmla="*/ 0 h 2050"/>
                  <a:gd name="T90" fmla="*/ 0 w 1203"/>
                  <a:gd name="T91" fmla="*/ 0 h 2050"/>
                  <a:gd name="T92" fmla="*/ 0 w 1203"/>
                  <a:gd name="T93" fmla="*/ 0 h 2050"/>
                  <a:gd name="T94" fmla="*/ 0 w 1203"/>
                  <a:gd name="T95" fmla="*/ 0 h 2050"/>
                  <a:gd name="T96" fmla="*/ 0 w 1203"/>
                  <a:gd name="T97" fmla="*/ 0 h 2050"/>
                  <a:gd name="T98" fmla="*/ 0 w 1203"/>
                  <a:gd name="T99" fmla="*/ 0 h 2050"/>
                  <a:gd name="T100" fmla="*/ 0 w 1203"/>
                  <a:gd name="T101" fmla="*/ 0 h 2050"/>
                  <a:gd name="T102" fmla="*/ 0 w 1203"/>
                  <a:gd name="T103" fmla="*/ 0 h 2050"/>
                  <a:gd name="T104" fmla="*/ 0 w 1203"/>
                  <a:gd name="T105" fmla="*/ 0 h 2050"/>
                  <a:gd name="T106" fmla="*/ 0 w 1203"/>
                  <a:gd name="T107" fmla="*/ 0 h 2050"/>
                  <a:gd name="T108" fmla="*/ 0 w 1203"/>
                  <a:gd name="T109" fmla="*/ 0 h 2050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203"/>
                  <a:gd name="T166" fmla="*/ 0 h 2050"/>
                  <a:gd name="T167" fmla="*/ 1203 w 1203"/>
                  <a:gd name="T168" fmla="*/ 2050 h 2050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203" h="2050">
                    <a:moveTo>
                      <a:pt x="738" y="322"/>
                    </a:moveTo>
                    <a:lnTo>
                      <a:pt x="712" y="376"/>
                    </a:lnTo>
                    <a:lnTo>
                      <a:pt x="693" y="485"/>
                    </a:lnTo>
                    <a:lnTo>
                      <a:pt x="693" y="656"/>
                    </a:lnTo>
                    <a:lnTo>
                      <a:pt x="700" y="830"/>
                    </a:lnTo>
                    <a:lnTo>
                      <a:pt x="720" y="916"/>
                    </a:lnTo>
                    <a:lnTo>
                      <a:pt x="729" y="970"/>
                    </a:lnTo>
                    <a:lnTo>
                      <a:pt x="712" y="1066"/>
                    </a:lnTo>
                    <a:lnTo>
                      <a:pt x="689" y="1091"/>
                    </a:lnTo>
                    <a:lnTo>
                      <a:pt x="580" y="1109"/>
                    </a:lnTo>
                    <a:lnTo>
                      <a:pt x="494" y="1094"/>
                    </a:lnTo>
                    <a:lnTo>
                      <a:pt x="433" y="1099"/>
                    </a:lnTo>
                    <a:lnTo>
                      <a:pt x="396" y="1122"/>
                    </a:lnTo>
                    <a:lnTo>
                      <a:pt x="439" y="1282"/>
                    </a:lnTo>
                    <a:lnTo>
                      <a:pt x="473" y="1332"/>
                    </a:lnTo>
                    <a:lnTo>
                      <a:pt x="525" y="1378"/>
                    </a:lnTo>
                    <a:lnTo>
                      <a:pt x="589" y="1396"/>
                    </a:lnTo>
                    <a:lnTo>
                      <a:pt x="632" y="1371"/>
                    </a:lnTo>
                    <a:lnTo>
                      <a:pt x="608" y="1410"/>
                    </a:lnTo>
                    <a:lnTo>
                      <a:pt x="589" y="1483"/>
                    </a:lnTo>
                    <a:lnTo>
                      <a:pt x="603" y="1528"/>
                    </a:lnTo>
                    <a:lnTo>
                      <a:pt x="645" y="1556"/>
                    </a:lnTo>
                    <a:lnTo>
                      <a:pt x="700" y="1572"/>
                    </a:lnTo>
                    <a:lnTo>
                      <a:pt x="747" y="1546"/>
                    </a:lnTo>
                    <a:lnTo>
                      <a:pt x="772" y="1502"/>
                    </a:lnTo>
                    <a:lnTo>
                      <a:pt x="772" y="1457"/>
                    </a:lnTo>
                    <a:lnTo>
                      <a:pt x="738" y="1403"/>
                    </a:lnTo>
                    <a:lnTo>
                      <a:pt x="683" y="1363"/>
                    </a:lnTo>
                    <a:lnTo>
                      <a:pt x="747" y="1371"/>
                    </a:lnTo>
                    <a:lnTo>
                      <a:pt x="720" y="1163"/>
                    </a:lnTo>
                    <a:lnTo>
                      <a:pt x="805" y="1457"/>
                    </a:lnTo>
                    <a:lnTo>
                      <a:pt x="874" y="1597"/>
                    </a:lnTo>
                    <a:lnTo>
                      <a:pt x="949" y="1696"/>
                    </a:lnTo>
                    <a:lnTo>
                      <a:pt x="1073" y="1803"/>
                    </a:lnTo>
                    <a:lnTo>
                      <a:pt x="1203" y="1877"/>
                    </a:lnTo>
                    <a:lnTo>
                      <a:pt x="1001" y="1785"/>
                    </a:lnTo>
                    <a:lnTo>
                      <a:pt x="922" y="1735"/>
                    </a:lnTo>
                    <a:lnTo>
                      <a:pt x="838" y="1668"/>
                    </a:lnTo>
                    <a:lnTo>
                      <a:pt x="876" y="2050"/>
                    </a:lnTo>
                    <a:lnTo>
                      <a:pt x="813" y="2050"/>
                    </a:lnTo>
                    <a:lnTo>
                      <a:pt x="734" y="1951"/>
                    </a:lnTo>
                    <a:lnTo>
                      <a:pt x="734" y="2044"/>
                    </a:lnTo>
                    <a:lnTo>
                      <a:pt x="669" y="2035"/>
                    </a:lnTo>
                    <a:lnTo>
                      <a:pt x="458" y="1977"/>
                    </a:lnTo>
                    <a:lnTo>
                      <a:pt x="307" y="1903"/>
                    </a:lnTo>
                    <a:lnTo>
                      <a:pt x="185" y="1811"/>
                    </a:lnTo>
                    <a:lnTo>
                      <a:pt x="93" y="1657"/>
                    </a:lnTo>
                    <a:lnTo>
                      <a:pt x="45" y="1502"/>
                    </a:lnTo>
                    <a:lnTo>
                      <a:pt x="4" y="1303"/>
                    </a:lnTo>
                    <a:lnTo>
                      <a:pt x="0" y="1148"/>
                    </a:lnTo>
                    <a:lnTo>
                      <a:pt x="4" y="917"/>
                    </a:lnTo>
                    <a:lnTo>
                      <a:pt x="32" y="746"/>
                    </a:lnTo>
                    <a:lnTo>
                      <a:pt x="12" y="1153"/>
                    </a:lnTo>
                    <a:lnTo>
                      <a:pt x="45" y="1396"/>
                    </a:lnTo>
                    <a:lnTo>
                      <a:pt x="93" y="1608"/>
                    </a:lnTo>
                    <a:lnTo>
                      <a:pt x="174" y="1747"/>
                    </a:lnTo>
                    <a:lnTo>
                      <a:pt x="260" y="1840"/>
                    </a:lnTo>
                    <a:lnTo>
                      <a:pt x="363" y="1903"/>
                    </a:lnTo>
                    <a:lnTo>
                      <a:pt x="246" y="1756"/>
                    </a:lnTo>
                    <a:lnTo>
                      <a:pt x="185" y="1657"/>
                    </a:lnTo>
                    <a:lnTo>
                      <a:pt x="153" y="1507"/>
                    </a:lnTo>
                    <a:lnTo>
                      <a:pt x="153" y="1342"/>
                    </a:lnTo>
                    <a:lnTo>
                      <a:pt x="168" y="1189"/>
                    </a:lnTo>
                    <a:lnTo>
                      <a:pt x="226" y="1016"/>
                    </a:lnTo>
                    <a:lnTo>
                      <a:pt x="260" y="941"/>
                    </a:lnTo>
                    <a:lnTo>
                      <a:pt x="260" y="880"/>
                    </a:lnTo>
                    <a:lnTo>
                      <a:pt x="288" y="800"/>
                    </a:lnTo>
                    <a:lnTo>
                      <a:pt x="322" y="742"/>
                    </a:lnTo>
                    <a:lnTo>
                      <a:pt x="381" y="693"/>
                    </a:lnTo>
                    <a:lnTo>
                      <a:pt x="452" y="667"/>
                    </a:lnTo>
                    <a:lnTo>
                      <a:pt x="363" y="680"/>
                    </a:lnTo>
                    <a:lnTo>
                      <a:pt x="280" y="742"/>
                    </a:lnTo>
                    <a:lnTo>
                      <a:pt x="237" y="796"/>
                    </a:lnTo>
                    <a:lnTo>
                      <a:pt x="202" y="874"/>
                    </a:lnTo>
                    <a:lnTo>
                      <a:pt x="174" y="960"/>
                    </a:lnTo>
                    <a:lnTo>
                      <a:pt x="156" y="1084"/>
                    </a:lnTo>
                    <a:lnTo>
                      <a:pt x="153" y="1189"/>
                    </a:lnTo>
                    <a:lnTo>
                      <a:pt x="119" y="1099"/>
                    </a:lnTo>
                    <a:lnTo>
                      <a:pt x="103" y="1003"/>
                    </a:lnTo>
                    <a:lnTo>
                      <a:pt x="103" y="906"/>
                    </a:lnTo>
                    <a:lnTo>
                      <a:pt x="126" y="816"/>
                    </a:lnTo>
                    <a:lnTo>
                      <a:pt x="147" y="746"/>
                    </a:lnTo>
                    <a:lnTo>
                      <a:pt x="168" y="712"/>
                    </a:lnTo>
                    <a:lnTo>
                      <a:pt x="139" y="693"/>
                    </a:lnTo>
                    <a:lnTo>
                      <a:pt x="126" y="656"/>
                    </a:lnTo>
                    <a:lnTo>
                      <a:pt x="139" y="577"/>
                    </a:lnTo>
                    <a:lnTo>
                      <a:pt x="174" y="485"/>
                    </a:lnTo>
                    <a:lnTo>
                      <a:pt x="237" y="393"/>
                    </a:lnTo>
                    <a:lnTo>
                      <a:pt x="312" y="339"/>
                    </a:lnTo>
                    <a:lnTo>
                      <a:pt x="396" y="300"/>
                    </a:lnTo>
                    <a:lnTo>
                      <a:pt x="513" y="261"/>
                    </a:lnTo>
                    <a:lnTo>
                      <a:pt x="416" y="218"/>
                    </a:lnTo>
                    <a:lnTo>
                      <a:pt x="467" y="153"/>
                    </a:lnTo>
                    <a:lnTo>
                      <a:pt x="552" y="112"/>
                    </a:lnTo>
                    <a:lnTo>
                      <a:pt x="645" y="89"/>
                    </a:lnTo>
                    <a:lnTo>
                      <a:pt x="729" y="89"/>
                    </a:lnTo>
                    <a:lnTo>
                      <a:pt x="874" y="112"/>
                    </a:lnTo>
                    <a:lnTo>
                      <a:pt x="738" y="39"/>
                    </a:lnTo>
                    <a:lnTo>
                      <a:pt x="632" y="35"/>
                    </a:lnTo>
                    <a:lnTo>
                      <a:pt x="693" y="10"/>
                    </a:lnTo>
                    <a:lnTo>
                      <a:pt x="781" y="0"/>
                    </a:lnTo>
                    <a:lnTo>
                      <a:pt x="888" y="22"/>
                    </a:lnTo>
                    <a:lnTo>
                      <a:pt x="1001" y="60"/>
                    </a:lnTo>
                    <a:lnTo>
                      <a:pt x="1122" y="118"/>
                    </a:lnTo>
                    <a:lnTo>
                      <a:pt x="1153" y="153"/>
                    </a:lnTo>
                    <a:lnTo>
                      <a:pt x="1032" y="189"/>
                    </a:lnTo>
                    <a:lnTo>
                      <a:pt x="932" y="207"/>
                    </a:lnTo>
                    <a:lnTo>
                      <a:pt x="820" y="254"/>
                    </a:lnTo>
                    <a:lnTo>
                      <a:pt x="772" y="300"/>
                    </a:lnTo>
                    <a:lnTo>
                      <a:pt x="738" y="3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8" name="Freeform 117"/>
              <p:cNvSpPr>
                <a:spLocks/>
              </p:cNvSpPr>
              <p:nvPr/>
            </p:nvSpPr>
            <p:spPr bwMode="auto">
              <a:xfrm>
                <a:off x="4263" y="1157"/>
                <a:ext cx="269" cy="327"/>
              </a:xfrm>
              <a:custGeom>
                <a:avLst/>
                <a:gdLst>
                  <a:gd name="T0" fmla="*/ 0 w 1615"/>
                  <a:gd name="T1" fmla="*/ 0 h 2287"/>
                  <a:gd name="T2" fmla="*/ 0 w 1615"/>
                  <a:gd name="T3" fmla="*/ 0 h 2287"/>
                  <a:gd name="T4" fmla="*/ 0 w 1615"/>
                  <a:gd name="T5" fmla="*/ 0 h 2287"/>
                  <a:gd name="T6" fmla="*/ 0 w 1615"/>
                  <a:gd name="T7" fmla="*/ 0 h 2287"/>
                  <a:gd name="T8" fmla="*/ 0 w 1615"/>
                  <a:gd name="T9" fmla="*/ 0 h 2287"/>
                  <a:gd name="T10" fmla="*/ 0 w 1615"/>
                  <a:gd name="T11" fmla="*/ 0 h 2287"/>
                  <a:gd name="T12" fmla="*/ 0 w 1615"/>
                  <a:gd name="T13" fmla="*/ 0 h 2287"/>
                  <a:gd name="T14" fmla="*/ 0 w 1615"/>
                  <a:gd name="T15" fmla="*/ 0 h 2287"/>
                  <a:gd name="T16" fmla="*/ 0 w 1615"/>
                  <a:gd name="T17" fmla="*/ 0 h 2287"/>
                  <a:gd name="T18" fmla="*/ 0 w 1615"/>
                  <a:gd name="T19" fmla="*/ 0 h 2287"/>
                  <a:gd name="T20" fmla="*/ 0 w 1615"/>
                  <a:gd name="T21" fmla="*/ 0 h 2287"/>
                  <a:gd name="T22" fmla="*/ 0 w 1615"/>
                  <a:gd name="T23" fmla="*/ 0 h 2287"/>
                  <a:gd name="T24" fmla="*/ 0 w 1615"/>
                  <a:gd name="T25" fmla="*/ 0 h 2287"/>
                  <a:gd name="T26" fmla="*/ 0 w 1615"/>
                  <a:gd name="T27" fmla="*/ 0 h 2287"/>
                  <a:gd name="T28" fmla="*/ 0 w 1615"/>
                  <a:gd name="T29" fmla="*/ 0 h 2287"/>
                  <a:gd name="T30" fmla="*/ 0 w 1615"/>
                  <a:gd name="T31" fmla="*/ 0 h 2287"/>
                  <a:gd name="T32" fmla="*/ 0 w 1615"/>
                  <a:gd name="T33" fmla="*/ 0 h 2287"/>
                  <a:gd name="T34" fmla="*/ 0 w 1615"/>
                  <a:gd name="T35" fmla="*/ 0 h 2287"/>
                  <a:gd name="T36" fmla="*/ 0 w 1615"/>
                  <a:gd name="T37" fmla="*/ 0 h 2287"/>
                  <a:gd name="T38" fmla="*/ 0 w 1615"/>
                  <a:gd name="T39" fmla="*/ 0 h 2287"/>
                  <a:gd name="T40" fmla="*/ 0 w 1615"/>
                  <a:gd name="T41" fmla="*/ 0 h 2287"/>
                  <a:gd name="T42" fmla="*/ 0 w 1615"/>
                  <a:gd name="T43" fmla="*/ 0 h 2287"/>
                  <a:gd name="T44" fmla="*/ 0 w 1615"/>
                  <a:gd name="T45" fmla="*/ 0 h 2287"/>
                  <a:gd name="T46" fmla="*/ 0 w 1615"/>
                  <a:gd name="T47" fmla="*/ 0 h 2287"/>
                  <a:gd name="T48" fmla="*/ 0 w 1615"/>
                  <a:gd name="T49" fmla="*/ 0 h 2287"/>
                  <a:gd name="T50" fmla="*/ 0 w 1615"/>
                  <a:gd name="T51" fmla="*/ 0 h 2287"/>
                  <a:gd name="T52" fmla="*/ 0 w 1615"/>
                  <a:gd name="T53" fmla="*/ 0 h 2287"/>
                  <a:gd name="T54" fmla="*/ 0 w 1615"/>
                  <a:gd name="T55" fmla="*/ 0 h 2287"/>
                  <a:gd name="T56" fmla="*/ 0 w 1615"/>
                  <a:gd name="T57" fmla="*/ 0 h 2287"/>
                  <a:gd name="T58" fmla="*/ 0 w 1615"/>
                  <a:gd name="T59" fmla="*/ 0 h 2287"/>
                  <a:gd name="T60" fmla="*/ 0 w 1615"/>
                  <a:gd name="T61" fmla="*/ 0 h 2287"/>
                  <a:gd name="T62" fmla="*/ 0 w 1615"/>
                  <a:gd name="T63" fmla="*/ 0 h 2287"/>
                  <a:gd name="T64" fmla="*/ 0 w 1615"/>
                  <a:gd name="T65" fmla="*/ 0 h 2287"/>
                  <a:gd name="T66" fmla="*/ 0 w 1615"/>
                  <a:gd name="T67" fmla="*/ 0 h 2287"/>
                  <a:gd name="T68" fmla="*/ 0 w 1615"/>
                  <a:gd name="T69" fmla="*/ 0 h 2287"/>
                  <a:gd name="T70" fmla="*/ 0 w 1615"/>
                  <a:gd name="T71" fmla="*/ 0 h 2287"/>
                  <a:gd name="T72" fmla="*/ 0 w 1615"/>
                  <a:gd name="T73" fmla="*/ 0 h 2287"/>
                  <a:gd name="T74" fmla="*/ 0 w 1615"/>
                  <a:gd name="T75" fmla="*/ 0 h 2287"/>
                  <a:gd name="T76" fmla="*/ 0 w 1615"/>
                  <a:gd name="T77" fmla="*/ 0 h 2287"/>
                  <a:gd name="T78" fmla="*/ 0 w 1615"/>
                  <a:gd name="T79" fmla="*/ 0 h 2287"/>
                  <a:gd name="T80" fmla="*/ 0 w 1615"/>
                  <a:gd name="T81" fmla="*/ 0 h 2287"/>
                  <a:gd name="T82" fmla="*/ 0 w 1615"/>
                  <a:gd name="T83" fmla="*/ 0 h 228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615"/>
                  <a:gd name="T127" fmla="*/ 0 h 2287"/>
                  <a:gd name="T128" fmla="*/ 1615 w 1615"/>
                  <a:gd name="T129" fmla="*/ 2287 h 228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615" h="2287">
                    <a:moveTo>
                      <a:pt x="174" y="385"/>
                    </a:moveTo>
                    <a:lnTo>
                      <a:pt x="27" y="293"/>
                    </a:lnTo>
                    <a:lnTo>
                      <a:pt x="0" y="249"/>
                    </a:lnTo>
                    <a:lnTo>
                      <a:pt x="10" y="204"/>
                    </a:lnTo>
                    <a:lnTo>
                      <a:pt x="40" y="153"/>
                    </a:lnTo>
                    <a:lnTo>
                      <a:pt x="111" y="87"/>
                    </a:lnTo>
                    <a:lnTo>
                      <a:pt x="211" y="39"/>
                    </a:lnTo>
                    <a:lnTo>
                      <a:pt x="322" y="6"/>
                    </a:lnTo>
                    <a:lnTo>
                      <a:pt x="422" y="0"/>
                    </a:lnTo>
                    <a:lnTo>
                      <a:pt x="500" y="6"/>
                    </a:lnTo>
                    <a:lnTo>
                      <a:pt x="551" y="30"/>
                    </a:lnTo>
                    <a:lnTo>
                      <a:pt x="586" y="60"/>
                    </a:lnTo>
                    <a:lnTo>
                      <a:pt x="610" y="106"/>
                    </a:lnTo>
                    <a:lnTo>
                      <a:pt x="627" y="189"/>
                    </a:lnTo>
                    <a:lnTo>
                      <a:pt x="650" y="113"/>
                    </a:lnTo>
                    <a:lnTo>
                      <a:pt x="655" y="64"/>
                    </a:lnTo>
                    <a:lnTo>
                      <a:pt x="655" y="35"/>
                    </a:lnTo>
                    <a:lnTo>
                      <a:pt x="712" y="64"/>
                    </a:lnTo>
                    <a:lnTo>
                      <a:pt x="754" y="124"/>
                    </a:lnTo>
                    <a:lnTo>
                      <a:pt x="782" y="195"/>
                    </a:lnTo>
                    <a:lnTo>
                      <a:pt x="782" y="255"/>
                    </a:lnTo>
                    <a:lnTo>
                      <a:pt x="782" y="335"/>
                    </a:lnTo>
                    <a:lnTo>
                      <a:pt x="843" y="160"/>
                    </a:lnTo>
                    <a:lnTo>
                      <a:pt x="866" y="214"/>
                    </a:lnTo>
                    <a:lnTo>
                      <a:pt x="890" y="249"/>
                    </a:lnTo>
                    <a:lnTo>
                      <a:pt x="918" y="273"/>
                    </a:lnTo>
                    <a:lnTo>
                      <a:pt x="970" y="273"/>
                    </a:lnTo>
                    <a:lnTo>
                      <a:pt x="1038" y="249"/>
                    </a:lnTo>
                    <a:lnTo>
                      <a:pt x="1111" y="221"/>
                    </a:lnTo>
                    <a:lnTo>
                      <a:pt x="1186" y="221"/>
                    </a:lnTo>
                    <a:lnTo>
                      <a:pt x="1271" y="243"/>
                    </a:lnTo>
                    <a:lnTo>
                      <a:pt x="1203" y="249"/>
                    </a:lnTo>
                    <a:lnTo>
                      <a:pt x="1151" y="283"/>
                    </a:lnTo>
                    <a:lnTo>
                      <a:pt x="1109" y="325"/>
                    </a:lnTo>
                    <a:lnTo>
                      <a:pt x="1171" y="335"/>
                    </a:lnTo>
                    <a:lnTo>
                      <a:pt x="1255" y="354"/>
                    </a:lnTo>
                    <a:lnTo>
                      <a:pt x="1321" y="379"/>
                    </a:lnTo>
                    <a:lnTo>
                      <a:pt x="1422" y="460"/>
                    </a:lnTo>
                    <a:lnTo>
                      <a:pt x="1449" y="497"/>
                    </a:lnTo>
                    <a:lnTo>
                      <a:pt x="1357" y="453"/>
                    </a:lnTo>
                    <a:lnTo>
                      <a:pt x="1265" y="423"/>
                    </a:lnTo>
                    <a:lnTo>
                      <a:pt x="1179" y="414"/>
                    </a:lnTo>
                    <a:lnTo>
                      <a:pt x="1296" y="460"/>
                    </a:lnTo>
                    <a:lnTo>
                      <a:pt x="1396" y="519"/>
                    </a:lnTo>
                    <a:lnTo>
                      <a:pt x="1477" y="606"/>
                    </a:lnTo>
                    <a:lnTo>
                      <a:pt x="1512" y="664"/>
                    </a:lnTo>
                    <a:lnTo>
                      <a:pt x="1521" y="711"/>
                    </a:lnTo>
                    <a:lnTo>
                      <a:pt x="1515" y="737"/>
                    </a:lnTo>
                    <a:lnTo>
                      <a:pt x="1498" y="743"/>
                    </a:lnTo>
                    <a:lnTo>
                      <a:pt x="1458" y="729"/>
                    </a:lnTo>
                    <a:lnTo>
                      <a:pt x="1367" y="674"/>
                    </a:lnTo>
                    <a:lnTo>
                      <a:pt x="1305" y="625"/>
                    </a:lnTo>
                    <a:lnTo>
                      <a:pt x="1437" y="780"/>
                    </a:lnTo>
                    <a:lnTo>
                      <a:pt x="1515" y="907"/>
                    </a:lnTo>
                    <a:lnTo>
                      <a:pt x="1567" y="1023"/>
                    </a:lnTo>
                    <a:lnTo>
                      <a:pt x="1602" y="1155"/>
                    </a:lnTo>
                    <a:lnTo>
                      <a:pt x="1615" y="1271"/>
                    </a:lnTo>
                    <a:lnTo>
                      <a:pt x="1610" y="1395"/>
                    </a:lnTo>
                    <a:lnTo>
                      <a:pt x="1592" y="1578"/>
                    </a:lnTo>
                    <a:lnTo>
                      <a:pt x="1547" y="1735"/>
                    </a:lnTo>
                    <a:lnTo>
                      <a:pt x="1474" y="1871"/>
                    </a:lnTo>
                    <a:lnTo>
                      <a:pt x="1367" y="2003"/>
                    </a:lnTo>
                    <a:lnTo>
                      <a:pt x="1226" y="2136"/>
                    </a:lnTo>
                    <a:lnTo>
                      <a:pt x="1151" y="2186"/>
                    </a:lnTo>
                    <a:lnTo>
                      <a:pt x="1062" y="2210"/>
                    </a:lnTo>
                    <a:lnTo>
                      <a:pt x="915" y="2287"/>
                    </a:lnTo>
                    <a:lnTo>
                      <a:pt x="1031" y="2186"/>
                    </a:lnTo>
                    <a:lnTo>
                      <a:pt x="1171" y="2015"/>
                    </a:lnTo>
                    <a:lnTo>
                      <a:pt x="1238" y="1819"/>
                    </a:lnTo>
                    <a:lnTo>
                      <a:pt x="1278" y="1586"/>
                    </a:lnTo>
                    <a:lnTo>
                      <a:pt x="1279" y="1463"/>
                    </a:lnTo>
                    <a:lnTo>
                      <a:pt x="1265" y="1285"/>
                    </a:lnTo>
                    <a:lnTo>
                      <a:pt x="1238" y="1163"/>
                    </a:lnTo>
                    <a:lnTo>
                      <a:pt x="1203" y="1065"/>
                    </a:lnTo>
                    <a:lnTo>
                      <a:pt x="1179" y="1005"/>
                    </a:lnTo>
                    <a:lnTo>
                      <a:pt x="1163" y="897"/>
                    </a:lnTo>
                    <a:lnTo>
                      <a:pt x="1128" y="743"/>
                    </a:lnTo>
                    <a:lnTo>
                      <a:pt x="1086" y="664"/>
                    </a:lnTo>
                    <a:lnTo>
                      <a:pt x="947" y="453"/>
                    </a:lnTo>
                    <a:lnTo>
                      <a:pt x="890" y="405"/>
                    </a:lnTo>
                    <a:lnTo>
                      <a:pt x="818" y="379"/>
                    </a:lnTo>
                    <a:lnTo>
                      <a:pt x="754" y="374"/>
                    </a:lnTo>
                    <a:lnTo>
                      <a:pt x="642" y="385"/>
                    </a:lnTo>
                    <a:lnTo>
                      <a:pt x="356" y="482"/>
                    </a:lnTo>
                    <a:lnTo>
                      <a:pt x="174" y="3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19" name="Freeform 118"/>
              <p:cNvSpPr>
                <a:spLocks/>
              </p:cNvSpPr>
              <p:nvPr/>
            </p:nvSpPr>
            <p:spPr bwMode="auto">
              <a:xfrm>
                <a:off x="4139" y="1143"/>
                <a:ext cx="396" cy="228"/>
              </a:xfrm>
              <a:custGeom>
                <a:avLst/>
                <a:gdLst>
                  <a:gd name="T0" fmla="*/ 0 w 2375"/>
                  <a:gd name="T1" fmla="*/ 0 h 1597"/>
                  <a:gd name="T2" fmla="*/ 0 w 2375"/>
                  <a:gd name="T3" fmla="*/ 0 h 1597"/>
                  <a:gd name="T4" fmla="*/ 0 w 2375"/>
                  <a:gd name="T5" fmla="*/ 0 h 1597"/>
                  <a:gd name="T6" fmla="*/ 0 w 2375"/>
                  <a:gd name="T7" fmla="*/ 0 h 1597"/>
                  <a:gd name="T8" fmla="*/ 0 w 2375"/>
                  <a:gd name="T9" fmla="*/ 0 h 1597"/>
                  <a:gd name="T10" fmla="*/ 0 w 2375"/>
                  <a:gd name="T11" fmla="*/ 0 h 1597"/>
                  <a:gd name="T12" fmla="*/ 0 w 2375"/>
                  <a:gd name="T13" fmla="*/ 0 h 1597"/>
                  <a:gd name="T14" fmla="*/ 0 w 2375"/>
                  <a:gd name="T15" fmla="*/ 0 h 1597"/>
                  <a:gd name="T16" fmla="*/ 0 w 2375"/>
                  <a:gd name="T17" fmla="*/ 0 h 1597"/>
                  <a:gd name="T18" fmla="*/ 0 w 2375"/>
                  <a:gd name="T19" fmla="*/ 0 h 1597"/>
                  <a:gd name="T20" fmla="*/ 0 w 2375"/>
                  <a:gd name="T21" fmla="*/ 0 h 1597"/>
                  <a:gd name="T22" fmla="*/ 0 w 2375"/>
                  <a:gd name="T23" fmla="*/ 0 h 1597"/>
                  <a:gd name="T24" fmla="*/ 0 w 2375"/>
                  <a:gd name="T25" fmla="*/ 0 h 1597"/>
                  <a:gd name="T26" fmla="*/ 0 w 2375"/>
                  <a:gd name="T27" fmla="*/ 0 h 1597"/>
                  <a:gd name="T28" fmla="*/ 0 w 2375"/>
                  <a:gd name="T29" fmla="*/ 0 h 1597"/>
                  <a:gd name="T30" fmla="*/ 0 w 2375"/>
                  <a:gd name="T31" fmla="*/ 0 h 1597"/>
                  <a:gd name="T32" fmla="*/ 0 w 2375"/>
                  <a:gd name="T33" fmla="*/ 0 h 1597"/>
                  <a:gd name="T34" fmla="*/ 0 w 2375"/>
                  <a:gd name="T35" fmla="*/ 0 h 1597"/>
                  <a:gd name="T36" fmla="*/ 0 w 2375"/>
                  <a:gd name="T37" fmla="*/ 0 h 1597"/>
                  <a:gd name="T38" fmla="*/ 0 w 2375"/>
                  <a:gd name="T39" fmla="*/ 0 h 1597"/>
                  <a:gd name="T40" fmla="*/ 0 w 2375"/>
                  <a:gd name="T41" fmla="*/ 0 h 1597"/>
                  <a:gd name="T42" fmla="*/ 0 w 2375"/>
                  <a:gd name="T43" fmla="*/ 0 h 1597"/>
                  <a:gd name="T44" fmla="*/ 0 w 2375"/>
                  <a:gd name="T45" fmla="*/ 0 h 1597"/>
                  <a:gd name="T46" fmla="*/ 0 w 2375"/>
                  <a:gd name="T47" fmla="*/ 0 h 1597"/>
                  <a:gd name="T48" fmla="*/ 0 w 2375"/>
                  <a:gd name="T49" fmla="*/ 0 h 1597"/>
                  <a:gd name="T50" fmla="*/ 0 w 2375"/>
                  <a:gd name="T51" fmla="*/ 0 h 1597"/>
                  <a:gd name="T52" fmla="*/ 0 w 2375"/>
                  <a:gd name="T53" fmla="*/ 0 h 1597"/>
                  <a:gd name="T54" fmla="*/ 0 w 2375"/>
                  <a:gd name="T55" fmla="*/ 0 h 1597"/>
                  <a:gd name="T56" fmla="*/ 0 w 2375"/>
                  <a:gd name="T57" fmla="*/ 0 h 1597"/>
                  <a:gd name="T58" fmla="*/ 0 w 2375"/>
                  <a:gd name="T59" fmla="*/ 0 h 1597"/>
                  <a:gd name="T60" fmla="*/ 0 w 2375"/>
                  <a:gd name="T61" fmla="*/ 0 h 1597"/>
                  <a:gd name="T62" fmla="*/ 0 w 2375"/>
                  <a:gd name="T63" fmla="*/ 0 h 1597"/>
                  <a:gd name="T64" fmla="*/ 0 w 2375"/>
                  <a:gd name="T65" fmla="*/ 0 h 1597"/>
                  <a:gd name="T66" fmla="*/ 0 w 2375"/>
                  <a:gd name="T67" fmla="*/ 0 h 1597"/>
                  <a:gd name="T68" fmla="*/ 0 w 2375"/>
                  <a:gd name="T69" fmla="*/ 0 h 1597"/>
                  <a:gd name="T70" fmla="*/ 0 w 2375"/>
                  <a:gd name="T71" fmla="*/ 0 h 1597"/>
                  <a:gd name="T72" fmla="*/ 0 w 2375"/>
                  <a:gd name="T73" fmla="*/ 0 h 1597"/>
                  <a:gd name="T74" fmla="*/ 0 w 2375"/>
                  <a:gd name="T75" fmla="*/ 0 h 1597"/>
                  <a:gd name="T76" fmla="*/ 0 w 2375"/>
                  <a:gd name="T77" fmla="*/ 0 h 1597"/>
                  <a:gd name="T78" fmla="*/ 0 w 2375"/>
                  <a:gd name="T79" fmla="*/ 0 h 159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2375"/>
                  <a:gd name="T121" fmla="*/ 0 h 1597"/>
                  <a:gd name="T122" fmla="*/ 2375 w 2375"/>
                  <a:gd name="T123" fmla="*/ 1597 h 159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2375" h="1597">
                    <a:moveTo>
                      <a:pt x="0" y="1025"/>
                    </a:moveTo>
                    <a:lnTo>
                      <a:pt x="27" y="886"/>
                    </a:lnTo>
                    <a:lnTo>
                      <a:pt x="102" y="759"/>
                    </a:lnTo>
                    <a:lnTo>
                      <a:pt x="174" y="674"/>
                    </a:lnTo>
                    <a:lnTo>
                      <a:pt x="253" y="609"/>
                    </a:lnTo>
                    <a:lnTo>
                      <a:pt x="267" y="557"/>
                    </a:lnTo>
                    <a:lnTo>
                      <a:pt x="336" y="480"/>
                    </a:lnTo>
                    <a:lnTo>
                      <a:pt x="413" y="434"/>
                    </a:lnTo>
                    <a:lnTo>
                      <a:pt x="496" y="407"/>
                    </a:lnTo>
                    <a:lnTo>
                      <a:pt x="497" y="368"/>
                    </a:lnTo>
                    <a:lnTo>
                      <a:pt x="535" y="316"/>
                    </a:lnTo>
                    <a:lnTo>
                      <a:pt x="600" y="275"/>
                    </a:lnTo>
                    <a:lnTo>
                      <a:pt x="665" y="255"/>
                    </a:lnTo>
                    <a:lnTo>
                      <a:pt x="689" y="155"/>
                    </a:lnTo>
                    <a:lnTo>
                      <a:pt x="757" y="87"/>
                    </a:lnTo>
                    <a:lnTo>
                      <a:pt x="858" y="51"/>
                    </a:lnTo>
                    <a:lnTo>
                      <a:pt x="976" y="18"/>
                    </a:lnTo>
                    <a:lnTo>
                      <a:pt x="1088" y="24"/>
                    </a:lnTo>
                    <a:lnTo>
                      <a:pt x="1233" y="44"/>
                    </a:lnTo>
                    <a:lnTo>
                      <a:pt x="1327" y="86"/>
                    </a:lnTo>
                    <a:lnTo>
                      <a:pt x="1351" y="51"/>
                    </a:lnTo>
                    <a:lnTo>
                      <a:pt x="1428" y="61"/>
                    </a:lnTo>
                    <a:lnTo>
                      <a:pt x="1471" y="111"/>
                    </a:lnTo>
                    <a:lnTo>
                      <a:pt x="1505" y="165"/>
                    </a:lnTo>
                    <a:lnTo>
                      <a:pt x="1515" y="236"/>
                    </a:lnTo>
                    <a:lnTo>
                      <a:pt x="1515" y="324"/>
                    </a:lnTo>
                    <a:lnTo>
                      <a:pt x="1515" y="442"/>
                    </a:lnTo>
                    <a:lnTo>
                      <a:pt x="1563" y="430"/>
                    </a:lnTo>
                    <a:lnTo>
                      <a:pt x="1584" y="275"/>
                    </a:lnTo>
                    <a:lnTo>
                      <a:pt x="1597" y="209"/>
                    </a:lnTo>
                    <a:lnTo>
                      <a:pt x="1625" y="174"/>
                    </a:lnTo>
                    <a:lnTo>
                      <a:pt x="1670" y="143"/>
                    </a:lnTo>
                    <a:lnTo>
                      <a:pt x="1760" y="134"/>
                    </a:lnTo>
                    <a:lnTo>
                      <a:pt x="1837" y="149"/>
                    </a:lnTo>
                    <a:lnTo>
                      <a:pt x="1951" y="194"/>
                    </a:lnTo>
                    <a:lnTo>
                      <a:pt x="2020" y="280"/>
                    </a:lnTo>
                    <a:lnTo>
                      <a:pt x="2048" y="324"/>
                    </a:lnTo>
                    <a:lnTo>
                      <a:pt x="2012" y="334"/>
                    </a:lnTo>
                    <a:lnTo>
                      <a:pt x="2095" y="368"/>
                    </a:lnTo>
                    <a:lnTo>
                      <a:pt x="2178" y="497"/>
                    </a:lnTo>
                    <a:lnTo>
                      <a:pt x="2256" y="656"/>
                    </a:lnTo>
                    <a:lnTo>
                      <a:pt x="2308" y="824"/>
                    </a:lnTo>
                    <a:lnTo>
                      <a:pt x="2333" y="982"/>
                    </a:lnTo>
                    <a:lnTo>
                      <a:pt x="2351" y="1175"/>
                    </a:lnTo>
                    <a:lnTo>
                      <a:pt x="2351" y="1336"/>
                    </a:lnTo>
                    <a:lnTo>
                      <a:pt x="2336" y="1597"/>
                    </a:lnTo>
                    <a:lnTo>
                      <a:pt x="2366" y="1354"/>
                    </a:lnTo>
                    <a:lnTo>
                      <a:pt x="2375" y="1166"/>
                    </a:lnTo>
                    <a:lnTo>
                      <a:pt x="2356" y="943"/>
                    </a:lnTo>
                    <a:lnTo>
                      <a:pt x="2316" y="774"/>
                    </a:lnTo>
                    <a:lnTo>
                      <a:pt x="2244" y="573"/>
                    </a:lnTo>
                    <a:lnTo>
                      <a:pt x="2155" y="401"/>
                    </a:lnTo>
                    <a:lnTo>
                      <a:pt x="2085" y="334"/>
                    </a:lnTo>
                    <a:lnTo>
                      <a:pt x="2046" y="255"/>
                    </a:lnTo>
                    <a:lnTo>
                      <a:pt x="1951" y="155"/>
                    </a:lnTo>
                    <a:lnTo>
                      <a:pt x="1842" y="101"/>
                    </a:lnTo>
                    <a:lnTo>
                      <a:pt x="1734" y="76"/>
                    </a:lnTo>
                    <a:lnTo>
                      <a:pt x="1625" y="57"/>
                    </a:lnTo>
                    <a:lnTo>
                      <a:pt x="1559" y="61"/>
                    </a:lnTo>
                    <a:lnTo>
                      <a:pt x="1535" y="95"/>
                    </a:lnTo>
                    <a:lnTo>
                      <a:pt x="1523" y="134"/>
                    </a:lnTo>
                    <a:lnTo>
                      <a:pt x="1471" y="61"/>
                    </a:lnTo>
                    <a:lnTo>
                      <a:pt x="1391" y="33"/>
                    </a:lnTo>
                    <a:lnTo>
                      <a:pt x="1268" y="18"/>
                    </a:lnTo>
                    <a:lnTo>
                      <a:pt x="1063" y="0"/>
                    </a:lnTo>
                    <a:lnTo>
                      <a:pt x="929" y="0"/>
                    </a:lnTo>
                    <a:lnTo>
                      <a:pt x="788" y="44"/>
                    </a:lnTo>
                    <a:lnTo>
                      <a:pt x="702" y="101"/>
                    </a:lnTo>
                    <a:lnTo>
                      <a:pt x="655" y="149"/>
                    </a:lnTo>
                    <a:lnTo>
                      <a:pt x="624" y="208"/>
                    </a:lnTo>
                    <a:lnTo>
                      <a:pt x="619" y="255"/>
                    </a:lnTo>
                    <a:lnTo>
                      <a:pt x="544" y="290"/>
                    </a:lnTo>
                    <a:lnTo>
                      <a:pt x="480" y="344"/>
                    </a:lnTo>
                    <a:lnTo>
                      <a:pt x="436" y="388"/>
                    </a:lnTo>
                    <a:lnTo>
                      <a:pt x="304" y="455"/>
                    </a:lnTo>
                    <a:lnTo>
                      <a:pt x="249" y="532"/>
                    </a:lnTo>
                    <a:lnTo>
                      <a:pt x="226" y="601"/>
                    </a:lnTo>
                    <a:lnTo>
                      <a:pt x="123" y="696"/>
                    </a:lnTo>
                    <a:lnTo>
                      <a:pt x="74" y="774"/>
                    </a:lnTo>
                    <a:lnTo>
                      <a:pt x="21" y="872"/>
                    </a:lnTo>
                    <a:lnTo>
                      <a:pt x="0" y="10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0" name="Freeform 119"/>
              <p:cNvSpPr>
                <a:spLocks/>
              </p:cNvSpPr>
              <p:nvPr/>
            </p:nvSpPr>
            <p:spPr bwMode="auto">
              <a:xfrm>
                <a:off x="4214" y="1356"/>
                <a:ext cx="25" cy="26"/>
              </a:xfrm>
              <a:custGeom>
                <a:avLst/>
                <a:gdLst>
                  <a:gd name="T0" fmla="*/ 0 w 151"/>
                  <a:gd name="T1" fmla="*/ 0 h 183"/>
                  <a:gd name="T2" fmla="*/ 0 w 151"/>
                  <a:gd name="T3" fmla="*/ 0 h 183"/>
                  <a:gd name="T4" fmla="*/ 0 w 151"/>
                  <a:gd name="T5" fmla="*/ 0 h 183"/>
                  <a:gd name="T6" fmla="*/ 0 w 151"/>
                  <a:gd name="T7" fmla="*/ 0 h 183"/>
                  <a:gd name="T8" fmla="*/ 0 w 151"/>
                  <a:gd name="T9" fmla="*/ 0 h 183"/>
                  <a:gd name="T10" fmla="*/ 0 w 151"/>
                  <a:gd name="T11" fmla="*/ 0 h 183"/>
                  <a:gd name="T12" fmla="*/ 0 w 151"/>
                  <a:gd name="T13" fmla="*/ 0 h 183"/>
                  <a:gd name="T14" fmla="*/ 0 w 151"/>
                  <a:gd name="T15" fmla="*/ 0 h 183"/>
                  <a:gd name="T16" fmla="*/ 0 w 151"/>
                  <a:gd name="T17" fmla="*/ 0 h 183"/>
                  <a:gd name="T18" fmla="*/ 0 w 151"/>
                  <a:gd name="T19" fmla="*/ 0 h 18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51"/>
                  <a:gd name="T31" fmla="*/ 0 h 183"/>
                  <a:gd name="T32" fmla="*/ 151 w 151"/>
                  <a:gd name="T33" fmla="*/ 183 h 18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51" h="183">
                    <a:moveTo>
                      <a:pt x="19" y="21"/>
                    </a:moveTo>
                    <a:lnTo>
                      <a:pt x="19" y="47"/>
                    </a:lnTo>
                    <a:lnTo>
                      <a:pt x="0" y="114"/>
                    </a:lnTo>
                    <a:lnTo>
                      <a:pt x="6" y="129"/>
                    </a:lnTo>
                    <a:lnTo>
                      <a:pt x="151" y="183"/>
                    </a:lnTo>
                    <a:lnTo>
                      <a:pt x="99" y="146"/>
                    </a:lnTo>
                    <a:lnTo>
                      <a:pt x="86" y="97"/>
                    </a:lnTo>
                    <a:lnTo>
                      <a:pt x="95" y="68"/>
                    </a:lnTo>
                    <a:lnTo>
                      <a:pt x="123" y="0"/>
                    </a:lnTo>
                    <a:lnTo>
                      <a:pt x="19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1" name="Freeform 120"/>
              <p:cNvSpPr>
                <a:spLocks/>
              </p:cNvSpPr>
              <p:nvPr/>
            </p:nvSpPr>
            <p:spPr bwMode="auto">
              <a:xfrm>
                <a:off x="4355" y="1399"/>
                <a:ext cx="73" cy="20"/>
              </a:xfrm>
              <a:custGeom>
                <a:avLst/>
                <a:gdLst>
                  <a:gd name="T0" fmla="*/ 0 w 443"/>
                  <a:gd name="T1" fmla="*/ 0 h 136"/>
                  <a:gd name="T2" fmla="*/ 0 w 443"/>
                  <a:gd name="T3" fmla="*/ 0 h 136"/>
                  <a:gd name="T4" fmla="*/ 0 w 443"/>
                  <a:gd name="T5" fmla="*/ 0 h 136"/>
                  <a:gd name="T6" fmla="*/ 0 w 443"/>
                  <a:gd name="T7" fmla="*/ 0 h 136"/>
                  <a:gd name="T8" fmla="*/ 0 w 443"/>
                  <a:gd name="T9" fmla="*/ 0 h 136"/>
                  <a:gd name="T10" fmla="*/ 0 w 443"/>
                  <a:gd name="T11" fmla="*/ 0 h 136"/>
                  <a:gd name="T12" fmla="*/ 0 w 443"/>
                  <a:gd name="T13" fmla="*/ 0 h 136"/>
                  <a:gd name="T14" fmla="*/ 0 w 443"/>
                  <a:gd name="T15" fmla="*/ 0 h 136"/>
                  <a:gd name="T16" fmla="*/ 0 w 443"/>
                  <a:gd name="T17" fmla="*/ 0 h 136"/>
                  <a:gd name="T18" fmla="*/ 0 w 443"/>
                  <a:gd name="T19" fmla="*/ 0 h 136"/>
                  <a:gd name="T20" fmla="*/ 0 w 443"/>
                  <a:gd name="T21" fmla="*/ 0 h 136"/>
                  <a:gd name="T22" fmla="*/ 0 w 443"/>
                  <a:gd name="T23" fmla="*/ 0 h 136"/>
                  <a:gd name="T24" fmla="*/ 0 w 443"/>
                  <a:gd name="T25" fmla="*/ 0 h 136"/>
                  <a:gd name="T26" fmla="*/ 0 w 443"/>
                  <a:gd name="T27" fmla="*/ 0 h 136"/>
                  <a:gd name="T28" fmla="*/ 0 w 443"/>
                  <a:gd name="T29" fmla="*/ 0 h 136"/>
                  <a:gd name="T30" fmla="*/ 0 w 443"/>
                  <a:gd name="T31" fmla="*/ 0 h 136"/>
                  <a:gd name="T32" fmla="*/ 0 w 443"/>
                  <a:gd name="T33" fmla="*/ 0 h 136"/>
                  <a:gd name="T34" fmla="*/ 0 w 443"/>
                  <a:gd name="T35" fmla="*/ 0 h 136"/>
                  <a:gd name="T36" fmla="*/ 0 w 443"/>
                  <a:gd name="T37" fmla="*/ 0 h 1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43"/>
                  <a:gd name="T58" fmla="*/ 0 h 136"/>
                  <a:gd name="T59" fmla="*/ 443 w 443"/>
                  <a:gd name="T60" fmla="*/ 136 h 1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43" h="136">
                    <a:moveTo>
                      <a:pt x="0" y="136"/>
                    </a:moveTo>
                    <a:lnTo>
                      <a:pt x="104" y="40"/>
                    </a:lnTo>
                    <a:lnTo>
                      <a:pt x="179" y="15"/>
                    </a:lnTo>
                    <a:lnTo>
                      <a:pt x="223" y="7"/>
                    </a:lnTo>
                    <a:lnTo>
                      <a:pt x="261" y="15"/>
                    </a:lnTo>
                    <a:lnTo>
                      <a:pt x="280" y="7"/>
                    </a:lnTo>
                    <a:lnTo>
                      <a:pt x="324" y="0"/>
                    </a:lnTo>
                    <a:lnTo>
                      <a:pt x="367" y="7"/>
                    </a:lnTo>
                    <a:lnTo>
                      <a:pt x="406" y="39"/>
                    </a:lnTo>
                    <a:lnTo>
                      <a:pt x="443" y="105"/>
                    </a:lnTo>
                    <a:lnTo>
                      <a:pt x="391" y="69"/>
                    </a:lnTo>
                    <a:lnTo>
                      <a:pt x="342" y="51"/>
                    </a:lnTo>
                    <a:lnTo>
                      <a:pt x="315" y="51"/>
                    </a:lnTo>
                    <a:lnTo>
                      <a:pt x="251" y="51"/>
                    </a:lnTo>
                    <a:lnTo>
                      <a:pt x="161" y="69"/>
                    </a:lnTo>
                    <a:lnTo>
                      <a:pt x="99" y="96"/>
                    </a:lnTo>
                    <a:lnTo>
                      <a:pt x="52" y="131"/>
                    </a:lnTo>
                    <a:lnTo>
                      <a:pt x="20" y="136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2" name="Freeform 121"/>
              <p:cNvSpPr>
                <a:spLocks/>
              </p:cNvSpPr>
              <p:nvPr/>
            </p:nvSpPr>
            <p:spPr bwMode="auto">
              <a:xfrm>
                <a:off x="4349" y="1413"/>
                <a:ext cx="79" cy="17"/>
              </a:xfrm>
              <a:custGeom>
                <a:avLst/>
                <a:gdLst>
                  <a:gd name="T0" fmla="*/ 0 w 476"/>
                  <a:gd name="T1" fmla="*/ 0 h 123"/>
                  <a:gd name="T2" fmla="*/ 0 w 476"/>
                  <a:gd name="T3" fmla="*/ 0 h 123"/>
                  <a:gd name="T4" fmla="*/ 0 w 476"/>
                  <a:gd name="T5" fmla="*/ 0 h 123"/>
                  <a:gd name="T6" fmla="*/ 0 w 476"/>
                  <a:gd name="T7" fmla="*/ 0 h 123"/>
                  <a:gd name="T8" fmla="*/ 0 w 476"/>
                  <a:gd name="T9" fmla="*/ 0 h 123"/>
                  <a:gd name="T10" fmla="*/ 0 w 476"/>
                  <a:gd name="T11" fmla="*/ 0 h 123"/>
                  <a:gd name="T12" fmla="*/ 0 w 476"/>
                  <a:gd name="T13" fmla="*/ 0 h 123"/>
                  <a:gd name="T14" fmla="*/ 0 w 476"/>
                  <a:gd name="T15" fmla="*/ 0 h 123"/>
                  <a:gd name="T16" fmla="*/ 0 w 476"/>
                  <a:gd name="T17" fmla="*/ 0 h 123"/>
                  <a:gd name="T18" fmla="*/ 0 w 476"/>
                  <a:gd name="T19" fmla="*/ 0 h 123"/>
                  <a:gd name="T20" fmla="*/ 0 w 476"/>
                  <a:gd name="T21" fmla="*/ 0 h 123"/>
                  <a:gd name="T22" fmla="*/ 0 w 476"/>
                  <a:gd name="T23" fmla="*/ 0 h 123"/>
                  <a:gd name="T24" fmla="*/ 0 w 476"/>
                  <a:gd name="T25" fmla="*/ 0 h 123"/>
                  <a:gd name="T26" fmla="*/ 0 w 476"/>
                  <a:gd name="T27" fmla="*/ 0 h 123"/>
                  <a:gd name="T28" fmla="*/ 0 w 476"/>
                  <a:gd name="T29" fmla="*/ 0 h 123"/>
                  <a:gd name="T30" fmla="*/ 0 w 476"/>
                  <a:gd name="T31" fmla="*/ 0 h 123"/>
                  <a:gd name="T32" fmla="*/ 0 w 476"/>
                  <a:gd name="T33" fmla="*/ 0 h 123"/>
                  <a:gd name="T34" fmla="*/ 0 w 476"/>
                  <a:gd name="T35" fmla="*/ 0 h 123"/>
                  <a:gd name="T36" fmla="*/ 0 w 476"/>
                  <a:gd name="T37" fmla="*/ 0 h 123"/>
                  <a:gd name="T38" fmla="*/ 0 w 476"/>
                  <a:gd name="T39" fmla="*/ 0 h 123"/>
                  <a:gd name="T40" fmla="*/ 0 w 476"/>
                  <a:gd name="T41" fmla="*/ 0 h 123"/>
                  <a:gd name="T42" fmla="*/ 0 w 476"/>
                  <a:gd name="T43" fmla="*/ 0 h 123"/>
                  <a:gd name="T44" fmla="*/ 0 w 476"/>
                  <a:gd name="T45" fmla="*/ 0 h 123"/>
                  <a:gd name="T46" fmla="*/ 0 w 476"/>
                  <a:gd name="T47" fmla="*/ 0 h 123"/>
                  <a:gd name="T48" fmla="*/ 0 w 476"/>
                  <a:gd name="T49" fmla="*/ 0 h 123"/>
                  <a:gd name="T50" fmla="*/ 0 w 476"/>
                  <a:gd name="T51" fmla="*/ 0 h 123"/>
                  <a:gd name="T52" fmla="*/ 0 w 476"/>
                  <a:gd name="T53" fmla="*/ 0 h 123"/>
                  <a:gd name="T54" fmla="*/ 0 w 476"/>
                  <a:gd name="T55" fmla="*/ 0 h 123"/>
                  <a:gd name="T56" fmla="*/ 0 w 476"/>
                  <a:gd name="T57" fmla="*/ 0 h 12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476"/>
                  <a:gd name="T88" fmla="*/ 0 h 123"/>
                  <a:gd name="T89" fmla="*/ 476 w 476"/>
                  <a:gd name="T90" fmla="*/ 123 h 12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476" h="123">
                    <a:moveTo>
                      <a:pt x="81" y="35"/>
                    </a:moveTo>
                    <a:lnTo>
                      <a:pt x="161" y="44"/>
                    </a:lnTo>
                    <a:lnTo>
                      <a:pt x="233" y="51"/>
                    </a:lnTo>
                    <a:lnTo>
                      <a:pt x="314" y="44"/>
                    </a:lnTo>
                    <a:lnTo>
                      <a:pt x="406" y="27"/>
                    </a:lnTo>
                    <a:lnTo>
                      <a:pt x="476" y="0"/>
                    </a:lnTo>
                    <a:lnTo>
                      <a:pt x="476" y="16"/>
                    </a:lnTo>
                    <a:lnTo>
                      <a:pt x="440" y="66"/>
                    </a:lnTo>
                    <a:lnTo>
                      <a:pt x="401" y="105"/>
                    </a:lnTo>
                    <a:lnTo>
                      <a:pt x="339" y="118"/>
                    </a:lnTo>
                    <a:lnTo>
                      <a:pt x="398" y="89"/>
                    </a:lnTo>
                    <a:lnTo>
                      <a:pt x="422" y="51"/>
                    </a:lnTo>
                    <a:lnTo>
                      <a:pt x="422" y="44"/>
                    </a:lnTo>
                    <a:lnTo>
                      <a:pt x="358" y="51"/>
                    </a:lnTo>
                    <a:lnTo>
                      <a:pt x="285" y="66"/>
                    </a:lnTo>
                    <a:lnTo>
                      <a:pt x="213" y="66"/>
                    </a:lnTo>
                    <a:lnTo>
                      <a:pt x="162" y="69"/>
                    </a:lnTo>
                    <a:lnTo>
                      <a:pt x="182" y="94"/>
                    </a:lnTo>
                    <a:lnTo>
                      <a:pt x="247" y="118"/>
                    </a:lnTo>
                    <a:lnTo>
                      <a:pt x="285" y="123"/>
                    </a:lnTo>
                    <a:lnTo>
                      <a:pt x="206" y="118"/>
                    </a:lnTo>
                    <a:lnTo>
                      <a:pt x="145" y="105"/>
                    </a:lnTo>
                    <a:lnTo>
                      <a:pt x="107" y="69"/>
                    </a:lnTo>
                    <a:lnTo>
                      <a:pt x="78" y="44"/>
                    </a:lnTo>
                    <a:lnTo>
                      <a:pt x="58" y="40"/>
                    </a:lnTo>
                    <a:lnTo>
                      <a:pt x="18" y="66"/>
                    </a:lnTo>
                    <a:lnTo>
                      <a:pt x="0" y="35"/>
                    </a:lnTo>
                    <a:lnTo>
                      <a:pt x="26" y="9"/>
                    </a:lnTo>
                    <a:lnTo>
                      <a:pt x="81" y="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3" name="Freeform 122"/>
              <p:cNvSpPr>
                <a:spLocks/>
              </p:cNvSpPr>
              <p:nvPr/>
            </p:nvSpPr>
            <p:spPr bwMode="auto">
              <a:xfrm>
                <a:off x="4428" y="1406"/>
                <a:ext cx="5" cy="10"/>
              </a:xfrm>
              <a:custGeom>
                <a:avLst/>
                <a:gdLst>
                  <a:gd name="T0" fmla="*/ 0 w 32"/>
                  <a:gd name="T1" fmla="*/ 0 h 64"/>
                  <a:gd name="T2" fmla="*/ 0 w 32"/>
                  <a:gd name="T3" fmla="*/ 0 h 64"/>
                  <a:gd name="T4" fmla="*/ 0 w 32"/>
                  <a:gd name="T5" fmla="*/ 0 h 64"/>
                  <a:gd name="T6" fmla="*/ 0 w 32"/>
                  <a:gd name="T7" fmla="*/ 0 h 64"/>
                  <a:gd name="T8" fmla="*/ 0 w 32"/>
                  <a:gd name="T9" fmla="*/ 0 h 6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64"/>
                  <a:gd name="T17" fmla="*/ 32 w 32"/>
                  <a:gd name="T18" fmla="*/ 64 h 6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64">
                    <a:moveTo>
                      <a:pt x="0" y="45"/>
                    </a:moveTo>
                    <a:lnTo>
                      <a:pt x="8" y="0"/>
                    </a:lnTo>
                    <a:lnTo>
                      <a:pt x="32" y="18"/>
                    </a:lnTo>
                    <a:lnTo>
                      <a:pt x="8" y="64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4" name="Line 123"/>
              <p:cNvSpPr>
                <a:spLocks noChangeShapeType="1"/>
              </p:cNvSpPr>
              <p:nvPr/>
            </p:nvSpPr>
            <p:spPr bwMode="auto">
              <a:xfrm>
                <a:off x="4247" y="1352"/>
                <a:ext cx="22" cy="3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5" name="Line 124"/>
              <p:cNvSpPr>
                <a:spLocks noChangeShapeType="1"/>
              </p:cNvSpPr>
              <p:nvPr/>
            </p:nvSpPr>
            <p:spPr bwMode="auto">
              <a:xfrm>
                <a:off x="4252" y="1348"/>
                <a:ext cx="29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6" name="Line 125"/>
              <p:cNvSpPr>
                <a:spLocks noChangeShapeType="1"/>
              </p:cNvSpPr>
              <p:nvPr/>
            </p:nvSpPr>
            <p:spPr bwMode="auto">
              <a:xfrm>
                <a:off x="4265" y="1357"/>
                <a:ext cx="27" cy="3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7" name="Line 126"/>
              <p:cNvSpPr>
                <a:spLocks noChangeShapeType="1"/>
              </p:cNvSpPr>
              <p:nvPr/>
            </p:nvSpPr>
            <p:spPr bwMode="auto">
              <a:xfrm>
                <a:off x="4279" y="1365"/>
                <a:ext cx="15" cy="1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8" name="Freeform 127"/>
              <p:cNvSpPr>
                <a:spLocks/>
              </p:cNvSpPr>
              <p:nvPr/>
            </p:nvSpPr>
            <p:spPr bwMode="auto">
              <a:xfrm>
                <a:off x="4269" y="1440"/>
                <a:ext cx="92" cy="115"/>
              </a:xfrm>
              <a:custGeom>
                <a:avLst/>
                <a:gdLst>
                  <a:gd name="T0" fmla="*/ 0 w 552"/>
                  <a:gd name="T1" fmla="*/ 0 h 808"/>
                  <a:gd name="T2" fmla="*/ 0 w 552"/>
                  <a:gd name="T3" fmla="*/ 0 h 808"/>
                  <a:gd name="T4" fmla="*/ 0 w 552"/>
                  <a:gd name="T5" fmla="*/ 0 h 808"/>
                  <a:gd name="T6" fmla="*/ 0 w 552"/>
                  <a:gd name="T7" fmla="*/ 0 h 808"/>
                  <a:gd name="T8" fmla="*/ 0 w 552"/>
                  <a:gd name="T9" fmla="*/ 0 h 808"/>
                  <a:gd name="T10" fmla="*/ 0 w 552"/>
                  <a:gd name="T11" fmla="*/ 0 h 808"/>
                  <a:gd name="T12" fmla="*/ 0 w 552"/>
                  <a:gd name="T13" fmla="*/ 0 h 808"/>
                  <a:gd name="T14" fmla="*/ 0 w 552"/>
                  <a:gd name="T15" fmla="*/ 0 h 808"/>
                  <a:gd name="T16" fmla="*/ 0 w 552"/>
                  <a:gd name="T17" fmla="*/ 0 h 808"/>
                  <a:gd name="T18" fmla="*/ 0 w 552"/>
                  <a:gd name="T19" fmla="*/ 0 h 808"/>
                  <a:gd name="T20" fmla="*/ 0 w 552"/>
                  <a:gd name="T21" fmla="*/ 0 h 808"/>
                  <a:gd name="T22" fmla="*/ 0 w 552"/>
                  <a:gd name="T23" fmla="*/ 0 h 808"/>
                  <a:gd name="T24" fmla="*/ 0 w 552"/>
                  <a:gd name="T25" fmla="*/ 0 h 808"/>
                  <a:gd name="T26" fmla="*/ 0 w 552"/>
                  <a:gd name="T27" fmla="*/ 0 h 808"/>
                  <a:gd name="T28" fmla="*/ 0 w 552"/>
                  <a:gd name="T29" fmla="*/ 0 h 808"/>
                  <a:gd name="T30" fmla="*/ 0 w 552"/>
                  <a:gd name="T31" fmla="*/ 0 h 808"/>
                  <a:gd name="T32" fmla="*/ 0 w 552"/>
                  <a:gd name="T33" fmla="*/ 0 h 808"/>
                  <a:gd name="T34" fmla="*/ 0 w 552"/>
                  <a:gd name="T35" fmla="*/ 0 h 808"/>
                  <a:gd name="T36" fmla="*/ 0 w 552"/>
                  <a:gd name="T37" fmla="*/ 0 h 808"/>
                  <a:gd name="T38" fmla="*/ 0 w 552"/>
                  <a:gd name="T39" fmla="*/ 0 h 808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552"/>
                  <a:gd name="T61" fmla="*/ 0 h 808"/>
                  <a:gd name="T62" fmla="*/ 552 w 552"/>
                  <a:gd name="T63" fmla="*/ 808 h 808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552" h="808">
                    <a:moveTo>
                      <a:pt x="0" y="18"/>
                    </a:moveTo>
                    <a:lnTo>
                      <a:pt x="36" y="288"/>
                    </a:lnTo>
                    <a:lnTo>
                      <a:pt x="50" y="473"/>
                    </a:lnTo>
                    <a:lnTo>
                      <a:pt x="18" y="493"/>
                    </a:lnTo>
                    <a:lnTo>
                      <a:pt x="0" y="689"/>
                    </a:lnTo>
                    <a:lnTo>
                      <a:pt x="36" y="524"/>
                    </a:lnTo>
                    <a:lnTo>
                      <a:pt x="64" y="524"/>
                    </a:lnTo>
                    <a:lnTo>
                      <a:pt x="148" y="709"/>
                    </a:lnTo>
                    <a:lnTo>
                      <a:pt x="341" y="808"/>
                    </a:lnTo>
                    <a:lnTo>
                      <a:pt x="211" y="638"/>
                    </a:lnTo>
                    <a:lnTo>
                      <a:pt x="98" y="454"/>
                    </a:lnTo>
                    <a:lnTo>
                      <a:pt x="79" y="138"/>
                    </a:lnTo>
                    <a:lnTo>
                      <a:pt x="309" y="272"/>
                    </a:lnTo>
                    <a:lnTo>
                      <a:pt x="469" y="674"/>
                    </a:lnTo>
                    <a:lnTo>
                      <a:pt x="469" y="334"/>
                    </a:lnTo>
                    <a:lnTo>
                      <a:pt x="552" y="272"/>
                    </a:lnTo>
                    <a:lnTo>
                      <a:pt x="372" y="218"/>
                    </a:lnTo>
                    <a:lnTo>
                      <a:pt x="177" y="120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29" name="Freeform 128"/>
              <p:cNvSpPr>
                <a:spLocks/>
              </p:cNvSpPr>
              <p:nvPr/>
            </p:nvSpPr>
            <p:spPr bwMode="auto">
              <a:xfrm>
                <a:off x="4378" y="1481"/>
                <a:ext cx="42" cy="40"/>
              </a:xfrm>
              <a:custGeom>
                <a:avLst/>
                <a:gdLst>
                  <a:gd name="T0" fmla="*/ 0 w 255"/>
                  <a:gd name="T1" fmla="*/ 0 h 284"/>
                  <a:gd name="T2" fmla="*/ 0 w 255"/>
                  <a:gd name="T3" fmla="*/ 0 h 284"/>
                  <a:gd name="T4" fmla="*/ 0 w 255"/>
                  <a:gd name="T5" fmla="*/ 0 h 284"/>
                  <a:gd name="T6" fmla="*/ 0 w 255"/>
                  <a:gd name="T7" fmla="*/ 0 h 284"/>
                  <a:gd name="T8" fmla="*/ 0 w 255"/>
                  <a:gd name="T9" fmla="*/ 0 h 284"/>
                  <a:gd name="T10" fmla="*/ 0 w 255"/>
                  <a:gd name="T11" fmla="*/ 0 h 28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55"/>
                  <a:gd name="T19" fmla="*/ 0 h 284"/>
                  <a:gd name="T20" fmla="*/ 255 w 255"/>
                  <a:gd name="T21" fmla="*/ 284 h 28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55" h="284">
                    <a:moveTo>
                      <a:pt x="0" y="0"/>
                    </a:moveTo>
                    <a:lnTo>
                      <a:pt x="255" y="0"/>
                    </a:lnTo>
                    <a:lnTo>
                      <a:pt x="96" y="284"/>
                    </a:lnTo>
                    <a:lnTo>
                      <a:pt x="30" y="284"/>
                    </a:lnTo>
                    <a:lnTo>
                      <a:pt x="30" y="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0" name="Freeform 129"/>
              <p:cNvSpPr>
                <a:spLocks/>
              </p:cNvSpPr>
              <p:nvPr/>
            </p:nvSpPr>
            <p:spPr bwMode="auto">
              <a:xfrm>
                <a:off x="4382" y="1470"/>
                <a:ext cx="65" cy="81"/>
              </a:xfrm>
              <a:custGeom>
                <a:avLst/>
                <a:gdLst>
                  <a:gd name="T0" fmla="*/ 0 w 392"/>
                  <a:gd name="T1" fmla="*/ 0 h 566"/>
                  <a:gd name="T2" fmla="*/ 0 w 392"/>
                  <a:gd name="T3" fmla="*/ 0 h 566"/>
                  <a:gd name="T4" fmla="*/ 0 w 392"/>
                  <a:gd name="T5" fmla="*/ 0 h 566"/>
                  <a:gd name="T6" fmla="*/ 0 w 392"/>
                  <a:gd name="T7" fmla="*/ 0 h 566"/>
                  <a:gd name="T8" fmla="*/ 0 w 392"/>
                  <a:gd name="T9" fmla="*/ 0 h 566"/>
                  <a:gd name="T10" fmla="*/ 0 w 392"/>
                  <a:gd name="T11" fmla="*/ 0 h 566"/>
                  <a:gd name="T12" fmla="*/ 0 w 392"/>
                  <a:gd name="T13" fmla="*/ 0 h 566"/>
                  <a:gd name="T14" fmla="*/ 0 w 392"/>
                  <a:gd name="T15" fmla="*/ 0 h 566"/>
                  <a:gd name="T16" fmla="*/ 0 w 392"/>
                  <a:gd name="T17" fmla="*/ 0 h 56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92"/>
                  <a:gd name="T28" fmla="*/ 0 h 566"/>
                  <a:gd name="T29" fmla="*/ 392 w 392"/>
                  <a:gd name="T30" fmla="*/ 566 h 56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92" h="566">
                    <a:moveTo>
                      <a:pt x="336" y="0"/>
                    </a:moveTo>
                    <a:lnTo>
                      <a:pt x="336" y="220"/>
                    </a:lnTo>
                    <a:lnTo>
                      <a:pt x="201" y="427"/>
                    </a:lnTo>
                    <a:lnTo>
                      <a:pt x="0" y="566"/>
                    </a:lnTo>
                    <a:lnTo>
                      <a:pt x="365" y="332"/>
                    </a:lnTo>
                    <a:lnTo>
                      <a:pt x="392" y="250"/>
                    </a:lnTo>
                    <a:lnTo>
                      <a:pt x="379" y="220"/>
                    </a:lnTo>
                    <a:lnTo>
                      <a:pt x="365" y="16"/>
                    </a:ln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1" name="Freeform 130"/>
              <p:cNvSpPr>
                <a:spLocks/>
              </p:cNvSpPr>
              <p:nvPr/>
            </p:nvSpPr>
            <p:spPr bwMode="auto">
              <a:xfrm>
                <a:off x="4463" y="1512"/>
                <a:ext cx="296" cy="297"/>
              </a:xfrm>
              <a:custGeom>
                <a:avLst/>
                <a:gdLst>
                  <a:gd name="T0" fmla="*/ 0 w 1776"/>
                  <a:gd name="T1" fmla="*/ 0 h 2075"/>
                  <a:gd name="T2" fmla="*/ 0 w 1776"/>
                  <a:gd name="T3" fmla="*/ 0 h 2075"/>
                  <a:gd name="T4" fmla="*/ 0 w 1776"/>
                  <a:gd name="T5" fmla="*/ 0 h 2075"/>
                  <a:gd name="T6" fmla="*/ 0 w 1776"/>
                  <a:gd name="T7" fmla="*/ 0 h 2075"/>
                  <a:gd name="T8" fmla="*/ 0 w 1776"/>
                  <a:gd name="T9" fmla="*/ 0 h 2075"/>
                  <a:gd name="T10" fmla="*/ 0 w 1776"/>
                  <a:gd name="T11" fmla="*/ 0 h 2075"/>
                  <a:gd name="T12" fmla="*/ 0 w 1776"/>
                  <a:gd name="T13" fmla="*/ 0 h 2075"/>
                  <a:gd name="T14" fmla="*/ 0 w 1776"/>
                  <a:gd name="T15" fmla="*/ 0 h 2075"/>
                  <a:gd name="T16" fmla="*/ 0 w 1776"/>
                  <a:gd name="T17" fmla="*/ 0 h 2075"/>
                  <a:gd name="T18" fmla="*/ 0 w 1776"/>
                  <a:gd name="T19" fmla="*/ 0 h 2075"/>
                  <a:gd name="T20" fmla="*/ 0 w 1776"/>
                  <a:gd name="T21" fmla="*/ 0 h 2075"/>
                  <a:gd name="T22" fmla="*/ 0 w 1776"/>
                  <a:gd name="T23" fmla="*/ 0 h 2075"/>
                  <a:gd name="T24" fmla="*/ 0 w 1776"/>
                  <a:gd name="T25" fmla="*/ 0 h 2075"/>
                  <a:gd name="T26" fmla="*/ 0 w 1776"/>
                  <a:gd name="T27" fmla="*/ 0 h 2075"/>
                  <a:gd name="T28" fmla="*/ 0 w 1776"/>
                  <a:gd name="T29" fmla="*/ 0 h 2075"/>
                  <a:gd name="T30" fmla="*/ 0 w 1776"/>
                  <a:gd name="T31" fmla="*/ 0 h 2075"/>
                  <a:gd name="T32" fmla="*/ 0 w 1776"/>
                  <a:gd name="T33" fmla="*/ 0 h 2075"/>
                  <a:gd name="T34" fmla="*/ 0 w 1776"/>
                  <a:gd name="T35" fmla="*/ 0 h 2075"/>
                  <a:gd name="T36" fmla="*/ 0 w 1776"/>
                  <a:gd name="T37" fmla="*/ 0 h 2075"/>
                  <a:gd name="T38" fmla="*/ 0 w 1776"/>
                  <a:gd name="T39" fmla="*/ 0 h 2075"/>
                  <a:gd name="T40" fmla="*/ 0 w 1776"/>
                  <a:gd name="T41" fmla="*/ 0 h 2075"/>
                  <a:gd name="T42" fmla="*/ 0 w 1776"/>
                  <a:gd name="T43" fmla="*/ 0 h 2075"/>
                  <a:gd name="T44" fmla="*/ 0 w 1776"/>
                  <a:gd name="T45" fmla="*/ 0 h 2075"/>
                  <a:gd name="T46" fmla="*/ 0 w 1776"/>
                  <a:gd name="T47" fmla="*/ 0 h 2075"/>
                  <a:gd name="T48" fmla="*/ 0 w 1776"/>
                  <a:gd name="T49" fmla="*/ 0 h 2075"/>
                  <a:gd name="T50" fmla="*/ 0 w 1776"/>
                  <a:gd name="T51" fmla="*/ 0 h 2075"/>
                  <a:gd name="T52" fmla="*/ 0 w 1776"/>
                  <a:gd name="T53" fmla="*/ 0 h 2075"/>
                  <a:gd name="T54" fmla="*/ 0 w 1776"/>
                  <a:gd name="T55" fmla="*/ 0 h 2075"/>
                  <a:gd name="T56" fmla="*/ 0 w 1776"/>
                  <a:gd name="T57" fmla="*/ 0 h 2075"/>
                  <a:gd name="T58" fmla="*/ 0 w 1776"/>
                  <a:gd name="T59" fmla="*/ 0 h 2075"/>
                  <a:gd name="T60" fmla="*/ 0 w 1776"/>
                  <a:gd name="T61" fmla="*/ 0 h 207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776"/>
                  <a:gd name="T94" fmla="*/ 0 h 2075"/>
                  <a:gd name="T95" fmla="*/ 1776 w 1776"/>
                  <a:gd name="T96" fmla="*/ 2075 h 207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776" h="2075">
                    <a:moveTo>
                      <a:pt x="0" y="0"/>
                    </a:moveTo>
                    <a:lnTo>
                      <a:pt x="133" y="134"/>
                    </a:lnTo>
                    <a:lnTo>
                      <a:pt x="480" y="348"/>
                    </a:lnTo>
                    <a:lnTo>
                      <a:pt x="534" y="273"/>
                    </a:lnTo>
                    <a:lnTo>
                      <a:pt x="1280" y="398"/>
                    </a:lnTo>
                    <a:lnTo>
                      <a:pt x="1307" y="526"/>
                    </a:lnTo>
                    <a:lnTo>
                      <a:pt x="1307" y="814"/>
                    </a:lnTo>
                    <a:lnTo>
                      <a:pt x="1240" y="1368"/>
                    </a:lnTo>
                    <a:lnTo>
                      <a:pt x="1347" y="814"/>
                    </a:lnTo>
                    <a:lnTo>
                      <a:pt x="1361" y="526"/>
                    </a:lnTo>
                    <a:lnTo>
                      <a:pt x="1335" y="386"/>
                    </a:lnTo>
                    <a:lnTo>
                      <a:pt x="1508" y="605"/>
                    </a:lnTo>
                    <a:lnTo>
                      <a:pt x="1601" y="898"/>
                    </a:lnTo>
                    <a:lnTo>
                      <a:pt x="1615" y="1189"/>
                    </a:lnTo>
                    <a:lnTo>
                      <a:pt x="1656" y="1536"/>
                    </a:lnTo>
                    <a:lnTo>
                      <a:pt x="1748" y="1854"/>
                    </a:lnTo>
                    <a:lnTo>
                      <a:pt x="1724" y="2075"/>
                    </a:lnTo>
                    <a:lnTo>
                      <a:pt x="1776" y="1866"/>
                    </a:lnTo>
                    <a:lnTo>
                      <a:pt x="1759" y="1782"/>
                    </a:lnTo>
                    <a:lnTo>
                      <a:pt x="1708" y="1550"/>
                    </a:lnTo>
                    <a:lnTo>
                      <a:pt x="1656" y="1300"/>
                    </a:lnTo>
                    <a:lnTo>
                      <a:pt x="1630" y="981"/>
                    </a:lnTo>
                    <a:lnTo>
                      <a:pt x="1615" y="828"/>
                    </a:lnTo>
                    <a:lnTo>
                      <a:pt x="1523" y="553"/>
                    </a:lnTo>
                    <a:lnTo>
                      <a:pt x="1347" y="348"/>
                    </a:lnTo>
                    <a:lnTo>
                      <a:pt x="1295" y="358"/>
                    </a:lnTo>
                    <a:lnTo>
                      <a:pt x="1217" y="319"/>
                    </a:lnTo>
                    <a:lnTo>
                      <a:pt x="799" y="236"/>
                    </a:lnTo>
                    <a:lnTo>
                      <a:pt x="332" y="125"/>
                    </a:lnTo>
                    <a:lnTo>
                      <a:pt x="93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2" name="Freeform 131"/>
              <p:cNvSpPr>
                <a:spLocks/>
              </p:cNvSpPr>
              <p:nvPr/>
            </p:nvSpPr>
            <p:spPr bwMode="auto">
              <a:xfrm>
                <a:off x="4620" y="1737"/>
                <a:ext cx="330" cy="200"/>
              </a:xfrm>
              <a:custGeom>
                <a:avLst/>
                <a:gdLst>
                  <a:gd name="T0" fmla="*/ 0 w 1977"/>
                  <a:gd name="T1" fmla="*/ 0 h 1400"/>
                  <a:gd name="T2" fmla="*/ 0 w 1977"/>
                  <a:gd name="T3" fmla="*/ 0 h 1400"/>
                  <a:gd name="T4" fmla="*/ 0 w 1977"/>
                  <a:gd name="T5" fmla="*/ 0 h 1400"/>
                  <a:gd name="T6" fmla="*/ 0 w 1977"/>
                  <a:gd name="T7" fmla="*/ 0 h 1400"/>
                  <a:gd name="T8" fmla="*/ 0 w 1977"/>
                  <a:gd name="T9" fmla="*/ 0 h 1400"/>
                  <a:gd name="T10" fmla="*/ 0 w 1977"/>
                  <a:gd name="T11" fmla="*/ 0 h 1400"/>
                  <a:gd name="T12" fmla="*/ 0 w 1977"/>
                  <a:gd name="T13" fmla="*/ 0 h 1400"/>
                  <a:gd name="T14" fmla="*/ 0 w 1977"/>
                  <a:gd name="T15" fmla="*/ 0 h 1400"/>
                  <a:gd name="T16" fmla="*/ 0 w 1977"/>
                  <a:gd name="T17" fmla="*/ 0 h 1400"/>
                  <a:gd name="T18" fmla="*/ 0 w 1977"/>
                  <a:gd name="T19" fmla="*/ 0 h 1400"/>
                  <a:gd name="T20" fmla="*/ 0 w 1977"/>
                  <a:gd name="T21" fmla="*/ 0 h 1400"/>
                  <a:gd name="T22" fmla="*/ 0 w 1977"/>
                  <a:gd name="T23" fmla="*/ 0 h 1400"/>
                  <a:gd name="T24" fmla="*/ 0 w 1977"/>
                  <a:gd name="T25" fmla="*/ 0 h 1400"/>
                  <a:gd name="T26" fmla="*/ 0 w 1977"/>
                  <a:gd name="T27" fmla="*/ 0 h 1400"/>
                  <a:gd name="T28" fmla="*/ 0 w 1977"/>
                  <a:gd name="T29" fmla="*/ 0 h 1400"/>
                  <a:gd name="T30" fmla="*/ 0 w 1977"/>
                  <a:gd name="T31" fmla="*/ 0 h 1400"/>
                  <a:gd name="T32" fmla="*/ 0 w 1977"/>
                  <a:gd name="T33" fmla="*/ 0 h 1400"/>
                  <a:gd name="T34" fmla="*/ 0 w 1977"/>
                  <a:gd name="T35" fmla="*/ 0 h 1400"/>
                  <a:gd name="T36" fmla="*/ 0 w 1977"/>
                  <a:gd name="T37" fmla="*/ 0 h 1400"/>
                  <a:gd name="T38" fmla="*/ 0 w 1977"/>
                  <a:gd name="T39" fmla="*/ 0 h 1400"/>
                  <a:gd name="T40" fmla="*/ 0 w 1977"/>
                  <a:gd name="T41" fmla="*/ 0 h 1400"/>
                  <a:gd name="T42" fmla="*/ 0 w 1977"/>
                  <a:gd name="T43" fmla="*/ 0 h 1400"/>
                  <a:gd name="T44" fmla="*/ 0 w 1977"/>
                  <a:gd name="T45" fmla="*/ 0 h 1400"/>
                  <a:gd name="T46" fmla="*/ 0 w 1977"/>
                  <a:gd name="T47" fmla="*/ 0 h 1400"/>
                  <a:gd name="T48" fmla="*/ 0 w 1977"/>
                  <a:gd name="T49" fmla="*/ 0 h 1400"/>
                  <a:gd name="T50" fmla="*/ 0 w 1977"/>
                  <a:gd name="T51" fmla="*/ 0 h 1400"/>
                  <a:gd name="T52" fmla="*/ 0 w 1977"/>
                  <a:gd name="T53" fmla="*/ 0 h 1400"/>
                  <a:gd name="T54" fmla="*/ 0 w 1977"/>
                  <a:gd name="T55" fmla="*/ 0 h 1400"/>
                  <a:gd name="T56" fmla="*/ 0 w 1977"/>
                  <a:gd name="T57" fmla="*/ 0 h 1400"/>
                  <a:gd name="T58" fmla="*/ 0 w 1977"/>
                  <a:gd name="T59" fmla="*/ 0 h 1400"/>
                  <a:gd name="T60" fmla="*/ 0 w 1977"/>
                  <a:gd name="T61" fmla="*/ 0 h 1400"/>
                  <a:gd name="T62" fmla="*/ 0 w 1977"/>
                  <a:gd name="T63" fmla="*/ 0 h 140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77"/>
                  <a:gd name="T97" fmla="*/ 0 h 1400"/>
                  <a:gd name="T98" fmla="*/ 1977 w 1977"/>
                  <a:gd name="T99" fmla="*/ 1400 h 140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77" h="1400">
                    <a:moveTo>
                      <a:pt x="243" y="0"/>
                    </a:moveTo>
                    <a:lnTo>
                      <a:pt x="185" y="359"/>
                    </a:lnTo>
                    <a:lnTo>
                      <a:pt x="134" y="761"/>
                    </a:lnTo>
                    <a:lnTo>
                      <a:pt x="107" y="1150"/>
                    </a:lnTo>
                    <a:lnTo>
                      <a:pt x="94" y="1205"/>
                    </a:lnTo>
                    <a:lnTo>
                      <a:pt x="0" y="1094"/>
                    </a:lnTo>
                    <a:lnTo>
                      <a:pt x="107" y="1290"/>
                    </a:lnTo>
                    <a:lnTo>
                      <a:pt x="215" y="1400"/>
                    </a:lnTo>
                    <a:lnTo>
                      <a:pt x="173" y="1290"/>
                    </a:lnTo>
                    <a:lnTo>
                      <a:pt x="429" y="998"/>
                    </a:lnTo>
                    <a:lnTo>
                      <a:pt x="762" y="678"/>
                    </a:lnTo>
                    <a:lnTo>
                      <a:pt x="1043" y="459"/>
                    </a:lnTo>
                    <a:lnTo>
                      <a:pt x="1349" y="251"/>
                    </a:lnTo>
                    <a:lnTo>
                      <a:pt x="1669" y="140"/>
                    </a:lnTo>
                    <a:lnTo>
                      <a:pt x="1859" y="124"/>
                    </a:lnTo>
                    <a:lnTo>
                      <a:pt x="1977" y="155"/>
                    </a:lnTo>
                    <a:lnTo>
                      <a:pt x="1934" y="98"/>
                    </a:lnTo>
                    <a:lnTo>
                      <a:pt x="1831" y="98"/>
                    </a:lnTo>
                    <a:lnTo>
                      <a:pt x="1629" y="111"/>
                    </a:lnTo>
                    <a:lnTo>
                      <a:pt x="1334" y="222"/>
                    </a:lnTo>
                    <a:lnTo>
                      <a:pt x="1068" y="392"/>
                    </a:lnTo>
                    <a:lnTo>
                      <a:pt x="791" y="595"/>
                    </a:lnTo>
                    <a:lnTo>
                      <a:pt x="429" y="944"/>
                    </a:lnTo>
                    <a:lnTo>
                      <a:pt x="361" y="1010"/>
                    </a:lnTo>
                    <a:lnTo>
                      <a:pt x="322" y="761"/>
                    </a:lnTo>
                    <a:lnTo>
                      <a:pt x="322" y="678"/>
                    </a:lnTo>
                    <a:lnTo>
                      <a:pt x="377" y="595"/>
                    </a:lnTo>
                    <a:lnTo>
                      <a:pt x="294" y="538"/>
                    </a:lnTo>
                    <a:lnTo>
                      <a:pt x="271" y="470"/>
                    </a:lnTo>
                    <a:lnTo>
                      <a:pt x="243" y="359"/>
                    </a:lnTo>
                    <a:lnTo>
                      <a:pt x="243" y="207"/>
                    </a:lnTo>
                    <a:lnTo>
                      <a:pt x="24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3" name="Freeform 132"/>
              <p:cNvSpPr>
                <a:spLocks/>
              </p:cNvSpPr>
              <p:nvPr/>
            </p:nvSpPr>
            <p:spPr bwMode="auto">
              <a:xfrm>
                <a:off x="4665" y="1763"/>
                <a:ext cx="282" cy="180"/>
              </a:xfrm>
              <a:custGeom>
                <a:avLst/>
                <a:gdLst>
                  <a:gd name="T0" fmla="*/ 0 w 1691"/>
                  <a:gd name="T1" fmla="*/ 0 h 1257"/>
                  <a:gd name="T2" fmla="*/ 0 w 1691"/>
                  <a:gd name="T3" fmla="*/ 0 h 1257"/>
                  <a:gd name="T4" fmla="*/ 0 w 1691"/>
                  <a:gd name="T5" fmla="*/ 0 h 1257"/>
                  <a:gd name="T6" fmla="*/ 0 w 1691"/>
                  <a:gd name="T7" fmla="*/ 0 h 1257"/>
                  <a:gd name="T8" fmla="*/ 0 w 1691"/>
                  <a:gd name="T9" fmla="*/ 0 h 1257"/>
                  <a:gd name="T10" fmla="*/ 0 w 1691"/>
                  <a:gd name="T11" fmla="*/ 0 h 1257"/>
                  <a:gd name="T12" fmla="*/ 0 w 1691"/>
                  <a:gd name="T13" fmla="*/ 0 h 1257"/>
                  <a:gd name="T14" fmla="*/ 0 w 1691"/>
                  <a:gd name="T15" fmla="*/ 0 h 1257"/>
                  <a:gd name="T16" fmla="*/ 0 w 1691"/>
                  <a:gd name="T17" fmla="*/ 0 h 1257"/>
                  <a:gd name="T18" fmla="*/ 0 w 1691"/>
                  <a:gd name="T19" fmla="*/ 0 h 1257"/>
                  <a:gd name="T20" fmla="*/ 0 w 1691"/>
                  <a:gd name="T21" fmla="*/ 0 h 1257"/>
                  <a:gd name="T22" fmla="*/ 0 w 1691"/>
                  <a:gd name="T23" fmla="*/ 0 h 1257"/>
                  <a:gd name="T24" fmla="*/ 0 w 1691"/>
                  <a:gd name="T25" fmla="*/ 0 h 1257"/>
                  <a:gd name="T26" fmla="*/ 0 w 1691"/>
                  <a:gd name="T27" fmla="*/ 0 h 1257"/>
                  <a:gd name="T28" fmla="*/ 0 w 1691"/>
                  <a:gd name="T29" fmla="*/ 0 h 1257"/>
                  <a:gd name="T30" fmla="*/ 0 w 1691"/>
                  <a:gd name="T31" fmla="*/ 0 h 1257"/>
                  <a:gd name="T32" fmla="*/ 0 w 1691"/>
                  <a:gd name="T33" fmla="*/ 0 h 1257"/>
                  <a:gd name="T34" fmla="*/ 0 w 1691"/>
                  <a:gd name="T35" fmla="*/ 0 h 1257"/>
                  <a:gd name="T36" fmla="*/ 0 w 1691"/>
                  <a:gd name="T37" fmla="*/ 0 h 1257"/>
                  <a:gd name="T38" fmla="*/ 0 w 1691"/>
                  <a:gd name="T39" fmla="*/ 0 h 1257"/>
                  <a:gd name="T40" fmla="*/ 0 w 1691"/>
                  <a:gd name="T41" fmla="*/ 0 h 1257"/>
                  <a:gd name="T42" fmla="*/ 0 w 1691"/>
                  <a:gd name="T43" fmla="*/ 0 h 1257"/>
                  <a:gd name="T44" fmla="*/ 0 w 1691"/>
                  <a:gd name="T45" fmla="*/ 0 h 1257"/>
                  <a:gd name="T46" fmla="*/ 0 w 1691"/>
                  <a:gd name="T47" fmla="*/ 0 h 125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691"/>
                  <a:gd name="T73" fmla="*/ 0 h 1257"/>
                  <a:gd name="T74" fmla="*/ 1691 w 1691"/>
                  <a:gd name="T75" fmla="*/ 1257 h 125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691" h="1257">
                    <a:moveTo>
                      <a:pt x="1691" y="0"/>
                    </a:moveTo>
                    <a:lnTo>
                      <a:pt x="1479" y="81"/>
                    </a:lnTo>
                    <a:lnTo>
                      <a:pt x="1211" y="176"/>
                    </a:lnTo>
                    <a:lnTo>
                      <a:pt x="943" y="333"/>
                    </a:lnTo>
                    <a:lnTo>
                      <a:pt x="651" y="554"/>
                    </a:lnTo>
                    <a:lnTo>
                      <a:pt x="357" y="789"/>
                    </a:lnTo>
                    <a:lnTo>
                      <a:pt x="158" y="995"/>
                    </a:lnTo>
                    <a:lnTo>
                      <a:pt x="0" y="1175"/>
                    </a:lnTo>
                    <a:lnTo>
                      <a:pt x="211" y="967"/>
                    </a:lnTo>
                    <a:lnTo>
                      <a:pt x="278" y="967"/>
                    </a:lnTo>
                    <a:lnTo>
                      <a:pt x="319" y="1038"/>
                    </a:lnTo>
                    <a:lnTo>
                      <a:pt x="384" y="1092"/>
                    </a:lnTo>
                    <a:lnTo>
                      <a:pt x="398" y="1257"/>
                    </a:lnTo>
                    <a:lnTo>
                      <a:pt x="413" y="1079"/>
                    </a:lnTo>
                    <a:lnTo>
                      <a:pt x="319" y="902"/>
                    </a:lnTo>
                    <a:lnTo>
                      <a:pt x="491" y="761"/>
                    </a:lnTo>
                    <a:lnTo>
                      <a:pt x="772" y="591"/>
                    </a:lnTo>
                    <a:lnTo>
                      <a:pt x="1135" y="441"/>
                    </a:lnTo>
                    <a:lnTo>
                      <a:pt x="1321" y="371"/>
                    </a:lnTo>
                    <a:lnTo>
                      <a:pt x="1491" y="258"/>
                    </a:lnTo>
                    <a:lnTo>
                      <a:pt x="1598" y="176"/>
                    </a:lnTo>
                    <a:lnTo>
                      <a:pt x="1663" y="96"/>
                    </a:lnTo>
                    <a:lnTo>
                      <a:pt x="1691" y="39"/>
                    </a:lnTo>
                    <a:lnTo>
                      <a:pt x="169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4" name="Freeform 133"/>
              <p:cNvSpPr>
                <a:spLocks/>
              </p:cNvSpPr>
              <p:nvPr/>
            </p:nvSpPr>
            <p:spPr bwMode="auto">
              <a:xfrm>
                <a:off x="4552" y="1990"/>
                <a:ext cx="73" cy="111"/>
              </a:xfrm>
              <a:custGeom>
                <a:avLst/>
                <a:gdLst>
                  <a:gd name="T0" fmla="*/ 0 w 439"/>
                  <a:gd name="T1" fmla="*/ 0 h 776"/>
                  <a:gd name="T2" fmla="*/ 0 w 439"/>
                  <a:gd name="T3" fmla="*/ 0 h 776"/>
                  <a:gd name="T4" fmla="*/ 0 w 439"/>
                  <a:gd name="T5" fmla="*/ 0 h 776"/>
                  <a:gd name="T6" fmla="*/ 0 w 439"/>
                  <a:gd name="T7" fmla="*/ 0 h 776"/>
                  <a:gd name="T8" fmla="*/ 0 w 439"/>
                  <a:gd name="T9" fmla="*/ 0 h 776"/>
                  <a:gd name="T10" fmla="*/ 0 w 439"/>
                  <a:gd name="T11" fmla="*/ 0 h 776"/>
                  <a:gd name="T12" fmla="*/ 0 w 439"/>
                  <a:gd name="T13" fmla="*/ 0 h 776"/>
                  <a:gd name="T14" fmla="*/ 0 w 439"/>
                  <a:gd name="T15" fmla="*/ 0 h 776"/>
                  <a:gd name="T16" fmla="*/ 0 w 439"/>
                  <a:gd name="T17" fmla="*/ 0 h 776"/>
                  <a:gd name="T18" fmla="*/ 0 w 439"/>
                  <a:gd name="T19" fmla="*/ 0 h 776"/>
                  <a:gd name="T20" fmla="*/ 0 w 439"/>
                  <a:gd name="T21" fmla="*/ 0 h 776"/>
                  <a:gd name="T22" fmla="*/ 0 w 439"/>
                  <a:gd name="T23" fmla="*/ 0 h 776"/>
                  <a:gd name="T24" fmla="*/ 0 w 439"/>
                  <a:gd name="T25" fmla="*/ 0 h 776"/>
                  <a:gd name="T26" fmla="*/ 0 w 439"/>
                  <a:gd name="T27" fmla="*/ 0 h 776"/>
                  <a:gd name="T28" fmla="*/ 0 w 439"/>
                  <a:gd name="T29" fmla="*/ 0 h 776"/>
                  <a:gd name="T30" fmla="*/ 0 w 439"/>
                  <a:gd name="T31" fmla="*/ 0 h 776"/>
                  <a:gd name="T32" fmla="*/ 0 w 439"/>
                  <a:gd name="T33" fmla="*/ 0 h 776"/>
                  <a:gd name="T34" fmla="*/ 0 w 439"/>
                  <a:gd name="T35" fmla="*/ 0 h 77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39"/>
                  <a:gd name="T55" fmla="*/ 0 h 776"/>
                  <a:gd name="T56" fmla="*/ 439 w 439"/>
                  <a:gd name="T57" fmla="*/ 776 h 77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39" h="776">
                    <a:moveTo>
                      <a:pt x="265" y="0"/>
                    </a:moveTo>
                    <a:lnTo>
                      <a:pt x="158" y="198"/>
                    </a:lnTo>
                    <a:lnTo>
                      <a:pt x="0" y="626"/>
                    </a:lnTo>
                    <a:lnTo>
                      <a:pt x="92" y="776"/>
                    </a:lnTo>
                    <a:lnTo>
                      <a:pt x="173" y="709"/>
                    </a:lnTo>
                    <a:lnTo>
                      <a:pt x="306" y="709"/>
                    </a:lnTo>
                    <a:lnTo>
                      <a:pt x="319" y="515"/>
                    </a:lnTo>
                    <a:lnTo>
                      <a:pt x="374" y="305"/>
                    </a:lnTo>
                    <a:lnTo>
                      <a:pt x="439" y="123"/>
                    </a:lnTo>
                    <a:lnTo>
                      <a:pt x="346" y="111"/>
                    </a:lnTo>
                    <a:lnTo>
                      <a:pt x="254" y="331"/>
                    </a:lnTo>
                    <a:lnTo>
                      <a:pt x="173" y="539"/>
                    </a:lnTo>
                    <a:lnTo>
                      <a:pt x="145" y="695"/>
                    </a:lnTo>
                    <a:lnTo>
                      <a:pt x="107" y="724"/>
                    </a:lnTo>
                    <a:lnTo>
                      <a:pt x="55" y="626"/>
                    </a:lnTo>
                    <a:lnTo>
                      <a:pt x="158" y="277"/>
                    </a:lnTo>
                    <a:lnTo>
                      <a:pt x="282" y="15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5" name="Freeform 134"/>
              <p:cNvSpPr>
                <a:spLocks/>
              </p:cNvSpPr>
              <p:nvPr/>
            </p:nvSpPr>
            <p:spPr bwMode="auto">
              <a:xfrm>
                <a:off x="4719" y="1767"/>
                <a:ext cx="236" cy="138"/>
              </a:xfrm>
              <a:custGeom>
                <a:avLst/>
                <a:gdLst>
                  <a:gd name="T0" fmla="*/ 0 w 1416"/>
                  <a:gd name="T1" fmla="*/ 0 h 971"/>
                  <a:gd name="T2" fmla="*/ 0 w 1416"/>
                  <a:gd name="T3" fmla="*/ 0 h 971"/>
                  <a:gd name="T4" fmla="*/ 0 w 1416"/>
                  <a:gd name="T5" fmla="*/ 0 h 971"/>
                  <a:gd name="T6" fmla="*/ 0 w 1416"/>
                  <a:gd name="T7" fmla="*/ 0 h 971"/>
                  <a:gd name="T8" fmla="*/ 0 w 1416"/>
                  <a:gd name="T9" fmla="*/ 0 h 971"/>
                  <a:gd name="T10" fmla="*/ 0 w 1416"/>
                  <a:gd name="T11" fmla="*/ 0 h 971"/>
                  <a:gd name="T12" fmla="*/ 0 w 1416"/>
                  <a:gd name="T13" fmla="*/ 0 h 971"/>
                  <a:gd name="T14" fmla="*/ 0 w 1416"/>
                  <a:gd name="T15" fmla="*/ 0 h 971"/>
                  <a:gd name="T16" fmla="*/ 0 w 1416"/>
                  <a:gd name="T17" fmla="*/ 0 h 971"/>
                  <a:gd name="T18" fmla="*/ 0 w 1416"/>
                  <a:gd name="T19" fmla="*/ 0 h 971"/>
                  <a:gd name="T20" fmla="*/ 0 w 1416"/>
                  <a:gd name="T21" fmla="*/ 0 h 971"/>
                  <a:gd name="T22" fmla="*/ 0 w 1416"/>
                  <a:gd name="T23" fmla="*/ 0 h 971"/>
                  <a:gd name="T24" fmla="*/ 0 w 1416"/>
                  <a:gd name="T25" fmla="*/ 0 h 971"/>
                  <a:gd name="T26" fmla="*/ 0 w 1416"/>
                  <a:gd name="T27" fmla="*/ 0 h 971"/>
                  <a:gd name="T28" fmla="*/ 0 w 1416"/>
                  <a:gd name="T29" fmla="*/ 0 h 971"/>
                  <a:gd name="T30" fmla="*/ 0 w 1416"/>
                  <a:gd name="T31" fmla="*/ 0 h 971"/>
                  <a:gd name="T32" fmla="*/ 0 w 1416"/>
                  <a:gd name="T33" fmla="*/ 0 h 971"/>
                  <a:gd name="T34" fmla="*/ 0 w 1416"/>
                  <a:gd name="T35" fmla="*/ 0 h 971"/>
                  <a:gd name="T36" fmla="*/ 0 w 1416"/>
                  <a:gd name="T37" fmla="*/ 0 h 971"/>
                  <a:gd name="T38" fmla="*/ 0 w 1416"/>
                  <a:gd name="T39" fmla="*/ 0 h 971"/>
                  <a:gd name="T40" fmla="*/ 0 w 1416"/>
                  <a:gd name="T41" fmla="*/ 0 h 971"/>
                  <a:gd name="T42" fmla="*/ 0 w 1416"/>
                  <a:gd name="T43" fmla="*/ 0 h 97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16"/>
                  <a:gd name="T67" fmla="*/ 0 h 971"/>
                  <a:gd name="T68" fmla="*/ 1416 w 1416"/>
                  <a:gd name="T69" fmla="*/ 971 h 97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16" h="971">
                    <a:moveTo>
                      <a:pt x="1372" y="0"/>
                    </a:moveTo>
                    <a:lnTo>
                      <a:pt x="1416" y="98"/>
                    </a:lnTo>
                    <a:lnTo>
                      <a:pt x="1402" y="224"/>
                    </a:lnTo>
                    <a:lnTo>
                      <a:pt x="1331" y="375"/>
                    </a:lnTo>
                    <a:lnTo>
                      <a:pt x="1200" y="554"/>
                    </a:lnTo>
                    <a:lnTo>
                      <a:pt x="1025" y="666"/>
                    </a:lnTo>
                    <a:lnTo>
                      <a:pt x="799" y="737"/>
                    </a:lnTo>
                    <a:lnTo>
                      <a:pt x="515" y="791"/>
                    </a:lnTo>
                    <a:lnTo>
                      <a:pt x="223" y="878"/>
                    </a:lnTo>
                    <a:lnTo>
                      <a:pt x="52" y="927"/>
                    </a:lnTo>
                    <a:lnTo>
                      <a:pt x="24" y="971"/>
                    </a:lnTo>
                    <a:lnTo>
                      <a:pt x="0" y="914"/>
                    </a:lnTo>
                    <a:lnTo>
                      <a:pt x="240" y="819"/>
                    </a:lnTo>
                    <a:lnTo>
                      <a:pt x="652" y="724"/>
                    </a:lnTo>
                    <a:lnTo>
                      <a:pt x="907" y="653"/>
                    </a:lnTo>
                    <a:lnTo>
                      <a:pt x="1096" y="567"/>
                    </a:lnTo>
                    <a:lnTo>
                      <a:pt x="1187" y="471"/>
                    </a:lnTo>
                    <a:lnTo>
                      <a:pt x="1293" y="331"/>
                    </a:lnTo>
                    <a:lnTo>
                      <a:pt x="1344" y="224"/>
                    </a:lnTo>
                    <a:lnTo>
                      <a:pt x="1359" y="123"/>
                    </a:lnTo>
                    <a:lnTo>
                      <a:pt x="1344" y="2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6" name="Freeform 135"/>
              <p:cNvSpPr>
                <a:spLocks/>
              </p:cNvSpPr>
              <p:nvPr/>
            </p:nvSpPr>
            <p:spPr bwMode="auto">
              <a:xfrm>
                <a:off x="4712" y="1773"/>
                <a:ext cx="233" cy="124"/>
              </a:xfrm>
              <a:custGeom>
                <a:avLst/>
                <a:gdLst>
                  <a:gd name="T0" fmla="*/ 0 w 1400"/>
                  <a:gd name="T1" fmla="*/ 0 h 870"/>
                  <a:gd name="T2" fmla="*/ 0 w 1400"/>
                  <a:gd name="T3" fmla="*/ 0 h 870"/>
                  <a:gd name="T4" fmla="*/ 0 w 1400"/>
                  <a:gd name="T5" fmla="*/ 0 h 870"/>
                  <a:gd name="T6" fmla="*/ 0 w 1400"/>
                  <a:gd name="T7" fmla="*/ 0 h 870"/>
                  <a:gd name="T8" fmla="*/ 0 w 1400"/>
                  <a:gd name="T9" fmla="*/ 0 h 870"/>
                  <a:gd name="T10" fmla="*/ 0 w 1400"/>
                  <a:gd name="T11" fmla="*/ 0 h 870"/>
                  <a:gd name="T12" fmla="*/ 0 w 1400"/>
                  <a:gd name="T13" fmla="*/ 0 h 870"/>
                  <a:gd name="T14" fmla="*/ 0 w 1400"/>
                  <a:gd name="T15" fmla="*/ 0 h 870"/>
                  <a:gd name="T16" fmla="*/ 0 w 1400"/>
                  <a:gd name="T17" fmla="*/ 0 h 870"/>
                  <a:gd name="T18" fmla="*/ 0 w 1400"/>
                  <a:gd name="T19" fmla="*/ 0 h 870"/>
                  <a:gd name="T20" fmla="*/ 0 w 1400"/>
                  <a:gd name="T21" fmla="*/ 0 h 870"/>
                  <a:gd name="T22" fmla="*/ 0 w 1400"/>
                  <a:gd name="T23" fmla="*/ 0 h 870"/>
                  <a:gd name="T24" fmla="*/ 0 w 1400"/>
                  <a:gd name="T25" fmla="*/ 0 h 870"/>
                  <a:gd name="T26" fmla="*/ 0 w 1400"/>
                  <a:gd name="T27" fmla="*/ 0 h 870"/>
                  <a:gd name="T28" fmla="*/ 0 w 1400"/>
                  <a:gd name="T29" fmla="*/ 0 h 870"/>
                  <a:gd name="T30" fmla="*/ 0 w 1400"/>
                  <a:gd name="T31" fmla="*/ 0 h 870"/>
                  <a:gd name="T32" fmla="*/ 0 w 1400"/>
                  <a:gd name="T33" fmla="*/ 0 h 870"/>
                  <a:gd name="T34" fmla="*/ 0 w 1400"/>
                  <a:gd name="T35" fmla="*/ 0 h 87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400"/>
                  <a:gd name="T55" fmla="*/ 0 h 870"/>
                  <a:gd name="T56" fmla="*/ 1400 w 1400"/>
                  <a:gd name="T57" fmla="*/ 870 h 87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400" h="870">
                    <a:moveTo>
                      <a:pt x="1400" y="0"/>
                    </a:moveTo>
                    <a:lnTo>
                      <a:pt x="1334" y="171"/>
                    </a:lnTo>
                    <a:lnTo>
                      <a:pt x="1213" y="303"/>
                    </a:lnTo>
                    <a:lnTo>
                      <a:pt x="1056" y="427"/>
                    </a:lnTo>
                    <a:lnTo>
                      <a:pt x="840" y="523"/>
                    </a:lnTo>
                    <a:lnTo>
                      <a:pt x="601" y="609"/>
                    </a:lnTo>
                    <a:lnTo>
                      <a:pt x="348" y="693"/>
                    </a:lnTo>
                    <a:lnTo>
                      <a:pt x="161" y="788"/>
                    </a:lnTo>
                    <a:lnTo>
                      <a:pt x="41" y="870"/>
                    </a:lnTo>
                    <a:lnTo>
                      <a:pt x="0" y="858"/>
                    </a:lnTo>
                    <a:lnTo>
                      <a:pt x="120" y="759"/>
                    </a:lnTo>
                    <a:lnTo>
                      <a:pt x="322" y="634"/>
                    </a:lnTo>
                    <a:lnTo>
                      <a:pt x="616" y="538"/>
                    </a:lnTo>
                    <a:lnTo>
                      <a:pt x="948" y="427"/>
                    </a:lnTo>
                    <a:lnTo>
                      <a:pt x="1120" y="344"/>
                    </a:lnTo>
                    <a:lnTo>
                      <a:pt x="1256" y="249"/>
                    </a:lnTo>
                    <a:lnTo>
                      <a:pt x="1334" y="141"/>
                    </a:lnTo>
                    <a:lnTo>
                      <a:pt x="14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7" name="Freeform 136"/>
              <p:cNvSpPr>
                <a:spLocks/>
              </p:cNvSpPr>
              <p:nvPr/>
            </p:nvSpPr>
            <p:spPr bwMode="auto">
              <a:xfrm>
                <a:off x="3946" y="1524"/>
                <a:ext cx="307" cy="765"/>
              </a:xfrm>
              <a:custGeom>
                <a:avLst/>
                <a:gdLst>
                  <a:gd name="T0" fmla="*/ 0 w 1842"/>
                  <a:gd name="T1" fmla="*/ 0 h 5357"/>
                  <a:gd name="T2" fmla="*/ 0 w 1842"/>
                  <a:gd name="T3" fmla="*/ 0 h 5357"/>
                  <a:gd name="T4" fmla="*/ 0 w 1842"/>
                  <a:gd name="T5" fmla="*/ 0 h 5357"/>
                  <a:gd name="T6" fmla="*/ 0 w 1842"/>
                  <a:gd name="T7" fmla="*/ 0 h 5357"/>
                  <a:gd name="T8" fmla="*/ 0 w 1842"/>
                  <a:gd name="T9" fmla="*/ 0 h 5357"/>
                  <a:gd name="T10" fmla="*/ 0 w 1842"/>
                  <a:gd name="T11" fmla="*/ 0 h 5357"/>
                  <a:gd name="T12" fmla="*/ 0 w 1842"/>
                  <a:gd name="T13" fmla="*/ 0 h 5357"/>
                  <a:gd name="T14" fmla="*/ 0 w 1842"/>
                  <a:gd name="T15" fmla="*/ 0 h 5357"/>
                  <a:gd name="T16" fmla="*/ 0 w 1842"/>
                  <a:gd name="T17" fmla="*/ 0 h 5357"/>
                  <a:gd name="T18" fmla="*/ 0 w 1842"/>
                  <a:gd name="T19" fmla="*/ 0 h 5357"/>
                  <a:gd name="T20" fmla="*/ 0 w 1842"/>
                  <a:gd name="T21" fmla="*/ 0 h 5357"/>
                  <a:gd name="T22" fmla="*/ 0 w 1842"/>
                  <a:gd name="T23" fmla="*/ 0 h 5357"/>
                  <a:gd name="T24" fmla="*/ 0 w 1842"/>
                  <a:gd name="T25" fmla="*/ 0 h 5357"/>
                  <a:gd name="T26" fmla="*/ 0 w 1842"/>
                  <a:gd name="T27" fmla="*/ 0 h 5357"/>
                  <a:gd name="T28" fmla="*/ 0 w 1842"/>
                  <a:gd name="T29" fmla="*/ 0 h 5357"/>
                  <a:gd name="T30" fmla="*/ 0 w 1842"/>
                  <a:gd name="T31" fmla="*/ 0 h 5357"/>
                  <a:gd name="T32" fmla="*/ 0 w 1842"/>
                  <a:gd name="T33" fmla="*/ 0 h 5357"/>
                  <a:gd name="T34" fmla="*/ 0 w 1842"/>
                  <a:gd name="T35" fmla="*/ 0 h 5357"/>
                  <a:gd name="T36" fmla="*/ 0 w 1842"/>
                  <a:gd name="T37" fmla="*/ 0 h 5357"/>
                  <a:gd name="T38" fmla="*/ 0 w 1842"/>
                  <a:gd name="T39" fmla="*/ 0 h 5357"/>
                  <a:gd name="T40" fmla="*/ 0 w 1842"/>
                  <a:gd name="T41" fmla="*/ 0 h 5357"/>
                  <a:gd name="T42" fmla="*/ 0 w 1842"/>
                  <a:gd name="T43" fmla="*/ 0 h 5357"/>
                  <a:gd name="T44" fmla="*/ 0 w 1842"/>
                  <a:gd name="T45" fmla="*/ 0 h 5357"/>
                  <a:gd name="T46" fmla="*/ 0 w 1842"/>
                  <a:gd name="T47" fmla="*/ 0 h 5357"/>
                  <a:gd name="T48" fmla="*/ 0 w 1842"/>
                  <a:gd name="T49" fmla="*/ 0 h 5357"/>
                  <a:gd name="T50" fmla="*/ 0 w 1842"/>
                  <a:gd name="T51" fmla="*/ 0 h 5357"/>
                  <a:gd name="T52" fmla="*/ 0 w 1842"/>
                  <a:gd name="T53" fmla="*/ 0 h 5357"/>
                  <a:gd name="T54" fmla="*/ 0 w 1842"/>
                  <a:gd name="T55" fmla="*/ 0 h 5357"/>
                  <a:gd name="T56" fmla="*/ 0 w 1842"/>
                  <a:gd name="T57" fmla="*/ 0 h 5357"/>
                  <a:gd name="T58" fmla="*/ 0 w 1842"/>
                  <a:gd name="T59" fmla="*/ 0 h 5357"/>
                  <a:gd name="T60" fmla="*/ 0 w 1842"/>
                  <a:gd name="T61" fmla="*/ 0 h 5357"/>
                  <a:gd name="T62" fmla="*/ 0 w 1842"/>
                  <a:gd name="T63" fmla="*/ 0 h 5357"/>
                  <a:gd name="T64" fmla="*/ 0 w 1842"/>
                  <a:gd name="T65" fmla="*/ 0 h 5357"/>
                  <a:gd name="T66" fmla="*/ 0 w 1842"/>
                  <a:gd name="T67" fmla="*/ 0 h 5357"/>
                  <a:gd name="T68" fmla="*/ 0 w 1842"/>
                  <a:gd name="T69" fmla="*/ 0 h 5357"/>
                  <a:gd name="T70" fmla="*/ 0 w 1842"/>
                  <a:gd name="T71" fmla="*/ 0 h 5357"/>
                  <a:gd name="T72" fmla="*/ 0 w 1842"/>
                  <a:gd name="T73" fmla="*/ 0 h 5357"/>
                  <a:gd name="T74" fmla="*/ 0 w 1842"/>
                  <a:gd name="T75" fmla="*/ 0 h 5357"/>
                  <a:gd name="T76" fmla="*/ 0 w 1842"/>
                  <a:gd name="T77" fmla="*/ 0 h 5357"/>
                  <a:gd name="T78" fmla="*/ 0 w 1842"/>
                  <a:gd name="T79" fmla="*/ 0 h 5357"/>
                  <a:gd name="T80" fmla="*/ 0 w 1842"/>
                  <a:gd name="T81" fmla="*/ 0 h 5357"/>
                  <a:gd name="T82" fmla="*/ 0 w 1842"/>
                  <a:gd name="T83" fmla="*/ 0 h 5357"/>
                  <a:gd name="T84" fmla="*/ 0 w 1842"/>
                  <a:gd name="T85" fmla="*/ 0 h 5357"/>
                  <a:gd name="T86" fmla="*/ 0 w 1842"/>
                  <a:gd name="T87" fmla="*/ 0 h 5357"/>
                  <a:gd name="T88" fmla="*/ 0 w 1842"/>
                  <a:gd name="T89" fmla="*/ 0 h 53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42"/>
                  <a:gd name="T136" fmla="*/ 0 h 5357"/>
                  <a:gd name="T137" fmla="*/ 1842 w 1842"/>
                  <a:gd name="T138" fmla="*/ 5357 h 535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42" h="5357">
                    <a:moveTo>
                      <a:pt x="1842" y="0"/>
                    </a:moveTo>
                    <a:lnTo>
                      <a:pt x="1616" y="166"/>
                    </a:lnTo>
                    <a:lnTo>
                      <a:pt x="1268" y="316"/>
                    </a:lnTo>
                    <a:lnTo>
                      <a:pt x="759" y="444"/>
                    </a:lnTo>
                    <a:lnTo>
                      <a:pt x="655" y="538"/>
                    </a:lnTo>
                    <a:lnTo>
                      <a:pt x="549" y="538"/>
                    </a:lnTo>
                    <a:lnTo>
                      <a:pt x="427" y="759"/>
                    </a:lnTo>
                    <a:lnTo>
                      <a:pt x="201" y="2200"/>
                    </a:lnTo>
                    <a:lnTo>
                      <a:pt x="216" y="2643"/>
                    </a:lnTo>
                    <a:lnTo>
                      <a:pt x="148" y="3019"/>
                    </a:lnTo>
                    <a:lnTo>
                      <a:pt x="0" y="3499"/>
                    </a:lnTo>
                    <a:lnTo>
                      <a:pt x="66" y="3804"/>
                    </a:lnTo>
                    <a:lnTo>
                      <a:pt x="66" y="4002"/>
                    </a:lnTo>
                    <a:lnTo>
                      <a:pt x="292" y="4527"/>
                    </a:lnTo>
                    <a:lnTo>
                      <a:pt x="735" y="5357"/>
                    </a:lnTo>
                    <a:lnTo>
                      <a:pt x="240" y="4319"/>
                    </a:lnTo>
                    <a:lnTo>
                      <a:pt x="201" y="4068"/>
                    </a:lnTo>
                    <a:lnTo>
                      <a:pt x="336" y="4041"/>
                    </a:lnTo>
                    <a:lnTo>
                      <a:pt x="628" y="4041"/>
                    </a:lnTo>
                    <a:lnTo>
                      <a:pt x="896" y="4136"/>
                    </a:lnTo>
                    <a:lnTo>
                      <a:pt x="680" y="4014"/>
                    </a:lnTo>
                    <a:lnTo>
                      <a:pt x="521" y="3960"/>
                    </a:lnTo>
                    <a:lnTo>
                      <a:pt x="320" y="3903"/>
                    </a:lnTo>
                    <a:lnTo>
                      <a:pt x="240" y="3834"/>
                    </a:lnTo>
                    <a:lnTo>
                      <a:pt x="229" y="3753"/>
                    </a:lnTo>
                    <a:lnTo>
                      <a:pt x="281" y="3666"/>
                    </a:lnTo>
                    <a:lnTo>
                      <a:pt x="348" y="3611"/>
                    </a:lnTo>
                    <a:lnTo>
                      <a:pt x="201" y="3570"/>
                    </a:lnTo>
                    <a:lnTo>
                      <a:pt x="135" y="3488"/>
                    </a:lnTo>
                    <a:lnTo>
                      <a:pt x="120" y="3405"/>
                    </a:lnTo>
                    <a:lnTo>
                      <a:pt x="135" y="3294"/>
                    </a:lnTo>
                    <a:lnTo>
                      <a:pt x="188" y="3198"/>
                    </a:lnTo>
                    <a:lnTo>
                      <a:pt x="229" y="3073"/>
                    </a:lnTo>
                    <a:lnTo>
                      <a:pt x="240" y="2864"/>
                    </a:lnTo>
                    <a:lnTo>
                      <a:pt x="253" y="2548"/>
                    </a:lnTo>
                    <a:lnTo>
                      <a:pt x="253" y="2216"/>
                    </a:lnTo>
                    <a:lnTo>
                      <a:pt x="308" y="1700"/>
                    </a:lnTo>
                    <a:lnTo>
                      <a:pt x="427" y="929"/>
                    </a:lnTo>
                    <a:lnTo>
                      <a:pt x="508" y="692"/>
                    </a:lnTo>
                    <a:lnTo>
                      <a:pt x="587" y="581"/>
                    </a:lnTo>
                    <a:lnTo>
                      <a:pt x="680" y="609"/>
                    </a:lnTo>
                    <a:lnTo>
                      <a:pt x="856" y="567"/>
                    </a:lnTo>
                    <a:lnTo>
                      <a:pt x="1322" y="360"/>
                    </a:lnTo>
                    <a:lnTo>
                      <a:pt x="1626" y="208"/>
                    </a:lnTo>
                    <a:lnTo>
                      <a:pt x="18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8" name="Freeform 137"/>
              <p:cNvSpPr>
                <a:spLocks/>
              </p:cNvSpPr>
              <p:nvPr/>
            </p:nvSpPr>
            <p:spPr bwMode="auto">
              <a:xfrm>
                <a:off x="4011" y="1626"/>
                <a:ext cx="171" cy="541"/>
              </a:xfrm>
              <a:custGeom>
                <a:avLst/>
                <a:gdLst>
                  <a:gd name="T0" fmla="*/ 0 w 1030"/>
                  <a:gd name="T1" fmla="*/ 0 h 3782"/>
                  <a:gd name="T2" fmla="*/ 0 w 1030"/>
                  <a:gd name="T3" fmla="*/ 0 h 3782"/>
                  <a:gd name="T4" fmla="*/ 0 w 1030"/>
                  <a:gd name="T5" fmla="*/ 0 h 3782"/>
                  <a:gd name="T6" fmla="*/ 0 w 1030"/>
                  <a:gd name="T7" fmla="*/ 0 h 3782"/>
                  <a:gd name="T8" fmla="*/ 0 w 1030"/>
                  <a:gd name="T9" fmla="*/ 0 h 3782"/>
                  <a:gd name="T10" fmla="*/ 0 w 1030"/>
                  <a:gd name="T11" fmla="*/ 0 h 3782"/>
                  <a:gd name="T12" fmla="*/ 0 w 1030"/>
                  <a:gd name="T13" fmla="*/ 0 h 3782"/>
                  <a:gd name="T14" fmla="*/ 0 w 1030"/>
                  <a:gd name="T15" fmla="*/ 0 h 3782"/>
                  <a:gd name="T16" fmla="*/ 0 w 1030"/>
                  <a:gd name="T17" fmla="*/ 0 h 3782"/>
                  <a:gd name="T18" fmla="*/ 0 w 1030"/>
                  <a:gd name="T19" fmla="*/ 0 h 3782"/>
                  <a:gd name="T20" fmla="*/ 0 w 1030"/>
                  <a:gd name="T21" fmla="*/ 0 h 3782"/>
                  <a:gd name="T22" fmla="*/ 0 w 1030"/>
                  <a:gd name="T23" fmla="*/ 0 h 3782"/>
                  <a:gd name="T24" fmla="*/ 0 w 1030"/>
                  <a:gd name="T25" fmla="*/ 0 h 3782"/>
                  <a:gd name="T26" fmla="*/ 0 w 1030"/>
                  <a:gd name="T27" fmla="*/ 0 h 3782"/>
                  <a:gd name="T28" fmla="*/ 0 w 1030"/>
                  <a:gd name="T29" fmla="*/ 0 h 3782"/>
                  <a:gd name="T30" fmla="*/ 0 w 1030"/>
                  <a:gd name="T31" fmla="*/ 0 h 3782"/>
                  <a:gd name="T32" fmla="*/ 0 w 1030"/>
                  <a:gd name="T33" fmla="*/ 0 h 3782"/>
                  <a:gd name="T34" fmla="*/ 0 w 1030"/>
                  <a:gd name="T35" fmla="*/ 0 h 3782"/>
                  <a:gd name="T36" fmla="*/ 0 w 1030"/>
                  <a:gd name="T37" fmla="*/ 0 h 3782"/>
                  <a:gd name="T38" fmla="*/ 0 w 1030"/>
                  <a:gd name="T39" fmla="*/ 0 h 3782"/>
                  <a:gd name="T40" fmla="*/ 0 w 1030"/>
                  <a:gd name="T41" fmla="*/ 0 h 3782"/>
                  <a:gd name="T42" fmla="*/ 0 w 1030"/>
                  <a:gd name="T43" fmla="*/ 0 h 3782"/>
                  <a:gd name="T44" fmla="*/ 0 w 1030"/>
                  <a:gd name="T45" fmla="*/ 0 h 3782"/>
                  <a:gd name="T46" fmla="*/ 0 w 1030"/>
                  <a:gd name="T47" fmla="*/ 0 h 3782"/>
                  <a:gd name="T48" fmla="*/ 0 w 1030"/>
                  <a:gd name="T49" fmla="*/ 0 h 3782"/>
                  <a:gd name="T50" fmla="*/ 0 w 1030"/>
                  <a:gd name="T51" fmla="*/ 0 h 3782"/>
                  <a:gd name="T52" fmla="*/ 0 w 1030"/>
                  <a:gd name="T53" fmla="*/ 0 h 3782"/>
                  <a:gd name="T54" fmla="*/ 0 w 1030"/>
                  <a:gd name="T55" fmla="*/ 0 h 3782"/>
                  <a:gd name="T56" fmla="*/ 0 w 1030"/>
                  <a:gd name="T57" fmla="*/ 0 h 3782"/>
                  <a:gd name="T58" fmla="*/ 0 w 1030"/>
                  <a:gd name="T59" fmla="*/ 0 h 3782"/>
                  <a:gd name="T60" fmla="*/ 0 w 1030"/>
                  <a:gd name="T61" fmla="*/ 0 h 3782"/>
                  <a:gd name="T62" fmla="*/ 0 w 1030"/>
                  <a:gd name="T63" fmla="*/ 0 h 3782"/>
                  <a:gd name="T64" fmla="*/ 0 w 1030"/>
                  <a:gd name="T65" fmla="*/ 0 h 3782"/>
                  <a:gd name="T66" fmla="*/ 0 w 1030"/>
                  <a:gd name="T67" fmla="*/ 0 h 3782"/>
                  <a:gd name="T68" fmla="*/ 0 w 1030"/>
                  <a:gd name="T69" fmla="*/ 0 h 3782"/>
                  <a:gd name="T70" fmla="*/ 0 w 1030"/>
                  <a:gd name="T71" fmla="*/ 0 h 3782"/>
                  <a:gd name="T72" fmla="*/ 0 w 1030"/>
                  <a:gd name="T73" fmla="*/ 0 h 3782"/>
                  <a:gd name="T74" fmla="*/ 0 w 1030"/>
                  <a:gd name="T75" fmla="*/ 0 h 3782"/>
                  <a:gd name="T76" fmla="*/ 0 w 1030"/>
                  <a:gd name="T77" fmla="*/ 0 h 378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030"/>
                  <a:gd name="T118" fmla="*/ 0 h 3782"/>
                  <a:gd name="T119" fmla="*/ 1030 w 1030"/>
                  <a:gd name="T120" fmla="*/ 3782 h 378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030" h="3782">
                    <a:moveTo>
                      <a:pt x="350" y="0"/>
                    </a:moveTo>
                    <a:lnTo>
                      <a:pt x="496" y="360"/>
                    </a:lnTo>
                    <a:lnTo>
                      <a:pt x="587" y="737"/>
                    </a:lnTo>
                    <a:lnTo>
                      <a:pt x="603" y="1094"/>
                    </a:lnTo>
                    <a:lnTo>
                      <a:pt x="670" y="1343"/>
                    </a:lnTo>
                    <a:lnTo>
                      <a:pt x="750" y="1609"/>
                    </a:lnTo>
                    <a:lnTo>
                      <a:pt x="816" y="1997"/>
                    </a:lnTo>
                    <a:lnTo>
                      <a:pt x="843" y="2312"/>
                    </a:lnTo>
                    <a:lnTo>
                      <a:pt x="816" y="2825"/>
                    </a:lnTo>
                    <a:lnTo>
                      <a:pt x="830" y="3103"/>
                    </a:lnTo>
                    <a:lnTo>
                      <a:pt x="830" y="3257"/>
                    </a:lnTo>
                    <a:lnTo>
                      <a:pt x="1030" y="3765"/>
                    </a:lnTo>
                    <a:lnTo>
                      <a:pt x="1015" y="3782"/>
                    </a:lnTo>
                    <a:lnTo>
                      <a:pt x="764" y="3145"/>
                    </a:lnTo>
                    <a:lnTo>
                      <a:pt x="764" y="2967"/>
                    </a:lnTo>
                    <a:lnTo>
                      <a:pt x="642" y="2866"/>
                    </a:lnTo>
                    <a:lnTo>
                      <a:pt x="587" y="2746"/>
                    </a:lnTo>
                    <a:lnTo>
                      <a:pt x="415" y="2746"/>
                    </a:lnTo>
                    <a:lnTo>
                      <a:pt x="551" y="2535"/>
                    </a:lnTo>
                    <a:lnTo>
                      <a:pt x="387" y="2509"/>
                    </a:lnTo>
                    <a:lnTo>
                      <a:pt x="30" y="2617"/>
                    </a:lnTo>
                    <a:lnTo>
                      <a:pt x="402" y="2467"/>
                    </a:lnTo>
                    <a:lnTo>
                      <a:pt x="402" y="2216"/>
                    </a:lnTo>
                    <a:lnTo>
                      <a:pt x="42" y="2398"/>
                    </a:lnTo>
                    <a:lnTo>
                      <a:pt x="15" y="2327"/>
                    </a:lnTo>
                    <a:lnTo>
                      <a:pt x="257" y="2104"/>
                    </a:lnTo>
                    <a:lnTo>
                      <a:pt x="456" y="1330"/>
                    </a:lnTo>
                    <a:lnTo>
                      <a:pt x="270" y="1471"/>
                    </a:lnTo>
                    <a:lnTo>
                      <a:pt x="94" y="1649"/>
                    </a:lnTo>
                    <a:lnTo>
                      <a:pt x="0" y="1748"/>
                    </a:lnTo>
                    <a:lnTo>
                      <a:pt x="0" y="1675"/>
                    </a:lnTo>
                    <a:lnTo>
                      <a:pt x="70" y="1499"/>
                    </a:lnTo>
                    <a:lnTo>
                      <a:pt x="202" y="1276"/>
                    </a:lnTo>
                    <a:lnTo>
                      <a:pt x="335" y="1094"/>
                    </a:lnTo>
                    <a:lnTo>
                      <a:pt x="471" y="944"/>
                    </a:lnTo>
                    <a:lnTo>
                      <a:pt x="471" y="639"/>
                    </a:lnTo>
                    <a:lnTo>
                      <a:pt x="426" y="360"/>
                    </a:lnTo>
                    <a:lnTo>
                      <a:pt x="374" y="111"/>
                    </a:lnTo>
                    <a:lnTo>
                      <a:pt x="35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39" name="Freeform 138"/>
              <p:cNvSpPr>
                <a:spLocks/>
              </p:cNvSpPr>
              <p:nvPr/>
            </p:nvSpPr>
            <p:spPr bwMode="auto">
              <a:xfrm>
                <a:off x="4033" y="2053"/>
                <a:ext cx="93" cy="14"/>
              </a:xfrm>
              <a:custGeom>
                <a:avLst/>
                <a:gdLst>
                  <a:gd name="T0" fmla="*/ 0 w 559"/>
                  <a:gd name="T1" fmla="*/ 0 h 97"/>
                  <a:gd name="T2" fmla="*/ 0 w 559"/>
                  <a:gd name="T3" fmla="*/ 0 h 97"/>
                  <a:gd name="T4" fmla="*/ 0 w 559"/>
                  <a:gd name="T5" fmla="*/ 0 h 97"/>
                  <a:gd name="T6" fmla="*/ 0 w 559"/>
                  <a:gd name="T7" fmla="*/ 0 h 97"/>
                  <a:gd name="T8" fmla="*/ 0 w 559"/>
                  <a:gd name="T9" fmla="*/ 0 h 97"/>
                  <a:gd name="T10" fmla="*/ 0 w 559"/>
                  <a:gd name="T11" fmla="*/ 0 h 97"/>
                  <a:gd name="T12" fmla="*/ 0 w 559"/>
                  <a:gd name="T13" fmla="*/ 0 h 97"/>
                  <a:gd name="T14" fmla="*/ 0 w 559"/>
                  <a:gd name="T15" fmla="*/ 0 h 97"/>
                  <a:gd name="T16" fmla="*/ 0 w 559"/>
                  <a:gd name="T17" fmla="*/ 0 h 97"/>
                  <a:gd name="T18" fmla="*/ 0 w 559"/>
                  <a:gd name="T19" fmla="*/ 0 h 9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59"/>
                  <a:gd name="T31" fmla="*/ 0 h 97"/>
                  <a:gd name="T32" fmla="*/ 559 w 559"/>
                  <a:gd name="T33" fmla="*/ 97 h 9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59" h="97">
                    <a:moveTo>
                      <a:pt x="0" y="97"/>
                    </a:moveTo>
                    <a:lnTo>
                      <a:pt x="144" y="46"/>
                    </a:lnTo>
                    <a:lnTo>
                      <a:pt x="279" y="17"/>
                    </a:lnTo>
                    <a:lnTo>
                      <a:pt x="415" y="0"/>
                    </a:lnTo>
                    <a:lnTo>
                      <a:pt x="522" y="0"/>
                    </a:lnTo>
                    <a:lnTo>
                      <a:pt x="559" y="88"/>
                    </a:lnTo>
                    <a:lnTo>
                      <a:pt x="467" y="59"/>
                    </a:lnTo>
                    <a:lnTo>
                      <a:pt x="335" y="59"/>
                    </a:lnTo>
                    <a:lnTo>
                      <a:pt x="159" y="73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0" name="Freeform 139"/>
              <p:cNvSpPr>
                <a:spLocks/>
              </p:cNvSpPr>
              <p:nvPr/>
            </p:nvSpPr>
            <p:spPr bwMode="auto">
              <a:xfrm>
                <a:off x="4002" y="2139"/>
                <a:ext cx="96" cy="32"/>
              </a:xfrm>
              <a:custGeom>
                <a:avLst/>
                <a:gdLst>
                  <a:gd name="T0" fmla="*/ 0 w 572"/>
                  <a:gd name="T1" fmla="*/ 0 h 223"/>
                  <a:gd name="T2" fmla="*/ 0 w 572"/>
                  <a:gd name="T3" fmla="*/ 0 h 223"/>
                  <a:gd name="T4" fmla="*/ 0 w 572"/>
                  <a:gd name="T5" fmla="*/ 0 h 223"/>
                  <a:gd name="T6" fmla="*/ 0 w 572"/>
                  <a:gd name="T7" fmla="*/ 0 h 223"/>
                  <a:gd name="T8" fmla="*/ 0 w 572"/>
                  <a:gd name="T9" fmla="*/ 0 h 223"/>
                  <a:gd name="T10" fmla="*/ 0 w 572"/>
                  <a:gd name="T11" fmla="*/ 0 h 223"/>
                  <a:gd name="T12" fmla="*/ 0 w 572"/>
                  <a:gd name="T13" fmla="*/ 0 h 223"/>
                  <a:gd name="T14" fmla="*/ 0 w 572"/>
                  <a:gd name="T15" fmla="*/ 0 h 223"/>
                  <a:gd name="T16" fmla="*/ 0 w 572"/>
                  <a:gd name="T17" fmla="*/ 0 h 223"/>
                  <a:gd name="T18" fmla="*/ 0 w 572"/>
                  <a:gd name="T19" fmla="*/ 0 h 223"/>
                  <a:gd name="T20" fmla="*/ 0 w 572"/>
                  <a:gd name="T21" fmla="*/ 0 h 223"/>
                  <a:gd name="T22" fmla="*/ 0 w 572"/>
                  <a:gd name="T23" fmla="*/ 0 h 223"/>
                  <a:gd name="T24" fmla="*/ 0 w 572"/>
                  <a:gd name="T25" fmla="*/ 0 h 223"/>
                  <a:gd name="T26" fmla="*/ 0 w 572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72"/>
                  <a:gd name="T43" fmla="*/ 0 h 223"/>
                  <a:gd name="T44" fmla="*/ 572 w 572"/>
                  <a:gd name="T45" fmla="*/ 223 h 22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72" h="223">
                    <a:moveTo>
                      <a:pt x="64" y="0"/>
                    </a:moveTo>
                    <a:lnTo>
                      <a:pt x="280" y="15"/>
                    </a:lnTo>
                    <a:lnTo>
                      <a:pt x="464" y="67"/>
                    </a:lnTo>
                    <a:lnTo>
                      <a:pt x="560" y="111"/>
                    </a:lnTo>
                    <a:lnTo>
                      <a:pt x="572" y="156"/>
                    </a:lnTo>
                    <a:lnTo>
                      <a:pt x="545" y="165"/>
                    </a:lnTo>
                    <a:lnTo>
                      <a:pt x="436" y="195"/>
                    </a:lnTo>
                    <a:lnTo>
                      <a:pt x="292" y="223"/>
                    </a:lnTo>
                    <a:lnTo>
                      <a:pt x="356" y="178"/>
                    </a:lnTo>
                    <a:lnTo>
                      <a:pt x="344" y="128"/>
                    </a:lnTo>
                    <a:lnTo>
                      <a:pt x="292" y="82"/>
                    </a:lnTo>
                    <a:lnTo>
                      <a:pt x="237" y="54"/>
                    </a:lnTo>
                    <a:lnTo>
                      <a:pt x="0" y="15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1" name="Freeform 140"/>
              <p:cNvSpPr>
                <a:spLocks/>
              </p:cNvSpPr>
              <p:nvPr/>
            </p:nvSpPr>
            <p:spPr bwMode="auto">
              <a:xfrm>
                <a:off x="4070" y="2158"/>
                <a:ext cx="176" cy="134"/>
              </a:xfrm>
              <a:custGeom>
                <a:avLst/>
                <a:gdLst>
                  <a:gd name="T0" fmla="*/ 0 w 1060"/>
                  <a:gd name="T1" fmla="*/ 0 h 939"/>
                  <a:gd name="T2" fmla="*/ 0 w 1060"/>
                  <a:gd name="T3" fmla="*/ 0 h 939"/>
                  <a:gd name="T4" fmla="*/ 0 w 1060"/>
                  <a:gd name="T5" fmla="*/ 0 h 939"/>
                  <a:gd name="T6" fmla="*/ 0 w 1060"/>
                  <a:gd name="T7" fmla="*/ 0 h 939"/>
                  <a:gd name="T8" fmla="*/ 0 w 1060"/>
                  <a:gd name="T9" fmla="*/ 0 h 939"/>
                  <a:gd name="T10" fmla="*/ 0 w 1060"/>
                  <a:gd name="T11" fmla="*/ 0 h 939"/>
                  <a:gd name="T12" fmla="*/ 0 w 1060"/>
                  <a:gd name="T13" fmla="*/ 0 h 939"/>
                  <a:gd name="T14" fmla="*/ 0 w 1060"/>
                  <a:gd name="T15" fmla="*/ 0 h 939"/>
                  <a:gd name="T16" fmla="*/ 0 w 1060"/>
                  <a:gd name="T17" fmla="*/ 0 h 939"/>
                  <a:gd name="T18" fmla="*/ 0 w 1060"/>
                  <a:gd name="T19" fmla="*/ 0 h 939"/>
                  <a:gd name="T20" fmla="*/ 0 w 1060"/>
                  <a:gd name="T21" fmla="*/ 0 h 939"/>
                  <a:gd name="T22" fmla="*/ 0 w 1060"/>
                  <a:gd name="T23" fmla="*/ 0 h 939"/>
                  <a:gd name="T24" fmla="*/ 0 w 1060"/>
                  <a:gd name="T25" fmla="*/ 0 h 939"/>
                  <a:gd name="T26" fmla="*/ 0 w 1060"/>
                  <a:gd name="T27" fmla="*/ 0 h 939"/>
                  <a:gd name="T28" fmla="*/ 0 w 1060"/>
                  <a:gd name="T29" fmla="*/ 0 h 939"/>
                  <a:gd name="T30" fmla="*/ 0 w 1060"/>
                  <a:gd name="T31" fmla="*/ 0 h 939"/>
                  <a:gd name="T32" fmla="*/ 0 w 1060"/>
                  <a:gd name="T33" fmla="*/ 0 h 939"/>
                  <a:gd name="T34" fmla="*/ 0 w 1060"/>
                  <a:gd name="T35" fmla="*/ 0 h 939"/>
                  <a:gd name="T36" fmla="*/ 0 w 1060"/>
                  <a:gd name="T37" fmla="*/ 0 h 939"/>
                  <a:gd name="T38" fmla="*/ 0 w 1060"/>
                  <a:gd name="T39" fmla="*/ 0 h 939"/>
                  <a:gd name="T40" fmla="*/ 0 w 1060"/>
                  <a:gd name="T41" fmla="*/ 0 h 939"/>
                  <a:gd name="T42" fmla="*/ 0 w 1060"/>
                  <a:gd name="T43" fmla="*/ 0 h 939"/>
                  <a:gd name="T44" fmla="*/ 0 w 1060"/>
                  <a:gd name="T45" fmla="*/ 0 h 939"/>
                  <a:gd name="T46" fmla="*/ 0 w 1060"/>
                  <a:gd name="T47" fmla="*/ 0 h 939"/>
                  <a:gd name="T48" fmla="*/ 0 w 1060"/>
                  <a:gd name="T49" fmla="*/ 0 h 939"/>
                  <a:gd name="T50" fmla="*/ 0 w 1060"/>
                  <a:gd name="T51" fmla="*/ 0 h 939"/>
                  <a:gd name="T52" fmla="*/ 0 w 1060"/>
                  <a:gd name="T53" fmla="*/ 0 h 939"/>
                  <a:gd name="T54" fmla="*/ 0 w 1060"/>
                  <a:gd name="T55" fmla="*/ 0 h 939"/>
                  <a:gd name="T56" fmla="*/ 0 w 1060"/>
                  <a:gd name="T57" fmla="*/ 0 h 939"/>
                  <a:gd name="T58" fmla="*/ 0 w 1060"/>
                  <a:gd name="T59" fmla="*/ 0 h 939"/>
                  <a:gd name="T60" fmla="*/ 0 w 1060"/>
                  <a:gd name="T61" fmla="*/ 0 h 939"/>
                  <a:gd name="T62" fmla="*/ 0 w 1060"/>
                  <a:gd name="T63" fmla="*/ 0 h 939"/>
                  <a:gd name="T64" fmla="*/ 0 w 1060"/>
                  <a:gd name="T65" fmla="*/ 0 h 939"/>
                  <a:gd name="T66" fmla="*/ 0 w 1060"/>
                  <a:gd name="T67" fmla="*/ 0 h 939"/>
                  <a:gd name="T68" fmla="*/ 0 w 1060"/>
                  <a:gd name="T69" fmla="*/ 0 h 939"/>
                  <a:gd name="T70" fmla="*/ 0 w 1060"/>
                  <a:gd name="T71" fmla="*/ 0 h 939"/>
                  <a:gd name="T72" fmla="*/ 0 w 1060"/>
                  <a:gd name="T73" fmla="*/ 0 h 939"/>
                  <a:gd name="T74" fmla="*/ 0 w 1060"/>
                  <a:gd name="T75" fmla="*/ 0 h 939"/>
                  <a:gd name="T76" fmla="*/ 0 w 1060"/>
                  <a:gd name="T77" fmla="*/ 0 h 939"/>
                  <a:gd name="T78" fmla="*/ 0 w 1060"/>
                  <a:gd name="T79" fmla="*/ 0 h 939"/>
                  <a:gd name="T80" fmla="*/ 0 w 1060"/>
                  <a:gd name="T81" fmla="*/ 0 h 939"/>
                  <a:gd name="T82" fmla="*/ 0 w 1060"/>
                  <a:gd name="T83" fmla="*/ 0 h 939"/>
                  <a:gd name="T84" fmla="*/ 0 w 1060"/>
                  <a:gd name="T85" fmla="*/ 0 h 939"/>
                  <a:gd name="T86" fmla="*/ 0 w 1060"/>
                  <a:gd name="T87" fmla="*/ 0 h 939"/>
                  <a:gd name="T88" fmla="*/ 0 w 1060"/>
                  <a:gd name="T89" fmla="*/ 0 h 939"/>
                  <a:gd name="T90" fmla="*/ 0 w 1060"/>
                  <a:gd name="T91" fmla="*/ 0 h 939"/>
                  <a:gd name="T92" fmla="*/ 0 w 1060"/>
                  <a:gd name="T93" fmla="*/ 0 h 939"/>
                  <a:gd name="T94" fmla="*/ 0 w 1060"/>
                  <a:gd name="T95" fmla="*/ 0 h 939"/>
                  <a:gd name="T96" fmla="*/ 0 w 1060"/>
                  <a:gd name="T97" fmla="*/ 0 h 939"/>
                  <a:gd name="T98" fmla="*/ 0 w 1060"/>
                  <a:gd name="T99" fmla="*/ 0 h 939"/>
                  <a:gd name="T100" fmla="*/ 0 w 1060"/>
                  <a:gd name="T101" fmla="*/ 0 h 939"/>
                  <a:gd name="T102" fmla="*/ 0 w 1060"/>
                  <a:gd name="T103" fmla="*/ 0 h 939"/>
                  <a:gd name="T104" fmla="*/ 0 w 1060"/>
                  <a:gd name="T105" fmla="*/ 0 h 939"/>
                  <a:gd name="T106" fmla="*/ 0 w 1060"/>
                  <a:gd name="T107" fmla="*/ 0 h 939"/>
                  <a:gd name="T108" fmla="*/ 0 w 1060"/>
                  <a:gd name="T109" fmla="*/ 0 h 939"/>
                  <a:gd name="T110" fmla="*/ 0 w 1060"/>
                  <a:gd name="T111" fmla="*/ 0 h 939"/>
                  <a:gd name="T112" fmla="*/ 0 w 1060"/>
                  <a:gd name="T113" fmla="*/ 0 h 939"/>
                  <a:gd name="T114" fmla="*/ 0 w 1060"/>
                  <a:gd name="T115" fmla="*/ 0 h 939"/>
                  <a:gd name="T116" fmla="*/ 0 w 1060"/>
                  <a:gd name="T117" fmla="*/ 0 h 939"/>
                  <a:gd name="T118" fmla="*/ 0 w 1060"/>
                  <a:gd name="T119" fmla="*/ 0 h 93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060"/>
                  <a:gd name="T181" fmla="*/ 0 h 939"/>
                  <a:gd name="T182" fmla="*/ 1060 w 1060"/>
                  <a:gd name="T183" fmla="*/ 939 h 93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060" h="939">
                    <a:moveTo>
                      <a:pt x="223" y="646"/>
                    </a:moveTo>
                    <a:lnTo>
                      <a:pt x="223" y="538"/>
                    </a:lnTo>
                    <a:lnTo>
                      <a:pt x="234" y="513"/>
                    </a:lnTo>
                    <a:lnTo>
                      <a:pt x="256" y="474"/>
                    </a:lnTo>
                    <a:lnTo>
                      <a:pt x="259" y="439"/>
                    </a:lnTo>
                    <a:lnTo>
                      <a:pt x="224" y="383"/>
                    </a:lnTo>
                    <a:lnTo>
                      <a:pt x="224" y="354"/>
                    </a:lnTo>
                    <a:lnTo>
                      <a:pt x="231" y="329"/>
                    </a:lnTo>
                    <a:lnTo>
                      <a:pt x="248" y="300"/>
                    </a:lnTo>
                    <a:lnTo>
                      <a:pt x="299" y="282"/>
                    </a:lnTo>
                    <a:lnTo>
                      <a:pt x="401" y="276"/>
                    </a:lnTo>
                    <a:lnTo>
                      <a:pt x="394" y="198"/>
                    </a:lnTo>
                    <a:lnTo>
                      <a:pt x="411" y="142"/>
                    </a:lnTo>
                    <a:lnTo>
                      <a:pt x="437" y="111"/>
                    </a:lnTo>
                    <a:lnTo>
                      <a:pt x="472" y="88"/>
                    </a:lnTo>
                    <a:lnTo>
                      <a:pt x="527" y="72"/>
                    </a:lnTo>
                    <a:lnTo>
                      <a:pt x="638" y="60"/>
                    </a:lnTo>
                    <a:lnTo>
                      <a:pt x="742" y="49"/>
                    </a:lnTo>
                    <a:lnTo>
                      <a:pt x="844" y="25"/>
                    </a:lnTo>
                    <a:lnTo>
                      <a:pt x="884" y="25"/>
                    </a:lnTo>
                    <a:lnTo>
                      <a:pt x="896" y="34"/>
                    </a:lnTo>
                    <a:lnTo>
                      <a:pt x="871" y="72"/>
                    </a:lnTo>
                    <a:lnTo>
                      <a:pt x="850" y="139"/>
                    </a:lnTo>
                    <a:lnTo>
                      <a:pt x="844" y="180"/>
                    </a:lnTo>
                    <a:lnTo>
                      <a:pt x="671" y="198"/>
                    </a:lnTo>
                    <a:lnTo>
                      <a:pt x="834" y="219"/>
                    </a:lnTo>
                    <a:lnTo>
                      <a:pt x="896" y="354"/>
                    </a:lnTo>
                    <a:lnTo>
                      <a:pt x="939" y="442"/>
                    </a:lnTo>
                    <a:lnTo>
                      <a:pt x="971" y="480"/>
                    </a:lnTo>
                    <a:lnTo>
                      <a:pt x="1011" y="499"/>
                    </a:lnTo>
                    <a:lnTo>
                      <a:pt x="1049" y="506"/>
                    </a:lnTo>
                    <a:lnTo>
                      <a:pt x="1060" y="493"/>
                    </a:lnTo>
                    <a:lnTo>
                      <a:pt x="1031" y="375"/>
                    </a:lnTo>
                    <a:lnTo>
                      <a:pt x="1003" y="216"/>
                    </a:lnTo>
                    <a:lnTo>
                      <a:pt x="985" y="62"/>
                    </a:lnTo>
                    <a:lnTo>
                      <a:pt x="960" y="25"/>
                    </a:lnTo>
                    <a:lnTo>
                      <a:pt x="922" y="1"/>
                    </a:lnTo>
                    <a:lnTo>
                      <a:pt x="841" y="0"/>
                    </a:lnTo>
                    <a:lnTo>
                      <a:pt x="755" y="25"/>
                    </a:lnTo>
                    <a:lnTo>
                      <a:pt x="631" y="40"/>
                    </a:lnTo>
                    <a:lnTo>
                      <a:pt x="510" y="60"/>
                    </a:lnTo>
                    <a:lnTo>
                      <a:pt x="431" y="88"/>
                    </a:lnTo>
                    <a:lnTo>
                      <a:pt x="388" y="139"/>
                    </a:lnTo>
                    <a:lnTo>
                      <a:pt x="379" y="204"/>
                    </a:lnTo>
                    <a:lnTo>
                      <a:pt x="360" y="244"/>
                    </a:lnTo>
                    <a:lnTo>
                      <a:pt x="323" y="267"/>
                    </a:lnTo>
                    <a:lnTo>
                      <a:pt x="244" y="286"/>
                    </a:lnTo>
                    <a:lnTo>
                      <a:pt x="216" y="330"/>
                    </a:lnTo>
                    <a:lnTo>
                      <a:pt x="207" y="383"/>
                    </a:lnTo>
                    <a:lnTo>
                      <a:pt x="205" y="414"/>
                    </a:lnTo>
                    <a:lnTo>
                      <a:pt x="205" y="432"/>
                    </a:lnTo>
                    <a:lnTo>
                      <a:pt x="149" y="506"/>
                    </a:lnTo>
                    <a:lnTo>
                      <a:pt x="92" y="599"/>
                    </a:lnTo>
                    <a:lnTo>
                      <a:pt x="28" y="735"/>
                    </a:lnTo>
                    <a:lnTo>
                      <a:pt x="7" y="834"/>
                    </a:lnTo>
                    <a:lnTo>
                      <a:pt x="0" y="902"/>
                    </a:lnTo>
                    <a:lnTo>
                      <a:pt x="0" y="939"/>
                    </a:lnTo>
                    <a:lnTo>
                      <a:pt x="294" y="707"/>
                    </a:lnTo>
                    <a:lnTo>
                      <a:pt x="241" y="669"/>
                    </a:lnTo>
                    <a:lnTo>
                      <a:pt x="223" y="6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2" name="Freeform 141"/>
              <p:cNvSpPr>
                <a:spLocks/>
              </p:cNvSpPr>
              <p:nvPr/>
            </p:nvSpPr>
            <p:spPr bwMode="auto">
              <a:xfrm>
                <a:off x="4124" y="2185"/>
                <a:ext cx="95" cy="89"/>
              </a:xfrm>
              <a:custGeom>
                <a:avLst/>
                <a:gdLst>
                  <a:gd name="T0" fmla="*/ 0 w 569"/>
                  <a:gd name="T1" fmla="*/ 0 h 623"/>
                  <a:gd name="T2" fmla="*/ 0 w 569"/>
                  <a:gd name="T3" fmla="*/ 0 h 623"/>
                  <a:gd name="T4" fmla="*/ 0 w 569"/>
                  <a:gd name="T5" fmla="*/ 0 h 623"/>
                  <a:gd name="T6" fmla="*/ 0 w 569"/>
                  <a:gd name="T7" fmla="*/ 0 h 623"/>
                  <a:gd name="T8" fmla="*/ 0 w 569"/>
                  <a:gd name="T9" fmla="*/ 0 h 623"/>
                  <a:gd name="T10" fmla="*/ 0 w 569"/>
                  <a:gd name="T11" fmla="*/ 0 h 623"/>
                  <a:gd name="T12" fmla="*/ 0 w 569"/>
                  <a:gd name="T13" fmla="*/ 0 h 623"/>
                  <a:gd name="T14" fmla="*/ 0 w 569"/>
                  <a:gd name="T15" fmla="*/ 0 h 623"/>
                  <a:gd name="T16" fmla="*/ 0 w 569"/>
                  <a:gd name="T17" fmla="*/ 0 h 623"/>
                  <a:gd name="T18" fmla="*/ 0 w 569"/>
                  <a:gd name="T19" fmla="*/ 0 h 623"/>
                  <a:gd name="T20" fmla="*/ 0 w 569"/>
                  <a:gd name="T21" fmla="*/ 0 h 623"/>
                  <a:gd name="T22" fmla="*/ 0 w 569"/>
                  <a:gd name="T23" fmla="*/ 0 h 623"/>
                  <a:gd name="T24" fmla="*/ 0 w 569"/>
                  <a:gd name="T25" fmla="*/ 0 h 623"/>
                  <a:gd name="T26" fmla="*/ 0 w 569"/>
                  <a:gd name="T27" fmla="*/ 0 h 623"/>
                  <a:gd name="T28" fmla="*/ 0 w 569"/>
                  <a:gd name="T29" fmla="*/ 0 h 623"/>
                  <a:gd name="T30" fmla="*/ 0 w 569"/>
                  <a:gd name="T31" fmla="*/ 0 h 623"/>
                  <a:gd name="T32" fmla="*/ 0 w 569"/>
                  <a:gd name="T33" fmla="*/ 0 h 623"/>
                  <a:gd name="T34" fmla="*/ 0 w 569"/>
                  <a:gd name="T35" fmla="*/ 0 h 623"/>
                  <a:gd name="T36" fmla="*/ 0 w 569"/>
                  <a:gd name="T37" fmla="*/ 0 h 623"/>
                  <a:gd name="T38" fmla="*/ 0 w 569"/>
                  <a:gd name="T39" fmla="*/ 0 h 623"/>
                  <a:gd name="T40" fmla="*/ 0 w 569"/>
                  <a:gd name="T41" fmla="*/ 0 h 623"/>
                  <a:gd name="T42" fmla="*/ 0 w 569"/>
                  <a:gd name="T43" fmla="*/ 0 h 623"/>
                  <a:gd name="T44" fmla="*/ 0 w 569"/>
                  <a:gd name="T45" fmla="*/ 0 h 623"/>
                  <a:gd name="T46" fmla="*/ 0 w 569"/>
                  <a:gd name="T47" fmla="*/ 0 h 623"/>
                  <a:gd name="T48" fmla="*/ 0 w 569"/>
                  <a:gd name="T49" fmla="*/ 0 h 623"/>
                  <a:gd name="T50" fmla="*/ 0 w 569"/>
                  <a:gd name="T51" fmla="*/ 0 h 623"/>
                  <a:gd name="T52" fmla="*/ 0 w 569"/>
                  <a:gd name="T53" fmla="*/ 0 h 623"/>
                  <a:gd name="T54" fmla="*/ 0 w 569"/>
                  <a:gd name="T55" fmla="*/ 0 h 623"/>
                  <a:gd name="T56" fmla="*/ 0 w 569"/>
                  <a:gd name="T57" fmla="*/ 0 h 623"/>
                  <a:gd name="T58" fmla="*/ 0 w 569"/>
                  <a:gd name="T59" fmla="*/ 0 h 623"/>
                  <a:gd name="T60" fmla="*/ 0 w 569"/>
                  <a:gd name="T61" fmla="*/ 0 h 623"/>
                  <a:gd name="T62" fmla="*/ 0 w 569"/>
                  <a:gd name="T63" fmla="*/ 0 h 623"/>
                  <a:gd name="T64" fmla="*/ 0 w 569"/>
                  <a:gd name="T65" fmla="*/ 0 h 623"/>
                  <a:gd name="T66" fmla="*/ 0 w 569"/>
                  <a:gd name="T67" fmla="*/ 0 h 623"/>
                  <a:gd name="T68" fmla="*/ 0 w 569"/>
                  <a:gd name="T69" fmla="*/ 0 h 623"/>
                  <a:gd name="T70" fmla="*/ 0 w 569"/>
                  <a:gd name="T71" fmla="*/ 0 h 623"/>
                  <a:gd name="T72" fmla="*/ 0 w 569"/>
                  <a:gd name="T73" fmla="*/ 0 h 623"/>
                  <a:gd name="T74" fmla="*/ 0 w 569"/>
                  <a:gd name="T75" fmla="*/ 0 h 623"/>
                  <a:gd name="T76" fmla="*/ 0 w 569"/>
                  <a:gd name="T77" fmla="*/ 0 h 623"/>
                  <a:gd name="T78" fmla="*/ 0 w 569"/>
                  <a:gd name="T79" fmla="*/ 0 h 623"/>
                  <a:gd name="T80" fmla="*/ 0 w 569"/>
                  <a:gd name="T81" fmla="*/ 0 h 623"/>
                  <a:gd name="T82" fmla="*/ 0 w 569"/>
                  <a:gd name="T83" fmla="*/ 0 h 62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569"/>
                  <a:gd name="T127" fmla="*/ 0 h 623"/>
                  <a:gd name="T128" fmla="*/ 569 w 569"/>
                  <a:gd name="T129" fmla="*/ 623 h 62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569" h="623">
                    <a:moveTo>
                      <a:pt x="351" y="0"/>
                    </a:moveTo>
                    <a:lnTo>
                      <a:pt x="442" y="92"/>
                    </a:lnTo>
                    <a:lnTo>
                      <a:pt x="511" y="183"/>
                    </a:lnTo>
                    <a:lnTo>
                      <a:pt x="557" y="371"/>
                    </a:lnTo>
                    <a:lnTo>
                      <a:pt x="569" y="503"/>
                    </a:lnTo>
                    <a:lnTo>
                      <a:pt x="548" y="533"/>
                    </a:lnTo>
                    <a:lnTo>
                      <a:pt x="523" y="542"/>
                    </a:lnTo>
                    <a:lnTo>
                      <a:pt x="473" y="527"/>
                    </a:lnTo>
                    <a:lnTo>
                      <a:pt x="436" y="566"/>
                    </a:lnTo>
                    <a:lnTo>
                      <a:pt x="390" y="567"/>
                    </a:lnTo>
                    <a:lnTo>
                      <a:pt x="324" y="557"/>
                    </a:lnTo>
                    <a:lnTo>
                      <a:pt x="286" y="610"/>
                    </a:lnTo>
                    <a:lnTo>
                      <a:pt x="235" y="623"/>
                    </a:lnTo>
                    <a:lnTo>
                      <a:pt x="183" y="623"/>
                    </a:lnTo>
                    <a:lnTo>
                      <a:pt x="110" y="610"/>
                    </a:lnTo>
                    <a:lnTo>
                      <a:pt x="0" y="539"/>
                    </a:lnTo>
                    <a:lnTo>
                      <a:pt x="67" y="567"/>
                    </a:lnTo>
                    <a:lnTo>
                      <a:pt x="76" y="530"/>
                    </a:lnTo>
                    <a:lnTo>
                      <a:pt x="99" y="498"/>
                    </a:lnTo>
                    <a:lnTo>
                      <a:pt x="129" y="483"/>
                    </a:lnTo>
                    <a:lnTo>
                      <a:pt x="163" y="479"/>
                    </a:lnTo>
                    <a:lnTo>
                      <a:pt x="193" y="483"/>
                    </a:lnTo>
                    <a:lnTo>
                      <a:pt x="116" y="416"/>
                    </a:lnTo>
                    <a:lnTo>
                      <a:pt x="37" y="320"/>
                    </a:lnTo>
                    <a:lnTo>
                      <a:pt x="133" y="392"/>
                    </a:lnTo>
                    <a:lnTo>
                      <a:pt x="188" y="427"/>
                    </a:lnTo>
                    <a:lnTo>
                      <a:pt x="197" y="383"/>
                    </a:lnTo>
                    <a:lnTo>
                      <a:pt x="218" y="342"/>
                    </a:lnTo>
                    <a:lnTo>
                      <a:pt x="260" y="316"/>
                    </a:lnTo>
                    <a:lnTo>
                      <a:pt x="335" y="290"/>
                    </a:lnTo>
                    <a:lnTo>
                      <a:pt x="281" y="224"/>
                    </a:lnTo>
                    <a:lnTo>
                      <a:pt x="173" y="111"/>
                    </a:lnTo>
                    <a:lnTo>
                      <a:pt x="301" y="230"/>
                    </a:lnTo>
                    <a:lnTo>
                      <a:pt x="353" y="284"/>
                    </a:lnTo>
                    <a:lnTo>
                      <a:pt x="371" y="236"/>
                    </a:lnTo>
                    <a:lnTo>
                      <a:pt x="401" y="204"/>
                    </a:lnTo>
                    <a:lnTo>
                      <a:pt x="433" y="198"/>
                    </a:lnTo>
                    <a:lnTo>
                      <a:pt x="486" y="204"/>
                    </a:lnTo>
                    <a:lnTo>
                      <a:pt x="511" y="216"/>
                    </a:lnTo>
                    <a:lnTo>
                      <a:pt x="486" y="173"/>
                    </a:lnTo>
                    <a:lnTo>
                      <a:pt x="418" y="80"/>
                    </a:lnTo>
                    <a:lnTo>
                      <a:pt x="35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3" name="Freeform 142"/>
              <p:cNvSpPr>
                <a:spLocks/>
              </p:cNvSpPr>
              <p:nvPr/>
            </p:nvSpPr>
            <p:spPr bwMode="auto">
              <a:xfrm>
                <a:off x="4227" y="2190"/>
                <a:ext cx="33" cy="17"/>
              </a:xfrm>
              <a:custGeom>
                <a:avLst/>
                <a:gdLst>
                  <a:gd name="T0" fmla="*/ 0 w 197"/>
                  <a:gd name="T1" fmla="*/ 0 h 118"/>
                  <a:gd name="T2" fmla="*/ 0 w 197"/>
                  <a:gd name="T3" fmla="*/ 0 h 118"/>
                  <a:gd name="T4" fmla="*/ 0 w 197"/>
                  <a:gd name="T5" fmla="*/ 0 h 118"/>
                  <a:gd name="T6" fmla="*/ 0 w 197"/>
                  <a:gd name="T7" fmla="*/ 0 h 118"/>
                  <a:gd name="T8" fmla="*/ 0 w 197"/>
                  <a:gd name="T9" fmla="*/ 0 h 118"/>
                  <a:gd name="T10" fmla="*/ 0 w 197"/>
                  <a:gd name="T11" fmla="*/ 0 h 118"/>
                  <a:gd name="T12" fmla="*/ 0 w 197"/>
                  <a:gd name="T13" fmla="*/ 0 h 118"/>
                  <a:gd name="T14" fmla="*/ 0 w 197"/>
                  <a:gd name="T15" fmla="*/ 0 h 118"/>
                  <a:gd name="T16" fmla="*/ 0 w 197"/>
                  <a:gd name="T17" fmla="*/ 0 h 118"/>
                  <a:gd name="T18" fmla="*/ 0 w 197"/>
                  <a:gd name="T19" fmla="*/ 0 h 11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7"/>
                  <a:gd name="T31" fmla="*/ 0 h 118"/>
                  <a:gd name="T32" fmla="*/ 197 w 197"/>
                  <a:gd name="T33" fmla="*/ 118 h 11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7" h="118">
                    <a:moveTo>
                      <a:pt x="83" y="0"/>
                    </a:moveTo>
                    <a:lnTo>
                      <a:pt x="131" y="18"/>
                    </a:lnTo>
                    <a:lnTo>
                      <a:pt x="197" y="32"/>
                    </a:lnTo>
                    <a:lnTo>
                      <a:pt x="197" y="56"/>
                    </a:lnTo>
                    <a:lnTo>
                      <a:pt x="178" y="89"/>
                    </a:lnTo>
                    <a:lnTo>
                      <a:pt x="141" y="114"/>
                    </a:lnTo>
                    <a:lnTo>
                      <a:pt x="93" y="118"/>
                    </a:lnTo>
                    <a:lnTo>
                      <a:pt x="65" y="114"/>
                    </a:lnTo>
                    <a:lnTo>
                      <a:pt x="0" y="66"/>
                    </a:lnTo>
                    <a:lnTo>
                      <a:pt x="8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4" name="Freeform 143"/>
              <p:cNvSpPr>
                <a:spLocks/>
              </p:cNvSpPr>
              <p:nvPr/>
            </p:nvSpPr>
            <p:spPr bwMode="auto">
              <a:xfrm>
                <a:off x="4084" y="2266"/>
                <a:ext cx="58" cy="34"/>
              </a:xfrm>
              <a:custGeom>
                <a:avLst/>
                <a:gdLst>
                  <a:gd name="T0" fmla="*/ 0 w 352"/>
                  <a:gd name="T1" fmla="*/ 0 h 236"/>
                  <a:gd name="T2" fmla="*/ 0 w 352"/>
                  <a:gd name="T3" fmla="*/ 0 h 236"/>
                  <a:gd name="T4" fmla="*/ 0 w 352"/>
                  <a:gd name="T5" fmla="*/ 0 h 236"/>
                  <a:gd name="T6" fmla="*/ 0 w 352"/>
                  <a:gd name="T7" fmla="*/ 0 h 236"/>
                  <a:gd name="T8" fmla="*/ 0 w 352"/>
                  <a:gd name="T9" fmla="*/ 0 h 236"/>
                  <a:gd name="T10" fmla="*/ 0 w 352"/>
                  <a:gd name="T11" fmla="*/ 0 h 236"/>
                  <a:gd name="T12" fmla="*/ 0 w 352"/>
                  <a:gd name="T13" fmla="*/ 0 h 236"/>
                  <a:gd name="T14" fmla="*/ 0 w 352"/>
                  <a:gd name="T15" fmla="*/ 0 h 2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52"/>
                  <a:gd name="T25" fmla="*/ 0 h 236"/>
                  <a:gd name="T26" fmla="*/ 352 w 352"/>
                  <a:gd name="T27" fmla="*/ 236 h 2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52" h="236">
                    <a:moveTo>
                      <a:pt x="0" y="236"/>
                    </a:moveTo>
                    <a:lnTo>
                      <a:pt x="20" y="236"/>
                    </a:lnTo>
                    <a:lnTo>
                      <a:pt x="95" y="203"/>
                    </a:lnTo>
                    <a:lnTo>
                      <a:pt x="211" y="135"/>
                    </a:lnTo>
                    <a:lnTo>
                      <a:pt x="296" y="77"/>
                    </a:lnTo>
                    <a:lnTo>
                      <a:pt x="352" y="39"/>
                    </a:lnTo>
                    <a:lnTo>
                      <a:pt x="296" y="0"/>
                    </a:lnTo>
                    <a:lnTo>
                      <a:pt x="0" y="23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5" name="Freeform 144"/>
              <p:cNvSpPr>
                <a:spLocks/>
              </p:cNvSpPr>
              <p:nvPr/>
            </p:nvSpPr>
            <p:spPr bwMode="auto">
              <a:xfrm>
                <a:off x="4348" y="1531"/>
                <a:ext cx="152" cy="82"/>
              </a:xfrm>
              <a:custGeom>
                <a:avLst/>
                <a:gdLst>
                  <a:gd name="T0" fmla="*/ 0 w 911"/>
                  <a:gd name="T1" fmla="*/ 0 h 578"/>
                  <a:gd name="T2" fmla="*/ 0 w 911"/>
                  <a:gd name="T3" fmla="*/ 0 h 578"/>
                  <a:gd name="T4" fmla="*/ 0 w 911"/>
                  <a:gd name="T5" fmla="*/ 0 h 578"/>
                  <a:gd name="T6" fmla="*/ 0 w 911"/>
                  <a:gd name="T7" fmla="*/ 0 h 578"/>
                  <a:gd name="T8" fmla="*/ 0 w 911"/>
                  <a:gd name="T9" fmla="*/ 0 h 578"/>
                  <a:gd name="T10" fmla="*/ 0 w 911"/>
                  <a:gd name="T11" fmla="*/ 0 h 578"/>
                  <a:gd name="T12" fmla="*/ 0 w 911"/>
                  <a:gd name="T13" fmla="*/ 0 h 578"/>
                  <a:gd name="T14" fmla="*/ 0 w 911"/>
                  <a:gd name="T15" fmla="*/ 0 h 578"/>
                  <a:gd name="T16" fmla="*/ 0 w 911"/>
                  <a:gd name="T17" fmla="*/ 0 h 578"/>
                  <a:gd name="T18" fmla="*/ 0 w 911"/>
                  <a:gd name="T19" fmla="*/ 0 h 578"/>
                  <a:gd name="T20" fmla="*/ 0 w 911"/>
                  <a:gd name="T21" fmla="*/ 0 h 578"/>
                  <a:gd name="T22" fmla="*/ 0 w 911"/>
                  <a:gd name="T23" fmla="*/ 0 h 578"/>
                  <a:gd name="T24" fmla="*/ 0 w 911"/>
                  <a:gd name="T25" fmla="*/ 0 h 578"/>
                  <a:gd name="T26" fmla="*/ 0 w 911"/>
                  <a:gd name="T27" fmla="*/ 0 h 578"/>
                  <a:gd name="T28" fmla="*/ 0 w 911"/>
                  <a:gd name="T29" fmla="*/ 0 h 578"/>
                  <a:gd name="T30" fmla="*/ 0 w 911"/>
                  <a:gd name="T31" fmla="*/ 0 h 578"/>
                  <a:gd name="T32" fmla="*/ 0 w 911"/>
                  <a:gd name="T33" fmla="*/ 0 h 578"/>
                  <a:gd name="T34" fmla="*/ 0 w 911"/>
                  <a:gd name="T35" fmla="*/ 0 h 578"/>
                  <a:gd name="T36" fmla="*/ 0 w 911"/>
                  <a:gd name="T37" fmla="*/ 0 h 578"/>
                  <a:gd name="T38" fmla="*/ 0 w 911"/>
                  <a:gd name="T39" fmla="*/ 0 h 578"/>
                  <a:gd name="T40" fmla="*/ 0 w 911"/>
                  <a:gd name="T41" fmla="*/ 0 h 578"/>
                  <a:gd name="T42" fmla="*/ 0 w 911"/>
                  <a:gd name="T43" fmla="*/ 0 h 578"/>
                  <a:gd name="T44" fmla="*/ 0 w 911"/>
                  <a:gd name="T45" fmla="*/ 0 h 578"/>
                  <a:gd name="T46" fmla="*/ 0 w 911"/>
                  <a:gd name="T47" fmla="*/ 0 h 578"/>
                  <a:gd name="T48" fmla="*/ 0 w 911"/>
                  <a:gd name="T49" fmla="*/ 0 h 578"/>
                  <a:gd name="T50" fmla="*/ 0 w 911"/>
                  <a:gd name="T51" fmla="*/ 0 h 578"/>
                  <a:gd name="T52" fmla="*/ 0 w 911"/>
                  <a:gd name="T53" fmla="*/ 0 h 578"/>
                  <a:gd name="T54" fmla="*/ 0 w 911"/>
                  <a:gd name="T55" fmla="*/ 0 h 578"/>
                  <a:gd name="T56" fmla="*/ 0 w 911"/>
                  <a:gd name="T57" fmla="*/ 0 h 578"/>
                  <a:gd name="T58" fmla="*/ 0 w 911"/>
                  <a:gd name="T59" fmla="*/ 0 h 578"/>
                  <a:gd name="T60" fmla="*/ 0 w 911"/>
                  <a:gd name="T61" fmla="*/ 0 h 578"/>
                  <a:gd name="T62" fmla="*/ 0 w 911"/>
                  <a:gd name="T63" fmla="*/ 0 h 578"/>
                  <a:gd name="T64" fmla="*/ 0 w 911"/>
                  <a:gd name="T65" fmla="*/ 0 h 578"/>
                  <a:gd name="T66" fmla="*/ 0 w 911"/>
                  <a:gd name="T67" fmla="*/ 0 h 578"/>
                  <a:gd name="T68" fmla="*/ 0 w 911"/>
                  <a:gd name="T69" fmla="*/ 0 h 578"/>
                  <a:gd name="T70" fmla="*/ 0 w 911"/>
                  <a:gd name="T71" fmla="*/ 0 h 578"/>
                  <a:gd name="T72" fmla="*/ 0 w 911"/>
                  <a:gd name="T73" fmla="*/ 0 h 578"/>
                  <a:gd name="T74" fmla="*/ 0 w 911"/>
                  <a:gd name="T75" fmla="*/ 0 h 578"/>
                  <a:gd name="T76" fmla="*/ 0 w 911"/>
                  <a:gd name="T77" fmla="*/ 0 h 578"/>
                  <a:gd name="T78" fmla="*/ 0 w 911"/>
                  <a:gd name="T79" fmla="*/ 0 h 578"/>
                  <a:gd name="T80" fmla="*/ 0 w 911"/>
                  <a:gd name="T81" fmla="*/ 0 h 578"/>
                  <a:gd name="T82" fmla="*/ 0 w 911"/>
                  <a:gd name="T83" fmla="*/ 0 h 578"/>
                  <a:gd name="T84" fmla="*/ 0 w 911"/>
                  <a:gd name="T85" fmla="*/ 0 h 578"/>
                  <a:gd name="T86" fmla="*/ 0 w 911"/>
                  <a:gd name="T87" fmla="*/ 0 h 578"/>
                  <a:gd name="T88" fmla="*/ 0 w 911"/>
                  <a:gd name="T89" fmla="*/ 0 h 578"/>
                  <a:gd name="T90" fmla="*/ 0 w 911"/>
                  <a:gd name="T91" fmla="*/ 0 h 578"/>
                  <a:gd name="T92" fmla="*/ 0 w 911"/>
                  <a:gd name="T93" fmla="*/ 0 h 578"/>
                  <a:gd name="T94" fmla="*/ 0 w 911"/>
                  <a:gd name="T95" fmla="*/ 0 h 578"/>
                  <a:gd name="T96" fmla="*/ 0 w 911"/>
                  <a:gd name="T97" fmla="*/ 0 h 578"/>
                  <a:gd name="T98" fmla="*/ 0 w 911"/>
                  <a:gd name="T99" fmla="*/ 0 h 578"/>
                  <a:gd name="T100" fmla="*/ 0 w 911"/>
                  <a:gd name="T101" fmla="*/ 0 h 578"/>
                  <a:gd name="T102" fmla="*/ 0 w 911"/>
                  <a:gd name="T103" fmla="*/ 0 h 578"/>
                  <a:gd name="T104" fmla="*/ 0 w 911"/>
                  <a:gd name="T105" fmla="*/ 0 h 578"/>
                  <a:gd name="T106" fmla="*/ 0 w 911"/>
                  <a:gd name="T107" fmla="*/ 0 h 578"/>
                  <a:gd name="T108" fmla="*/ 0 w 911"/>
                  <a:gd name="T109" fmla="*/ 0 h 578"/>
                  <a:gd name="T110" fmla="*/ 0 w 911"/>
                  <a:gd name="T111" fmla="*/ 0 h 578"/>
                  <a:gd name="T112" fmla="*/ 0 w 911"/>
                  <a:gd name="T113" fmla="*/ 0 h 578"/>
                  <a:gd name="T114" fmla="*/ 0 w 911"/>
                  <a:gd name="T115" fmla="*/ 0 h 578"/>
                  <a:gd name="T116" fmla="*/ 0 w 911"/>
                  <a:gd name="T117" fmla="*/ 0 h 578"/>
                  <a:gd name="T118" fmla="*/ 0 w 911"/>
                  <a:gd name="T119" fmla="*/ 0 h 578"/>
                  <a:gd name="T120" fmla="*/ 0 w 911"/>
                  <a:gd name="T121" fmla="*/ 0 h 5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11"/>
                  <a:gd name="T184" fmla="*/ 0 h 578"/>
                  <a:gd name="T185" fmla="*/ 911 w 911"/>
                  <a:gd name="T186" fmla="*/ 578 h 5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11" h="578">
                    <a:moveTo>
                      <a:pt x="27" y="170"/>
                    </a:moveTo>
                    <a:lnTo>
                      <a:pt x="19" y="263"/>
                    </a:lnTo>
                    <a:lnTo>
                      <a:pt x="27" y="345"/>
                    </a:lnTo>
                    <a:lnTo>
                      <a:pt x="47" y="428"/>
                    </a:lnTo>
                    <a:lnTo>
                      <a:pt x="75" y="475"/>
                    </a:lnTo>
                    <a:lnTo>
                      <a:pt x="144" y="465"/>
                    </a:lnTo>
                    <a:lnTo>
                      <a:pt x="164" y="402"/>
                    </a:lnTo>
                    <a:lnTo>
                      <a:pt x="179" y="447"/>
                    </a:lnTo>
                    <a:lnTo>
                      <a:pt x="240" y="436"/>
                    </a:lnTo>
                    <a:lnTo>
                      <a:pt x="263" y="300"/>
                    </a:lnTo>
                    <a:lnTo>
                      <a:pt x="291" y="209"/>
                    </a:lnTo>
                    <a:lnTo>
                      <a:pt x="225" y="170"/>
                    </a:lnTo>
                    <a:lnTo>
                      <a:pt x="164" y="224"/>
                    </a:lnTo>
                    <a:lnTo>
                      <a:pt x="99" y="150"/>
                    </a:lnTo>
                    <a:lnTo>
                      <a:pt x="197" y="112"/>
                    </a:lnTo>
                    <a:lnTo>
                      <a:pt x="314" y="150"/>
                    </a:lnTo>
                    <a:lnTo>
                      <a:pt x="320" y="179"/>
                    </a:lnTo>
                    <a:lnTo>
                      <a:pt x="446" y="141"/>
                    </a:lnTo>
                    <a:lnTo>
                      <a:pt x="634" y="30"/>
                    </a:lnTo>
                    <a:lnTo>
                      <a:pt x="679" y="0"/>
                    </a:lnTo>
                    <a:lnTo>
                      <a:pt x="741" y="0"/>
                    </a:lnTo>
                    <a:lnTo>
                      <a:pt x="804" y="78"/>
                    </a:lnTo>
                    <a:lnTo>
                      <a:pt x="877" y="218"/>
                    </a:lnTo>
                    <a:lnTo>
                      <a:pt x="903" y="374"/>
                    </a:lnTo>
                    <a:lnTo>
                      <a:pt x="911" y="490"/>
                    </a:lnTo>
                    <a:lnTo>
                      <a:pt x="903" y="555"/>
                    </a:lnTo>
                    <a:lnTo>
                      <a:pt x="868" y="578"/>
                    </a:lnTo>
                    <a:lnTo>
                      <a:pt x="788" y="578"/>
                    </a:lnTo>
                    <a:lnTo>
                      <a:pt x="652" y="543"/>
                    </a:lnTo>
                    <a:lnTo>
                      <a:pt x="508" y="456"/>
                    </a:lnTo>
                    <a:lnTo>
                      <a:pt x="410" y="402"/>
                    </a:lnTo>
                    <a:lnTo>
                      <a:pt x="329" y="382"/>
                    </a:lnTo>
                    <a:lnTo>
                      <a:pt x="436" y="393"/>
                    </a:lnTo>
                    <a:lnTo>
                      <a:pt x="598" y="475"/>
                    </a:lnTo>
                    <a:lnTo>
                      <a:pt x="715" y="519"/>
                    </a:lnTo>
                    <a:lnTo>
                      <a:pt x="796" y="548"/>
                    </a:lnTo>
                    <a:lnTo>
                      <a:pt x="877" y="543"/>
                    </a:lnTo>
                    <a:lnTo>
                      <a:pt x="885" y="475"/>
                    </a:lnTo>
                    <a:lnTo>
                      <a:pt x="877" y="320"/>
                    </a:lnTo>
                    <a:lnTo>
                      <a:pt x="822" y="209"/>
                    </a:lnTo>
                    <a:lnTo>
                      <a:pt x="760" y="150"/>
                    </a:lnTo>
                    <a:lnTo>
                      <a:pt x="679" y="141"/>
                    </a:lnTo>
                    <a:lnTo>
                      <a:pt x="590" y="150"/>
                    </a:lnTo>
                    <a:lnTo>
                      <a:pt x="499" y="189"/>
                    </a:lnTo>
                    <a:lnTo>
                      <a:pt x="760" y="252"/>
                    </a:lnTo>
                    <a:lnTo>
                      <a:pt x="768" y="310"/>
                    </a:lnTo>
                    <a:lnTo>
                      <a:pt x="750" y="326"/>
                    </a:lnTo>
                    <a:lnTo>
                      <a:pt x="624" y="263"/>
                    </a:lnTo>
                    <a:lnTo>
                      <a:pt x="468" y="233"/>
                    </a:lnTo>
                    <a:lnTo>
                      <a:pt x="384" y="233"/>
                    </a:lnTo>
                    <a:lnTo>
                      <a:pt x="301" y="272"/>
                    </a:lnTo>
                    <a:lnTo>
                      <a:pt x="291" y="345"/>
                    </a:lnTo>
                    <a:lnTo>
                      <a:pt x="291" y="436"/>
                    </a:lnTo>
                    <a:lnTo>
                      <a:pt x="240" y="465"/>
                    </a:lnTo>
                    <a:lnTo>
                      <a:pt x="173" y="465"/>
                    </a:lnTo>
                    <a:lnTo>
                      <a:pt x="108" y="514"/>
                    </a:lnTo>
                    <a:lnTo>
                      <a:pt x="47" y="490"/>
                    </a:lnTo>
                    <a:lnTo>
                      <a:pt x="19" y="421"/>
                    </a:lnTo>
                    <a:lnTo>
                      <a:pt x="0" y="320"/>
                    </a:lnTo>
                    <a:lnTo>
                      <a:pt x="9" y="224"/>
                    </a:lnTo>
                    <a:lnTo>
                      <a:pt x="27" y="17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6" name="Freeform 145"/>
              <p:cNvSpPr>
                <a:spLocks/>
              </p:cNvSpPr>
              <p:nvPr/>
            </p:nvSpPr>
            <p:spPr bwMode="auto">
              <a:xfrm>
                <a:off x="4395" y="1585"/>
                <a:ext cx="73" cy="106"/>
              </a:xfrm>
              <a:custGeom>
                <a:avLst/>
                <a:gdLst>
                  <a:gd name="T0" fmla="*/ 0 w 443"/>
                  <a:gd name="T1" fmla="*/ 0 h 740"/>
                  <a:gd name="T2" fmla="*/ 0 w 443"/>
                  <a:gd name="T3" fmla="*/ 0 h 740"/>
                  <a:gd name="T4" fmla="*/ 0 w 443"/>
                  <a:gd name="T5" fmla="*/ 0 h 740"/>
                  <a:gd name="T6" fmla="*/ 0 w 443"/>
                  <a:gd name="T7" fmla="*/ 0 h 740"/>
                  <a:gd name="T8" fmla="*/ 0 w 443"/>
                  <a:gd name="T9" fmla="*/ 0 h 740"/>
                  <a:gd name="T10" fmla="*/ 0 w 443"/>
                  <a:gd name="T11" fmla="*/ 0 h 740"/>
                  <a:gd name="T12" fmla="*/ 0 w 443"/>
                  <a:gd name="T13" fmla="*/ 0 h 740"/>
                  <a:gd name="T14" fmla="*/ 0 w 443"/>
                  <a:gd name="T15" fmla="*/ 0 h 740"/>
                  <a:gd name="T16" fmla="*/ 0 w 443"/>
                  <a:gd name="T17" fmla="*/ 0 h 740"/>
                  <a:gd name="T18" fmla="*/ 0 w 443"/>
                  <a:gd name="T19" fmla="*/ 0 h 740"/>
                  <a:gd name="T20" fmla="*/ 0 w 443"/>
                  <a:gd name="T21" fmla="*/ 0 h 740"/>
                  <a:gd name="T22" fmla="*/ 0 w 443"/>
                  <a:gd name="T23" fmla="*/ 0 h 740"/>
                  <a:gd name="T24" fmla="*/ 0 w 443"/>
                  <a:gd name="T25" fmla="*/ 0 h 740"/>
                  <a:gd name="T26" fmla="*/ 0 w 443"/>
                  <a:gd name="T27" fmla="*/ 0 h 740"/>
                  <a:gd name="T28" fmla="*/ 0 w 443"/>
                  <a:gd name="T29" fmla="*/ 0 h 740"/>
                  <a:gd name="T30" fmla="*/ 0 w 443"/>
                  <a:gd name="T31" fmla="*/ 0 h 740"/>
                  <a:gd name="T32" fmla="*/ 0 w 443"/>
                  <a:gd name="T33" fmla="*/ 0 h 740"/>
                  <a:gd name="T34" fmla="*/ 0 w 443"/>
                  <a:gd name="T35" fmla="*/ 0 h 740"/>
                  <a:gd name="T36" fmla="*/ 0 w 443"/>
                  <a:gd name="T37" fmla="*/ 0 h 740"/>
                  <a:gd name="T38" fmla="*/ 0 w 443"/>
                  <a:gd name="T39" fmla="*/ 0 h 740"/>
                  <a:gd name="T40" fmla="*/ 0 w 443"/>
                  <a:gd name="T41" fmla="*/ 0 h 740"/>
                  <a:gd name="T42" fmla="*/ 0 w 443"/>
                  <a:gd name="T43" fmla="*/ 0 h 740"/>
                  <a:gd name="T44" fmla="*/ 0 w 443"/>
                  <a:gd name="T45" fmla="*/ 0 h 740"/>
                  <a:gd name="T46" fmla="*/ 0 w 443"/>
                  <a:gd name="T47" fmla="*/ 0 h 740"/>
                  <a:gd name="T48" fmla="*/ 0 w 443"/>
                  <a:gd name="T49" fmla="*/ 0 h 740"/>
                  <a:gd name="T50" fmla="*/ 0 w 443"/>
                  <a:gd name="T51" fmla="*/ 0 h 740"/>
                  <a:gd name="T52" fmla="*/ 0 w 443"/>
                  <a:gd name="T53" fmla="*/ 0 h 740"/>
                  <a:gd name="T54" fmla="*/ 0 w 443"/>
                  <a:gd name="T55" fmla="*/ 0 h 740"/>
                  <a:gd name="T56" fmla="*/ 0 w 443"/>
                  <a:gd name="T57" fmla="*/ 0 h 740"/>
                  <a:gd name="T58" fmla="*/ 0 w 443"/>
                  <a:gd name="T59" fmla="*/ 0 h 74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43"/>
                  <a:gd name="T91" fmla="*/ 0 h 740"/>
                  <a:gd name="T92" fmla="*/ 443 w 443"/>
                  <a:gd name="T93" fmla="*/ 740 h 740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43" h="740">
                    <a:moveTo>
                      <a:pt x="40" y="0"/>
                    </a:moveTo>
                    <a:lnTo>
                      <a:pt x="130" y="132"/>
                    </a:lnTo>
                    <a:lnTo>
                      <a:pt x="228" y="196"/>
                    </a:lnTo>
                    <a:lnTo>
                      <a:pt x="372" y="254"/>
                    </a:lnTo>
                    <a:lnTo>
                      <a:pt x="419" y="302"/>
                    </a:lnTo>
                    <a:lnTo>
                      <a:pt x="443" y="406"/>
                    </a:lnTo>
                    <a:lnTo>
                      <a:pt x="435" y="520"/>
                    </a:lnTo>
                    <a:lnTo>
                      <a:pt x="399" y="628"/>
                    </a:lnTo>
                    <a:lnTo>
                      <a:pt x="344" y="714"/>
                    </a:lnTo>
                    <a:lnTo>
                      <a:pt x="318" y="740"/>
                    </a:lnTo>
                    <a:lnTo>
                      <a:pt x="255" y="731"/>
                    </a:lnTo>
                    <a:lnTo>
                      <a:pt x="176" y="628"/>
                    </a:lnTo>
                    <a:lnTo>
                      <a:pt x="112" y="565"/>
                    </a:lnTo>
                    <a:lnTo>
                      <a:pt x="40" y="520"/>
                    </a:lnTo>
                    <a:lnTo>
                      <a:pt x="0" y="406"/>
                    </a:lnTo>
                    <a:lnTo>
                      <a:pt x="63" y="499"/>
                    </a:lnTo>
                    <a:lnTo>
                      <a:pt x="138" y="535"/>
                    </a:lnTo>
                    <a:lnTo>
                      <a:pt x="213" y="638"/>
                    </a:lnTo>
                    <a:lnTo>
                      <a:pt x="255" y="695"/>
                    </a:lnTo>
                    <a:lnTo>
                      <a:pt x="305" y="714"/>
                    </a:lnTo>
                    <a:lnTo>
                      <a:pt x="361" y="638"/>
                    </a:lnTo>
                    <a:lnTo>
                      <a:pt x="409" y="520"/>
                    </a:lnTo>
                    <a:lnTo>
                      <a:pt x="419" y="406"/>
                    </a:lnTo>
                    <a:lnTo>
                      <a:pt x="392" y="302"/>
                    </a:lnTo>
                    <a:lnTo>
                      <a:pt x="344" y="262"/>
                    </a:lnTo>
                    <a:lnTo>
                      <a:pt x="237" y="224"/>
                    </a:lnTo>
                    <a:lnTo>
                      <a:pt x="151" y="166"/>
                    </a:lnTo>
                    <a:lnTo>
                      <a:pt x="99" y="108"/>
                    </a:lnTo>
                    <a:lnTo>
                      <a:pt x="63" y="46"/>
                    </a:lnTo>
                    <a:lnTo>
                      <a:pt x="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7" name="Freeform 146"/>
              <p:cNvSpPr>
                <a:spLocks/>
              </p:cNvSpPr>
              <p:nvPr/>
            </p:nvSpPr>
            <p:spPr bwMode="auto">
              <a:xfrm>
                <a:off x="4383" y="1589"/>
                <a:ext cx="78" cy="444"/>
              </a:xfrm>
              <a:custGeom>
                <a:avLst/>
                <a:gdLst>
                  <a:gd name="T0" fmla="*/ 0 w 467"/>
                  <a:gd name="T1" fmla="*/ 0 h 3106"/>
                  <a:gd name="T2" fmla="*/ 0 w 467"/>
                  <a:gd name="T3" fmla="*/ 0 h 3106"/>
                  <a:gd name="T4" fmla="*/ 0 w 467"/>
                  <a:gd name="T5" fmla="*/ 0 h 3106"/>
                  <a:gd name="T6" fmla="*/ 0 w 467"/>
                  <a:gd name="T7" fmla="*/ 0 h 3106"/>
                  <a:gd name="T8" fmla="*/ 0 w 467"/>
                  <a:gd name="T9" fmla="*/ 0 h 3106"/>
                  <a:gd name="T10" fmla="*/ 0 w 467"/>
                  <a:gd name="T11" fmla="*/ 0 h 3106"/>
                  <a:gd name="T12" fmla="*/ 0 w 467"/>
                  <a:gd name="T13" fmla="*/ 0 h 3106"/>
                  <a:gd name="T14" fmla="*/ 0 w 467"/>
                  <a:gd name="T15" fmla="*/ 0 h 3106"/>
                  <a:gd name="T16" fmla="*/ 0 w 467"/>
                  <a:gd name="T17" fmla="*/ 0 h 3106"/>
                  <a:gd name="T18" fmla="*/ 0 w 467"/>
                  <a:gd name="T19" fmla="*/ 0 h 3106"/>
                  <a:gd name="T20" fmla="*/ 0 w 467"/>
                  <a:gd name="T21" fmla="*/ 0 h 3106"/>
                  <a:gd name="T22" fmla="*/ 0 w 467"/>
                  <a:gd name="T23" fmla="*/ 0 h 3106"/>
                  <a:gd name="T24" fmla="*/ 0 w 467"/>
                  <a:gd name="T25" fmla="*/ 0 h 3106"/>
                  <a:gd name="T26" fmla="*/ 0 w 467"/>
                  <a:gd name="T27" fmla="*/ 0 h 3106"/>
                  <a:gd name="T28" fmla="*/ 0 w 467"/>
                  <a:gd name="T29" fmla="*/ 0 h 3106"/>
                  <a:gd name="T30" fmla="*/ 0 w 467"/>
                  <a:gd name="T31" fmla="*/ 0 h 3106"/>
                  <a:gd name="T32" fmla="*/ 0 w 467"/>
                  <a:gd name="T33" fmla="*/ 0 h 3106"/>
                  <a:gd name="T34" fmla="*/ 0 w 467"/>
                  <a:gd name="T35" fmla="*/ 0 h 3106"/>
                  <a:gd name="T36" fmla="*/ 0 w 467"/>
                  <a:gd name="T37" fmla="*/ 0 h 3106"/>
                  <a:gd name="T38" fmla="*/ 0 w 467"/>
                  <a:gd name="T39" fmla="*/ 0 h 3106"/>
                  <a:gd name="T40" fmla="*/ 0 w 467"/>
                  <a:gd name="T41" fmla="*/ 0 h 3106"/>
                  <a:gd name="T42" fmla="*/ 0 w 467"/>
                  <a:gd name="T43" fmla="*/ 0 h 3106"/>
                  <a:gd name="T44" fmla="*/ 0 w 467"/>
                  <a:gd name="T45" fmla="*/ 0 h 3106"/>
                  <a:gd name="T46" fmla="*/ 0 w 467"/>
                  <a:gd name="T47" fmla="*/ 0 h 3106"/>
                  <a:gd name="T48" fmla="*/ 0 w 467"/>
                  <a:gd name="T49" fmla="*/ 0 h 3106"/>
                  <a:gd name="T50" fmla="*/ 0 w 467"/>
                  <a:gd name="T51" fmla="*/ 0 h 3106"/>
                  <a:gd name="T52" fmla="*/ 0 w 467"/>
                  <a:gd name="T53" fmla="*/ 0 h 3106"/>
                  <a:gd name="T54" fmla="*/ 0 w 467"/>
                  <a:gd name="T55" fmla="*/ 0 h 3106"/>
                  <a:gd name="T56" fmla="*/ 0 w 467"/>
                  <a:gd name="T57" fmla="*/ 0 h 3106"/>
                  <a:gd name="T58" fmla="*/ 0 w 467"/>
                  <a:gd name="T59" fmla="*/ 0 h 3106"/>
                  <a:gd name="T60" fmla="*/ 0 w 467"/>
                  <a:gd name="T61" fmla="*/ 0 h 3106"/>
                  <a:gd name="T62" fmla="*/ 0 w 467"/>
                  <a:gd name="T63" fmla="*/ 0 h 3106"/>
                  <a:gd name="T64" fmla="*/ 0 w 467"/>
                  <a:gd name="T65" fmla="*/ 0 h 3106"/>
                  <a:gd name="T66" fmla="*/ 0 w 467"/>
                  <a:gd name="T67" fmla="*/ 0 h 3106"/>
                  <a:gd name="T68" fmla="*/ 0 w 467"/>
                  <a:gd name="T69" fmla="*/ 0 h 3106"/>
                  <a:gd name="T70" fmla="*/ 0 w 467"/>
                  <a:gd name="T71" fmla="*/ 0 h 3106"/>
                  <a:gd name="T72" fmla="*/ 0 w 467"/>
                  <a:gd name="T73" fmla="*/ 0 h 3106"/>
                  <a:gd name="T74" fmla="*/ 0 w 467"/>
                  <a:gd name="T75" fmla="*/ 0 h 3106"/>
                  <a:gd name="T76" fmla="*/ 0 w 467"/>
                  <a:gd name="T77" fmla="*/ 0 h 3106"/>
                  <a:gd name="T78" fmla="*/ 0 w 467"/>
                  <a:gd name="T79" fmla="*/ 0 h 310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67"/>
                  <a:gd name="T121" fmla="*/ 0 h 3106"/>
                  <a:gd name="T122" fmla="*/ 467 w 467"/>
                  <a:gd name="T123" fmla="*/ 3106 h 310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67" h="3106">
                    <a:moveTo>
                      <a:pt x="56" y="0"/>
                    </a:moveTo>
                    <a:lnTo>
                      <a:pt x="89" y="103"/>
                    </a:lnTo>
                    <a:lnTo>
                      <a:pt x="154" y="172"/>
                    </a:lnTo>
                    <a:lnTo>
                      <a:pt x="234" y="245"/>
                    </a:lnTo>
                    <a:lnTo>
                      <a:pt x="287" y="303"/>
                    </a:lnTo>
                    <a:lnTo>
                      <a:pt x="296" y="366"/>
                    </a:lnTo>
                    <a:lnTo>
                      <a:pt x="281" y="444"/>
                    </a:lnTo>
                    <a:lnTo>
                      <a:pt x="234" y="470"/>
                    </a:lnTo>
                    <a:lnTo>
                      <a:pt x="256" y="429"/>
                    </a:lnTo>
                    <a:lnTo>
                      <a:pt x="256" y="341"/>
                    </a:lnTo>
                    <a:lnTo>
                      <a:pt x="154" y="297"/>
                    </a:lnTo>
                    <a:lnTo>
                      <a:pt x="89" y="240"/>
                    </a:lnTo>
                    <a:lnTo>
                      <a:pt x="56" y="182"/>
                    </a:lnTo>
                    <a:lnTo>
                      <a:pt x="79" y="332"/>
                    </a:lnTo>
                    <a:lnTo>
                      <a:pt x="108" y="555"/>
                    </a:lnTo>
                    <a:lnTo>
                      <a:pt x="172" y="944"/>
                    </a:lnTo>
                    <a:lnTo>
                      <a:pt x="224" y="1388"/>
                    </a:lnTo>
                    <a:lnTo>
                      <a:pt x="261" y="1732"/>
                    </a:lnTo>
                    <a:lnTo>
                      <a:pt x="287" y="2012"/>
                    </a:lnTo>
                    <a:lnTo>
                      <a:pt x="351" y="1531"/>
                    </a:lnTo>
                    <a:lnTo>
                      <a:pt x="412" y="963"/>
                    </a:lnTo>
                    <a:lnTo>
                      <a:pt x="449" y="638"/>
                    </a:lnTo>
                    <a:lnTo>
                      <a:pt x="467" y="573"/>
                    </a:lnTo>
                    <a:lnTo>
                      <a:pt x="440" y="981"/>
                    </a:lnTo>
                    <a:lnTo>
                      <a:pt x="378" y="1732"/>
                    </a:lnTo>
                    <a:lnTo>
                      <a:pt x="323" y="2371"/>
                    </a:lnTo>
                    <a:lnTo>
                      <a:pt x="287" y="2892"/>
                    </a:lnTo>
                    <a:lnTo>
                      <a:pt x="281" y="3106"/>
                    </a:lnTo>
                    <a:lnTo>
                      <a:pt x="81" y="3078"/>
                    </a:lnTo>
                    <a:lnTo>
                      <a:pt x="41" y="2566"/>
                    </a:lnTo>
                    <a:lnTo>
                      <a:pt x="140" y="2938"/>
                    </a:lnTo>
                    <a:lnTo>
                      <a:pt x="180" y="2584"/>
                    </a:lnTo>
                    <a:lnTo>
                      <a:pt x="256" y="2095"/>
                    </a:lnTo>
                    <a:lnTo>
                      <a:pt x="180" y="1336"/>
                    </a:lnTo>
                    <a:lnTo>
                      <a:pt x="81" y="599"/>
                    </a:lnTo>
                    <a:lnTo>
                      <a:pt x="51" y="303"/>
                    </a:lnTo>
                    <a:lnTo>
                      <a:pt x="28" y="157"/>
                    </a:lnTo>
                    <a:lnTo>
                      <a:pt x="13" y="79"/>
                    </a:lnTo>
                    <a:lnTo>
                      <a:pt x="0" y="54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8" name="Freeform 147"/>
              <p:cNvSpPr>
                <a:spLocks/>
              </p:cNvSpPr>
              <p:nvPr/>
            </p:nvSpPr>
            <p:spPr bwMode="auto">
              <a:xfrm>
                <a:off x="4252" y="1570"/>
                <a:ext cx="157" cy="444"/>
              </a:xfrm>
              <a:custGeom>
                <a:avLst/>
                <a:gdLst>
                  <a:gd name="T0" fmla="*/ 0 w 939"/>
                  <a:gd name="T1" fmla="*/ 0 h 3114"/>
                  <a:gd name="T2" fmla="*/ 0 w 939"/>
                  <a:gd name="T3" fmla="*/ 0 h 3114"/>
                  <a:gd name="T4" fmla="*/ 0 w 939"/>
                  <a:gd name="T5" fmla="*/ 0 h 3114"/>
                  <a:gd name="T6" fmla="*/ 0 w 939"/>
                  <a:gd name="T7" fmla="*/ 0 h 3114"/>
                  <a:gd name="T8" fmla="*/ 0 w 939"/>
                  <a:gd name="T9" fmla="*/ 0 h 3114"/>
                  <a:gd name="T10" fmla="*/ 0 w 939"/>
                  <a:gd name="T11" fmla="*/ 0 h 3114"/>
                  <a:gd name="T12" fmla="*/ 0 w 939"/>
                  <a:gd name="T13" fmla="*/ 0 h 3114"/>
                  <a:gd name="T14" fmla="*/ 0 w 939"/>
                  <a:gd name="T15" fmla="*/ 0 h 3114"/>
                  <a:gd name="T16" fmla="*/ 0 w 939"/>
                  <a:gd name="T17" fmla="*/ 0 h 3114"/>
                  <a:gd name="T18" fmla="*/ 0 w 939"/>
                  <a:gd name="T19" fmla="*/ 0 h 3114"/>
                  <a:gd name="T20" fmla="*/ 0 w 939"/>
                  <a:gd name="T21" fmla="*/ 0 h 3114"/>
                  <a:gd name="T22" fmla="*/ 0 w 939"/>
                  <a:gd name="T23" fmla="*/ 0 h 3114"/>
                  <a:gd name="T24" fmla="*/ 0 w 939"/>
                  <a:gd name="T25" fmla="*/ 0 h 3114"/>
                  <a:gd name="T26" fmla="*/ 0 w 939"/>
                  <a:gd name="T27" fmla="*/ 0 h 3114"/>
                  <a:gd name="T28" fmla="*/ 0 w 939"/>
                  <a:gd name="T29" fmla="*/ 0 h 3114"/>
                  <a:gd name="T30" fmla="*/ 0 w 939"/>
                  <a:gd name="T31" fmla="*/ 0 h 3114"/>
                  <a:gd name="T32" fmla="*/ 0 w 939"/>
                  <a:gd name="T33" fmla="*/ 0 h 3114"/>
                  <a:gd name="T34" fmla="*/ 0 w 939"/>
                  <a:gd name="T35" fmla="*/ 0 h 3114"/>
                  <a:gd name="T36" fmla="*/ 0 w 939"/>
                  <a:gd name="T37" fmla="*/ 0 h 3114"/>
                  <a:gd name="T38" fmla="*/ 0 w 939"/>
                  <a:gd name="T39" fmla="*/ 0 h 3114"/>
                  <a:gd name="T40" fmla="*/ 0 w 939"/>
                  <a:gd name="T41" fmla="*/ 0 h 3114"/>
                  <a:gd name="T42" fmla="*/ 0 w 939"/>
                  <a:gd name="T43" fmla="*/ 0 h 3114"/>
                  <a:gd name="T44" fmla="*/ 0 w 939"/>
                  <a:gd name="T45" fmla="*/ 0 h 3114"/>
                  <a:gd name="T46" fmla="*/ 0 w 939"/>
                  <a:gd name="T47" fmla="*/ 0 h 3114"/>
                  <a:gd name="T48" fmla="*/ 0 w 939"/>
                  <a:gd name="T49" fmla="*/ 0 h 3114"/>
                  <a:gd name="T50" fmla="*/ 0 w 939"/>
                  <a:gd name="T51" fmla="*/ 0 h 3114"/>
                  <a:gd name="T52" fmla="*/ 0 w 939"/>
                  <a:gd name="T53" fmla="*/ 0 h 3114"/>
                  <a:gd name="T54" fmla="*/ 0 w 939"/>
                  <a:gd name="T55" fmla="*/ 0 h 3114"/>
                  <a:gd name="T56" fmla="*/ 0 w 939"/>
                  <a:gd name="T57" fmla="*/ 0 h 3114"/>
                  <a:gd name="T58" fmla="*/ 0 w 939"/>
                  <a:gd name="T59" fmla="*/ 0 h 3114"/>
                  <a:gd name="T60" fmla="*/ 0 w 939"/>
                  <a:gd name="T61" fmla="*/ 0 h 3114"/>
                  <a:gd name="T62" fmla="*/ 0 w 939"/>
                  <a:gd name="T63" fmla="*/ 0 h 3114"/>
                  <a:gd name="T64" fmla="*/ 0 w 939"/>
                  <a:gd name="T65" fmla="*/ 0 h 3114"/>
                  <a:gd name="T66" fmla="*/ 0 w 939"/>
                  <a:gd name="T67" fmla="*/ 0 h 3114"/>
                  <a:gd name="T68" fmla="*/ 0 w 939"/>
                  <a:gd name="T69" fmla="*/ 0 h 3114"/>
                  <a:gd name="T70" fmla="*/ 0 w 939"/>
                  <a:gd name="T71" fmla="*/ 0 h 3114"/>
                  <a:gd name="T72" fmla="*/ 0 w 939"/>
                  <a:gd name="T73" fmla="*/ 0 h 3114"/>
                  <a:gd name="T74" fmla="*/ 0 w 939"/>
                  <a:gd name="T75" fmla="*/ 0 h 3114"/>
                  <a:gd name="T76" fmla="*/ 0 w 939"/>
                  <a:gd name="T77" fmla="*/ 0 h 3114"/>
                  <a:gd name="T78" fmla="*/ 0 w 939"/>
                  <a:gd name="T79" fmla="*/ 0 h 3114"/>
                  <a:gd name="T80" fmla="*/ 0 w 939"/>
                  <a:gd name="T81" fmla="*/ 0 h 3114"/>
                  <a:gd name="T82" fmla="*/ 0 w 939"/>
                  <a:gd name="T83" fmla="*/ 0 h 3114"/>
                  <a:gd name="T84" fmla="*/ 0 w 939"/>
                  <a:gd name="T85" fmla="*/ 0 h 3114"/>
                  <a:gd name="T86" fmla="*/ 0 w 939"/>
                  <a:gd name="T87" fmla="*/ 0 h 3114"/>
                  <a:gd name="T88" fmla="*/ 0 w 939"/>
                  <a:gd name="T89" fmla="*/ 0 h 3114"/>
                  <a:gd name="T90" fmla="*/ 0 w 939"/>
                  <a:gd name="T91" fmla="*/ 0 h 3114"/>
                  <a:gd name="T92" fmla="*/ 0 w 939"/>
                  <a:gd name="T93" fmla="*/ 0 h 3114"/>
                  <a:gd name="T94" fmla="*/ 0 w 939"/>
                  <a:gd name="T95" fmla="*/ 0 h 3114"/>
                  <a:gd name="T96" fmla="*/ 0 w 939"/>
                  <a:gd name="T97" fmla="*/ 0 h 311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939"/>
                  <a:gd name="T148" fmla="*/ 0 h 3114"/>
                  <a:gd name="T149" fmla="*/ 939 w 939"/>
                  <a:gd name="T150" fmla="*/ 3114 h 311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939" h="3114">
                    <a:moveTo>
                      <a:pt x="511" y="10"/>
                    </a:moveTo>
                    <a:lnTo>
                      <a:pt x="432" y="38"/>
                    </a:lnTo>
                    <a:lnTo>
                      <a:pt x="404" y="54"/>
                    </a:lnTo>
                    <a:lnTo>
                      <a:pt x="170" y="0"/>
                    </a:lnTo>
                    <a:lnTo>
                      <a:pt x="0" y="28"/>
                    </a:lnTo>
                    <a:lnTo>
                      <a:pt x="10" y="38"/>
                    </a:lnTo>
                    <a:lnTo>
                      <a:pt x="118" y="38"/>
                    </a:lnTo>
                    <a:lnTo>
                      <a:pt x="208" y="73"/>
                    </a:lnTo>
                    <a:lnTo>
                      <a:pt x="394" y="82"/>
                    </a:lnTo>
                    <a:lnTo>
                      <a:pt x="277" y="247"/>
                    </a:lnTo>
                    <a:lnTo>
                      <a:pt x="170" y="501"/>
                    </a:lnTo>
                    <a:lnTo>
                      <a:pt x="81" y="832"/>
                    </a:lnTo>
                    <a:lnTo>
                      <a:pt x="260" y="909"/>
                    </a:lnTo>
                    <a:lnTo>
                      <a:pt x="297" y="971"/>
                    </a:lnTo>
                    <a:lnTo>
                      <a:pt x="441" y="981"/>
                    </a:lnTo>
                    <a:lnTo>
                      <a:pt x="493" y="637"/>
                    </a:lnTo>
                    <a:lnTo>
                      <a:pt x="545" y="379"/>
                    </a:lnTo>
                    <a:lnTo>
                      <a:pt x="545" y="720"/>
                    </a:lnTo>
                    <a:lnTo>
                      <a:pt x="582" y="1176"/>
                    </a:lnTo>
                    <a:lnTo>
                      <a:pt x="648" y="1851"/>
                    </a:lnTo>
                    <a:lnTo>
                      <a:pt x="660" y="2132"/>
                    </a:lnTo>
                    <a:lnTo>
                      <a:pt x="493" y="1502"/>
                    </a:lnTo>
                    <a:lnTo>
                      <a:pt x="366" y="1102"/>
                    </a:lnTo>
                    <a:lnTo>
                      <a:pt x="530" y="1740"/>
                    </a:lnTo>
                    <a:lnTo>
                      <a:pt x="634" y="2195"/>
                    </a:lnTo>
                    <a:lnTo>
                      <a:pt x="752" y="2527"/>
                    </a:lnTo>
                    <a:lnTo>
                      <a:pt x="813" y="2752"/>
                    </a:lnTo>
                    <a:lnTo>
                      <a:pt x="866" y="3114"/>
                    </a:lnTo>
                    <a:lnTo>
                      <a:pt x="939" y="3106"/>
                    </a:lnTo>
                    <a:lnTo>
                      <a:pt x="864" y="2696"/>
                    </a:lnTo>
                    <a:lnTo>
                      <a:pt x="746" y="2215"/>
                    </a:lnTo>
                    <a:lnTo>
                      <a:pt x="681" y="1721"/>
                    </a:lnTo>
                    <a:lnTo>
                      <a:pt x="620" y="1140"/>
                    </a:lnTo>
                    <a:lnTo>
                      <a:pt x="573" y="568"/>
                    </a:lnTo>
                    <a:lnTo>
                      <a:pt x="582" y="276"/>
                    </a:lnTo>
                    <a:lnTo>
                      <a:pt x="600" y="149"/>
                    </a:lnTo>
                    <a:lnTo>
                      <a:pt x="582" y="92"/>
                    </a:lnTo>
                    <a:lnTo>
                      <a:pt x="539" y="261"/>
                    </a:lnTo>
                    <a:lnTo>
                      <a:pt x="484" y="490"/>
                    </a:lnTo>
                    <a:lnTo>
                      <a:pt x="413" y="937"/>
                    </a:lnTo>
                    <a:lnTo>
                      <a:pt x="315" y="909"/>
                    </a:lnTo>
                    <a:lnTo>
                      <a:pt x="277" y="824"/>
                    </a:lnTo>
                    <a:lnTo>
                      <a:pt x="225" y="832"/>
                    </a:lnTo>
                    <a:lnTo>
                      <a:pt x="152" y="824"/>
                    </a:lnTo>
                    <a:lnTo>
                      <a:pt x="127" y="795"/>
                    </a:lnTo>
                    <a:lnTo>
                      <a:pt x="198" y="501"/>
                    </a:lnTo>
                    <a:lnTo>
                      <a:pt x="315" y="232"/>
                    </a:lnTo>
                    <a:lnTo>
                      <a:pt x="441" y="64"/>
                    </a:lnTo>
                    <a:lnTo>
                      <a:pt x="511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49" name="Freeform 148"/>
              <p:cNvSpPr>
                <a:spLocks/>
              </p:cNvSpPr>
              <p:nvPr/>
            </p:nvSpPr>
            <p:spPr bwMode="auto">
              <a:xfrm>
                <a:off x="4241" y="1538"/>
                <a:ext cx="108" cy="76"/>
              </a:xfrm>
              <a:custGeom>
                <a:avLst/>
                <a:gdLst>
                  <a:gd name="T0" fmla="*/ 0 w 651"/>
                  <a:gd name="T1" fmla="*/ 0 h 535"/>
                  <a:gd name="T2" fmla="*/ 0 w 651"/>
                  <a:gd name="T3" fmla="*/ 0 h 535"/>
                  <a:gd name="T4" fmla="*/ 0 w 651"/>
                  <a:gd name="T5" fmla="*/ 0 h 535"/>
                  <a:gd name="T6" fmla="*/ 0 w 651"/>
                  <a:gd name="T7" fmla="*/ 0 h 535"/>
                  <a:gd name="T8" fmla="*/ 0 w 651"/>
                  <a:gd name="T9" fmla="*/ 0 h 535"/>
                  <a:gd name="T10" fmla="*/ 0 w 651"/>
                  <a:gd name="T11" fmla="*/ 0 h 535"/>
                  <a:gd name="T12" fmla="*/ 0 w 651"/>
                  <a:gd name="T13" fmla="*/ 0 h 535"/>
                  <a:gd name="T14" fmla="*/ 0 w 651"/>
                  <a:gd name="T15" fmla="*/ 0 h 535"/>
                  <a:gd name="T16" fmla="*/ 0 w 651"/>
                  <a:gd name="T17" fmla="*/ 0 h 535"/>
                  <a:gd name="T18" fmla="*/ 0 w 651"/>
                  <a:gd name="T19" fmla="*/ 0 h 535"/>
                  <a:gd name="T20" fmla="*/ 0 w 651"/>
                  <a:gd name="T21" fmla="*/ 0 h 535"/>
                  <a:gd name="T22" fmla="*/ 0 w 651"/>
                  <a:gd name="T23" fmla="*/ 0 h 535"/>
                  <a:gd name="T24" fmla="*/ 0 w 651"/>
                  <a:gd name="T25" fmla="*/ 0 h 535"/>
                  <a:gd name="T26" fmla="*/ 0 w 651"/>
                  <a:gd name="T27" fmla="*/ 0 h 535"/>
                  <a:gd name="T28" fmla="*/ 0 w 651"/>
                  <a:gd name="T29" fmla="*/ 0 h 535"/>
                  <a:gd name="T30" fmla="*/ 0 w 651"/>
                  <a:gd name="T31" fmla="*/ 0 h 535"/>
                  <a:gd name="T32" fmla="*/ 0 w 651"/>
                  <a:gd name="T33" fmla="*/ 0 h 535"/>
                  <a:gd name="T34" fmla="*/ 0 w 651"/>
                  <a:gd name="T35" fmla="*/ 0 h 535"/>
                  <a:gd name="T36" fmla="*/ 0 w 651"/>
                  <a:gd name="T37" fmla="*/ 0 h 535"/>
                  <a:gd name="T38" fmla="*/ 0 w 651"/>
                  <a:gd name="T39" fmla="*/ 0 h 535"/>
                  <a:gd name="T40" fmla="*/ 0 w 651"/>
                  <a:gd name="T41" fmla="*/ 0 h 535"/>
                  <a:gd name="T42" fmla="*/ 0 w 651"/>
                  <a:gd name="T43" fmla="*/ 0 h 535"/>
                  <a:gd name="T44" fmla="*/ 0 w 651"/>
                  <a:gd name="T45" fmla="*/ 0 h 535"/>
                  <a:gd name="T46" fmla="*/ 0 w 651"/>
                  <a:gd name="T47" fmla="*/ 0 h 535"/>
                  <a:gd name="T48" fmla="*/ 0 w 651"/>
                  <a:gd name="T49" fmla="*/ 0 h 535"/>
                  <a:gd name="T50" fmla="*/ 0 w 651"/>
                  <a:gd name="T51" fmla="*/ 0 h 535"/>
                  <a:gd name="T52" fmla="*/ 0 w 651"/>
                  <a:gd name="T53" fmla="*/ 0 h 535"/>
                  <a:gd name="T54" fmla="*/ 0 w 651"/>
                  <a:gd name="T55" fmla="*/ 0 h 535"/>
                  <a:gd name="T56" fmla="*/ 0 w 651"/>
                  <a:gd name="T57" fmla="*/ 0 h 535"/>
                  <a:gd name="T58" fmla="*/ 0 w 651"/>
                  <a:gd name="T59" fmla="*/ 0 h 535"/>
                  <a:gd name="T60" fmla="*/ 0 w 651"/>
                  <a:gd name="T61" fmla="*/ 0 h 53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651"/>
                  <a:gd name="T94" fmla="*/ 0 h 535"/>
                  <a:gd name="T95" fmla="*/ 651 w 651"/>
                  <a:gd name="T96" fmla="*/ 535 h 53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651" h="535">
                    <a:moveTo>
                      <a:pt x="651" y="224"/>
                    </a:moveTo>
                    <a:lnTo>
                      <a:pt x="525" y="122"/>
                    </a:lnTo>
                    <a:lnTo>
                      <a:pt x="401" y="48"/>
                    </a:lnTo>
                    <a:lnTo>
                      <a:pt x="305" y="19"/>
                    </a:lnTo>
                    <a:lnTo>
                      <a:pt x="158" y="0"/>
                    </a:lnTo>
                    <a:lnTo>
                      <a:pt x="89" y="30"/>
                    </a:lnTo>
                    <a:lnTo>
                      <a:pt x="42" y="112"/>
                    </a:lnTo>
                    <a:lnTo>
                      <a:pt x="34" y="224"/>
                    </a:lnTo>
                    <a:lnTo>
                      <a:pt x="0" y="262"/>
                    </a:lnTo>
                    <a:lnTo>
                      <a:pt x="14" y="399"/>
                    </a:lnTo>
                    <a:lnTo>
                      <a:pt x="106" y="535"/>
                    </a:lnTo>
                    <a:lnTo>
                      <a:pt x="141" y="535"/>
                    </a:lnTo>
                    <a:lnTo>
                      <a:pt x="205" y="466"/>
                    </a:lnTo>
                    <a:lnTo>
                      <a:pt x="267" y="399"/>
                    </a:lnTo>
                    <a:lnTo>
                      <a:pt x="346" y="363"/>
                    </a:lnTo>
                    <a:lnTo>
                      <a:pt x="463" y="334"/>
                    </a:lnTo>
                    <a:lnTo>
                      <a:pt x="473" y="297"/>
                    </a:lnTo>
                    <a:lnTo>
                      <a:pt x="312" y="334"/>
                    </a:lnTo>
                    <a:lnTo>
                      <a:pt x="221" y="388"/>
                    </a:lnTo>
                    <a:lnTo>
                      <a:pt x="131" y="485"/>
                    </a:lnTo>
                    <a:lnTo>
                      <a:pt x="98" y="471"/>
                    </a:lnTo>
                    <a:lnTo>
                      <a:pt x="61" y="417"/>
                    </a:lnTo>
                    <a:lnTo>
                      <a:pt x="42" y="326"/>
                    </a:lnTo>
                    <a:lnTo>
                      <a:pt x="42" y="262"/>
                    </a:lnTo>
                    <a:lnTo>
                      <a:pt x="69" y="170"/>
                    </a:lnTo>
                    <a:lnTo>
                      <a:pt x="79" y="84"/>
                    </a:lnTo>
                    <a:lnTo>
                      <a:pt x="123" y="30"/>
                    </a:lnTo>
                    <a:lnTo>
                      <a:pt x="205" y="19"/>
                    </a:lnTo>
                    <a:lnTo>
                      <a:pt x="319" y="39"/>
                    </a:lnTo>
                    <a:lnTo>
                      <a:pt x="510" y="131"/>
                    </a:lnTo>
                    <a:lnTo>
                      <a:pt x="651" y="2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0" name="Freeform 149"/>
              <p:cNvSpPr>
                <a:spLocks/>
              </p:cNvSpPr>
              <p:nvPr/>
            </p:nvSpPr>
            <p:spPr bwMode="auto">
              <a:xfrm>
                <a:off x="4278" y="1597"/>
                <a:ext cx="9" cy="36"/>
              </a:xfrm>
              <a:custGeom>
                <a:avLst/>
                <a:gdLst>
                  <a:gd name="T0" fmla="*/ 0 w 56"/>
                  <a:gd name="T1" fmla="*/ 0 h 249"/>
                  <a:gd name="T2" fmla="*/ 0 w 56"/>
                  <a:gd name="T3" fmla="*/ 0 h 249"/>
                  <a:gd name="T4" fmla="*/ 0 w 56"/>
                  <a:gd name="T5" fmla="*/ 0 h 249"/>
                  <a:gd name="T6" fmla="*/ 0 w 56"/>
                  <a:gd name="T7" fmla="*/ 0 h 249"/>
                  <a:gd name="T8" fmla="*/ 0 w 56"/>
                  <a:gd name="T9" fmla="*/ 0 h 249"/>
                  <a:gd name="T10" fmla="*/ 0 w 56"/>
                  <a:gd name="T11" fmla="*/ 0 h 24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6"/>
                  <a:gd name="T19" fmla="*/ 0 h 249"/>
                  <a:gd name="T20" fmla="*/ 56 w 56"/>
                  <a:gd name="T21" fmla="*/ 249 h 24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6" h="249">
                    <a:moveTo>
                      <a:pt x="9" y="0"/>
                    </a:moveTo>
                    <a:lnTo>
                      <a:pt x="56" y="219"/>
                    </a:lnTo>
                    <a:lnTo>
                      <a:pt x="46" y="249"/>
                    </a:lnTo>
                    <a:lnTo>
                      <a:pt x="18" y="118"/>
                    </a:lnTo>
                    <a:lnTo>
                      <a:pt x="0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1" name="Freeform 150"/>
              <p:cNvSpPr>
                <a:spLocks/>
              </p:cNvSpPr>
              <p:nvPr/>
            </p:nvSpPr>
            <p:spPr bwMode="auto">
              <a:xfrm>
                <a:off x="4463" y="1513"/>
                <a:ext cx="5" cy="23"/>
              </a:xfrm>
              <a:custGeom>
                <a:avLst/>
                <a:gdLst>
                  <a:gd name="T0" fmla="*/ 0 w 34"/>
                  <a:gd name="T1" fmla="*/ 0 h 165"/>
                  <a:gd name="T2" fmla="*/ 0 w 34"/>
                  <a:gd name="T3" fmla="*/ 0 h 165"/>
                  <a:gd name="T4" fmla="*/ 0 w 34"/>
                  <a:gd name="T5" fmla="*/ 0 h 165"/>
                  <a:gd name="T6" fmla="*/ 0 w 34"/>
                  <a:gd name="T7" fmla="*/ 0 h 165"/>
                  <a:gd name="T8" fmla="*/ 0 w 34"/>
                  <a:gd name="T9" fmla="*/ 0 h 165"/>
                  <a:gd name="T10" fmla="*/ 0 w 34"/>
                  <a:gd name="T11" fmla="*/ 0 h 16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4"/>
                  <a:gd name="T19" fmla="*/ 0 h 165"/>
                  <a:gd name="T20" fmla="*/ 34 w 34"/>
                  <a:gd name="T21" fmla="*/ 165 h 16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4" h="165">
                    <a:moveTo>
                      <a:pt x="0" y="0"/>
                    </a:moveTo>
                    <a:lnTo>
                      <a:pt x="26" y="54"/>
                    </a:lnTo>
                    <a:lnTo>
                      <a:pt x="34" y="165"/>
                    </a:lnTo>
                    <a:lnTo>
                      <a:pt x="17" y="165"/>
                    </a:lnTo>
                    <a:lnTo>
                      <a:pt x="10" y="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2" name="Freeform 151"/>
              <p:cNvSpPr>
                <a:spLocks/>
              </p:cNvSpPr>
              <p:nvPr/>
            </p:nvSpPr>
            <p:spPr bwMode="auto">
              <a:xfrm>
                <a:off x="4463" y="1608"/>
                <a:ext cx="4" cy="28"/>
              </a:xfrm>
              <a:custGeom>
                <a:avLst/>
                <a:gdLst>
                  <a:gd name="T0" fmla="*/ 0 w 26"/>
                  <a:gd name="T1" fmla="*/ 0 h 194"/>
                  <a:gd name="T2" fmla="*/ 0 w 26"/>
                  <a:gd name="T3" fmla="*/ 0 h 194"/>
                  <a:gd name="T4" fmla="*/ 0 w 26"/>
                  <a:gd name="T5" fmla="*/ 0 h 194"/>
                  <a:gd name="T6" fmla="*/ 0 w 26"/>
                  <a:gd name="T7" fmla="*/ 0 h 194"/>
                  <a:gd name="T8" fmla="*/ 0 w 26"/>
                  <a:gd name="T9" fmla="*/ 0 h 19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94"/>
                  <a:gd name="T17" fmla="*/ 26 w 26"/>
                  <a:gd name="T18" fmla="*/ 194 h 19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94">
                    <a:moveTo>
                      <a:pt x="26" y="0"/>
                    </a:moveTo>
                    <a:lnTo>
                      <a:pt x="10" y="194"/>
                    </a:lnTo>
                    <a:lnTo>
                      <a:pt x="0" y="165"/>
                    </a:lnTo>
                    <a:lnTo>
                      <a:pt x="17" y="0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3" name="Freeform 152"/>
              <p:cNvSpPr>
                <a:spLocks/>
              </p:cNvSpPr>
              <p:nvPr/>
            </p:nvSpPr>
            <p:spPr bwMode="auto">
              <a:xfrm>
                <a:off x="4181" y="1655"/>
                <a:ext cx="33" cy="16"/>
              </a:xfrm>
              <a:custGeom>
                <a:avLst/>
                <a:gdLst>
                  <a:gd name="T0" fmla="*/ 0 w 200"/>
                  <a:gd name="T1" fmla="*/ 0 h 111"/>
                  <a:gd name="T2" fmla="*/ 0 w 200"/>
                  <a:gd name="T3" fmla="*/ 0 h 111"/>
                  <a:gd name="T4" fmla="*/ 0 w 200"/>
                  <a:gd name="T5" fmla="*/ 0 h 111"/>
                  <a:gd name="T6" fmla="*/ 0 w 200"/>
                  <a:gd name="T7" fmla="*/ 0 h 111"/>
                  <a:gd name="T8" fmla="*/ 0 w 200"/>
                  <a:gd name="T9" fmla="*/ 0 h 111"/>
                  <a:gd name="T10" fmla="*/ 0 w 200"/>
                  <a:gd name="T11" fmla="*/ 0 h 111"/>
                  <a:gd name="T12" fmla="*/ 0 w 200"/>
                  <a:gd name="T13" fmla="*/ 0 h 11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0"/>
                  <a:gd name="T22" fmla="*/ 0 h 111"/>
                  <a:gd name="T23" fmla="*/ 200 w 200"/>
                  <a:gd name="T24" fmla="*/ 111 h 11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0" h="111">
                    <a:moveTo>
                      <a:pt x="0" y="0"/>
                    </a:moveTo>
                    <a:lnTo>
                      <a:pt x="167" y="29"/>
                    </a:lnTo>
                    <a:lnTo>
                      <a:pt x="200" y="44"/>
                    </a:lnTo>
                    <a:lnTo>
                      <a:pt x="139" y="111"/>
                    </a:lnTo>
                    <a:lnTo>
                      <a:pt x="154" y="65"/>
                    </a:lnTo>
                    <a:lnTo>
                      <a:pt x="38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4" name="Freeform 153"/>
              <p:cNvSpPr>
                <a:spLocks/>
              </p:cNvSpPr>
              <p:nvPr/>
            </p:nvSpPr>
            <p:spPr bwMode="auto">
              <a:xfrm>
                <a:off x="4527" y="1641"/>
                <a:ext cx="37" cy="10"/>
              </a:xfrm>
              <a:custGeom>
                <a:avLst/>
                <a:gdLst>
                  <a:gd name="T0" fmla="*/ 0 w 225"/>
                  <a:gd name="T1" fmla="*/ 0 h 67"/>
                  <a:gd name="T2" fmla="*/ 0 w 225"/>
                  <a:gd name="T3" fmla="*/ 0 h 67"/>
                  <a:gd name="T4" fmla="*/ 0 w 225"/>
                  <a:gd name="T5" fmla="*/ 0 h 67"/>
                  <a:gd name="T6" fmla="*/ 0 w 225"/>
                  <a:gd name="T7" fmla="*/ 0 h 67"/>
                  <a:gd name="T8" fmla="*/ 0 w 225"/>
                  <a:gd name="T9" fmla="*/ 0 h 6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5"/>
                  <a:gd name="T16" fmla="*/ 0 h 67"/>
                  <a:gd name="T17" fmla="*/ 225 w 225"/>
                  <a:gd name="T18" fmla="*/ 67 h 6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5" h="67">
                    <a:moveTo>
                      <a:pt x="0" y="43"/>
                    </a:moveTo>
                    <a:lnTo>
                      <a:pt x="127" y="4"/>
                    </a:lnTo>
                    <a:lnTo>
                      <a:pt x="225" y="0"/>
                    </a:lnTo>
                    <a:lnTo>
                      <a:pt x="72" y="67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5" name="Freeform 154"/>
              <p:cNvSpPr>
                <a:spLocks/>
              </p:cNvSpPr>
              <p:nvPr/>
            </p:nvSpPr>
            <p:spPr bwMode="auto">
              <a:xfrm>
                <a:off x="4609" y="1895"/>
                <a:ext cx="82" cy="83"/>
              </a:xfrm>
              <a:custGeom>
                <a:avLst/>
                <a:gdLst>
                  <a:gd name="T0" fmla="*/ 0 w 492"/>
                  <a:gd name="T1" fmla="*/ 0 h 581"/>
                  <a:gd name="T2" fmla="*/ 0 w 492"/>
                  <a:gd name="T3" fmla="*/ 0 h 581"/>
                  <a:gd name="T4" fmla="*/ 0 w 492"/>
                  <a:gd name="T5" fmla="*/ 0 h 581"/>
                  <a:gd name="T6" fmla="*/ 0 w 492"/>
                  <a:gd name="T7" fmla="*/ 0 h 581"/>
                  <a:gd name="T8" fmla="*/ 0 w 492"/>
                  <a:gd name="T9" fmla="*/ 0 h 581"/>
                  <a:gd name="T10" fmla="*/ 0 w 492"/>
                  <a:gd name="T11" fmla="*/ 0 h 581"/>
                  <a:gd name="T12" fmla="*/ 0 w 492"/>
                  <a:gd name="T13" fmla="*/ 0 h 581"/>
                  <a:gd name="T14" fmla="*/ 0 w 492"/>
                  <a:gd name="T15" fmla="*/ 0 h 581"/>
                  <a:gd name="T16" fmla="*/ 0 w 492"/>
                  <a:gd name="T17" fmla="*/ 0 h 581"/>
                  <a:gd name="T18" fmla="*/ 0 w 492"/>
                  <a:gd name="T19" fmla="*/ 0 h 581"/>
                  <a:gd name="T20" fmla="*/ 0 w 492"/>
                  <a:gd name="T21" fmla="*/ 0 h 581"/>
                  <a:gd name="T22" fmla="*/ 0 w 492"/>
                  <a:gd name="T23" fmla="*/ 0 h 581"/>
                  <a:gd name="T24" fmla="*/ 0 w 492"/>
                  <a:gd name="T25" fmla="*/ 0 h 581"/>
                  <a:gd name="T26" fmla="*/ 0 w 492"/>
                  <a:gd name="T27" fmla="*/ 0 h 581"/>
                  <a:gd name="T28" fmla="*/ 0 w 492"/>
                  <a:gd name="T29" fmla="*/ 0 h 581"/>
                  <a:gd name="T30" fmla="*/ 0 w 492"/>
                  <a:gd name="T31" fmla="*/ 0 h 581"/>
                  <a:gd name="T32" fmla="*/ 0 w 492"/>
                  <a:gd name="T33" fmla="*/ 0 h 581"/>
                  <a:gd name="T34" fmla="*/ 0 w 492"/>
                  <a:gd name="T35" fmla="*/ 0 h 581"/>
                  <a:gd name="T36" fmla="*/ 0 w 492"/>
                  <a:gd name="T37" fmla="*/ 0 h 581"/>
                  <a:gd name="T38" fmla="*/ 0 w 492"/>
                  <a:gd name="T39" fmla="*/ 0 h 58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92"/>
                  <a:gd name="T61" fmla="*/ 0 h 581"/>
                  <a:gd name="T62" fmla="*/ 492 w 492"/>
                  <a:gd name="T63" fmla="*/ 581 h 58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92" h="581">
                    <a:moveTo>
                      <a:pt x="14" y="0"/>
                    </a:moveTo>
                    <a:lnTo>
                      <a:pt x="46" y="130"/>
                    </a:lnTo>
                    <a:lnTo>
                      <a:pt x="46" y="222"/>
                    </a:lnTo>
                    <a:lnTo>
                      <a:pt x="155" y="344"/>
                    </a:lnTo>
                    <a:lnTo>
                      <a:pt x="207" y="440"/>
                    </a:lnTo>
                    <a:lnTo>
                      <a:pt x="311" y="434"/>
                    </a:lnTo>
                    <a:lnTo>
                      <a:pt x="427" y="469"/>
                    </a:lnTo>
                    <a:lnTo>
                      <a:pt x="492" y="581"/>
                    </a:lnTo>
                    <a:lnTo>
                      <a:pt x="225" y="499"/>
                    </a:lnTo>
                    <a:lnTo>
                      <a:pt x="114" y="528"/>
                    </a:lnTo>
                    <a:lnTo>
                      <a:pt x="77" y="516"/>
                    </a:lnTo>
                    <a:lnTo>
                      <a:pt x="166" y="477"/>
                    </a:lnTo>
                    <a:lnTo>
                      <a:pt x="98" y="344"/>
                    </a:lnTo>
                    <a:lnTo>
                      <a:pt x="46" y="296"/>
                    </a:lnTo>
                    <a:lnTo>
                      <a:pt x="28" y="372"/>
                    </a:lnTo>
                    <a:lnTo>
                      <a:pt x="0" y="231"/>
                    </a:lnTo>
                    <a:lnTo>
                      <a:pt x="21" y="183"/>
                    </a:lnTo>
                    <a:lnTo>
                      <a:pt x="21" y="91"/>
                    </a:lnTo>
                    <a:lnTo>
                      <a:pt x="14" y="22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6" name="Freeform 155"/>
              <p:cNvSpPr>
                <a:spLocks/>
              </p:cNvSpPr>
              <p:nvPr/>
            </p:nvSpPr>
            <p:spPr bwMode="auto">
              <a:xfrm>
                <a:off x="4594" y="1935"/>
                <a:ext cx="155" cy="114"/>
              </a:xfrm>
              <a:custGeom>
                <a:avLst/>
                <a:gdLst>
                  <a:gd name="T0" fmla="*/ 0 w 929"/>
                  <a:gd name="T1" fmla="*/ 0 h 803"/>
                  <a:gd name="T2" fmla="*/ 0 w 929"/>
                  <a:gd name="T3" fmla="*/ 0 h 803"/>
                  <a:gd name="T4" fmla="*/ 0 w 929"/>
                  <a:gd name="T5" fmla="*/ 0 h 803"/>
                  <a:gd name="T6" fmla="*/ 0 w 929"/>
                  <a:gd name="T7" fmla="*/ 0 h 803"/>
                  <a:gd name="T8" fmla="*/ 0 w 929"/>
                  <a:gd name="T9" fmla="*/ 0 h 803"/>
                  <a:gd name="T10" fmla="*/ 0 w 929"/>
                  <a:gd name="T11" fmla="*/ 0 h 803"/>
                  <a:gd name="T12" fmla="*/ 0 w 929"/>
                  <a:gd name="T13" fmla="*/ 0 h 803"/>
                  <a:gd name="T14" fmla="*/ 0 w 929"/>
                  <a:gd name="T15" fmla="*/ 0 h 803"/>
                  <a:gd name="T16" fmla="*/ 0 w 929"/>
                  <a:gd name="T17" fmla="*/ 0 h 803"/>
                  <a:gd name="T18" fmla="*/ 0 w 929"/>
                  <a:gd name="T19" fmla="*/ 0 h 803"/>
                  <a:gd name="T20" fmla="*/ 0 w 929"/>
                  <a:gd name="T21" fmla="*/ 0 h 803"/>
                  <a:gd name="T22" fmla="*/ 0 w 929"/>
                  <a:gd name="T23" fmla="*/ 0 h 803"/>
                  <a:gd name="T24" fmla="*/ 0 w 929"/>
                  <a:gd name="T25" fmla="*/ 0 h 803"/>
                  <a:gd name="T26" fmla="*/ 0 w 929"/>
                  <a:gd name="T27" fmla="*/ 0 h 803"/>
                  <a:gd name="T28" fmla="*/ 0 w 929"/>
                  <a:gd name="T29" fmla="*/ 0 h 803"/>
                  <a:gd name="T30" fmla="*/ 0 w 929"/>
                  <a:gd name="T31" fmla="*/ 0 h 803"/>
                  <a:gd name="T32" fmla="*/ 0 w 929"/>
                  <a:gd name="T33" fmla="*/ 0 h 803"/>
                  <a:gd name="T34" fmla="*/ 0 w 929"/>
                  <a:gd name="T35" fmla="*/ 0 h 803"/>
                  <a:gd name="T36" fmla="*/ 0 w 929"/>
                  <a:gd name="T37" fmla="*/ 0 h 803"/>
                  <a:gd name="T38" fmla="*/ 0 w 929"/>
                  <a:gd name="T39" fmla="*/ 0 h 803"/>
                  <a:gd name="T40" fmla="*/ 0 w 929"/>
                  <a:gd name="T41" fmla="*/ 0 h 803"/>
                  <a:gd name="T42" fmla="*/ 0 w 929"/>
                  <a:gd name="T43" fmla="*/ 0 h 803"/>
                  <a:gd name="T44" fmla="*/ 0 w 929"/>
                  <a:gd name="T45" fmla="*/ 0 h 803"/>
                  <a:gd name="T46" fmla="*/ 0 w 929"/>
                  <a:gd name="T47" fmla="*/ 0 h 803"/>
                  <a:gd name="T48" fmla="*/ 0 w 929"/>
                  <a:gd name="T49" fmla="*/ 0 h 803"/>
                  <a:gd name="T50" fmla="*/ 0 w 929"/>
                  <a:gd name="T51" fmla="*/ 0 h 803"/>
                  <a:gd name="T52" fmla="*/ 0 w 929"/>
                  <a:gd name="T53" fmla="*/ 0 h 803"/>
                  <a:gd name="T54" fmla="*/ 0 w 929"/>
                  <a:gd name="T55" fmla="*/ 0 h 803"/>
                  <a:gd name="T56" fmla="*/ 0 w 929"/>
                  <a:gd name="T57" fmla="*/ 0 h 803"/>
                  <a:gd name="T58" fmla="*/ 0 w 929"/>
                  <a:gd name="T59" fmla="*/ 0 h 803"/>
                  <a:gd name="T60" fmla="*/ 0 w 929"/>
                  <a:gd name="T61" fmla="*/ 0 h 803"/>
                  <a:gd name="T62" fmla="*/ 0 w 929"/>
                  <a:gd name="T63" fmla="*/ 0 h 803"/>
                  <a:gd name="T64" fmla="*/ 0 w 929"/>
                  <a:gd name="T65" fmla="*/ 0 h 803"/>
                  <a:gd name="T66" fmla="*/ 0 w 929"/>
                  <a:gd name="T67" fmla="*/ 0 h 803"/>
                  <a:gd name="T68" fmla="*/ 0 w 929"/>
                  <a:gd name="T69" fmla="*/ 0 h 803"/>
                  <a:gd name="T70" fmla="*/ 0 w 929"/>
                  <a:gd name="T71" fmla="*/ 0 h 803"/>
                  <a:gd name="T72" fmla="*/ 0 w 929"/>
                  <a:gd name="T73" fmla="*/ 0 h 803"/>
                  <a:gd name="T74" fmla="*/ 0 w 929"/>
                  <a:gd name="T75" fmla="*/ 0 h 803"/>
                  <a:gd name="T76" fmla="*/ 0 w 929"/>
                  <a:gd name="T77" fmla="*/ 0 h 803"/>
                  <a:gd name="T78" fmla="*/ 0 w 929"/>
                  <a:gd name="T79" fmla="*/ 0 h 803"/>
                  <a:gd name="T80" fmla="*/ 0 w 929"/>
                  <a:gd name="T81" fmla="*/ 0 h 803"/>
                  <a:gd name="T82" fmla="*/ 0 w 929"/>
                  <a:gd name="T83" fmla="*/ 0 h 803"/>
                  <a:gd name="T84" fmla="*/ 0 w 929"/>
                  <a:gd name="T85" fmla="*/ 0 h 803"/>
                  <a:gd name="T86" fmla="*/ 0 w 929"/>
                  <a:gd name="T87" fmla="*/ 0 h 803"/>
                  <a:gd name="T88" fmla="*/ 0 w 929"/>
                  <a:gd name="T89" fmla="*/ 0 h 803"/>
                  <a:gd name="T90" fmla="*/ 0 w 929"/>
                  <a:gd name="T91" fmla="*/ 0 h 803"/>
                  <a:gd name="T92" fmla="*/ 0 w 929"/>
                  <a:gd name="T93" fmla="*/ 0 h 803"/>
                  <a:gd name="T94" fmla="*/ 0 w 929"/>
                  <a:gd name="T95" fmla="*/ 0 h 803"/>
                  <a:gd name="T96" fmla="*/ 0 w 929"/>
                  <a:gd name="T97" fmla="*/ 0 h 803"/>
                  <a:gd name="T98" fmla="*/ 0 w 929"/>
                  <a:gd name="T99" fmla="*/ 0 h 803"/>
                  <a:gd name="T100" fmla="*/ 0 w 929"/>
                  <a:gd name="T101" fmla="*/ 0 h 803"/>
                  <a:gd name="T102" fmla="*/ 0 w 929"/>
                  <a:gd name="T103" fmla="*/ 0 h 803"/>
                  <a:gd name="T104" fmla="*/ 0 w 929"/>
                  <a:gd name="T105" fmla="*/ 0 h 803"/>
                  <a:gd name="T106" fmla="*/ 0 w 929"/>
                  <a:gd name="T107" fmla="*/ 0 h 803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929"/>
                  <a:gd name="T163" fmla="*/ 0 h 803"/>
                  <a:gd name="T164" fmla="*/ 929 w 929"/>
                  <a:gd name="T165" fmla="*/ 803 h 803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929" h="803">
                    <a:moveTo>
                      <a:pt x="106" y="20"/>
                    </a:moveTo>
                    <a:lnTo>
                      <a:pt x="44" y="112"/>
                    </a:lnTo>
                    <a:lnTo>
                      <a:pt x="44" y="169"/>
                    </a:lnTo>
                    <a:lnTo>
                      <a:pt x="0" y="243"/>
                    </a:lnTo>
                    <a:lnTo>
                      <a:pt x="44" y="429"/>
                    </a:lnTo>
                    <a:lnTo>
                      <a:pt x="59" y="476"/>
                    </a:lnTo>
                    <a:lnTo>
                      <a:pt x="86" y="508"/>
                    </a:lnTo>
                    <a:lnTo>
                      <a:pt x="321" y="552"/>
                    </a:lnTo>
                    <a:lnTo>
                      <a:pt x="351" y="527"/>
                    </a:lnTo>
                    <a:lnTo>
                      <a:pt x="378" y="540"/>
                    </a:lnTo>
                    <a:lnTo>
                      <a:pt x="446" y="734"/>
                    </a:lnTo>
                    <a:lnTo>
                      <a:pt x="492" y="788"/>
                    </a:lnTo>
                    <a:lnTo>
                      <a:pt x="535" y="803"/>
                    </a:lnTo>
                    <a:lnTo>
                      <a:pt x="579" y="803"/>
                    </a:lnTo>
                    <a:lnTo>
                      <a:pt x="644" y="762"/>
                    </a:lnTo>
                    <a:lnTo>
                      <a:pt x="725" y="677"/>
                    </a:lnTo>
                    <a:lnTo>
                      <a:pt x="810" y="559"/>
                    </a:lnTo>
                    <a:lnTo>
                      <a:pt x="861" y="444"/>
                    </a:lnTo>
                    <a:lnTo>
                      <a:pt x="904" y="348"/>
                    </a:lnTo>
                    <a:lnTo>
                      <a:pt x="927" y="261"/>
                    </a:lnTo>
                    <a:lnTo>
                      <a:pt x="929" y="154"/>
                    </a:lnTo>
                    <a:lnTo>
                      <a:pt x="927" y="76"/>
                    </a:lnTo>
                    <a:lnTo>
                      <a:pt x="904" y="0"/>
                    </a:lnTo>
                    <a:lnTo>
                      <a:pt x="916" y="115"/>
                    </a:lnTo>
                    <a:lnTo>
                      <a:pt x="907" y="234"/>
                    </a:lnTo>
                    <a:lnTo>
                      <a:pt x="884" y="348"/>
                    </a:lnTo>
                    <a:lnTo>
                      <a:pt x="842" y="434"/>
                    </a:lnTo>
                    <a:lnTo>
                      <a:pt x="810" y="485"/>
                    </a:lnTo>
                    <a:lnTo>
                      <a:pt x="697" y="458"/>
                    </a:lnTo>
                    <a:lnTo>
                      <a:pt x="579" y="434"/>
                    </a:lnTo>
                    <a:lnTo>
                      <a:pt x="697" y="348"/>
                    </a:lnTo>
                    <a:lnTo>
                      <a:pt x="758" y="272"/>
                    </a:lnTo>
                    <a:lnTo>
                      <a:pt x="803" y="193"/>
                    </a:lnTo>
                    <a:lnTo>
                      <a:pt x="823" y="126"/>
                    </a:lnTo>
                    <a:lnTo>
                      <a:pt x="766" y="234"/>
                    </a:lnTo>
                    <a:lnTo>
                      <a:pt x="697" y="309"/>
                    </a:lnTo>
                    <a:lnTo>
                      <a:pt x="616" y="372"/>
                    </a:lnTo>
                    <a:lnTo>
                      <a:pt x="495" y="426"/>
                    </a:lnTo>
                    <a:lnTo>
                      <a:pt x="466" y="411"/>
                    </a:lnTo>
                    <a:lnTo>
                      <a:pt x="224" y="290"/>
                    </a:lnTo>
                    <a:lnTo>
                      <a:pt x="425" y="444"/>
                    </a:lnTo>
                    <a:lnTo>
                      <a:pt x="339" y="476"/>
                    </a:lnTo>
                    <a:lnTo>
                      <a:pt x="111" y="372"/>
                    </a:lnTo>
                    <a:lnTo>
                      <a:pt x="308" y="483"/>
                    </a:lnTo>
                    <a:lnTo>
                      <a:pt x="240" y="508"/>
                    </a:lnTo>
                    <a:lnTo>
                      <a:pt x="80" y="458"/>
                    </a:lnTo>
                    <a:lnTo>
                      <a:pt x="59" y="416"/>
                    </a:lnTo>
                    <a:lnTo>
                      <a:pt x="80" y="359"/>
                    </a:lnTo>
                    <a:lnTo>
                      <a:pt x="95" y="363"/>
                    </a:lnTo>
                    <a:lnTo>
                      <a:pt x="111" y="330"/>
                    </a:lnTo>
                    <a:lnTo>
                      <a:pt x="161" y="290"/>
                    </a:lnTo>
                    <a:lnTo>
                      <a:pt x="169" y="234"/>
                    </a:lnTo>
                    <a:lnTo>
                      <a:pt x="120" y="75"/>
                    </a:lnTo>
                    <a:lnTo>
                      <a:pt x="106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7" name="Freeform 156"/>
              <p:cNvSpPr>
                <a:spLocks/>
              </p:cNvSpPr>
              <p:nvPr/>
            </p:nvSpPr>
            <p:spPr bwMode="auto">
              <a:xfrm>
                <a:off x="4655" y="1911"/>
                <a:ext cx="57" cy="33"/>
              </a:xfrm>
              <a:custGeom>
                <a:avLst/>
                <a:gdLst>
                  <a:gd name="T0" fmla="*/ 0 w 345"/>
                  <a:gd name="T1" fmla="*/ 0 h 230"/>
                  <a:gd name="T2" fmla="*/ 0 w 345"/>
                  <a:gd name="T3" fmla="*/ 0 h 230"/>
                  <a:gd name="T4" fmla="*/ 0 w 345"/>
                  <a:gd name="T5" fmla="*/ 0 h 230"/>
                  <a:gd name="T6" fmla="*/ 0 w 345"/>
                  <a:gd name="T7" fmla="*/ 0 h 230"/>
                  <a:gd name="T8" fmla="*/ 0 w 345"/>
                  <a:gd name="T9" fmla="*/ 0 h 230"/>
                  <a:gd name="T10" fmla="*/ 0 w 345"/>
                  <a:gd name="T11" fmla="*/ 0 h 230"/>
                  <a:gd name="T12" fmla="*/ 0 w 345"/>
                  <a:gd name="T13" fmla="*/ 0 h 230"/>
                  <a:gd name="T14" fmla="*/ 0 w 345"/>
                  <a:gd name="T15" fmla="*/ 0 h 230"/>
                  <a:gd name="T16" fmla="*/ 0 w 345"/>
                  <a:gd name="T17" fmla="*/ 0 h 230"/>
                  <a:gd name="T18" fmla="*/ 0 w 345"/>
                  <a:gd name="T19" fmla="*/ 0 h 230"/>
                  <a:gd name="T20" fmla="*/ 0 w 345"/>
                  <a:gd name="T21" fmla="*/ 0 h 230"/>
                  <a:gd name="T22" fmla="*/ 0 w 345"/>
                  <a:gd name="T23" fmla="*/ 0 h 230"/>
                  <a:gd name="T24" fmla="*/ 0 w 345"/>
                  <a:gd name="T25" fmla="*/ 0 h 230"/>
                  <a:gd name="T26" fmla="*/ 0 w 345"/>
                  <a:gd name="T27" fmla="*/ 0 h 230"/>
                  <a:gd name="T28" fmla="*/ 0 w 345"/>
                  <a:gd name="T29" fmla="*/ 0 h 230"/>
                  <a:gd name="T30" fmla="*/ 0 w 345"/>
                  <a:gd name="T31" fmla="*/ 0 h 23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45"/>
                  <a:gd name="T49" fmla="*/ 0 h 230"/>
                  <a:gd name="T50" fmla="*/ 345 w 345"/>
                  <a:gd name="T51" fmla="*/ 230 h 23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45" h="230">
                    <a:moveTo>
                      <a:pt x="208" y="0"/>
                    </a:moveTo>
                    <a:lnTo>
                      <a:pt x="208" y="58"/>
                    </a:lnTo>
                    <a:lnTo>
                      <a:pt x="251" y="105"/>
                    </a:lnTo>
                    <a:lnTo>
                      <a:pt x="345" y="154"/>
                    </a:lnTo>
                    <a:lnTo>
                      <a:pt x="270" y="144"/>
                    </a:lnTo>
                    <a:lnTo>
                      <a:pt x="259" y="201"/>
                    </a:lnTo>
                    <a:lnTo>
                      <a:pt x="283" y="230"/>
                    </a:lnTo>
                    <a:lnTo>
                      <a:pt x="169" y="208"/>
                    </a:lnTo>
                    <a:lnTo>
                      <a:pt x="67" y="201"/>
                    </a:lnTo>
                    <a:lnTo>
                      <a:pt x="7" y="185"/>
                    </a:lnTo>
                    <a:lnTo>
                      <a:pt x="0" y="165"/>
                    </a:lnTo>
                    <a:lnTo>
                      <a:pt x="67" y="147"/>
                    </a:lnTo>
                    <a:lnTo>
                      <a:pt x="129" y="147"/>
                    </a:lnTo>
                    <a:lnTo>
                      <a:pt x="108" y="96"/>
                    </a:lnTo>
                    <a:lnTo>
                      <a:pt x="181" y="19"/>
                    </a:lnTo>
                    <a:lnTo>
                      <a:pt x="20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8" name="Freeform 157"/>
              <p:cNvSpPr>
                <a:spLocks/>
              </p:cNvSpPr>
              <p:nvPr/>
            </p:nvSpPr>
            <p:spPr bwMode="auto">
              <a:xfrm>
                <a:off x="4728" y="1883"/>
                <a:ext cx="93" cy="78"/>
              </a:xfrm>
              <a:custGeom>
                <a:avLst/>
                <a:gdLst>
                  <a:gd name="T0" fmla="*/ 0 w 560"/>
                  <a:gd name="T1" fmla="*/ 0 h 543"/>
                  <a:gd name="T2" fmla="*/ 0 w 560"/>
                  <a:gd name="T3" fmla="*/ 0 h 543"/>
                  <a:gd name="T4" fmla="*/ 0 w 560"/>
                  <a:gd name="T5" fmla="*/ 0 h 543"/>
                  <a:gd name="T6" fmla="*/ 0 w 560"/>
                  <a:gd name="T7" fmla="*/ 0 h 543"/>
                  <a:gd name="T8" fmla="*/ 0 w 560"/>
                  <a:gd name="T9" fmla="*/ 0 h 543"/>
                  <a:gd name="T10" fmla="*/ 0 w 560"/>
                  <a:gd name="T11" fmla="*/ 0 h 543"/>
                  <a:gd name="T12" fmla="*/ 0 w 560"/>
                  <a:gd name="T13" fmla="*/ 0 h 543"/>
                  <a:gd name="T14" fmla="*/ 0 w 560"/>
                  <a:gd name="T15" fmla="*/ 0 h 543"/>
                  <a:gd name="T16" fmla="*/ 0 w 560"/>
                  <a:gd name="T17" fmla="*/ 0 h 543"/>
                  <a:gd name="T18" fmla="*/ 0 w 560"/>
                  <a:gd name="T19" fmla="*/ 0 h 543"/>
                  <a:gd name="T20" fmla="*/ 0 w 560"/>
                  <a:gd name="T21" fmla="*/ 0 h 543"/>
                  <a:gd name="T22" fmla="*/ 0 w 560"/>
                  <a:gd name="T23" fmla="*/ 0 h 543"/>
                  <a:gd name="T24" fmla="*/ 0 w 560"/>
                  <a:gd name="T25" fmla="*/ 0 h 543"/>
                  <a:gd name="T26" fmla="*/ 0 w 560"/>
                  <a:gd name="T27" fmla="*/ 0 h 543"/>
                  <a:gd name="T28" fmla="*/ 0 w 560"/>
                  <a:gd name="T29" fmla="*/ 0 h 54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60"/>
                  <a:gd name="T46" fmla="*/ 0 h 543"/>
                  <a:gd name="T47" fmla="*/ 560 w 560"/>
                  <a:gd name="T48" fmla="*/ 543 h 54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60" h="543">
                    <a:moveTo>
                      <a:pt x="20" y="209"/>
                    </a:moveTo>
                    <a:lnTo>
                      <a:pt x="104" y="175"/>
                    </a:lnTo>
                    <a:lnTo>
                      <a:pt x="243" y="202"/>
                    </a:lnTo>
                    <a:lnTo>
                      <a:pt x="347" y="145"/>
                    </a:lnTo>
                    <a:lnTo>
                      <a:pt x="459" y="183"/>
                    </a:lnTo>
                    <a:lnTo>
                      <a:pt x="532" y="359"/>
                    </a:lnTo>
                    <a:lnTo>
                      <a:pt x="465" y="543"/>
                    </a:lnTo>
                    <a:lnTo>
                      <a:pt x="549" y="441"/>
                    </a:lnTo>
                    <a:lnTo>
                      <a:pt x="560" y="339"/>
                    </a:lnTo>
                    <a:lnTo>
                      <a:pt x="459" y="136"/>
                    </a:lnTo>
                    <a:lnTo>
                      <a:pt x="326" y="72"/>
                    </a:lnTo>
                    <a:lnTo>
                      <a:pt x="329" y="0"/>
                    </a:lnTo>
                    <a:lnTo>
                      <a:pt x="168" y="30"/>
                    </a:lnTo>
                    <a:lnTo>
                      <a:pt x="0" y="186"/>
                    </a:lnTo>
                    <a:lnTo>
                      <a:pt x="20" y="2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59" name="Freeform 158"/>
              <p:cNvSpPr>
                <a:spLocks/>
              </p:cNvSpPr>
              <p:nvPr/>
            </p:nvSpPr>
            <p:spPr bwMode="auto">
              <a:xfrm>
                <a:off x="4645" y="1921"/>
                <a:ext cx="164" cy="148"/>
              </a:xfrm>
              <a:custGeom>
                <a:avLst/>
                <a:gdLst>
                  <a:gd name="T0" fmla="*/ 0 w 982"/>
                  <a:gd name="T1" fmla="*/ 0 h 1031"/>
                  <a:gd name="T2" fmla="*/ 0 w 982"/>
                  <a:gd name="T3" fmla="*/ 0 h 1031"/>
                  <a:gd name="T4" fmla="*/ 0 w 982"/>
                  <a:gd name="T5" fmla="*/ 0 h 1031"/>
                  <a:gd name="T6" fmla="*/ 0 w 982"/>
                  <a:gd name="T7" fmla="*/ 0 h 1031"/>
                  <a:gd name="T8" fmla="*/ 0 w 982"/>
                  <a:gd name="T9" fmla="*/ 0 h 1031"/>
                  <a:gd name="T10" fmla="*/ 0 w 982"/>
                  <a:gd name="T11" fmla="*/ 0 h 1031"/>
                  <a:gd name="T12" fmla="*/ 0 w 982"/>
                  <a:gd name="T13" fmla="*/ 0 h 1031"/>
                  <a:gd name="T14" fmla="*/ 0 w 982"/>
                  <a:gd name="T15" fmla="*/ 0 h 1031"/>
                  <a:gd name="T16" fmla="*/ 0 w 982"/>
                  <a:gd name="T17" fmla="*/ 0 h 1031"/>
                  <a:gd name="T18" fmla="*/ 0 w 982"/>
                  <a:gd name="T19" fmla="*/ 0 h 1031"/>
                  <a:gd name="T20" fmla="*/ 0 w 982"/>
                  <a:gd name="T21" fmla="*/ 0 h 1031"/>
                  <a:gd name="T22" fmla="*/ 0 w 982"/>
                  <a:gd name="T23" fmla="*/ 0 h 1031"/>
                  <a:gd name="T24" fmla="*/ 0 w 982"/>
                  <a:gd name="T25" fmla="*/ 0 h 1031"/>
                  <a:gd name="T26" fmla="*/ 0 w 982"/>
                  <a:gd name="T27" fmla="*/ 0 h 1031"/>
                  <a:gd name="T28" fmla="*/ 0 w 982"/>
                  <a:gd name="T29" fmla="*/ 0 h 1031"/>
                  <a:gd name="T30" fmla="*/ 0 w 982"/>
                  <a:gd name="T31" fmla="*/ 0 h 1031"/>
                  <a:gd name="T32" fmla="*/ 0 w 982"/>
                  <a:gd name="T33" fmla="*/ 0 h 1031"/>
                  <a:gd name="T34" fmla="*/ 0 w 982"/>
                  <a:gd name="T35" fmla="*/ 0 h 1031"/>
                  <a:gd name="T36" fmla="*/ 0 w 982"/>
                  <a:gd name="T37" fmla="*/ 0 h 1031"/>
                  <a:gd name="T38" fmla="*/ 0 w 982"/>
                  <a:gd name="T39" fmla="*/ 0 h 1031"/>
                  <a:gd name="T40" fmla="*/ 0 w 982"/>
                  <a:gd name="T41" fmla="*/ 0 h 1031"/>
                  <a:gd name="T42" fmla="*/ 0 w 982"/>
                  <a:gd name="T43" fmla="*/ 0 h 1031"/>
                  <a:gd name="T44" fmla="*/ 0 w 982"/>
                  <a:gd name="T45" fmla="*/ 0 h 1031"/>
                  <a:gd name="T46" fmla="*/ 0 w 982"/>
                  <a:gd name="T47" fmla="*/ 0 h 1031"/>
                  <a:gd name="T48" fmla="*/ 0 w 982"/>
                  <a:gd name="T49" fmla="*/ 0 h 1031"/>
                  <a:gd name="T50" fmla="*/ 0 w 982"/>
                  <a:gd name="T51" fmla="*/ 0 h 1031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982"/>
                  <a:gd name="T79" fmla="*/ 0 h 1031"/>
                  <a:gd name="T80" fmla="*/ 982 w 982"/>
                  <a:gd name="T81" fmla="*/ 1031 h 1031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982" h="1031">
                    <a:moveTo>
                      <a:pt x="577" y="0"/>
                    </a:moveTo>
                    <a:lnTo>
                      <a:pt x="918" y="113"/>
                    </a:lnTo>
                    <a:lnTo>
                      <a:pt x="982" y="219"/>
                    </a:lnTo>
                    <a:lnTo>
                      <a:pt x="954" y="485"/>
                    </a:lnTo>
                    <a:lnTo>
                      <a:pt x="879" y="737"/>
                    </a:lnTo>
                    <a:lnTo>
                      <a:pt x="596" y="819"/>
                    </a:lnTo>
                    <a:lnTo>
                      <a:pt x="279" y="1031"/>
                    </a:lnTo>
                    <a:lnTo>
                      <a:pt x="187" y="1017"/>
                    </a:lnTo>
                    <a:lnTo>
                      <a:pt x="73" y="881"/>
                    </a:lnTo>
                    <a:lnTo>
                      <a:pt x="21" y="745"/>
                    </a:lnTo>
                    <a:lnTo>
                      <a:pt x="0" y="633"/>
                    </a:lnTo>
                    <a:lnTo>
                      <a:pt x="13" y="633"/>
                    </a:lnTo>
                    <a:lnTo>
                      <a:pt x="46" y="760"/>
                    </a:lnTo>
                    <a:lnTo>
                      <a:pt x="144" y="932"/>
                    </a:lnTo>
                    <a:lnTo>
                      <a:pt x="239" y="998"/>
                    </a:lnTo>
                    <a:lnTo>
                      <a:pt x="384" y="896"/>
                    </a:lnTo>
                    <a:lnTo>
                      <a:pt x="542" y="792"/>
                    </a:lnTo>
                    <a:lnTo>
                      <a:pt x="753" y="519"/>
                    </a:lnTo>
                    <a:lnTo>
                      <a:pt x="753" y="663"/>
                    </a:lnTo>
                    <a:lnTo>
                      <a:pt x="851" y="684"/>
                    </a:lnTo>
                    <a:lnTo>
                      <a:pt x="931" y="456"/>
                    </a:lnTo>
                    <a:lnTo>
                      <a:pt x="954" y="222"/>
                    </a:lnTo>
                    <a:lnTo>
                      <a:pt x="865" y="113"/>
                    </a:lnTo>
                    <a:lnTo>
                      <a:pt x="747" y="111"/>
                    </a:lnTo>
                    <a:lnTo>
                      <a:pt x="677" y="48"/>
                    </a:lnTo>
                    <a:lnTo>
                      <a:pt x="57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60" name="Freeform 159"/>
              <p:cNvSpPr>
                <a:spLocks/>
              </p:cNvSpPr>
              <p:nvPr/>
            </p:nvSpPr>
            <p:spPr bwMode="auto">
              <a:xfrm>
                <a:off x="4211" y="1729"/>
                <a:ext cx="346" cy="343"/>
              </a:xfrm>
              <a:custGeom>
                <a:avLst/>
                <a:gdLst>
                  <a:gd name="T0" fmla="*/ 0 w 2076"/>
                  <a:gd name="T1" fmla="*/ 0 h 2396"/>
                  <a:gd name="T2" fmla="*/ 0 w 2076"/>
                  <a:gd name="T3" fmla="*/ 0 h 2396"/>
                  <a:gd name="T4" fmla="*/ 0 w 2076"/>
                  <a:gd name="T5" fmla="*/ 0 h 2396"/>
                  <a:gd name="T6" fmla="*/ 0 w 2076"/>
                  <a:gd name="T7" fmla="*/ 0 h 2396"/>
                  <a:gd name="T8" fmla="*/ 0 w 2076"/>
                  <a:gd name="T9" fmla="*/ 0 h 2396"/>
                  <a:gd name="T10" fmla="*/ 0 w 2076"/>
                  <a:gd name="T11" fmla="*/ 0 h 2396"/>
                  <a:gd name="T12" fmla="*/ 0 w 2076"/>
                  <a:gd name="T13" fmla="*/ 0 h 2396"/>
                  <a:gd name="T14" fmla="*/ 0 w 2076"/>
                  <a:gd name="T15" fmla="*/ 0 h 2396"/>
                  <a:gd name="T16" fmla="*/ 0 w 2076"/>
                  <a:gd name="T17" fmla="*/ 0 h 2396"/>
                  <a:gd name="T18" fmla="*/ 0 w 2076"/>
                  <a:gd name="T19" fmla="*/ 0 h 2396"/>
                  <a:gd name="T20" fmla="*/ 0 w 2076"/>
                  <a:gd name="T21" fmla="*/ 0 h 2396"/>
                  <a:gd name="T22" fmla="*/ 0 w 2076"/>
                  <a:gd name="T23" fmla="*/ 0 h 2396"/>
                  <a:gd name="T24" fmla="*/ 0 w 2076"/>
                  <a:gd name="T25" fmla="*/ 0 h 2396"/>
                  <a:gd name="T26" fmla="*/ 0 w 2076"/>
                  <a:gd name="T27" fmla="*/ 0 h 2396"/>
                  <a:gd name="T28" fmla="*/ 0 w 2076"/>
                  <a:gd name="T29" fmla="*/ 0 h 2396"/>
                  <a:gd name="T30" fmla="*/ 0 w 2076"/>
                  <a:gd name="T31" fmla="*/ 0 h 2396"/>
                  <a:gd name="T32" fmla="*/ 0 w 2076"/>
                  <a:gd name="T33" fmla="*/ 0 h 2396"/>
                  <a:gd name="T34" fmla="*/ 0 w 2076"/>
                  <a:gd name="T35" fmla="*/ 0 h 2396"/>
                  <a:gd name="T36" fmla="*/ 0 w 2076"/>
                  <a:gd name="T37" fmla="*/ 0 h 2396"/>
                  <a:gd name="T38" fmla="*/ 0 w 2076"/>
                  <a:gd name="T39" fmla="*/ 0 h 2396"/>
                  <a:gd name="T40" fmla="*/ 0 w 2076"/>
                  <a:gd name="T41" fmla="*/ 0 h 239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076"/>
                  <a:gd name="T64" fmla="*/ 0 h 2396"/>
                  <a:gd name="T65" fmla="*/ 2076 w 2076"/>
                  <a:gd name="T66" fmla="*/ 2396 h 239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076" h="2396">
                    <a:moveTo>
                      <a:pt x="1098" y="1849"/>
                    </a:moveTo>
                    <a:lnTo>
                      <a:pt x="1112" y="2135"/>
                    </a:lnTo>
                    <a:lnTo>
                      <a:pt x="910" y="1823"/>
                    </a:lnTo>
                    <a:lnTo>
                      <a:pt x="464" y="1061"/>
                    </a:lnTo>
                    <a:lnTo>
                      <a:pt x="0" y="237"/>
                    </a:lnTo>
                    <a:lnTo>
                      <a:pt x="556" y="1262"/>
                    </a:lnTo>
                    <a:lnTo>
                      <a:pt x="892" y="1895"/>
                    </a:lnTo>
                    <a:lnTo>
                      <a:pt x="1087" y="2196"/>
                    </a:lnTo>
                    <a:lnTo>
                      <a:pt x="1087" y="2396"/>
                    </a:lnTo>
                    <a:lnTo>
                      <a:pt x="1396" y="2144"/>
                    </a:lnTo>
                    <a:lnTo>
                      <a:pt x="1513" y="1741"/>
                    </a:lnTo>
                    <a:lnTo>
                      <a:pt x="1706" y="1082"/>
                    </a:lnTo>
                    <a:lnTo>
                      <a:pt x="1880" y="570"/>
                    </a:lnTo>
                    <a:lnTo>
                      <a:pt x="2076" y="0"/>
                    </a:lnTo>
                    <a:lnTo>
                      <a:pt x="1763" y="726"/>
                    </a:lnTo>
                    <a:lnTo>
                      <a:pt x="1570" y="1300"/>
                    </a:lnTo>
                    <a:lnTo>
                      <a:pt x="1419" y="1766"/>
                    </a:lnTo>
                    <a:lnTo>
                      <a:pt x="1338" y="2074"/>
                    </a:lnTo>
                    <a:lnTo>
                      <a:pt x="1338" y="2135"/>
                    </a:lnTo>
                    <a:lnTo>
                      <a:pt x="1153" y="2005"/>
                    </a:lnTo>
                    <a:lnTo>
                      <a:pt x="1098" y="184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61" name="Freeform 160"/>
              <p:cNvSpPr>
                <a:spLocks/>
              </p:cNvSpPr>
              <p:nvPr/>
            </p:nvSpPr>
            <p:spPr bwMode="auto">
              <a:xfrm>
                <a:off x="4200" y="1919"/>
                <a:ext cx="416" cy="294"/>
              </a:xfrm>
              <a:custGeom>
                <a:avLst/>
                <a:gdLst>
                  <a:gd name="T0" fmla="*/ 0 w 2500"/>
                  <a:gd name="T1" fmla="*/ 0 h 2063"/>
                  <a:gd name="T2" fmla="*/ 0 w 2500"/>
                  <a:gd name="T3" fmla="*/ 0 h 2063"/>
                  <a:gd name="T4" fmla="*/ 0 w 2500"/>
                  <a:gd name="T5" fmla="*/ 0 h 2063"/>
                  <a:gd name="T6" fmla="*/ 0 w 2500"/>
                  <a:gd name="T7" fmla="*/ 0 h 206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00"/>
                  <a:gd name="T13" fmla="*/ 0 h 2063"/>
                  <a:gd name="T14" fmla="*/ 2500 w 2500"/>
                  <a:gd name="T15" fmla="*/ 2063 h 206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00" h="2063">
                    <a:moveTo>
                      <a:pt x="0" y="1994"/>
                    </a:moveTo>
                    <a:lnTo>
                      <a:pt x="2500" y="0"/>
                    </a:lnTo>
                    <a:lnTo>
                      <a:pt x="2500" y="79"/>
                    </a:lnTo>
                    <a:lnTo>
                      <a:pt x="49" y="206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62" name="Freeform 161"/>
              <p:cNvSpPr>
                <a:spLocks/>
              </p:cNvSpPr>
              <p:nvPr/>
            </p:nvSpPr>
            <p:spPr bwMode="auto">
              <a:xfrm>
                <a:off x="4030" y="2291"/>
                <a:ext cx="55" cy="38"/>
              </a:xfrm>
              <a:custGeom>
                <a:avLst/>
                <a:gdLst>
                  <a:gd name="T0" fmla="*/ 0 w 329"/>
                  <a:gd name="T1" fmla="*/ 0 h 266"/>
                  <a:gd name="T2" fmla="*/ 0 w 329"/>
                  <a:gd name="T3" fmla="*/ 0 h 266"/>
                  <a:gd name="T4" fmla="*/ 0 w 329"/>
                  <a:gd name="T5" fmla="*/ 0 h 266"/>
                  <a:gd name="T6" fmla="*/ 0 w 329"/>
                  <a:gd name="T7" fmla="*/ 0 h 26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29"/>
                  <a:gd name="T13" fmla="*/ 0 h 266"/>
                  <a:gd name="T14" fmla="*/ 329 w 329"/>
                  <a:gd name="T15" fmla="*/ 266 h 26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29" h="266">
                    <a:moveTo>
                      <a:pt x="240" y="0"/>
                    </a:moveTo>
                    <a:lnTo>
                      <a:pt x="0" y="196"/>
                    </a:lnTo>
                    <a:lnTo>
                      <a:pt x="60" y="266"/>
                    </a:lnTo>
                    <a:lnTo>
                      <a:pt x="329" y="5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  <p:sp>
            <p:nvSpPr>
              <p:cNvPr id="163" name="Freeform 162"/>
              <p:cNvSpPr>
                <a:spLocks/>
              </p:cNvSpPr>
              <p:nvPr/>
            </p:nvSpPr>
            <p:spPr bwMode="auto">
              <a:xfrm>
                <a:off x="4122" y="2043"/>
                <a:ext cx="653" cy="411"/>
              </a:xfrm>
              <a:custGeom>
                <a:avLst/>
                <a:gdLst>
                  <a:gd name="T0" fmla="*/ 0 w 3915"/>
                  <a:gd name="T1" fmla="*/ 0 h 2871"/>
                  <a:gd name="T2" fmla="*/ 0 w 3915"/>
                  <a:gd name="T3" fmla="*/ 0 h 2871"/>
                  <a:gd name="T4" fmla="*/ 0 w 3915"/>
                  <a:gd name="T5" fmla="*/ 0 h 2871"/>
                  <a:gd name="T6" fmla="*/ 0 w 3915"/>
                  <a:gd name="T7" fmla="*/ 0 h 2871"/>
                  <a:gd name="T8" fmla="*/ 0 w 3915"/>
                  <a:gd name="T9" fmla="*/ 0 h 2871"/>
                  <a:gd name="T10" fmla="*/ 0 w 3915"/>
                  <a:gd name="T11" fmla="*/ 0 h 2871"/>
                  <a:gd name="T12" fmla="*/ 0 w 3915"/>
                  <a:gd name="T13" fmla="*/ 0 h 2871"/>
                  <a:gd name="T14" fmla="*/ 0 w 3915"/>
                  <a:gd name="T15" fmla="*/ 0 h 2871"/>
                  <a:gd name="T16" fmla="*/ 0 w 3915"/>
                  <a:gd name="T17" fmla="*/ 0 h 2871"/>
                  <a:gd name="T18" fmla="*/ 0 w 3915"/>
                  <a:gd name="T19" fmla="*/ 0 h 2871"/>
                  <a:gd name="T20" fmla="*/ 0 w 3915"/>
                  <a:gd name="T21" fmla="*/ 0 h 2871"/>
                  <a:gd name="T22" fmla="*/ 0 w 3915"/>
                  <a:gd name="T23" fmla="*/ 0 h 2871"/>
                  <a:gd name="T24" fmla="*/ 0 w 3915"/>
                  <a:gd name="T25" fmla="*/ 0 h 2871"/>
                  <a:gd name="T26" fmla="*/ 0 w 3915"/>
                  <a:gd name="T27" fmla="*/ 0 h 2871"/>
                  <a:gd name="T28" fmla="*/ 0 w 3915"/>
                  <a:gd name="T29" fmla="*/ 0 h 2871"/>
                  <a:gd name="T30" fmla="*/ 0 w 3915"/>
                  <a:gd name="T31" fmla="*/ 0 h 2871"/>
                  <a:gd name="T32" fmla="*/ 0 w 3915"/>
                  <a:gd name="T33" fmla="*/ 0 h 2871"/>
                  <a:gd name="T34" fmla="*/ 0 w 3915"/>
                  <a:gd name="T35" fmla="*/ 0 h 2871"/>
                  <a:gd name="T36" fmla="*/ 0 w 3915"/>
                  <a:gd name="T37" fmla="*/ 0 h 2871"/>
                  <a:gd name="T38" fmla="*/ 0 w 3915"/>
                  <a:gd name="T39" fmla="*/ 0 h 2871"/>
                  <a:gd name="T40" fmla="*/ 0 w 3915"/>
                  <a:gd name="T41" fmla="*/ 0 h 2871"/>
                  <a:gd name="T42" fmla="*/ 0 w 3915"/>
                  <a:gd name="T43" fmla="*/ 0 h 2871"/>
                  <a:gd name="T44" fmla="*/ 0 w 3915"/>
                  <a:gd name="T45" fmla="*/ 0 h 2871"/>
                  <a:gd name="T46" fmla="*/ 0 w 3915"/>
                  <a:gd name="T47" fmla="*/ 0 h 2871"/>
                  <a:gd name="T48" fmla="*/ 0 w 3915"/>
                  <a:gd name="T49" fmla="*/ 0 h 2871"/>
                  <a:gd name="T50" fmla="*/ 0 w 3915"/>
                  <a:gd name="T51" fmla="*/ 0 h 2871"/>
                  <a:gd name="T52" fmla="*/ 0 w 3915"/>
                  <a:gd name="T53" fmla="*/ 0 h 2871"/>
                  <a:gd name="T54" fmla="*/ 0 w 3915"/>
                  <a:gd name="T55" fmla="*/ 0 h 2871"/>
                  <a:gd name="T56" fmla="*/ 0 w 3915"/>
                  <a:gd name="T57" fmla="*/ 0 h 2871"/>
                  <a:gd name="T58" fmla="*/ 0 w 3915"/>
                  <a:gd name="T59" fmla="*/ 0 h 2871"/>
                  <a:gd name="T60" fmla="*/ 0 w 3915"/>
                  <a:gd name="T61" fmla="*/ 0 h 2871"/>
                  <a:gd name="T62" fmla="*/ 0 w 3915"/>
                  <a:gd name="T63" fmla="*/ 0 h 2871"/>
                  <a:gd name="T64" fmla="*/ 0 w 3915"/>
                  <a:gd name="T65" fmla="*/ 0 h 2871"/>
                  <a:gd name="T66" fmla="*/ 0 w 3915"/>
                  <a:gd name="T67" fmla="*/ 0 h 2871"/>
                  <a:gd name="T68" fmla="*/ 0 w 3915"/>
                  <a:gd name="T69" fmla="*/ 0 h 2871"/>
                  <a:gd name="T70" fmla="*/ 0 w 3915"/>
                  <a:gd name="T71" fmla="*/ 0 h 2871"/>
                  <a:gd name="T72" fmla="*/ 0 w 3915"/>
                  <a:gd name="T73" fmla="*/ 0 h 2871"/>
                  <a:gd name="T74" fmla="*/ 0 w 3915"/>
                  <a:gd name="T75" fmla="*/ 0 h 2871"/>
                  <a:gd name="T76" fmla="*/ 0 w 3915"/>
                  <a:gd name="T77" fmla="*/ 0 h 2871"/>
                  <a:gd name="T78" fmla="*/ 0 w 3915"/>
                  <a:gd name="T79" fmla="*/ 0 h 2871"/>
                  <a:gd name="T80" fmla="*/ 0 w 3915"/>
                  <a:gd name="T81" fmla="*/ 0 h 287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15"/>
                  <a:gd name="T124" fmla="*/ 0 h 2871"/>
                  <a:gd name="T125" fmla="*/ 3915 w 3915"/>
                  <a:gd name="T126" fmla="*/ 2871 h 287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15" h="2871">
                    <a:moveTo>
                      <a:pt x="1582" y="328"/>
                    </a:moveTo>
                    <a:lnTo>
                      <a:pt x="1536" y="749"/>
                    </a:lnTo>
                    <a:lnTo>
                      <a:pt x="1425" y="1490"/>
                    </a:lnTo>
                    <a:lnTo>
                      <a:pt x="1363" y="1738"/>
                    </a:lnTo>
                    <a:lnTo>
                      <a:pt x="1277" y="1738"/>
                    </a:lnTo>
                    <a:lnTo>
                      <a:pt x="760" y="1656"/>
                    </a:lnTo>
                    <a:lnTo>
                      <a:pt x="397" y="1563"/>
                    </a:lnTo>
                    <a:lnTo>
                      <a:pt x="235" y="1480"/>
                    </a:lnTo>
                    <a:lnTo>
                      <a:pt x="57" y="1602"/>
                    </a:lnTo>
                    <a:lnTo>
                      <a:pt x="46" y="1971"/>
                    </a:lnTo>
                    <a:lnTo>
                      <a:pt x="15" y="2529"/>
                    </a:lnTo>
                    <a:lnTo>
                      <a:pt x="0" y="2871"/>
                    </a:lnTo>
                    <a:lnTo>
                      <a:pt x="3551" y="2871"/>
                    </a:lnTo>
                    <a:lnTo>
                      <a:pt x="3494" y="1462"/>
                    </a:lnTo>
                    <a:lnTo>
                      <a:pt x="3816" y="1295"/>
                    </a:lnTo>
                    <a:lnTo>
                      <a:pt x="3915" y="1222"/>
                    </a:lnTo>
                    <a:lnTo>
                      <a:pt x="3915" y="1180"/>
                    </a:lnTo>
                    <a:lnTo>
                      <a:pt x="3794" y="916"/>
                    </a:lnTo>
                    <a:lnTo>
                      <a:pt x="3597" y="646"/>
                    </a:lnTo>
                    <a:lnTo>
                      <a:pt x="3397" y="317"/>
                    </a:lnTo>
                    <a:lnTo>
                      <a:pt x="3289" y="113"/>
                    </a:lnTo>
                    <a:lnTo>
                      <a:pt x="3219" y="0"/>
                    </a:lnTo>
                    <a:lnTo>
                      <a:pt x="3209" y="11"/>
                    </a:lnTo>
                    <a:lnTo>
                      <a:pt x="3405" y="399"/>
                    </a:lnTo>
                    <a:lnTo>
                      <a:pt x="3579" y="667"/>
                    </a:lnTo>
                    <a:lnTo>
                      <a:pt x="3735" y="893"/>
                    </a:lnTo>
                    <a:lnTo>
                      <a:pt x="3825" y="1078"/>
                    </a:lnTo>
                    <a:lnTo>
                      <a:pt x="3864" y="1204"/>
                    </a:lnTo>
                    <a:lnTo>
                      <a:pt x="3735" y="1304"/>
                    </a:lnTo>
                    <a:lnTo>
                      <a:pt x="3508" y="1429"/>
                    </a:lnTo>
                    <a:lnTo>
                      <a:pt x="3241" y="1509"/>
                    </a:lnTo>
                    <a:lnTo>
                      <a:pt x="2763" y="1596"/>
                    </a:lnTo>
                    <a:lnTo>
                      <a:pt x="2170" y="1708"/>
                    </a:lnTo>
                    <a:lnTo>
                      <a:pt x="2032" y="1697"/>
                    </a:lnTo>
                    <a:lnTo>
                      <a:pt x="2009" y="1656"/>
                    </a:lnTo>
                    <a:lnTo>
                      <a:pt x="1991" y="1573"/>
                    </a:lnTo>
                    <a:lnTo>
                      <a:pt x="1902" y="925"/>
                    </a:lnTo>
                    <a:lnTo>
                      <a:pt x="1871" y="441"/>
                    </a:lnTo>
                    <a:lnTo>
                      <a:pt x="1871" y="237"/>
                    </a:lnTo>
                    <a:lnTo>
                      <a:pt x="1892" y="70"/>
                    </a:lnTo>
                    <a:lnTo>
                      <a:pt x="1582" y="3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200"/>
              </a:p>
            </p:txBody>
          </p:sp>
        </p:grpSp>
        <p:sp>
          <p:nvSpPr>
            <p:cNvPr id="78" name="Rectangle 7"/>
            <p:cNvSpPr>
              <a:spLocks noChangeArrowheads="1"/>
            </p:cNvSpPr>
            <p:nvPr/>
          </p:nvSpPr>
          <p:spPr bwMode="auto">
            <a:xfrm>
              <a:off x="4649788" y="3735387"/>
              <a:ext cx="3959225" cy="1595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lvl="1" algn="ctr">
                <a:lnSpc>
                  <a:spcPct val="85000"/>
                </a:lnSpc>
                <a:spcBef>
                  <a:spcPct val="40000"/>
                </a:spcBef>
                <a:buFontTx/>
                <a:buNone/>
              </a:pPr>
              <a:r>
                <a:rPr lang="en-US" altLang="en-US" sz="1800" b="1">
                  <a:solidFill>
                    <a:schemeClr val="bg1"/>
                  </a:solidFill>
                  <a:latin typeface="Arial" panose="020B0604020202020204" pitchFamily="34" charset="0"/>
                </a:rPr>
                <a:t>A</a:t>
              </a:r>
              <a:r>
                <a:rPr lang="en-US" altLang="en-US" sz="1800" b="1">
                  <a:solidFill>
                    <a:schemeClr val="bg2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1800" b="1">
                  <a:solidFill>
                    <a:srgbClr val="FF0066"/>
                  </a:solidFill>
                  <a:latin typeface="Arial" panose="020B0604020202020204" pitchFamily="34" charset="0"/>
                </a:rPr>
                <a:t>standard</a:t>
              </a:r>
              <a:r>
                <a:rPr lang="en-US" altLang="en-US" sz="1800" b="1">
                  <a:solidFill>
                    <a:schemeClr val="bg2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1800" b="1">
                  <a:solidFill>
                    <a:schemeClr val="bg1"/>
                  </a:solidFill>
                  <a:latin typeface="Arial" panose="020B0604020202020204" pitchFamily="34" charset="0"/>
                </a:rPr>
                <a:t>is the expected cost for one unit.</a:t>
              </a:r>
            </a:p>
            <a:p>
              <a:pPr lvl="1" algn="ctr">
                <a:lnSpc>
                  <a:spcPct val="85000"/>
                </a:lnSpc>
                <a:spcBef>
                  <a:spcPct val="40000"/>
                </a:spcBef>
                <a:buFontTx/>
                <a:buNone/>
              </a:pPr>
              <a:r>
                <a:rPr lang="en-US" altLang="en-US" sz="1800" b="1">
                  <a:solidFill>
                    <a:schemeClr val="bg1"/>
                  </a:solidFill>
                  <a:latin typeface="Arial" panose="020B0604020202020204" pitchFamily="34" charset="0"/>
                </a:rPr>
                <a:t>A</a:t>
              </a:r>
              <a:r>
                <a:rPr lang="en-US" altLang="en-US" sz="1800" b="1">
                  <a:solidFill>
                    <a:srgbClr val="FF0066"/>
                  </a:solidFill>
                  <a:latin typeface="Arial" panose="020B0604020202020204" pitchFamily="34" charset="0"/>
                </a:rPr>
                <a:t> budget</a:t>
              </a:r>
              <a:r>
                <a:rPr lang="en-US" altLang="en-US" sz="1800" b="1">
                  <a:solidFill>
                    <a:srgbClr val="FC0128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1800" b="1">
                  <a:solidFill>
                    <a:schemeClr val="bg1"/>
                  </a:solidFill>
                  <a:latin typeface="Arial" panose="020B0604020202020204" pitchFamily="34" charset="0"/>
                </a:rPr>
                <a:t>is the expected cost for all units.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448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b="1" dirty="0"/>
              <a:t>Standard Cost Variances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13</a:t>
            </a:fld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1976034" y="1751308"/>
            <a:ext cx="15498" cy="255722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991532" y="4308529"/>
            <a:ext cx="337863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16200000">
            <a:off x="1029490" y="2845252"/>
            <a:ext cx="1521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Product Cost</a:t>
            </a:r>
            <a:endParaRPr lang="en-ZA" dirty="0"/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3146156" y="2921431"/>
            <a:ext cx="7749" cy="1387098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851688" y="2921431"/>
            <a:ext cx="251847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78651" y="2812942"/>
            <a:ext cx="1596325" cy="379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Standard</a:t>
            </a:r>
            <a:endParaRPr lang="en-ZA" dirty="0"/>
          </a:p>
        </p:txBody>
      </p:sp>
      <p:cxnSp>
        <p:nvCxnSpPr>
          <p:cNvPr id="27" name="Straight Connector 26"/>
          <p:cNvCxnSpPr/>
          <p:nvPr/>
        </p:nvCxnSpPr>
        <p:spPr>
          <a:xfrm flipH="1" flipV="1">
            <a:off x="3146156" y="2014780"/>
            <a:ext cx="7749" cy="90665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974724" y="1067660"/>
            <a:ext cx="5673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The standard cost variance is the amount by which the actual cost differs from the standard cost</a:t>
            </a:r>
            <a:endParaRPr lang="en-ZA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4494508" y="2269350"/>
            <a:ext cx="875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78651" y="1807685"/>
            <a:ext cx="33476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The variance is unfavourable because the actual cost exceeds the standard cost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53905" y="1807685"/>
            <a:ext cx="1069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AQ x AP</a:t>
            </a:r>
            <a:endParaRPr lang="en-ZA" dirty="0"/>
          </a:p>
        </p:txBody>
      </p:sp>
      <p:sp>
        <p:nvSpPr>
          <p:cNvPr id="36" name="TextBox 35"/>
          <p:cNvSpPr txBox="1"/>
          <p:nvPr/>
        </p:nvSpPr>
        <p:spPr>
          <a:xfrm>
            <a:off x="6703017" y="2812942"/>
            <a:ext cx="1797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SP x SQ</a:t>
            </a:r>
            <a:endParaRPr lang="en-ZA" dirty="0"/>
          </a:p>
        </p:txBody>
      </p:sp>
      <p:sp>
        <p:nvSpPr>
          <p:cNvPr id="37" name="TextBox 36"/>
          <p:cNvSpPr txBox="1"/>
          <p:nvPr/>
        </p:nvSpPr>
        <p:spPr>
          <a:xfrm>
            <a:off x="3308888" y="3378631"/>
            <a:ext cx="1425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AQ x AP</a:t>
            </a:r>
            <a:endParaRPr lang="en-ZA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2991173" y="3556861"/>
            <a:ext cx="44170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29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Standard Cost Variances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14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343546" y="1379327"/>
            <a:ext cx="6630888" cy="3600747"/>
            <a:chOff x="533400" y="1268413"/>
            <a:chExt cx="8445500" cy="5127228"/>
          </a:xfrm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533400" y="1268413"/>
              <a:ext cx="2895600" cy="3379787"/>
              <a:chOff x="336" y="1216"/>
              <a:chExt cx="1824" cy="1712"/>
            </a:xfrm>
          </p:grpSpPr>
          <p:sp>
            <p:nvSpPr>
              <p:cNvPr id="104" name="Freeform 3"/>
              <p:cNvSpPr>
                <a:spLocks/>
              </p:cNvSpPr>
              <p:nvPr/>
            </p:nvSpPr>
            <p:spPr bwMode="auto">
              <a:xfrm flipH="1">
                <a:off x="336" y="1216"/>
                <a:ext cx="1824" cy="1712"/>
              </a:xfrm>
              <a:custGeom>
                <a:avLst/>
                <a:gdLst>
                  <a:gd name="T0" fmla="*/ 0 w 2269"/>
                  <a:gd name="T1" fmla="*/ 226 h 2209"/>
                  <a:gd name="T2" fmla="*/ 2 w 2269"/>
                  <a:gd name="T3" fmla="*/ 231 h 2209"/>
                  <a:gd name="T4" fmla="*/ 2 w 2269"/>
                  <a:gd name="T5" fmla="*/ 234 h 2209"/>
                  <a:gd name="T6" fmla="*/ 5 w 2269"/>
                  <a:gd name="T7" fmla="*/ 237 h 2209"/>
                  <a:gd name="T8" fmla="*/ 8 w 2269"/>
                  <a:gd name="T9" fmla="*/ 241 h 2209"/>
                  <a:gd name="T10" fmla="*/ 12 w 2269"/>
                  <a:gd name="T11" fmla="*/ 244 h 2209"/>
                  <a:gd name="T12" fmla="*/ 16 w 2269"/>
                  <a:gd name="T13" fmla="*/ 247 h 2209"/>
                  <a:gd name="T14" fmla="*/ 22 w 2269"/>
                  <a:gd name="T15" fmla="*/ 249 h 2209"/>
                  <a:gd name="T16" fmla="*/ 28 w 2269"/>
                  <a:gd name="T17" fmla="*/ 250 h 2209"/>
                  <a:gd name="T18" fmla="*/ 33 w 2269"/>
                  <a:gd name="T19" fmla="*/ 252 h 2209"/>
                  <a:gd name="T20" fmla="*/ 39 w 2269"/>
                  <a:gd name="T21" fmla="*/ 253 h 2209"/>
                  <a:gd name="T22" fmla="*/ 41 w 2269"/>
                  <a:gd name="T23" fmla="*/ 253 h 2209"/>
                  <a:gd name="T24" fmla="*/ 78 w 2269"/>
                  <a:gd name="T25" fmla="*/ 252 h 2209"/>
                  <a:gd name="T26" fmla="*/ 56 w 2269"/>
                  <a:gd name="T27" fmla="*/ 288 h 2209"/>
                  <a:gd name="T28" fmla="*/ 134 w 2269"/>
                  <a:gd name="T29" fmla="*/ 252 h 2209"/>
                  <a:gd name="T30" fmla="*/ 355 w 2269"/>
                  <a:gd name="T31" fmla="*/ 253 h 2209"/>
                  <a:gd name="T32" fmla="*/ 361 w 2269"/>
                  <a:gd name="T33" fmla="*/ 252 h 2209"/>
                  <a:gd name="T34" fmla="*/ 367 w 2269"/>
                  <a:gd name="T35" fmla="*/ 250 h 2209"/>
                  <a:gd name="T36" fmla="*/ 372 w 2269"/>
                  <a:gd name="T37" fmla="*/ 250 h 2209"/>
                  <a:gd name="T38" fmla="*/ 377 w 2269"/>
                  <a:gd name="T39" fmla="*/ 247 h 2209"/>
                  <a:gd name="T40" fmla="*/ 383 w 2269"/>
                  <a:gd name="T41" fmla="*/ 244 h 2209"/>
                  <a:gd name="T42" fmla="*/ 386 w 2269"/>
                  <a:gd name="T43" fmla="*/ 241 h 2209"/>
                  <a:gd name="T44" fmla="*/ 391 w 2269"/>
                  <a:gd name="T45" fmla="*/ 239 h 2209"/>
                  <a:gd name="T46" fmla="*/ 393 w 2269"/>
                  <a:gd name="T47" fmla="*/ 235 h 2209"/>
                  <a:gd name="T48" fmla="*/ 394 w 2269"/>
                  <a:gd name="T49" fmla="*/ 231 h 2209"/>
                  <a:gd name="T50" fmla="*/ 396 w 2269"/>
                  <a:gd name="T51" fmla="*/ 226 h 2209"/>
                  <a:gd name="T52" fmla="*/ 396 w 2269"/>
                  <a:gd name="T53" fmla="*/ 226 h 2209"/>
                  <a:gd name="T54" fmla="*/ 396 w 2269"/>
                  <a:gd name="T55" fmla="*/ 26 h 2209"/>
                  <a:gd name="T56" fmla="*/ 394 w 2269"/>
                  <a:gd name="T57" fmla="*/ 22 h 2209"/>
                  <a:gd name="T58" fmla="*/ 393 w 2269"/>
                  <a:gd name="T59" fmla="*/ 18 h 2209"/>
                  <a:gd name="T60" fmla="*/ 391 w 2269"/>
                  <a:gd name="T61" fmla="*/ 15 h 2209"/>
                  <a:gd name="T62" fmla="*/ 387 w 2269"/>
                  <a:gd name="T63" fmla="*/ 12 h 2209"/>
                  <a:gd name="T64" fmla="*/ 383 w 2269"/>
                  <a:gd name="T65" fmla="*/ 9 h 2209"/>
                  <a:gd name="T66" fmla="*/ 378 w 2269"/>
                  <a:gd name="T67" fmla="*/ 5 h 2209"/>
                  <a:gd name="T68" fmla="*/ 373 w 2269"/>
                  <a:gd name="T69" fmla="*/ 4 h 2209"/>
                  <a:gd name="T70" fmla="*/ 367 w 2269"/>
                  <a:gd name="T71" fmla="*/ 2 h 2209"/>
                  <a:gd name="T72" fmla="*/ 362 w 2269"/>
                  <a:gd name="T73" fmla="*/ 2 h 2209"/>
                  <a:gd name="T74" fmla="*/ 356 w 2269"/>
                  <a:gd name="T75" fmla="*/ 1 h 2209"/>
                  <a:gd name="T76" fmla="*/ 355 w 2269"/>
                  <a:gd name="T77" fmla="*/ 0 h 2209"/>
                  <a:gd name="T78" fmla="*/ 41 w 2269"/>
                  <a:gd name="T79" fmla="*/ 0 h 2209"/>
                  <a:gd name="T80" fmla="*/ 35 w 2269"/>
                  <a:gd name="T81" fmla="*/ 2 h 2209"/>
                  <a:gd name="T82" fmla="*/ 28 w 2269"/>
                  <a:gd name="T83" fmla="*/ 2 h 2209"/>
                  <a:gd name="T84" fmla="*/ 23 w 2269"/>
                  <a:gd name="T85" fmla="*/ 3 h 2209"/>
                  <a:gd name="T86" fmla="*/ 18 w 2269"/>
                  <a:gd name="T87" fmla="*/ 5 h 2209"/>
                  <a:gd name="T88" fmla="*/ 13 w 2269"/>
                  <a:gd name="T89" fmla="*/ 8 h 2209"/>
                  <a:gd name="T90" fmla="*/ 9 w 2269"/>
                  <a:gd name="T91" fmla="*/ 11 h 2209"/>
                  <a:gd name="T92" fmla="*/ 6 w 2269"/>
                  <a:gd name="T93" fmla="*/ 14 h 2209"/>
                  <a:gd name="T94" fmla="*/ 3 w 2269"/>
                  <a:gd name="T95" fmla="*/ 17 h 2209"/>
                  <a:gd name="T96" fmla="*/ 2 w 2269"/>
                  <a:gd name="T97" fmla="*/ 22 h 2209"/>
                  <a:gd name="T98" fmla="*/ 0 w 2269"/>
                  <a:gd name="T99" fmla="*/ 26 h 2209"/>
                  <a:gd name="T100" fmla="*/ 0 w 2269"/>
                  <a:gd name="T101" fmla="*/ 26 h 2209"/>
                  <a:gd name="T102" fmla="*/ 0 w 2269"/>
                  <a:gd name="T103" fmla="*/ 226 h 220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269"/>
                  <a:gd name="T157" fmla="*/ 0 h 2209"/>
                  <a:gd name="T158" fmla="*/ 2269 w 2269"/>
                  <a:gd name="T159" fmla="*/ 2209 h 220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269" h="2209">
                    <a:moveTo>
                      <a:pt x="0" y="1741"/>
                    </a:moveTo>
                    <a:lnTo>
                      <a:pt x="5" y="1769"/>
                    </a:lnTo>
                    <a:lnTo>
                      <a:pt x="14" y="1797"/>
                    </a:lnTo>
                    <a:lnTo>
                      <a:pt x="29" y="1825"/>
                    </a:lnTo>
                    <a:lnTo>
                      <a:pt x="47" y="1851"/>
                    </a:lnTo>
                    <a:lnTo>
                      <a:pt x="71" y="1873"/>
                    </a:lnTo>
                    <a:lnTo>
                      <a:pt x="95" y="1894"/>
                    </a:lnTo>
                    <a:lnTo>
                      <a:pt x="125" y="1910"/>
                    </a:lnTo>
                    <a:lnTo>
                      <a:pt x="158" y="1922"/>
                    </a:lnTo>
                    <a:lnTo>
                      <a:pt x="191" y="1932"/>
                    </a:lnTo>
                    <a:lnTo>
                      <a:pt x="226" y="1939"/>
                    </a:lnTo>
                    <a:lnTo>
                      <a:pt x="233" y="1939"/>
                    </a:lnTo>
                    <a:lnTo>
                      <a:pt x="448" y="1934"/>
                    </a:lnTo>
                    <a:lnTo>
                      <a:pt x="322" y="2208"/>
                    </a:lnTo>
                    <a:lnTo>
                      <a:pt x="770" y="1934"/>
                    </a:lnTo>
                    <a:lnTo>
                      <a:pt x="2034" y="1939"/>
                    </a:lnTo>
                    <a:lnTo>
                      <a:pt x="2068" y="1933"/>
                    </a:lnTo>
                    <a:lnTo>
                      <a:pt x="2104" y="1925"/>
                    </a:lnTo>
                    <a:lnTo>
                      <a:pt x="2133" y="1913"/>
                    </a:lnTo>
                    <a:lnTo>
                      <a:pt x="2165" y="1896"/>
                    </a:lnTo>
                    <a:lnTo>
                      <a:pt x="2191" y="1878"/>
                    </a:lnTo>
                    <a:lnTo>
                      <a:pt x="2213" y="1856"/>
                    </a:lnTo>
                    <a:lnTo>
                      <a:pt x="2235" y="1830"/>
                    </a:lnTo>
                    <a:lnTo>
                      <a:pt x="2250" y="1804"/>
                    </a:lnTo>
                    <a:lnTo>
                      <a:pt x="2260" y="1774"/>
                    </a:lnTo>
                    <a:lnTo>
                      <a:pt x="2268" y="1744"/>
                    </a:lnTo>
                    <a:lnTo>
                      <a:pt x="2268" y="1741"/>
                    </a:lnTo>
                    <a:lnTo>
                      <a:pt x="2268" y="199"/>
                    </a:lnTo>
                    <a:lnTo>
                      <a:pt x="2262" y="169"/>
                    </a:lnTo>
                    <a:lnTo>
                      <a:pt x="2253" y="141"/>
                    </a:lnTo>
                    <a:lnTo>
                      <a:pt x="2238" y="112"/>
                    </a:lnTo>
                    <a:lnTo>
                      <a:pt x="2218" y="87"/>
                    </a:lnTo>
                    <a:lnTo>
                      <a:pt x="2196" y="65"/>
                    </a:lnTo>
                    <a:lnTo>
                      <a:pt x="2169" y="45"/>
                    </a:lnTo>
                    <a:lnTo>
                      <a:pt x="2138" y="30"/>
                    </a:lnTo>
                    <a:lnTo>
                      <a:pt x="2108" y="15"/>
                    </a:lnTo>
                    <a:lnTo>
                      <a:pt x="2075" y="6"/>
                    </a:lnTo>
                    <a:lnTo>
                      <a:pt x="2039" y="1"/>
                    </a:lnTo>
                    <a:lnTo>
                      <a:pt x="2034" y="0"/>
                    </a:lnTo>
                    <a:lnTo>
                      <a:pt x="233" y="0"/>
                    </a:lnTo>
                    <a:lnTo>
                      <a:pt x="197" y="5"/>
                    </a:lnTo>
                    <a:lnTo>
                      <a:pt x="163" y="14"/>
                    </a:lnTo>
                    <a:lnTo>
                      <a:pt x="131" y="25"/>
                    </a:lnTo>
                    <a:lnTo>
                      <a:pt x="101" y="41"/>
                    </a:lnTo>
                    <a:lnTo>
                      <a:pt x="75" y="61"/>
                    </a:lnTo>
                    <a:lnTo>
                      <a:pt x="51" y="84"/>
                    </a:lnTo>
                    <a:lnTo>
                      <a:pt x="32" y="108"/>
                    </a:lnTo>
                    <a:lnTo>
                      <a:pt x="17" y="136"/>
                    </a:lnTo>
                    <a:lnTo>
                      <a:pt x="6" y="164"/>
                    </a:lnTo>
                    <a:lnTo>
                      <a:pt x="0" y="194"/>
                    </a:lnTo>
                    <a:lnTo>
                      <a:pt x="0" y="199"/>
                    </a:lnTo>
                    <a:lnTo>
                      <a:pt x="0" y="1741"/>
                    </a:lnTo>
                  </a:path>
                </a:pathLst>
              </a:custGeom>
              <a:solidFill>
                <a:srgbClr val="FFFFCC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05" name="Rectangle 4"/>
              <p:cNvSpPr>
                <a:spLocks noChangeArrowheads="1"/>
              </p:cNvSpPr>
              <p:nvPr/>
            </p:nvSpPr>
            <p:spPr bwMode="auto">
              <a:xfrm>
                <a:off x="385" y="1296"/>
                <a:ext cx="1679" cy="10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0488" tIns="44450" rIns="90488" bIns="4445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>
                  <a:lnSpc>
                    <a:spcPct val="90000"/>
                  </a:lnSpc>
                  <a:spcBef>
                    <a:spcPct val="40000"/>
                  </a:spcBef>
                  <a:buFontTx/>
                  <a:buNone/>
                </a:pPr>
                <a: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I see that there</a:t>
                </a:r>
                <a:b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</a:br>
                <a: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is an </a:t>
                </a:r>
                <a:r>
                  <a:rPr lang="en-US" altLang="en-US" sz="1600" b="1" dirty="0" smtClean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unfavorable </a:t>
                </a:r>
                <a: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variance.</a:t>
                </a:r>
              </a:p>
              <a:p>
                <a:pPr algn="ctr">
                  <a:lnSpc>
                    <a:spcPct val="90000"/>
                  </a:lnSpc>
                  <a:spcBef>
                    <a:spcPct val="40000"/>
                  </a:spcBef>
                  <a:buFontTx/>
                  <a:buNone/>
                </a:pPr>
                <a: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But why are</a:t>
                </a:r>
                <a:b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</a:br>
                <a: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variances</a:t>
                </a:r>
                <a:b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</a:br>
                <a:r>
                  <a:rPr lang="en-US" alt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important to me?</a:t>
                </a:r>
              </a:p>
            </p:txBody>
          </p:sp>
        </p:grpSp>
        <p:grpSp>
          <p:nvGrpSpPr>
            <p:cNvPr id="6" name="Group 105"/>
            <p:cNvGrpSpPr>
              <a:grpSpLocks/>
            </p:cNvGrpSpPr>
            <p:nvPr/>
          </p:nvGrpSpPr>
          <p:grpSpPr bwMode="auto">
            <a:xfrm>
              <a:off x="1763688" y="4581128"/>
              <a:ext cx="4352925" cy="1814513"/>
              <a:chOff x="1123" y="2874"/>
              <a:chExt cx="2742" cy="1143"/>
            </a:xfrm>
          </p:grpSpPr>
          <p:sp>
            <p:nvSpPr>
              <p:cNvPr id="10" name="Freeform 11"/>
              <p:cNvSpPr>
                <a:spLocks/>
              </p:cNvSpPr>
              <p:nvPr/>
            </p:nvSpPr>
            <p:spPr bwMode="auto">
              <a:xfrm>
                <a:off x="1802" y="3368"/>
                <a:ext cx="1416" cy="470"/>
              </a:xfrm>
              <a:custGeom>
                <a:avLst/>
                <a:gdLst>
                  <a:gd name="T0" fmla="*/ 0 w 7080"/>
                  <a:gd name="T1" fmla="*/ 0 h 2822"/>
                  <a:gd name="T2" fmla="*/ 0 w 7080"/>
                  <a:gd name="T3" fmla="*/ 0 h 2822"/>
                  <a:gd name="T4" fmla="*/ 0 w 7080"/>
                  <a:gd name="T5" fmla="*/ 0 h 2822"/>
                  <a:gd name="T6" fmla="*/ 0 w 7080"/>
                  <a:gd name="T7" fmla="*/ 0 h 2822"/>
                  <a:gd name="T8" fmla="*/ 0 w 7080"/>
                  <a:gd name="T9" fmla="*/ 0 h 2822"/>
                  <a:gd name="T10" fmla="*/ 0 w 7080"/>
                  <a:gd name="T11" fmla="*/ 0 h 2822"/>
                  <a:gd name="T12" fmla="*/ 0 w 7080"/>
                  <a:gd name="T13" fmla="*/ 0 h 2822"/>
                  <a:gd name="T14" fmla="*/ 0 w 7080"/>
                  <a:gd name="T15" fmla="*/ 0 h 2822"/>
                  <a:gd name="T16" fmla="*/ 0 w 7080"/>
                  <a:gd name="T17" fmla="*/ 0 h 2822"/>
                  <a:gd name="T18" fmla="*/ 0 w 7080"/>
                  <a:gd name="T19" fmla="*/ 0 h 2822"/>
                  <a:gd name="T20" fmla="*/ 0 w 7080"/>
                  <a:gd name="T21" fmla="*/ 0 h 28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080"/>
                  <a:gd name="T34" fmla="*/ 0 h 2822"/>
                  <a:gd name="T35" fmla="*/ 7080 w 7080"/>
                  <a:gd name="T36" fmla="*/ 2822 h 28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080" h="2822">
                    <a:moveTo>
                      <a:pt x="947" y="330"/>
                    </a:moveTo>
                    <a:lnTo>
                      <a:pt x="1431" y="228"/>
                    </a:lnTo>
                    <a:lnTo>
                      <a:pt x="2156" y="84"/>
                    </a:lnTo>
                    <a:lnTo>
                      <a:pt x="2905" y="0"/>
                    </a:lnTo>
                    <a:lnTo>
                      <a:pt x="4844" y="20"/>
                    </a:lnTo>
                    <a:lnTo>
                      <a:pt x="5871" y="41"/>
                    </a:lnTo>
                    <a:lnTo>
                      <a:pt x="6656" y="146"/>
                    </a:lnTo>
                    <a:lnTo>
                      <a:pt x="7080" y="310"/>
                    </a:lnTo>
                    <a:lnTo>
                      <a:pt x="6980" y="2822"/>
                    </a:lnTo>
                    <a:lnTo>
                      <a:pt x="0" y="2822"/>
                    </a:lnTo>
                    <a:lnTo>
                      <a:pt x="947" y="33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1" name="Freeform 12"/>
              <p:cNvSpPr>
                <a:spLocks/>
              </p:cNvSpPr>
              <p:nvPr/>
            </p:nvSpPr>
            <p:spPr bwMode="auto">
              <a:xfrm>
                <a:off x="2340" y="3533"/>
                <a:ext cx="678" cy="397"/>
              </a:xfrm>
              <a:custGeom>
                <a:avLst/>
                <a:gdLst>
                  <a:gd name="T0" fmla="*/ 0 w 3390"/>
                  <a:gd name="T1" fmla="*/ 0 h 2384"/>
                  <a:gd name="T2" fmla="*/ 0 w 3390"/>
                  <a:gd name="T3" fmla="*/ 0 h 2384"/>
                  <a:gd name="T4" fmla="*/ 0 w 3390"/>
                  <a:gd name="T5" fmla="*/ 0 h 2384"/>
                  <a:gd name="T6" fmla="*/ 0 w 3390"/>
                  <a:gd name="T7" fmla="*/ 0 h 2384"/>
                  <a:gd name="T8" fmla="*/ 0 w 3390"/>
                  <a:gd name="T9" fmla="*/ 0 h 2384"/>
                  <a:gd name="T10" fmla="*/ 0 w 3390"/>
                  <a:gd name="T11" fmla="*/ 0 h 2384"/>
                  <a:gd name="T12" fmla="*/ 0 w 3390"/>
                  <a:gd name="T13" fmla="*/ 0 h 2384"/>
                  <a:gd name="T14" fmla="*/ 0 w 3390"/>
                  <a:gd name="T15" fmla="*/ 0 h 2384"/>
                  <a:gd name="T16" fmla="*/ 0 w 3390"/>
                  <a:gd name="T17" fmla="*/ 0 h 2384"/>
                  <a:gd name="T18" fmla="*/ 0 w 3390"/>
                  <a:gd name="T19" fmla="*/ 0 h 2384"/>
                  <a:gd name="T20" fmla="*/ 0 w 3390"/>
                  <a:gd name="T21" fmla="*/ 0 h 2384"/>
                  <a:gd name="T22" fmla="*/ 0 w 3390"/>
                  <a:gd name="T23" fmla="*/ 0 h 2384"/>
                  <a:gd name="T24" fmla="*/ 0 w 3390"/>
                  <a:gd name="T25" fmla="*/ 0 h 2384"/>
                  <a:gd name="T26" fmla="*/ 0 w 3390"/>
                  <a:gd name="T27" fmla="*/ 0 h 2384"/>
                  <a:gd name="T28" fmla="*/ 0 w 3390"/>
                  <a:gd name="T29" fmla="*/ 0 h 2384"/>
                  <a:gd name="T30" fmla="*/ 0 w 3390"/>
                  <a:gd name="T31" fmla="*/ 0 h 2384"/>
                  <a:gd name="T32" fmla="*/ 0 w 3390"/>
                  <a:gd name="T33" fmla="*/ 0 h 2384"/>
                  <a:gd name="T34" fmla="*/ 0 w 3390"/>
                  <a:gd name="T35" fmla="*/ 0 h 238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390"/>
                  <a:gd name="T55" fmla="*/ 0 h 2384"/>
                  <a:gd name="T56" fmla="*/ 3390 w 3390"/>
                  <a:gd name="T57" fmla="*/ 2384 h 238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390" h="2384">
                    <a:moveTo>
                      <a:pt x="52" y="1699"/>
                    </a:moveTo>
                    <a:lnTo>
                      <a:pt x="0" y="1395"/>
                    </a:lnTo>
                    <a:lnTo>
                      <a:pt x="451" y="1026"/>
                    </a:lnTo>
                    <a:lnTo>
                      <a:pt x="737" y="864"/>
                    </a:lnTo>
                    <a:lnTo>
                      <a:pt x="1044" y="721"/>
                    </a:lnTo>
                    <a:lnTo>
                      <a:pt x="1135" y="541"/>
                    </a:lnTo>
                    <a:lnTo>
                      <a:pt x="1331" y="394"/>
                    </a:lnTo>
                    <a:lnTo>
                      <a:pt x="1450" y="317"/>
                    </a:lnTo>
                    <a:lnTo>
                      <a:pt x="1618" y="271"/>
                    </a:lnTo>
                    <a:lnTo>
                      <a:pt x="1805" y="147"/>
                    </a:lnTo>
                    <a:lnTo>
                      <a:pt x="1881" y="55"/>
                    </a:lnTo>
                    <a:lnTo>
                      <a:pt x="1935" y="0"/>
                    </a:lnTo>
                    <a:lnTo>
                      <a:pt x="3390" y="404"/>
                    </a:lnTo>
                    <a:lnTo>
                      <a:pt x="3271" y="731"/>
                    </a:lnTo>
                    <a:lnTo>
                      <a:pt x="2971" y="1091"/>
                    </a:lnTo>
                    <a:lnTo>
                      <a:pt x="2971" y="1236"/>
                    </a:lnTo>
                    <a:lnTo>
                      <a:pt x="2287" y="2384"/>
                    </a:lnTo>
                    <a:lnTo>
                      <a:pt x="52" y="16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2" name="Freeform 13"/>
              <p:cNvSpPr>
                <a:spLocks/>
              </p:cNvSpPr>
              <p:nvPr/>
            </p:nvSpPr>
            <p:spPr bwMode="auto">
              <a:xfrm>
                <a:off x="2097" y="3487"/>
                <a:ext cx="519" cy="198"/>
              </a:xfrm>
              <a:custGeom>
                <a:avLst/>
                <a:gdLst>
                  <a:gd name="T0" fmla="*/ 0 w 2597"/>
                  <a:gd name="T1" fmla="*/ 0 h 1193"/>
                  <a:gd name="T2" fmla="*/ 0 w 2597"/>
                  <a:gd name="T3" fmla="*/ 0 h 1193"/>
                  <a:gd name="T4" fmla="*/ 0 w 2597"/>
                  <a:gd name="T5" fmla="*/ 0 h 1193"/>
                  <a:gd name="T6" fmla="*/ 0 w 2597"/>
                  <a:gd name="T7" fmla="*/ 0 h 1193"/>
                  <a:gd name="T8" fmla="*/ 0 w 2597"/>
                  <a:gd name="T9" fmla="*/ 0 h 1193"/>
                  <a:gd name="T10" fmla="*/ 0 w 2597"/>
                  <a:gd name="T11" fmla="*/ 0 h 1193"/>
                  <a:gd name="T12" fmla="*/ 0 w 2597"/>
                  <a:gd name="T13" fmla="*/ 0 h 1193"/>
                  <a:gd name="T14" fmla="*/ 0 w 2597"/>
                  <a:gd name="T15" fmla="*/ 0 h 119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97"/>
                  <a:gd name="T25" fmla="*/ 0 h 1193"/>
                  <a:gd name="T26" fmla="*/ 2597 w 2597"/>
                  <a:gd name="T27" fmla="*/ 1193 h 119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97" h="1193">
                    <a:moveTo>
                      <a:pt x="0" y="537"/>
                    </a:moveTo>
                    <a:lnTo>
                      <a:pt x="187" y="639"/>
                    </a:lnTo>
                    <a:lnTo>
                      <a:pt x="376" y="775"/>
                    </a:lnTo>
                    <a:lnTo>
                      <a:pt x="826" y="1193"/>
                    </a:lnTo>
                    <a:lnTo>
                      <a:pt x="2139" y="626"/>
                    </a:lnTo>
                    <a:lnTo>
                      <a:pt x="2597" y="403"/>
                    </a:lnTo>
                    <a:lnTo>
                      <a:pt x="1420" y="0"/>
                    </a:lnTo>
                    <a:lnTo>
                      <a:pt x="0" y="5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3" name="Freeform 14"/>
              <p:cNvSpPr>
                <a:spLocks/>
              </p:cNvSpPr>
              <p:nvPr/>
            </p:nvSpPr>
            <p:spPr bwMode="auto">
              <a:xfrm>
                <a:off x="1444" y="3224"/>
                <a:ext cx="968" cy="770"/>
              </a:xfrm>
              <a:custGeom>
                <a:avLst/>
                <a:gdLst>
                  <a:gd name="T0" fmla="*/ 0 w 4841"/>
                  <a:gd name="T1" fmla="*/ 0 h 4616"/>
                  <a:gd name="T2" fmla="*/ 0 w 4841"/>
                  <a:gd name="T3" fmla="*/ 0 h 4616"/>
                  <a:gd name="T4" fmla="*/ 0 w 4841"/>
                  <a:gd name="T5" fmla="*/ 0 h 4616"/>
                  <a:gd name="T6" fmla="*/ 0 w 4841"/>
                  <a:gd name="T7" fmla="*/ 0 h 4616"/>
                  <a:gd name="T8" fmla="*/ 0 w 4841"/>
                  <a:gd name="T9" fmla="*/ 0 h 4616"/>
                  <a:gd name="T10" fmla="*/ 0 w 4841"/>
                  <a:gd name="T11" fmla="*/ 0 h 4616"/>
                  <a:gd name="T12" fmla="*/ 0 w 4841"/>
                  <a:gd name="T13" fmla="*/ 0 h 4616"/>
                  <a:gd name="T14" fmla="*/ 0 w 4841"/>
                  <a:gd name="T15" fmla="*/ 0 h 4616"/>
                  <a:gd name="T16" fmla="*/ 0 w 4841"/>
                  <a:gd name="T17" fmla="*/ 0 h 4616"/>
                  <a:gd name="T18" fmla="*/ 0 w 4841"/>
                  <a:gd name="T19" fmla="*/ 0 h 4616"/>
                  <a:gd name="T20" fmla="*/ 0 w 4841"/>
                  <a:gd name="T21" fmla="*/ 0 h 4616"/>
                  <a:gd name="T22" fmla="*/ 0 w 4841"/>
                  <a:gd name="T23" fmla="*/ 0 h 4616"/>
                  <a:gd name="T24" fmla="*/ 0 w 4841"/>
                  <a:gd name="T25" fmla="*/ 0 h 4616"/>
                  <a:gd name="T26" fmla="*/ 0 w 4841"/>
                  <a:gd name="T27" fmla="*/ 0 h 4616"/>
                  <a:gd name="T28" fmla="*/ 0 w 4841"/>
                  <a:gd name="T29" fmla="*/ 0 h 4616"/>
                  <a:gd name="T30" fmla="*/ 0 w 4841"/>
                  <a:gd name="T31" fmla="*/ 0 h 4616"/>
                  <a:gd name="T32" fmla="*/ 0 w 4841"/>
                  <a:gd name="T33" fmla="*/ 0 h 4616"/>
                  <a:gd name="T34" fmla="*/ 0 w 4841"/>
                  <a:gd name="T35" fmla="*/ 0 h 4616"/>
                  <a:gd name="T36" fmla="*/ 0 w 4841"/>
                  <a:gd name="T37" fmla="*/ 0 h 4616"/>
                  <a:gd name="T38" fmla="*/ 0 w 4841"/>
                  <a:gd name="T39" fmla="*/ 0 h 4616"/>
                  <a:gd name="T40" fmla="*/ 0 w 4841"/>
                  <a:gd name="T41" fmla="*/ 0 h 4616"/>
                  <a:gd name="T42" fmla="*/ 0 w 4841"/>
                  <a:gd name="T43" fmla="*/ 0 h 4616"/>
                  <a:gd name="T44" fmla="*/ 0 w 4841"/>
                  <a:gd name="T45" fmla="*/ 0 h 4616"/>
                  <a:gd name="T46" fmla="*/ 0 w 4841"/>
                  <a:gd name="T47" fmla="*/ 0 h 4616"/>
                  <a:gd name="T48" fmla="*/ 0 w 4841"/>
                  <a:gd name="T49" fmla="*/ 0 h 4616"/>
                  <a:gd name="T50" fmla="*/ 0 w 4841"/>
                  <a:gd name="T51" fmla="*/ 0 h 4616"/>
                  <a:gd name="T52" fmla="*/ 0 w 4841"/>
                  <a:gd name="T53" fmla="*/ 0 h 4616"/>
                  <a:gd name="T54" fmla="*/ 0 w 4841"/>
                  <a:gd name="T55" fmla="*/ 0 h 4616"/>
                  <a:gd name="T56" fmla="*/ 0 w 4841"/>
                  <a:gd name="T57" fmla="*/ 0 h 4616"/>
                  <a:gd name="T58" fmla="*/ 0 w 4841"/>
                  <a:gd name="T59" fmla="*/ 0 h 4616"/>
                  <a:gd name="T60" fmla="*/ 0 w 4841"/>
                  <a:gd name="T61" fmla="*/ 0 h 4616"/>
                  <a:gd name="T62" fmla="*/ 0 w 4841"/>
                  <a:gd name="T63" fmla="*/ 0 h 4616"/>
                  <a:gd name="T64" fmla="*/ 0 w 4841"/>
                  <a:gd name="T65" fmla="*/ 0 h 4616"/>
                  <a:gd name="T66" fmla="*/ 0 w 4841"/>
                  <a:gd name="T67" fmla="*/ 0 h 4616"/>
                  <a:gd name="T68" fmla="*/ 0 w 4841"/>
                  <a:gd name="T69" fmla="*/ 0 h 461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841"/>
                  <a:gd name="T106" fmla="*/ 0 h 4616"/>
                  <a:gd name="T107" fmla="*/ 4841 w 4841"/>
                  <a:gd name="T108" fmla="*/ 4616 h 461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841" h="4616">
                    <a:moveTo>
                      <a:pt x="3635" y="1348"/>
                    </a:moveTo>
                    <a:lnTo>
                      <a:pt x="3520" y="1737"/>
                    </a:lnTo>
                    <a:lnTo>
                      <a:pt x="2923" y="1763"/>
                    </a:lnTo>
                    <a:lnTo>
                      <a:pt x="3012" y="2008"/>
                    </a:lnTo>
                    <a:lnTo>
                      <a:pt x="3188" y="2098"/>
                    </a:lnTo>
                    <a:lnTo>
                      <a:pt x="3203" y="2242"/>
                    </a:lnTo>
                    <a:lnTo>
                      <a:pt x="3354" y="2399"/>
                    </a:lnTo>
                    <a:lnTo>
                      <a:pt x="3483" y="2410"/>
                    </a:lnTo>
                    <a:lnTo>
                      <a:pt x="3495" y="2526"/>
                    </a:lnTo>
                    <a:lnTo>
                      <a:pt x="3622" y="2423"/>
                    </a:lnTo>
                    <a:lnTo>
                      <a:pt x="3977" y="2450"/>
                    </a:lnTo>
                    <a:lnTo>
                      <a:pt x="4614" y="2200"/>
                    </a:lnTo>
                    <a:lnTo>
                      <a:pt x="4778" y="2335"/>
                    </a:lnTo>
                    <a:lnTo>
                      <a:pt x="4841" y="2554"/>
                    </a:lnTo>
                    <a:lnTo>
                      <a:pt x="4816" y="2777"/>
                    </a:lnTo>
                    <a:lnTo>
                      <a:pt x="4421" y="3006"/>
                    </a:lnTo>
                    <a:lnTo>
                      <a:pt x="3467" y="3308"/>
                    </a:lnTo>
                    <a:lnTo>
                      <a:pt x="2881" y="3059"/>
                    </a:lnTo>
                    <a:lnTo>
                      <a:pt x="2565" y="2866"/>
                    </a:lnTo>
                    <a:lnTo>
                      <a:pt x="2425" y="3915"/>
                    </a:lnTo>
                    <a:lnTo>
                      <a:pt x="2111" y="4360"/>
                    </a:lnTo>
                    <a:lnTo>
                      <a:pt x="368" y="4616"/>
                    </a:lnTo>
                    <a:lnTo>
                      <a:pt x="0" y="4109"/>
                    </a:lnTo>
                    <a:lnTo>
                      <a:pt x="87" y="2685"/>
                    </a:lnTo>
                    <a:lnTo>
                      <a:pt x="153" y="2059"/>
                    </a:lnTo>
                    <a:lnTo>
                      <a:pt x="253" y="1554"/>
                    </a:lnTo>
                    <a:lnTo>
                      <a:pt x="710" y="763"/>
                    </a:lnTo>
                    <a:lnTo>
                      <a:pt x="876" y="363"/>
                    </a:lnTo>
                    <a:lnTo>
                      <a:pt x="1082" y="180"/>
                    </a:lnTo>
                    <a:lnTo>
                      <a:pt x="1106" y="0"/>
                    </a:lnTo>
                    <a:lnTo>
                      <a:pt x="2324" y="569"/>
                    </a:lnTo>
                    <a:lnTo>
                      <a:pt x="2463" y="879"/>
                    </a:lnTo>
                    <a:lnTo>
                      <a:pt x="2492" y="1062"/>
                    </a:lnTo>
                    <a:lnTo>
                      <a:pt x="2578" y="1141"/>
                    </a:lnTo>
                    <a:lnTo>
                      <a:pt x="3635" y="13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4" name="Freeform 15"/>
              <p:cNvSpPr>
                <a:spLocks/>
              </p:cNvSpPr>
              <p:nvPr/>
            </p:nvSpPr>
            <p:spPr bwMode="auto">
              <a:xfrm>
                <a:off x="1957" y="3416"/>
                <a:ext cx="198" cy="102"/>
              </a:xfrm>
              <a:custGeom>
                <a:avLst/>
                <a:gdLst>
                  <a:gd name="T0" fmla="*/ 0 w 991"/>
                  <a:gd name="T1" fmla="*/ 0 h 612"/>
                  <a:gd name="T2" fmla="*/ 0 w 991"/>
                  <a:gd name="T3" fmla="*/ 0 h 612"/>
                  <a:gd name="T4" fmla="*/ 0 w 991"/>
                  <a:gd name="T5" fmla="*/ 0 h 612"/>
                  <a:gd name="T6" fmla="*/ 0 w 991"/>
                  <a:gd name="T7" fmla="*/ 0 h 612"/>
                  <a:gd name="T8" fmla="*/ 0 w 991"/>
                  <a:gd name="T9" fmla="*/ 0 h 612"/>
                  <a:gd name="T10" fmla="*/ 0 w 991"/>
                  <a:gd name="T11" fmla="*/ 0 h 612"/>
                  <a:gd name="T12" fmla="*/ 0 w 991"/>
                  <a:gd name="T13" fmla="*/ 0 h 612"/>
                  <a:gd name="T14" fmla="*/ 0 w 991"/>
                  <a:gd name="T15" fmla="*/ 0 h 612"/>
                  <a:gd name="T16" fmla="*/ 0 w 991"/>
                  <a:gd name="T17" fmla="*/ 0 h 6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91"/>
                  <a:gd name="T28" fmla="*/ 0 h 612"/>
                  <a:gd name="T29" fmla="*/ 991 w 991"/>
                  <a:gd name="T30" fmla="*/ 612 h 6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91" h="612">
                    <a:moveTo>
                      <a:pt x="345" y="108"/>
                    </a:moveTo>
                    <a:lnTo>
                      <a:pt x="383" y="223"/>
                    </a:lnTo>
                    <a:lnTo>
                      <a:pt x="588" y="184"/>
                    </a:lnTo>
                    <a:lnTo>
                      <a:pt x="638" y="390"/>
                    </a:lnTo>
                    <a:lnTo>
                      <a:pt x="991" y="390"/>
                    </a:lnTo>
                    <a:lnTo>
                      <a:pt x="955" y="612"/>
                    </a:lnTo>
                    <a:lnTo>
                      <a:pt x="332" y="586"/>
                    </a:lnTo>
                    <a:lnTo>
                      <a:pt x="0" y="0"/>
                    </a:lnTo>
                    <a:lnTo>
                      <a:pt x="345" y="108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5" name="Freeform 16"/>
              <p:cNvSpPr>
                <a:spLocks/>
              </p:cNvSpPr>
              <p:nvPr/>
            </p:nvSpPr>
            <p:spPr bwMode="auto">
              <a:xfrm>
                <a:off x="1736" y="3269"/>
                <a:ext cx="636" cy="439"/>
              </a:xfrm>
              <a:custGeom>
                <a:avLst/>
                <a:gdLst>
                  <a:gd name="T0" fmla="*/ 0 w 3177"/>
                  <a:gd name="T1" fmla="*/ 0 h 2634"/>
                  <a:gd name="T2" fmla="*/ 0 w 3177"/>
                  <a:gd name="T3" fmla="*/ 0 h 2634"/>
                  <a:gd name="T4" fmla="*/ 0 w 3177"/>
                  <a:gd name="T5" fmla="*/ 0 h 2634"/>
                  <a:gd name="T6" fmla="*/ 0 w 3177"/>
                  <a:gd name="T7" fmla="*/ 0 h 2634"/>
                  <a:gd name="T8" fmla="*/ 0 w 3177"/>
                  <a:gd name="T9" fmla="*/ 0 h 2634"/>
                  <a:gd name="T10" fmla="*/ 0 w 3177"/>
                  <a:gd name="T11" fmla="*/ 0 h 2634"/>
                  <a:gd name="T12" fmla="*/ 0 w 3177"/>
                  <a:gd name="T13" fmla="*/ 0 h 2634"/>
                  <a:gd name="T14" fmla="*/ 0 w 3177"/>
                  <a:gd name="T15" fmla="*/ 0 h 2634"/>
                  <a:gd name="T16" fmla="*/ 0 w 3177"/>
                  <a:gd name="T17" fmla="*/ 0 h 2634"/>
                  <a:gd name="T18" fmla="*/ 0 w 3177"/>
                  <a:gd name="T19" fmla="*/ 0 h 2634"/>
                  <a:gd name="T20" fmla="*/ 0 w 3177"/>
                  <a:gd name="T21" fmla="*/ 0 h 2634"/>
                  <a:gd name="T22" fmla="*/ 0 w 3177"/>
                  <a:gd name="T23" fmla="*/ 0 h 2634"/>
                  <a:gd name="T24" fmla="*/ 0 w 3177"/>
                  <a:gd name="T25" fmla="*/ 0 h 2634"/>
                  <a:gd name="T26" fmla="*/ 0 w 3177"/>
                  <a:gd name="T27" fmla="*/ 0 h 2634"/>
                  <a:gd name="T28" fmla="*/ 0 w 3177"/>
                  <a:gd name="T29" fmla="*/ 0 h 2634"/>
                  <a:gd name="T30" fmla="*/ 0 w 3177"/>
                  <a:gd name="T31" fmla="*/ 0 h 2634"/>
                  <a:gd name="T32" fmla="*/ 0 w 3177"/>
                  <a:gd name="T33" fmla="*/ 0 h 2634"/>
                  <a:gd name="T34" fmla="*/ 0 w 3177"/>
                  <a:gd name="T35" fmla="*/ 0 h 2634"/>
                  <a:gd name="T36" fmla="*/ 0 w 3177"/>
                  <a:gd name="T37" fmla="*/ 0 h 2634"/>
                  <a:gd name="T38" fmla="*/ 0 w 3177"/>
                  <a:gd name="T39" fmla="*/ 0 h 2634"/>
                  <a:gd name="T40" fmla="*/ 0 w 3177"/>
                  <a:gd name="T41" fmla="*/ 0 h 2634"/>
                  <a:gd name="T42" fmla="*/ 0 w 3177"/>
                  <a:gd name="T43" fmla="*/ 0 h 2634"/>
                  <a:gd name="T44" fmla="*/ 0 w 3177"/>
                  <a:gd name="T45" fmla="*/ 0 h 2634"/>
                  <a:gd name="T46" fmla="*/ 0 w 3177"/>
                  <a:gd name="T47" fmla="*/ 0 h 2634"/>
                  <a:gd name="T48" fmla="*/ 0 w 3177"/>
                  <a:gd name="T49" fmla="*/ 0 h 2634"/>
                  <a:gd name="T50" fmla="*/ 0 w 3177"/>
                  <a:gd name="T51" fmla="*/ 0 h 2634"/>
                  <a:gd name="T52" fmla="*/ 0 w 3177"/>
                  <a:gd name="T53" fmla="*/ 0 h 2634"/>
                  <a:gd name="T54" fmla="*/ 0 w 3177"/>
                  <a:gd name="T55" fmla="*/ 0 h 263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3177"/>
                  <a:gd name="T85" fmla="*/ 0 h 2634"/>
                  <a:gd name="T86" fmla="*/ 3177 w 3177"/>
                  <a:gd name="T87" fmla="*/ 2634 h 263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3177" h="2634">
                    <a:moveTo>
                      <a:pt x="0" y="0"/>
                    </a:moveTo>
                    <a:lnTo>
                      <a:pt x="407" y="208"/>
                    </a:lnTo>
                    <a:lnTo>
                      <a:pt x="519" y="313"/>
                    </a:lnTo>
                    <a:lnTo>
                      <a:pt x="535" y="425"/>
                    </a:lnTo>
                    <a:lnTo>
                      <a:pt x="305" y="492"/>
                    </a:lnTo>
                    <a:lnTo>
                      <a:pt x="724" y="818"/>
                    </a:lnTo>
                    <a:lnTo>
                      <a:pt x="1168" y="1532"/>
                    </a:lnTo>
                    <a:lnTo>
                      <a:pt x="394" y="1296"/>
                    </a:lnTo>
                    <a:lnTo>
                      <a:pt x="1500" y="1929"/>
                    </a:lnTo>
                    <a:lnTo>
                      <a:pt x="1551" y="2322"/>
                    </a:lnTo>
                    <a:lnTo>
                      <a:pt x="2059" y="2634"/>
                    </a:lnTo>
                    <a:lnTo>
                      <a:pt x="2264" y="2310"/>
                    </a:lnTo>
                    <a:lnTo>
                      <a:pt x="2620" y="2255"/>
                    </a:lnTo>
                    <a:lnTo>
                      <a:pt x="3177" y="1960"/>
                    </a:lnTo>
                    <a:lnTo>
                      <a:pt x="3102" y="1909"/>
                    </a:lnTo>
                    <a:lnTo>
                      <a:pt x="2479" y="2192"/>
                    </a:lnTo>
                    <a:lnTo>
                      <a:pt x="2174" y="2152"/>
                    </a:lnTo>
                    <a:lnTo>
                      <a:pt x="2044" y="2233"/>
                    </a:lnTo>
                    <a:lnTo>
                      <a:pt x="1958" y="2152"/>
                    </a:lnTo>
                    <a:lnTo>
                      <a:pt x="1858" y="2139"/>
                    </a:lnTo>
                    <a:lnTo>
                      <a:pt x="1727" y="1948"/>
                    </a:lnTo>
                    <a:lnTo>
                      <a:pt x="1715" y="1804"/>
                    </a:lnTo>
                    <a:lnTo>
                      <a:pt x="1524" y="1700"/>
                    </a:lnTo>
                    <a:lnTo>
                      <a:pt x="924" y="647"/>
                    </a:lnTo>
                    <a:lnTo>
                      <a:pt x="749" y="556"/>
                    </a:lnTo>
                    <a:lnTo>
                      <a:pt x="902" y="273"/>
                    </a:lnTo>
                    <a:lnTo>
                      <a:pt x="329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6" name="Freeform 17"/>
              <p:cNvSpPr>
                <a:spLocks/>
              </p:cNvSpPr>
              <p:nvPr/>
            </p:nvSpPr>
            <p:spPr bwMode="auto">
              <a:xfrm>
                <a:off x="1452" y="3257"/>
                <a:ext cx="957" cy="702"/>
              </a:xfrm>
              <a:custGeom>
                <a:avLst/>
                <a:gdLst>
                  <a:gd name="T0" fmla="*/ 0 w 4786"/>
                  <a:gd name="T1" fmla="*/ 0 h 4216"/>
                  <a:gd name="T2" fmla="*/ 0 w 4786"/>
                  <a:gd name="T3" fmla="*/ 0 h 4216"/>
                  <a:gd name="T4" fmla="*/ 0 w 4786"/>
                  <a:gd name="T5" fmla="*/ 0 h 4216"/>
                  <a:gd name="T6" fmla="*/ 0 w 4786"/>
                  <a:gd name="T7" fmla="*/ 0 h 4216"/>
                  <a:gd name="T8" fmla="*/ 0 w 4786"/>
                  <a:gd name="T9" fmla="*/ 0 h 4216"/>
                  <a:gd name="T10" fmla="*/ 0 w 4786"/>
                  <a:gd name="T11" fmla="*/ 0 h 4216"/>
                  <a:gd name="T12" fmla="*/ 0 w 4786"/>
                  <a:gd name="T13" fmla="*/ 0 h 4216"/>
                  <a:gd name="T14" fmla="*/ 0 w 4786"/>
                  <a:gd name="T15" fmla="*/ 0 h 4216"/>
                  <a:gd name="T16" fmla="*/ 0 w 4786"/>
                  <a:gd name="T17" fmla="*/ 0 h 4216"/>
                  <a:gd name="T18" fmla="*/ 0 w 4786"/>
                  <a:gd name="T19" fmla="*/ 0 h 4216"/>
                  <a:gd name="T20" fmla="*/ 0 w 4786"/>
                  <a:gd name="T21" fmla="*/ 0 h 4216"/>
                  <a:gd name="T22" fmla="*/ 0 w 4786"/>
                  <a:gd name="T23" fmla="*/ 0 h 4216"/>
                  <a:gd name="T24" fmla="*/ 0 w 4786"/>
                  <a:gd name="T25" fmla="*/ 0 h 4216"/>
                  <a:gd name="T26" fmla="*/ 0 w 4786"/>
                  <a:gd name="T27" fmla="*/ 0 h 4216"/>
                  <a:gd name="T28" fmla="*/ 0 w 4786"/>
                  <a:gd name="T29" fmla="*/ 0 h 4216"/>
                  <a:gd name="T30" fmla="*/ 0 w 4786"/>
                  <a:gd name="T31" fmla="*/ 0 h 4216"/>
                  <a:gd name="T32" fmla="*/ 0 w 4786"/>
                  <a:gd name="T33" fmla="*/ 0 h 4216"/>
                  <a:gd name="T34" fmla="*/ 0 w 4786"/>
                  <a:gd name="T35" fmla="*/ 0 h 4216"/>
                  <a:gd name="T36" fmla="*/ 0 w 4786"/>
                  <a:gd name="T37" fmla="*/ 0 h 4216"/>
                  <a:gd name="T38" fmla="*/ 0 w 4786"/>
                  <a:gd name="T39" fmla="*/ 0 h 4216"/>
                  <a:gd name="T40" fmla="*/ 0 w 4786"/>
                  <a:gd name="T41" fmla="*/ 0 h 4216"/>
                  <a:gd name="T42" fmla="*/ 0 w 4786"/>
                  <a:gd name="T43" fmla="*/ 0 h 4216"/>
                  <a:gd name="T44" fmla="*/ 0 w 4786"/>
                  <a:gd name="T45" fmla="*/ 0 h 4216"/>
                  <a:gd name="T46" fmla="*/ 0 w 4786"/>
                  <a:gd name="T47" fmla="*/ 0 h 4216"/>
                  <a:gd name="T48" fmla="*/ 0 w 4786"/>
                  <a:gd name="T49" fmla="*/ 0 h 4216"/>
                  <a:gd name="T50" fmla="*/ 0 w 4786"/>
                  <a:gd name="T51" fmla="*/ 0 h 4216"/>
                  <a:gd name="T52" fmla="*/ 0 w 4786"/>
                  <a:gd name="T53" fmla="*/ 0 h 4216"/>
                  <a:gd name="T54" fmla="*/ 0 w 4786"/>
                  <a:gd name="T55" fmla="*/ 0 h 4216"/>
                  <a:gd name="T56" fmla="*/ 0 w 4786"/>
                  <a:gd name="T57" fmla="*/ 0 h 4216"/>
                  <a:gd name="T58" fmla="*/ 0 w 4786"/>
                  <a:gd name="T59" fmla="*/ 0 h 4216"/>
                  <a:gd name="T60" fmla="*/ 0 w 4786"/>
                  <a:gd name="T61" fmla="*/ 0 h 4216"/>
                  <a:gd name="T62" fmla="*/ 0 w 4786"/>
                  <a:gd name="T63" fmla="*/ 0 h 4216"/>
                  <a:gd name="T64" fmla="*/ 0 w 4786"/>
                  <a:gd name="T65" fmla="*/ 0 h 4216"/>
                  <a:gd name="T66" fmla="*/ 0 w 4786"/>
                  <a:gd name="T67" fmla="*/ 0 h 4216"/>
                  <a:gd name="T68" fmla="*/ 0 w 4786"/>
                  <a:gd name="T69" fmla="*/ 0 h 4216"/>
                  <a:gd name="T70" fmla="*/ 0 w 4786"/>
                  <a:gd name="T71" fmla="*/ 0 h 4216"/>
                  <a:gd name="T72" fmla="*/ 0 w 4786"/>
                  <a:gd name="T73" fmla="*/ 0 h 4216"/>
                  <a:gd name="T74" fmla="*/ 0 w 4786"/>
                  <a:gd name="T75" fmla="*/ 0 h 4216"/>
                  <a:gd name="T76" fmla="*/ 0 w 4786"/>
                  <a:gd name="T77" fmla="*/ 0 h 4216"/>
                  <a:gd name="T78" fmla="*/ 0 w 4786"/>
                  <a:gd name="T79" fmla="*/ 0 h 4216"/>
                  <a:gd name="T80" fmla="*/ 0 w 4786"/>
                  <a:gd name="T81" fmla="*/ 0 h 4216"/>
                  <a:gd name="T82" fmla="*/ 0 w 4786"/>
                  <a:gd name="T83" fmla="*/ 0 h 4216"/>
                  <a:gd name="T84" fmla="*/ 0 w 4786"/>
                  <a:gd name="T85" fmla="*/ 0 h 4216"/>
                  <a:gd name="T86" fmla="*/ 0 w 4786"/>
                  <a:gd name="T87" fmla="*/ 0 h 4216"/>
                  <a:gd name="T88" fmla="*/ 0 w 4786"/>
                  <a:gd name="T89" fmla="*/ 0 h 4216"/>
                  <a:gd name="T90" fmla="*/ 0 w 4786"/>
                  <a:gd name="T91" fmla="*/ 0 h 4216"/>
                  <a:gd name="T92" fmla="*/ 0 w 4786"/>
                  <a:gd name="T93" fmla="*/ 0 h 4216"/>
                  <a:gd name="T94" fmla="*/ 0 w 4786"/>
                  <a:gd name="T95" fmla="*/ 0 h 4216"/>
                  <a:gd name="T96" fmla="*/ 0 w 4786"/>
                  <a:gd name="T97" fmla="*/ 0 h 4216"/>
                  <a:gd name="T98" fmla="*/ 0 w 4786"/>
                  <a:gd name="T99" fmla="*/ 0 h 4216"/>
                  <a:gd name="T100" fmla="*/ 0 w 4786"/>
                  <a:gd name="T101" fmla="*/ 0 h 4216"/>
                  <a:gd name="T102" fmla="*/ 0 w 4786"/>
                  <a:gd name="T103" fmla="*/ 0 h 4216"/>
                  <a:gd name="T104" fmla="*/ 0 w 4786"/>
                  <a:gd name="T105" fmla="*/ 0 h 4216"/>
                  <a:gd name="T106" fmla="*/ 0 w 4786"/>
                  <a:gd name="T107" fmla="*/ 0 h 4216"/>
                  <a:gd name="T108" fmla="*/ 0 w 4786"/>
                  <a:gd name="T109" fmla="*/ 0 h 4216"/>
                  <a:gd name="T110" fmla="*/ 0 w 4786"/>
                  <a:gd name="T111" fmla="*/ 0 h 4216"/>
                  <a:gd name="T112" fmla="*/ 0 w 4786"/>
                  <a:gd name="T113" fmla="*/ 0 h 4216"/>
                  <a:gd name="T114" fmla="*/ 0 w 4786"/>
                  <a:gd name="T115" fmla="*/ 0 h 4216"/>
                  <a:gd name="T116" fmla="*/ 0 w 4786"/>
                  <a:gd name="T117" fmla="*/ 0 h 421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786"/>
                  <a:gd name="T178" fmla="*/ 0 h 4216"/>
                  <a:gd name="T179" fmla="*/ 4786 w 4786"/>
                  <a:gd name="T180" fmla="*/ 4216 h 421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786" h="4216">
                    <a:moveTo>
                      <a:pt x="1107" y="240"/>
                    </a:moveTo>
                    <a:lnTo>
                      <a:pt x="951" y="350"/>
                    </a:lnTo>
                    <a:lnTo>
                      <a:pt x="817" y="711"/>
                    </a:lnTo>
                    <a:lnTo>
                      <a:pt x="707" y="1058"/>
                    </a:lnTo>
                    <a:lnTo>
                      <a:pt x="487" y="1406"/>
                    </a:lnTo>
                    <a:lnTo>
                      <a:pt x="327" y="1801"/>
                    </a:lnTo>
                    <a:lnTo>
                      <a:pt x="291" y="2348"/>
                    </a:lnTo>
                    <a:lnTo>
                      <a:pt x="377" y="2981"/>
                    </a:lnTo>
                    <a:lnTo>
                      <a:pt x="377" y="3282"/>
                    </a:lnTo>
                    <a:lnTo>
                      <a:pt x="389" y="3458"/>
                    </a:lnTo>
                    <a:lnTo>
                      <a:pt x="535" y="3668"/>
                    </a:lnTo>
                    <a:lnTo>
                      <a:pt x="755" y="3607"/>
                    </a:lnTo>
                    <a:lnTo>
                      <a:pt x="1436" y="3209"/>
                    </a:lnTo>
                    <a:lnTo>
                      <a:pt x="1927" y="2823"/>
                    </a:lnTo>
                    <a:lnTo>
                      <a:pt x="2044" y="2661"/>
                    </a:lnTo>
                    <a:lnTo>
                      <a:pt x="1888" y="2523"/>
                    </a:lnTo>
                    <a:lnTo>
                      <a:pt x="1570" y="2626"/>
                    </a:lnTo>
                    <a:lnTo>
                      <a:pt x="1097" y="2648"/>
                    </a:lnTo>
                    <a:lnTo>
                      <a:pt x="1523" y="2348"/>
                    </a:lnTo>
                    <a:lnTo>
                      <a:pt x="1179" y="2163"/>
                    </a:lnTo>
                    <a:lnTo>
                      <a:pt x="1133" y="2004"/>
                    </a:lnTo>
                    <a:lnTo>
                      <a:pt x="1365" y="2089"/>
                    </a:lnTo>
                    <a:lnTo>
                      <a:pt x="789" y="1556"/>
                    </a:lnTo>
                    <a:lnTo>
                      <a:pt x="1548" y="1987"/>
                    </a:lnTo>
                    <a:lnTo>
                      <a:pt x="1717" y="2004"/>
                    </a:lnTo>
                    <a:lnTo>
                      <a:pt x="1302" y="1344"/>
                    </a:lnTo>
                    <a:lnTo>
                      <a:pt x="1949" y="2004"/>
                    </a:lnTo>
                    <a:lnTo>
                      <a:pt x="2434" y="2424"/>
                    </a:lnTo>
                    <a:lnTo>
                      <a:pt x="3266" y="2895"/>
                    </a:lnTo>
                    <a:lnTo>
                      <a:pt x="3447" y="2374"/>
                    </a:lnTo>
                    <a:lnTo>
                      <a:pt x="3457" y="2921"/>
                    </a:lnTo>
                    <a:lnTo>
                      <a:pt x="4201" y="2686"/>
                    </a:lnTo>
                    <a:lnTo>
                      <a:pt x="4786" y="2387"/>
                    </a:lnTo>
                    <a:lnTo>
                      <a:pt x="4772" y="2587"/>
                    </a:lnTo>
                    <a:lnTo>
                      <a:pt x="4298" y="2832"/>
                    </a:lnTo>
                    <a:lnTo>
                      <a:pt x="3435" y="3134"/>
                    </a:lnTo>
                    <a:lnTo>
                      <a:pt x="2462" y="2639"/>
                    </a:lnTo>
                    <a:lnTo>
                      <a:pt x="2447" y="3468"/>
                    </a:lnTo>
                    <a:lnTo>
                      <a:pt x="2156" y="3993"/>
                    </a:lnTo>
                    <a:lnTo>
                      <a:pt x="2228" y="3505"/>
                    </a:lnTo>
                    <a:lnTo>
                      <a:pt x="1927" y="3779"/>
                    </a:lnTo>
                    <a:lnTo>
                      <a:pt x="1316" y="4075"/>
                    </a:lnTo>
                    <a:lnTo>
                      <a:pt x="1842" y="3566"/>
                    </a:lnTo>
                    <a:lnTo>
                      <a:pt x="1938" y="3222"/>
                    </a:lnTo>
                    <a:lnTo>
                      <a:pt x="1510" y="3594"/>
                    </a:lnTo>
                    <a:lnTo>
                      <a:pt x="765" y="3963"/>
                    </a:lnTo>
                    <a:lnTo>
                      <a:pt x="1168" y="4216"/>
                    </a:lnTo>
                    <a:lnTo>
                      <a:pt x="136" y="4177"/>
                    </a:lnTo>
                    <a:lnTo>
                      <a:pt x="0" y="3892"/>
                    </a:lnTo>
                    <a:lnTo>
                      <a:pt x="10" y="3107"/>
                    </a:lnTo>
                    <a:lnTo>
                      <a:pt x="136" y="1842"/>
                    </a:lnTo>
                    <a:lnTo>
                      <a:pt x="219" y="1419"/>
                    </a:lnTo>
                    <a:lnTo>
                      <a:pt x="414" y="1058"/>
                    </a:lnTo>
                    <a:lnTo>
                      <a:pt x="605" y="722"/>
                    </a:lnTo>
                    <a:lnTo>
                      <a:pt x="732" y="436"/>
                    </a:lnTo>
                    <a:lnTo>
                      <a:pt x="817" y="176"/>
                    </a:lnTo>
                    <a:lnTo>
                      <a:pt x="1012" y="0"/>
                    </a:lnTo>
                    <a:lnTo>
                      <a:pt x="1072" y="89"/>
                    </a:lnTo>
                    <a:lnTo>
                      <a:pt x="1107" y="24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7" name="Freeform 18"/>
              <p:cNvSpPr>
                <a:spLocks/>
              </p:cNvSpPr>
              <p:nvPr/>
            </p:nvSpPr>
            <p:spPr bwMode="auto">
              <a:xfrm>
                <a:off x="1133" y="3516"/>
                <a:ext cx="347" cy="501"/>
              </a:xfrm>
              <a:custGeom>
                <a:avLst/>
                <a:gdLst>
                  <a:gd name="T0" fmla="*/ 0 w 1735"/>
                  <a:gd name="T1" fmla="*/ 0 h 3003"/>
                  <a:gd name="T2" fmla="*/ 0 w 1735"/>
                  <a:gd name="T3" fmla="*/ 0 h 3003"/>
                  <a:gd name="T4" fmla="*/ 0 w 1735"/>
                  <a:gd name="T5" fmla="*/ 0 h 3003"/>
                  <a:gd name="T6" fmla="*/ 0 w 1735"/>
                  <a:gd name="T7" fmla="*/ 0 h 3003"/>
                  <a:gd name="T8" fmla="*/ 0 w 1735"/>
                  <a:gd name="T9" fmla="*/ 0 h 3003"/>
                  <a:gd name="T10" fmla="*/ 0 w 1735"/>
                  <a:gd name="T11" fmla="*/ 0 h 3003"/>
                  <a:gd name="T12" fmla="*/ 0 w 1735"/>
                  <a:gd name="T13" fmla="*/ 0 h 3003"/>
                  <a:gd name="T14" fmla="*/ 0 w 1735"/>
                  <a:gd name="T15" fmla="*/ 0 h 3003"/>
                  <a:gd name="T16" fmla="*/ 0 w 1735"/>
                  <a:gd name="T17" fmla="*/ 0 h 3003"/>
                  <a:gd name="T18" fmla="*/ 0 w 1735"/>
                  <a:gd name="T19" fmla="*/ 0 h 3003"/>
                  <a:gd name="T20" fmla="*/ 0 w 1735"/>
                  <a:gd name="T21" fmla="*/ 0 h 3003"/>
                  <a:gd name="T22" fmla="*/ 0 w 1735"/>
                  <a:gd name="T23" fmla="*/ 0 h 3003"/>
                  <a:gd name="T24" fmla="*/ 0 w 1735"/>
                  <a:gd name="T25" fmla="*/ 0 h 3003"/>
                  <a:gd name="T26" fmla="*/ 0 w 1735"/>
                  <a:gd name="T27" fmla="*/ 0 h 3003"/>
                  <a:gd name="T28" fmla="*/ 0 w 1735"/>
                  <a:gd name="T29" fmla="*/ 0 h 3003"/>
                  <a:gd name="T30" fmla="*/ 0 w 1735"/>
                  <a:gd name="T31" fmla="*/ 0 h 3003"/>
                  <a:gd name="T32" fmla="*/ 0 w 1735"/>
                  <a:gd name="T33" fmla="*/ 0 h 3003"/>
                  <a:gd name="T34" fmla="*/ 0 w 1735"/>
                  <a:gd name="T35" fmla="*/ 0 h 3003"/>
                  <a:gd name="T36" fmla="*/ 0 w 1735"/>
                  <a:gd name="T37" fmla="*/ 0 h 3003"/>
                  <a:gd name="T38" fmla="*/ 0 w 1735"/>
                  <a:gd name="T39" fmla="*/ 0 h 300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35"/>
                  <a:gd name="T61" fmla="*/ 0 h 3003"/>
                  <a:gd name="T62" fmla="*/ 1735 w 1735"/>
                  <a:gd name="T63" fmla="*/ 3003 h 300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35" h="3003">
                    <a:moveTo>
                      <a:pt x="1735" y="3003"/>
                    </a:moveTo>
                    <a:lnTo>
                      <a:pt x="1363" y="3003"/>
                    </a:lnTo>
                    <a:lnTo>
                      <a:pt x="1180" y="2580"/>
                    </a:lnTo>
                    <a:lnTo>
                      <a:pt x="739" y="2039"/>
                    </a:lnTo>
                    <a:lnTo>
                      <a:pt x="311" y="1527"/>
                    </a:lnTo>
                    <a:lnTo>
                      <a:pt x="0" y="1285"/>
                    </a:lnTo>
                    <a:lnTo>
                      <a:pt x="362" y="595"/>
                    </a:lnTo>
                    <a:lnTo>
                      <a:pt x="685" y="213"/>
                    </a:lnTo>
                    <a:lnTo>
                      <a:pt x="949" y="68"/>
                    </a:lnTo>
                    <a:lnTo>
                      <a:pt x="1205" y="0"/>
                    </a:lnTo>
                    <a:lnTo>
                      <a:pt x="1443" y="131"/>
                    </a:lnTo>
                    <a:lnTo>
                      <a:pt x="1717" y="315"/>
                    </a:lnTo>
                    <a:lnTo>
                      <a:pt x="1698" y="531"/>
                    </a:lnTo>
                    <a:lnTo>
                      <a:pt x="1735" y="1312"/>
                    </a:lnTo>
                    <a:lnTo>
                      <a:pt x="1653" y="1649"/>
                    </a:lnTo>
                    <a:lnTo>
                      <a:pt x="1686" y="1761"/>
                    </a:lnTo>
                    <a:lnTo>
                      <a:pt x="1633" y="2019"/>
                    </a:lnTo>
                    <a:lnTo>
                      <a:pt x="1609" y="2348"/>
                    </a:lnTo>
                    <a:lnTo>
                      <a:pt x="1698" y="2794"/>
                    </a:lnTo>
                    <a:lnTo>
                      <a:pt x="1735" y="3003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8" name="Freeform 19"/>
              <p:cNvSpPr>
                <a:spLocks/>
              </p:cNvSpPr>
              <p:nvPr/>
            </p:nvSpPr>
            <p:spPr bwMode="auto">
              <a:xfrm>
                <a:off x="3305" y="3666"/>
                <a:ext cx="560" cy="347"/>
              </a:xfrm>
              <a:custGeom>
                <a:avLst/>
                <a:gdLst>
                  <a:gd name="T0" fmla="*/ 0 w 2803"/>
                  <a:gd name="T1" fmla="*/ 0 h 2082"/>
                  <a:gd name="T2" fmla="*/ 0 w 2803"/>
                  <a:gd name="T3" fmla="*/ 0 h 2082"/>
                  <a:gd name="T4" fmla="*/ 0 w 2803"/>
                  <a:gd name="T5" fmla="*/ 0 h 2082"/>
                  <a:gd name="T6" fmla="*/ 0 w 2803"/>
                  <a:gd name="T7" fmla="*/ 0 h 2082"/>
                  <a:gd name="T8" fmla="*/ 0 w 2803"/>
                  <a:gd name="T9" fmla="*/ 0 h 2082"/>
                  <a:gd name="T10" fmla="*/ 0 w 2803"/>
                  <a:gd name="T11" fmla="*/ 0 h 2082"/>
                  <a:gd name="T12" fmla="*/ 0 w 2803"/>
                  <a:gd name="T13" fmla="*/ 0 h 2082"/>
                  <a:gd name="T14" fmla="*/ 0 w 2803"/>
                  <a:gd name="T15" fmla="*/ 0 h 2082"/>
                  <a:gd name="T16" fmla="*/ 0 w 2803"/>
                  <a:gd name="T17" fmla="*/ 0 h 2082"/>
                  <a:gd name="T18" fmla="*/ 0 w 2803"/>
                  <a:gd name="T19" fmla="*/ 0 h 2082"/>
                  <a:gd name="T20" fmla="*/ 0 w 2803"/>
                  <a:gd name="T21" fmla="*/ 0 h 2082"/>
                  <a:gd name="T22" fmla="*/ 0 w 2803"/>
                  <a:gd name="T23" fmla="*/ 0 h 2082"/>
                  <a:gd name="T24" fmla="*/ 0 w 2803"/>
                  <a:gd name="T25" fmla="*/ 0 h 2082"/>
                  <a:gd name="T26" fmla="*/ 0 w 2803"/>
                  <a:gd name="T27" fmla="*/ 0 h 208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803"/>
                  <a:gd name="T43" fmla="*/ 0 h 2082"/>
                  <a:gd name="T44" fmla="*/ 2803 w 2803"/>
                  <a:gd name="T45" fmla="*/ 2082 h 208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803" h="2082">
                    <a:moveTo>
                      <a:pt x="1624" y="2082"/>
                    </a:moveTo>
                    <a:lnTo>
                      <a:pt x="0" y="2082"/>
                    </a:lnTo>
                    <a:lnTo>
                      <a:pt x="1826" y="525"/>
                    </a:lnTo>
                    <a:lnTo>
                      <a:pt x="2116" y="164"/>
                    </a:lnTo>
                    <a:lnTo>
                      <a:pt x="2487" y="0"/>
                    </a:lnTo>
                    <a:lnTo>
                      <a:pt x="2689" y="70"/>
                    </a:lnTo>
                    <a:lnTo>
                      <a:pt x="2803" y="324"/>
                    </a:lnTo>
                    <a:lnTo>
                      <a:pt x="2788" y="512"/>
                    </a:lnTo>
                    <a:lnTo>
                      <a:pt x="2647" y="685"/>
                    </a:lnTo>
                    <a:lnTo>
                      <a:pt x="2331" y="1039"/>
                    </a:lnTo>
                    <a:lnTo>
                      <a:pt x="1999" y="1362"/>
                    </a:lnTo>
                    <a:lnTo>
                      <a:pt x="1754" y="1712"/>
                    </a:lnTo>
                    <a:lnTo>
                      <a:pt x="1639" y="1965"/>
                    </a:lnTo>
                    <a:lnTo>
                      <a:pt x="1624" y="2082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9" name="Freeform 20"/>
              <p:cNvSpPr>
                <a:spLocks/>
              </p:cNvSpPr>
              <p:nvPr/>
            </p:nvSpPr>
            <p:spPr bwMode="auto">
              <a:xfrm>
                <a:off x="2907" y="3199"/>
                <a:ext cx="751" cy="784"/>
              </a:xfrm>
              <a:custGeom>
                <a:avLst/>
                <a:gdLst>
                  <a:gd name="T0" fmla="*/ 0 w 3754"/>
                  <a:gd name="T1" fmla="*/ 0 h 4709"/>
                  <a:gd name="T2" fmla="*/ 0 w 3754"/>
                  <a:gd name="T3" fmla="*/ 0 h 4709"/>
                  <a:gd name="T4" fmla="*/ 0 w 3754"/>
                  <a:gd name="T5" fmla="*/ 0 h 4709"/>
                  <a:gd name="T6" fmla="*/ 0 w 3754"/>
                  <a:gd name="T7" fmla="*/ 0 h 4709"/>
                  <a:gd name="T8" fmla="*/ 0 w 3754"/>
                  <a:gd name="T9" fmla="*/ 0 h 4709"/>
                  <a:gd name="T10" fmla="*/ 0 w 3754"/>
                  <a:gd name="T11" fmla="*/ 0 h 4709"/>
                  <a:gd name="T12" fmla="*/ 0 w 3754"/>
                  <a:gd name="T13" fmla="*/ 0 h 4709"/>
                  <a:gd name="T14" fmla="*/ 0 w 3754"/>
                  <a:gd name="T15" fmla="*/ 0 h 4709"/>
                  <a:gd name="T16" fmla="*/ 0 w 3754"/>
                  <a:gd name="T17" fmla="*/ 0 h 4709"/>
                  <a:gd name="T18" fmla="*/ 0 w 3754"/>
                  <a:gd name="T19" fmla="*/ 0 h 4709"/>
                  <a:gd name="T20" fmla="*/ 0 w 3754"/>
                  <a:gd name="T21" fmla="*/ 0 h 4709"/>
                  <a:gd name="T22" fmla="*/ 0 w 3754"/>
                  <a:gd name="T23" fmla="*/ 0 h 4709"/>
                  <a:gd name="T24" fmla="*/ 0 w 3754"/>
                  <a:gd name="T25" fmla="*/ 0 h 4709"/>
                  <a:gd name="T26" fmla="*/ 0 w 3754"/>
                  <a:gd name="T27" fmla="*/ 0 h 4709"/>
                  <a:gd name="T28" fmla="*/ 0 w 3754"/>
                  <a:gd name="T29" fmla="*/ 0 h 4709"/>
                  <a:gd name="T30" fmla="*/ 0 w 3754"/>
                  <a:gd name="T31" fmla="*/ 0 h 4709"/>
                  <a:gd name="T32" fmla="*/ 0 w 3754"/>
                  <a:gd name="T33" fmla="*/ 0 h 4709"/>
                  <a:gd name="T34" fmla="*/ 0 w 3754"/>
                  <a:gd name="T35" fmla="*/ 0 h 4709"/>
                  <a:gd name="T36" fmla="*/ 0 w 3754"/>
                  <a:gd name="T37" fmla="*/ 0 h 4709"/>
                  <a:gd name="T38" fmla="*/ 0 w 3754"/>
                  <a:gd name="T39" fmla="*/ 0 h 4709"/>
                  <a:gd name="T40" fmla="*/ 0 w 3754"/>
                  <a:gd name="T41" fmla="*/ 0 h 4709"/>
                  <a:gd name="T42" fmla="*/ 0 w 3754"/>
                  <a:gd name="T43" fmla="*/ 0 h 4709"/>
                  <a:gd name="T44" fmla="*/ 0 w 3754"/>
                  <a:gd name="T45" fmla="*/ 0 h 4709"/>
                  <a:gd name="T46" fmla="*/ 0 w 3754"/>
                  <a:gd name="T47" fmla="*/ 0 h 4709"/>
                  <a:gd name="T48" fmla="*/ 0 w 3754"/>
                  <a:gd name="T49" fmla="*/ 0 h 4709"/>
                  <a:gd name="T50" fmla="*/ 0 w 3754"/>
                  <a:gd name="T51" fmla="*/ 0 h 4709"/>
                  <a:gd name="T52" fmla="*/ 0 w 3754"/>
                  <a:gd name="T53" fmla="*/ 0 h 4709"/>
                  <a:gd name="T54" fmla="*/ 0 w 3754"/>
                  <a:gd name="T55" fmla="*/ 0 h 4709"/>
                  <a:gd name="T56" fmla="*/ 0 w 3754"/>
                  <a:gd name="T57" fmla="*/ 0 h 4709"/>
                  <a:gd name="T58" fmla="*/ 0 w 3754"/>
                  <a:gd name="T59" fmla="*/ 0 h 4709"/>
                  <a:gd name="T60" fmla="*/ 0 w 3754"/>
                  <a:gd name="T61" fmla="*/ 0 h 470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3754"/>
                  <a:gd name="T94" fmla="*/ 0 h 4709"/>
                  <a:gd name="T95" fmla="*/ 3754 w 3754"/>
                  <a:gd name="T96" fmla="*/ 4709 h 470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3754" h="4709">
                    <a:moveTo>
                      <a:pt x="2447" y="0"/>
                    </a:moveTo>
                    <a:lnTo>
                      <a:pt x="2215" y="102"/>
                    </a:lnTo>
                    <a:lnTo>
                      <a:pt x="1986" y="279"/>
                    </a:lnTo>
                    <a:lnTo>
                      <a:pt x="1641" y="555"/>
                    </a:lnTo>
                    <a:lnTo>
                      <a:pt x="1427" y="775"/>
                    </a:lnTo>
                    <a:lnTo>
                      <a:pt x="1180" y="1833"/>
                    </a:lnTo>
                    <a:lnTo>
                      <a:pt x="1051" y="1804"/>
                    </a:lnTo>
                    <a:lnTo>
                      <a:pt x="864" y="1892"/>
                    </a:lnTo>
                    <a:lnTo>
                      <a:pt x="677" y="1862"/>
                    </a:lnTo>
                    <a:lnTo>
                      <a:pt x="364" y="1922"/>
                    </a:lnTo>
                    <a:lnTo>
                      <a:pt x="0" y="1937"/>
                    </a:lnTo>
                    <a:lnTo>
                      <a:pt x="15" y="2437"/>
                    </a:lnTo>
                    <a:lnTo>
                      <a:pt x="1051" y="2477"/>
                    </a:lnTo>
                    <a:lnTo>
                      <a:pt x="921" y="3023"/>
                    </a:lnTo>
                    <a:lnTo>
                      <a:pt x="665" y="3988"/>
                    </a:lnTo>
                    <a:lnTo>
                      <a:pt x="1080" y="4620"/>
                    </a:lnTo>
                    <a:lnTo>
                      <a:pt x="2334" y="4709"/>
                    </a:lnTo>
                    <a:lnTo>
                      <a:pt x="2920" y="4282"/>
                    </a:lnTo>
                    <a:lnTo>
                      <a:pt x="3325" y="4049"/>
                    </a:lnTo>
                    <a:lnTo>
                      <a:pt x="3553" y="3874"/>
                    </a:lnTo>
                    <a:lnTo>
                      <a:pt x="3655" y="3591"/>
                    </a:lnTo>
                    <a:lnTo>
                      <a:pt x="3740" y="3361"/>
                    </a:lnTo>
                    <a:lnTo>
                      <a:pt x="3754" y="2463"/>
                    </a:lnTo>
                    <a:lnTo>
                      <a:pt x="3684" y="1774"/>
                    </a:lnTo>
                    <a:lnTo>
                      <a:pt x="3539" y="1235"/>
                    </a:lnTo>
                    <a:lnTo>
                      <a:pt x="3296" y="836"/>
                    </a:lnTo>
                    <a:lnTo>
                      <a:pt x="2963" y="498"/>
                    </a:lnTo>
                    <a:lnTo>
                      <a:pt x="2862" y="454"/>
                    </a:lnTo>
                    <a:lnTo>
                      <a:pt x="2632" y="175"/>
                    </a:lnTo>
                    <a:lnTo>
                      <a:pt x="2519" y="0"/>
                    </a:lnTo>
                    <a:lnTo>
                      <a:pt x="24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0" name="Freeform 21"/>
              <p:cNvSpPr>
                <a:spLocks/>
              </p:cNvSpPr>
              <p:nvPr/>
            </p:nvSpPr>
            <p:spPr bwMode="auto">
              <a:xfrm>
                <a:off x="2910" y="3516"/>
                <a:ext cx="216" cy="102"/>
              </a:xfrm>
              <a:custGeom>
                <a:avLst/>
                <a:gdLst>
                  <a:gd name="T0" fmla="*/ 0 w 1079"/>
                  <a:gd name="T1" fmla="*/ 0 h 611"/>
                  <a:gd name="T2" fmla="*/ 0 w 1079"/>
                  <a:gd name="T3" fmla="*/ 0 h 611"/>
                  <a:gd name="T4" fmla="*/ 0 w 1079"/>
                  <a:gd name="T5" fmla="*/ 0 h 611"/>
                  <a:gd name="T6" fmla="*/ 0 w 1079"/>
                  <a:gd name="T7" fmla="*/ 0 h 611"/>
                  <a:gd name="T8" fmla="*/ 0 w 1079"/>
                  <a:gd name="T9" fmla="*/ 0 h 611"/>
                  <a:gd name="T10" fmla="*/ 0 w 1079"/>
                  <a:gd name="T11" fmla="*/ 0 h 611"/>
                  <a:gd name="T12" fmla="*/ 0 w 1079"/>
                  <a:gd name="T13" fmla="*/ 0 h 611"/>
                  <a:gd name="T14" fmla="*/ 0 w 1079"/>
                  <a:gd name="T15" fmla="*/ 0 h 611"/>
                  <a:gd name="T16" fmla="*/ 0 w 1079"/>
                  <a:gd name="T17" fmla="*/ 0 h 611"/>
                  <a:gd name="T18" fmla="*/ 0 w 1079"/>
                  <a:gd name="T19" fmla="*/ 0 h 61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079"/>
                  <a:gd name="T31" fmla="*/ 0 h 611"/>
                  <a:gd name="T32" fmla="*/ 1079 w 1079"/>
                  <a:gd name="T33" fmla="*/ 611 h 61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079" h="611">
                    <a:moveTo>
                      <a:pt x="45" y="246"/>
                    </a:moveTo>
                    <a:lnTo>
                      <a:pt x="749" y="246"/>
                    </a:lnTo>
                    <a:lnTo>
                      <a:pt x="833" y="0"/>
                    </a:lnTo>
                    <a:lnTo>
                      <a:pt x="1079" y="145"/>
                    </a:lnTo>
                    <a:lnTo>
                      <a:pt x="1021" y="569"/>
                    </a:lnTo>
                    <a:lnTo>
                      <a:pt x="849" y="555"/>
                    </a:lnTo>
                    <a:lnTo>
                      <a:pt x="691" y="611"/>
                    </a:lnTo>
                    <a:lnTo>
                      <a:pt x="548" y="544"/>
                    </a:lnTo>
                    <a:lnTo>
                      <a:pt x="0" y="498"/>
                    </a:lnTo>
                    <a:lnTo>
                      <a:pt x="45" y="246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1" name="Freeform 22"/>
              <p:cNvSpPr>
                <a:spLocks/>
              </p:cNvSpPr>
              <p:nvPr/>
            </p:nvSpPr>
            <p:spPr bwMode="auto">
              <a:xfrm>
                <a:off x="3011" y="3399"/>
                <a:ext cx="616" cy="586"/>
              </a:xfrm>
              <a:custGeom>
                <a:avLst/>
                <a:gdLst>
                  <a:gd name="T0" fmla="*/ 0 w 3080"/>
                  <a:gd name="T1" fmla="*/ 0 h 3519"/>
                  <a:gd name="T2" fmla="*/ 0 w 3080"/>
                  <a:gd name="T3" fmla="*/ 0 h 3519"/>
                  <a:gd name="T4" fmla="*/ 0 w 3080"/>
                  <a:gd name="T5" fmla="*/ 0 h 3519"/>
                  <a:gd name="T6" fmla="*/ 0 w 3080"/>
                  <a:gd name="T7" fmla="*/ 0 h 3519"/>
                  <a:gd name="T8" fmla="*/ 0 w 3080"/>
                  <a:gd name="T9" fmla="*/ 0 h 3519"/>
                  <a:gd name="T10" fmla="*/ 0 w 3080"/>
                  <a:gd name="T11" fmla="*/ 0 h 3519"/>
                  <a:gd name="T12" fmla="*/ 0 w 3080"/>
                  <a:gd name="T13" fmla="*/ 0 h 3519"/>
                  <a:gd name="T14" fmla="*/ 0 w 3080"/>
                  <a:gd name="T15" fmla="*/ 0 h 3519"/>
                  <a:gd name="T16" fmla="*/ 0 w 3080"/>
                  <a:gd name="T17" fmla="*/ 0 h 3519"/>
                  <a:gd name="T18" fmla="*/ 0 w 3080"/>
                  <a:gd name="T19" fmla="*/ 0 h 3519"/>
                  <a:gd name="T20" fmla="*/ 0 w 3080"/>
                  <a:gd name="T21" fmla="*/ 0 h 3519"/>
                  <a:gd name="T22" fmla="*/ 0 w 3080"/>
                  <a:gd name="T23" fmla="*/ 0 h 3519"/>
                  <a:gd name="T24" fmla="*/ 0 w 3080"/>
                  <a:gd name="T25" fmla="*/ 0 h 3519"/>
                  <a:gd name="T26" fmla="*/ 0 w 3080"/>
                  <a:gd name="T27" fmla="*/ 0 h 3519"/>
                  <a:gd name="T28" fmla="*/ 0 w 3080"/>
                  <a:gd name="T29" fmla="*/ 0 h 3519"/>
                  <a:gd name="T30" fmla="*/ 0 w 3080"/>
                  <a:gd name="T31" fmla="*/ 0 h 3519"/>
                  <a:gd name="T32" fmla="*/ 0 w 3080"/>
                  <a:gd name="T33" fmla="*/ 0 h 3519"/>
                  <a:gd name="T34" fmla="*/ 0 w 3080"/>
                  <a:gd name="T35" fmla="*/ 0 h 3519"/>
                  <a:gd name="T36" fmla="*/ 0 w 3080"/>
                  <a:gd name="T37" fmla="*/ 0 h 3519"/>
                  <a:gd name="T38" fmla="*/ 0 w 3080"/>
                  <a:gd name="T39" fmla="*/ 0 h 3519"/>
                  <a:gd name="T40" fmla="*/ 0 w 3080"/>
                  <a:gd name="T41" fmla="*/ 0 h 3519"/>
                  <a:gd name="T42" fmla="*/ 0 w 3080"/>
                  <a:gd name="T43" fmla="*/ 0 h 3519"/>
                  <a:gd name="T44" fmla="*/ 0 w 3080"/>
                  <a:gd name="T45" fmla="*/ 0 h 3519"/>
                  <a:gd name="T46" fmla="*/ 0 w 3080"/>
                  <a:gd name="T47" fmla="*/ 0 h 3519"/>
                  <a:gd name="T48" fmla="*/ 0 w 3080"/>
                  <a:gd name="T49" fmla="*/ 0 h 3519"/>
                  <a:gd name="T50" fmla="*/ 0 w 3080"/>
                  <a:gd name="T51" fmla="*/ 0 h 3519"/>
                  <a:gd name="T52" fmla="*/ 0 w 3080"/>
                  <a:gd name="T53" fmla="*/ 0 h 3519"/>
                  <a:gd name="T54" fmla="*/ 0 w 3080"/>
                  <a:gd name="T55" fmla="*/ 0 h 3519"/>
                  <a:gd name="T56" fmla="*/ 0 w 3080"/>
                  <a:gd name="T57" fmla="*/ 0 h 3519"/>
                  <a:gd name="T58" fmla="*/ 0 w 3080"/>
                  <a:gd name="T59" fmla="*/ 0 h 3519"/>
                  <a:gd name="T60" fmla="*/ 0 w 3080"/>
                  <a:gd name="T61" fmla="*/ 0 h 3519"/>
                  <a:gd name="T62" fmla="*/ 0 w 3080"/>
                  <a:gd name="T63" fmla="*/ 0 h 3519"/>
                  <a:gd name="T64" fmla="*/ 0 w 3080"/>
                  <a:gd name="T65" fmla="*/ 0 h 3519"/>
                  <a:gd name="T66" fmla="*/ 0 w 3080"/>
                  <a:gd name="T67" fmla="*/ 0 h 3519"/>
                  <a:gd name="T68" fmla="*/ 0 w 3080"/>
                  <a:gd name="T69" fmla="*/ 0 h 3519"/>
                  <a:gd name="T70" fmla="*/ 0 w 3080"/>
                  <a:gd name="T71" fmla="*/ 0 h 3519"/>
                  <a:gd name="T72" fmla="*/ 0 w 3080"/>
                  <a:gd name="T73" fmla="*/ 0 h 3519"/>
                  <a:gd name="T74" fmla="*/ 0 w 3080"/>
                  <a:gd name="T75" fmla="*/ 0 h 3519"/>
                  <a:gd name="T76" fmla="*/ 0 w 3080"/>
                  <a:gd name="T77" fmla="*/ 0 h 3519"/>
                  <a:gd name="T78" fmla="*/ 0 w 3080"/>
                  <a:gd name="T79" fmla="*/ 0 h 351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080"/>
                  <a:gd name="T121" fmla="*/ 0 h 3519"/>
                  <a:gd name="T122" fmla="*/ 3080 w 3080"/>
                  <a:gd name="T123" fmla="*/ 3519 h 351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080" h="3519">
                    <a:moveTo>
                      <a:pt x="2245" y="308"/>
                    </a:moveTo>
                    <a:lnTo>
                      <a:pt x="1874" y="135"/>
                    </a:lnTo>
                    <a:lnTo>
                      <a:pt x="1455" y="365"/>
                    </a:lnTo>
                    <a:lnTo>
                      <a:pt x="1570" y="643"/>
                    </a:lnTo>
                    <a:lnTo>
                      <a:pt x="1340" y="1274"/>
                    </a:lnTo>
                    <a:lnTo>
                      <a:pt x="967" y="1701"/>
                    </a:lnTo>
                    <a:lnTo>
                      <a:pt x="563" y="2538"/>
                    </a:lnTo>
                    <a:lnTo>
                      <a:pt x="391" y="2303"/>
                    </a:lnTo>
                    <a:lnTo>
                      <a:pt x="331" y="2772"/>
                    </a:lnTo>
                    <a:lnTo>
                      <a:pt x="577" y="2919"/>
                    </a:lnTo>
                    <a:lnTo>
                      <a:pt x="762" y="2671"/>
                    </a:lnTo>
                    <a:lnTo>
                      <a:pt x="1011" y="2876"/>
                    </a:lnTo>
                    <a:lnTo>
                      <a:pt x="1180" y="2112"/>
                    </a:lnTo>
                    <a:lnTo>
                      <a:pt x="2031" y="1481"/>
                    </a:lnTo>
                    <a:lnTo>
                      <a:pt x="2015" y="1718"/>
                    </a:lnTo>
                    <a:lnTo>
                      <a:pt x="2316" y="1745"/>
                    </a:lnTo>
                    <a:lnTo>
                      <a:pt x="3036" y="1670"/>
                    </a:lnTo>
                    <a:lnTo>
                      <a:pt x="2316" y="1977"/>
                    </a:lnTo>
                    <a:lnTo>
                      <a:pt x="3080" y="1937"/>
                    </a:lnTo>
                    <a:lnTo>
                      <a:pt x="2303" y="2374"/>
                    </a:lnTo>
                    <a:lnTo>
                      <a:pt x="1901" y="2449"/>
                    </a:lnTo>
                    <a:lnTo>
                      <a:pt x="1599" y="2846"/>
                    </a:lnTo>
                    <a:lnTo>
                      <a:pt x="2476" y="2715"/>
                    </a:lnTo>
                    <a:lnTo>
                      <a:pt x="2590" y="2945"/>
                    </a:lnTo>
                    <a:lnTo>
                      <a:pt x="2360" y="3108"/>
                    </a:lnTo>
                    <a:lnTo>
                      <a:pt x="1785" y="3519"/>
                    </a:lnTo>
                    <a:lnTo>
                      <a:pt x="534" y="3329"/>
                    </a:lnTo>
                    <a:lnTo>
                      <a:pt x="29" y="2978"/>
                    </a:lnTo>
                    <a:lnTo>
                      <a:pt x="0" y="2200"/>
                    </a:lnTo>
                    <a:lnTo>
                      <a:pt x="16" y="1905"/>
                    </a:lnTo>
                    <a:lnTo>
                      <a:pt x="148" y="1788"/>
                    </a:lnTo>
                    <a:lnTo>
                      <a:pt x="478" y="1804"/>
                    </a:lnTo>
                    <a:lnTo>
                      <a:pt x="593" y="1977"/>
                    </a:lnTo>
                    <a:lnTo>
                      <a:pt x="762" y="1274"/>
                    </a:lnTo>
                    <a:lnTo>
                      <a:pt x="991" y="981"/>
                    </a:lnTo>
                    <a:lnTo>
                      <a:pt x="1081" y="734"/>
                    </a:lnTo>
                    <a:lnTo>
                      <a:pt x="1110" y="365"/>
                    </a:lnTo>
                    <a:lnTo>
                      <a:pt x="1584" y="14"/>
                    </a:lnTo>
                    <a:lnTo>
                      <a:pt x="1975" y="0"/>
                    </a:lnTo>
                    <a:lnTo>
                      <a:pt x="2245" y="308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2" name="Freeform 23"/>
              <p:cNvSpPr>
                <a:spLocks/>
              </p:cNvSpPr>
              <p:nvPr/>
            </p:nvSpPr>
            <p:spPr bwMode="auto">
              <a:xfrm>
                <a:off x="3425" y="3228"/>
                <a:ext cx="233" cy="638"/>
              </a:xfrm>
              <a:custGeom>
                <a:avLst/>
                <a:gdLst>
                  <a:gd name="T0" fmla="*/ 0 w 1167"/>
                  <a:gd name="T1" fmla="*/ 0 h 3828"/>
                  <a:gd name="T2" fmla="*/ 0 w 1167"/>
                  <a:gd name="T3" fmla="*/ 0 h 3828"/>
                  <a:gd name="T4" fmla="*/ 0 w 1167"/>
                  <a:gd name="T5" fmla="*/ 0 h 3828"/>
                  <a:gd name="T6" fmla="*/ 0 w 1167"/>
                  <a:gd name="T7" fmla="*/ 0 h 3828"/>
                  <a:gd name="T8" fmla="*/ 0 w 1167"/>
                  <a:gd name="T9" fmla="*/ 0 h 3828"/>
                  <a:gd name="T10" fmla="*/ 0 w 1167"/>
                  <a:gd name="T11" fmla="*/ 0 h 3828"/>
                  <a:gd name="T12" fmla="*/ 0 w 1167"/>
                  <a:gd name="T13" fmla="*/ 0 h 3828"/>
                  <a:gd name="T14" fmla="*/ 0 w 1167"/>
                  <a:gd name="T15" fmla="*/ 0 h 3828"/>
                  <a:gd name="T16" fmla="*/ 0 w 1167"/>
                  <a:gd name="T17" fmla="*/ 0 h 3828"/>
                  <a:gd name="T18" fmla="*/ 0 w 1167"/>
                  <a:gd name="T19" fmla="*/ 0 h 3828"/>
                  <a:gd name="T20" fmla="*/ 0 w 1167"/>
                  <a:gd name="T21" fmla="*/ 0 h 3828"/>
                  <a:gd name="T22" fmla="*/ 0 w 1167"/>
                  <a:gd name="T23" fmla="*/ 0 h 3828"/>
                  <a:gd name="T24" fmla="*/ 0 w 1167"/>
                  <a:gd name="T25" fmla="*/ 0 h 3828"/>
                  <a:gd name="T26" fmla="*/ 0 w 1167"/>
                  <a:gd name="T27" fmla="*/ 0 h 3828"/>
                  <a:gd name="T28" fmla="*/ 0 w 1167"/>
                  <a:gd name="T29" fmla="*/ 0 h 3828"/>
                  <a:gd name="T30" fmla="*/ 0 w 1167"/>
                  <a:gd name="T31" fmla="*/ 0 h 3828"/>
                  <a:gd name="T32" fmla="*/ 0 w 1167"/>
                  <a:gd name="T33" fmla="*/ 0 h 3828"/>
                  <a:gd name="T34" fmla="*/ 0 w 1167"/>
                  <a:gd name="T35" fmla="*/ 0 h 382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167"/>
                  <a:gd name="T55" fmla="*/ 0 h 3828"/>
                  <a:gd name="T56" fmla="*/ 1167 w 1167"/>
                  <a:gd name="T57" fmla="*/ 3828 h 382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167" h="3828">
                    <a:moveTo>
                      <a:pt x="0" y="42"/>
                    </a:moveTo>
                    <a:lnTo>
                      <a:pt x="233" y="323"/>
                    </a:lnTo>
                    <a:lnTo>
                      <a:pt x="263" y="600"/>
                    </a:lnTo>
                    <a:lnTo>
                      <a:pt x="406" y="517"/>
                    </a:lnTo>
                    <a:lnTo>
                      <a:pt x="793" y="999"/>
                    </a:lnTo>
                    <a:lnTo>
                      <a:pt x="995" y="1952"/>
                    </a:lnTo>
                    <a:lnTo>
                      <a:pt x="966" y="2875"/>
                    </a:lnTo>
                    <a:lnTo>
                      <a:pt x="821" y="3828"/>
                    </a:lnTo>
                    <a:lnTo>
                      <a:pt x="939" y="3710"/>
                    </a:lnTo>
                    <a:lnTo>
                      <a:pt x="1109" y="3271"/>
                    </a:lnTo>
                    <a:lnTo>
                      <a:pt x="1167" y="2319"/>
                    </a:lnTo>
                    <a:lnTo>
                      <a:pt x="1109" y="1644"/>
                    </a:lnTo>
                    <a:lnTo>
                      <a:pt x="995" y="1114"/>
                    </a:lnTo>
                    <a:lnTo>
                      <a:pt x="722" y="649"/>
                    </a:lnTo>
                    <a:lnTo>
                      <a:pt x="349" y="323"/>
                    </a:lnTo>
                    <a:lnTo>
                      <a:pt x="306" y="294"/>
                    </a:lnTo>
                    <a:lnTo>
                      <a:pt x="16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3" name="Freeform 24"/>
              <p:cNvSpPr>
                <a:spLocks/>
              </p:cNvSpPr>
              <p:nvPr/>
            </p:nvSpPr>
            <p:spPr bwMode="auto">
              <a:xfrm>
                <a:off x="2973" y="3605"/>
                <a:ext cx="129" cy="118"/>
              </a:xfrm>
              <a:custGeom>
                <a:avLst/>
                <a:gdLst>
                  <a:gd name="T0" fmla="*/ 0 w 646"/>
                  <a:gd name="T1" fmla="*/ 0 h 708"/>
                  <a:gd name="T2" fmla="*/ 0 w 646"/>
                  <a:gd name="T3" fmla="*/ 0 h 708"/>
                  <a:gd name="T4" fmla="*/ 0 w 646"/>
                  <a:gd name="T5" fmla="*/ 0 h 708"/>
                  <a:gd name="T6" fmla="*/ 0 w 646"/>
                  <a:gd name="T7" fmla="*/ 0 h 708"/>
                  <a:gd name="T8" fmla="*/ 0 w 646"/>
                  <a:gd name="T9" fmla="*/ 0 h 708"/>
                  <a:gd name="T10" fmla="*/ 0 w 646"/>
                  <a:gd name="T11" fmla="*/ 0 h 708"/>
                  <a:gd name="T12" fmla="*/ 0 w 646"/>
                  <a:gd name="T13" fmla="*/ 0 h 708"/>
                  <a:gd name="T14" fmla="*/ 0 w 646"/>
                  <a:gd name="T15" fmla="*/ 0 h 708"/>
                  <a:gd name="T16" fmla="*/ 0 w 646"/>
                  <a:gd name="T17" fmla="*/ 0 h 708"/>
                  <a:gd name="T18" fmla="*/ 0 w 646"/>
                  <a:gd name="T19" fmla="*/ 0 h 708"/>
                  <a:gd name="T20" fmla="*/ 0 w 646"/>
                  <a:gd name="T21" fmla="*/ 0 h 708"/>
                  <a:gd name="T22" fmla="*/ 0 w 646"/>
                  <a:gd name="T23" fmla="*/ 0 h 708"/>
                  <a:gd name="T24" fmla="*/ 0 w 646"/>
                  <a:gd name="T25" fmla="*/ 0 h 708"/>
                  <a:gd name="T26" fmla="*/ 0 w 646"/>
                  <a:gd name="T27" fmla="*/ 0 h 708"/>
                  <a:gd name="T28" fmla="*/ 0 w 646"/>
                  <a:gd name="T29" fmla="*/ 0 h 708"/>
                  <a:gd name="T30" fmla="*/ 0 w 646"/>
                  <a:gd name="T31" fmla="*/ 0 h 70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46"/>
                  <a:gd name="T49" fmla="*/ 0 h 708"/>
                  <a:gd name="T50" fmla="*/ 646 w 646"/>
                  <a:gd name="T51" fmla="*/ 708 h 70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46" h="708">
                    <a:moveTo>
                      <a:pt x="646" y="577"/>
                    </a:moveTo>
                    <a:lnTo>
                      <a:pt x="646" y="285"/>
                    </a:lnTo>
                    <a:lnTo>
                      <a:pt x="570" y="66"/>
                    </a:lnTo>
                    <a:lnTo>
                      <a:pt x="497" y="9"/>
                    </a:lnTo>
                    <a:lnTo>
                      <a:pt x="407" y="46"/>
                    </a:lnTo>
                    <a:lnTo>
                      <a:pt x="314" y="0"/>
                    </a:lnTo>
                    <a:lnTo>
                      <a:pt x="163" y="18"/>
                    </a:lnTo>
                    <a:lnTo>
                      <a:pt x="145" y="111"/>
                    </a:lnTo>
                    <a:lnTo>
                      <a:pt x="65" y="155"/>
                    </a:lnTo>
                    <a:lnTo>
                      <a:pt x="0" y="214"/>
                    </a:lnTo>
                    <a:lnTo>
                      <a:pt x="69" y="629"/>
                    </a:lnTo>
                    <a:lnTo>
                      <a:pt x="198" y="708"/>
                    </a:lnTo>
                    <a:lnTo>
                      <a:pt x="234" y="651"/>
                    </a:lnTo>
                    <a:lnTo>
                      <a:pt x="364" y="577"/>
                    </a:lnTo>
                    <a:lnTo>
                      <a:pt x="570" y="586"/>
                    </a:lnTo>
                    <a:lnTo>
                      <a:pt x="646" y="577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4" name="Freeform 25"/>
              <p:cNvSpPr>
                <a:spLocks/>
              </p:cNvSpPr>
              <p:nvPr/>
            </p:nvSpPr>
            <p:spPr bwMode="auto">
              <a:xfrm>
                <a:off x="3102" y="3314"/>
                <a:ext cx="109" cy="421"/>
              </a:xfrm>
              <a:custGeom>
                <a:avLst/>
                <a:gdLst>
                  <a:gd name="T0" fmla="*/ 0 w 541"/>
                  <a:gd name="T1" fmla="*/ 0 h 2523"/>
                  <a:gd name="T2" fmla="*/ 0 w 541"/>
                  <a:gd name="T3" fmla="*/ 0 h 2523"/>
                  <a:gd name="T4" fmla="*/ 0 w 541"/>
                  <a:gd name="T5" fmla="*/ 0 h 2523"/>
                  <a:gd name="T6" fmla="*/ 0 w 541"/>
                  <a:gd name="T7" fmla="*/ 0 h 2523"/>
                  <a:gd name="T8" fmla="*/ 0 w 541"/>
                  <a:gd name="T9" fmla="*/ 0 h 2523"/>
                  <a:gd name="T10" fmla="*/ 0 w 541"/>
                  <a:gd name="T11" fmla="*/ 0 h 2523"/>
                  <a:gd name="T12" fmla="*/ 0 w 541"/>
                  <a:gd name="T13" fmla="*/ 0 h 2523"/>
                  <a:gd name="T14" fmla="*/ 0 w 541"/>
                  <a:gd name="T15" fmla="*/ 0 h 2523"/>
                  <a:gd name="T16" fmla="*/ 0 w 541"/>
                  <a:gd name="T17" fmla="*/ 0 h 2523"/>
                  <a:gd name="T18" fmla="*/ 0 w 541"/>
                  <a:gd name="T19" fmla="*/ 0 h 2523"/>
                  <a:gd name="T20" fmla="*/ 0 w 541"/>
                  <a:gd name="T21" fmla="*/ 0 h 2523"/>
                  <a:gd name="T22" fmla="*/ 0 w 541"/>
                  <a:gd name="T23" fmla="*/ 0 h 2523"/>
                  <a:gd name="T24" fmla="*/ 0 w 541"/>
                  <a:gd name="T25" fmla="*/ 0 h 2523"/>
                  <a:gd name="T26" fmla="*/ 0 w 541"/>
                  <a:gd name="T27" fmla="*/ 0 h 2523"/>
                  <a:gd name="T28" fmla="*/ 0 w 541"/>
                  <a:gd name="T29" fmla="*/ 0 h 2523"/>
                  <a:gd name="T30" fmla="*/ 0 w 541"/>
                  <a:gd name="T31" fmla="*/ 0 h 2523"/>
                  <a:gd name="T32" fmla="*/ 0 w 541"/>
                  <a:gd name="T33" fmla="*/ 0 h 2523"/>
                  <a:gd name="T34" fmla="*/ 0 w 541"/>
                  <a:gd name="T35" fmla="*/ 0 h 2523"/>
                  <a:gd name="T36" fmla="*/ 0 w 541"/>
                  <a:gd name="T37" fmla="*/ 0 h 252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541"/>
                  <a:gd name="T58" fmla="*/ 0 h 2523"/>
                  <a:gd name="T59" fmla="*/ 541 w 541"/>
                  <a:gd name="T60" fmla="*/ 2523 h 252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541" h="2523">
                    <a:moveTo>
                      <a:pt x="541" y="0"/>
                    </a:moveTo>
                    <a:lnTo>
                      <a:pt x="476" y="190"/>
                    </a:lnTo>
                    <a:lnTo>
                      <a:pt x="516" y="426"/>
                    </a:lnTo>
                    <a:lnTo>
                      <a:pt x="425" y="539"/>
                    </a:lnTo>
                    <a:lnTo>
                      <a:pt x="495" y="662"/>
                    </a:lnTo>
                    <a:lnTo>
                      <a:pt x="461" y="786"/>
                    </a:lnTo>
                    <a:lnTo>
                      <a:pt x="403" y="1094"/>
                    </a:lnTo>
                    <a:lnTo>
                      <a:pt x="353" y="1451"/>
                    </a:lnTo>
                    <a:lnTo>
                      <a:pt x="337" y="1774"/>
                    </a:lnTo>
                    <a:lnTo>
                      <a:pt x="112" y="2523"/>
                    </a:lnTo>
                    <a:lnTo>
                      <a:pt x="0" y="2307"/>
                    </a:lnTo>
                    <a:lnTo>
                      <a:pt x="20" y="1903"/>
                    </a:lnTo>
                    <a:lnTo>
                      <a:pt x="116" y="1288"/>
                    </a:lnTo>
                    <a:lnTo>
                      <a:pt x="233" y="861"/>
                    </a:lnTo>
                    <a:lnTo>
                      <a:pt x="266" y="599"/>
                    </a:lnTo>
                    <a:lnTo>
                      <a:pt x="317" y="524"/>
                    </a:lnTo>
                    <a:lnTo>
                      <a:pt x="304" y="458"/>
                    </a:lnTo>
                    <a:lnTo>
                      <a:pt x="390" y="59"/>
                    </a:lnTo>
                    <a:lnTo>
                      <a:pt x="541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5" name="Freeform 26"/>
              <p:cNvSpPr>
                <a:spLocks/>
              </p:cNvSpPr>
              <p:nvPr/>
            </p:nvSpPr>
            <p:spPr bwMode="auto">
              <a:xfrm>
                <a:off x="2723" y="3490"/>
                <a:ext cx="191" cy="115"/>
              </a:xfrm>
              <a:custGeom>
                <a:avLst/>
                <a:gdLst>
                  <a:gd name="T0" fmla="*/ 0 w 953"/>
                  <a:gd name="T1" fmla="*/ 0 h 685"/>
                  <a:gd name="T2" fmla="*/ 0 w 953"/>
                  <a:gd name="T3" fmla="*/ 0 h 685"/>
                  <a:gd name="T4" fmla="*/ 0 w 953"/>
                  <a:gd name="T5" fmla="*/ 0 h 685"/>
                  <a:gd name="T6" fmla="*/ 0 w 953"/>
                  <a:gd name="T7" fmla="*/ 0 h 685"/>
                  <a:gd name="T8" fmla="*/ 0 w 953"/>
                  <a:gd name="T9" fmla="*/ 0 h 685"/>
                  <a:gd name="T10" fmla="*/ 0 w 953"/>
                  <a:gd name="T11" fmla="*/ 0 h 685"/>
                  <a:gd name="T12" fmla="*/ 0 w 953"/>
                  <a:gd name="T13" fmla="*/ 0 h 685"/>
                  <a:gd name="T14" fmla="*/ 0 w 953"/>
                  <a:gd name="T15" fmla="*/ 0 h 685"/>
                  <a:gd name="T16" fmla="*/ 0 w 953"/>
                  <a:gd name="T17" fmla="*/ 0 h 685"/>
                  <a:gd name="T18" fmla="*/ 0 w 953"/>
                  <a:gd name="T19" fmla="*/ 0 h 685"/>
                  <a:gd name="T20" fmla="*/ 0 w 953"/>
                  <a:gd name="T21" fmla="*/ 0 h 685"/>
                  <a:gd name="T22" fmla="*/ 0 w 953"/>
                  <a:gd name="T23" fmla="*/ 0 h 685"/>
                  <a:gd name="T24" fmla="*/ 0 w 953"/>
                  <a:gd name="T25" fmla="*/ 0 h 685"/>
                  <a:gd name="T26" fmla="*/ 0 w 953"/>
                  <a:gd name="T27" fmla="*/ 0 h 685"/>
                  <a:gd name="T28" fmla="*/ 0 w 953"/>
                  <a:gd name="T29" fmla="*/ 0 h 685"/>
                  <a:gd name="T30" fmla="*/ 0 w 953"/>
                  <a:gd name="T31" fmla="*/ 0 h 685"/>
                  <a:gd name="T32" fmla="*/ 0 w 953"/>
                  <a:gd name="T33" fmla="*/ 0 h 685"/>
                  <a:gd name="T34" fmla="*/ 0 w 953"/>
                  <a:gd name="T35" fmla="*/ 0 h 685"/>
                  <a:gd name="T36" fmla="*/ 0 w 953"/>
                  <a:gd name="T37" fmla="*/ 0 h 685"/>
                  <a:gd name="T38" fmla="*/ 0 w 953"/>
                  <a:gd name="T39" fmla="*/ 0 h 685"/>
                  <a:gd name="T40" fmla="*/ 0 w 953"/>
                  <a:gd name="T41" fmla="*/ 0 h 685"/>
                  <a:gd name="T42" fmla="*/ 0 w 953"/>
                  <a:gd name="T43" fmla="*/ 0 h 685"/>
                  <a:gd name="T44" fmla="*/ 0 w 953"/>
                  <a:gd name="T45" fmla="*/ 0 h 68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53"/>
                  <a:gd name="T70" fmla="*/ 0 h 685"/>
                  <a:gd name="T71" fmla="*/ 953 w 953"/>
                  <a:gd name="T72" fmla="*/ 685 h 68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53" h="685">
                    <a:moveTo>
                      <a:pt x="919" y="262"/>
                    </a:moveTo>
                    <a:lnTo>
                      <a:pt x="779" y="212"/>
                    </a:lnTo>
                    <a:lnTo>
                      <a:pt x="498" y="100"/>
                    </a:lnTo>
                    <a:lnTo>
                      <a:pt x="364" y="0"/>
                    </a:lnTo>
                    <a:lnTo>
                      <a:pt x="70" y="132"/>
                    </a:lnTo>
                    <a:lnTo>
                      <a:pt x="59" y="218"/>
                    </a:lnTo>
                    <a:lnTo>
                      <a:pt x="0" y="297"/>
                    </a:lnTo>
                    <a:lnTo>
                      <a:pt x="0" y="321"/>
                    </a:lnTo>
                    <a:lnTo>
                      <a:pt x="34" y="388"/>
                    </a:lnTo>
                    <a:lnTo>
                      <a:pt x="40" y="480"/>
                    </a:lnTo>
                    <a:lnTo>
                      <a:pt x="97" y="531"/>
                    </a:lnTo>
                    <a:lnTo>
                      <a:pt x="191" y="565"/>
                    </a:lnTo>
                    <a:lnTo>
                      <a:pt x="246" y="622"/>
                    </a:lnTo>
                    <a:lnTo>
                      <a:pt x="332" y="659"/>
                    </a:lnTo>
                    <a:lnTo>
                      <a:pt x="377" y="657"/>
                    </a:lnTo>
                    <a:lnTo>
                      <a:pt x="440" y="685"/>
                    </a:lnTo>
                    <a:lnTo>
                      <a:pt x="473" y="659"/>
                    </a:lnTo>
                    <a:lnTo>
                      <a:pt x="482" y="621"/>
                    </a:lnTo>
                    <a:lnTo>
                      <a:pt x="690" y="637"/>
                    </a:lnTo>
                    <a:lnTo>
                      <a:pt x="872" y="622"/>
                    </a:lnTo>
                    <a:lnTo>
                      <a:pt x="935" y="596"/>
                    </a:lnTo>
                    <a:lnTo>
                      <a:pt x="953" y="356"/>
                    </a:lnTo>
                    <a:lnTo>
                      <a:pt x="919" y="26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6" name="Freeform 27"/>
              <p:cNvSpPr>
                <a:spLocks/>
              </p:cNvSpPr>
              <p:nvPr/>
            </p:nvSpPr>
            <p:spPr bwMode="auto">
              <a:xfrm>
                <a:off x="2759" y="3464"/>
                <a:ext cx="52" cy="70"/>
              </a:xfrm>
              <a:custGeom>
                <a:avLst/>
                <a:gdLst>
                  <a:gd name="T0" fmla="*/ 0 w 262"/>
                  <a:gd name="T1" fmla="*/ 0 h 424"/>
                  <a:gd name="T2" fmla="*/ 0 w 262"/>
                  <a:gd name="T3" fmla="*/ 0 h 424"/>
                  <a:gd name="T4" fmla="*/ 0 w 262"/>
                  <a:gd name="T5" fmla="*/ 0 h 424"/>
                  <a:gd name="T6" fmla="*/ 0 w 262"/>
                  <a:gd name="T7" fmla="*/ 0 h 424"/>
                  <a:gd name="T8" fmla="*/ 0 w 262"/>
                  <a:gd name="T9" fmla="*/ 0 h 424"/>
                  <a:gd name="T10" fmla="*/ 0 w 262"/>
                  <a:gd name="T11" fmla="*/ 0 h 424"/>
                  <a:gd name="T12" fmla="*/ 0 w 262"/>
                  <a:gd name="T13" fmla="*/ 0 h 424"/>
                  <a:gd name="T14" fmla="*/ 0 w 262"/>
                  <a:gd name="T15" fmla="*/ 0 h 424"/>
                  <a:gd name="T16" fmla="*/ 0 w 262"/>
                  <a:gd name="T17" fmla="*/ 0 h 4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2"/>
                  <a:gd name="T28" fmla="*/ 0 h 424"/>
                  <a:gd name="T29" fmla="*/ 262 w 262"/>
                  <a:gd name="T30" fmla="*/ 424 h 42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2" h="424">
                    <a:moveTo>
                      <a:pt x="0" y="424"/>
                    </a:moveTo>
                    <a:lnTo>
                      <a:pt x="83" y="382"/>
                    </a:lnTo>
                    <a:lnTo>
                      <a:pt x="262" y="27"/>
                    </a:lnTo>
                    <a:lnTo>
                      <a:pt x="260" y="10"/>
                    </a:lnTo>
                    <a:lnTo>
                      <a:pt x="252" y="0"/>
                    </a:lnTo>
                    <a:lnTo>
                      <a:pt x="230" y="0"/>
                    </a:lnTo>
                    <a:lnTo>
                      <a:pt x="212" y="11"/>
                    </a:lnTo>
                    <a:lnTo>
                      <a:pt x="7" y="412"/>
                    </a:lnTo>
                    <a:lnTo>
                      <a:pt x="0" y="424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7" name="Freeform 28"/>
              <p:cNvSpPr>
                <a:spLocks/>
              </p:cNvSpPr>
              <p:nvPr/>
            </p:nvSpPr>
            <p:spPr bwMode="auto">
              <a:xfrm>
                <a:off x="2719" y="3558"/>
                <a:ext cx="31" cy="47"/>
              </a:xfrm>
              <a:custGeom>
                <a:avLst/>
                <a:gdLst>
                  <a:gd name="T0" fmla="*/ 0 w 156"/>
                  <a:gd name="T1" fmla="*/ 0 h 286"/>
                  <a:gd name="T2" fmla="*/ 0 w 156"/>
                  <a:gd name="T3" fmla="*/ 0 h 286"/>
                  <a:gd name="T4" fmla="*/ 0 w 156"/>
                  <a:gd name="T5" fmla="*/ 0 h 286"/>
                  <a:gd name="T6" fmla="*/ 0 w 156"/>
                  <a:gd name="T7" fmla="*/ 0 h 286"/>
                  <a:gd name="T8" fmla="*/ 0 w 156"/>
                  <a:gd name="T9" fmla="*/ 0 h 286"/>
                  <a:gd name="T10" fmla="*/ 0 w 156"/>
                  <a:gd name="T11" fmla="*/ 0 h 286"/>
                  <a:gd name="T12" fmla="*/ 0 w 156"/>
                  <a:gd name="T13" fmla="*/ 0 h 2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286"/>
                  <a:gd name="T23" fmla="*/ 156 w 156"/>
                  <a:gd name="T24" fmla="*/ 286 h 2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286">
                    <a:moveTo>
                      <a:pt x="0" y="286"/>
                    </a:moveTo>
                    <a:lnTo>
                      <a:pt x="65" y="213"/>
                    </a:lnTo>
                    <a:lnTo>
                      <a:pt x="156" y="30"/>
                    </a:lnTo>
                    <a:lnTo>
                      <a:pt x="121" y="28"/>
                    </a:lnTo>
                    <a:lnTo>
                      <a:pt x="111" y="0"/>
                    </a:lnTo>
                    <a:lnTo>
                      <a:pt x="20" y="207"/>
                    </a:lnTo>
                    <a:lnTo>
                      <a:pt x="0" y="286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8" name="Freeform 29"/>
              <p:cNvSpPr>
                <a:spLocks/>
              </p:cNvSpPr>
              <p:nvPr/>
            </p:nvSpPr>
            <p:spPr bwMode="auto">
              <a:xfrm>
                <a:off x="3012" y="2927"/>
                <a:ext cx="379" cy="386"/>
              </a:xfrm>
              <a:custGeom>
                <a:avLst/>
                <a:gdLst>
                  <a:gd name="T0" fmla="*/ 0 w 1894"/>
                  <a:gd name="T1" fmla="*/ 0 h 2314"/>
                  <a:gd name="T2" fmla="*/ 0 w 1894"/>
                  <a:gd name="T3" fmla="*/ 0 h 2314"/>
                  <a:gd name="T4" fmla="*/ 0 w 1894"/>
                  <a:gd name="T5" fmla="*/ 0 h 2314"/>
                  <a:gd name="T6" fmla="*/ 0 w 1894"/>
                  <a:gd name="T7" fmla="*/ 0 h 2314"/>
                  <a:gd name="T8" fmla="*/ 0 w 1894"/>
                  <a:gd name="T9" fmla="*/ 0 h 2314"/>
                  <a:gd name="T10" fmla="*/ 0 w 1894"/>
                  <a:gd name="T11" fmla="*/ 0 h 2314"/>
                  <a:gd name="T12" fmla="*/ 0 w 1894"/>
                  <a:gd name="T13" fmla="*/ 0 h 2314"/>
                  <a:gd name="T14" fmla="*/ 0 w 1894"/>
                  <a:gd name="T15" fmla="*/ 0 h 2314"/>
                  <a:gd name="T16" fmla="*/ 0 w 1894"/>
                  <a:gd name="T17" fmla="*/ 0 h 2314"/>
                  <a:gd name="T18" fmla="*/ 0 w 1894"/>
                  <a:gd name="T19" fmla="*/ 0 h 2314"/>
                  <a:gd name="T20" fmla="*/ 0 w 1894"/>
                  <a:gd name="T21" fmla="*/ 0 h 2314"/>
                  <a:gd name="T22" fmla="*/ 0 w 1894"/>
                  <a:gd name="T23" fmla="*/ 0 h 2314"/>
                  <a:gd name="T24" fmla="*/ 0 w 1894"/>
                  <a:gd name="T25" fmla="*/ 0 h 2314"/>
                  <a:gd name="T26" fmla="*/ 0 w 1894"/>
                  <a:gd name="T27" fmla="*/ 0 h 2314"/>
                  <a:gd name="T28" fmla="*/ 0 w 1894"/>
                  <a:gd name="T29" fmla="*/ 0 h 2314"/>
                  <a:gd name="T30" fmla="*/ 0 w 1894"/>
                  <a:gd name="T31" fmla="*/ 0 h 2314"/>
                  <a:gd name="T32" fmla="*/ 0 w 1894"/>
                  <a:gd name="T33" fmla="*/ 0 h 2314"/>
                  <a:gd name="T34" fmla="*/ 0 w 1894"/>
                  <a:gd name="T35" fmla="*/ 0 h 2314"/>
                  <a:gd name="T36" fmla="*/ 0 w 1894"/>
                  <a:gd name="T37" fmla="*/ 0 h 2314"/>
                  <a:gd name="T38" fmla="*/ 0 w 1894"/>
                  <a:gd name="T39" fmla="*/ 0 h 2314"/>
                  <a:gd name="T40" fmla="*/ 0 w 1894"/>
                  <a:gd name="T41" fmla="*/ 0 h 2314"/>
                  <a:gd name="T42" fmla="*/ 0 w 1894"/>
                  <a:gd name="T43" fmla="*/ 0 h 2314"/>
                  <a:gd name="T44" fmla="*/ 0 w 1894"/>
                  <a:gd name="T45" fmla="*/ 0 h 2314"/>
                  <a:gd name="T46" fmla="*/ 0 w 1894"/>
                  <a:gd name="T47" fmla="*/ 0 h 2314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94"/>
                  <a:gd name="T73" fmla="*/ 0 h 2314"/>
                  <a:gd name="T74" fmla="*/ 1894 w 1894"/>
                  <a:gd name="T75" fmla="*/ 2314 h 2314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94" h="2314">
                    <a:moveTo>
                      <a:pt x="169" y="350"/>
                    </a:moveTo>
                    <a:lnTo>
                      <a:pt x="81" y="895"/>
                    </a:lnTo>
                    <a:lnTo>
                      <a:pt x="159" y="1025"/>
                    </a:lnTo>
                    <a:lnTo>
                      <a:pt x="159" y="1111"/>
                    </a:lnTo>
                    <a:lnTo>
                      <a:pt x="0" y="1429"/>
                    </a:lnTo>
                    <a:lnTo>
                      <a:pt x="52" y="1492"/>
                    </a:lnTo>
                    <a:lnTo>
                      <a:pt x="192" y="1517"/>
                    </a:lnTo>
                    <a:lnTo>
                      <a:pt x="186" y="1623"/>
                    </a:lnTo>
                    <a:lnTo>
                      <a:pt x="240" y="1702"/>
                    </a:lnTo>
                    <a:lnTo>
                      <a:pt x="249" y="1740"/>
                    </a:lnTo>
                    <a:lnTo>
                      <a:pt x="253" y="1812"/>
                    </a:lnTo>
                    <a:lnTo>
                      <a:pt x="364" y="1877"/>
                    </a:lnTo>
                    <a:lnTo>
                      <a:pt x="372" y="1941"/>
                    </a:lnTo>
                    <a:lnTo>
                      <a:pt x="323" y="2033"/>
                    </a:lnTo>
                    <a:lnTo>
                      <a:pt x="317" y="2098"/>
                    </a:lnTo>
                    <a:lnTo>
                      <a:pt x="372" y="2173"/>
                    </a:lnTo>
                    <a:lnTo>
                      <a:pt x="873" y="2179"/>
                    </a:lnTo>
                    <a:lnTo>
                      <a:pt x="982" y="2314"/>
                    </a:lnTo>
                    <a:lnTo>
                      <a:pt x="1344" y="1974"/>
                    </a:lnTo>
                    <a:lnTo>
                      <a:pt x="1689" y="1700"/>
                    </a:lnTo>
                    <a:lnTo>
                      <a:pt x="1894" y="1599"/>
                    </a:lnTo>
                    <a:lnTo>
                      <a:pt x="1133" y="0"/>
                    </a:lnTo>
                    <a:lnTo>
                      <a:pt x="413" y="95"/>
                    </a:lnTo>
                    <a:lnTo>
                      <a:pt x="169" y="35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3037" y="2876"/>
                <a:ext cx="415" cy="323"/>
              </a:xfrm>
              <a:custGeom>
                <a:avLst/>
                <a:gdLst>
                  <a:gd name="T0" fmla="*/ 0 w 2073"/>
                  <a:gd name="T1" fmla="*/ 0 h 1937"/>
                  <a:gd name="T2" fmla="*/ 0 w 2073"/>
                  <a:gd name="T3" fmla="*/ 0 h 1937"/>
                  <a:gd name="T4" fmla="*/ 0 w 2073"/>
                  <a:gd name="T5" fmla="*/ 0 h 1937"/>
                  <a:gd name="T6" fmla="*/ 0 w 2073"/>
                  <a:gd name="T7" fmla="*/ 0 h 1937"/>
                  <a:gd name="T8" fmla="*/ 0 w 2073"/>
                  <a:gd name="T9" fmla="*/ 0 h 1937"/>
                  <a:gd name="T10" fmla="*/ 0 w 2073"/>
                  <a:gd name="T11" fmla="*/ 0 h 1937"/>
                  <a:gd name="T12" fmla="*/ 0 w 2073"/>
                  <a:gd name="T13" fmla="*/ 0 h 1937"/>
                  <a:gd name="T14" fmla="*/ 0 w 2073"/>
                  <a:gd name="T15" fmla="*/ 0 h 1937"/>
                  <a:gd name="T16" fmla="*/ 0 w 2073"/>
                  <a:gd name="T17" fmla="*/ 0 h 1937"/>
                  <a:gd name="T18" fmla="*/ 0 w 2073"/>
                  <a:gd name="T19" fmla="*/ 0 h 1937"/>
                  <a:gd name="T20" fmla="*/ 0 w 2073"/>
                  <a:gd name="T21" fmla="*/ 0 h 1937"/>
                  <a:gd name="T22" fmla="*/ 0 w 2073"/>
                  <a:gd name="T23" fmla="*/ 0 h 1937"/>
                  <a:gd name="T24" fmla="*/ 0 w 2073"/>
                  <a:gd name="T25" fmla="*/ 0 h 1937"/>
                  <a:gd name="T26" fmla="*/ 0 w 2073"/>
                  <a:gd name="T27" fmla="*/ 0 h 1937"/>
                  <a:gd name="T28" fmla="*/ 0 w 2073"/>
                  <a:gd name="T29" fmla="*/ 0 h 1937"/>
                  <a:gd name="T30" fmla="*/ 0 w 2073"/>
                  <a:gd name="T31" fmla="*/ 0 h 1937"/>
                  <a:gd name="T32" fmla="*/ 0 w 2073"/>
                  <a:gd name="T33" fmla="*/ 0 h 1937"/>
                  <a:gd name="T34" fmla="*/ 0 w 2073"/>
                  <a:gd name="T35" fmla="*/ 0 h 1937"/>
                  <a:gd name="T36" fmla="*/ 0 w 2073"/>
                  <a:gd name="T37" fmla="*/ 0 h 1937"/>
                  <a:gd name="T38" fmla="*/ 0 w 2073"/>
                  <a:gd name="T39" fmla="*/ 0 h 1937"/>
                  <a:gd name="T40" fmla="*/ 0 w 2073"/>
                  <a:gd name="T41" fmla="*/ 0 h 1937"/>
                  <a:gd name="T42" fmla="*/ 0 w 2073"/>
                  <a:gd name="T43" fmla="*/ 0 h 1937"/>
                  <a:gd name="T44" fmla="*/ 0 w 2073"/>
                  <a:gd name="T45" fmla="*/ 0 h 1937"/>
                  <a:gd name="T46" fmla="*/ 0 w 2073"/>
                  <a:gd name="T47" fmla="*/ 0 h 1937"/>
                  <a:gd name="T48" fmla="*/ 0 w 2073"/>
                  <a:gd name="T49" fmla="*/ 0 h 1937"/>
                  <a:gd name="T50" fmla="*/ 0 w 2073"/>
                  <a:gd name="T51" fmla="*/ 0 h 1937"/>
                  <a:gd name="T52" fmla="*/ 0 w 2073"/>
                  <a:gd name="T53" fmla="*/ 0 h 1937"/>
                  <a:gd name="T54" fmla="*/ 0 w 2073"/>
                  <a:gd name="T55" fmla="*/ 0 h 1937"/>
                  <a:gd name="T56" fmla="*/ 0 w 2073"/>
                  <a:gd name="T57" fmla="*/ 0 h 1937"/>
                  <a:gd name="T58" fmla="*/ 0 w 2073"/>
                  <a:gd name="T59" fmla="*/ 0 h 1937"/>
                  <a:gd name="T60" fmla="*/ 0 w 2073"/>
                  <a:gd name="T61" fmla="*/ 0 h 1937"/>
                  <a:gd name="T62" fmla="*/ 0 w 2073"/>
                  <a:gd name="T63" fmla="*/ 0 h 1937"/>
                  <a:gd name="T64" fmla="*/ 0 w 2073"/>
                  <a:gd name="T65" fmla="*/ 0 h 1937"/>
                  <a:gd name="T66" fmla="*/ 0 w 2073"/>
                  <a:gd name="T67" fmla="*/ 0 h 1937"/>
                  <a:gd name="T68" fmla="*/ 0 w 2073"/>
                  <a:gd name="T69" fmla="*/ 0 h 19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073"/>
                  <a:gd name="T106" fmla="*/ 0 h 1937"/>
                  <a:gd name="T107" fmla="*/ 2073 w 2073"/>
                  <a:gd name="T108" fmla="*/ 1937 h 19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073" h="1937">
                    <a:moveTo>
                      <a:pt x="13" y="744"/>
                    </a:moveTo>
                    <a:lnTo>
                      <a:pt x="177" y="550"/>
                    </a:lnTo>
                    <a:lnTo>
                      <a:pt x="397" y="490"/>
                    </a:lnTo>
                    <a:lnTo>
                      <a:pt x="506" y="508"/>
                    </a:lnTo>
                    <a:lnTo>
                      <a:pt x="620" y="432"/>
                    </a:lnTo>
                    <a:lnTo>
                      <a:pt x="592" y="845"/>
                    </a:lnTo>
                    <a:lnTo>
                      <a:pt x="1168" y="1345"/>
                    </a:lnTo>
                    <a:lnTo>
                      <a:pt x="1209" y="1305"/>
                    </a:lnTo>
                    <a:lnTo>
                      <a:pt x="1298" y="1257"/>
                    </a:lnTo>
                    <a:lnTo>
                      <a:pt x="1391" y="1257"/>
                    </a:lnTo>
                    <a:lnTo>
                      <a:pt x="1456" y="1353"/>
                    </a:lnTo>
                    <a:lnTo>
                      <a:pt x="1451" y="1522"/>
                    </a:lnTo>
                    <a:lnTo>
                      <a:pt x="1474" y="1607"/>
                    </a:lnTo>
                    <a:lnTo>
                      <a:pt x="1438" y="1773"/>
                    </a:lnTo>
                    <a:lnTo>
                      <a:pt x="1493" y="1770"/>
                    </a:lnTo>
                    <a:lnTo>
                      <a:pt x="1505" y="1869"/>
                    </a:lnTo>
                    <a:lnTo>
                      <a:pt x="1720" y="1937"/>
                    </a:lnTo>
                    <a:lnTo>
                      <a:pt x="1906" y="1881"/>
                    </a:lnTo>
                    <a:lnTo>
                      <a:pt x="1953" y="1793"/>
                    </a:lnTo>
                    <a:lnTo>
                      <a:pt x="1970" y="1632"/>
                    </a:lnTo>
                    <a:lnTo>
                      <a:pt x="1992" y="1485"/>
                    </a:lnTo>
                    <a:lnTo>
                      <a:pt x="2073" y="1107"/>
                    </a:lnTo>
                    <a:lnTo>
                      <a:pt x="2053" y="708"/>
                    </a:lnTo>
                    <a:lnTo>
                      <a:pt x="2005" y="531"/>
                    </a:lnTo>
                    <a:lnTo>
                      <a:pt x="1813" y="287"/>
                    </a:lnTo>
                    <a:lnTo>
                      <a:pt x="1678" y="215"/>
                    </a:lnTo>
                    <a:lnTo>
                      <a:pt x="1422" y="55"/>
                    </a:lnTo>
                    <a:lnTo>
                      <a:pt x="1107" y="0"/>
                    </a:lnTo>
                    <a:lnTo>
                      <a:pt x="859" y="20"/>
                    </a:lnTo>
                    <a:lnTo>
                      <a:pt x="445" y="134"/>
                    </a:lnTo>
                    <a:lnTo>
                      <a:pt x="307" y="233"/>
                    </a:lnTo>
                    <a:lnTo>
                      <a:pt x="93" y="370"/>
                    </a:lnTo>
                    <a:lnTo>
                      <a:pt x="13" y="490"/>
                    </a:lnTo>
                    <a:lnTo>
                      <a:pt x="0" y="639"/>
                    </a:lnTo>
                    <a:lnTo>
                      <a:pt x="13" y="744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0" name="Freeform 31"/>
              <p:cNvSpPr>
                <a:spLocks/>
              </p:cNvSpPr>
              <p:nvPr/>
            </p:nvSpPr>
            <p:spPr bwMode="auto">
              <a:xfrm>
                <a:off x="1932" y="3699"/>
                <a:ext cx="34" cy="196"/>
              </a:xfrm>
              <a:custGeom>
                <a:avLst/>
                <a:gdLst>
                  <a:gd name="T0" fmla="*/ 0 w 169"/>
                  <a:gd name="T1" fmla="*/ 0 h 1173"/>
                  <a:gd name="T2" fmla="*/ 0 w 169"/>
                  <a:gd name="T3" fmla="*/ 0 h 1173"/>
                  <a:gd name="T4" fmla="*/ 0 w 169"/>
                  <a:gd name="T5" fmla="*/ 0 h 1173"/>
                  <a:gd name="T6" fmla="*/ 0 w 169"/>
                  <a:gd name="T7" fmla="*/ 0 h 1173"/>
                  <a:gd name="T8" fmla="*/ 0 w 169"/>
                  <a:gd name="T9" fmla="*/ 0 h 1173"/>
                  <a:gd name="T10" fmla="*/ 0 w 169"/>
                  <a:gd name="T11" fmla="*/ 0 h 117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9"/>
                  <a:gd name="T19" fmla="*/ 0 h 1173"/>
                  <a:gd name="T20" fmla="*/ 169 w 169"/>
                  <a:gd name="T21" fmla="*/ 1173 h 117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9" h="1173">
                    <a:moveTo>
                      <a:pt x="32" y="0"/>
                    </a:moveTo>
                    <a:lnTo>
                      <a:pt x="0" y="782"/>
                    </a:lnTo>
                    <a:lnTo>
                      <a:pt x="83" y="1173"/>
                    </a:lnTo>
                    <a:lnTo>
                      <a:pt x="169" y="1018"/>
                    </a:lnTo>
                    <a:lnTo>
                      <a:pt x="151" y="57"/>
                    </a:lnTo>
                    <a:lnTo>
                      <a:pt x="32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1" name="Freeform 32"/>
              <p:cNvSpPr>
                <a:spLocks/>
              </p:cNvSpPr>
              <p:nvPr/>
            </p:nvSpPr>
            <p:spPr bwMode="auto">
              <a:xfrm>
                <a:off x="2416" y="3449"/>
                <a:ext cx="57" cy="74"/>
              </a:xfrm>
              <a:custGeom>
                <a:avLst/>
                <a:gdLst>
                  <a:gd name="T0" fmla="*/ 0 w 282"/>
                  <a:gd name="T1" fmla="*/ 0 h 442"/>
                  <a:gd name="T2" fmla="*/ 0 w 282"/>
                  <a:gd name="T3" fmla="*/ 0 h 442"/>
                  <a:gd name="T4" fmla="*/ 0 w 282"/>
                  <a:gd name="T5" fmla="*/ 0 h 442"/>
                  <a:gd name="T6" fmla="*/ 0 w 282"/>
                  <a:gd name="T7" fmla="*/ 0 h 442"/>
                  <a:gd name="T8" fmla="*/ 0 w 282"/>
                  <a:gd name="T9" fmla="*/ 0 h 442"/>
                  <a:gd name="T10" fmla="*/ 0 w 282"/>
                  <a:gd name="T11" fmla="*/ 0 h 442"/>
                  <a:gd name="T12" fmla="*/ 0 w 282"/>
                  <a:gd name="T13" fmla="*/ 0 h 44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2"/>
                  <a:gd name="T22" fmla="*/ 0 h 442"/>
                  <a:gd name="T23" fmla="*/ 282 w 282"/>
                  <a:gd name="T24" fmla="*/ 442 h 44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2" h="442">
                    <a:moveTo>
                      <a:pt x="282" y="403"/>
                    </a:moveTo>
                    <a:lnTo>
                      <a:pt x="39" y="0"/>
                    </a:lnTo>
                    <a:lnTo>
                      <a:pt x="8" y="16"/>
                    </a:lnTo>
                    <a:lnTo>
                      <a:pt x="0" y="46"/>
                    </a:lnTo>
                    <a:lnTo>
                      <a:pt x="6" y="69"/>
                    </a:lnTo>
                    <a:lnTo>
                      <a:pt x="230" y="442"/>
                    </a:lnTo>
                    <a:lnTo>
                      <a:pt x="282" y="403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2" name="Freeform 33"/>
              <p:cNvSpPr>
                <a:spLocks/>
              </p:cNvSpPr>
              <p:nvPr/>
            </p:nvSpPr>
            <p:spPr bwMode="auto">
              <a:xfrm>
                <a:off x="2372" y="3517"/>
                <a:ext cx="157" cy="136"/>
              </a:xfrm>
              <a:custGeom>
                <a:avLst/>
                <a:gdLst>
                  <a:gd name="T0" fmla="*/ 0 w 788"/>
                  <a:gd name="T1" fmla="*/ 0 h 818"/>
                  <a:gd name="T2" fmla="*/ 0 w 788"/>
                  <a:gd name="T3" fmla="*/ 0 h 818"/>
                  <a:gd name="T4" fmla="*/ 0 w 788"/>
                  <a:gd name="T5" fmla="*/ 0 h 818"/>
                  <a:gd name="T6" fmla="*/ 0 w 788"/>
                  <a:gd name="T7" fmla="*/ 0 h 818"/>
                  <a:gd name="T8" fmla="*/ 0 w 788"/>
                  <a:gd name="T9" fmla="*/ 0 h 818"/>
                  <a:gd name="T10" fmla="*/ 0 w 788"/>
                  <a:gd name="T11" fmla="*/ 0 h 818"/>
                  <a:gd name="T12" fmla="*/ 0 w 788"/>
                  <a:gd name="T13" fmla="*/ 0 h 818"/>
                  <a:gd name="T14" fmla="*/ 0 w 788"/>
                  <a:gd name="T15" fmla="*/ 0 h 818"/>
                  <a:gd name="T16" fmla="*/ 0 w 788"/>
                  <a:gd name="T17" fmla="*/ 0 h 818"/>
                  <a:gd name="T18" fmla="*/ 0 w 788"/>
                  <a:gd name="T19" fmla="*/ 0 h 818"/>
                  <a:gd name="T20" fmla="*/ 0 w 788"/>
                  <a:gd name="T21" fmla="*/ 0 h 818"/>
                  <a:gd name="T22" fmla="*/ 0 w 788"/>
                  <a:gd name="T23" fmla="*/ 0 h 818"/>
                  <a:gd name="T24" fmla="*/ 0 w 788"/>
                  <a:gd name="T25" fmla="*/ 0 h 81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88"/>
                  <a:gd name="T40" fmla="*/ 0 h 818"/>
                  <a:gd name="T41" fmla="*/ 788 w 788"/>
                  <a:gd name="T42" fmla="*/ 818 h 81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88" h="818">
                    <a:moveTo>
                      <a:pt x="0" y="464"/>
                    </a:moveTo>
                    <a:lnTo>
                      <a:pt x="510" y="0"/>
                    </a:lnTo>
                    <a:lnTo>
                      <a:pt x="786" y="61"/>
                    </a:lnTo>
                    <a:lnTo>
                      <a:pt x="786" y="262"/>
                    </a:lnTo>
                    <a:lnTo>
                      <a:pt x="788" y="568"/>
                    </a:lnTo>
                    <a:lnTo>
                      <a:pt x="788" y="609"/>
                    </a:lnTo>
                    <a:lnTo>
                      <a:pt x="722" y="679"/>
                    </a:lnTo>
                    <a:lnTo>
                      <a:pt x="463" y="771"/>
                    </a:lnTo>
                    <a:lnTo>
                      <a:pt x="331" y="759"/>
                    </a:lnTo>
                    <a:lnTo>
                      <a:pt x="193" y="818"/>
                    </a:lnTo>
                    <a:lnTo>
                      <a:pt x="191" y="745"/>
                    </a:lnTo>
                    <a:lnTo>
                      <a:pt x="123" y="561"/>
                    </a:lnTo>
                    <a:lnTo>
                      <a:pt x="0" y="46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3" name="Freeform 34"/>
              <p:cNvSpPr>
                <a:spLocks/>
              </p:cNvSpPr>
              <p:nvPr/>
            </p:nvSpPr>
            <p:spPr bwMode="auto">
              <a:xfrm>
                <a:off x="2156" y="3455"/>
                <a:ext cx="275" cy="107"/>
              </a:xfrm>
              <a:custGeom>
                <a:avLst/>
                <a:gdLst>
                  <a:gd name="T0" fmla="*/ 0 w 1375"/>
                  <a:gd name="T1" fmla="*/ 0 h 642"/>
                  <a:gd name="T2" fmla="*/ 0 w 1375"/>
                  <a:gd name="T3" fmla="*/ 0 h 642"/>
                  <a:gd name="T4" fmla="*/ 0 w 1375"/>
                  <a:gd name="T5" fmla="*/ 0 h 642"/>
                  <a:gd name="T6" fmla="*/ 0 w 1375"/>
                  <a:gd name="T7" fmla="*/ 0 h 642"/>
                  <a:gd name="T8" fmla="*/ 0 w 1375"/>
                  <a:gd name="T9" fmla="*/ 0 h 642"/>
                  <a:gd name="T10" fmla="*/ 0 w 1375"/>
                  <a:gd name="T11" fmla="*/ 0 h 642"/>
                  <a:gd name="T12" fmla="*/ 0 w 1375"/>
                  <a:gd name="T13" fmla="*/ 0 h 642"/>
                  <a:gd name="T14" fmla="*/ 0 w 1375"/>
                  <a:gd name="T15" fmla="*/ 0 h 642"/>
                  <a:gd name="T16" fmla="*/ 0 w 1375"/>
                  <a:gd name="T17" fmla="*/ 0 h 642"/>
                  <a:gd name="T18" fmla="*/ 0 w 1375"/>
                  <a:gd name="T19" fmla="*/ 0 h 642"/>
                  <a:gd name="T20" fmla="*/ 0 w 1375"/>
                  <a:gd name="T21" fmla="*/ 0 h 642"/>
                  <a:gd name="T22" fmla="*/ 0 w 1375"/>
                  <a:gd name="T23" fmla="*/ 0 h 642"/>
                  <a:gd name="T24" fmla="*/ 0 w 1375"/>
                  <a:gd name="T25" fmla="*/ 0 h 642"/>
                  <a:gd name="T26" fmla="*/ 0 w 1375"/>
                  <a:gd name="T27" fmla="*/ 0 h 642"/>
                  <a:gd name="T28" fmla="*/ 0 w 1375"/>
                  <a:gd name="T29" fmla="*/ 0 h 642"/>
                  <a:gd name="T30" fmla="*/ 0 w 1375"/>
                  <a:gd name="T31" fmla="*/ 0 h 642"/>
                  <a:gd name="T32" fmla="*/ 0 w 1375"/>
                  <a:gd name="T33" fmla="*/ 0 h 64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75"/>
                  <a:gd name="T52" fmla="*/ 0 h 642"/>
                  <a:gd name="T53" fmla="*/ 1375 w 1375"/>
                  <a:gd name="T54" fmla="*/ 642 h 64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75" h="642">
                    <a:moveTo>
                      <a:pt x="0" y="301"/>
                    </a:moveTo>
                    <a:lnTo>
                      <a:pt x="83" y="314"/>
                    </a:lnTo>
                    <a:lnTo>
                      <a:pt x="364" y="521"/>
                    </a:lnTo>
                    <a:lnTo>
                      <a:pt x="686" y="567"/>
                    </a:lnTo>
                    <a:lnTo>
                      <a:pt x="882" y="642"/>
                    </a:lnTo>
                    <a:lnTo>
                      <a:pt x="897" y="596"/>
                    </a:lnTo>
                    <a:lnTo>
                      <a:pt x="789" y="459"/>
                    </a:lnTo>
                    <a:lnTo>
                      <a:pt x="609" y="347"/>
                    </a:lnTo>
                    <a:lnTo>
                      <a:pt x="930" y="371"/>
                    </a:lnTo>
                    <a:lnTo>
                      <a:pt x="1133" y="442"/>
                    </a:lnTo>
                    <a:lnTo>
                      <a:pt x="1375" y="446"/>
                    </a:lnTo>
                    <a:lnTo>
                      <a:pt x="1364" y="416"/>
                    </a:lnTo>
                    <a:lnTo>
                      <a:pt x="868" y="160"/>
                    </a:lnTo>
                    <a:lnTo>
                      <a:pt x="290" y="33"/>
                    </a:lnTo>
                    <a:lnTo>
                      <a:pt x="66" y="0"/>
                    </a:lnTo>
                    <a:lnTo>
                      <a:pt x="9" y="252"/>
                    </a:lnTo>
                    <a:lnTo>
                      <a:pt x="0" y="30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4" name="Freeform 35"/>
              <p:cNvSpPr>
                <a:spLocks/>
              </p:cNvSpPr>
              <p:nvPr/>
            </p:nvSpPr>
            <p:spPr bwMode="auto">
              <a:xfrm>
                <a:off x="1885" y="3322"/>
                <a:ext cx="54" cy="74"/>
              </a:xfrm>
              <a:custGeom>
                <a:avLst/>
                <a:gdLst>
                  <a:gd name="T0" fmla="*/ 0 w 268"/>
                  <a:gd name="T1" fmla="*/ 0 h 439"/>
                  <a:gd name="T2" fmla="*/ 0 w 268"/>
                  <a:gd name="T3" fmla="*/ 0 h 439"/>
                  <a:gd name="T4" fmla="*/ 0 w 268"/>
                  <a:gd name="T5" fmla="*/ 0 h 439"/>
                  <a:gd name="T6" fmla="*/ 0 w 268"/>
                  <a:gd name="T7" fmla="*/ 0 h 439"/>
                  <a:gd name="T8" fmla="*/ 0 w 268"/>
                  <a:gd name="T9" fmla="*/ 0 h 439"/>
                  <a:gd name="T10" fmla="*/ 0 w 268"/>
                  <a:gd name="T11" fmla="*/ 0 h 4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68"/>
                  <a:gd name="T19" fmla="*/ 0 h 439"/>
                  <a:gd name="T20" fmla="*/ 268 w 268"/>
                  <a:gd name="T21" fmla="*/ 439 h 4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68" h="439">
                    <a:moveTo>
                      <a:pt x="127" y="0"/>
                    </a:moveTo>
                    <a:lnTo>
                      <a:pt x="41" y="149"/>
                    </a:lnTo>
                    <a:lnTo>
                      <a:pt x="0" y="267"/>
                    </a:lnTo>
                    <a:lnTo>
                      <a:pt x="268" y="439"/>
                    </a:lnTo>
                    <a:lnTo>
                      <a:pt x="251" y="168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5" name="Freeform 36"/>
              <p:cNvSpPr>
                <a:spLocks/>
              </p:cNvSpPr>
              <p:nvPr/>
            </p:nvSpPr>
            <p:spPr bwMode="auto">
              <a:xfrm>
                <a:off x="1632" y="2980"/>
                <a:ext cx="394" cy="317"/>
              </a:xfrm>
              <a:custGeom>
                <a:avLst/>
                <a:gdLst>
                  <a:gd name="T0" fmla="*/ 0 w 1971"/>
                  <a:gd name="T1" fmla="*/ 0 h 1903"/>
                  <a:gd name="T2" fmla="*/ 0 w 1971"/>
                  <a:gd name="T3" fmla="*/ 0 h 1903"/>
                  <a:gd name="T4" fmla="*/ 0 w 1971"/>
                  <a:gd name="T5" fmla="*/ 0 h 1903"/>
                  <a:gd name="T6" fmla="*/ 0 w 1971"/>
                  <a:gd name="T7" fmla="*/ 0 h 1903"/>
                  <a:gd name="T8" fmla="*/ 0 w 1971"/>
                  <a:gd name="T9" fmla="*/ 0 h 1903"/>
                  <a:gd name="T10" fmla="*/ 0 w 1971"/>
                  <a:gd name="T11" fmla="*/ 0 h 1903"/>
                  <a:gd name="T12" fmla="*/ 0 w 1971"/>
                  <a:gd name="T13" fmla="*/ 0 h 1903"/>
                  <a:gd name="T14" fmla="*/ 0 w 1971"/>
                  <a:gd name="T15" fmla="*/ 0 h 1903"/>
                  <a:gd name="T16" fmla="*/ 0 w 1971"/>
                  <a:gd name="T17" fmla="*/ 0 h 1903"/>
                  <a:gd name="T18" fmla="*/ 0 w 1971"/>
                  <a:gd name="T19" fmla="*/ 0 h 1903"/>
                  <a:gd name="T20" fmla="*/ 0 w 1971"/>
                  <a:gd name="T21" fmla="*/ 0 h 1903"/>
                  <a:gd name="T22" fmla="*/ 0 w 1971"/>
                  <a:gd name="T23" fmla="*/ 0 h 1903"/>
                  <a:gd name="T24" fmla="*/ 0 w 1971"/>
                  <a:gd name="T25" fmla="*/ 0 h 1903"/>
                  <a:gd name="T26" fmla="*/ 0 w 1971"/>
                  <a:gd name="T27" fmla="*/ 0 h 1903"/>
                  <a:gd name="T28" fmla="*/ 0 w 1971"/>
                  <a:gd name="T29" fmla="*/ 0 h 1903"/>
                  <a:gd name="T30" fmla="*/ 0 w 1971"/>
                  <a:gd name="T31" fmla="*/ 0 h 1903"/>
                  <a:gd name="T32" fmla="*/ 0 w 1971"/>
                  <a:gd name="T33" fmla="*/ 0 h 1903"/>
                  <a:gd name="T34" fmla="*/ 0 w 1971"/>
                  <a:gd name="T35" fmla="*/ 0 h 1903"/>
                  <a:gd name="T36" fmla="*/ 0 w 1971"/>
                  <a:gd name="T37" fmla="*/ 0 h 1903"/>
                  <a:gd name="T38" fmla="*/ 0 w 1971"/>
                  <a:gd name="T39" fmla="*/ 0 h 1903"/>
                  <a:gd name="T40" fmla="*/ 0 w 1971"/>
                  <a:gd name="T41" fmla="*/ 0 h 1903"/>
                  <a:gd name="T42" fmla="*/ 0 w 1971"/>
                  <a:gd name="T43" fmla="*/ 0 h 1903"/>
                  <a:gd name="T44" fmla="*/ 0 w 1971"/>
                  <a:gd name="T45" fmla="*/ 0 h 1903"/>
                  <a:gd name="T46" fmla="*/ 0 w 1971"/>
                  <a:gd name="T47" fmla="*/ 0 h 1903"/>
                  <a:gd name="T48" fmla="*/ 0 w 1971"/>
                  <a:gd name="T49" fmla="*/ 0 h 1903"/>
                  <a:gd name="T50" fmla="*/ 0 w 1971"/>
                  <a:gd name="T51" fmla="*/ 0 h 1903"/>
                  <a:gd name="T52" fmla="*/ 0 w 1971"/>
                  <a:gd name="T53" fmla="*/ 0 h 1903"/>
                  <a:gd name="T54" fmla="*/ 0 w 1971"/>
                  <a:gd name="T55" fmla="*/ 0 h 1903"/>
                  <a:gd name="T56" fmla="*/ 0 w 1971"/>
                  <a:gd name="T57" fmla="*/ 0 h 1903"/>
                  <a:gd name="T58" fmla="*/ 0 w 1971"/>
                  <a:gd name="T59" fmla="*/ 0 h 1903"/>
                  <a:gd name="T60" fmla="*/ 0 w 1971"/>
                  <a:gd name="T61" fmla="*/ 0 h 1903"/>
                  <a:gd name="T62" fmla="*/ 0 w 1971"/>
                  <a:gd name="T63" fmla="*/ 0 h 190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971"/>
                  <a:gd name="T97" fmla="*/ 0 h 1903"/>
                  <a:gd name="T98" fmla="*/ 1971 w 1971"/>
                  <a:gd name="T99" fmla="*/ 1903 h 190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971" h="1903">
                    <a:moveTo>
                      <a:pt x="29" y="446"/>
                    </a:moveTo>
                    <a:lnTo>
                      <a:pt x="97" y="320"/>
                    </a:lnTo>
                    <a:lnTo>
                      <a:pt x="205" y="223"/>
                    </a:lnTo>
                    <a:lnTo>
                      <a:pt x="335" y="119"/>
                    </a:lnTo>
                    <a:lnTo>
                      <a:pt x="483" y="46"/>
                    </a:lnTo>
                    <a:lnTo>
                      <a:pt x="676" y="0"/>
                    </a:lnTo>
                    <a:lnTo>
                      <a:pt x="951" y="7"/>
                    </a:lnTo>
                    <a:lnTo>
                      <a:pt x="1091" y="39"/>
                    </a:lnTo>
                    <a:lnTo>
                      <a:pt x="1356" y="190"/>
                    </a:lnTo>
                    <a:lnTo>
                      <a:pt x="1563" y="359"/>
                    </a:lnTo>
                    <a:lnTo>
                      <a:pt x="1678" y="544"/>
                    </a:lnTo>
                    <a:lnTo>
                      <a:pt x="1744" y="729"/>
                    </a:lnTo>
                    <a:lnTo>
                      <a:pt x="1736" y="849"/>
                    </a:lnTo>
                    <a:lnTo>
                      <a:pt x="1716" y="916"/>
                    </a:lnTo>
                    <a:lnTo>
                      <a:pt x="1784" y="1001"/>
                    </a:lnTo>
                    <a:lnTo>
                      <a:pt x="1870" y="1096"/>
                    </a:lnTo>
                    <a:lnTo>
                      <a:pt x="1971" y="1188"/>
                    </a:lnTo>
                    <a:lnTo>
                      <a:pt x="1964" y="1217"/>
                    </a:lnTo>
                    <a:lnTo>
                      <a:pt x="1938" y="1257"/>
                    </a:lnTo>
                    <a:lnTo>
                      <a:pt x="1864" y="1316"/>
                    </a:lnTo>
                    <a:lnTo>
                      <a:pt x="1834" y="1381"/>
                    </a:lnTo>
                    <a:lnTo>
                      <a:pt x="1809" y="1472"/>
                    </a:lnTo>
                    <a:lnTo>
                      <a:pt x="1827" y="1516"/>
                    </a:lnTo>
                    <a:lnTo>
                      <a:pt x="1804" y="1601"/>
                    </a:lnTo>
                    <a:lnTo>
                      <a:pt x="1827" y="1833"/>
                    </a:lnTo>
                    <a:lnTo>
                      <a:pt x="1032" y="1903"/>
                    </a:lnTo>
                    <a:lnTo>
                      <a:pt x="933" y="1885"/>
                    </a:lnTo>
                    <a:lnTo>
                      <a:pt x="575" y="1768"/>
                    </a:lnTo>
                    <a:lnTo>
                      <a:pt x="346" y="1619"/>
                    </a:lnTo>
                    <a:lnTo>
                      <a:pt x="185" y="1447"/>
                    </a:lnTo>
                    <a:lnTo>
                      <a:pt x="0" y="721"/>
                    </a:lnTo>
                    <a:lnTo>
                      <a:pt x="29" y="44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6" name="Freeform 37"/>
              <p:cNvSpPr>
                <a:spLocks/>
              </p:cNvSpPr>
              <p:nvPr/>
            </p:nvSpPr>
            <p:spPr bwMode="auto">
              <a:xfrm>
                <a:off x="1594" y="3039"/>
                <a:ext cx="435" cy="297"/>
              </a:xfrm>
              <a:custGeom>
                <a:avLst/>
                <a:gdLst>
                  <a:gd name="T0" fmla="*/ 0 w 2176"/>
                  <a:gd name="T1" fmla="*/ 0 h 1782"/>
                  <a:gd name="T2" fmla="*/ 0 w 2176"/>
                  <a:gd name="T3" fmla="*/ 0 h 1782"/>
                  <a:gd name="T4" fmla="*/ 0 w 2176"/>
                  <a:gd name="T5" fmla="*/ 0 h 1782"/>
                  <a:gd name="T6" fmla="*/ 0 w 2176"/>
                  <a:gd name="T7" fmla="*/ 0 h 1782"/>
                  <a:gd name="T8" fmla="*/ 0 w 2176"/>
                  <a:gd name="T9" fmla="*/ 0 h 1782"/>
                  <a:gd name="T10" fmla="*/ 0 w 2176"/>
                  <a:gd name="T11" fmla="*/ 0 h 1782"/>
                  <a:gd name="T12" fmla="*/ 0 w 2176"/>
                  <a:gd name="T13" fmla="*/ 0 h 1782"/>
                  <a:gd name="T14" fmla="*/ 0 w 2176"/>
                  <a:gd name="T15" fmla="*/ 0 h 1782"/>
                  <a:gd name="T16" fmla="*/ 0 w 2176"/>
                  <a:gd name="T17" fmla="*/ 0 h 1782"/>
                  <a:gd name="T18" fmla="*/ 0 w 2176"/>
                  <a:gd name="T19" fmla="*/ 0 h 1782"/>
                  <a:gd name="T20" fmla="*/ 0 w 2176"/>
                  <a:gd name="T21" fmla="*/ 0 h 1782"/>
                  <a:gd name="T22" fmla="*/ 0 w 2176"/>
                  <a:gd name="T23" fmla="*/ 0 h 1782"/>
                  <a:gd name="T24" fmla="*/ 0 w 2176"/>
                  <a:gd name="T25" fmla="*/ 0 h 1782"/>
                  <a:gd name="T26" fmla="*/ 0 w 2176"/>
                  <a:gd name="T27" fmla="*/ 0 h 1782"/>
                  <a:gd name="T28" fmla="*/ 0 w 2176"/>
                  <a:gd name="T29" fmla="*/ 0 h 1782"/>
                  <a:gd name="T30" fmla="*/ 0 w 2176"/>
                  <a:gd name="T31" fmla="*/ 0 h 1782"/>
                  <a:gd name="T32" fmla="*/ 0 w 2176"/>
                  <a:gd name="T33" fmla="*/ 0 h 1782"/>
                  <a:gd name="T34" fmla="*/ 0 w 2176"/>
                  <a:gd name="T35" fmla="*/ 0 h 1782"/>
                  <a:gd name="T36" fmla="*/ 0 w 2176"/>
                  <a:gd name="T37" fmla="*/ 0 h 1782"/>
                  <a:gd name="T38" fmla="*/ 0 w 2176"/>
                  <a:gd name="T39" fmla="*/ 0 h 1782"/>
                  <a:gd name="T40" fmla="*/ 0 w 2176"/>
                  <a:gd name="T41" fmla="*/ 0 h 1782"/>
                  <a:gd name="T42" fmla="*/ 0 w 2176"/>
                  <a:gd name="T43" fmla="*/ 0 h 1782"/>
                  <a:gd name="T44" fmla="*/ 0 w 2176"/>
                  <a:gd name="T45" fmla="*/ 0 h 1782"/>
                  <a:gd name="T46" fmla="*/ 0 w 2176"/>
                  <a:gd name="T47" fmla="*/ 0 h 1782"/>
                  <a:gd name="T48" fmla="*/ 0 w 2176"/>
                  <a:gd name="T49" fmla="*/ 0 h 1782"/>
                  <a:gd name="T50" fmla="*/ 0 w 2176"/>
                  <a:gd name="T51" fmla="*/ 0 h 1782"/>
                  <a:gd name="T52" fmla="*/ 0 w 2176"/>
                  <a:gd name="T53" fmla="*/ 0 h 1782"/>
                  <a:gd name="T54" fmla="*/ 0 w 2176"/>
                  <a:gd name="T55" fmla="*/ 0 h 1782"/>
                  <a:gd name="T56" fmla="*/ 0 w 2176"/>
                  <a:gd name="T57" fmla="*/ 0 h 1782"/>
                  <a:gd name="T58" fmla="*/ 0 w 2176"/>
                  <a:gd name="T59" fmla="*/ 0 h 1782"/>
                  <a:gd name="T60" fmla="*/ 0 w 2176"/>
                  <a:gd name="T61" fmla="*/ 0 h 1782"/>
                  <a:gd name="T62" fmla="*/ 0 w 2176"/>
                  <a:gd name="T63" fmla="*/ 0 h 1782"/>
                  <a:gd name="T64" fmla="*/ 0 w 2176"/>
                  <a:gd name="T65" fmla="*/ 0 h 1782"/>
                  <a:gd name="T66" fmla="*/ 0 w 2176"/>
                  <a:gd name="T67" fmla="*/ 0 h 1782"/>
                  <a:gd name="T68" fmla="*/ 0 w 2176"/>
                  <a:gd name="T69" fmla="*/ 0 h 1782"/>
                  <a:gd name="T70" fmla="*/ 0 w 2176"/>
                  <a:gd name="T71" fmla="*/ 0 h 1782"/>
                  <a:gd name="T72" fmla="*/ 0 w 2176"/>
                  <a:gd name="T73" fmla="*/ 0 h 1782"/>
                  <a:gd name="T74" fmla="*/ 0 w 2176"/>
                  <a:gd name="T75" fmla="*/ 0 h 1782"/>
                  <a:gd name="T76" fmla="*/ 0 w 2176"/>
                  <a:gd name="T77" fmla="*/ 0 h 178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176"/>
                  <a:gd name="T118" fmla="*/ 0 h 1782"/>
                  <a:gd name="T119" fmla="*/ 2176 w 2176"/>
                  <a:gd name="T120" fmla="*/ 1782 h 178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176" h="1782">
                    <a:moveTo>
                      <a:pt x="268" y="0"/>
                    </a:moveTo>
                    <a:lnTo>
                      <a:pt x="121" y="84"/>
                    </a:lnTo>
                    <a:lnTo>
                      <a:pt x="0" y="418"/>
                    </a:lnTo>
                    <a:lnTo>
                      <a:pt x="47" y="823"/>
                    </a:lnTo>
                    <a:lnTo>
                      <a:pt x="217" y="959"/>
                    </a:lnTo>
                    <a:lnTo>
                      <a:pt x="278" y="1087"/>
                    </a:lnTo>
                    <a:lnTo>
                      <a:pt x="426" y="1126"/>
                    </a:lnTo>
                    <a:lnTo>
                      <a:pt x="555" y="1112"/>
                    </a:lnTo>
                    <a:lnTo>
                      <a:pt x="501" y="1076"/>
                    </a:lnTo>
                    <a:lnTo>
                      <a:pt x="666" y="1119"/>
                    </a:lnTo>
                    <a:lnTo>
                      <a:pt x="725" y="1189"/>
                    </a:lnTo>
                    <a:lnTo>
                      <a:pt x="875" y="1234"/>
                    </a:lnTo>
                    <a:lnTo>
                      <a:pt x="731" y="1165"/>
                    </a:lnTo>
                    <a:lnTo>
                      <a:pt x="687" y="1087"/>
                    </a:lnTo>
                    <a:lnTo>
                      <a:pt x="560" y="975"/>
                    </a:lnTo>
                    <a:lnTo>
                      <a:pt x="539" y="869"/>
                    </a:lnTo>
                    <a:lnTo>
                      <a:pt x="547" y="771"/>
                    </a:lnTo>
                    <a:lnTo>
                      <a:pt x="599" y="700"/>
                    </a:lnTo>
                    <a:lnTo>
                      <a:pt x="656" y="679"/>
                    </a:lnTo>
                    <a:lnTo>
                      <a:pt x="739" y="679"/>
                    </a:lnTo>
                    <a:lnTo>
                      <a:pt x="799" y="731"/>
                    </a:lnTo>
                    <a:lnTo>
                      <a:pt x="875" y="876"/>
                    </a:lnTo>
                    <a:lnTo>
                      <a:pt x="1057" y="991"/>
                    </a:lnTo>
                    <a:lnTo>
                      <a:pt x="1100" y="1151"/>
                    </a:lnTo>
                    <a:lnTo>
                      <a:pt x="1007" y="1302"/>
                    </a:lnTo>
                    <a:lnTo>
                      <a:pt x="1039" y="1424"/>
                    </a:lnTo>
                    <a:lnTo>
                      <a:pt x="1078" y="1397"/>
                    </a:lnTo>
                    <a:lnTo>
                      <a:pt x="1131" y="1499"/>
                    </a:lnTo>
                    <a:lnTo>
                      <a:pt x="1150" y="1477"/>
                    </a:lnTo>
                    <a:lnTo>
                      <a:pt x="1231" y="1594"/>
                    </a:lnTo>
                    <a:lnTo>
                      <a:pt x="1429" y="1653"/>
                    </a:lnTo>
                    <a:lnTo>
                      <a:pt x="1540" y="1684"/>
                    </a:lnTo>
                    <a:lnTo>
                      <a:pt x="1525" y="1715"/>
                    </a:lnTo>
                    <a:lnTo>
                      <a:pt x="1660" y="1772"/>
                    </a:lnTo>
                    <a:lnTo>
                      <a:pt x="1979" y="1782"/>
                    </a:lnTo>
                    <a:lnTo>
                      <a:pt x="2129" y="1684"/>
                    </a:lnTo>
                    <a:lnTo>
                      <a:pt x="2176" y="1574"/>
                    </a:lnTo>
                    <a:lnTo>
                      <a:pt x="2159" y="1431"/>
                    </a:lnTo>
                    <a:lnTo>
                      <a:pt x="2107" y="1372"/>
                    </a:lnTo>
                    <a:lnTo>
                      <a:pt x="2049" y="1346"/>
                    </a:lnTo>
                    <a:lnTo>
                      <a:pt x="2040" y="1248"/>
                    </a:lnTo>
                    <a:lnTo>
                      <a:pt x="1995" y="1220"/>
                    </a:lnTo>
                    <a:lnTo>
                      <a:pt x="1948" y="1287"/>
                    </a:lnTo>
                    <a:lnTo>
                      <a:pt x="1895" y="1372"/>
                    </a:lnTo>
                    <a:lnTo>
                      <a:pt x="1851" y="1302"/>
                    </a:lnTo>
                    <a:lnTo>
                      <a:pt x="1860" y="1189"/>
                    </a:lnTo>
                    <a:lnTo>
                      <a:pt x="1932" y="1142"/>
                    </a:lnTo>
                    <a:lnTo>
                      <a:pt x="1932" y="1165"/>
                    </a:lnTo>
                    <a:lnTo>
                      <a:pt x="2031" y="1087"/>
                    </a:lnTo>
                    <a:lnTo>
                      <a:pt x="2040" y="984"/>
                    </a:lnTo>
                    <a:lnTo>
                      <a:pt x="2125" y="936"/>
                    </a:lnTo>
                    <a:lnTo>
                      <a:pt x="2137" y="883"/>
                    </a:lnTo>
                    <a:lnTo>
                      <a:pt x="2085" y="936"/>
                    </a:lnTo>
                    <a:lnTo>
                      <a:pt x="1972" y="952"/>
                    </a:lnTo>
                    <a:lnTo>
                      <a:pt x="1873" y="1007"/>
                    </a:lnTo>
                    <a:lnTo>
                      <a:pt x="1847" y="928"/>
                    </a:lnTo>
                    <a:lnTo>
                      <a:pt x="1847" y="863"/>
                    </a:lnTo>
                    <a:lnTo>
                      <a:pt x="1829" y="959"/>
                    </a:lnTo>
                    <a:lnTo>
                      <a:pt x="1847" y="1037"/>
                    </a:lnTo>
                    <a:lnTo>
                      <a:pt x="1912" y="1044"/>
                    </a:lnTo>
                    <a:lnTo>
                      <a:pt x="1809" y="1119"/>
                    </a:lnTo>
                    <a:lnTo>
                      <a:pt x="1809" y="995"/>
                    </a:lnTo>
                    <a:lnTo>
                      <a:pt x="1755" y="1119"/>
                    </a:lnTo>
                    <a:lnTo>
                      <a:pt x="1733" y="1248"/>
                    </a:lnTo>
                    <a:lnTo>
                      <a:pt x="1599" y="1309"/>
                    </a:lnTo>
                    <a:lnTo>
                      <a:pt x="1517" y="1282"/>
                    </a:lnTo>
                    <a:lnTo>
                      <a:pt x="1451" y="1324"/>
                    </a:lnTo>
                    <a:lnTo>
                      <a:pt x="1420" y="1220"/>
                    </a:lnTo>
                    <a:lnTo>
                      <a:pt x="1382" y="1248"/>
                    </a:lnTo>
                    <a:lnTo>
                      <a:pt x="1301" y="991"/>
                    </a:lnTo>
                    <a:lnTo>
                      <a:pt x="1062" y="883"/>
                    </a:lnTo>
                    <a:lnTo>
                      <a:pt x="959" y="686"/>
                    </a:lnTo>
                    <a:lnTo>
                      <a:pt x="920" y="502"/>
                    </a:lnTo>
                    <a:lnTo>
                      <a:pt x="936" y="351"/>
                    </a:lnTo>
                    <a:lnTo>
                      <a:pt x="821" y="174"/>
                    </a:lnTo>
                    <a:lnTo>
                      <a:pt x="524" y="84"/>
                    </a:lnTo>
                    <a:lnTo>
                      <a:pt x="313" y="153"/>
                    </a:lnTo>
                    <a:lnTo>
                      <a:pt x="227" y="84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7" name="Freeform 38"/>
              <p:cNvSpPr>
                <a:spLocks/>
              </p:cNvSpPr>
              <p:nvPr/>
            </p:nvSpPr>
            <p:spPr bwMode="auto">
              <a:xfrm>
                <a:off x="1714" y="3166"/>
                <a:ext cx="61" cy="64"/>
              </a:xfrm>
              <a:custGeom>
                <a:avLst/>
                <a:gdLst>
                  <a:gd name="T0" fmla="*/ 0 w 306"/>
                  <a:gd name="T1" fmla="*/ 0 h 380"/>
                  <a:gd name="T2" fmla="*/ 0 w 306"/>
                  <a:gd name="T3" fmla="*/ 0 h 380"/>
                  <a:gd name="T4" fmla="*/ 0 w 306"/>
                  <a:gd name="T5" fmla="*/ 0 h 380"/>
                  <a:gd name="T6" fmla="*/ 0 w 306"/>
                  <a:gd name="T7" fmla="*/ 0 h 380"/>
                  <a:gd name="T8" fmla="*/ 0 w 306"/>
                  <a:gd name="T9" fmla="*/ 0 h 380"/>
                  <a:gd name="T10" fmla="*/ 0 w 306"/>
                  <a:gd name="T11" fmla="*/ 0 h 380"/>
                  <a:gd name="T12" fmla="*/ 0 w 306"/>
                  <a:gd name="T13" fmla="*/ 0 h 380"/>
                  <a:gd name="T14" fmla="*/ 0 w 306"/>
                  <a:gd name="T15" fmla="*/ 0 h 380"/>
                  <a:gd name="T16" fmla="*/ 0 w 306"/>
                  <a:gd name="T17" fmla="*/ 0 h 380"/>
                  <a:gd name="T18" fmla="*/ 0 w 306"/>
                  <a:gd name="T19" fmla="*/ 0 h 380"/>
                  <a:gd name="T20" fmla="*/ 0 w 306"/>
                  <a:gd name="T21" fmla="*/ 0 h 380"/>
                  <a:gd name="T22" fmla="*/ 0 w 306"/>
                  <a:gd name="T23" fmla="*/ 0 h 380"/>
                  <a:gd name="T24" fmla="*/ 0 w 306"/>
                  <a:gd name="T25" fmla="*/ 0 h 380"/>
                  <a:gd name="T26" fmla="*/ 0 w 306"/>
                  <a:gd name="T27" fmla="*/ 0 h 380"/>
                  <a:gd name="T28" fmla="*/ 0 w 306"/>
                  <a:gd name="T29" fmla="*/ 0 h 380"/>
                  <a:gd name="T30" fmla="*/ 0 w 306"/>
                  <a:gd name="T31" fmla="*/ 0 h 380"/>
                  <a:gd name="T32" fmla="*/ 0 w 306"/>
                  <a:gd name="T33" fmla="*/ 0 h 380"/>
                  <a:gd name="T34" fmla="*/ 0 w 306"/>
                  <a:gd name="T35" fmla="*/ 0 h 380"/>
                  <a:gd name="T36" fmla="*/ 0 w 306"/>
                  <a:gd name="T37" fmla="*/ 0 h 380"/>
                  <a:gd name="T38" fmla="*/ 0 w 306"/>
                  <a:gd name="T39" fmla="*/ 0 h 380"/>
                  <a:gd name="T40" fmla="*/ 0 w 306"/>
                  <a:gd name="T41" fmla="*/ 0 h 38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06"/>
                  <a:gd name="T64" fmla="*/ 0 h 380"/>
                  <a:gd name="T65" fmla="*/ 306 w 306"/>
                  <a:gd name="T66" fmla="*/ 380 h 38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06" h="380">
                    <a:moveTo>
                      <a:pt x="216" y="61"/>
                    </a:moveTo>
                    <a:lnTo>
                      <a:pt x="149" y="16"/>
                    </a:lnTo>
                    <a:lnTo>
                      <a:pt x="41" y="0"/>
                    </a:lnTo>
                    <a:lnTo>
                      <a:pt x="0" y="89"/>
                    </a:lnTo>
                    <a:lnTo>
                      <a:pt x="30" y="213"/>
                    </a:lnTo>
                    <a:lnTo>
                      <a:pt x="121" y="265"/>
                    </a:lnTo>
                    <a:lnTo>
                      <a:pt x="170" y="357"/>
                    </a:lnTo>
                    <a:lnTo>
                      <a:pt x="238" y="380"/>
                    </a:lnTo>
                    <a:lnTo>
                      <a:pt x="162" y="335"/>
                    </a:lnTo>
                    <a:lnTo>
                      <a:pt x="126" y="245"/>
                    </a:lnTo>
                    <a:lnTo>
                      <a:pt x="53" y="190"/>
                    </a:lnTo>
                    <a:lnTo>
                      <a:pt x="37" y="121"/>
                    </a:lnTo>
                    <a:lnTo>
                      <a:pt x="67" y="46"/>
                    </a:lnTo>
                    <a:lnTo>
                      <a:pt x="162" y="61"/>
                    </a:lnTo>
                    <a:lnTo>
                      <a:pt x="140" y="174"/>
                    </a:lnTo>
                    <a:lnTo>
                      <a:pt x="170" y="252"/>
                    </a:lnTo>
                    <a:lnTo>
                      <a:pt x="276" y="282"/>
                    </a:lnTo>
                    <a:lnTo>
                      <a:pt x="306" y="233"/>
                    </a:lnTo>
                    <a:lnTo>
                      <a:pt x="238" y="190"/>
                    </a:lnTo>
                    <a:lnTo>
                      <a:pt x="247" y="89"/>
                    </a:lnTo>
                    <a:lnTo>
                      <a:pt x="216" y="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8" name="Freeform 39"/>
              <p:cNvSpPr>
                <a:spLocks/>
              </p:cNvSpPr>
              <p:nvPr/>
            </p:nvSpPr>
            <p:spPr bwMode="auto">
              <a:xfrm>
                <a:off x="1652" y="2978"/>
                <a:ext cx="374" cy="205"/>
              </a:xfrm>
              <a:custGeom>
                <a:avLst/>
                <a:gdLst>
                  <a:gd name="T0" fmla="*/ 0 w 1868"/>
                  <a:gd name="T1" fmla="*/ 0 h 1229"/>
                  <a:gd name="T2" fmla="*/ 0 w 1868"/>
                  <a:gd name="T3" fmla="*/ 0 h 1229"/>
                  <a:gd name="T4" fmla="*/ 0 w 1868"/>
                  <a:gd name="T5" fmla="*/ 0 h 1229"/>
                  <a:gd name="T6" fmla="*/ 0 w 1868"/>
                  <a:gd name="T7" fmla="*/ 0 h 1229"/>
                  <a:gd name="T8" fmla="*/ 0 w 1868"/>
                  <a:gd name="T9" fmla="*/ 0 h 1229"/>
                  <a:gd name="T10" fmla="*/ 0 w 1868"/>
                  <a:gd name="T11" fmla="*/ 0 h 1229"/>
                  <a:gd name="T12" fmla="*/ 0 w 1868"/>
                  <a:gd name="T13" fmla="*/ 0 h 1229"/>
                  <a:gd name="T14" fmla="*/ 0 w 1868"/>
                  <a:gd name="T15" fmla="*/ 0 h 1229"/>
                  <a:gd name="T16" fmla="*/ 0 w 1868"/>
                  <a:gd name="T17" fmla="*/ 0 h 1229"/>
                  <a:gd name="T18" fmla="*/ 0 w 1868"/>
                  <a:gd name="T19" fmla="*/ 0 h 1229"/>
                  <a:gd name="T20" fmla="*/ 0 w 1868"/>
                  <a:gd name="T21" fmla="*/ 0 h 1229"/>
                  <a:gd name="T22" fmla="*/ 0 w 1868"/>
                  <a:gd name="T23" fmla="*/ 0 h 1229"/>
                  <a:gd name="T24" fmla="*/ 0 w 1868"/>
                  <a:gd name="T25" fmla="*/ 0 h 1229"/>
                  <a:gd name="T26" fmla="*/ 0 w 1868"/>
                  <a:gd name="T27" fmla="*/ 0 h 1229"/>
                  <a:gd name="T28" fmla="*/ 0 w 1868"/>
                  <a:gd name="T29" fmla="*/ 0 h 1229"/>
                  <a:gd name="T30" fmla="*/ 0 w 1868"/>
                  <a:gd name="T31" fmla="*/ 0 h 1229"/>
                  <a:gd name="T32" fmla="*/ 0 w 1868"/>
                  <a:gd name="T33" fmla="*/ 0 h 1229"/>
                  <a:gd name="T34" fmla="*/ 0 w 1868"/>
                  <a:gd name="T35" fmla="*/ 0 h 1229"/>
                  <a:gd name="T36" fmla="*/ 0 w 1868"/>
                  <a:gd name="T37" fmla="*/ 0 h 1229"/>
                  <a:gd name="T38" fmla="*/ 0 w 1868"/>
                  <a:gd name="T39" fmla="*/ 0 h 1229"/>
                  <a:gd name="T40" fmla="*/ 0 w 1868"/>
                  <a:gd name="T41" fmla="*/ 0 h 1229"/>
                  <a:gd name="T42" fmla="*/ 0 w 1868"/>
                  <a:gd name="T43" fmla="*/ 0 h 1229"/>
                  <a:gd name="T44" fmla="*/ 0 w 1868"/>
                  <a:gd name="T45" fmla="*/ 0 h 1229"/>
                  <a:gd name="T46" fmla="*/ 0 w 1868"/>
                  <a:gd name="T47" fmla="*/ 0 h 1229"/>
                  <a:gd name="T48" fmla="*/ 0 w 1868"/>
                  <a:gd name="T49" fmla="*/ 0 h 1229"/>
                  <a:gd name="T50" fmla="*/ 0 w 1868"/>
                  <a:gd name="T51" fmla="*/ 0 h 1229"/>
                  <a:gd name="T52" fmla="*/ 0 w 1868"/>
                  <a:gd name="T53" fmla="*/ 0 h 1229"/>
                  <a:gd name="T54" fmla="*/ 0 w 1868"/>
                  <a:gd name="T55" fmla="*/ 0 h 1229"/>
                  <a:gd name="T56" fmla="*/ 0 w 1868"/>
                  <a:gd name="T57" fmla="*/ 0 h 1229"/>
                  <a:gd name="T58" fmla="*/ 0 w 1868"/>
                  <a:gd name="T59" fmla="*/ 0 h 1229"/>
                  <a:gd name="T60" fmla="*/ 0 w 1868"/>
                  <a:gd name="T61" fmla="*/ 0 h 1229"/>
                  <a:gd name="T62" fmla="*/ 0 w 1868"/>
                  <a:gd name="T63" fmla="*/ 0 h 1229"/>
                  <a:gd name="T64" fmla="*/ 0 w 1868"/>
                  <a:gd name="T65" fmla="*/ 0 h 1229"/>
                  <a:gd name="T66" fmla="*/ 0 w 1868"/>
                  <a:gd name="T67" fmla="*/ 0 h 122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868"/>
                  <a:gd name="T103" fmla="*/ 0 h 1229"/>
                  <a:gd name="T104" fmla="*/ 1868 w 1868"/>
                  <a:gd name="T105" fmla="*/ 1229 h 122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868" h="1229">
                    <a:moveTo>
                      <a:pt x="0" y="329"/>
                    </a:moveTo>
                    <a:lnTo>
                      <a:pt x="143" y="181"/>
                    </a:lnTo>
                    <a:lnTo>
                      <a:pt x="322" y="59"/>
                    </a:lnTo>
                    <a:lnTo>
                      <a:pt x="530" y="6"/>
                    </a:lnTo>
                    <a:lnTo>
                      <a:pt x="766" y="0"/>
                    </a:lnTo>
                    <a:lnTo>
                      <a:pt x="949" y="23"/>
                    </a:lnTo>
                    <a:lnTo>
                      <a:pt x="1112" y="98"/>
                    </a:lnTo>
                    <a:lnTo>
                      <a:pt x="1292" y="213"/>
                    </a:lnTo>
                    <a:lnTo>
                      <a:pt x="1473" y="366"/>
                    </a:lnTo>
                    <a:lnTo>
                      <a:pt x="1556" y="495"/>
                    </a:lnTo>
                    <a:lnTo>
                      <a:pt x="1633" y="648"/>
                    </a:lnTo>
                    <a:lnTo>
                      <a:pt x="1652" y="784"/>
                    </a:lnTo>
                    <a:lnTo>
                      <a:pt x="1641" y="847"/>
                    </a:lnTo>
                    <a:lnTo>
                      <a:pt x="1633" y="901"/>
                    </a:lnTo>
                    <a:lnTo>
                      <a:pt x="1652" y="953"/>
                    </a:lnTo>
                    <a:lnTo>
                      <a:pt x="1697" y="991"/>
                    </a:lnTo>
                    <a:lnTo>
                      <a:pt x="1749" y="1066"/>
                    </a:lnTo>
                    <a:lnTo>
                      <a:pt x="1868" y="1189"/>
                    </a:lnTo>
                    <a:lnTo>
                      <a:pt x="1868" y="1229"/>
                    </a:lnTo>
                    <a:lnTo>
                      <a:pt x="1854" y="1189"/>
                    </a:lnTo>
                    <a:lnTo>
                      <a:pt x="1726" y="1075"/>
                    </a:lnTo>
                    <a:lnTo>
                      <a:pt x="1657" y="991"/>
                    </a:lnTo>
                    <a:lnTo>
                      <a:pt x="1576" y="928"/>
                    </a:lnTo>
                    <a:lnTo>
                      <a:pt x="1621" y="816"/>
                    </a:lnTo>
                    <a:lnTo>
                      <a:pt x="1613" y="717"/>
                    </a:lnTo>
                    <a:lnTo>
                      <a:pt x="1493" y="450"/>
                    </a:lnTo>
                    <a:lnTo>
                      <a:pt x="1343" y="281"/>
                    </a:lnTo>
                    <a:lnTo>
                      <a:pt x="1144" y="147"/>
                    </a:lnTo>
                    <a:lnTo>
                      <a:pt x="972" y="56"/>
                    </a:lnTo>
                    <a:lnTo>
                      <a:pt x="771" y="37"/>
                    </a:lnTo>
                    <a:lnTo>
                      <a:pt x="530" y="30"/>
                    </a:lnTo>
                    <a:lnTo>
                      <a:pt x="287" y="108"/>
                    </a:lnTo>
                    <a:lnTo>
                      <a:pt x="135" y="203"/>
                    </a:lnTo>
                    <a:lnTo>
                      <a:pt x="0" y="3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39" name="Freeform 40"/>
              <p:cNvSpPr>
                <a:spLocks/>
              </p:cNvSpPr>
              <p:nvPr/>
            </p:nvSpPr>
            <p:spPr bwMode="auto">
              <a:xfrm>
                <a:off x="1894" y="3127"/>
                <a:ext cx="77" cy="58"/>
              </a:xfrm>
              <a:custGeom>
                <a:avLst/>
                <a:gdLst>
                  <a:gd name="T0" fmla="*/ 0 w 381"/>
                  <a:gd name="T1" fmla="*/ 0 h 350"/>
                  <a:gd name="T2" fmla="*/ 0 w 381"/>
                  <a:gd name="T3" fmla="*/ 0 h 350"/>
                  <a:gd name="T4" fmla="*/ 0 w 381"/>
                  <a:gd name="T5" fmla="*/ 0 h 350"/>
                  <a:gd name="T6" fmla="*/ 0 w 381"/>
                  <a:gd name="T7" fmla="*/ 0 h 350"/>
                  <a:gd name="T8" fmla="*/ 0 w 381"/>
                  <a:gd name="T9" fmla="*/ 0 h 350"/>
                  <a:gd name="T10" fmla="*/ 0 w 381"/>
                  <a:gd name="T11" fmla="*/ 0 h 350"/>
                  <a:gd name="T12" fmla="*/ 0 w 381"/>
                  <a:gd name="T13" fmla="*/ 0 h 350"/>
                  <a:gd name="T14" fmla="*/ 0 w 381"/>
                  <a:gd name="T15" fmla="*/ 0 h 350"/>
                  <a:gd name="T16" fmla="*/ 0 w 381"/>
                  <a:gd name="T17" fmla="*/ 0 h 350"/>
                  <a:gd name="T18" fmla="*/ 0 w 381"/>
                  <a:gd name="T19" fmla="*/ 0 h 350"/>
                  <a:gd name="T20" fmla="*/ 0 w 381"/>
                  <a:gd name="T21" fmla="*/ 0 h 350"/>
                  <a:gd name="T22" fmla="*/ 0 w 381"/>
                  <a:gd name="T23" fmla="*/ 0 h 350"/>
                  <a:gd name="T24" fmla="*/ 0 w 381"/>
                  <a:gd name="T25" fmla="*/ 0 h 350"/>
                  <a:gd name="T26" fmla="*/ 0 w 381"/>
                  <a:gd name="T27" fmla="*/ 0 h 350"/>
                  <a:gd name="T28" fmla="*/ 0 w 381"/>
                  <a:gd name="T29" fmla="*/ 0 h 350"/>
                  <a:gd name="T30" fmla="*/ 0 w 381"/>
                  <a:gd name="T31" fmla="*/ 0 h 350"/>
                  <a:gd name="T32" fmla="*/ 0 w 381"/>
                  <a:gd name="T33" fmla="*/ 0 h 350"/>
                  <a:gd name="T34" fmla="*/ 0 w 381"/>
                  <a:gd name="T35" fmla="*/ 0 h 350"/>
                  <a:gd name="T36" fmla="*/ 0 w 381"/>
                  <a:gd name="T37" fmla="*/ 0 h 350"/>
                  <a:gd name="T38" fmla="*/ 0 w 381"/>
                  <a:gd name="T39" fmla="*/ 0 h 350"/>
                  <a:gd name="T40" fmla="*/ 0 w 381"/>
                  <a:gd name="T41" fmla="*/ 0 h 350"/>
                  <a:gd name="T42" fmla="*/ 0 w 381"/>
                  <a:gd name="T43" fmla="*/ 0 h 35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81"/>
                  <a:gd name="T67" fmla="*/ 0 h 350"/>
                  <a:gd name="T68" fmla="*/ 381 w 381"/>
                  <a:gd name="T69" fmla="*/ 350 h 35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81" h="350">
                    <a:moveTo>
                      <a:pt x="269" y="105"/>
                    </a:moveTo>
                    <a:lnTo>
                      <a:pt x="381" y="13"/>
                    </a:lnTo>
                    <a:lnTo>
                      <a:pt x="282" y="0"/>
                    </a:lnTo>
                    <a:lnTo>
                      <a:pt x="231" y="29"/>
                    </a:lnTo>
                    <a:lnTo>
                      <a:pt x="90" y="78"/>
                    </a:lnTo>
                    <a:lnTo>
                      <a:pt x="0" y="183"/>
                    </a:lnTo>
                    <a:lnTo>
                      <a:pt x="90" y="105"/>
                    </a:lnTo>
                    <a:lnTo>
                      <a:pt x="188" y="121"/>
                    </a:lnTo>
                    <a:lnTo>
                      <a:pt x="221" y="121"/>
                    </a:lnTo>
                    <a:lnTo>
                      <a:pt x="218" y="153"/>
                    </a:lnTo>
                    <a:lnTo>
                      <a:pt x="158" y="197"/>
                    </a:lnTo>
                    <a:lnTo>
                      <a:pt x="65" y="197"/>
                    </a:lnTo>
                    <a:lnTo>
                      <a:pt x="65" y="236"/>
                    </a:lnTo>
                    <a:lnTo>
                      <a:pt x="112" y="236"/>
                    </a:lnTo>
                    <a:lnTo>
                      <a:pt x="158" y="213"/>
                    </a:lnTo>
                    <a:lnTo>
                      <a:pt x="172" y="252"/>
                    </a:lnTo>
                    <a:lnTo>
                      <a:pt x="241" y="219"/>
                    </a:lnTo>
                    <a:lnTo>
                      <a:pt x="172" y="350"/>
                    </a:lnTo>
                    <a:lnTo>
                      <a:pt x="262" y="245"/>
                    </a:lnTo>
                    <a:lnTo>
                      <a:pt x="273" y="164"/>
                    </a:lnTo>
                    <a:lnTo>
                      <a:pt x="307" y="105"/>
                    </a:lnTo>
                    <a:lnTo>
                      <a:pt x="269" y="10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0" name="Freeform 41"/>
              <p:cNvSpPr>
                <a:spLocks/>
              </p:cNvSpPr>
              <p:nvPr/>
            </p:nvSpPr>
            <p:spPr bwMode="auto">
              <a:xfrm>
                <a:off x="1651" y="3219"/>
                <a:ext cx="171" cy="77"/>
              </a:xfrm>
              <a:custGeom>
                <a:avLst/>
                <a:gdLst>
                  <a:gd name="T0" fmla="*/ 0 w 853"/>
                  <a:gd name="T1" fmla="*/ 0 h 460"/>
                  <a:gd name="T2" fmla="*/ 0 w 853"/>
                  <a:gd name="T3" fmla="*/ 0 h 460"/>
                  <a:gd name="T4" fmla="*/ 0 w 853"/>
                  <a:gd name="T5" fmla="*/ 0 h 460"/>
                  <a:gd name="T6" fmla="*/ 0 w 853"/>
                  <a:gd name="T7" fmla="*/ 0 h 460"/>
                  <a:gd name="T8" fmla="*/ 0 w 853"/>
                  <a:gd name="T9" fmla="*/ 0 h 460"/>
                  <a:gd name="T10" fmla="*/ 0 w 853"/>
                  <a:gd name="T11" fmla="*/ 0 h 460"/>
                  <a:gd name="T12" fmla="*/ 0 w 853"/>
                  <a:gd name="T13" fmla="*/ 0 h 460"/>
                  <a:gd name="T14" fmla="*/ 0 w 853"/>
                  <a:gd name="T15" fmla="*/ 0 h 460"/>
                  <a:gd name="T16" fmla="*/ 0 w 853"/>
                  <a:gd name="T17" fmla="*/ 0 h 460"/>
                  <a:gd name="T18" fmla="*/ 0 w 853"/>
                  <a:gd name="T19" fmla="*/ 0 h 460"/>
                  <a:gd name="T20" fmla="*/ 0 w 853"/>
                  <a:gd name="T21" fmla="*/ 0 h 460"/>
                  <a:gd name="T22" fmla="*/ 0 w 853"/>
                  <a:gd name="T23" fmla="*/ 0 h 460"/>
                  <a:gd name="T24" fmla="*/ 0 w 853"/>
                  <a:gd name="T25" fmla="*/ 0 h 460"/>
                  <a:gd name="T26" fmla="*/ 0 w 853"/>
                  <a:gd name="T27" fmla="*/ 0 h 460"/>
                  <a:gd name="T28" fmla="*/ 0 w 853"/>
                  <a:gd name="T29" fmla="*/ 0 h 460"/>
                  <a:gd name="T30" fmla="*/ 0 w 853"/>
                  <a:gd name="T31" fmla="*/ 0 h 46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53"/>
                  <a:gd name="T49" fmla="*/ 0 h 460"/>
                  <a:gd name="T50" fmla="*/ 853 w 853"/>
                  <a:gd name="T51" fmla="*/ 460 h 46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53" h="460">
                    <a:moveTo>
                      <a:pt x="124" y="39"/>
                    </a:moveTo>
                    <a:lnTo>
                      <a:pt x="282" y="193"/>
                    </a:lnTo>
                    <a:lnTo>
                      <a:pt x="495" y="338"/>
                    </a:lnTo>
                    <a:lnTo>
                      <a:pt x="853" y="460"/>
                    </a:lnTo>
                    <a:lnTo>
                      <a:pt x="473" y="344"/>
                    </a:lnTo>
                    <a:lnTo>
                      <a:pt x="262" y="207"/>
                    </a:lnTo>
                    <a:lnTo>
                      <a:pt x="111" y="71"/>
                    </a:lnTo>
                    <a:lnTo>
                      <a:pt x="134" y="202"/>
                    </a:lnTo>
                    <a:lnTo>
                      <a:pt x="293" y="360"/>
                    </a:lnTo>
                    <a:lnTo>
                      <a:pt x="89" y="229"/>
                    </a:lnTo>
                    <a:lnTo>
                      <a:pt x="111" y="419"/>
                    </a:lnTo>
                    <a:lnTo>
                      <a:pt x="16" y="292"/>
                    </a:lnTo>
                    <a:lnTo>
                      <a:pt x="16" y="176"/>
                    </a:lnTo>
                    <a:lnTo>
                      <a:pt x="0" y="85"/>
                    </a:lnTo>
                    <a:lnTo>
                      <a:pt x="67" y="0"/>
                    </a:lnTo>
                    <a:lnTo>
                      <a:pt x="124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1" name="Line 42"/>
              <p:cNvSpPr>
                <a:spLocks noChangeShapeType="1"/>
              </p:cNvSpPr>
              <p:nvPr/>
            </p:nvSpPr>
            <p:spPr bwMode="auto">
              <a:xfrm>
                <a:off x="1833" y="3173"/>
                <a:ext cx="22" cy="3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2" name="Line 43"/>
              <p:cNvSpPr>
                <a:spLocks noChangeShapeType="1"/>
              </p:cNvSpPr>
              <p:nvPr/>
            </p:nvSpPr>
            <p:spPr bwMode="auto">
              <a:xfrm>
                <a:off x="1845" y="3179"/>
                <a:ext cx="16" cy="2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3" name="Line 44"/>
              <p:cNvSpPr>
                <a:spLocks noChangeShapeType="1"/>
              </p:cNvSpPr>
              <p:nvPr/>
            </p:nvSpPr>
            <p:spPr bwMode="auto">
              <a:xfrm>
                <a:off x="1860" y="3187"/>
                <a:ext cx="12" cy="2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4" name="Line 45"/>
              <p:cNvSpPr>
                <a:spLocks noChangeShapeType="1"/>
              </p:cNvSpPr>
              <p:nvPr/>
            </p:nvSpPr>
            <p:spPr bwMode="auto">
              <a:xfrm>
                <a:off x="1874" y="3195"/>
                <a:ext cx="8" cy="1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5" name="Freeform 46"/>
              <p:cNvSpPr>
                <a:spLocks/>
              </p:cNvSpPr>
              <p:nvPr/>
            </p:nvSpPr>
            <p:spPr bwMode="auto">
              <a:xfrm>
                <a:off x="1885" y="3316"/>
                <a:ext cx="27" cy="51"/>
              </a:xfrm>
              <a:custGeom>
                <a:avLst/>
                <a:gdLst>
                  <a:gd name="T0" fmla="*/ 0 w 137"/>
                  <a:gd name="T1" fmla="*/ 0 h 304"/>
                  <a:gd name="T2" fmla="*/ 0 w 137"/>
                  <a:gd name="T3" fmla="*/ 0 h 304"/>
                  <a:gd name="T4" fmla="*/ 0 w 137"/>
                  <a:gd name="T5" fmla="*/ 0 h 304"/>
                  <a:gd name="T6" fmla="*/ 0 w 137"/>
                  <a:gd name="T7" fmla="*/ 0 h 304"/>
                  <a:gd name="T8" fmla="*/ 0 w 137"/>
                  <a:gd name="T9" fmla="*/ 0 h 304"/>
                  <a:gd name="T10" fmla="*/ 0 w 137"/>
                  <a:gd name="T11" fmla="*/ 0 h 30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7"/>
                  <a:gd name="T19" fmla="*/ 0 h 304"/>
                  <a:gd name="T20" fmla="*/ 137 w 137"/>
                  <a:gd name="T21" fmla="*/ 304 h 30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7" h="304">
                    <a:moveTo>
                      <a:pt x="137" y="70"/>
                    </a:moveTo>
                    <a:lnTo>
                      <a:pt x="76" y="138"/>
                    </a:lnTo>
                    <a:lnTo>
                      <a:pt x="0" y="304"/>
                    </a:lnTo>
                    <a:lnTo>
                      <a:pt x="31" y="112"/>
                    </a:lnTo>
                    <a:lnTo>
                      <a:pt x="76" y="0"/>
                    </a:lnTo>
                    <a:lnTo>
                      <a:pt x="137" y="7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6" name="Freeform 47"/>
              <p:cNvSpPr>
                <a:spLocks/>
              </p:cNvSpPr>
              <p:nvPr/>
            </p:nvSpPr>
            <p:spPr bwMode="auto">
              <a:xfrm>
                <a:off x="1816" y="3322"/>
                <a:ext cx="353" cy="421"/>
              </a:xfrm>
              <a:custGeom>
                <a:avLst/>
                <a:gdLst>
                  <a:gd name="T0" fmla="*/ 0 w 1768"/>
                  <a:gd name="T1" fmla="*/ 0 h 2530"/>
                  <a:gd name="T2" fmla="*/ 0 w 1768"/>
                  <a:gd name="T3" fmla="*/ 0 h 2530"/>
                  <a:gd name="T4" fmla="*/ 0 w 1768"/>
                  <a:gd name="T5" fmla="*/ 0 h 2530"/>
                  <a:gd name="T6" fmla="*/ 0 w 1768"/>
                  <a:gd name="T7" fmla="*/ 0 h 2530"/>
                  <a:gd name="T8" fmla="*/ 0 w 1768"/>
                  <a:gd name="T9" fmla="*/ 0 h 2530"/>
                  <a:gd name="T10" fmla="*/ 0 w 1768"/>
                  <a:gd name="T11" fmla="*/ 0 h 2530"/>
                  <a:gd name="T12" fmla="*/ 0 w 1768"/>
                  <a:gd name="T13" fmla="*/ 0 h 2530"/>
                  <a:gd name="T14" fmla="*/ 0 w 1768"/>
                  <a:gd name="T15" fmla="*/ 0 h 2530"/>
                  <a:gd name="T16" fmla="*/ 0 w 1768"/>
                  <a:gd name="T17" fmla="*/ 0 h 2530"/>
                  <a:gd name="T18" fmla="*/ 0 w 1768"/>
                  <a:gd name="T19" fmla="*/ 0 h 2530"/>
                  <a:gd name="T20" fmla="*/ 0 w 1768"/>
                  <a:gd name="T21" fmla="*/ 0 h 2530"/>
                  <a:gd name="T22" fmla="*/ 0 w 1768"/>
                  <a:gd name="T23" fmla="*/ 0 h 2530"/>
                  <a:gd name="T24" fmla="*/ 0 w 1768"/>
                  <a:gd name="T25" fmla="*/ 0 h 2530"/>
                  <a:gd name="T26" fmla="*/ 0 w 1768"/>
                  <a:gd name="T27" fmla="*/ 0 h 2530"/>
                  <a:gd name="T28" fmla="*/ 0 w 1768"/>
                  <a:gd name="T29" fmla="*/ 0 h 2530"/>
                  <a:gd name="T30" fmla="*/ 0 w 1768"/>
                  <a:gd name="T31" fmla="*/ 0 h 2530"/>
                  <a:gd name="T32" fmla="*/ 0 w 1768"/>
                  <a:gd name="T33" fmla="*/ 0 h 2530"/>
                  <a:gd name="T34" fmla="*/ 0 w 1768"/>
                  <a:gd name="T35" fmla="*/ 0 h 2530"/>
                  <a:gd name="T36" fmla="*/ 0 w 1768"/>
                  <a:gd name="T37" fmla="*/ 0 h 2530"/>
                  <a:gd name="T38" fmla="*/ 0 w 1768"/>
                  <a:gd name="T39" fmla="*/ 0 h 2530"/>
                  <a:gd name="T40" fmla="*/ 0 w 1768"/>
                  <a:gd name="T41" fmla="*/ 0 h 2530"/>
                  <a:gd name="T42" fmla="*/ 0 w 1768"/>
                  <a:gd name="T43" fmla="*/ 0 h 2530"/>
                  <a:gd name="T44" fmla="*/ 0 w 1768"/>
                  <a:gd name="T45" fmla="*/ 0 h 2530"/>
                  <a:gd name="T46" fmla="*/ 0 w 1768"/>
                  <a:gd name="T47" fmla="*/ 0 h 2530"/>
                  <a:gd name="T48" fmla="*/ 0 w 1768"/>
                  <a:gd name="T49" fmla="*/ 0 h 2530"/>
                  <a:gd name="T50" fmla="*/ 0 w 1768"/>
                  <a:gd name="T51" fmla="*/ 0 h 2530"/>
                  <a:gd name="T52" fmla="*/ 0 w 1768"/>
                  <a:gd name="T53" fmla="*/ 0 h 2530"/>
                  <a:gd name="T54" fmla="*/ 0 w 1768"/>
                  <a:gd name="T55" fmla="*/ 0 h 2530"/>
                  <a:gd name="T56" fmla="*/ 0 w 1768"/>
                  <a:gd name="T57" fmla="*/ 0 h 2530"/>
                  <a:gd name="T58" fmla="*/ 0 w 1768"/>
                  <a:gd name="T59" fmla="*/ 0 h 2530"/>
                  <a:gd name="T60" fmla="*/ 0 w 1768"/>
                  <a:gd name="T61" fmla="*/ 0 h 2530"/>
                  <a:gd name="T62" fmla="*/ 0 w 1768"/>
                  <a:gd name="T63" fmla="*/ 0 h 2530"/>
                  <a:gd name="T64" fmla="*/ 0 w 1768"/>
                  <a:gd name="T65" fmla="*/ 0 h 2530"/>
                  <a:gd name="T66" fmla="*/ 0 w 1768"/>
                  <a:gd name="T67" fmla="*/ 0 h 2530"/>
                  <a:gd name="T68" fmla="*/ 0 w 1768"/>
                  <a:gd name="T69" fmla="*/ 0 h 2530"/>
                  <a:gd name="T70" fmla="*/ 0 w 1768"/>
                  <a:gd name="T71" fmla="*/ 0 h 2530"/>
                  <a:gd name="T72" fmla="*/ 0 w 1768"/>
                  <a:gd name="T73" fmla="*/ 0 h 2530"/>
                  <a:gd name="T74" fmla="*/ 0 w 1768"/>
                  <a:gd name="T75" fmla="*/ 0 h 2530"/>
                  <a:gd name="T76" fmla="*/ 0 w 1768"/>
                  <a:gd name="T77" fmla="*/ 0 h 2530"/>
                  <a:gd name="T78" fmla="*/ 0 w 1768"/>
                  <a:gd name="T79" fmla="*/ 0 h 253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768"/>
                  <a:gd name="T121" fmla="*/ 0 h 2530"/>
                  <a:gd name="T122" fmla="*/ 1768 w 1768"/>
                  <a:gd name="T123" fmla="*/ 2530 h 253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768" h="2530">
                    <a:moveTo>
                      <a:pt x="505" y="89"/>
                    </a:moveTo>
                    <a:lnTo>
                      <a:pt x="582" y="219"/>
                    </a:lnTo>
                    <a:lnTo>
                      <a:pt x="582" y="391"/>
                    </a:lnTo>
                    <a:lnTo>
                      <a:pt x="277" y="195"/>
                    </a:lnTo>
                    <a:lnTo>
                      <a:pt x="0" y="168"/>
                    </a:lnTo>
                    <a:lnTo>
                      <a:pt x="494" y="378"/>
                    </a:lnTo>
                    <a:lnTo>
                      <a:pt x="1119" y="1376"/>
                    </a:lnTo>
                    <a:lnTo>
                      <a:pt x="700" y="1299"/>
                    </a:lnTo>
                    <a:lnTo>
                      <a:pt x="277" y="1155"/>
                    </a:lnTo>
                    <a:lnTo>
                      <a:pt x="710" y="1338"/>
                    </a:lnTo>
                    <a:lnTo>
                      <a:pt x="1309" y="1516"/>
                    </a:lnTo>
                    <a:lnTo>
                      <a:pt x="1309" y="1804"/>
                    </a:lnTo>
                    <a:lnTo>
                      <a:pt x="1371" y="1687"/>
                    </a:lnTo>
                    <a:lnTo>
                      <a:pt x="1477" y="1881"/>
                    </a:lnTo>
                    <a:lnTo>
                      <a:pt x="1564" y="1855"/>
                    </a:lnTo>
                    <a:lnTo>
                      <a:pt x="1650" y="2116"/>
                    </a:lnTo>
                    <a:lnTo>
                      <a:pt x="1650" y="2530"/>
                    </a:lnTo>
                    <a:lnTo>
                      <a:pt x="1728" y="2050"/>
                    </a:lnTo>
                    <a:lnTo>
                      <a:pt x="1669" y="1831"/>
                    </a:lnTo>
                    <a:lnTo>
                      <a:pt x="1500" y="1818"/>
                    </a:lnTo>
                    <a:lnTo>
                      <a:pt x="1371" y="1625"/>
                    </a:lnTo>
                    <a:lnTo>
                      <a:pt x="1362" y="1492"/>
                    </a:lnTo>
                    <a:lnTo>
                      <a:pt x="1167" y="1363"/>
                    </a:lnTo>
                    <a:lnTo>
                      <a:pt x="1094" y="1221"/>
                    </a:lnTo>
                    <a:lnTo>
                      <a:pt x="1691" y="1221"/>
                    </a:lnTo>
                    <a:lnTo>
                      <a:pt x="1768" y="804"/>
                    </a:lnTo>
                    <a:lnTo>
                      <a:pt x="1669" y="1116"/>
                    </a:lnTo>
                    <a:lnTo>
                      <a:pt x="1309" y="1155"/>
                    </a:lnTo>
                    <a:lnTo>
                      <a:pt x="1182" y="1000"/>
                    </a:lnTo>
                    <a:lnTo>
                      <a:pt x="1193" y="791"/>
                    </a:lnTo>
                    <a:lnTo>
                      <a:pt x="1119" y="985"/>
                    </a:lnTo>
                    <a:lnTo>
                      <a:pt x="979" y="804"/>
                    </a:lnTo>
                    <a:lnTo>
                      <a:pt x="1004" y="650"/>
                    </a:lnTo>
                    <a:lnTo>
                      <a:pt x="876" y="830"/>
                    </a:lnTo>
                    <a:lnTo>
                      <a:pt x="815" y="674"/>
                    </a:lnTo>
                    <a:lnTo>
                      <a:pt x="674" y="495"/>
                    </a:lnTo>
                    <a:lnTo>
                      <a:pt x="662" y="271"/>
                    </a:lnTo>
                    <a:lnTo>
                      <a:pt x="597" y="142"/>
                    </a:lnTo>
                    <a:lnTo>
                      <a:pt x="573" y="0"/>
                    </a:lnTo>
                    <a:lnTo>
                      <a:pt x="505" y="8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7" name="Freeform 48"/>
              <p:cNvSpPr>
                <a:spLocks/>
              </p:cNvSpPr>
              <p:nvPr/>
            </p:nvSpPr>
            <p:spPr bwMode="auto">
              <a:xfrm>
                <a:off x="1927" y="3709"/>
                <a:ext cx="44" cy="195"/>
              </a:xfrm>
              <a:custGeom>
                <a:avLst/>
                <a:gdLst>
                  <a:gd name="T0" fmla="*/ 0 w 217"/>
                  <a:gd name="T1" fmla="*/ 0 h 1168"/>
                  <a:gd name="T2" fmla="*/ 0 w 217"/>
                  <a:gd name="T3" fmla="*/ 0 h 1168"/>
                  <a:gd name="T4" fmla="*/ 0 w 217"/>
                  <a:gd name="T5" fmla="*/ 0 h 1168"/>
                  <a:gd name="T6" fmla="*/ 0 w 217"/>
                  <a:gd name="T7" fmla="*/ 0 h 1168"/>
                  <a:gd name="T8" fmla="*/ 0 w 217"/>
                  <a:gd name="T9" fmla="*/ 0 h 1168"/>
                  <a:gd name="T10" fmla="*/ 0 w 217"/>
                  <a:gd name="T11" fmla="*/ 0 h 1168"/>
                  <a:gd name="T12" fmla="*/ 0 w 217"/>
                  <a:gd name="T13" fmla="*/ 0 h 1168"/>
                  <a:gd name="T14" fmla="*/ 0 w 217"/>
                  <a:gd name="T15" fmla="*/ 0 h 1168"/>
                  <a:gd name="T16" fmla="*/ 0 w 217"/>
                  <a:gd name="T17" fmla="*/ 0 h 11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7"/>
                  <a:gd name="T28" fmla="*/ 0 h 1168"/>
                  <a:gd name="T29" fmla="*/ 217 w 217"/>
                  <a:gd name="T30" fmla="*/ 1168 h 116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7" h="1168">
                    <a:moveTo>
                      <a:pt x="166" y="0"/>
                    </a:moveTo>
                    <a:lnTo>
                      <a:pt x="181" y="947"/>
                    </a:lnTo>
                    <a:lnTo>
                      <a:pt x="117" y="1102"/>
                    </a:lnTo>
                    <a:lnTo>
                      <a:pt x="25" y="700"/>
                    </a:lnTo>
                    <a:lnTo>
                      <a:pt x="0" y="801"/>
                    </a:lnTo>
                    <a:lnTo>
                      <a:pt x="90" y="1168"/>
                    </a:lnTo>
                    <a:lnTo>
                      <a:pt x="204" y="986"/>
                    </a:lnTo>
                    <a:lnTo>
                      <a:pt x="217" y="0"/>
                    </a:lnTo>
                    <a:lnTo>
                      <a:pt x="1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8" name="Freeform 49"/>
              <p:cNvSpPr>
                <a:spLocks/>
              </p:cNvSpPr>
              <p:nvPr/>
            </p:nvSpPr>
            <p:spPr bwMode="auto">
              <a:xfrm>
                <a:off x="1454" y="3266"/>
                <a:ext cx="192" cy="627"/>
              </a:xfrm>
              <a:custGeom>
                <a:avLst/>
                <a:gdLst>
                  <a:gd name="T0" fmla="*/ 0 w 959"/>
                  <a:gd name="T1" fmla="*/ 0 h 3764"/>
                  <a:gd name="T2" fmla="*/ 0 w 959"/>
                  <a:gd name="T3" fmla="*/ 0 h 3764"/>
                  <a:gd name="T4" fmla="*/ 0 w 959"/>
                  <a:gd name="T5" fmla="*/ 0 h 3764"/>
                  <a:gd name="T6" fmla="*/ 0 w 959"/>
                  <a:gd name="T7" fmla="*/ 0 h 3764"/>
                  <a:gd name="T8" fmla="*/ 0 w 959"/>
                  <a:gd name="T9" fmla="*/ 0 h 3764"/>
                  <a:gd name="T10" fmla="*/ 0 w 959"/>
                  <a:gd name="T11" fmla="*/ 0 h 3764"/>
                  <a:gd name="T12" fmla="*/ 0 w 959"/>
                  <a:gd name="T13" fmla="*/ 0 h 3764"/>
                  <a:gd name="T14" fmla="*/ 0 w 959"/>
                  <a:gd name="T15" fmla="*/ 0 h 3764"/>
                  <a:gd name="T16" fmla="*/ 0 w 959"/>
                  <a:gd name="T17" fmla="*/ 0 h 3764"/>
                  <a:gd name="T18" fmla="*/ 0 w 959"/>
                  <a:gd name="T19" fmla="*/ 0 h 3764"/>
                  <a:gd name="T20" fmla="*/ 0 w 959"/>
                  <a:gd name="T21" fmla="*/ 0 h 3764"/>
                  <a:gd name="T22" fmla="*/ 0 w 959"/>
                  <a:gd name="T23" fmla="*/ 0 h 3764"/>
                  <a:gd name="T24" fmla="*/ 0 w 959"/>
                  <a:gd name="T25" fmla="*/ 0 h 3764"/>
                  <a:gd name="T26" fmla="*/ 0 w 959"/>
                  <a:gd name="T27" fmla="*/ 0 h 3764"/>
                  <a:gd name="T28" fmla="*/ 0 w 959"/>
                  <a:gd name="T29" fmla="*/ 0 h 3764"/>
                  <a:gd name="T30" fmla="*/ 0 w 959"/>
                  <a:gd name="T31" fmla="*/ 0 h 3764"/>
                  <a:gd name="T32" fmla="*/ 0 w 959"/>
                  <a:gd name="T33" fmla="*/ 0 h 3764"/>
                  <a:gd name="T34" fmla="*/ 0 w 959"/>
                  <a:gd name="T35" fmla="*/ 0 h 3764"/>
                  <a:gd name="T36" fmla="*/ 0 w 959"/>
                  <a:gd name="T37" fmla="*/ 0 h 3764"/>
                  <a:gd name="T38" fmla="*/ 0 w 959"/>
                  <a:gd name="T39" fmla="*/ 0 h 3764"/>
                  <a:gd name="T40" fmla="*/ 0 w 959"/>
                  <a:gd name="T41" fmla="*/ 0 h 37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59"/>
                  <a:gd name="T64" fmla="*/ 0 h 3764"/>
                  <a:gd name="T65" fmla="*/ 959 w 959"/>
                  <a:gd name="T66" fmla="*/ 3764 h 37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59" h="3764">
                    <a:moveTo>
                      <a:pt x="959" y="0"/>
                    </a:moveTo>
                    <a:lnTo>
                      <a:pt x="790" y="206"/>
                    </a:lnTo>
                    <a:lnTo>
                      <a:pt x="639" y="623"/>
                    </a:lnTo>
                    <a:lnTo>
                      <a:pt x="232" y="1387"/>
                    </a:lnTo>
                    <a:lnTo>
                      <a:pt x="115" y="1997"/>
                    </a:lnTo>
                    <a:lnTo>
                      <a:pt x="179" y="2840"/>
                    </a:lnTo>
                    <a:lnTo>
                      <a:pt x="91" y="3231"/>
                    </a:lnTo>
                    <a:lnTo>
                      <a:pt x="371" y="3663"/>
                    </a:lnTo>
                    <a:lnTo>
                      <a:pt x="91" y="3323"/>
                    </a:lnTo>
                    <a:lnTo>
                      <a:pt x="29" y="3673"/>
                    </a:lnTo>
                    <a:lnTo>
                      <a:pt x="14" y="3764"/>
                    </a:lnTo>
                    <a:lnTo>
                      <a:pt x="29" y="3480"/>
                    </a:lnTo>
                    <a:lnTo>
                      <a:pt x="65" y="3285"/>
                    </a:lnTo>
                    <a:lnTo>
                      <a:pt x="0" y="3154"/>
                    </a:lnTo>
                    <a:lnTo>
                      <a:pt x="100" y="2807"/>
                    </a:lnTo>
                    <a:lnTo>
                      <a:pt x="80" y="2052"/>
                    </a:lnTo>
                    <a:lnTo>
                      <a:pt x="138" y="1531"/>
                    </a:lnTo>
                    <a:lnTo>
                      <a:pt x="256" y="1167"/>
                    </a:lnTo>
                    <a:lnTo>
                      <a:pt x="626" y="544"/>
                    </a:lnTo>
                    <a:lnTo>
                      <a:pt x="804" y="128"/>
                    </a:lnTo>
                    <a:lnTo>
                      <a:pt x="95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49" name="Freeform 50"/>
              <p:cNvSpPr>
                <a:spLocks/>
              </p:cNvSpPr>
              <p:nvPr/>
            </p:nvSpPr>
            <p:spPr bwMode="auto">
              <a:xfrm>
                <a:off x="1302" y="3525"/>
                <a:ext cx="2188" cy="492"/>
              </a:xfrm>
              <a:custGeom>
                <a:avLst/>
                <a:gdLst>
                  <a:gd name="T0" fmla="*/ 0 w 10943"/>
                  <a:gd name="T1" fmla="*/ 0 h 2947"/>
                  <a:gd name="T2" fmla="*/ 0 w 10943"/>
                  <a:gd name="T3" fmla="*/ 0 h 2947"/>
                  <a:gd name="T4" fmla="*/ 0 w 10943"/>
                  <a:gd name="T5" fmla="*/ 0 h 2947"/>
                  <a:gd name="T6" fmla="*/ 0 w 10943"/>
                  <a:gd name="T7" fmla="*/ 0 h 2947"/>
                  <a:gd name="T8" fmla="*/ 0 w 10943"/>
                  <a:gd name="T9" fmla="*/ 0 h 2947"/>
                  <a:gd name="T10" fmla="*/ 0 w 10943"/>
                  <a:gd name="T11" fmla="*/ 0 h 2947"/>
                  <a:gd name="T12" fmla="*/ 0 w 10943"/>
                  <a:gd name="T13" fmla="*/ 0 h 2947"/>
                  <a:gd name="T14" fmla="*/ 0 w 10943"/>
                  <a:gd name="T15" fmla="*/ 0 h 2947"/>
                  <a:gd name="T16" fmla="*/ 0 w 10943"/>
                  <a:gd name="T17" fmla="*/ 0 h 2947"/>
                  <a:gd name="T18" fmla="*/ 0 w 10943"/>
                  <a:gd name="T19" fmla="*/ 0 h 2947"/>
                  <a:gd name="T20" fmla="*/ 0 w 10943"/>
                  <a:gd name="T21" fmla="*/ 0 h 2947"/>
                  <a:gd name="T22" fmla="*/ 0 w 10943"/>
                  <a:gd name="T23" fmla="*/ 0 h 2947"/>
                  <a:gd name="T24" fmla="*/ 0 w 10943"/>
                  <a:gd name="T25" fmla="*/ 0 h 2947"/>
                  <a:gd name="T26" fmla="*/ 0 w 10943"/>
                  <a:gd name="T27" fmla="*/ 0 h 2947"/>
                  <a:gd name="T28" fmla="*/ 0 w 10943"/>
                  <a:gd name="T29" fmla="*/ 0 h 2947"/>
                  <a:gd name="T30" fmla="*/ 0 w 10943"/>
                  <a:gd name="T31" fmla="*/ 0 h 2947"/>
                  <a:gd name="T32" fmla="*/ 0 w 10943"/>
                  <a:gd name="T33" fmla="*/ 0 h 2947"/>
                  <a:gd name="T34" fmla="*/ 0 w 10943"/>
                  <a:gd name="T35" fmla="*/ 0 h 2947"/>
                  <a:gd name="T36" fmla="*/ 0 w 10943"/>
                  <a:gd name="T37" fmla="*/ 0 h 2947"/>
                  <a:gd name="T38" fmla="*/ 0 w 10943"/>
                  <a:gd name="T39" fmla="*/ 0 h 2947"/>
                  <a:gd name="T40" fmla="*/ 0 w 10943"/>
                  <a:gd name="T41" fmla="*/ 0 h 2947"/>
                  <a:gd name="T42" fmla="*/ 0 w 10943"/>
                  <a:gd name="T43" fmla="*/ 0 h 2947"/>
                  <a:gd name="T44" fmla="*/ 0 w 10943"/>
                  <a:gd name="T45" fmla="*/ 0 h 2947"/>
                  <a:gd name="T46" fmla="*/ 0 w 10943"/>
                  <a:gd name="T47" fmla="*/ 0 h 2947"/>
                  <a:gd name="T48" fmla="*/ 0 w 10943"/>
                  <a:gd name="T49" fmla="*/ 0 h 2947"/>
                  <a:gd name="T50" fmla="*/ 0 w 10943"/>
                  <a:gd name="T51" fmla="*/ 0 h 2947"/>
                  <a:gd name="T52" fmla="*/ 0 w 10943"/>
                  <a:gd name="T53" fmla="*/ 0 h 2947"/>
                  <a:gd name="T54" fmla="*/ 0 w 10943"/>
                  <a:gd name="T55" fmla="*/ 0 h 2947"/>
                  <a:gd name="T56" fmla="*/ 0 w 10943"/>
                  <a:gd name="T57" fmla="*/ 0 h 2947"/>
                  <a:gd name="T58" fmla="*/ 0 w 10943"/>
                  <a:gd name="T59" fmla="*/ 0 h 2947"/>
                  <a:gd name="T60" fmla="*/ 0 w 10943"/>
                  <a:gd name="T61" fmla="*/ 0 h 2947"/>
                  <a:gd name="T62" fmla="*/ 0 w 10943"/>
                  <a:gd name="T63" fmla="*/ 0 h 2947"/>
                  <a:gd name="T64" fmla="*/ 0 w 10943"/>
                  <a:gd name="T65" fmla="*/ 0 h 2947"/>
                  <a:gd name="T66" fmla="*/ 0 w 10943"/>
                  <a:gd name="T67" fmla="*/ 0 h 2947"/>
                  <a:gd name="T68" fmla="*/ 0 w 10943"/>
                  <a:gd name="T69" fmla="*/ 0 h 2947"/>
                  <a:gd name="T70" fmla="*/ 0 w 10943"/>
                  <a:gd name="T71" fmla="*/ 0 h 294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0943"/>
                  <a:gd name="T109" fmla="*/ 0 h 2947"/>
                  <a:gd name="T110" fmla="*/ 10943 w 10943"/>
                  <a:gd name="T111" fmla="*/ 2947 h 294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0943" h="2947">
                    <a:moveTo>
                      <a:pt x="10188" y="2924"/>
                    </a:moveTo>
                    <a:lnTo>
                      <a:pt x="10423" y="2728"/>
                    </a:lnTo>
                    <a:lnTo>
                      <a:pt x="10943" y="2335"/>
                    </a:lnTo>
                    <a:lnTo>
                      <a:pt x="10393" y="2711"/>
                    </a:lnTo>
                    <a:lnTo>
                      <a:pt x="10080" y="2462"/>
                    </a:lnTo>
                    <a:lnTo>
                      <a:pt x="9806" y="2350"/>
                    </a:lnTo>
                    <a:lnTo>
                      <a:pt x="9806" y="2193"/>
                    </a:lnTo>
                    <a:lnTo>
                      <a:pt x="9324" y="2478"/>
                    </a:lnTo>
                    <a:lnTo>
                      <a:pt x="9136" y="2422"/>
                    </a:lnTo>
                    <a:lnTo>
                      <a:pt x="8986" y="2253"/>
                    </a:lnTo>
                    <a:lnTo>
                      <a:pt x="8767" y="2193"/>
                    </a:lnTo>
                    <a:lnTo>
                      <a:pt x="8589" y="1891"/>
                    </a:lnTo>
                    <a:lnTo>
                      <a:pt x="8546" y="1485"/>
                    </a:lnTo>
                    <a:lnTo>
                      <a:pt x="8492" y="1694"/>
                    </a:lnTo>
                    <a:lnTo>
                      <a:pt x="7879" y="1820"/>
                    </a:lnTo>
                    <a:lnTo>
                      <a:pt x="8177" y="1275"/>
                    </a:lnTo>
                    <a:lnTo>
                      <a:pt x="7879" y="1734"/>
                    </a:lnTo>
                    <a:lnTo>
                      <a:pt x="7630" y="2071"/>
                    </a:lnTo>
                    <a:lnTo>
                      <a:pt x="7479" y="2350"/>
                    </a:lnTo>
                    <a:lnTo>
                      <a:pt x="7112" y="2226"/>
                    </a:lnTo>
                    <a:lnTo>
                      <a:pt x="6373" y="1986"/>
                    </a:lnTo>
                    <a:lnTo>
                      <a:pt x="5660" y="1793"/>
                    </a:lnTo>
                    <a:lnTo>
                      <a:pt x="5251" y="1734"/>
                    </a:lnTo>
                    <a:lnTo>
                      <a:pt x="5224" y="1596"/>
                    </a:lnTo>
                    <a:lnTo>
                      <a:pt x="5112" y="1567"/>
                    </a:lnTo>
                    <a:lnTo>
                      <a:pt x="4783" y="1427"/>
                    </a:lnTo>
                    <a:lnTo>
                      <a:pt x="5551" y="981"/>
                    </a:lnTo>
                    <a:lnTo>
                      <a:pt x="5561" y="690"/>
                    </a:lnTo>
                    <a:lnTo>
                      <a:pt x="5510" y="941"/>
                    </a:lnTo>
                    <a:lnTo>
                      <a:pt x="5292" y="1079"/>
                    </a:lnTo>
                    <a:lnTo>
                      <a:pt x="5192" y="1127"/>
                    </a:lnTo>
                    <a:lnTo>
                      <a:pt x="4819" y="1301"/>
                    </a:lnTo>
                    <a:lnTo>
                      <a:pt x="4173" y="1492"/>
                    </a:lnTo>
                    <a:lnTo>
                      <a:pt x="3690" y="1249"/>
                    </a:lnTo>
                    <a:lnTo>
                      <a:pt x="3076" y="817"/>
                    </a:lnTo>
                    <a:lnTo>
                      <a:pt x="2263" y="0"/>
                    </a:lnTo>
                    <a:lnTo>
                      <a:pt x="2699" y="570"/>
                    </a:lnTo>
                    <a:lnTo>
                      <a:pt x="2239" y="439"/>
                    </a:lnTo>
                    <a:lnTo>
                      <a:pt x="1679" y="23"/>
                    </a:lnTo>
                    <a:lnTo>
                      <a:pt x="2213" y="478"/>
                    </a:lnTo>
                    <a:lnTo>
                      <a:pt x="2661" y="634"/>
                    </a:lnTo>
                    <a:lnTo>
                      <a:pt x="2418" y="622"/>
                    </a:lnTo>
                    <a:lnTo>
                      <a:pt x="2111" y="546"/>
                    </a:lnTo>
                    <a:lnTo>
                      <a:pt x="2300" y="660"/>
                    </a:lnTo>
                    <a:lnTo>
                      <a:pt x="2671" y="714"/>
                    </a:lnTo>
                    <a:lnTo>
                      <a:pt x="2594" y="806"/>
                    </a:lnTo>
                    <a:lnTo>
                      <a:pt x="2430" y="790"/>
                    </a:lnTo>
                    <a:lnTo>
                      <a:pt x="2177" y="935"/>
                    </a:lnTo>
                    <a:lnTo>
                      <a:pt x="2507" y="908"/>
                    </a:lnTo>
                    <a:lnTo>
                      <a:pt x="2760" y="699"/>
                    </a:lnTo>
                    <a:lnTo>
                      <a:pt x="3168" y="1036"/>
                    </a:lnTo>
                    <a:lnTo>
                      <a:pt x="3675" y="1337"/>
                    </a:lnTo>
                    <a:lnTo>
                      <a:pt x="3345" y="1301"/>
                    </a:lnTo>
                    <a:lnTo>
                      <a:pt x="3309" y="2062"/>
                    </a:lnTo>
                    <a:lnTo>
                      <a:pt x="3205" y="2232"/>
                    </a:lnTo>
                    <a:lnTo>
                      <a:pt x="3144" y="1871"/>
                    </a:lnTo>
                    <a:lnTo>
                      <a:pt x="2938" y="2296"/>
                    </a:lnTo>
                    <a:lnTo>
                      <a:pt x="2543" y="2374"/>
                    </a:lnTo>
                    <a:lnTo>
                      <a:pt x="2187" y="2584"/>
                    </a:lnTo>
                    <a:lnTo>
                      <a:pt x="1666" y="2567"/>
                    </a:lnTo>
                    <a:lnTo>
                      <a:pt x="1033" y="2335"/>
                    </a:lnTo>
                    <a:lnTo>
                      <a:pt x="1235" y="2503"/>
                    </a:lnTo>
                    <a:lnTo>
                      <a:pt x="940" y="2503"/>
                    </a:lnTo>
                    <a:lnTo>
                      <a:pt x="736" y="2217"/>
                    </a:lnTo>
                    <a:lnTo>
                      <a:pt x="432" y="1922"/>
                    </a:lnTo>
                    <a:lnTo>
                      <a:pt x="0" y="1609"/>
                    </a:lnTo>
                    <a:lnTo>
                      <a:pt x="203" y="1832"/>
                    </a:lnTo>
                    <a:lnTo>
                      <a:pt x="455" y="2127"/>
                    </a:lnTo>
                    <a:lnTo>
                      <a:pt x="622" y="2402"/>
                    </a:lnTo>
                    <a:lnTo>
                      <a:pt x="761" y="2676"/>
                    </a:lnTo>
                    <a:lnTo>
                      <a:pt x="890" y="2947"/>
                    </a:lnTo>
                    <a:lnTo>
                      <a:pt x="10188" y="29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0" name="Freeform 51"/>
              <p:cNvSpPr>
                <a:spLocks/>
              </p:cNvSpPr>
              <p:nvPr/>
            </p:nvSpPr>
            <p:spPr bwMode="auto">
              <a:xfrm>
                <a:off x="1623" y="3669"/>
                <a:ext cx="302" cy="196"/>
              </a:xfrm>
              <a:custGeom>
                <a:avLst/>
                <a:gdLst>
                  <a:gd name="T0" fmla="*/ 0 w 1510"/>
                  <a:gd name="T1" fmla="*/ 0 h 1177"/>
                  <a:gd name="T2" fmla="*/ 0 w 1510"/>
                  <a:gd name="T3" fmla="*/ 0 h 1177"/>
                  <a:gd name="T4" fmla="*/ 0 w 1510"/>
                  <a:gd name="T5" fmla="*/ 0 h 1177"/>
                  <a:gd name="T6" fmla="*/ 0 w 1510"/>
                  <a:gd name="T7" fmla="*/ 0 h 1177"/>
                  <a:gd name="T8" fmla="*/ 0 w 1510"/>
                  <a:gd name="T9" fmla="*/ 0 h 1177"/>
                  <a:gd name="T10" fmla="*/ 0 w 1510"/>
                  <a:gd name="T11" fmla="*/ 0 h 1177"/>
                  <a:gd name="T12" fmla="*/ 0 w 1510"/>
                  <a:gd name="T13" fmla="*/ 0 h 1177"/>
                  <a:gd name="T14" fmla="*/ 0 w 1510"/>
                  <a:gd name="T15" fmla="*/ 0 h 1177"/>
                  <a:gd name="T16" fmla="*/ 0 w 1510"/>
                  <a:gd name="T17" fmla="*/ 0 h 1177"/>
                  <a:gd name="T18" fmla="*/ 0 w 1510"/>
                  <a:gd name="T19" fmla="*/ 0 h 1177"/>
                  <a:gd name="T20" fmla="*/ 0 w 1510"/>
                  <a:gd name="T21" fmla="*/ 0 h 1177"/>
                  <a:gd name="T22" fmla="*/ 0 w 1510"/>
                  <a:gd name="T23" fmla="*/ 0 h 1177"/>
                  <a:gd name="T24" fmla="*/ 0 w 1510"/>
                  <a:gd name="T25" fmla="*/ 0 h 1177"/>
                  <a:gd name="T26" fmla="*/ 0 w 1510"/>
                  <a:gd name="T27" fmla="*/ 0 h 1177"/>
                  <a:gd name="T28" fmla="*/ 0 w 1510"/>
                  <a:gd name="T29" fmla="*/ 0 h 117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510"/>
                  <a:gd name="T46" fmla="*/ 0 h 1177"/>
                  <a:gd name="T47" fmla="*/ 1510 w 1510"/>
                  <a:gd name="T48" fmla="*/ 1177 h 117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510" h="1177">
                    <a:moveTo>
                      <a:pt x="1392" y="0"/>
                    </a:moveTo>
                    <a:lnTo>
                      <a:pt x="1259" y="248"/>
                    </a:lnTo>
                    <a:lnTo>
                      <a:pt x="1066" y="455"/>
                    </a:lnTo>
                    <a:lnTo>
                      <a:pt x="757" y="684"/>
                    </a:lnTo>
                    <a:lnTo>
                      <a:pt x="432" y="884"/>
                    </a:lnTo>
                    <a:lnTo>
                      <a:pt x="289" y="1003"/>
                    </a:lnTo>
                    <a:lnTo>
                      <a:pt x="0" y="1177"/>
                    </a:lnTo>
                    <a:lnTo>
                      <a:pt x="826" y="821"/>
                    </a:lnTo>
                    <a:lnTo>
                      <a:pt x="1286" y="307"/>
                    </a:lnTo>
                    <a:lnTo>
                      <a:pt x="1286" y="491"/>
                    </a:lnTo>
                    <a:lnTo>
                      <a:pt x="1164" y="749"/>
                    </a:lnTo>
                    <a:lnTo>
                      <a:pt x="1343" y="406"/>
                    </a:lnTo>
                    <a:lnTo>
                      <a:pt x="1358" y="185"/>
                    </a:lnTo>
                    <a:lnTo>
                      <a:pt x="1510" y="63"/>
                    </a:lnTo>
                    <a:lnTo>
                      <a:pt x="139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1" name="Freeform 52"/>
              <p:cNvSpPr>
                <a:spLocks/>
              </p:cNvSpPr>
              <p:nvPr/>
            </p:nvSpPr>
            <p:spPr bwMode="auto">
              <a:xfrm>
                <a:off x="1731" y="3698"/>
                <a:ext cx="208" cy="232"/>
              </a:xfrm>
              <a:custGeom>
                <a:avLst/>
                <a:gdLst>
                  <a:gd name="T0" fmla="*/ 0 w 1043"/>
                  <a:gd name="T1" fmla="*/ 0 h 1395"/>
                  <a:gd name="T2" fmla="*/ 0 w 1043"/>
                  <a:gd name="T3" fmla="*/ 0 h 1395"/>
                  <a:gd name="T4" fmla="*/ 0 w 1043"/>
                  <a:gd name="T5" fmla="*/ 0 h 1395"/>
                  <a:gd name="T6" fmla="*/ 0 w 1043"/>
                  <a:gd name="T7" fmla="*/ 0 h 1395"/>
                  <a:gd name="T8" fmla="*/ 0 w 1043"/>
                  <a:gd name="T9" fmla="*/ 0 h 1395"/>
                  <a:gd name="T10" fmla="*/ 0 w 1043"/>
                  <a:gd name="T11" fmla="*/ 0 h 1395"/>
                  <a:gd name="T12" fmla="*/ 0 w 1043"/>
                  <a:gd name="T13" fmla="*/ 0 h 1395"/>
                  <a:gd name="T14" fmla="*/ 0 w 1043"/>
                  <a:gd name="T15" fmla="*/ 0 h 1395"/>
                  <a:gd name="T16" fmla="*/ 0 w 1043"/>
                  <a:gd name="T17" fmla="*/ 0 h 13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43"/>
                  <a:gd name="T28" fmla="*/ 0 h 1395"/>
                  <a:gd name="T29" fmla="*/ 1043 w 1043"/>
                  <a:gd name="T30" fmla="*/ 1395 h 13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43" h="1395">
                    <a:moveTo>
                      <a:pt x="1043" y="0"/>
                    </a:moveTo>
                    <a:lnTo>
                      <a:pt x="932" y="367"/>
                    </a:lnTo>
                    <a:lnTo>
                      <a:pt x="504" y="1005"/>
                    </a:lnTo>
                    <a:lnTo>
                      <a:pt x="0" y="1395"/>
                    </a:lnTo>
                    <a:lnTo>
                      <a:pt x="661" y="918"/>
                    </a:lnTo>
                    <a:lnTo>
                      <a:pt x="1007" y="306"/>
                    </a:lnTo>
                    <a:lnTo>
                      <a:pt x="1007" y="798"/>
                    </a:lnTo>
                    <a:lnTo>
                      <a:pt x="1043" y="355"/>
                    </a:lnTo>
                    <a:lnTo>
                      <a:pt x="104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2" name="Freeform 53"/>
              <p:cNvSpPr>
                <a:spLocks/>
              </p:cNvSpPr>
              <p:nvPr/>
            </p:nvSpPr>
            <p:spPr bwMode="auto">
              <a:xfrm>
                <a:off x="2150" y="3584"/>
                <a:ext cx="257" cy="55"/>
              </a:xfrm>
              <a:custGeom>
                <a:avLst/>
                <a:gdLst>
                  <a:gd name="T0" fmla="*/ 0 w 1287"/>
                  <a:gd name="T1" fmla="*/ 0 h 328"/>
                  <a:gd name="T2" fmla="*/ 0 w 1287"/>
                  <a:gd name="T3" fmla="*/ 0 h 328"/>
                  <a:gd name="T4" fmla="*/ 0 w 1287"/>
                  <a:gd name="T5" fmla="*/ 0 h 328"/>
                  <a:gd name="T6" fmla="*/ 0 w 1287"/>
                  <a:gd name="T7" fmla="*/ 0 h 328"/>
                  <a:gd name="T8" fmla="*/ 0 w 1287"/>
                  <a:gd name="T9" fmla="*/ 0 h 328"/>
                  <a:gd name="T10" fmla="*/ 0 w 1287"/>
                  <a:gd name="T11" fmla="*/ 0 h 328"/>
                  <a:gd name="T12" fmla="*/ 0 w 1287"/>
                  <a:gd name="T13" fmla="*/ 0 h 328"/>
                  <a:gd name="T14" fmla="*/ 0 w 1287"/>
                  <a:gd name="T15" fmla="*/ 0 h 328"/>
                  <a:gd name="T16" fmla="*/ 0 w 1287"/>
                  <a:gd name="T17" fmla="*/ 0 h 328"/>
                  <a:gd name="T18" fmla="*/ 0 w 1287"/>
                  <a:gd name="T19" fmla="*/ 0 h 328"/>
                  <a:gd name="T20" fmla="*/ 0 w 1287"/>
                  <a:gd name="T21" fmla="*/ 0 h 32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87"/>
                  <a:gd name="T34" fmla="*/ 0 h 328"/>
                  <a:gd name="T35" fmla="*/ 1287 w 1287"/>
                  <a:gd name="T36" fmla="*/ 328 h 32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87" h="328">
                    <a:moveTo>
                      <a:pt x="0" y="328"/>
                    </a:moveTo>
                    <a:lnTo>
                      <a:pt x="112" y="230"/>
                    </a:lnTo>
                    <a:lnTo>
                      <a:pt x="447" y="252"/>
                    </a:lnTo>
                    <a:lnTo>
                      <a:pt x="1082" y="0"/>
                    </a:lnTo>
                    <a:lnTo>
                      <a:pt x="1271" y="169"/>
                    </a:lnTo>
                    <a:lnTo>
                      <a:pt x="1287" y="316"/>
                    </a:lnTo>
                    <a:lnTo>
                      <a:pt x="1227" y="169"/>
                    </a:lnTo>
                    <a:lnTo>
                      <a:pt x="1035" y="60"/>
                    </a:lnTo>
                    <a:lnTo>
                      <a:pt x="412" y="328"/>
                    </a:lnTo>
                    <a:lnTo>
                      <a:pt x="124" y="278"/>
                    </a:lnTo>
                    <a:lnTo>
                      <a:pt x="0" y="3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3" name="Freeform 54"/>
              <p:cNvSpPr>
                <a:spLocks/>
              </p:cNvSpPr>
              <p:nvPr/>
            </p:nvSpPr>
            <p:spPr bwMode="auto">
              <a:xfrm>
                <a:off x="2165" y="3500"/>
                <a:ext cx="175" cy="65"/>
              </a:xfrm>
              <a:custGeom>
                <a:avLst/>
                <a:gdLst>
                  <a:gd name="T0" fmla="*/ 0 w 875"/>
                  <a:gd name="T1" fmla="*/ 0 h 390"/>
                  <a:gd name="T2" fmla="*/ 0 w 875"/>
                  <a:gd name="T3" fmla="*/ 0 h 390"/>
                  <a:gd name="T4" fmla="*/ 0 w 875"/>
                  <a:gd name="T5" fmla="*/ 0 h 390"/>
                  <a:gd name="T6" fmla="*/ 0 w 875"/>
                  <a:gd name="T7" fmla="*/ 0 h 390"/>
                  <a:gd name="T8" fmla="*/ 0 w 875"/>
                  <a:gd name="T9" fmla="*/ 0 h 390"/>
                  <a:gd name="T10" fmla="*/ 0 w 875"/>
                  <a:gd name="T11" fmla="*/ 0 h 390"/>
                  <a:gd name="T12" fmla="*/ 0 w 875"/>
                  <a:gd name="T13" fmla="*/ 0 h 390"/>
                  <a:gd name="T14" fmla="*/ 0 w 875"/>
                  <a:gd name="T15" fmla="*/ 0 h 390"/>
                  <a:gd name="T16" fmla="*/ 0 w 875"/>
                  <a:gd name="T17" fmla="*/ 0 h 390"/>
                  <a:gd name="T18" fmla="*/ 0 w 875"/>
                  <a:gd name="T19" fmla="*/ 0 h 390"/>
                  <a:gd name="T20" fmla="*/ 0 w 875"/>
                  <a:gd name="T21" fmla="*/ 0 h 390"/>
                  <a:gd name="T22" fmla="*/ 0 w 875"/>
                  <a:gd name="T23" fmla="*/ 0 h 390"/>
                  <a:gd name="T24" fmla="*/ 0 w 875"/>
                  <a:gd name="T25" fmla="*/ 0 h 390"/>
                  <a:gd name="T26" fmla="*/ 0 w 875"/>
                  <a:gd name="T27" fmla="*/ 0 h 390"/>
                  <a:gd name="T28" fmla="*/ 0 w 875"/>
                  <a:gd name="T29" fmla="*/ 0 h 390"/>
                  <a:gd name="T30" fmla="*/ 0 w 875"/>
                  <a:gd name="T31" fmla="*/ 0 h 390"/>
                  <a:gd name="T32" fmla="*/ 0 w 875"/>
                  <a:gd name="T33" fmla="*/ 0 h 39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75"/>
                  <a:gd name="T52" fmla="*/ 0 h 390"/>
                  <a:gd name="T53" fmla="*/ 875 w 875"/>
                  <a:gd name="T54" fmla="*/ 390 h 39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75" h="390">
                    <a:moveTo>
                      <a:pt x="0" y="0"/>
                    </a:moveTo>
                    <a:lnTo>
                      <a:pt x="323" y="242"/>
                    </a:lnTo>
                    <a:lnTo>
                      <a:pt x="635" y="268"/>
                    </a:lnTo>
                    <a:lnTo>
                      <a:pt x="828" y="354"/>
                    </a:lnTo>
                    <a:lnTo>
                      <a:pt x="840" y="318"/>
                    </a:lnTo>
                    <a:lnTo>
                      <a:pt x="730" y="185"/>
                    </a:lnTo>
                    <a:lnTo>
                      <a:pt x="565" y="146"/>
                    </a:lnTo>
                    <a:lnTo>
                      <a:pt x="492" y="0"/>
                    </a:lnTo>
                    <a:lnTo>
                      <a:pt x="624" y="110"/>
                    </a:lnTo>
                    <a:lnTo>
                      <a:pt x="755" y="185"/>
                    </a:lnTo>
                    <a:lnTo>
                      <a:pt x="875" y="329"/>
                    </a:lnTo>
                    <a:lnTo>
                      <a:pt x="840" y="390"/>
                    </a:lnTo>
                    <a:lnTo>
                      <a:pt x="647" y="305"/>
                    </a:lnTo>
                    <a:lnTo>
                      <a:pt x="336" y="257"/>
                    </a:lnTo>
                    <a:lnTo>
                      <a:pt x="242" y="220"/>
                    </a:lnTo>
                    <a:lnTo>
                      <a:pt x="83" y="1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4" name="Freeform 55"/>
              <p:cNvSpPr>
                <a:spLocks/>
              </p:cNvSpPr>
              <p:nvPr/>
            </p:nvSpPr>
            <p:spPr bwMode="auto">
              <a:xfrm>
                <a:off x="1123" y="3514"/>
                <a:ext cx="343" cy="503"/>
              </a:xfrm>
              <a:custGeom>
                <a:avLst/>
                <a:gdLst>
                  <a:gd name="T0" fmla="*/ 0 w 1716"/>
                  <a:gd name="T1" fmla="*/ 0 h 3019"/>
                  <a:gd name="T2" fmla="*/ 0 w 1716"/>
                  <a:gd name="T3" fmla="*/ 0 h 3019"/>
                  <a:gd name="T4" fmla="*/ 0 w 1716"/>
                  <a:gd name="T5" fmla="*/ 0 h 3019"/>
                  <a:gd name="T6" fmla="*/ 0 w 1716"/>
                  <a:gd name="T7" fmla="*/ 0 h 3019"/>
                  <a:gd name="T8" fmla="*/ 0 w 1716"/>
                  <a:gd name="T9" fmla="*/ 0 h 3019"/>
                  <a:gd name="T10" fmla="*/ 0 w 1716"/>
                  <a:gd name="T11" fmla="*/ 0 h 3019"/>
                  <a:gd name="T12" fmla="*/ 0 w 1716"/>
                  <a:gd name="T13" fmla="*/ 0 h 3019"/>
                  <a:gd name="T14" fmla="*/ 0 w 1716"/>
                  <a:gd name="T15" fmla="*/ 0 h 3019"/>
                  <a:gd name="T16" fmla="*/ 0 w 1716"/>
                  <a:gd name="T17" fmla="*/ 0 h 3019"/>
                  <a:gd name="T18" fmla="*/ 0 w 1716"/>
                  <a:gd name="T19" fmla="*/ 0 h 3019"/>
                  <a:gd name="T20" fmla="*/ 0 w 1716"/>
                  <a:gd name="T21" fmla="*/ 0 h 3019"/>
                  <a:gd name="T22" fmla="*/ 0 w 1716"/>
                  <a:gd name="T23" fmla="*/ 0 h 3019"/>
                  <a:gd name="T24" fmla="*/ 0 w 1716"/>
                  <a:gd name="T25" fmla="*/ 0 h 3019"/>
                  <a:gd name="T26" fmla="*/ 0 w 1716"/>
                  <a:gd name="T27" fmla="*/ 0 h 3019"/>
                  <a:gd name="T28" fmla="*/ 0 w 1716"/>
                  <a:gd name="T29" fmla="*/ 0 h 3019"/>
                  <a:gd name="T30" fmla="*/ 0 w 1716"/>
                  <a:gd name="T31" fmla="*/ 0 h 3019"/>
                  <a:gd name="T32" fmla="*/ 0 w 1716"/>
                  <a:gd name="T33" fmla="*/ 0 h 3019"/>
                  <a:gd name="T34" fmla="*/ 0 w 1716"/>
                  <a:gd name="T35" fmla="*/ 0 h 3019"/>
                  <a:gd name="T36" fmla="*/ 0 w 1716"/>
                  <a:gd name="T37" fmla="*/ 0 h 3019"/>
                  <a:gd name="T38" fmla="*/ 0 w 1716"/>
                  <a:gd name="T39" fmla="*/ 0 h 3019"/>
                  <a:gd name="T40" fmla="*/ 0 w 1716"/>
                  <a:gd name="T41" fmla="*/ 0 h 3019"/>
                  <a:gd name="T42" fmla="*/ 0 w 1716"/>
                  <a:gd name="T43" fmla="*/ 0 h 3019"/>
                  <a:gd name="T44" fmla="*/ 0 w 1716"/>
                  <a:gd name="T45" fmla="*/ 0 h 3019"/>
                  <a:gd name="T46" fmla="*/ 0 w 1716"/>
                  <a:gd name="T47" fmla="*/ 0 h 3019"/>
                  <a:gd name="T48" fmla="*/ 0 w 1716"/>
                  <a:gd name="T49" fmla="*/ 0 h 3019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16"/>
                  <a:gd name="T76" fmla="*/ 0 h 3019"/>
                  <a:gd name="T77" fmla="*/ 1716 w 1716"/>
                  <a:gd name="T78" fmla="*/ 3019 h 3019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16" h="3019">
                    <a:moveTo>
                      <a:pt x="1486" y="3019"/>
                    </a:moveTo>
                    <a:lnTo>
                      <a:pt x="1320" y="2676"/>
                    </a:lnTo>
                    <a:lnTo>
                      <a:pt x="1053" y="2295"/>
                    </a:lnTo>
                    <a:lnTo>
                      <a:pt x="722" y="1873"/>
                    </a:lnTo>
                    <a:lnTo>
                      <a:pt x="364" y="1469"/>
                    </a:lnTo>
                    <a:lnTo>
                      <a:pt x="133" y="1281"/>
                    </a:lnTo>
                    <a:lnTo>
                      <a:pt x="342" y="827"/>
                    </a:lnTo>
                    <a:lnTo>
                      <a:pt x="620" y="412"/>
                    </a:lnTo>
                    <a:lnTo>
                      <a:pt x="869" y="181"/>
                    </a:lnTo>
                    <a:lnTo>
                      <a:pt x="1089" y="68"/>
                    </a:lnTo>
                    <a:lnTo>
                      <a:pt x="1258" y="30"/>
                    </a:lnTo>
                    <a:lnTo>
                      <a:pt x="1516" y="150"/>
                    </a:lnTo>
                    <a:lnTo>
                      <a:pt x="1716" y="299"/>
                    </a:lnTo>
                    <a:lnTo>
                      <a:pt x="1339" y="19"/>
                    </a:lnTo>
                    <a:lnTo>
                      <a:pt x="1189" y="0"/>
                    </a:lnTo>
                    <a:lnTo>
                      <a:pt x="806" y="134"/>
                    </a:lnTo>
                    <a:lnTo>
                      <a:pt x="545" y="377"/>
                    </a:lnTo>
                    <a:lnTo>
                      <a:pt x="223" y="856"/>
                    </a:lnTo>
                    <a:lnTo>
                      <a:pt x="0" y="1325"/>
                    </a:lnTo>
                    <a:lnTo>
                      <a:pt x="415" y="1675"/>
                    </a:lnTo>
                    <a:lnTo>
                      <a:pt x="757" y="2050"/>
                    </a:lnTo>
                    <a:lnTo>
                      <a:pt x="1061" y="2449"/>
                    </a:lnTo>
                    <a:lnTo>
                      <a:pt x="1237" y="2735"/>
                    </a:lnTo>
                    <a:lnTo>
                      <a:pt x="1367" y="3019"/>
                    </a:lnTo>
                    <a:lnTo>
                      <a:pt x="1486" y="30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5" name="Freeform 56"/>
              <p:cNvSpPr>
                <a:spLocks/>
              </p:cNvSpPr>
              <p:nvPr/>
            </p:nvSpPr>
            <p:spPr bwMode="auto">
              <a:xfrm>
                <a:off x="3040" y="3075"/>
                <a:ext cx="231" cy="80"/>
              </a:xfrm>
              <a:custGeom>
                <a:avLst/>
                <a:gdLst>
                  <a:gd name="T0" fmla="*/ 0 w 1152"/>
                  <a:gd name="T1" fmla="*/ 0 h 481"/>
                  <a:gd name="T2" fmla="*/ 0 w 1152"/>
                  <a:gd name="T3" fmla="*/ 0 h 481"/>
                  <a:gd name="T4" fmla="*/ 0 w 1152"/>
                  <a:gd name="T5" fmla="*/ 0 h 481"/>
                  <a:gd name="T6" fmla="*/ 0 w 1152"/>
                  <a:gd name="T7" fmla="*/ 0 h 481"/>
                  <a:gd name="T8" fmla="*/ 0 w 1152"/>
                  <a:gd name="T9" fmla="*/ 0 h 481"/>
                  <a:gd name="T10" fmla="*/ 0 w 1152"/>
                  <a:gd name="T11" fmla="*/ 0 h 481"/>
                  <a:gd name="T12" fmla="*/ 0 w 1152"/>
                  <a:gd name="T13" fmla="*/ 0 h 481"/>
                  <a:gd name="T14" fmla="*/ 0 w 1152"/>
                  <a:gd name="T15" fmla="*/ 0 h 481"/>
                  <a:gd name="T16" fmla="*/ 0 w 1152"/>
                  <a:gd name="T17" fmla="*/ 0 h 481"/>
                  <a:gd name="T18" fmla="*/ 0 w 1152"/>
                  <a:gd name="T19" fmla="*/ 0 h 481"/>
                  <a:gd name="T20" fmla="*/ 0 w 1152"/>
                  <a:gd name="T21" fmla="*/ 0 h 481"/>
                  <a:gd name="T22" fmla="*/ 0 w 1152"/>
                  <a:gd name="T23" fmla="*/ 0 h 481"/>
                  <a:gd name="T24" fmla="*/ 0 w 1152"/>
                  <a:gd name="T25" fmla="*/ 0 h 481"/>
                  <a:gd name="T26" fmla="*/ 0 w 1152"/>
                  <a:gd name="T27" fmla="*/ 0 h 481"/>
                  <a:gd name="T28" fmla="*/ 0 w 1152"/>
                  <a:gd name="T29" fmla="*/ 0 h 481"/>
                  <a:gd name="T30" fmla="*/ 0 w 1152"/>
                  <a:gd name="T31" fmla="*/ 0 h 481"/>
                  <a:gd name="T32" fmla="*/ 0 w 1152"/>
                  <a:gd name="T33" fmla="*/ 0 h 481"/>
                  <a:gd name="T34" fmla="*/ 0 w 1152"/>
                  <a:gd name="T35" fmla="*/ 0 h 481"/>
                  <a:gd name="T36" fmla="*/ 0 w 1152"/>
                  <a:gd name="T37" fmla="*/ 0 h 481"/>
                  <a:gd name="T38" fmla="*/ 0 w 1152"/>
                  <a:gd name="T39" fmla="*/ 0 h 48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152"/>
                  <a:gd name="T61" fmla="*/ 0 h 481"/>
                  <a:gd name="T62" fmla="*/ 1152 w 1152"/>
                  <a:gd name="T63" fmla="*/ 481 h 48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152" h="481">
                    <a:moveTo>
                      <a:pt x="9" y="103"/>
                    </a:moveTo>
                    <a:lnTo>
                      <a:pt x="78" y="103"/>
                    </a:lnTo>
                    <a:lnTo>
                      <a:pt x="201" y="425"/>
                    </a:lnTo>
                    <a:lnTo>
                      <a:pt x="193" y="458"/>
                    </a:lnTo>
                    <a:lnTo>
                      <a:pt x="150" y="481"/>
                    </a:lnTo>
                    <a:lnTo>
                      <a:pt x="201" y="468"/>
                    </a:lnTo>
                    <a:lnTo>
                      <a:pt x="207" y="438"/>
                    </a:lnTo>
                    <a:lnTo>
                      <a:pt x="207" y="366"/>
                    </a:lnTo>
                    <a:lnTo>
                      <a:pt x="386" y="249"/>
                    </a:lnTo>
                    <a:lnTo>
                      <a:pt x="1152" y="52"/>
                    </a:lnTo>
                    <a:lnTo>
                      <a:pt x="1144" y="24"/>
                    </a:lnTo>
                    <a:lnTo>
                      <a:pt x="173" y="288"/>
                    </a:lnTo>
                    <a:lnTo>
                      <a:pt x="135" y="206"/>
                    </a:lnTo>
                    <a:lnTo>
                      <a:pt x="193" y="206"/>
                    </a:lnTo>
                    <a:lnTo>
                      <a:pt x="124" y="163"/>
                    </a:lnTo>
                    <a:lnTo>
                      <a:pt x="99" y="103"/>
                    </a:lnTo>
                    <a:lnTo>
                      <a:pt x="186" y="65"/>
                    </a:lnTo>
                    <a:lnTo>
                      <a:pt x="115" y="0"/>
                    </a:lnTo>
                    <a:lnTo>
                      <a:pt x="0" y="61"/>
                    </a:lnTo>
                    <a:lnTo>
                      <a:pt x="9" y="1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6" name="Freeform 57"/>
              <p:cNvSpPr>
                <a:spLocks/>
              </p:cNvSpPr>
              <p:nvPr/>
            </p:nvSpPr>
            <p:spPr bwMode="auto">
              <a:xfrm>
                <a:off x="3036" y="3098"/>
                <a:ext cx="31" cy="53"/>
              </a:xfrm>
              <a:custGeom>
                <a:avLst/>
                <a:gdLst>
                  <a:gd name="T0" fmla="*/ 0 w 156"/>
                  <a:gd name="T1" fmla="*/ 0 h 318"/>
                  <a:gd name="T2" fmla="*/ 0 w 156"/>
                  <a:gd name="T3" fmla="*/ 0 h 318"/>
                  <a:gd name="T4" fmla="*/ 0 w 156"/>
                  <a:gd name="T5" fmla="*/ 0 h 318"/>
                  <a:gd name="T6" fmla="*/ 0 w 156"/>
                  <a:gd name="T7" fmla="*/ 0 h 318"/>
                  <a:gd name="T8" fmla="*/ 0 w 156"/>
                  <a:gd name="T9" fmla="*/ 0 h 318"/>
                  <a:gd name="T10" fmla="*/ 0 w 156"/>
                  <a:gd name="T11" fmla="*/ 0 h 318"/>
                  <a:gd name="T12" fmla="*/ 0 w 156"/>
                  <a:gd name="T13" fmla="*/ 0 h 31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6"/>
                  <a:gd name="T22" fmla="*/ 0 h 318"/>
                  <a:gd name="T23" fmla="*/ 156 w 156"/>
                  <a:gd name="T24" fmla="*/ 318 h 31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6" h="318">
                    <a:moveTo>
                      <a:pt x="21" y="0"/>
                    </a:moveTo>
                    <a:lnTo>
                      <a:pt x="156" y="318"/>
                    </a:lnTo>
                    <a:lnTo>
                      <a:pt x="41" y="79"/>
                    </a:lnTo>
                    <a:lnTo>
                      <a:pt x="14" y="89"/>
                    </a:lnTo>
                    <a:lnTo>
                      <a:pt x="0" y="30"/>
                    </a:lnTo>
                    <a:lnTo>
                      <a:pt x="14" y="30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7" name="Freeform 58"/>
              <p:cNvSpPr>
                <a:spLocks/>
              </p:cNvSpPr>
              <p:nvPr/>
            </p:nvSpPr>
            <p:spPr bwMode="auto">
              <a:xfrm>
                <a:off x="3009" y="3111"/>
                <a:ext cx="66" cy="85"/>
              </a:xfrm>
              <a:custGeom>
                <a:avLst/>
                <a:gdLst>
                  <a:gd name="T0" fmla="*/ 0 w 332"/>
                  <a:gd name="T1" fmla="*/ 0 h 511"/>
                  <a:gd name="T2" fmla="*/ 0 w 332"/>
                  <a:gd name="T3" fmla="*/ 0 h 511"/>
                  <a:gd name="T4" fmla="*/ 0 w 332"/>
                  <a:gd name="T5" fmla="*/ 0 h 511"/>
                  <a:gd name="T6" fmla="*/ 0 w 332"/>
                  <a:gd name="T7" fmla="*/ 0 h 511"/>
                  <a:gd name="T8" fmla="*/ 0 w 332"/>
                  <a:gd name="T9" fmla="*/ 0 h 511"/>
                  <a:gd name="T10" fmla="*/ 0 w 332"/>
                  <a:gd name="T11" fmla="*/ 0 h 511"/>
                  <a:gd name="T12" fmla="*/ 0 w 332"/>
                  <a:gd name="T13" fmla="*/ 0 h 511"/>
                  <a:gd name="T14" fmla="*/ 0 w 332"/>
                  <a:gd name="T15" fmla="*/ 0 h 511"/>
                  <a:gd name="T16" fmla="*/ 0 w 332"/>
                  <a:gd name="T17" fmla="*/ 0 h 511"/>
                  <a:gd name="T18" fmla="*/ 0 w 332"/>
                  <a:gd name="T19" fmla="*/ 0 h 511"/>
                  <a:gd name="T20" fmla="*/ 0 w 332"/>
                  <a:gd name="T21" fmla="*/ 0 h 511"/>
                  <a:gd name="T22" fmla="*/ 0 w 332"/>
                  <a:gd name="T23" fmla="*/ 0 h 511"/>
                  <a:gd name="T24" fmla="*/ 0 w 332"/>
                  <a:gd name="T25" fmla="*/ 0 h 511"/>
                  <a:gd name="T26" fmla="*/ 0 w 332"/>
                  <a:gd name="T27" fmla="*/ 0 h 51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32"/>
                  <a:gd name="T43" fmla="*/ 0 h 511"/>
                  <a:gd name="T44" fmla="*/ 332 w 332"/>
                  <a:gd name="T45" fmla="*/ 511 h 51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32" h="511">
                    <a:moveTo>
                      <a:pt x="152" y="10"/>
                    </a:moveTo>
                    <a:lnTo>
                      <a:pt x="0" y="314"/>
                    </a:lnTo>
                    <a:lnTo>
                      <a:pt x="53" y="397"/>
                    </a:lnTo>
                    <a:lnTo>
                      <a:pt x="194" y="400"/>
                    </a:lnTo>
                    <a:lnTo>
                      <a:pt x="201" y="511"/>
                    </a:lnTo>
                    <a:lnTo>
                      <a:pt x="245" y="442"/>
                    </a:lnTo>
                    <a:lnTo>
                      <a:pt x="232" y="392"/>
                    </a:lnTo>
                    <a:lnTo>
                      <a:pt x="332" y="397"/>
                    </a:lnTo>
                    <a:lnTo>
                      <a:pt x="309" y="314"/>
                    </a:lnTo>
                    <a:lnTo>
                      <a:pt x="217" y="373"/>
                    </a:lnTo>
                    <a:lnTo>
                      <a:pt x="57" y="364"/>
                    </a:lnTo>
                    <a:lnTo>
                      <a:pt x="32" y="314"/>
                    </a:lnTo>
                    <a:lnTo>
                      <a:pt x="171" y="0"/>
                    </a:lnTo>
                    <a:lnTo>
                      <a:pt x="152" y="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8" name="Freeform 59"/>
              <p:cNvSpPr>
                <a:spLocks/>
              </p:cNvSpPr>
              <p:nvPr/>
            </p:nvSpPr>
            <p:spPr bwMode="auto">
              <a:xfrm>
                <a:off x="3026" y="2909"/>
                <a:ext cx="135" cy="190"/>
              </a:xfrm>
              <a:custGeom>
                <a:avLst/>
                <a:gdLst>
                  <a:gd name="T0" fmla="*/ 0 w 672"/>
                  <a:gd name="T1" fmla="*/ 0 h 1138"/>
                  <a:gd name="T2" fmla="*/ 0 w 672"/>
                  <a:gd name="T3" fmla="*/ 0 h 1138"/>
                  <a:gd name="T4" fmla="*/ 0 w 672"/>
                  <a:gd name="T5" fmla="*/ 0 h 1138"/>
                  <a:gd name="T6" fmla="*/ 0 w 672"/>
                  <a:gd name="T7" fmla="*/ 0 h 1138"/>
                  <a:gd name="T8" fmla="*/ 0 w 672"/>
                  <a:gd name="T9" fmla="*/ 0 h 1138"/>
                  <a:gd name="T10" fmla="*/ 0 w 672"/>
                  <a:gd name="T11" fmla="*/ 0 h 1138"/>
                  <a:gd name="T12" fmla="*/ 0 w 672"/>
                  <a:gd name="T13" fmla="*/ 0 h 1138"/>
                  <a:gd name="T14" fmla="*/ 0 w 672"/>
                  <a:gd name="T15" fmla="*/ 0 h 1138"/>
                  <a:gd name="T16" fmla="*/ 0 w 672"/>
                  <a:gd name="T17" fmla="*/ 0 h 1138"/>
                  <a:gd name="T18" fmla="*/ 0 w 672"/>
                  <a:gd name="T19" fmla="*/ 0 h 1138"/>
                  <a:gd name="T20" fmla="*/ 0 w 672"/>
                  <a:gd name="T21" fmla="*/ 0 h 1138"/>
                  <a:gd name="T22" fmla="*/ 0 w 672"/>
                  <a:gd name="T23" fmla="*/ 0 h 1138"/>
                  <a:gd name="T24" fmla="*/ 0 w 672"/>
                  <a:gd name="T25" fmla="*/ 0 h 1138"/>
                  <a:gd name="T26" fmla="*/ 0 w 672"/>
                  <a:gd name="T27" fmla="*/ 0 h 1138"/>
                  <a:gd name="T28" fmla="*/ 0 w 672"/>
                  <a:gd name="T29" fmla="*/ 0 h 1138"/>
                  <a:gd name="T30" fmla="*/ 0 w 672"/>
                  <a:gd name="T31" fmla="*/ 0 h 1138"/>
                  <a:gd name="T32" fmla="*/ 0 w 672"/>
                  <a:gd name="T33" fmla="*/ 0 h 1138"/>
                  <a:gd name="T34" fmla="*/ 0 w 672"/>
                  <a:gd name="T35" fmla="*/ 0 h 1138"/>
                  <a:gd name="T36" fmla="*/ 0 w 672"/>
                  <a:gd name="T37" fmla="*/ 0 h 1138"/>
                  <a:gd name="T38" fmla="*/ 0 w 672"/>
                  <a:gd name="T39" fmla="*/ 0 h 1138"/>
                  <a:gd name="T40" fmla="*/ 0 w 672"/>
                  <a:gd name="T41" fmla="*/ 0 h 1138"/>
                  <a:gd name="T42" fmla="*/ 0 w 672"/>
                  <a:gd name="T43" fmla="*/ 0 h 1138"/>
                  <a:gd name="T44" fmla="*/ 0 w 672"/>
                  <a:gd name="T45" fmla="*/ 0 h 1138"/>
                  <a:gd name="T46" fmla="*/ 0 w 672"/>
                  <a:gd name="T47" fmla="*/ 0 h 1138"/>
                  <a:gd name="T48" fmla="*/ 0 w 672"/>
                  <a:gd name="T49" fmla="*/ 0 h 1138"/>
                  <a:gd name="T50" fmla="*/ 0 w 672"/>
                  <a:gd name="T51" fmla="*/ 0 h 1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672"/>
                  <a:gd name="T79" fmla="*/ 0 h 1138"/>
                  <a:gd name="T80" fmla="*/ 672 w 672"/>
                  <a:gd name="T81" fmla="*/ 1138 h 1138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672" h="1138">
                    <a:moveTo>
                      <a:pt x="71" y="1110"/>
                    </a:moveTo>
                    <a:lnTo>
                      <a:pt x="29" y="1008"/>
                    </a:lnTo>
                    <a:lnTo>
                      <a:pt x="91" y="798"/>
                    </a:lnTo>
                    <a:lnTo>
                      <a:pt x="80" y="586"/>
                    </a:lnTo>
                    <a:lnTo>
                      <a:pt x="236" y="388"/>
                    </a:lnTo>
                    <a:lnTo>
                      <a:pt x="467" y="308"/>
                    </a:lnTo>
                    <a:lnTo>
                      <a:pt x="586" y="345"/>
                    </a:lnTo>
                    <a:lnTo>
                      <a:pt x="672" y="266"/>
                    </a:lnTo>
                    <a:lnTo>
                      <a:pt x="650" y="229"/>
                    </a:lnTo>
                    <a:lnTo>
                      <a:pt x="515" y="279"/>
                    </a:lnTo>
                    <a:lnTo>
                      <a:pt x="272" y="194"/>
                    </a:lnTo>
                    <a:lnTo>
                      <a:pt x="430" y="266"/>
                    </a:lnTo>
                    <a:lnTo>
                      <a:pt x="278" y="266"/>
                    </a:lnTo>
                    <a:lnTo>
                      <a:pt x="122" y="368"/>
                    </a:lnTo>
                    <a:lnTo>
                      <a:pt x="91" y="315"/>
                    </a:lnTo>
                    <a:lnTo>
                      <a:pt x="179" y="234"/>
                    </a:lnTo>
                    <a:lnTo>
                      <a:pt x="91" y="249"/>
                    </a:lnTo>
                    <a:lnTo>
                      <a:pt x="165" y="168"/>
                    </a:lnTo>
                    <a:lnTo>
                      <a:pt x="401" y="0"/>
                    </a:lnTo>
                    <a:lnTo>
                      <a:pt x="144" y="168"/>
                    </a:lnTo>
                    <a:lnTo>
                      <a:pt x="36" y="302"/>
                    </a:lnTo>
                    <a:lnTo>
                      <a:pt x="14" y="557"/>
                    </a:lnTo>
                    <a:lnTo>
                      <a:pt x="56" y="586"/>
                    </a:lnTo>
                    <a:lnTo>
                      <a:pt x="0" y="1016"/>
                    </a:lnTo>
                    <a:lnTo>
                      <a:pt x="64" y="1138"/>
                    </a:lnTo>
                    <a:lnTo>
                      <a:pt x="71" y="11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59" name="Freeform 60"/>
              <p:cNvSpPr>
                <a:spLocks/>
              </p:cNvSpPr>
              <p:nvPr/>
            </p:nvSpPr>
            <p:spPr bwMode="auto">
              <a:xfrm>
                <a:off x="3053" y="3204"/>
                <a:ext cx="46" cy="24"/>
              </a:xfrm>
              <a:custGeom>
                <a:avLst/>
                <a:gdLst>
                  <a:gd name="T0" fmla="*/ 0 w 232"/>
                  <a:gd name="T1" fmla="*/ 0 h 148"/>
                  <a:gd name="T2" fmla="*/ 0 w 232"/>
                  <a:gd name="T3" fmla="*/ 0 h 148"/>
                  <a:gd name="T4" fmla="*/ 0 w 232"/>
                  <a:gd name="T5" fmla="*/ 0 h 148"/>
                  <a:gd name="T6" fmla="*/ 0 w 232"/>
                  <a:gd name="T7" fmla="*/ 0 h 148"/>
                  <a:gd name="T8" fmla="*/ 0 w 232"/>
                  <a:gd name="T9" fmla="*/ 0 h 148"/>
                  <a:gd name="T10" fmla="*/ 0 w 232"/>
                  <a:gd name="T11" fmla="*/ 0 h 148"/>
                  <a:gd name="T12" fmla="*/ 0 w 232"/>
                  <a:gd name="T13" fmla="*/ 0 h 1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2"/>
                  <a:gd name="T22" fmla="*/ 0 h 148"/>
                  <a:gd name="T23" fmla="*/ 232 w 232"/>
                  <a:gd name="T24" fmla="*/ 148 h 1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2" h="148">
                    <a:moveTo>
                      <a:pt x="0" y="0"/>
                    </a:moveTo>
                    <a:lnTo>
                      <a:pt x="169" y="50"/>
                    </a:lnTo>
                    <a:lnTo>
                      <a:pt x="204" y="21"/>
                    </a:lnTo>
                    <a:lnTo>
                      <a:pt x="232" y="148"/>
                    </a:lnTo>
                    <a:lnTo>
                      <a:pt x="159" y="64"/>
                    </a:lnTo>
                    <a:lnTo>
                      <a:pt x="46" y="6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0" name="Freeform 61"/>
              <p:cNvSpPr>
                <a:spLocks/>
              </p:cNvSpPr>
              <p:nvPr/>
            </p:nvSpPr>
            <p:spPr bwMode="auto">
              <a:xfrm>
                <a:off x="3062" y="3228"/>
                <a:ext cx="30" cy="41"/>
              </a:xfrm>
              <a:custGeom>
                <a:avLst/>
                <a:gdLst>
                  <a:gd name="T0" fmla="*/ 0 w 148"/>
                  <a:gd name="T1" fmla="*/ 0 h 245"/>
                  <a:gd name="T2" fmla="*/ 0 w 148"/>
                  <a:gd name="T3" fmla="*/ 0 h 245"/>
                  <a:gd name="T4" fmla="*/ 0 w 148"/>
                  <a:gd name="T5" fmla="*/ 0 h 245"/>
                  <a:gd name="T6" fmla="*/ 0 w 148"/>
                  <a:gd name="T7" fmla="*/ 0 h 245"/>
                  <a:gd name="T8" fmla="*/ 0 w 148"/>
                  <a:gd name="T9" fmla="*/ 0 h 245"/>
                  <a:gd name="T10" fmla="*/ 0 w 148"/>
                  <a:gd name="T11" fmla="*/ 0 h 245"/>
                  <a:gd name="T12" fmla="*/ 0 w 148"/>
                  <a:gd name="T13" fmla="*/ 0 h 245"/>
                  <a:gd name="T14" fmla="*/ 0 w 148"/>
                  <a:gd name="T15" fmla="*/ 0 h 245"/>
                  <a:gd name="T16" fmla="*/ 0 w 148"/>
                  <a:gd name="T17" fmla="*/ 0 h 245"/>
                  <a:gd name="T18" fmla="*/ 0 w 148"/>
                  <a:gd name="T19" fmla="*/ 0 h 24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8"/>
                  <a:gd name="T31" fmla="*/ 0 h 245"/>
                  <a:gd name="T32" fmla="*/ 148 w 148"/>
                  <a:gd name="T33" fmla="*/ 245 h 24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8" h="245">
                    <a:moveTo>
                      <a:pt x="0" y="0"/>
                    </a:moveTo>
                    <a:lnTo>
                      <a:pt x="123" y="47"/>
                    </a:lnTo>
                    <a:lnTo>
                      <a:pt x="148" y="108"/>
                    </a:lnTo>
                    <a:lnTo>
                      <a:pt x="113" y="187"/>
                    </a:lnTo>
                    <a:lnTo>
                      <a:pt x="71" y="245"/>
                    </a:lnTo>
                    <a:lnTo>
                      <a:pt x="71" y="181"/>
                    </a:lnTo>
                    <a:lnTo>
                      <a:pt x="99" y="130"/>
                    </a:lnTo>
                    <a:lnTo>
                      <a:pt x="99" y="68"/>
                    </a:lnTo>
                    <a:lnTo>
                      <a:pt x="7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1" name="Freeform 62"/>
              <p:cNvSpPr>
                <a:spLocks/>
              </p:cNvSpPr>
              <p:nvPr/>
            </p:nvSpPr>
            <p:spPr bwMode="auto">
              <a:xfrm>
                <a:off x="3078" y="3242"/>
                <a:ext cx="151" cy="70"/>
              </a:xfrm>
              <a:custGeom>
                <a:avLst/>
                <a:gdLst>
                  <a:gd name="T0" fmla="*/ 0 w 758"/>
                  <a:gd name="T1" fmla="*/ 0 h 422"/>
                  <a:gd name="T2" fmla="*/ 0 w 758"/>
                  <a:gd name="T3" fmla="*/ 0 h 422"/>
                  <a:gd name="T4" fmla="*/ 0 w 758"/>
                  <a:gd name="T5" fmla="*/ 0 h 422"/>
                  <a:gd name="T6" fmla="*/ 0 w 758"/>
                  <a:gd name="T7" fmla="*/ 0 h 422"/>
                  <a:gd name="T8" fmla="*/ 0 w 758"/>
                  <a:gd name="T9" fmla="*/ 0 h 422"/>
                  <a:gd name="T10" fmla="*/ 0 w 758"/>
                  <a:gd name="T11" fmla="*/ 0 h 422"/>
                  <a:gd name="T12" fmla="*/ 0 w 758"/>
                  <a:gd name="T13" fmla="*/ 0 h 422"/>
                  <a:gd name="T14" fmla="*/ 0 w 758"/>
                  <a:gd name="T15" fmla="*/ 0 h 422"/>
                  <a:gd name="T16" fmla="*/ 0 w 758"/>
                  <a:gd name="T17" fmla="*/ 0 h 422"/>
                  <a:gd name="T18" fmla="*/ 0 w 758"/>
                  <a:gd name="T19" fmla="*/ 0 h 422"/>
                  <a:gd name="T20" fmla="*/ 0 w 758"/>
                  <a:gd name="T21" fmla="*/ 0 h 422"/>
                  <a:gd name="T22" fmla="*/ 0 w 758"/>
                  <a:gd name="T23" fmla="*/ 0 h 422"/>
                  <a:gd name="T24" fmla="*/ 0 w 758"/>
                  <a:gd name="T25" fmla="*/ 0 h 422"/>
                  <a:gd name="T26" fmla="*/ 0 w 758"/>
                  <a:gd name="T27" fmla="*/ 0 h 422"/>
                  <a:gd name="T28" fmla="*/ 0 w 758"/>
                  <a:gd name="T29" fmla="*/ 0 h 422"/>
                  <a:gd name="T30" fmla="*/ 0 w 758"/>
                  <a:gd name="T31" fmla="*/ 0 h 422"/>
                  <a:gd name="T32" fmla="*/ 0 w 758"/>
                  <a:gd name="T33" fmla="*/ 0 h 422"/>
                  <a:gd name="T34" fmla="*/ 0 w 758"/>
                  <a:gd name="T35" fmla="*/ 0 h 422"/>
                  <a:gd name="T36" fmla="*/ 0 w 758"/>
                  <a:gd name="T37" fmla="*/ 0 h 422"/>
                  <a:gd name="T38" fmla="*/ 0 w 758"/>
                  <a:gd name="T39" fmla="*/ 0 h 422"/>
                  <a:gd name="T40" fmla="*/ 0 w 758"/>
                  <a:gd name="T41" fmla="*/ 0 h 422"/>
                  <a:gd name="T42" fmla="*/ 0 w 758"/>
                  <a:gd name="T43" fmla="*/ 0 h 422"/>
                  <a:gd name="T44" fmla="*/ 0 w 758"/>
                  <a:gd name="T45" fmla="*/ 0 h 422"/>
                  <a:gd name="T46" fmla="*/ 0 w 758"/>
                  <a:gd name="T47" fmla="*/ 0 h 42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58"/>
                  <a:gd name="T73" fmla="*/ 0 h 422"/>
                  <a:gd name="T74" fmla="*/ 758 w 758"/>
                  <a:gd name="T75" fmla="*/ 422 h 42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58" h="422">
                    <a:moveTo>
                      <a:pt x="0" y="217"/>
                    </a:moveTo>
                    <a:lnTo>
                      <a:pt x="21" y="276"/>
                    </a:lnTo>
                    <a:lnTo>
                      <a:pt x="108" y="313"/>
                    </a:lnTo>
                    <a:lnTo>
                      <a:pt x="210" y="296"/>
                    </a:lnTo>
                    <a:lnTo>
                      <a:pt x="371" y="305"/>
                    </a:lnTo>
                    <a:lnTo>
                      <a:pt x="527" y="317"/>
                    </a:lnTo>
                    <a:lnTo>
                      <a:pt x="645" y="422"/>
                    </a:lnTo>
                    <a:lnTo>
                      <a:pt x="670" y="394"/>
                    </a:lnTo>
                    <a:lnTo>
                      <a:pt x="587" y="317"/>
                    </a:lnTo>
                    <a:lnTo>
                      <a:pt x="668" y="190"/>
                    </a:lnTo>
                    <a:lnTo>
                      <a:pt x="758" y="13"/>
                    </a:lnTo>
                    <a:lnTo>
                      <a:pt x="716" y="0"/>
                    </a:lnTo>
                    <a:lnTo>
                      <a:pt x="657" y="72"/>
                    </a:lnTo>
                    <a:lnTo>
                      <a:pt x="587" y="79"/>
                    </a:lnTo>
                    <a:lnTo>
                      <a:pt x="517" y="145"/>
                    </a:lnTo>
                    <a:lnTo>
                      <a:pt x="477" y="145"/>
                    </a:lnTo>
                    <a:lnTo>
                      <a:pt x="409" y="68"/>
                    </a:lnTo>
                    <a:lnTo>
                      <a:pt x="284" y="56"/>
                    </a:lnTo>
                    <a:lnTo>
                      <a:pt x="210" y="22"/>
                    </a:lnTo>
                    <a:lnTo>
                      <a:pt x="194" y="152"/>
                    </a:lnTo>
                    <a:lnTo>
                      <a:pt x="136" y="226"/>
                    </a:lnTo>
                    <a:lnTo>
                      <a:pt x="70" y="246"/>
                    </a:lnTo>
                    <a:lnTo>
                      <a:pt x="29" y="246"/>
                    </a:lnTo>
                    <a:lnTo>
                      <a:pt x="0" y="2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2" name="Freeform 63"/>
              <p:cNvSpPr>
                <a:spLocks/>
              </p:cNvSpPr>
              <p:nvPr/>
            </p:nvSpPr>
            <p:spPr bwMode="auto">
              <a:xfrm>
                <a:off x="3095" y="2898"/>
                <a:ext cx="220" cy="212"/>
              </a:xfrm>
              <a:custGeom>
                <a:avLst/>
                <a:gdLst>
                  <a:gd name="T0" fmla="*/ 0 w 1100"/>
                  <a:gd name="T1" fmla="*/ 0 h 1277"/>
                  <a:gd name="T2" fmla="*/ 0 w 1100"/>
                  <a:gd name="T3" fmla="*/ 0 h 1277"/>
                  <a:gd name="T4" fmla="*/ 0 w 1100"/>
                  <a:gd name="T5" fmla="*/ 0 h 1277"/>
                  <a:gd name="T6" fmla="*/ 0 w 1100"/>
                  <a:gd name="T7" fmla="*/ 0 h 1277"/>
                  <a:gd name="T8" fmla="*/ 0 w 1100"/>
                  <a:gd name="T9" fmla="*/ 0 h 1277"/>
                  <a:gd name="T10" fmla="*/ 0 w 1100"/>
                  <a:gd name="T11" fmla="*/ 0 h 1277"/>
                  <a:gd name="T12" fmla="*/ 0 w 1100"/>
                  <a:gd name="T13" fmla="*/ 0 h 1277"/>
                  <a:gd name="T14" fmla="*/ 0 w 1100"/>
                  <a:gd name="T15" fmla="*/ 0 h 1277"/>
                  <a:gd name="T16" fmla="*/ 0 w 1100"/>
                  <a:gd name="T17" fmla="*/ 0 h 1277"/>
                  <a:gd name="T18" fmla="*/ 0 w 1100"/>
                  <a:gd name="T19" fmla="*/ 0 h 1277"/>
                  <a:gd name="T20" fmla="*/ 0 w 1100"/>
                  <a:gd name="T21" fmla="*/ 0 h 1277"/>
                  <a:gd name="T22" fmla="*/ 0 w 1100"/>
                  <a:gd name="T23" fmla="*/ 0 h 1277"/>
                  <a:gd name="T24" fmla="*/ 0 w 1100"/>
                  <a:gd name="T25" fmla="*/ 0 h 1277"/>
                  <a:gd name="T26" fmla="*/ 0 w 1100"/>
                  <a:gd name="T27" fmla="*/ 0 h 1277"/>
                  <a:gd name="T28" fmla="*/ 0 w 1100"/>
                  <a:gd name="T29" fmla="*/ 0 h 1277"/>
                  <a:gd name="T30" fmla="*/ 0 w 1100"/>
                  <a:gd name="T31" fmla="*/ 0 h 1277"/>
                  <a:gd name="T32" fmla="*/ 0 w 1100"/>
                  <a:gd name="T33" fmla="*/ 0 h 1277"/>
                  <a:gd name="T34" fmla="*/ 0 w 1100"/>
                  <a:gd name="T35" fmla="*/ 0 h 1277"/>
                  <a:gd name="T36" fmla="*/ 0 w 1100"/>
                  <a:gd name="T37" fmla="*/ 0 h 1277"/>
                  <a:gd name="T38" fmla="*/ 0 w 1100"/>
                  <a:gd name="T39" fmla="*/ 0 h 1277"/>
                  <a:gd name="T40" fmla="*/ 0 w 1100"/>
                  <a:gd name="T41" fmla="*/ 0 h 1277"/>
                  <a:gd name="T42" fmla="*/ 0 w 1100"/>
                  <a:gd name="T43" fmla="*/ 0 h 1277"/>
                  <a:gd name="T44" fmla="*/ 0 w 1100"/>
                  <a:gd name="T45" fmla="*/ 0 h 1277"/>
                  <a:gd name="T46" fmla="*/ 0 w 1100"/>
                  <a:gd name="T47" fmla="*/ 0 h 1277"/>
                  <a:gd name="T48" fmla="*/ 0 w 1100"/>
                  <a:gd name="T49" fmla="*/ 0 h 1277"/>
                  <a:gd name="T50" fmla="*/ 0 w 1100"/>
                  <a:gd name="T51" fmla="*/ 0 h 1277"/>
                  <a:gd name="T52" fmla="*/ 0 w 1100"/>
                  <a:gd name="T53" fmla="*/ 0 h 1277"/>
                  <a:gd name="T54" fmla="*/ 0 w 1100"/>
                  <a:gd name="T55" fmla="*/ 0 h 1277"/>
                  <a:gd name="T56" fmla="*/ 0 w 1100"/>
                  <a:gd name="T57" fmla="*/ 0 h 1277"/>
                  <a:gd name="T58" fmla="*/ 0 w 1100"/>
                  <a:gd name="T59" fmla="*/ 0 h 1277"/>
                  <a:gd name="T60" fmla="*/ 0 w 1100"/>
                  <a:gd name="T61" fmla="*/ 0 h 1277"/>
                  <a:gd name="T62" fmla="*/ 0 w 1100"/>
                  <a:gd name="T63" fmla="*/ 0 h 1277"/>
                  <a:gd name="T64" fmla="*/ 0 w 1100"/>
                  <a:gd name="T65" fmla="*/ 0 h 1277"/>
                  <a:gd name="T66" fmla="*/ 0 w 1100"/>
                  <a:gd name="T67" fmla="*/ 0 h 1277"/>
                  <a:gd name="T68" fmla="*/ 0 w 1100"/>
                  <a:gd name="T69" fmla="*/ 0 h 1277"/>
                  <a:gd name="T70" fmla="*/ 0 w 1100"/>
                  <a:gd name="T71" fmla="*/ 0 h 1277"/>
                  <a:gd name="T72" fmla="*/ 0 w 1100"/>
                  <a:gd name="T73" fmla="*/ 0 h 1277"/>
                  <a:gd name="T74" fmla="*/ 0 w 1100"/>
                  <a:gd name="T75" fmla="*/ 0 h 1277"/>
                  <a:gd name="T76" fmla="*/ 0 w 1100"/>
                  <a:gd name="T77" fmla="*/ 0 h 1277"/>
                  <a:gd name="T78" fmla="*/ 0 w 1100"/>
                  <a:gd name="T79" fmla="*/ 0 h 1277"/>
                  <a:gd name="T80" fmla="*/ 0 w 1100"/>
                  <a:gd name="T81" fmla="*/ 0 h 1277"/>
                  <a:gd name="T82" fmla="*/ 0 w 1100"/>
                  <a:gd name="T83" fmla="*/ 0 h 1277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100"/>
                  <a:gd name="T127" fmla="*/ 0 h 1277"/>
                  <a:gd name="T128" fmla="*/ 1100 w 1100"/>
                  <a:gd name="T129" fmla="*/ 1277 h 1277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100" h="1277">
                    <a:moveTo>
                      <a:pt x="479" y="265"/>
                    </a:moveTo>
                    <a:lnTo>
                      <a:pt x="479" y="361"/>
                    </a:lnTo>
                    <a:lnTo>
                      <a:pt x="742" y="541"/>
                    </a:lnTo>
                    <a:lnTo>
                      <a:pt x="1100" y="809"/>
                    </a:lnTo>
                    <a:lnTo>
                      <a:pt x="742" y="583"/>
                    </a:lnTo>
                    <a:lnTo>
                      <a:pt x="492" y="547"/>
                    </a:lnTo>
                    <a:lnTo>
                      <a:pt x="485" y="633"/>
                    </a:lnTo>
                    <a:lnTo>
                      <a:pt x="621" y="678"/>
                    </a:lnTo>
                    <a:lnTo>
                      <a:pt x="552" y="730"/>
                    </a:lnTo>
                    <a:lnTo>
                      <a:pt x="802" y="858"/>
                    </a:lnTo>
                    <a:lnTo>
                      <a:pt x="1015" y="1058"/>
                    </a:lnTo>
                    <a:lnTo>
                      <a:pt x="1084" y="1128"/>
                    </a:lnTo>
                    <a:lnTo>
                      <a:pt x="900" y="971"/>
                    </a:lnTo>
                    <a:lnTo>
                      <a:pt x="707" y="838"/>
                    </a:lnTo>
                    <a:lnTo>
                      <a:pt x="479" y="730"/>
                    </a:lnTo>
                    <a:lnTo>
                      <a:pt x="400" y="746"/>
                    </a:lnTo>
                    <a:lnTo>
                      <a:pt x="715" y="999"/>
                    </a:lnTo>
                    <a:lnTo>
                      <a:pt x="872" y="1115"/>
                    </a:lnTo>
                    <a:lnTo>
                      <a:pt x="830" y="1166"/>
                    </a:lnTo>
                    <a:lnTo>
                      <a:pt x="815" y="1277"/>
                    </a:lnTo>
                    <a:lnTo>
                      <a:pt x="535" y="1277"/>
                    </a:lnTo>
                    <a:lnTo>
                      <a:pt x="515" y="1166"/>
                    </a:lnTo>
                    <a:lnTo>
                      <a:pt x="234" y="992"/>
                    </a:lnTo>
                    <a:lnTo>
                      <a:pt x="271" y="809"/>
                    </a:lnTo>
                    <a:lnTo>
                      <a:pt x="218" y="685"/>
                    </a:lnTo>
                    <a:lnTo>
                      <a:pt x="314" y="359"/>
                    </a:lnTo>
                    <a:lnTo>
                      <a:pt x="215" y="268"/>
                    </a:lnTo>
                    <a:lnTo>
                      <a:pt x="0" y="157"/>
                    </a:lnTo>
                    <a:lnTo>
                      <a:pt x="508" y="196"/>
                    </a:lnTo>
                    <a:lnTo>
                      <a:pt x="365" y="115"/>
                    </a:lnTo>
                    <a:lnTo>
                      <a:pt x="198" y="81"/>
                    </a:lnTo>
                    <a:lnTo>
                      <a:pt x="422" y="109"/>
                    </a:lnTo>
                    <a:lnTo>
                      <a:pt x="552" y="157"/>
                    </a:lnTo>
                    <a:lnTo>
                      <a:pt x="650" y="109"/>
                    </a:lnTo>
                    <a:lnTo>
                      <a:pt x="391" y="0"/>
                    </a:lnTo>
                    <a:lnTo>
                      <a:pt x="665" y="0"/>
                    </a:lnTo>
                    <a:lnTo>
                      <a:pt x="893" y="45"/>
                    </a:lnTo>
                    <a:lnTo>
                      <a:pt x="658" y="13"/>
                    </a:lnTo>
                    <a:lnTo>
                      <a:pt x="508" y="7"/>
                    </a:lnTo>
                    <a:lnTo>
                      <a:pt x="707" y="115"/>
                    </a:lnTo>
                    <a:lnTo>
                      <a:pt x="485" y="233"/>
                    </a:lnTo>
                    <a:lnTo>
                      <a:pt x="479" y="2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3" name="Freeform 64"/>
              <p:cNvSpPr>
                <a:spLocks/>
              </p:cNvSpPr>
              <p:nvPr/>
            </p:nvSpPr>
            <p:spPr bwMode="auto">
              <a:xfrm>
                <a:off x="3275" y="2952"/>
                <a:ext cx="83" cy="50"/>
              </a:xfrm>
              <a:custGeom>
                <a:avLst/>
                <a:gdLst>
                  <a:gd name="T0" fmla="*/ 0 w 416"/>
                  <a:gd name="T1" fmla="*/ 0 h 301"/>
                  <a:gd name="T2" fmla="*/ 0 w 416"/>
                  <a:gd name="T3" fmla="*/ 0 h 301"/>
                  <a:gd name="T4" fmla="*/ 0 w 416"/>
                  <a:gd name="T5" fmla="*/ 0 h 301"/>
                  <a:gd name="T6" fmla="*/ 0 w 416"/>
                  <a:gd name="T7" fmla="*/ 0 h 301"/>
                  <a:gd name="T8" fmla="*/ 0 w 416"/>
                  <a:gd name="T9" fmla="*/ 0 h 3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6"/>
                  <a:gd name="T16" fmla="*/ 0 h 301"/>
                  <a:gd name="T17" fmla="*/ 416 w 416"/>
                  <a:gd name="T18" fmla="*/ 301 h 30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6" h="301">
                    <a:moveTo>
                      <a:pt x="0" y="0"/>
                    </a:moveTo>
                    <a:lnTo>
                      <a:pt x="416" y="301"/>
                    </a:lnTo>
                    <a:lnTo>
                      <a:pt x="293" y="191"/>
                    </a:lnTo>
                    <a:lnTo>
                      <a:pt x="88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4" name="Freeform 65"/>
              <p:cNvSpPr>
                <a:spLocks/>
              </p:cNvSpPr>
              <p:nvPr/>
            </p:nvSpPr>
            <p:spPr bwMode="auto">
              <a:xfrm>
                <a:off x="3239" y="3082"/>
                <a:ext cx="93" cy="105"/>
              </a:xfrm>
              <a:custGeom>
                <a:avLst/>
                <a:gdLst>
                  <a:gd name="T0" fmla="*/ 0 w 466"/>
                  <a:gd name="T1" fmla="*/ 0 h 630"/>
                  <a:gd name="T2" fmla="*/ 0 w 466"/>
                  <a:gd name="T3" fmla="*/ 0 h 630"/>
                  <a:gd name="T4" fmla="*/ 0 w 466"/>
                  <a:gd name="T5" fmla="*/ 0 h 630"/>
                  <a:gd name="T6" fmla="*/ 0 w 466"/>
                  <a:gd name="T7" fmla="*/ 0 h 630"/>
                  <a:gd name="T8" fmla="*/ 0 w 466"/>
                  <a:gd name="T9" fmla="*/ 0 h 630"/>
                  <a:gd name="T10" fmla="*/ 0 w 466"/>
                  <a:gd name="T11" fmla="*/ 0 h 630"/>
                  <a:gd name="T12" fmla="*/ 0 w 466"/>
                  <a:gd name="T13" fmla="*/ 0 h 630"/>
                  <a:gd name="T14" fmla="*/ 0 w 466"/>
                  <a:gd name="T15" fmla="*/ 0 h 630"/>
                  <a:gd name="T16" fmla="*/ 0 w 466"/>
                  <a:gd name="T17" fmla="*/ 0 h 630"/>
                  <a:gd name="T18" fmla="*/ 0 w 466"/>
                  <a:gd name="T19" fmla="*/ 0 h 630"/>
                  <a:gd name="T20" fmla="*/ 0 w 466"/>
                  <a:gd name="T21" fmla="*/ 0 h 630"/>
                  <a:gd name="T22" fmla="*/ 0 w 466"/>
                  <a:gd name="T23" fmla="*/ 0 h 630"/>
                  <a:gd name="T24" fmla="*/ 0 w 466"/>
                  <a:gd name="T25" fmla="*/ 0 h 630"/>
                  <a:gd name="T26" fmla="*/ 0 w 466"/>
                  <a:gd name="T27" fmla="*/ 0 h 630"/>
                  <a:gd name="T28" fmla="*/ 0 w 466"/>
                  <a:gd name="T29" fmla="*/ 0 h 630"/>
                  <a:gd name="T30" fmla="*/ 0 w 466"/>
                  <a:gd name="T31" fmla="*/ 0 h 630"/>
                  <a:gd name="T32" fmla="*/ 0 w 466"/>
                  <a:gd name="T33" fmla="*/ 0 h 630"/>
                  <a:gd name="T34" fmla="*/ 0 w 466"/>
                  <a:gd name="T35" fmla="*/ 0 h 63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66"/>
                  <a:gd name="T55" fmla="*/ 0 h 630"/>
                  <a:gd name="T56" fmla="*/ 466 w 466"/>
                  <a:gd name="T57" fmla="*/ 630 h 63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66" h="630">
                    <a:moveTo>
                      <a:pt x="194" y="67"/>
                    </a:moveTo>
                    <a:lnTo>
                      <a:pt x="281" y="8"/>
                    </a:lnTo>
                    <a:lnTo>
                      <a:pt x="387" y="0"/>
                    </a:lnTo>
                    <a:lnTo>
                      <a:pt x="466" y="96"/>
                    </a:lnTo>
                    <a:lnTo>
                      <a:pt x="451" y="244"/>
                    </a:lnTo>
                    <a:lnTo>
                      <a:pt x="344" y="414"/>
                    </a:lnTo>
                    <a:lnTo>
                      <a:pt x="300" y="539"/>
                    </a:lnTo>
                    <a:lnTo>
                      <a:pt x="137" y="630"/>
                    </a:lnTo>
                    <a:lnTo>
                      <a:pt x="0" y="587"/>
                    </a:lnTo>
                    <a:lnTo>
                      <a:pt x="9" y="539"/>
                    </a:lnTo>
                    <a:lnTo>
                      <a:pt x="95" y="548"/>
                    </a:lnTo>
                    <a:lnTo>
                      <a:pt x="259" y="496"/>
                    </a:lnTo>
                    <a:lnTo>
                      <a:pt x="352" y="306"/>
                    </a:lnTo>
                    <a:lnTo>
                      <a:pt x="410" y="239"/>
                    </a:lnTo>
                    <a:lnTo>
                      <a:pt x="415" y="111"/>
                    </a:lnTo>
                    <a:lnTo>
                      <a:pt x="380" y="39"/>
                    </a:lnTo>
                    <a:lnTo>
                      <a:pt x="281" y="30"/>
                    </a:lnTo>
                    <a:lnTo>
                      <a:pt x="194" y="6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5" name="Freeform 66"/>
              <p:cNvSpPr>
                <a:spLocks/>
              </p:cNvSpPr>
              <p:nvPr/>
            </p:nvSpPr>
            <p:spPr bwMode="auto">
              <a:xfrm>
                <a:off x="3254" y="3085"/>
                <a:ext cx="55" cy="56"/>
              </a:xfrm>
              <a:custGeom>
                <a:avLst/>
                <a:gdLst>
                  <a:gd name="T0" fmla="*/ 0 w 278"/>
                  <a:gd name="T1" fmla="*/ 0 h 331"/>
                  <a:gd name="T2" fmla="*/ 0 w 278"/>
                  <a:gd name="T3" fmla="*/ 0 h 331"/>
                  <a:gd name="T4" fmla="*/ 0 w 278"/>
                  <a:gd name="T5" fmla="*/ 0 h 331"/>
                  <a:gd name="T6" fmla="*/ 0 w 278"/>
                  <a:gd name="T7" fmla="*/ 0 h 331"/>
                  <a:gd name="T8" fmla="*/ 0 w 278"/>
                  <a:gd name="T9" fmla="*/ 0 h 331"/>
                  <a:gd name="T10" fmla="*/ 0 w 278"/>
                  <a:gd name="T11" fmla="*/ 0 h 331"/>
                  <a:gd name="T12" fmla="*/ 0 w 278"/>
                  <a:gd name="T13" fmla="*/ 0 h 331"/>
                  <a:gd name="T14" fmla="*/ 0 w 278"/>
                  <a:gd name="T15" fmla="*/ 0 h 331"/>
                  <a:gd name="T16" fmla="*/ 0 w 278"/>
                  <a:gd name="T17" fmla="*/ 0 h 331"/>
                  <a:gd name="T18" fmla="*/ 0 w 278"/>
                  <a:gd name="T19" fmla="*/ 0 h 331"/>
                  <a:gd name="T20" fmla="*/ 0 w 278"/>
                  <a:gd name="T21" fmla="*/ 0 h 331"/>
                  <a:gd name="T22" fmla="*/ 0 w 278"/>
                  <a:gd name="T23" fmla="*/ 0 h 331"/>
                  <a:gd name="T24" fmla="*/ 0 w 278"/>
                  <a:gd name="T25" fmla="*/ 0 h 331"/>
                  <a:gd name="T26" fmla="*/ 0 w 278"/>
                  <a:gd name="T27" fmla="*/ 0 h 331"/>
                  <a:gd name="T28" fmla="*/ 0 w 278"/>
                  <a:gd name="T29" fmla="*/ 0 h 331"/>
                  <a:gd name="T30" fmla="*/ 0 w 278"/>
                  <a:gd name="T31" fmla="*/ 0 h 33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278"/>
                  <a:gd name="T49" fmla="*/ 0 h 331"/>
                  <a:gd name="T50" fmla="*/ 278 w 278"/>
                  <a:gd name="T51" fmla="*/ 331 h 33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278" h="331">
                    <a:moveTo>
                      <a:pt x="21" y="164"/>
                    </a:moveTo>
                    <a:lnTo>
                      <a:pt x="50" y="238"/>
                    </a:lnTo>
                    <a:lnTo>
                      <a:pt x="0" y="331"/>
                    </a:lnTo>
                    <a:lnTo>
                      <a:pt x="86" y="279"/>
                    </a:lnTo>
                    <a:lnTo>
                      <a:pt x="158" y="251"/>
                    </a:lnTo>
                    <a:lnTo>
                      <a:pt x="120" y="164"/>
                    </a:lnTo>
                    <a:lnTo>
                      <a:pt x="194" y="90"/>
                    </a:lnTo>
                    <a:lnTo>
                      <a:pt x="264" y="105"/>
                    </a:lnTo>
                    <a:lnTo>
                      <a:pt x="278" y="184"/>
                    </a:lnTo>
                    <a:lnTo>
                      <a:pt x="278" y="90"/>
                    </a:lnTo>
                    <a:lnTo>
                      <a:pt x="194" y="60"/>
                    </a:lnTo>
                    <a:lnTo>
                      <a:pt x="127" y="90"/>
                    </a:lnTo>
                    <a:lnTo>
                      <a:pt x="115" y="38"/>
                    </a:lnTo>
                    <a:lnTo>
                      <a:pt x="56" y="0"/>
                    </a:lnTo>
                    <a:lnTo>
                      <a:pt x="0" y="114"/>
                    </a:lnTo>
                    <a:lnTo>
                      <a:pt x="21" y="16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6" name="Freeform 67"/>
              <p:cNvSpPr>
                <a:spLocks/>
              </p:cNvSpPr>
              <p:nvPr/>
            </p:nvSpPr>
            <p:spPr bwMode="auto">
              <a:xfrm>
                <a:off x="3266" y="3117"/>
                <a:ext cx="35" cy="32"/>
              </a:xfrm>
              <a:custGeom>
                <a:avLst/>
                <a:gdLst>
                  <a:gd name="T0" fmla="*/ 0 w 173"/>
                  <a:gd name="T1" fmla="*/ 0 h 189"/>
                  <a:gd name="T2" fmla="*/ 0 w 173"/>
                  <a:gd name="T3" fmla="*/ 0 h 189"/>
                  <a:gd name="T4" fmla="*/ 0 w 173"/>
                  <a:gd name="T5" fmla="*/ 0 h 189"/>
                  <a:gd name="T6" fmla="*/ 0 w 173"/>
                  <a:gd name="T7" fmla="*/ 0 h 189"/>
                  <a:gd name="T8" fmla="*/ 0 w 173"/>
                  <a:gd name="T9" fmla="*/ 0 h 189"/>
                  <a:gd name="T10" fmla="*/ 0 w 173"/>
                  <a:gd name="T11" fmla="*/ 0 h 189"/>
                  <a:gd name="T12" fmla="*/ 0 w 173"/>
                  <a:gd name="T13" fmla="*/ 0 h 1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3"/>
                  <a:gd name="T22" fmla="*/ 0 h 189"/>
                  <a:gd name="T23" fmla="*/ 173 w 173"/>
                  <a:gd name="T24" fmla="*/ 189 h 18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3" h="189">
                    <a:moveTo>
                      <a:pt x="158" y="0"/>
                    </a:moveTo>
                    <a:lnTo>
                      <a:pt x="144" y="71"/>
                    </a:lnTo>
                    <a:lnTo>
                      <a:pt x="84" y="146"/>
                    </a:lnTo>
                    <a:lnTo>
                      <a:pt x="0" y="189"/>
                    </a:lnTo>
                    <a:lnTo>
                      <a:pt x="115" y="160"/>
                    </a:lnTo>
                    <a:lnTo>
                      <a:pt x="173" y="71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7" name="Freeform 68"/>
              <p:cNvSpPr>
                <a:spLocks/>
              </p:cNvSpPr>
              <p:nvPr/>
            </p:nvSpPr>
            <p:spPr bwMode="auto">
              <a:xfrm>
                <a:off x="3319" y="3122"/>
                <a:ext cx="106" cy="80"/>
              </a:xfrm>
              <a:custGeom>
                <a:avLst/>
                <a:gdLst>
                  <a:gd name="T0" fmla="*/ 0 w 528"/>
                  <a:gd name="T1" fmla="*/ 0 h 484"/>
                  <a:gd name="T2" fmla="*/ 0 w 528"/>
                  <a:gd name="T3" fmla="*/ 0 h 484"/>
                  <a:gd name="T4" fmla="*/ 0 w 528"/>
                  <a:gd name="T5" fmla="*/ 0 h 484"/>
                  <a:gd name="T6" fmla="*/ 0 w 528"/>
                  <a:gd name="T7" fmla="*/ 0 h 484"/>
                  <a:gd name="T8" fmla="*/ 0 w 528"/>
                  <a:gd name="T9" fmla="*/ 0 h 484"/>
                  <a:gd name="T10" fmla="*/ 0 w 528"/>
                  <a:gd name="T11" fmla="*/ 0 h 484"/>
                  <a:gd name="T12" fmla="*/ 0 w 528"/>
                  <a:gd name="T13" fmla="*/ 0 h 484"/>
                  <a:gd name="T14" fmla="*/ 0 w 528"/>
                  <a:gd name="T15" fmla="*/ 0 h 484"/>
                  <a:gd name="T16" fmla="*/ 0 w 528"/>
                  <a:gd name="T17" fmla="*/ 0 h 484"/>
                  <a:gd name="T18" fmla="*/ 0 w 528"/>
                  <a:gd name="T19" fmla="*/ 0 h 484"/>
                  <a:gd name="T20" fmla="*/ 0 w 528"/>
                  <a:gd name="T21" fmla="*/ 0 h 484"/>
                  <a:gd name="T22" fmla="*/ 0 w 528"/>
                  <a:gd name="T23" fmla="*/ 0 h 484"/>
                  <a:gd name="T24" fmla="*/ 0 w 528"/>
                  <a:gd name="T25" fmla="*/ 0 h 484"/>
                  <a:gd name="T26" fmla="*/ 0 w 528"/>
                  <a:gd name="T27" fmla="*/ 0 h 484"/>
                  <a:gd name="T28" fmla="*/ 0 w 528"/>
                  <a:gd name="T29" fmla="*/ 0 h 484"/>
                  <a:gd name="T30" fmla="*/ 0 w 528"/>
                  <a:gd name="T31" fmla="*/ 0 h 484"/>
                  <a:gd name="T32" fmla="*/ 0 w 528"/>
                  <a:gd name="T33" fmla="*/ 0 h 4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28"/>
                  <a:gd name="T52" fmla="*/ 0 h 484"/>
                  <a:gd name="T53" fmla="*/ 528 w 528"/>
                  <a:gd name="T54" fmla="*/ 484 h 48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28" h="484">
                    <a:moveTo>
                      <a:pt x="0" y="45"/>
                    </a:moveTo>
                    <a:lnTo>
                      <a:pt x="49" y="163"/>
                    </a:lnTo>
                    <a:lnTo>
                      <a:pt x="0" y="328"/>
                    </a:lnTo>
                    <a:lnTo>
                      <a:pt x="64" y="309"/>
                    </a:lnTo>
                    <a:lnTo>
                      <a:pt x="64" y="395"/>
                    </a:lnTo>
                    <a:lnTo>
                      <a:pt x="321" y="484"/>
                    </a:lnTo>
                    <a:lnTo>
                      <a:pt x="528" y="395"/>
                    </a:lnTo>
                    <a:lnTo>
                      <a:pt x="329" y="441"/>
                    </a:lnTo>
                    <a:lnTo>
                      <a:pt x="403" y="287"/>
                    </a:lnTo>
                    <a:lnTo>
                      <a:pt x="343" y="378"/>
                    </a:lnTo>
                    <a:lnTo>
                      <a:pt x="215" y="411"/>
                    </a:lnTo>
                    <a:lnTo>
                      <a:pt x="107" y="352"/>
                    </a:lnTo>
                    <a:lnTo>
                      <a:pt x="87" y="280"/>
                    </a:lnTo>
                    <a:lnTo>
                      <a:pt x="42" y="280"/>
                    </a:lnTo>
                    <a:lnTo>
                      <a:pt x="87" y="142"/>
                    </a:lnTo>
                    <a:lnTo>
                      <a:pt x="49" y="0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8" name="Freeform 69"/>
              <p:cNvSpPr>
                <a:spLocks/>
              </p:cNvSpPr>
              <p:nvPr/>
            </p:nvSpPr>
            <p:spPr bwMode="auto">
              <a:xfrm>
                <a:off x="3125" y="2874"/>
                <a:ext cx="257" cy="42"/>
              </a:xfrm>
              <a:custGeom>
                <a:avLst/>
                <a:gdLst>
                  <a:gd name="T0" fmla="*/ 0 w 1285"/>
                  <a:gd name="T1" fmla="*/ 0 h 248"/>
                  <a:gd name="T2" fmla="*/ 0 w 1285"/>
                  <a:gd name="T3" fmla="*/ 0 h 248"/>
                  <a:gd name="T4" fmla="*/ 0 w 1285"/>
                  <a:gd name="T5" fmla="*/ 0 h 248"/>
                  <a:gd name="T6" fmla="*/ 0 w 1285"/>
                  <a:gd name="T7" fmla="*/ 0 h 248"/>
                  <a:gd name="T8" fmla="*/ 0 w 1285"/>
                  <a:gd name="T9" fmla="*/ 0 h 248"/>
                  <a:gd name="T10" fmla="*/ 0 w 1285"/>
                  <a:gd name="T11" fmla="*/ 0 h 248"/>
                  <a:gd name="T12" fmla="*/ 0 w 1285"/>
                  <a:gd name="T13" fmla="*/ 0 h 248"/>
                  <a:gd name="T14" fmla="*/ 0 w 1285"/>
                  <a:gd name="T15" fmla="*/ 0 h 248"/>
                  <a:gd name="T16" fmla="*/ 0 w 1285"/>
                  <a:gd name="T17" fmla="*/ 0 h 248"/>
                  <a:gd name="T18" fmla="*/ 0 w 1285"/>
                  <a:gd name="T19" fmla="*/ 0 h 248"/>
                  <a:gd name="T20" fmla="*/ 0 w 1285"/>
                  <a:gd name="T21" fmla="*/ 0 h 248"/>
                  <a:gd name="T22" fmla="*/ 0 w 1285"/>
                  <a:gd name="T23" fmla="*/ 0 h 2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85"/>
                  <a:gd name="T37" fmla="*/ 0 h 248"/>
                  <a:gd name="T38" fmla="*/ 1285 w 1285"/>
                  <a:gd name="T39" fmla="*/ 248 h 24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85" h="248">
                    <a:moveTo>
                      <a:pt x="0" y="139"/>
                    </a:moveTo>
                    <a:lnTo>
                      <a:pt x="433" y="28"/>
                    </a:lnTo>
                    <a:lnTo>
                      <a:pt x="965" y="59"/>
                    </a:lnTo>
                    <a:lnTo>
                      <a:pt x="907" y="96"/>
                    </a:lnTo>
                    <a:lnTo>
                      <a:pt x="999" y="210"/>
                    </a:lnTo>
                    <a:lnTo>
                      <a:pt x="1285" y="248"/>
                    </a:lnTo>
                    <a:lnTo>
                      <a:pt x="1149" y="101"/>
                    </a:lnTo>
                    <a:lnTo>
                      <a:pt x="979" y="44"/>
                    </a:lnTo>
                    <a:lnTo>
                      <a:pt x="658" y="0"/>
                    </a:lnTo>
                    <a:lnTo>
                      <a:pt x="401" y="18"/>
                    </a:lnTo>
                    <a:lnTo>
                      <a:pt x="134" y="96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69" name="Freeform 70"/>
              <p:cNvSpPr>
                <a:spLocks/>
              </p:cNvSpPr>
              <p:nvPr/>
            </p:nvSpPr>
            <p:spPr bwMode="auto">
              <a:xfrm>
                <a:off x="3398" y="2925"/>
                <a:ext cx="59" cy="265"/>
              </a:xfrm>
              <a:custGeom>
                <a:avLst/>
                <a:gdLst>
                  <a:gd name="T0" fmla="*/ 0 w 294"/>
                  <a:gd name="T1" fmla="*/ 0 h 1590"/>
                  <a:gd name="T2" fmla="*/ 0 w 294"/>
                  <a:gd name="T3" fmla="*/ 0 h 1590"/>
                  <a:gd name="T4" fmla="*/ 0 w 294"/>
                  <a:gd name="T5" fmla="*/ 0 h 1590"/>
                  <a:gd name="T6" fmla="*/ 0 w 294"/>
                  <a:gd name="T7" fmla="*/ 0 h 1590"/>
                  <a:gd name="T8" fmla="*/ 0 w 294"/>
                  <a:gd name="T9" fmla="*/ 0 h 1590"/>
                  <a:gd name="T10" fmla="*/ 0 w 294"/>
                  <a:gd name="T11" fmla="*/ 0 h 1590"/>
                  <a:gd name="T12" fmla="*/ 0 w 294"/>
                  <a:gd name="T13" fmla="*/ 0 h 1590"/>
                  <a:gd name="T14" fmla="*/ 0 w 294"/>
                  <a:gd name="T15" fmla="*/ 0 h 1590"/>
                  <a:gd name="T16" fmla="*/ 0 w 294"/>
                  <a:gd name="T17" fmla="*/ 0 h 1590"/>
                  <a:gd name="T18" fmla="*/ 0 w 294"/>
                  <a:gd name="T19" fmla="*/ 0 h 1590"/>
                  <a:gd name="T20" fmla="*/ 0 w 294"/>
                  <a:gd name="T21" fmla="*/ 0 h 1590"/>
                  <a:gd name="T22" fmla="*/ 0 w 294"/>
                  <a:gd name="T23" fmla="*/ 0 h 1590"/>
                  <a:gd name="T24" fmla="*/ 0 w 294"/>
                  <a:gd name="T25" fmla="*/ 0 h 1590"/>
                  <a:gd name="T26" fmla="*/ 0 w 294"/>
                  <a:gd name="T27" fmla="*/ 0 h 1590"/>
                  <a:gd name="T28" fmla="*/ 0 w 294"/>
                  <a:gd name="T29" fmla="*/ 0 h 1590"/>
                  <a:gd name="T30" fmla="*/ 0 w 294"/>
                  <a:gd name="T31" fmla="*/ 0 h 1590"/>
                  <a:gd name="T32" fmla="*/ 0 w 294"/>
                  <a:gd name="T33" fmla="*/ 0 h 1590"/>
                  <a:gd name="T34" fmla="*/ 0 w 294"/>
                  <a:gd name="T35" fmla="*/ 0 h 1590"/>
                  <a:gd name="T36" fmla="*/ 0 w 294"/>
                  <a:gd name="T37" fmla="*/ 0 h 1590"/>
                  <a:gd name="T38" fmla="*/ 0 w 294"/>
                  <a:gd name="T39" fmla="*/ 0 h 1590"/>
                  <a:gd name="T40" fmla="*/ 0 w 294"/>
                  <a:gd name="T41" fmla="*/ 0 h 1590"/>
                  <a:gd name="T42" fmla="*/ 0 w 294"/>
                  <a:gd name="T43" fmla="*/ 0 h 1590"/>
                  <a:gd name="T44" fmla="*/ 0 w 294"/>
                  <a:gd name="T45" fmla="*/ 0 h 159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94"/>
                  <a:gd name="T70" fmla="*/ 0 h 1590"/>
                  <a:gd name="T71" fmla="*/ 294 w 294"/>
                  <a:gd name="T72" fmla="*/ 1590 h 159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94" h="1590">
                    <a:moveTo>
                      <a:pt x="0" y="0"/>
                    </a:moveTo>
                    <a:lnTo>
                      <a:pt x="200" y="256"/>
                    </a:lnTo>
                    <a:lnTo>
                      <a:pt x="243" y="466"/>
                    </a:lnTo>
                    <a:lnTo>
                      <a:pt x="250" y="832"/>
                    </a:lnTo>
                    <a:lnTo>
                      <a:pt x="193" y="1042"/>
                    </a:lnTo>
                    <a:lnTo>
                      <a:pt x="170" y="1212"/>
                    </a:lnTo>
                    <a:lnTo>
                      <a:pt x="130" y="1321"/>
                    </a:lnTo>
                    <a:lnTo>
                      <a:pt x="122" y="1407"/>
                    </a:lnTo>
                    <a:lnTo>
                      <a:pt x="135" y="1466"/>
                    </a:lnTo>
                    <a:lnTo>
                      <a:pt x="130" y="1512"/>
                    </a:lnTo>
                    <a:lnTo>
                      <a:pt x="109" y="1590"/>
                    </a:lnTo>
                    <a:lnTo>
                      <a:pt x="166" y="1515"/>
                    </a:lnTo>
                    <a:lnTo>
                      <a:pt x="170" y="1416"/>
                    </a:lnTo>
                    <a:lnTo>
                      <a:pt x="170" y="1321"/>
                    </a:lnTo>
                    <a:lnTo>
                      <a:pt x="193" y="1203"/>
                    </a:lnTo>
                    <a:lnTo>
                      <a:pt x="221" y="1132"/>
                    </a:lnTo>
                    <a:lnTo>
                      <a:pt x="250" y="979"/>
                    </a:lnTo>
                    <a:lnTo>
                      <a:pt x="272" y="920"/>
                    </a:lnTo>
                    <a:lnTo>
                      <a:pt x="294" y="723"/>
                    </a:lnTo>
                    <a:lnTo>
                      <a:pt x="259" y="389"/>
                    </a:lnTo>
                    <a:lnTo>
                      <a:pt x="216" y="233"/>
                    </a:lnTo>
                    <a:lnTo>
                      <a:pt x="115" y="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0" name="Freeform 71"/>
              <p:cNvSpPr>
                <a:spLocks/>
              </p:cNvSpPr>
              <p:nvPr/>
            </p:nvSpPr>
            <p:spPr bwMode="auto">
              <a:xfrm>
                <a:off x="3361" y="3192"/>
                <a:ext cx="75" cy="150"/>
              </a:xfrm>
              <a:custGeom>
                <a:avLst/>
                <a:gdLst>
                  <a:gd name="T0" fmla="*/ 0 w 378"/>
                  <a:gd name="T1" fmla="*/ 0 h 903"/>
                  <a:gd name="T2" fmla="*/ 0 w 378"/>
                  <a:gd name="T3" fmla="*/ 0 h 903"/>
                  <a:gd name="T4" fmla="*/ 0 w 378"/>
                  <a:gd name="T5" fmla="*/ 0 h 903"/>
                  <a:gd name="T6" fmla="*/ 0 w 378"/>
                  <a:gd name="T7" fmla="*/ 0 h 903"/>
                  <a:gd name="T8" fmla="*/ 0 w 378"/>
                  <a:gd name="T9" fmla="*/ 0 h 903"/>
                  <a:gd name="T10" fmla="*/ 0 w 378"/>
                  <a:gd name="T11" fmla="*/ 0 h 903"/>
                  <a:gd name="T12" fmla="*/ 0 w 378"/>
                  <a:gd name="T13" fmla="*/ 0 h 903"/>
                  <a:gd name="T14" fmla="*/ 0 w 378"/>
                  <a:gd name="T15" fmla="*/ 0 h 903"/>
                  <a:gd name="T16" fmla="*/ 0 w 378"/>
                  <a:gd name="T17" fmla="*/ 0 h 903"/>
                  <a:gd name="T18" fmla="*/ 0 w 378"/>
                  <a:gd name="T19" fmla="*/ 0 h 903"/>
                  <a:gd name="T20" fmla="*/ 0 w 378"/>
                  <a:gd name="T21" fmla="*/ 0 h 903"/>
                  <a:gd name="T22" fmla="*/ 0 w 378"/>
                  <a:gd name="T23" fmla="*/ 0 h 903"/>
                  <a:gd name="T24" fmla="*/ 0 w 378"/>
                  <a:gd name="T25" fmla="*/ 0 h 903"/>
                  <a:gd name="T26" fmla="*/ 0 w 378"/>
                  <a:gd name="T27" fmla="*/ 0 h 90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378"/>
                  <a:gd name="T43" fmla="*/ 0 h 903"/>
                  <a:gd name="T44" fmla="*/ 378 w 378"/>
                  <a:gd name="T45" fmla="*/ 903 h 90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378" h="903">
                    <a:moveTo>
                      <a:pt x="223" y="0"/>
                    </a:moveTo>
                    <a:lnTo>
                      <a:pt x="342" y="241"/>
                    </a:lnTo>
                    <a:lnTo>
                      <a:pt x="135" y="444"/>
                    </a:lnTo>
                    <a:lnTo>
                      <a:pt x="144" y="595"/>
                    </a:lnTo>
                    <a:lnTo>
                      <a:pt x="35" y="743"/>
                    </a:lnTo>
                    <a:lnTo>
                      <a:pt x="0" y="903"/>
                    </a:lnTo>
                    <a:lnTo>
                      <a:pt x="113" y="682"/>
                    </a:lnTo>
                    <a:lnTo>
                      <a:pt x="185" y="569"/>
                    </a:lnTo>
                    <a:lnTo>
                      <a:pt x="200" y="460"/>
                    </a:lnTo>
                    <a:lnTo>
                      <a:pt x="378" y="246"/>
                    </a:lnTo>
                    <a:lnTo>
                      <a:pt x="378" y="165"/>
                    </a:lnTo>
                    <a:lnTo>
                      <a:pt x="329" y="151"/>
                    </a:lnTo>
                    <a:lnTo>
                      <a:pt x="265" y="0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1" name="Freeform 72"/>
              <p:cNvSpPr>
                <a:spLocks/>
              </p:cNvSpPr>
              <p:nvPr/>
            </p:nvSpPr>
            <p:spPr bwMode="auto">
              <a:xfrm>
                <a:off x="3192" y="3194"/>
                <a:ext cx="189" cy="195"/>
              </a:xfrm>
              <a:custGeom>
                <a:avLst/>
                <a:gdLst>
                  <a:gd name="T0" fmla="*/ 0 w 947"/>
                  <a:gd name="T1" fmla="*/ 0 h 1169"/>
                  <a:gd name="T2" fmla="*/ 0 w 947"/>
                  <a:gd name="T3" fmla="*/ 0 h 1169"/>
                  <a:gd name="T4" fmla="*/ 0 w 947"/>
                  <a:gd name="T5" fmla="*/ 0 h 1169"/>
                  <a:gd name="T6" fmla="*/ 0 w 947"/>
                  <a:gd name="T7" fmla="*/ 0 h 1169"/>
                  <a:gd name="T8" fmla="*/ 0 w 947"/>
                  <a:gd name="T9" fmla="*/ 0 h 1169"/>
                  <a:gd name="T10" fmla="*/ 0 w 947"/>
                  <a:gd name="T11" fmla="*/ 0 h 1169"/>
                  <a:gd name="T12" fmla="*/ 0 w 947"/>
                  <a:gd name="T13" fmla="*/ 0 h 1169"/>
                  <a:gd name="T14" fmla="*/ 0 w 947"/>
                  <a:gd name="T15" fmla="*/ 0 h 1169"/>
                  <a:gd name="T16" fmla="*/ 0 w 947"/>
                  <a:gd name="T17" fmla="*/ 0 h 1169"/>
                  <a:gd name="T18" fmla="*/ 0 w 947"/>
                  <a:gd name="T19" fmla="*/ 0 h 1169"/>
                  <a:gd name="T20" fmla="*/ 0 w 947"/>
                  <a:gd name="T21" fmla="*/ 0 h 1169"/>
                  <a:gd name="T22" fmla="*/ 0 w 947"/>
                  <a:gd name="T23" fmla="*/ 0 h 1169"/>
                  <a:gd name="T24" fmla="*/ 0 w 947"/>
                  <a:gd name="T25" fmla="*/ 0 h 1169"/>
                  <a:gd name="T26" fmla="*/ 0 w 947"/>
                  <a:gd name="T27" fmla="*/ 0 h 116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947"/>
                  <a:gd name="T43" fmla="*/ 0 h 1169"/>
                  <a:gd name="T44" fmla="*/ 947 w 947"/>
                  <a:gd name="T45" fmla="*/ 1169 h 116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947" h="1169">
                    <a:moveTo>
                      <a:pt x="947" y="37"/>
                    </a:moveTo>
                    <a:lnTo>
                      <a:pt x="752" y="152"/>
                    </a:lnTo>
                    <a:lnTo>
                      <a:pt x="365" y="481"/>
                    </a:lnTo>
                    <a:lnTo>
                      <a:pt x="86" y="802"/>
                    </a:lnTo>
                    <a:lnTo>
                      <a:pt x="37" y="920"/>
                    </a:lnTo>
                    <a:lnTo>
                      <a:pt x="78" y="1096"/>
                    </a:lnTo>
                    <a:lnTo>
                      <a:pt x="116" y="1169"/>
                    </a:lnTo>
                    <a:lnTo>
                      <a:pt x="37" y="1079"/>
                    </a:lnTo>
                    <a:lnTo>
                      <a:pt x="0" y="896"/>
                    </a:lnTo>
                    <a:lnTo>
                      <a:pt x="78" y="669"/>
                    </a:lnTo>
                    <a:lnTo>
                      <a:pt x="467" y="328"/>
                    </a:lnTo>
                    <a:lnTo>
                      <a:pt x="815" y="70"/>
                    </a:lnTo>
                    <a:lnTo>
                      <a:pt x="938" y="0"/>
                    </a:lnTo>
                    <a:lnTo>
                      <a:pt x="947" y="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2" name="Freeform 73"/>
              <p:cNvSpPr>
                <a:spLocks/>
              </p:cNvSpPr>
              <p:nvPr/>
            </p:nvSpPr>
            <p:spPr bwMode="auto">
              <a:xfrm>
                <a:off x="1949" y="3411"/>
                <a:ext cx="226" cy="39"/>
              </a:xfrm>
              <a:custGeom>
                <a:avLst/>
                <a:gdLst>
                  <a:gd name="T0" fmla="*/ 0 w 1129"/>
                  <a:gd name="T1" fmla="*/ 0 h 235"/>
                  <a:gd name="T2" fmla="*/ 0 w 1129"/>
                  <a:gd name="T3" fmla="*/ 0 h 235"/>
                  <a:gd name="T4" fmla="*/ 0 w 1129"/>
                  <a:gd name="T5" fmla="*/ 0 h 235"/>
                  <a:gd name="T6" fmla="*/ 0 w 1129"/>
                  <a:gd name="T7" fmla="*/ 0 h 235"/>
                  <a:gd name="T8" fmla="*/ 0 w 1129"/>
                  <a:gd name="T9" fmla="*/ 0 h 235"/>
                  <a:gd name="T10" fmla="*/ 0 w 1129"/>
                  <a:gd name="T11" fmla="*/ 0 h 23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29"/>
                  <a:gd name="T19" fmla="*/ 0 h 235"/>
                  <a:gd name="T20" fmla="*/ 1129 w 1129"/>
                  <a:gd name="T21" fmla="*/ 235 h 23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29" h="235">
                    <a:moveTo>
                      <a:pt x="0" y="0"/>
                    </a:moveTo>
                    <a:lnTo>
                      <a:pt x="697" y="156"/>
                    </a:lnTo>
                    <a:lnTo>
                      <a:pt x="1129" y="235"/>
                    </a:lnTo>
                    <a:lnTo>
                      <a:pt x="748" y="218"/>
                    </a:lnTo>
                    <a:lnTo>
                      <a:pt x="86" y="8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3" name="Freeform 74"/>
              <p:cNvSpPr>
                <a:spLocks/>
              </p:cNvSpPr>
              <p:nvPr/>
            </p:nvSpPr>
            <p:spPr bwMode="auto">
              <a:xfrm>
                <a:off x="2173" y="3455"/>
                <a:ext cx="270" cy="80"/>
              </a:xfrm>
              <a:custGeom>
                <a:avLst/>
                <a:gdLst>
                  <a:gd name="T0" fmla="*/ 0 w 1349"/>
                  <a:gd name="T1" fmla="*/ 0 h 482"/>
                  <a:gd name="T2" fmla="*/ 0 w 1349"/>
                  <a:gd name="T3" fmla="*/ 0 h 482"/>
                  <a:gd name="T4" fmla="*/ 0 w 1349"/>
                  <a:gd name="T5" fmla="*/ 0 h 482"/>
                  <a:gd name="T6" fmla="*/ 0 w 1349"/>
                  <a:gd name="T7" fmla="*/ 0 h 482"/>
                  <a:gd name="T8" fmla="*/ 0 w 1349"/>
                  <a:gd name="T9" fmla="*/ 0 h 482"/>
                  <a:gd name="T10" fmla="*/ 0 w 1349"/>
                  <a:gd name="T11" fmla="*/ 0 h 482"/>
                  <a:gd name="T12" fmla="*/ 0 w 1349"/>
                  <a:gd name="T13" fmla="*/ 0 h 482"/>
                  <a:gd name="T14" fmla="*/ 0 w 1349"/>
                  <a:gd name="T15" fmla="*/ 0 h 482"/>
                  <a:gd name="T16" fmla="*/ 0 w 1349"/>
                  <a:gd name="T17" fmla="*/ 0 h 482"/>
                  <a:gd name="T18" fmla="*/ 0 w 1349"/>
                  <a:gd name="T19" fmla="*/ 0 h 482"/>
                  <a:gd name="T20" fmla="*/ 0 w 1349"/>
                  <a:gd name="T21" fmla="*/ 0 h 482"/>
                  <a:gd name="T22" fmla="*/ 0 w 1349"/>
                  <a:gd name="T23" fmla="*/ 0 h 482"/>
                  <a:gd name="T24" fmla="*/ 0 w 1349"/>
                  <a:gd name="T25" fmla="*/ 0 h 482"/>
                  <a:gd name="T26" fmla="*/ 0 w 1349"/>
                  <a:gd name="T27" fmla="*/ 0 h 482"/>
                  <a:gd name="T28" fmla="*/ 0 w 1349"/>
                  <a:gd name="T29" fmla="*/ 0 h 482"/>
                  <a:gd name="T30" fmla="*/ 0 w 1349"/>
                  <a:gd name="T31" fmla="*/ 0 h 482"/>
                  <a:gd name="T32" fmla="*/ 0 w 1349"/>
                  <a:gd name="T33" fmla="*/ 0 h 482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49"/>
                  <a:gd name="T52" fmla="*/ 0 h 482"/>
                  <a:gd name="T53" fmla="*/ 1349 w 1349"/>
                  <a:gd name="T54" fmla="*/ 482 h 482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49" h="482">
                    <a:moveTo>
                      <a:pt x="0" y="0"/>
                    </a:moveTo>
                    <a:lnTo>
                      <a:pt x="260" y="33"/>
                    </a:lnTo>
                    <a:lnTo>
                      <a:pt x="785" y="155"/>
                    </a:lnTo>
                    <a:lnTo>
                      <a:pt x="1246" y="391"/>
                    </a:lnTo>
                    <a:lnTo>
                      <a:pt x="1349" y="426"/>
                    </a:lnTo>
                    <a:lnTo>
                      <a:pt x="1301" y="482"/>
                    </a:lnTo>
                    <a:lnTo>
                      <a:pt x="1060" y="482"/>
                    </a:lnTo>
                    <a:lnTo>
                      <a:pt x="868" y="406"/>
                    </a:lnTo>
                    <a:lnTo>
                      <a:pt x="537" y="359"/>
                    </a:lnTo>
                    <a:lnTo>
                      <a:pt x="510" y="335"/>
                    </a:lnTo>
                    <a:lnTo>
                      <a:pt x="834" y="319"/>
                    </a:lnTo>
                    <a:lnTo>
                      <a:pt x="1048" y="426"/>
                    </a:lnTo>
                    <a:lnTo>
                      <a:pt x="1253" y="440"/>
                    </a:lnTo>
                    <a:lnTo>
                      <a:pt x="1253" y="420"/>
                    </a:lnTo>
                    <a:lnTo>
                      <a:pt x="776" y="175"/>
                    </a:lnTo>
                    <a:lnTo>
                      <a:pt x="265" y="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4" name="Freeform 75"/>
              <p:cNvSpPr>
                <a:spLocks/>
              </p:cNvSpPr>
              <p:nvPr/>
            </p:nvSpPr>
            <p:spPr bwMode="auto">
              <a:xfrm>
                <a:off x="2374" y="3514"/>
                <a:ext cx="163" cy="96"/>
              </a:xfrm>
              <a:custGeom>
                <a:avLst/>
                <a:gdLst>
                  <a:gd name="T0" fmla="*/ 0 w 813"/>
                  <a:gd name="T1" fmla="*/ 0 h 580"/>
                  <a:gd name="T2" fmla="*/ 0 w 813"/>
                  <a:gd name="T3" fmla="*/ 0 h 580"/>
                  <a:gd name="T4" fmla="*/ 0 w 813"/>
                  <a:gd name="T5" fmla="*/ 0 h 580"/>
                  <a:gd name="T6" fmla="*/ 0 w 813"/>
                  <a:gd name="T7" fmla="*/ 0 h 580"/>
                  <a:gd name="T8" fmla="*/ 0 w 813"/>
                  <a:gd name="T9" fmla="*/ 0 h 580"/>
                  <a:gd name="T10" fmla="*/ 0 w 813"/>
                  <a:gd name="T11" fmla="*/ 0 h 580"/>
                  <a:gd name="T12" fmla="*/ 0 w 813"/>
                  <a:gd name="T13" fmla="*/ 0 h 580"/>
                  <a:gd name="T14" fmla="*/ 0 w 813"/>
                  <a:gd name="T15" fmla="*/ 0 h 580"/>
                  <a:gd name="T16" fmla="*/ 0 w 813"/>
                  <a:gd name="T17" fmla="*/ 0 h 580"/>
                  <a:gd name="T18" fmla="*/ 0 w 813"/>
                  <a:gd name="T19" fmla="*/ 0 h 580"/>
                  <a:gd name="T20" fmla="*/ 0 w 813"/>
                  <a:gd name="T21" fmla="*/ 0 h 580"/>
                  <a:gd name="T22" fmla="*/ 0 w 813"/>
                  <a:gd name="T23" fmla="*/ 0 h 580"/>
                  <a:gd name="T24" fmla="*/ 0 w 813"/>
                  <a:gd name="T25" fmla="*/ 0 h 58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13"/>
                  <a:gd name="T40" fmla="*/ 0 h 580"/>
                  <a:gd name="T41" fmla="*/ 813 w 813"/>
                  <a:gd name="T42" fmla="*/ 580 h 58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13" h="580">
                    <a:moveTo>
                      <a:pt x="0" y="473"/>
                    </a:moveTo>
                    <a:lnTo>
                      <a:pt x="477" y="0"/>
                    </a:lnTo>
                    <a:lnTo>
                      <a:pt x="784" y="56"/>
                    </a:lnTo>
                    <a:lnTo>
                      <a:pt x="813" y="216"/>
                    </a:lnTo>
                    <a:lnTo>
                      <a:pt x="793" y="312"/>
                    </a:lnTo>
                    <a:lnTo>
                      <a:pt x="784" y="580"/>
                    </a:lnTo>
                    <a:lnTo>
                      <a:pt x="768" y="288"/>
                    </a:lnTo>
                    <a:lnTo>
                      <a:pt x="663" y="187"/>
                    </a:lnTo>
                    <a:lnTo>
                      <a:pt x="765" y="207"/>
                    </a:lnTo>
                    <a:lnTo>
                      <a:pt x="768" y="102"/>
                    </a:lnTo>
                    <a:lnTo>
                      <a:pt x="483" y="36"/>
                    </a:lnTo>
                    <a:lnTo>
                      <a:pt x="16" y="482"/>
                    </a:lnTo>
                    <a:lnTo>
                      <a:pt x="0" y="47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5" name="Freeform 76"/>
              <p:cNvSpPr>
                <a:spLocks/>
              </p:cNvSpPr>
              <p:nvPr/>
            </p:nvSpPr>
            <p:spPr bwMode="auto">
              <a:xfrm>
                <a:off x="2412" y="3616"/>
                <a:ext cx="117" cy="41"/>
              </a:xfrm>
              <a:custGeom>
                <a:avLst/>
                <a:gdLst>
                  <a:gd name="T0" fmla="*/ 0 w 588"/>
                  <a:gd name="T1" fmla="*/ 0 h 241"/>
                  <a:gd name="T2" fmla="*/ 0 w 588"/>
                  <a:gd name="T3" fmla="*/ 0 h 241"/>
                  <a:gd name="T4" fmla="*/ 0 w 588"/>
                  <a:gd name="T5" fmla="*/ 0 h 241"/>
                  <a:gd name="T6" fmla="*/ 0 w 588"/>
                  <a:gd name="T7" fmla="*/ 0 h 241"/>
                  <a:gd name="T8" fmla="*/ 0 w 588"/>
                  <a:gd name="T9" fmla="*/ 0 h 241"/>
                  <a:gd name="T10" fmla="*/ 0 w 588"/>
                  <a:gd name="T11" fmla="*/ 0 h 241"/>
                  <a:gd name="T12" fmla="*/ 0 w 588"/>
                  <a:gd name="T13" fmla="*/ 0 h 241"/>
                  <a:gd name="T14" fmla="*/ 0 w 588"/>
                  <a:gd name="T15" fmla="*/ 0 h 241"/>
                  <a:gd name="T16" fmla="*/ 0 w 588"/>
                  <a:gd name="T17" fmla="*/ 0 h 241"/>
                  <a:gd name="T18" fmla="*/ 0 w 588"/>
                  <a:gd name="T19" fmla="*/ 0 h 24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88"/>
                  <a:gd name="T31" fmla="*/ 0 h 241"/>
                  <a:gd name="T32" fmla="*/ 588 w 588"/>
                  <a:gd name="T33" fmla="*/ 241 h 24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88" h="241">
                    <a:moveTo>
                      <a:pt x="588" y="0"/>
                    </a:moveTo>
                    <a:lnTo>
                      <a:pt x="509" y="85"/>
                    </a:lnTo>
                    <a:lnTo>
                      <a:pt x="268" y="164"/>
                    </a:lnTo>
                    <a:lnTo>
                      <a:pt x="143" y="127"/>
                    </a:lnTo>
                    <a:lnTo>
                      <a:pt x="0" y="205"/>
                    </a:lnTo>
                    <a:lnTo>
                      <a:pt x="0" y="241"/>
                    </a:lnTo>
                    <a:lnTo>
                      <a:pt x="121" y="169"/>
                    </a:lnTo>
                    <a:lnTo>
                      <a:pt x="294" y="185"/>
                    </a:lnTo>
                    <a:lnTo>
                      <a:pt x="538" y="92"/>
                    </a:lnTo>
                    <a:lnTo>
                      <a:pt x="58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6" name="Freeform 77"/>
              <p:cNvSpPr>
                <a:spLocks/>
              </p:cNvSpPr>
              <p:nvPr/>
            </p:nvSpPr>
            <p:spPr bwMode="auto">
              <a:xfrm>
                <a:off x="2416" y="3450"/>
                <a:ext cx="58" cy="71"/>
              </a:xfrm>
              <a:custGeom>
                <a:avLst/>
                <a:gdLst>
                  <a:gd name="T0" fmla="*/ 0 w 288"/>
                  <a:gd name="T1" fmla="*/ 0 h 429"/>
                  <a:gd name="T2" fmla="*/ 0 w 288"/>
                  <a:gd name="T3" fmla="*/ 0 h 429"/>
                  <a:gd name="T4" fmla="*/ 0 w 288"/>
                  <a:gd name="T5" fmla="*/ 0 h 429"/>
                  <a:gd name="T6" fmla="*/ 0 w 288"/>
                  <a:gd name="T7" fmla="*/ 0 h 429"/>
                  <a:gd name="T8" fmla="*/ 0 w 288"/>
                  <a:gd name="T9" fmla="*/ 0 h 429"/>
                  <a:gd name="T10" fmla="*/ 0 w 288"/>
                  <a:gd name="T11" fmla="*/ 0 h 42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8"/>
                  <a:gd name="T19" fmla="*/ 0 h 429"/>
                  <a:gd name="T20" fmla="*/ 288 w 288"/>
                  <a:gd name="T21" fmla="*/ 429 h 42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8" h="429">
                    <a:moveTo>
                      <a:pt x="288" y="404"/>
                    </a:moveTo>
                    <a:lnTo>
                      <a:pt x="39" y="0"/>
                    </a:lnTo>
                    <a:lnTo>
                      <a:pt x="16" y="7"/>
                    </a:lnTo>
                    <a:lnTo>
                      <a:pt x="0" y="29"/>
                    </a:lnTo>
                    <a:lnTo>
                      <a:pt x="0" y="49"/>
                    </a:lnTo>
                    <a:lnTo>
                      <a:pt x="222" y="42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7" name="Freeform 78"/>
              <p:cNvSpPr>
                <a:spLocks/>
              </p:cNvSpPr>
              <p:nvPr/>
            </p:nvSpPr>
            <p:spPr bwMode="auto">
              <a:xfrm>
                <a:off x="2098" y="3538"/>
                <a:ext cx="121" cy="90"/>
              </a:xfrm>
              <a:custGeom>
                <a:avLst/>
                <a:gdLst>
                  <a:gd name="T0" fmla="*/ 0 w 605"/>
                  <a:gd name="T1" fmla="*/ 0 h 541"/>
                  <a:gd name="T2" fmla="*/ 0 w 605"/>
                  <a:gd name="T3" fmla="*/ 0 h 541"/>
                  <a:gd name="T4" fmla="*/ 0 w 605"/>
                  <a:gd name="T5" fmla="*/ 0 h 541"/>
                  <a:gd name="T6" fmla="*/ 0 w 605"/>
                  <a:gd name="T7" fmla="*/ 0 h 541"/>
                  <a:gd name="T8" fmla="*/ 0 w 605"/>
                  <a:gd name="T9" fmla="*/ 0 h 54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05"/>
                  <a:gd name="T16" fmla="*/ 0 h 541"/>
                  <a:gd name="T17" fmla="*/ 605 w 605"/>
                  <a:gd name="T18" fmla="*/ 541 h 54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05" h="541">
                    <a:moveTo>
                      <a:pt x="495" y="541"/>
                    </a:moveTo>
                    <a:lnTo>
                      <a:pt x="314" y="421"/>
                    </a:lnTo>
                    <a:lnTo>
                      <a:pt x="118" y="294"/>
                    </a:lnTo>
                    <a:lnTo>
                      <a:pt x="0" y="219"/>
                    </a:lnTo>
                    <a:lnTo>
                      <a:pt x="60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8" name="Freeform 79"/>
              <p:cNvSpPr>
                <a:spLocks/>
              </p:cNvSpPr>
              <p:nvPr/>
            </p:nvSpPr>
            <p:spPr bwMode="auto">
              <a:xfrm>
                <a:off x="2357" y="3489"/>
                <a:ext cx="96" cy="24"/>
              </a:xfrm>
              <a:custGeom>
                <a:avLst/>
                <a:gdLst>
                  <a:gd name="T0" fmla="*/ 0 w 480"/>
                  <a:gd name="T1" fmla="*/ 0 h 144"/>
                  <a:gd name="T2" fmla="*/ 0 w 480"/>
                  <a:gd name="T3" fmla="*/ 0 h 144"/>
                  <a:gd name="T4" fmla="*/ 0 w 480"/>
                  <a:gd name="T5" fmla="*/ 0 h 144"/>
                  <a:gd name="T6" fmla="*/ 0 60000 65536"/>
                  <a:gd name="T7" fmla="*/ 0 60000 65536"/>
                  <a:gd name="T8" fmla="*/ 0 60000 65536"/>
                  <a:gd name="T9" fmla="*/ 0 w 480"/>
                  <a:gd name="T10" fmla="*/ 0 h 144"/>
                  <a:gd name="T11" fmla="*/ 480 w 480"/>
                  <a:gd name="T12" fmla="*/ 144 h 1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80" h="144">
                    <a:moveTo>
                      <a:pt x="0" y="27"/>
                    </a:moveTo>
                    <a:lnTo>
                      <a:pt x="113" y="0"/>
                    </a:lnTo>
                    <a:lnTo>
                      <a:pt x="480" y="14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79" name="Freeform 80"/>
              <p:cNvSpPr>
                <a:spLocks/>
              </p:cNvSpPr>
              <p:nvPr/>
            </p:nvSpPr>
            <p:spPr bwMode="auto">
              <a:xfrm>
                <a:off x="2528" y="3531"/>
                <a:ext cx="87" cy="58"/>
              </a:xfrm>
              <a:custGeom>
                <a:avLst/>
                <a:gdLst>
                  <a:gd name="T0" fmla="*/ 0 w 435"/>
                  <a:gd name="T1" fmla="*/ 0 h 351"/>
                  <a:gd name="T2" fmla="*/ 0 w 435"/>
                  <a:gd name="T3" fmla="*/ 0 h 351"/>
                  <a:gd name="T4" fmla="*/ 0 w 435"/>
                  <a:gd name="T5" fmla="*/ 0 h 351"/>
                  <a:gd name="T6" fmla="*/ 0 60000 65536"/>
                  <a:gd name="T7" fmla="*/ 0 60000 65536"/>
                  <a:gd name="T8" fmla="*/ 0 60000 65536"/>
                  <a:gd name="T9" fmla="*/ 0 w 435"/>
                  <a:gd name="T10" fmla="*/ 0 h 351"/>
                  <a:gd name="T11" fmla="*/ 435 w 435"/>
                  <a:gd name="T12" fmla="*/ 351 h 3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5" h="351">
                    <a:moveTo>
                      <a:pt x="0" y="0"/>
                    </a:moveTo>
                    <a:lnTo>
                      <a:pt x="435" y="155"/>
                    </a:lnTo>
                    <a:lnTo>
                      <a:pt x="16" y="35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0" name="Freeform 81"/>
              <p:cNvSpPr>
                <a:spLocks/>
              </p:cNvSpPr>
              <p:nvPr/>
            </p:nvSpPr>
            <p:spPr bwMode="auto">
              <a:xfrm>
                <a:off x="2741" y="3522"/>
                <a:ext cx="141" cy="55"/>
              </a:xfrm>
              <a:custGeom>
                <a:avLst/>
                <a:gdLst>
                  <a:gd name="T0" fmla="*/ 0 w 704"/>
                  <a:gd name="T1" fmla="*/ 0 h 332"/>
                  <a:gd name="T2" fmla="*/ 0 w 704"/>
                  <a:gd name="T3" fmla="*/ 0 h 332"/>
                  <a:gd name="T4" fmla="*/ 0 w 704"/>
                  <a:gd name="T5" fmla="*/ 0 h 332"/>
                  <a:gd name="T6" fmla="*/ 0 w 704"/>
                  <a:gd name="T7" fmla="*/ 0 h 332"/>
                  <a:gd name="T8" fmla="*/ 0 w 704"/>
                  <a:gd name="T9" fmla="*/ 0 h 332"/>
                  <a:gd name="T10" fmla="*/ 0 w 704"/>
                  <a:gd name="T11" fmla="*/ 0 h 332"/>
                  <a:gd name="T12" fmla="*/ 0 w 704"/>
                  <a:gd name="T13" fmla="*/ 0 h 332"/>
                  <a:gd name="T14" fmla="*/ 0 w 704"/>
                  <a:gd name="T15" fmla="*/ 0 h 332"/>
                  <a:gd name="T16" fmla="*/ 0 w 704"/>
                  <a:gd name="T17" fmla="*/ 0 h 332"/>
                  <a:gd name="T18" fmla="*/ 0 w 704"/>
                  <a:gd name="T19" fmla="*/ 0 h 332"/>
                  <a:gd name="T20" fmla="*/ 0 w 704"/>
                  <a:gd name="T21" fmla="*/ 0 h 332"/>
                  <a:gd name="T22" fmla="*/ 0 w 704"/>
                  <a:gd name="T23" fmla="*/ 0 h 332"/>
                  <a:gd name="T24" fmla="*/ 0 w 704"/>
                  <a:gd name="T25" fmla="*/ 0 h 332"/>
                  <a:gd name="T26" fmla="*/ 0 w 704"/>
                  <a:gd name="T27" fmla="*/ 0 h 332"/>
                  <a:gd name="T28" fmla="*/ 0 w 704"/>
                  <a:gd name="T29" fmla="*/ 0 h 332"/>
                  <a:gd name="T30" fmla="*/ 0 w 704"/>
                  <a:gd name="T31" fmla="*/ 0 h 332"/>
                  <a:gd name="T32" fmla="*/ 0 w 704"/>
                  <a:gd name="T33" fmla="*/ 0 h 332"/>
                  <a:gd name="T34" fmla="*/ 0 w 704"/>
                  <a:gd name="T35" fmla="*/ 0 h 332"/>
                  <a:gd name="T36" fmla="*/ 0 w 704"/>
                  <a:gd name="T37" fmla="*/ 0 h 332"/>
                  <a:gd name="T38" fmla="*/ 0 w 704"/>
                  <a:gd name="T39" fmla="*/ 0 h 332"/>
                  <a:gd name="T40" fmla="*/ 0 w 704"/>
                  <a:gd name="T41" fmla="*/ 0 h 332"/>
                  <a:gd name="T42" fmla="*/ 0 w 704"/>
                  <a:gd name="T43" fmla="*/ 0 h 332"/>
                  <a:gd name="T44" fmla="*/ 0 w 704"/>
                  <a:gd name="T45" fmla="*/ 0 h 332"/>
                  <a:gd name="T46" fmla="*/ 0 w 704"/>
                  <a:gd name="T47" fmla="*/ 0 h 332"/>
                  <a:gd name="T48" fmla="*/ 0 w 704"/>
                  <a:gd name="T49" fmla="*/ 0 h 332"/>
                  <a:gd name="T50" fmla="*/ 0 w 704"/>
                  <a:gd name="T51" fmla="*/ 0 h 332"/>
                  <a:gd name="T52" fmla="*/ 0 w 704"/>
                  <a:gd name="T53" fmla="*/ 0 h 332"/>
                  <a:gd name="T54" fmla="*/ 0 w 704"/>
                  <a:gd name="T55" fmla="*/ 0 h 33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04"/>
                  <a:gd name="T85" fmla="*/ 0 h 332"/>
                  <a:gd name="T86" fmla="*/ 704 w 704"/>
                  <a:gd name="T87" fmla="*/ 332 h 33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04" h="332">
                    <a:moveTo>
                      <a:pt x="444" y="0"/>
                    </a:moveTo>
                    <a:lnTo>
                      <a:pt x="195" y="16"/>
                    </a:lnTo>
                    <a:lnTo>
                      <a:pt x="86" y="66"/>
                    </a:lnTo>
                    <a:lnTo>
                      <a:pt x="0" y="167"/>
                    </a:lnTo>
                    <a:lnTo>
                      <a:pt x="4" y="250"/>
                    </a:lnTo>
                    <a:lnTo>
                      <a:pt x="137" y="249"/>
                    </a:lnTo>
                    <a:lnTo>
                      <a:pt x="262" y="243"/>
                    </a:lnTo>
                    <a:lnTo>
                      <a:pt x="323" y="171"/>
                    </a:lnTo>
                    <a:lnTo>
                      <a:pt x="354" y="230"/>
                    </a:lnTo>
                    <a:lnTo>
                      <a:pt x="323" y="317"/>
                    </a:lnTo>
                    <a:lnTo>
                      <a:pt x="362" y="332"/>
                    </a:lnTo>
                    <a:lnTo>
                      <a:pt x="377" y="239"/>
                    </a:lnTo>
                    <a:lnTo>
                      <a:pt x="419" y="293"/>
                    </a:lnTo>
                    <a:lnTo>
                      <a:pt x="531" y="328"/>
                    </a:lnTo>
                    <a:lnTo>
                      <a:pt x="704" y="330"/>
                    </a:lnTo>
                    <a:lnTo>
                      <a:pt x="521" y="302"/>
                    </a:lnTo>
                    <a:lnTo>
                      <a:pt x="450" y="249"/>
                    </a:lnTo>
                    <a:lnTo>
                      <a:pt x="400" y="153"/>
                    </a:lnTo>
                    <a:lnTo>
                      <a:pt x="502" y="138"/>
                    </a:lnTo>
                    <a:lnTo>
                      <a:pt x="566" y="95"/>
                    </a:lnTo>
                    <a:lnTo>
                      <a:pt x="470" y="134"/>
                    </a:lnTo>
                    <a:lnTo>
                      <a:pt x="310" y="132"/>
                    </a:lnTo>
                    <a:lnTo>
                      <a:pt x="191" y="206"/>
                    </a:lnTo>
                    <a:lnTo>
                      <a:pt x="22" y="239"/>
                    </a:lnTo>
                    <a:lnTo>
                      <a:pt x="8" y="177"/>
                    </a:lnTo>
                    <a:lnTo>
                      <a:pt x="119" y="69"/>
                    </a:lnTo>
                    <a:lnTo>
                      <a:pt x="222" y="23"/>
                    </a:lnTo>
                    <a:lnTo>
                      <a:pt x="4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1" name="Freeform 82"/>
              <p:cNvSpPr>
                <a:spLocks/>
              </p:cNvSpPr>
              <p:nvPr/>
            </p:nvSpPr>
            <p:spPr bwMode="auto">
              <a:xfrm>
                <a:off x="2757" y="3463"/>
                <a:ext cx="55" cy="75"/>
              </a:xfrm>
              <a:custGeom>
                <a:avLst/>
                <a:gdLst>
                  <a:gd name="T0" fmla="*/ 0 w 277"/>
                  <a:gd name="T1" fmla="*/ 0 h 449"/>
                  <a:gd name="T2" fmla="*/ 0 w 277"/>
                  <a:gd name="T3" fmla="*/ 0 h 449"/>
                  <a:gd name="T4" fmla="*/ 0 w 277"/>
                  <a:gd name="T5" fmla="*/ 0 h 449"/>
                  <a:gd name="T6" fmla="*/ 0 w 277"/>
                  <a:gd name="T7" fmla="*/ 0 h 449"/>
                  <a:gd name="T8" fmla="*/ 0 w 277"/>
                  <a:gd name="T9" fmla="*/ 0 h 449"/>
                  <a:gd name="T10" fmla="*/ 0 w 277"/>
                  <a:gd name="T11" fmla="*/ 0 h 449"/>
                  <a:gd name="T12" fmla="*/ 0 w 277"/>
                  <a:gd name="T13" fmla="*/ 0 h 449"/>
                  <a:gd name="T14" fmla="*/ 0 w 277"/>
                  <a:gd name="T15" fmla="*/ 0 h 44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77"/>
                  <a:gd name="T25" fmla="*/ 0 h 449"/>
                  <a:gd name="T26" fmla="*/ 277 w 277"/>
                  <a:gd name="T27" fmla="*/ 449 h 44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77" h="449">
                    <a:moveTo>
                      <a:pt x="0" y="449"/>
                    </a:moveTo>
                    <a:lnTo>
                      <a:pt x="227" y="13"/>
                    </a:lnTo>
                    <a:lnTo>
                      <a:pt x="242" y="3"/>
                    </a:lnTo>
                    <a:lnTo>
                      <a:pt x="264" y="0"/>
                    </a:lnTo>
                    <a:lnTo>
                      <a:pt x="274" y="13"/>
                    </a:lnTo>
                    <a:lnTo>
                      <a:pt x="277" y="30"/>
                    </a:lnTo>
                    <a:lnTo>
                      <a:pt x="274" y="42"/>
                    </a:lnTo>
                    <a:lnTo>
                      <a:pt x="91" y="39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2" name="Freeform 83"/>
              <p:cNvSpPr>
                <a:spLocks/>
              </p:cNvSpPr>
              <p:nvPr/>
            </p:nvSpPr>
            <p:spPr bwMode="auto">
              <a:xfrm>
                <a:off x="2719" y="3556"/>
                <a:ext cx="32" cy="49"/>
              </a:xfrm>
              <a:custGeom>
                <a:avLst/>
                <a:gdLst>
                  <a:gd name="T0" fmla="*/ 0 w 161"/>
                  <a:gd name="T1" fmla="*/ 0 h 293"/>
                  <a:gd name="T2" fmla="*/ 0 w 161"/>
                  <a:gd name="T3" fmla="*/ 0 h 293"/>
                  <a:gd name="T4" fmla="*/ 0 w 161"/>
                  <a:gd name="T5" fmla="*/ 0 h 293"/>
                  <a:gd name="T6" fmla="*/ 0 w 161"/>
                  <a:gd name="T7" fmla="*/ 0 h 293"/>
                  <a:gd name="T8" fmla="*/ 0 w 161"/>
                  <a:gd name="T9" fmla="*/ 0 h 2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1"/>
                  <a:gd name="T16" fmla="*/ 0 h 293"/>
                  <a:gd name="T17" fmla="*/ 161 w 161"/>
                  <a:gd name="T18" fmla="*/ 293 h 29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1" h="293">
                    <a:moveTo>
                      <a:pt x="161" y="33"/>
                    </a:moveTo>
                    <a:lnTo>
                      <a:pt x="62" y="226"/>
                    </a:lnTo>
                    <a:lnTo>
                      <a:pt x="0" y="293"/>
                    </a:lnTo>
                    <a:lnTo>
                      <a:pt x="20" y="207"/>
                    </a:lnTo>
                    <a:lnTo>
                      <a:pt x="11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3" name="Freeform 84"/>
              <p:cNvSpPr>
                <a:spLocks/>
              </p:cNvSpPr>
              <p:nvPr/>
            </p:nvSpPr>
            <p:spPr bwMode="auto">
              <a:xfrm>
                <a:off x="2797" y="3487"/>
                <a:ext cx="106" cy="48"/>
              </a:xfrm>
              <a:custGeom>
                <a:avLst/>
                <a:gdLst>
                  <a:gd name="T0" fmla="*/ 0 w 527"/>
                  <a:gd name="T1" fmla="*/ 0 h 285"/>
                  <a:gd name="T2" fmla="*/ 0 w 527"/>
                  <a:gd name="T3" fmla="*/ 0 h 285"/>
                  <a:gd name="T4" fmla="*/ 0 w 527"/>
                  <a:gd name="T5" fmla="*/ 0 h 285"/>
                  <a:gd name="T6" fmla="*/ 0 w 527"/>
                  <a:gd name="T7" fmla="*/ 0 h 285"/>
                  <a:gd name="T8" fmla="*/ 0 w 527"/>
                  <a:gd name="T9" fmla="*/ 0 h 285"/>
                  <a:gd name="T10" fmla="*/ 0 w 527"/>
                  <a:gd name="T11" fmla="*/ 0 h 285"/>
                  <a:gd name="T12" fmla="*/ 0 w 527"/>
                  <a:gd name="T13" fmla="*/ 0 h 285"/>
                  <a:gd name="T14" fmla="*/ 0 w 527"/>
                  <a:gd name="T15" fmla="*/ 0 h 285"/>
                  <a:gd name="T16" fmla="*/ 0 w 527"/>
                  <a:gd name="T17" fmla="*/ 0 h 28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27"/>
                  <a:gd name="T28" fmla="*/ 0 h 285"/>
                  <a:gd name="T29" fmla="*/ 527 w 527"/>
                  <a:gd name="T30" fmla="*/ 285 h 28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27" h="285">
                    <a:moveTo>
                      <a:pt x="527" y="285"/>
                    </a:moveTo>
                    <a:lnTo>
                      <a:pt x="423" y="253"/>
                    </a:lnTo>
                    <a:lnTo>
                      <a:pt x="110" y="131"/>
                    </a:lnTo>
                    <a:lnTo>
                      <a:pt x="0" y="43"/>
                    </a:lnTo>
                    <a:lnTo>
                      <a:pt x="20" y="0"/>
                    </a:lnTo>
                    <a:lnTo>
                      <a:pt x="138" y="99"/>
                    </a:lnTo>
                    <a:lnTo>
                      <a:pt x="339" y="191"/>
                    </a:lnTo>
                    <a:lnTo>
                      <a:pt x="518" y="259"/>
                    </a:lnTo>
                    <a:lnTo>
                      <a:pt x="527" y="2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4" name="Freeform 85"/>
              <p:cNvSpPr>
                <a:spLocks/>
              </p:cNvSpPr>
              <p:nvPr/>
            </p:nvSpPr>
            <p:spPr bwMode="auto">
              <a:xfrm>
                <a:off x="2723" y="3492"/>
                <a:ext cx="62" cy="49"/>
              </a:xfrm>
              <a:custGeom>
                <a:avLst/>
                <a:gdLst>
                  <a:gd name="T0" fmla="*/ 0 w 308"/>
                  <a:gd name="T1" fmla="*/ 0 h 293"/>
                  <a:gd name="T2" fmla="*/ 0 w 308"/>
                  <a:gd name="T3" fmla="*/ 0 h 293"/>
                  <a:gd name="T4" fmla="*/ 0 w 308"/>
                  <a:gd name="T5" fmla="*/ 0 h 293"/>
                  <a:gd name="T6" fmla="*/ 0 w 308"/>
                  <a:gd name="T7" fmla="*/ 0 h 293"/>
                  <a:gd name="T8" fmla="*/ 0 w 308"/>
                  <a:gd name="T9" fmla="*/ 0 h 293"/>
                  <a:gd name="T10" fmla="*/ 0 w 308"/>
                  <a:gd name="T11" fmla="*/ 0 h 293"/>
                  <a:gd name="T12" fmla="*/ 0 w 308"/>
                  <a:gd name="T13" fmla="*/ 0 h 293"/>
                  <a:gd name="T14" fmla="*/ 0 w 308"/>
                  <a:gd name="T15" fmla="*/ 0 h 293"/>
                  <a:gd name="T16" fmla="*/ 0 w 308"/>
                  <a:gd name="T17" fmla="*/ 0 h 29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8"/>
                  <a:gd name="T28" fmla="*/ 0 h 293"/>
                  <a:gd name="T29" fmla="*/ 308 w 308"/>
                  <a:gd name="T30" fmla="*/ 293 h 29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8" h="293">
                    <a:moveTo>
                      <a:pt x="308" y="0"/>
                    </a:moveTo>
                    <a:lnTo>
                      <a:pt x="61" y="116"/>
                    </a:lnTo>
                    <a:lnTo>
                      <a:pt x="46" y="210"/>
                    </a:lnTo>
                    <a:lnTo>
                      <a:pt x="0" y="293"/>
                    </a:lnTo>
                    <a:lnTo>
                      <a:pt x="72" y="210"/>
                    </a:lnTo>
                    <a:lnTo>
                      <a:pt x="78" y="127"/>
                    </a:lnTo>
                    <a:lnTo>
                      <a:pt x="190" y="102"/>
                    </a:lnTo>
                    <a:lnTo>
                      <a:pt x="282" y="44"/>
                    </a:lnTo>
                    <a:lnTo>
                      <a:pt x="30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5" name="Freeform 86"/>
              <p:cNvSpPr>
                <a:spLocks/>
              </p:cNvSpPr>
              <p:nvPr/>
            </p:nvSpPr>
            <p:spPr bwMode="auto">
              <a:xfrm>
                <a:off x="2723" y="3541"/>
                <a:ext cx="8" cy="30"/>
              </a:xfrm>
              <a:custGeom>
                <a:avLst/>
                <a:gdLst>
                  <a:gd name="T0" fmla="*/ 0 w 42"/>
                  <a:gd name="T1" fmla="*/ 0 h 179"/>
                  <a:gd name="T2" fmla="*/ 0 w 42"/>
                  <a:gd name="T3" fmla="*/ 0 h 179"/>
                  <a:gd name="T4" fmla="*/ 0 w 42"/>
                  <a:gd name="T5" fmla="*/ 0 h 179"/>
                  <a:gd name="T6" fmla="*/ 0 w 42"/>
                  <a:gd name="T7" fmla="*/ 0 h 179"/>
                  <a:gd name="T8" fmla="*/ 0 w 42"/>
                  <a:gd name="T9" fmla="*/ 0 h 179"/>
                  <a:gd name="T10" fmla="*/ 0 w 42"/>
                  <a:gd name="T11" fmla="*/ 0 h 17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2"/>
                  <a:gd name="T19" fmla="*/ 0 h 179"/>
                  <a:gd name="T20" fmla="*/ 42 w 42"/>
                  <a:gd name="T21" fmla="*/ 179 h 17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2" h="179">
                    <a:moveTo>
                      <a:pt x="0" y="0"/>
                    </a:moveTo>
                    <a:lnTo>
                      <a:pt x="37" y="65"/>
                    </a:lnTo>
                    <a:lnTo>
                      <a:pt x="42" y="179"/>
                    </a:lnTo>
                    <a:lnTo>
                      <a:pt x="28" y="85"/>
                    </a:lnTo>
                    <a:lnTo>
                      <a:pt x="0" y="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6" name="Freeform 87"/>
              <p:cNvSpPr>
                <a:spLocks/>
              </p:cNvSpPr>
              <p:nvPr/>
            </p:nvSpPr>
            <p:spPr bwMode="auto">
              <a:xfrm>
                <a:off x="2742" y="3561"/>
                <a:ext cx="40" cy="32"/>
              </a:xfrm>
              <a:custGeom>
                <a:avLst/>
                <a:gdLst>
                  <a:gd name="T0" fmla="*/ 0 w 198"/>
                  <a:gd name="T1" fmla="*/ 0 h 188"/>
                  <a:gd name="T2" fmla="*/ 0 w 198"/>
                  <a:gd name="T3" fmla="*/ 0 h 188"/>
                  <a:gd name="T4" fmla="*/ 0 w 198"/>
                  <a:gd name="T5" fmla="*/ 0 h 188"/>
                  <a:gd name="T6" fmla="*/ 0 w 198"/>
                  <a:gd name="T7" fmla="*/ 0 h 188"/>
                  <a:gd name="T8" fmla="*/ 0 w 198"/>
                  <a:gd name="T9" fmla="*/ 0 h 188"/>
                  <a:gd name="T10" fmla="*/ 0 w 198"/>
                  <a:gd name="T11" fmla="*/ 0 h 188"/>
                  <a:gd name="T12" fmla="*/ 0 w 198"/>
                  <a:gd name="T13" fmla="*/ 0 h 1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98"/>
                  <a:gd name="T22" fmla="*/ 0 h 188"/>
                  <a:gd name="T23" fmla="*/ 198 w 198"/>
                  <a:gd name="T24" fmla="*/ 188 h 1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98" h="188">
                    <a:moveTo>
                      <a:pt x="27" y="61"/>
                    </a:moveTo>
                    <a:lnTo>
                      <a:pt x="128" y="127"/>
                    </a:lnTo>
                    <a:lnTo>
                      <a:pt x="187" y="0"/>
                    </a:lnTo>
                    <a:lnTo>
                      <a:pt x="198" y="121"/>
                    </a:lnTo>
                    <a:lnTo>
                      <a:pt x="147" y="188"/>
                    </a:lnTo>
                    <a:lnTo>
                      <a:pt x="0" y="106"/>
                    </a:lnTo>
                    <a:lnTo>
                      <a:pt x="27" y="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7" name="Freeform 88"/>
              <p:cNvSpPr>
                <a:spLocks/>
              </p:cNvSpPr>
              <p:nvPr/>
            </p:nvSpPr>
            <p:spPr bwMode="auto">
              <a:xfrm>
                <a:off x="2758" y="3574"/>
                <a:ext cx="62" cy="34"/>
              </a:xfrm>
              <a:custGeom>
                <a:avLst/>
                <a:gdLst>
                  <a:gd name="T0" fmla="*/ 0 w 309"/>
                  <a:gd name="T1" fmla="*/ 0 h 203"/>
                  <a:gd name="T2" fmla="*/ 0 w 309"/>
                  <a:gd name="T3" fmla="*/ 0 h 203"/>
                  <a:gd name="T4" fmla="*/ 0 w 309"/>
                  <a:gd name="T5" fmla="*/ 0 h 203"/>
                  <a:gd name="T6" fmla="*/ 0 w 309"/>
                  <a:gd name="T7" fmla="*/ 0 h 203"/>
                  <a:gd name="T8" fmla="*/ 0 w 309"/>
                  <a:gd name="T9" fmla="*/ 0 h 203"/>
                  <a:gd name="T10" fmla="*/ 0 w 309"/>
                  <a:gd name="T11" fmla="*/ 0 h 203"/>
                  <a:gd name="T12" fmla="*/ 0 w 309"/>
                  <a:gd name="T13" fmla="*/ 0 h 203"/>
                  <a:gd name="T14" fmla="*/ 0 w 309"/>
                  <a:gd name="T15" fmla="*/ 0 h 203"/>
                  <a:gd name="T16" fmla="*/ 0 w 309"/>
                  <a:gd name="T17" fmla="*/ 0 h 203"/>
                  <a:gd name="T18" fmla="*/ 0 w 309"/>
                  <a:gd name="T19" fmla="*/ 0 h 203"/>
                  <a:gd name="T20" fmla="*/ 0 w 309"/>
                  <a:gd name="T21" fmla="*/ 0 h 203"/>
                  <a:gd name="T22" fmla="*/ 0 w 309"/>
                  <a:gd name="T23" fmla="*/ 0 h 203"/>
                  <a:gd name="T24" fmla="*/ 0 w 309"/>
                  <a:gd name="T25" fmla="*/ 0 h 203"/>
                  <a:gd name="T26" fmla="*/ 0 w 309"/>
                  <a:gd name="T27" fmla="*/ 0 h 203"/>
                  <a:gd name="T28" fmla="*/ 0 w 309"/>
                  <a:gd name="T29" fmla="*/ 0 h 203"/>
                  <a:gd name="T30" fmla="*/ 0 w 309"/>
                  <a:gd name="T31" fmla="*/ 0 h 203"/>
                  <a:gd name="T32" fmla="*/ 0 w 309"/>
                  <a:gd name="T33" fmla="*/ 0 h 203"/>
                  <a:gd name="T34" fmla="*/ 0 w 309"/>
                  <a:gd name="T35" fmla="*/ 0 h 203"/>
                  <a:gd name="T36" fmla="*/ 0 w 309"/>
                  <a:gd name="T37" fmla="*/ 0 h 203"/>
                  <a:gd name="T38" fmla="*/ 0 w 309"/>
                  <a:gd name="T39" fmla="*/ 0 h 203"/>
                  <a:gd name="T40" fmla="*/ 0 w 309"/>
                  <a:gd name="T41" fmla="*/ 0 h 20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309"/>
                  <a:gd name="T64" fmla="*/ 0 h 203"/>
                  <a:gd name="T65" fmla="*/ 309 w 309"/>
                  <a:gd name="T66" fmla="*/ 203 h 20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309" h="203">
                    <a:moveTo>
                      <a:pt x="109" y="33"/>
                    </a:moveTo>
                    <a:lnTo>
                      <a:pt x="198" y="56"/>
                    </a:lnTo>
                    <a:lnTo>
                      <a:pt x="189" y="122"/>
                    </a:lnTo>
                    <a:lnTo>
                      <a:pt x="156" y="149"/>
                    </a:lnTo>
                    <a:lnTo>
                      <a:pt x="42" y="96"/>
                    </a:lnTo>
                    <a:lnTo>
                      <a:pt x="0" y="72"/>
                    </a:lnTo>
                    <a:lnTo>
                      <a:pt x="13" y="102"/>
                    </a:lnTo>
                    <a:lnTo>
                      <a:pt x="150" y="168"/>
                    </a:lnTo>
                    <a:lnTo>
                      <a:pt x="218" y="168"/>
                    </a:lnTo>
                    <a:lnTo>
                      <a:pt x="260" y="203"/>
                    </a:lnTo>
                    <a:lnTo>
                      <a:pt x="309" y="187"/>
                    </a:lnTo>
                    <a:lnTo>
                      <a:pt x="309" y="115"/>
                    </a:lnTo>
                    <a:lnTo>
                      <a:pt x="291" y="165"/>
                    </a:lnTo>
                    <a:lnTo>
                      <a:pt x="260" y="168"/>
                    </a:lnTo>
                    <a:lnTo>
                      <a:pt x="204" y="144"/>
                    </a:lnTo>
                    <a:lnTo>
                      <a:pt x="215" y="65"/>
                    </a:lnTo>
                    <a:lnTo>
                      <a:pt x="276" y="72"/>
                    </a:lnTo>
                    <a:lnTo>
                      <a:pt x="226" y="56"/>
                    </a:lnTo>
                    <a:lnTo>
                      <a:pt x="198" y="6"/>
                    </a:lnTo>
                    <a:lnTo>
                      <a:pt x="103" y="0"/>
                    </a:lnTo>
                    <a:lnTo>
                      <a:pt x="109" y="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8" name="Freeform 89"/>
              <p:cNvSpPr>
                <a:spLocks/>
              </p:cNvSpPr>
              <p:nvPr/>
            </p:nvSpPr>
            <p:spPr bwMode="auto">
              <a:xfrm>
                <a:off x="2819" y="3516"/>
                <a:ext cx="172" cy="89"/>
              </a:xfrm>
              <a:custGeom>
                <a:avLst/>
                <a:gdLst>
                  <a:gd name="T0" fmla="*/ 0 w 859"/>
                  <a:gd name="T1" fmla="*/ 0 h 531"/>
                  <a:gd name="T2" fmla="*/ 0 w 859"/>
                  <a:gd name="T3" fmla="*/ 0 h 531"/>
                  <a:gd name="T4" fmla="*/ 0 w 859"/>
                  <a:gd name="T5" fmla="*/ 0 h 531"/>
                  <a:gd name="T6" fmla="*/ 0 w 859"/>
                  <a:gd name="T7" fmla="*/ 0 h 531"/>
                  <a:gd name="T8" fmla="*/ 0 w 859"/>
                  <a:gd name="T9" fmla="*/ 0 h 531"/>
                  <a:gd name="T10" fmla="*/ 0 w 859"/>
                  <a:gd name="T11" fmla="*/ 0 h 531"/>
                  <a:gd name="T12" fmla="*/ 0 w 859"/>
                  <a:gd name="T13" fmla="*/ 0 h 531"/>
                  <a:gd name="T14" fmla="*/ 0 w 859"/>
                  <a:gd name="T15" fmla="*/ 0 h 531"/>
                  <a:gd name="T16" fmla="*/ 0 w 859"/>
                  <a:gd name="T17" fmla="*/ 0 h 531"/>
                  <a:gd name="T18" fmla="*/ 0 w 859"/>
                  <a:gd name="T19" fmla="*/ 0 h 531"/>
                  <a:gd name="T20" fmla="*/ 0 w 859"/>
                  <a:gd name="T21" fmla="*/ 0 h 531"/>
                  <a:gd name="T22" fmla="*/ 0 w 859"/>
                  <a:gd name="T23" fmla="*/ 0 h 531"/>
                  <a:gd name="T24" fmla="*/ 0 w 859"/>
                  <a:gd name="T25" fmla="*/ 0 h 531"/>
                  <a:gd name="T26" fmla="*/ 0 w 859"/>
                  <a:gd name="T27" fmla="*/ 0 h 531"/>
                  <a:gd name="T28" fmla="*/ 0 w 859"/>
                  <a:gd name="T29" fmla="*/ 0 h 531"/>
                  <a:gd name="T30" fmla="*/ 0 w 859"/>
                  <a:gd name="T31" fmla="*/ 0 h 531"/>
                  <a:gd name="T32" fmla="*/ 0 w 859"/>
                  <a:gd name="T33" fmla="*/ 0 h 53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59"/>
                  <a:gd name="T52" fmla="*/ 0 h 531"/>
                  <a:gd name="T53" fmla="*/ 859 w 859"/>
                  <a:gd name="T54" fmla="*/ 531 h 53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59" h="531">
                    <a:moveTo>
                      <a:pt x="4" y="427"/>
                    </a:moveTo>
                    <a:lnTo>
                      <a:pt x="89" y="459"/>
                    </a:lnTo>
                    <a:lnTo>
                      <a:pt x="261" y="465"/>
                    </a:lnTo>
                    <a:lnTo>
                      <a:pt x="414" y="446"/>
                    </a:lnTo>
                    <a:lnTo>
                      <a:pt x="437" y="439"/>
                    </a:lnTo>
                    <a:lnTo>
                      <a:pt x="448" y="204"/>
                    </a:lnTo>
                    <a:lnTo>
                      <a:pt x="408" y="42"/>
                    </a:lnTo>
                    <a:lnTo>
                      <a:pt x="514" y="35"/>
                    </a:lnTo>
                    <a:lnTo>
                      <a:pt x="859" y="0"/>
                    </a:lnTo>
                    <a:lnTo>
                      <a:pt x="455" y="62"/>
                    </a:lnTo>
                    <a:lnTo>
                      <a:pt x="492" y="191"/>
                    </a:lnTo>
                    <a:lnTo>
                      <a:pt x="453" y="531"/>
                    </a:lnTo>
                    <a:lnTo>
                      <a:pt x="414" y="479"/>
                    </a:lnTo>
                    <a:lnTo>
                      <a:pt x="271" y="499"/>
                    </a:lnTo>
                    <a:lnTo>
                      <a:pt x="76" y="488"/>
                    </a:lnTo>
                    <a:lnTo>
                      <a:pt x="0" y="479"/>
                    </a:lnTo>
                    <a:lnTo>
                      <a:pt x="4" y="4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89" name="Freeform 90"/>
              <p:cNvSpPr>
                <a:spLocks/>
              </p:cNvSpPr>
              <p:nvPr/>
            </p:nvSpPr>
            <p:spPr bwMode="auto">
              <a:xfrm>
                <a:off x="3056" y="3308"/>
                <a:ext cx="157" cy="422"/>
              </a:xfrm>
              <a:custGeom>
                <a:avLst/>
                <a:gdLst>
                  <a:gd name="T0" fmla="*/ 0 w 785"/>
                  <a:gd name="T1" fmla="*/ 0 h 2533"/>
                  <a:gd name="T2" fmla="*/ 0 w 785"/>
                  <a:gd name="T3" fmla="*/ 0 h 2533"/>
                  <a:gd name="T4" fmla="*/ 0 w 785"/>
                  <a:gd name="T5" fmla="*/ 0 h 2533"/>
                  <a:gd name="T6" fmla="*/ 0 w 785"/>
                  <a:gd name="T7" fmla="*/ 0 h 2533"/>
                  <a:gd name="T8" fmla="*/ 0 w 785"/>
                  <a:gd name="T9" fmla="*/ 0 h 2533"/>
                  <a:gd name="T10" fmla="*/ 0 w 785"/>
                  <a:gd name="T11" fmla="*/ 0 h 2533"/>
                  <a:gd name="T12" fmla="*/ 0 w 785"/>
                  <a:gd name="T13" fmla="*/ 0 h 2533"/>
                  <a:gd name="T14" fmla="*/ 0 w 785"/>
                  <a:gd name="T15" fmla="*/ 0 h 2533"/>
                  <a:gd name="T16" fmla="*/ 0 w 785"/>
                  <a:gd name="T17" fmla="*/ 0 h 2533"/>
                  <a:gd name="T18" fmla="*/ 0 w 785"/>
                  <a:gd name="T19" fmla="*/ 0 h 2533"/>
                  <a:gd name="T20" fmla="*/ 0 w 785"/>
                  <a:gd name="T21" fmla="*/ 0 h 2533"/>
                  <a:gd name="T22" fmla="*/ 0 w 785"/>
                  <a:gd name="T23" fmla="*/ 0 h 2533"/>
                  <a:gd name="T24" fmla="*/ 0 w 785"/>
                  <a:gd name="T25" fmla="*/ 0 h 2533"/>
                  <a:gd name="T26" fmla="*/ 0 w 785"/>
                  <a:gd name="T27" fmla="*/ 0 h 2533"/>
                  <a:gd name="T28" fmla="*/ 0 w 785"/>
                  <a:gd name="T29" fmla="*/ 0 h 2533"/>
                  <a:gd name="T30" fmla="*/ 0 w 785"/>
                  <a:gd name="T31" fmla="*/ 0 h 2533"/>
                  <a:gd name="T32" fmla="*/ 0 w 785"/>
                  <a:gd name="T33" fmla="*/ 0 h 2533"/>
                  <a:gd name="T34" fmla="*/ 0 w 785"/>
                  <a:gd name="T35" fmla="*/ 0 h 2533"/>
                  <a:gd name="T36" fmla="*/ 0 w 785"/>
                  <a:gd name="T37" fmla="*/ 0 h 2533"/>
                  <a:gd name="T38" fmla="*/ 0 w 785"/>
                  <a:gd name="T39" fmla="*/ 0 h 2533"/>
                  <a:gd name="T40" fmla="*/ 0 w 785"/>
                  <a:gd name="T41" fmla="*/ 0 h 2533"/>
                  <a:gd name="T42" fmla="*/ 0 w 785"/>
                  <a:gd name="T43" fmla="*/ 0 h 2533"/>
                  <a:gd name="T44" fmla="*/ 0 w 785"/>
                  <a:gd name="T45" fmla="*/ 0 h 2533"/>
                  <a:gd name="T46" fmla="*/ 0 w 785"/>
                  <a:gd name="T47" fmla="*/ 0 h 2533"/>
                  <a:gd name="T48" fmla="*/ 0 w 785"/>
                  <a:gd name="T49" fmla="*/ 0 h 253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85"/>
                  <a:gd name="T76" fmla="*/ 0 h 2533"/>
                  <a:gd name="T77" fmla="*/ 785 w 785"/>
                  <a:gd name="T78" fmla="*/ 2533 h 253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85" h="2533">
                    <a:moveTo>
                      <a:pt x="739" y="66"/>
                    </a:moveTo>
                    <a:lnTo>
                      <a:pt x="627" y="127"/>
                    </a:lnTo>
                    <a:lnTo>
                      <a:pt x="569" y="376"/>
                    </a:lnTo>
                    <a:lnTo>
                      <a:pt x="548" y="547"/>
                    </a:lnTo>
                    <a:lnTo>
                      <a:pt x="618" y="598"/>
                    </a:lnTo>
                    <a:lnTo>
                      <a:pt x="513" y="639"/>
                    </a:lnTo>
                    <a:lnTo>
                      <a:pt x="481" y="926"/>
                    </a:lnTo>
                    <a:lnTo>
                      <a:pt x="369" y="1383"/>
                    </a:lnTo>
                    <a:lnTo>
                      <a:pt x="254" y="2166"/>
                    </a:lnTo>
                    <a:lnTo>
                      <a:pt x="254" y="2369"/>
                    </a:lnTo>
                    <a:lnTo>
                      <a:pt x="347" y="2533"/>
                    </a:lnTo>
                    <a:lnTo>
                      <a:pt x="135" y="2369"/>
                    </a:lnTo>
                    <a:lnTo>
                      <a:pt x="0" y="2357"/>
                    </a:lnTo>
                    <a:lnTo>
                      <a:pt x="200" y="2334"/>
                    </a:lnTo>
                    <a:lnTo>
                      <a:pt x="234" y="2094"/>
                    </a:lnTo>
                    <a:lnTo>
                      <a:pt x="145" y="1798"/>
                    </a:lnTo>
                    <a:lnTo>
                      <a:pt x="234" y="1968"/>
                    </a:lnTo>
                    <a:lnTo>
                      <a:pt x="347" y="1327"/>
                    </a:lnTo>
                    <a:lnTo>
                      <a:pt x="460" y="926"/>
                    </a:lnTo>
                    <a:lnTo>
                      <a:pt x="481" y="628"/>
                    </a:lnTo>
                    <a:lnTo>
                      <a:pt x="528" y="560"/>
                    </a:lnTo>
                    <a:lnTo>
                      <a:pt x="503" y="471"/>
                    </a:lnTo>
                    <a:lnTo>
                      <a:pt x="618" y="81"/>
                    </a:lnTo>
                    <a:lnTo>
                      <a:pt x="785" y="0"/>
                    </a:lnTo>
                    <a:lnTo>
                      <a:pt x="739" y="6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0" name="Freeform 91"/>
              <p:cNvSpPr>
                <a:spLocks/>
              </p:cNvSpPr>
              <p:nvPr/>
            </p:nvSpPr>
            <p:spPr bwMode="auto">
              <a:xfrm>
                <a:off x="3163" y="3374"/>
                <a:ext cx="50" cy="258"/>
              </a:xfrm>
              <a:custGeom>
                <a:avLst/>
                <a:gdLst>
                  <a:gd name="T0" fmla="*/ 0 w 247"/>
                  <a:gd name="T1" fmla="*/ 0 h 1547"/>
                  <a:gd name="T2" fmla="*/ 0 w 247"/>
                  <a:gd name="T3" fmla="*/ 0 h 1547"/>
                  <a:gd name="T4" fmla="*/ 0 w 247"/>
                  <a:gd name="T5" fmla="*/ 0 h 1547"/>
                  <a:gd name="T6" fmla="*/ 0 w 247"/>
                  <a:gd name="T7" fmla="*/ 0 h 1547"/>
                  <a:gd name="T8" fmla="*/ 0 w 247"/>
                  <a:gd name="T9" fmla="*/ 0 h 1547"/>
                  <a:gd name="T10" fmla="*/ 0 w 247"/>
                  <a:gd name="T11" fmla="*/ 0 h 1547"/>
                  <a:gd name="T12" fmla="*/ 0 w 247"/>
                  <a:gd name="T13" fmla="*/ 0 h 1547"/>
                  <a:gd name="T14" fmla="*/ 0 w 247"/>
                  <a:gd name="T15" fmla="*/ 0 h 1547"/>
                  <a:gd name="T16" fmla="*/ 0 w 247"/>
                  <a:gd name="T17" fmla="*/ 0 h 1547"/>
                  <a:gd name="T18" fmla="*/ 0 w 247"/>
                  <a:gd name="T19" fmla="*/ 0 h 1547"/>
                  <a:gd name="T20" fmla="*/ 0 w 247"/>
                  <a:gd name="T21" fmla="*/ 0 h 1547"/>
                  <a:gd name="T22" fmla="*/ 0 w 247"/>
                  <a:gd name="T23" fmla="*/ 0 h 1547"/>
                  <a:gd name="T24" fmla="*/ 0 w 247"/>
                  <a:gd name="T25" fmla="*/ 0 h 1547"/>
                  <a:gd name="T26" fmla="*/ 0 w 247"/>
                  <a:gd name="T27" fmla="*/ 0 h 154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47"/>
                  <a:gd name="T43" fmla="*/ 0 h 1547"/>
                  <a:gd name="T44" fmla="*/ 247 w 247"/>
                  <a:gd name="T45" fmla="*/ 1547 h 154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47" h="1547">
                    <a:moveTo>
                      <a:pt x="189" y="0"/>
                    </a:moveTo>
                    <a:lnTo>
                      <a:pt x="67" y="199"/>
                    </a:lnTo>
                    <a:lnTo>
                      <a:pt x="168" y="309"/>
                    </a:lnTo>
                    <a:lnTo>
                      <a:pt x="147" y="472"/>
                    </a:lnTo>
                    <a:lnTo>
                      <a:pt x="57" y="711"/>
                    </a:lnTo>
                    <a:lnTo>
                      <a:pt x="10" y="1191"/>
                    </a:lnTo>
                    <a:lnTo>
                      <a:pt x="0" y="1547"/>
                    </a:lnTo>
                    <a:lnTo>
                      <a:pt x="45" y="1386"/>
                    </a:lnTo>
                    <a:lnTo>
                      <a:pt x="80" y="894"/>
                    </a:lnTo>
                    <a:lnTo>
                      <a:pt x="122" y="610"/>
                    </a:lnTo>
                    <a:lnTo>
                      <a:pt x="201" y="357"/>
                    </a:lnTo>
                    <a:lnTo>
                      <a:pt x="168" y="148"/>
                    </a:lnTo>
                    <a:lnTo>
                      <a:pt x="247" y="72"/>
                    </a:lnTo>
                    <a:lnTo>
                      <a:pt x="18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1" name="Freeform 92"/>
              <p:cNvSpPr>
                <a:spLocks/>
              </p:cNvSpPr>
              <p:nvPr/>
            </p:nvSpPr>
            <p:spPr bwMode="auto">
              <a:xfrm>
                <a:off x="3201" y="3289"/>
                <a:ext cx="173" cy="131"/>
              </a:xfrm>
              <a:custGeom>
                <a:avLst/>
                <a:gdLst>
                  <a:gd name="T0" fmla="*/ 0 w 866"/>
                  <a:gd name="T1" fmla="*/ 0 h 787"/>
                  <a:gd name="T2" fmla="*/ 0 w 866"/>
                  <a:gd name="T3" fmla="*/ 0 h 787"/>
                  <a:gd name="T4" fmla="*/ 0 w 866"/>
                  <a:gd name="T5" fmla="*/ 0 h 787"/>
                  <a:gd name="T6" fmla="*/ 0 w 866"/>
                  <a:gd name="T7" fmla="*/ 0 h 787"/>
                  <a:gd name="T8" fmla="*/ 0 w 866"/>
                  <a:gd name="T9" fmla="*/ 0 h 787"/>
                  <a:gd name="T10" fmla="*/ 0 w 866"/>
                  <a:gd name="T11" fmla="*/ 0 h 787"/>
                  <a:gd name="T12" fmla="*/ 0 w 866"/>
                  <a:gd name="T13" fmla="*/ 0 h 787"/>
                  <a:gd name="T14" fmla="*/ 0 w 866"/>
                  <a:gd name="T15" fmla="*/ 0 h 787"/>
                  <a:gd name="T16" fmla="*/ 0 w 866"/>
                  <a:gd name="T17" fmla="*/ 0 h 787"/>
                  <a:gd name="T18" fmla="*/ 0 w 866"/>
                  <a:gd name="T19" fmla="*/ 0 h 787"/>
                  <a:gd name="T20" fmla="*/ 0 w 866"/>
                  <a:gd name="T21" fmla="*/ 0 h 787"/>
                  <a:gd name="T22" fmla="*/ 0 w 866"/>
                  <a:gd name="T23" fmla="*/ 0 h 78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66"/>
                  <a:gd name="T37" fmla="*/ 0 h 787"/>
                  <a:gd name="T38" fmla="*/ 866 w 866"/>
                  <a:gd name="T39" fmla="*/ 787 h 78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66" h="787">
                    <a:moveTo>
                      <a:pt x="101" y="630"/>
                    </a:moveTo>
                    <a:lnTo>
                      <a:pt x="249" y="741"/>
                    </a:lnTo>
                    <a:lnTo>
                      <a:pt x="371" y="467"/>
                    </a:lnTo>
                    <a:lnTo>
                      <a:pt x="571" y="229"/>
                    </a:lnTo>
                    <a:lnTo>
                      <a:pt x="866" y="0"/>
                    </a:lnTo>
                    <a:lnTo>
                      <a:pt x="571" y="260"/>
                    </a:lnTo>
                    <a:lnTo>
                      <a:pt x="405" y="489"/>
                    </a:lnTo>
                    <a:lnTo>
                      <a:pt x="259" y="787"/>
                    </a:lnTo>
                    <a:lnTo>
                      <a:pt x="122" y="698"/>
                    </a:lnTo>
                    <a:lnTo>
                      <a:pt x="12" y="558"/>
                    </a:lnTo>
                    <a:lnTo>
                      <a:pt x="0" y="480"/>
                    </a:lnTo>
                    <a:lnTo>
                      <a:pt x="101" y="6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2" name="Freeform 93"/>
              <p:cNvSpPr>
                <a:spLocks/>
              </p:cNvSpPr>
              <p:nvPr/>
            </p:nvSpPr>
            <p:spPr bwMode="auto">
              <a:xfrm>
                <a:off x="3040" y="3352"/>
                <a:ext cx="421" cy="488"/>
              </a:xfrm>
              <a:custGeom>
                <a:avLst/>
                <a:gdLst>
                  <a:gd name="T0" fmla="*/ 0 w 2107"/>
                  <a:gd name="T1" fmla="*/ 0 h 2931"/>
                  <a:gd name="T2" fmla="*/ 0 w 2107"/>
                  <a:gd name="T3" fmla="*/ 0 h 2931"/>
                  <a:gd name="T4" fmla="*/ 0 w 2107"/>
                  <a:gd name="T5" fmla="*/ 0 h 2931"/>
                  <a:gd name="T6" fmla="*/ 0 w 2107"/>
                  <a:gd name="T7" fmla="*/ 0 h 2931"/>
                  <a:gd name="T8" fmla="*/ 0 w 2107"/>
                  <a:gd name="T9" fmla="*/ 0 h 2931"/>
                  <a:gd name="T10" fmla="*/ 0 w 2107"/>
                  <a:gd name="T11" fmla="*/ 0 h 2931"/>
                  <a:gd name="T12" fmla="*/ 0 w 2107"/>
                  <a:gd name="T13" fmla="*/ 0 h 2931"/>
                  <a:gd name="T14" fmla="*/ 0 w 2107"/>
                  <a:gd name="T15" fmla="*/ 0 h 2931"/>
                  <a:gd name="T16" fmla="*/ 0 w 2107"/>
                  <a:gd name="T17" fmla="*/ 0 h 2931"/>
                  <a:gd name="T18" fmla="*/ 0 w 2107"/>
                  <a:gd name="T19" fmla="*/ 0 h 2931"/>
                  <a:gd name="T20" fmla="*/ 0 w 2107"/>
                  <a:gd name="T21" fmla="*/ 0 h 2931"/>
                  <a:gd name="T22" fmla="*/ 0 w 2107"/>
                  <a:gd name="T23" fmla="*/ 0 h 2931"/>
                  <a:gd name="T24" fmla="*/ 0 w 2107"/>
                  <a:gd name="T25" fmla="*/ 0 h 2931"/>
                  <a:gd name="T26" fmla="*/ 0 w 2107"/>
                  <a:gd name="T27" fmla="*/ 0 h 2931"/>
                  <a:gd name="T28" fmla="*/ 0 w 2107"/>
                  <a:gd name="T29" fmla="*/ 0 h 2931"/>
                  <a:gd name="T30" fmla="*/ 0 w 2107"/>
                  <a:gd name="T31" fmla="*/ 0 h 2931"/>
                  <a:gd name="T32" fmla="*/ 0 w 2107"/>
                  <a:gd name="T33" fmla="*/ 0 h 2931"/>
                  <a:gd name="T34" fmla="*/ 0 w 2107"/>
                  <a:gd name="T35" fmla="*/ 0 h 2931"/>
                  <a:gd name="T36" fmla="*/ 0 w 2107"/>
                  <a:gd name="T37" fmla="*/ 0 h 2931"/>
                  <a:gd name="T38" fmla="*/ 0 w 2107"/>
                  <a:gd name="T39" fmla="*/ 0 h 2931"/>
                  <a:gd name="T40" fmla="*/ 0 w 2107"/>
                  <a:gd name="T41" fmla="*/ 0 h 2931"/>
                  <a:gd name="T42" fmla="*/ 0 w 2107"/>
                  <a:gd name="T43" fmla="*/ 0 h 2931"/>
                  <a:gd name="T44" fmla="*/ 0 w 2107"/>
                  <a:gd name="T45" fmla="*/ 0 h 2931"/>
                  <a:gd name="T46" fmla="*/ 0 w 2107"/>
                  <a:gd name="T47" fmla="*/ 0 h 2931"/>
                  <a:gd name="T48" fmla="*/ 0 w 2107"/>
                  <a:gd name="T49" fmla="*/ 0 h 2931"/>
                  <a:gd name="T50" fmla="*/ 0 w 2107"/>
                  <a:gd name="T51" fmla="*/ 0 h 2931"/>
                  <a:gd name="T52" fmla="*/ 0 w 2107"/>
                  <a:gd name="T53" fmla="*/ 0 h 293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07"/>
                  <a:gd name="T82" fmla="*/ 0 h 2931"/>
                  <a:gd name="T83" fmla="*/ 2107 w 2107"/>
                  <a:gd name="T84" fmla="*/ 2931 h 293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07" h="2931">
                    <a:moveTo>
                      <a:pt x="1582" y="0"/>
                    </a:moveTo>
                    <a:lnTo>
                      <a:pt x="1500" y="112"/>
                    </a:lnTo>
                    <a:lnTo>
                      <a:pt x="1515" y="215"/>
                    </a:lnTo>
                    <a:lnTo>
                      <a:pt x="1785" y="215"/>
                    </a:lnTo>
                    <a:lnTo>
                      <a:pt x="2107" y="570"/>
                    </a:lnTo>
                    <a:lnTo>
                      <a:pt x="1794" y="296"/>
                    </a:lnTo>
                    <a:lnTo>
                      <a:pt x="1404" y="334"/>
                    </a:lnTo>
                    <a:lnTo>
                      <a:pt x="965" y="688"/>
                    </a:lnTo>
                    <a:lnTo>
                      <a:pt x="965" y="1098"/>
                    </a:lnTo>
                    <a:lnTo>
                      <a:pt x="864" y="1362"/>
                    </a:lnTo>
                    <a:lnTo>
                      <a:pt x="1303" y="836"/>
                    </a:lnTo>
                    <a:lnTo>
                      <a:pt x="1065" y="1315"/>
                    </a:lnTo>
                    <a:lnTo>
                      <a:pt x="640" y="1682"/>
                    </a:lnTo>
                    <a:lnTo>
                      <a:pt x="383" y="2599"/>
                    </a:lnTo>
                    <a:lnTo>
                      <a:pt x="391" y="2289"/>
                    </a:lnTo>
                    <a:lnTo>
                      <a:pt x="44" y="2506"/>
                    </a:lnTo>
                    <a:lnTo>
                      <a:pt x="21" y="2931"/>
                    </a:lnTo>
                    <a:lnTo>
                      <a:pt x="0" y="2460"/>
                    </a:lnTo>
                    <a:lnTo>
                      <a:pt x="368" y="2219"/>
                    </a:lnTo>
                    <a:lnTo>
                      <a:pt x="426" y="2240"/>
                    </a:lnTo>
                    <a:lnTo>
                      <a:pt x="627" y="1534"/>
                    </a:lnTo>
                    <a:lnTo>
                      <a:pt x="864" y="1200"/>
                    </a:lnTo>
                    <a:lnTo>
                      <a:pt x="918" y="925"/>
                    </a:lnTo>
                    <a:lnTo>
                      <a:pt x="943" y="662"/>
                    </a:lnTo>
                    <a:lnTo>
                      <a:pt x="1413" y="273"/>
                    </a:lnTo>
                    <a:lnTo>
                      <a:pt x="1436" y="103"/>
                    </a:lnTo>
                    <a:lnTo>
                      <a:pt x="158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3" name="Freeform 94"/>
              <p:cNvSpPr>
                <a:spLocks/>
              </p:cNvSpPr>
              <p:nvPr/>
            </p:nvSpPr>
            <p:spPr bwMode="auto">
              <a:xfrm>
                <a:off x="3257" y="3678"/>
                <a:ext cx="375" cy="250"/>
              </a:xfrm>
              <a:custGeom>
                <a:avLst/>
                <a:gdLst>
                  <a:gd name="T0" fmla="*/ 0 w 1876"/>
                  <a:gd name="T1" fmla="*/ 0 h 1498"/>
                  <a:gd name="T2" fmla="*/ 0 w 1876"/>
                  <a:gd name="T3" fmla="*/ 0 h 1498"/>
                  <a:gd name="T4" fmla="*/ 0 w 1876"/>
                  <a:gd name="T5" fmla="*/ 0 h 1498"/>
                  <a:gd name="T6" fmla="*/ 0 w 1876"/>
                  <a:gd name="T7" fmla="*/ 0 h 1498"/>
                  <a:gd name="T8" fmla="*/ 0 w 1876"/>
                  <a:gd name="T9" fmla="*/ 0 h 1498"/>
                  <a:gd name="T10" fmla="*/ 0 w 1876"/>
                  <a:gd name="T11" fmla="*/ 0 h 1498"/>
                  <a:gd name="T12" fmla="*/ 0 w 1876"/>
                  <a:gd name="T13" fmla="*/ 0 h 1498"/>
                  <a:gd name="T14" fmla="*/ 0 w 1876"/>
                  <a:gd name="T15" fmla="*/ 0 h 1498"/>
                  <a:gd name="T16" fmla="*/ 0 w 1876"/>
                  <a:gd name="T17" fmla="*/ 0 h 1498"/>
                  <a:gd name="T18" fmla="*/ 0 w 1876"/>
                  <a:gd name="T19" fmla="*/ 0 h 1498"/>
                  <a:gd name="T20" fmla="*/ 0 w 1876"/>
                  <a:gd name="T21" fmla="*/ 0 h 1498"/>
                  <a:gd name="T22" fmla="*/ 0 w 1876"/>
                  <a:gd name="T23" fmla="*/ 0 h 1498"/>
                  <a:gd name="T24" fmla="*/ 0 w 1876"/>
                  <a:gd name="T25" fmla="*/ 0 h 1498"/>
                  <a:gd name="T26" fmla="*/ 0 w 1876"/>
                  <a:gd name="T27" fmla="*/ 0 h 1498"/>
                  <a:gd name="T28" fmla="*/ 0 w 1876"/>
                  <a:gd name="T29" fmla="*/ 0 h 1498"/>
                  <a:gd name="T30" fmla="*/ 0 w 1876"/>
                  <a:gd name="T31" fmla="*/ 0 h 1498"/>
                  <a:gd name="T32" fmla="*/ 0 w 1876"/>
                  <a:gd name="T33" fmla="*/ 0 h 1498"/>
                  <a:gd name="T34" fmla="*/ 0 w 1876"/>
                  <a:gd name="T35" fmla="*/ 0 h 1498"/>
                  <a:gd name="T36" fmla="*/ 0 w 1876"/>
                  <a:gd name="T37" fmla="*/ 0 h 1498"/>
                  <a:gd name="T38" fmla="*/ 0 w 1876"/>
                  <a:gd name="T39" fmla="*/ 0 h 1498"/>
                  <a:gd name="T40" fmla="*/ 0 w 1876"/>
                  <a:gd name="T41" fmla="*/ 0 h 1498"/>
                  <a:gd name="T42" fmla="*/ 0 w 1876"/>
                  <a:gd name="T43" fmla="*/ 0 h 1498"/>
                  <a:gd name="T44" fmla="*/ 0 w 1876"/>
                  <a:gd name="T45" fmla="*/ 0 h 1498"/>
                  <a:gd name="T46" fmla="*/ 0 w 1876"/>
                  <a:gd name="T47" fmla="*/ 0 h 1498"/>
                  <a:gd name="T48" fmla="*/ 0 w 1876"/>
                  <a:gd name="T49" fmla="*/ 0 h 1498"/>
                  <a:gd name="T50" fmla="*/ 0 w 1876"/>
                  <a:gd name="T51" fmla="*/ 0 h 1498"/>
                  <a:gd name="T52" fmla="*/ 0 w 1876"/>
                  <a:gd name="T53" fmla="*/ 0 h 149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876"/>
                  <a:gd name="T82" fmla="*/ 0 h 1498"/>
                  <a:gd name="T83" fmla="*/ 1876 w 1876"/>
                  <a:gd name="T84" fmla="*/ 1498 h 149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876" h="1498">
                    <a:moveTo>
                      <a:pt x="784" y="0"/>
                    </a:moveTo>
                    <a:lnTo>
                      <a:pt x="620" y="481"/>
                    </a:lnTo>
                    <a:lnTo>
                      <a:pt x="349" y="894"/>
                    </a:lnTo>
                    <a:lnTo>
                      <a:pt x="90" y="1142"/>
                    </a:lnTo>
                    <a:lnTo>
                      <a:pt x="0" y="1328"/>
                    </a:lnTo>
                    <a:lnTo>
                      <a:pt x="135" y="1259"/>
                    </a:lnTo>
                    <a:lnTo>
                      <a:pt x="249" y="1417"/>
                    </a:lnTo>
                    <a:lnTo>
                      <a:pt x="1045" y="1210"/>
                    </a:lnTo>
                    <a:lnTo>
                      <a:pt x="1080" y="1246"/>
                    </a:lnTo>
                    <a:lnTo>
                      <a:pt x="698" y="1498"/>
                    </a:lnTo>
                    <a:lnTo>
                      <a:pt x="1225" y="1210"/>
                    </a:lnTo>
                    <a:lnTo>
                      <a:pt x="1167" y="1085"/>
                    </a:lnTo>
                    <a:lnTo>
                      <a:pt x="269" y="1373"/>
                    </a:lnTo>
                    <a:lnTo>
                      <a:pt x="167" y="1225"/>
                    </a:lnTo>
                    <a:lnTo>
                      <a:pt x="413" y="869"/>
                    </a:lnTo>
                    <a:lnTo>
                      <a:pt x="620" y="557"/>
                    </a:lnTo>
                    <a:lnTo>
                      <a:pt x="1080" y="548"/>
                    </a:lnTo>
                    <a:lnTo>
                      <a:pt x="1435" y="390"/>
                    </a:lnTo>
                    <a:lnTo>
                      <a:pt x="1876" y="240"/>
                    </a:lnTo>
                    <a:lnTo>
                      <a:pt x="820" y="502"/>
                    </a:lnTo>
                    <a:lnTo>
                      <a:pt x="663" y="491"/>
                    </a:lnTo>
                    <a:lnTo>
                      <a:pt x="743" y="320"/>
                    </a:lnTo>
                    <a:lnTo>
                      <a:pt x="932" y="298"/>
                    </a:lnTo>
                    <a:lnTo>
                      <a:pt x="1718" y="33"/>
                    </a:lnTo>
                    <a:lnTo>
                      <a:pt x="1101" y="219"/>
                    </a:lnTo>
                    <a:lnTo>
                      <a:pt x="784" y="171"/>
                    </a:lnTo>
                    <a:lnTo>
                      <a:pt x="78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4" name="Freeform 95"/>
              <p:cNvSpPr>
                <a:spLocks/>
              </p:cNvSpPr>
              <p:nvPr/>
            </p:nvSpPr>
            <p:spPr bwMode="auto">
              <a:xfrm>
                <a:off x="3448" y="3243"/>
                <a:ext cx="417" cy="767"/>
              </a:xfrm>
              <a:custGeom>
                <a:avLst/>
                <a:gdLst>
                  <a:gd name="T0" fmla="*/ 0 w 2087"/>
                  <a:gd name="T1" fmla="*/ 0 h 4606"/>
                  <a:gd name="T2" fmla="*/ 0 w 2087"/>
                  <a:gd name="T3" fmla="*/ 0 h 4606"/>
                  <a:gd name="T4" fmla="*/ 0 w 2087"/>
                  <a:gd name="T5" fmla="*/ 0 h 4606"/>
                  <a:gd name="T6" fmla="*/ 0 w 2087"/>
                  <a:gd name="T7" fmla="*/ 0 h 4606"/>
                  <a:gd name="T8" fmla="*/ 0 w 2087"/>
                  <a:gd name="T9" fmla="*/ 0 h 4606"/>
                  <a:gd name="T10" fmla="*/ 0 w 2087"/>
                  <a:gd name="T11" fmla="*/ 0 h 4606"/>
                  <a:gd name="T12" fmla="*/ 0 w 2087"/>
                  <a:gd name="T13" fmla="*/ 0 h 4606"/>
                  <a:gd name="T14" fmla="*/ 0 w 2087"/>
                  <a:gd name="T15" fmla="*/ 0 h 4606"/>
                  <a:gd name="T16" fmla="*/ 0 w 2087"/>
                  <a:gd name="T17" fmla="*/ 0 h 4606"/>
                  <a:gd name="T18" fmla="*/ 0 w 2087"/>
                  <a:gd name="T19" fmla="*/ 0 h 4606"/>
                  <a:gd name="T20" fmla="*/ 0 w 2087"/>
                  <a:gd name="T21" fmla="*/ 0 h 4606"/>
                  <a:gd name="T22" fmla="*/ 0 w 2087"/>
                  <a:gd name="T23" fmla="*/ 0 h 4606"/>
                  <a:gd name="T24" fmla="*/ 0 w 2087"/>
                  <a:gd name="T25" fmla="*/ 0 h 4606"/>
                  <a:gd name="T26" fmla="*/ 0 w 2087"/>
                  <a:gd name="T27" fmla="*/ 0 h 4606"/>
                  <a:gd name="T28" fmla="*/ 0 w 2087"/>
                  <a:gd name="T29" fmla="*/ 0 h 4606"/>
                  <a:gd name="T30" fmla="*/ 0 w 2087"/>
                  <a:gd name="T31" fmla="*/ 0 h 4606"/>
                  <a:gd name="T32" fmla="*/ 0 w 2087"/>
                  <a:gd name="T33" fmla="*/ 0 h 4606"/>
                  <a:gd name="T34" fmla="*/ 0 w 2087"/>
                  <a:gd name="T35" fmla="*/ 0 h 4606"/>
                  <a:gd name="T36" fmla="*/ 0 w 2087"/>
                  <a:gd name="T37" fmla="*/ 0 h 4606"/>
                  <a:gd name="T38" fmla="*/ 0 w 2087"/>
                  <a:gd name="T39" fmla="*/ 0 h 4606"/>
                  <a:gd name="T40" fmla="*/ 0 w 2087"/>
                  <a:gd name="T41" fmla="*/ 0 h 4606"/>
                  <a:gd name="T42" fmla="*/ 0 w 2087"/>
                  <a:gd name="T43" fmla="*/ 0 h 4606"/>
                  <a:gd name="T44" fmla="*/ 0 w 2087"/>
                  <a:gd name="T45" fmla="*/ 0 h 4606"/>
                  <a:gd name="T46" fmla="*/ 0 w 2087"/>
                  <a:gd name="T47" fmla="*/ 0 h 4606"/>
                  <a:gd name="T48" fmla="*/ 0 w 2087"/>
                  <a:gd name="T49" fmla="*/ 0 h 4606"/>
                  <a:gd name="T50" fmla="*/ 0 w 2087"/>
                  <a:gd name="T51" fmla="*/ 0 h 4606"/>
                  <a:gd name="T52" fmla="*/ 0 w 2087"/>
                  <a:gd name="T53" fmla="*/ 0 h 4606"/>
                  <a:gd name="T54" fmla="*/ 0 w 2087"/>
                  <a:gd name="T55" fmla="*/ 0 h 4606"/>
                  <a:gd name="T56" fmla="*/ 0 w 2087"/>
                  <a:gd name="T57" fmla="*/ 0 h 4606"/>
                  <a:gd name="T58" fmla="*/ 0 w 2087"/>
                  <a:gd name="T59" fmla="*/ 0 h 4606"/>
                  <a:gd name="T60" fmla="*/ 0 w 2087"/>
                  <a:gd name="T61" fmla="*/ 0 h 4606"/>
                  <a:gd name="T62" fmla="*/ 0 w 2087"/>
                  <a:gd name="T63" fmla="*/ 0 h 4606"/>
                  <a:gd name="T64" fmla="*/ 0 w 2087"/>
                  <a:gd name="T65" fmla="*/ 0 h 4606"/>
                  <a:gd name="T66" fmla="*/ 0 w 2087"/>
                  <a:gd name="T67" fmla="*/ 0 h 4606"/>
                  <a:gd name="T68" fmla="*/ 0 w 2087"/>
                  <a:gd name="T69" fmla="*/ 0 h 4606"/>
                  <a:gd name="T70" fmla="*/ 0 w 2087"/>
                  <a:gd name="T71" fmla="*/ 0 h 4606"/>
                  <a:gd name="T72" fmla="*/ 0 w 2087"/>
                  <a:gd name="T73" fmla="*/ 0 h 4606"/>
                  <a:gd name="T74" fmla="*/ 0 w 2087"/>
                  <a:gd name="T75" fmla="*/ 0 h 4606"/>
                  <a:gd name="T76" fmla="*/ 0 w 2087"/>
                  <a:gd name="T77" fmla="*/ 0 h 4606"/>
                  <a:gd name="T78" fmla="*/ 0 w 2087"/>
                  <a:gd name="T79" fmla="*/ 0 h 4606"/>
                  <a:gd name="T80" fmla="*/ 0 w 2087"/>
                  <a:gd name="T81" fmla="*/ 0 h 4606"/>
                  <a:gd name="T82" fmla="*/ 0 w 2087"/>
                  <a:gd name="T83" fmla="*/ 0 h 4606"/>
                  <a:gd name="T84" fmla="*/ 0 w 2087"/>
                  <a:gd name="T85" fmla="*/ 0 h 4606"/>
                  <a:gd name="T86" fmla="*/ 0 w 2087"/>
                  <a:gd name="T87" fmla="*/ 0 h 4606"/>
                  <a:gd name="T88" fmla="*/ 0 w 2087"/>
                  <a:gd name="T89" fmla="*/ 0 h 4606"/>
                  <a:gd name="T90" fmla="*/ 0 w 2087"/>
                  <a:gd name="T91" fmla="*/ 0 h 4606"/>
                  <a:gd name="T92" fmla="*/ 0 w 2087"/>
                  <a:gd name="T93" fmla="*/ 0 h 4606"/>
                  <a:gd name="T94" fmla="*/ 0 w 2087"/>
                  <a:gd name="T95" fmla="*/ 0 h 4606"/>
                  <a:gd name="T96" fmla="*/ 0 w 2087"/>
                  <a:gd name="T97" fmla="*/ 0 h 460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087"/>
                  <a:gd name="T148" fmla="*/ 0 h 4606"/>
                  <a:gd name="T149" fmla="*/ 2087 w 2087"/>
                  <a:gd name="T150" fmla="*/ 4606 h 460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087" h="4606">
                    <a:moveTo>
                      <a:pt x="0" y="0"/>
                    </a:moveTo>
                    <a:lnTo>
                      <a:pt x="191" y="209"/>
                    </a:lnTo>
                    <a:lnTo>
                      <a:pt x="191" y="391"/>
                    </a:lnTo>
                    <a:lnTo>
                      <a:pt x="247" y="243"/>
                    </a:lnTo>
                    <a:lnTo>
                      <a:pt x="607" y="597"/>
                    </a:lnTo>
                    <a:lnTo>
                      <a:pt x="844" y="1019"/>
                    </a:lnTo>
                    <a:lnTo>
                      <a:pt x="934" y="1422"/>
                    </a:lnTo>
                    <a:lnTo>
                      <a:pt x="1000" y="1855"/>
                    </a:lnTo>
                    <a:lnTo>
                      <a:pt x="990" y="2462"/>
                    </a:lnTo>
                    <a:lnTo>
                      <a:pt x="965" y="3058"/>
                    </a:lnTo>
                    <a:lnTo>
                      <a:pt x="911" y="3379"/>
                    </a:lnTo>
                    <a:lnTo>
                      <a:pt x="808" y="3617"/>
                    </a:lnTo>
                    <a:lnTo>
                      <a:pt x="473" y="3872"/>
                    </a:lnTo>
                    <a:lnTo>
                      <a:pt x="1000" y="3586"/>
                    </a:lnTo>
                    <a:lnTo>
                      <a:pt x="864" y="3573"/>
                    </a:lnTo>
                    <a:lnTo>
                      <a:pt x="1067" y="3170"/>
                    </a:lnTo>
                    <a:lnTo>
                      <a:pt x="1371" y="2794"/>
                    </a:lnTo>
                    <a:lnTo>
                      <a:pt x="1750" y="2579"/>
                    </a:lnTo>
                    <a:lnTo>
                      <a:pt x="1931" y="2587"/>
                    </a:lnTo>
                    <a:lnTo>
                      <a:pt x="2022" y="2760"/>
                    </a:lnTo>
                    <a:lnTo>
                      <a:pt x="2053" y="2954"/>
                    </a:lnTo>
                    <a:lnTo>
                      <a:pt x="1954" y="3161"/>
                    </a:lnTo>
                    <a:lnTo>
                      <a:pt x="1607" y="3528"/>
                    </a:lnTo>
                    <a:lnTo>
                      <a:pt x="1281" y="3882"/>
                    </a:lnTo>
                    <a:lnTo>
                      <a:pt x="1022" y="4249"/>
                    </a:lnTo>
                    <a:lnTo>
                      <a:pt x="934" y="4455"/>
                    </a:lnTo>
                    <a:lnTo>
                      <a:pt x="887" y="4606"/>
                    </a:lnTo>
                    <a:lnTo>
                      <a:pt x="923" y="4606"/>
                    </a:lnTo>
                    <a:lnTo>
                      <a:pt x="953" y="4432"/>
                    </a:lnTo>
                    <a:lnTo>
                      <a:pt x="1144" y="4111"/>
                    </a:lnTo>
                    <a:lnTo>
                      <a:pt x="1426" y="3802"/>
                    </a:lnTo>
                    <a:lnTo>
                      <a:pt x="1765" y="3438"/>
                    </a:lnTo>
                    <a:lnTo>
                      <a:pt x="2043" y="3128"/>
                    </a:lnTo>
                    <a:lnTo>
                      <a:pt x="2087" y="2944"/>
                    </a:lnTo>
                    <a:lnTo>
                      <a:pt x="2065" y="2740"/>
                    </a:lnTo>
                    <a:lnTo>
                      <a:pt x="1966" y="2544"/>
                    </a:lnTo>
                    <a:lnTo>
                      <a:pt x="1817" y="2531"/>
                    </a:lnTo>
                    <a:lnTo>
                      <a:pt x="1607" y="2557"/>
                    </a:lnTo>
                    <a:lnTo>
                      <a:pt x="1289" y="2784"/>
                    </a:lnTo>
                    <a:lnTo>
                      <a:pt x="1078" y="3045"/>
                    </a:lnTo>
                    <a:lnTo>
                      <a:pt x="1112" y="2506"/>
                    </a:lnTo>
                    <a:lnTo>
                      <a:pt x="1055" y="1765"/>
                    </a:lnTo>
                    <a:lnTo>
                      <a:pt x="943" y="1203"/>
                    </a:lnTo>
                    <a:lnTo>
                      <a:pt x="785" y="790"/>
                    </a:lnTo>
                    <a:lnTo>
                      <a:pt x="562" y="481"/>
                    </a:lnTo>
                    <a:lnTo>
                      <a:pt x="272" y="183"/>
                    </a:lnTo>
                    <a:lnTo>
                      <a:pt x="204" y="183"/>
                    </a:lnTo>
                    <a:lnTo>
                      <a:pt x="45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5" name="Freeform 96"/>
              <p:cNvSpPr>
                <a:spLocks/>
              </p:cNvSpPr>
              <p:nvPr/>
            </p:nvSpPr>
            <p:spPr bwMode="auto">
              <a:xfrm>
                <a:off x="3423" y="3852"/>
                <a:ext cx="326" cy="158"/>
              </a:xfrm>
              <a:custGeom>
                <a:avLst/>
                <a:gdLst>
                  <a:gd name="T0" fmla="*/ 0 w 1630"/>
                  <a:gd name="T1" fmla="*/ 0 h 953"/>
                  <a:gd name="T2" fmla="*/ 0 w 1630"/>
                  <a:gd name="T3" fmla="*/ 0 h 953"/>
                  <a:gd name="T4" fmla="*/ 0 w 1630"/>
                  <a:gd name="T5" fmla="*/ 0 h 953"/>
                  <a:gd name="T6" fmla="*/ 0 w 1630"/>
                  <a:gd name="T7" fmla="*/ 0 h 953"/>
                  <a:gd name="T8" fmla="*/ 0 w 1630"/>
                  <a:gd name="T9" fmla="*/ 0 h 953"/>
                  <a:gd name="T10" fmla="*/ 0 w 1630"/>
                  <a:gd name="T11" fmla="*/ 0 h 953"/>
                  <a:gd name="T12" fmla="*/ 0 w 1630"/>
                  <a:gd name="T13" fmla="*/ 0 h 953"/>
                  <a:gd name="T14" fmla="*/ 0 w 1630"/>
                  <a:gd name="T15" fmla="*/ 0 h 953"/>
                  <a:gd name="T16" fmla="*/ 0 w 1630"/>
                  <a:gd name="T17" fmla="*/ 0 h 953"/>
                  <a:gd name="T18" fmla="*/ 0 w 1630"/>
                  <a:gd name="T19" fmla="*/ 0 h 9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30"/>
                  <a:gd name="T31" fmla="*/ 0 h 953"/>
                  <a:gd name="T32" fmla="*/ 1630 w 1630"/>
                  <a:gd name="T33" fmla="*/ 953 h 95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30" h="953">
                    <a:moveTo>
                      <a:pt x="1630" y="0"/>
                    </a:moveTo>
                    <a:lnTo>
                      <a:pt x="1403" y="161"/>
                    </a:lnTo>
                    <a:lnTo>
                      <a:pt x="876" y="495"/>
                    </a:lnTo>
                    <a:lnTo>
                      <a:pt x="394" y="720"/>
                    </a:lnTo>
                    <a:lnTo>
                      <a:pt x="0" y="953"/>
                    </a:lnTo>
                    <a:lnTo>
                      <a:pt x="90" y="953"/>
                    </a:lnTo>
                    <a:lnTo>
                      <a:pt x="639" y="678"/>
                    </a:lnTo>
                    <a:lnTo>
                      <a:pt x="1135" y="435"/>
                    </a:lnTo>
                    <a:lnTo>
                      <a:pt x="1513" y="149"/>
                    </a:lnTo>
                    <a:lnTo>
                      <a:pt x="163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6" name="Freeform 97"/>
              <p:cNvSpPr>
                <a:spLocks/>
              </p:cNvSpPr>
              <p:nvPr/>
            </p:nvSpPr>
            <p:spPr bwMode="auto">
              <a:xfrm>
                <a:off x="2797" y="3733"/>
                <a:ext cx="129" cy="186"/>
              </a:xfrm>
              <a:custGeom>
                <a:avLst/>
                <a:gdLst>
                  <a:gd name="T0" fmla="*/ 0 w 645"/>
                  <a:gd name="T1" fmla="*/ 0 h 1112"/>
                  <a:gd name="T2" fmla="*/ 0 w 645"/>
                  <a:gd name="T3" fmla="*/ 0 h 1112"/>
                  <a:gd name="T4" fmla="*/ 0 w 645"/>
                  <a:gd name="T5" fmla="*/ 0 h 1112"/>
                  <a:gd name="T6" fmla="*/ 0 w 645"/>
                  <a:gd name="T7" fmla="*/ 0 h 1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45"/>
                  <a:gd name="T13" fmla="*/ 0 h 1112"/>
                  <a:gd name="T14" fmla="*/ 645 w 645"/>
                  <a:gd name="T15" fmla="*/ 1112 h 1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45" h="1112">
                    <a:moveTo>
                      <a:pt x="645" y="0"/>
                    </a:moveTo>
                    <a:lnTo>
                      <a:pt x="411" y="337"/>
                    </a:lnTo>
                    <a:lnTo>
                      <a:pt x="7" y="883"/>
                    </a:lnTo>
                    <a:lnTo>
                      <a:pt x="0" y="111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7" name="Freeform 98"/>
              <p:cNvSpPr>
                <a:spLocks/>
              </p:cNvSpPr>
              <p:nvPr/>
            </p:nvSpPr>
            <p:spPr bwMode="auto">
              <a:xfrm>
                <a:off x="2340" y="3766"/>
                <a:ext cx="459" cy="117"/>
              </a:xfrm>
              <a:custGeom>
                <a:avLst/>
                <a:gdLst>
                  <a:gd name="T0" fmla="*/ 0 w 2292"/>
                  <a:gd name="T1" fmla="*/ 0 h 699"/>
                  <a:gd name="T2" fmla="*/ 0 w 2292"/>
                  <a:gd name="T3" fmla="*/ 0 h 699"/>
                  <a:gd name="T4" fmla="*/ 0 w 2292"/>
                  <a:gd name="T5" fmla="*/ 0 h 699"/>
                  <a:gd name="T6" fmla="*/ 0 w 2292"/>
                  <a:gd name="T7" fmla="*/ 0 h 699"/>
                  <a:gd name="T8" fmla="*/ 0 w 2292"/>
                  <a:gd name="T9" fmla="*/ 0 h 699"/>
                  <a:gd name="T10" fmla="*/ 0 w 2292"/>
                  <a:gd name="T11" fmla="*/ 0 h 69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292"/>
                  <a:gd name="T19" fmla="*/ 0 h 699"/>
                  <a:gd name="T20" fmla="*/ 2292 w 2292"/>
                  <a:gd name="T21" fmla="*/ 699 h 69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292" h="699">
                    <a:moveTo>
                      <a:pt x="2292" y="699"/>
                    </a:moveTo>
                    <a:lnTo>
                      <a:pt x="1657" y="447"/>
                    </a:lnTo>
                    <a:lnTo>
                      <a:pt x="1035" y="247"/>
                    </a:lnTo>
                    <a:lnTo>
                      <a:pt x="545" y="103"/>
                    </a:lnTo>
                    <a:lnTo>
                      <a:pt x="0" y="0"/>
                    </a:lnTo>
                    <a:lnTo>
                      <a:pt x="29" y="17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8" name="Freeform 99"/>
              <p:cNvSpPr>
                <a:spLocks/>
              </p:cNvSpPr>
              <p:nvPr/>
            </p:nvSpPr>
            <p:spPr bwMode="auto">
              <a:xfrm>
                <a:off x="2340" y="3656"/>
                <a:ext cx="594" cy="110"/>
              </a:xfrm>
              <a:custGeom>
                <a:avLst/>
                <a:gdLst>
                  <a:gd name="T0" fmla="*/ 0 w 2968"/>
                  <a:gd name="T1" fmla="*/ 0 h 658"/>
                  <a:gd name="T2" fmla="*/ 0 w 2968"/>
                  <a:gd name="T3" fmla="*/ 0 h 658"/>
                  <a:gd name="T4" fmla="*/ 0 w 2968"/>
                  <a:gd name="T5" fmla="*/ 0 h 658"/>
                  <a:gd name="T6" fmla="*/ 0 w 2968"/>
                  <a:gd name="T7" fmla="*/ 0 h 658"/>
                  <a:gd name="T8" fmla="*/ 0 w 2968"/>
                  <a:gd name="T9" fmla="*/ 0 h 658"/>
                  <a:gd name="T10" fmla="*/ 0 w 2968"/>
                  <a:gd name="T11" fmla="*/ 0 h 658"/>
                  <a:gd name="T12" fmla="*/ 0 w 2968"/>
                  <a:gd name="T13" fmla="*/ 0 h 658"/>
                  <a:gd name="T14" fmla="*/ 0 w 2968"/>
                  <a:gd name="T15" fmla="*/ 0 h 65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968"/>
                  <a:gd name="T25" fmla="*/ 0 h 658"/>
                  <a:gd name="T26" fmla="*/ 2968 w 2968"/>
                  <a:gd name="T27" fmla="*/ 658 h 65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968" h="658">
                    <a:moveTo>
                      <a:pt x="0" y="658"/>
                    </a:moveTo>
                    <a:lnTo>
                      <a:pt x="178" y="512"/>
                    </a:lnTo>
                    <a:lnTo>
                      <a:pt x="511" y="259"/>
                    </a:lnTo>
                    <a:lnTo>
                      <a:pt x="777" y="105"/>
                    </a:lnTo>
                    <a:lnTo>
                      <a:pt x="1019" y="0"/>
                    </a:lnTo>
                    <a:lnTo>
                      <a:pt x="1691" y="115"/>
                    </a:lnTo>
                    <a:lnTo>
                      <a:pt x="2254" y="240"/>
                    </a:lnTo>
                    <a:lnTo>
                      <a:pt x="2968" y="48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99" name="Freeform 100"/>
              <p:cNvSpPr>
                <a:spLocks/>
              </p:cNvSpPr>
              <p:nvPr/>
            </p:nvSpPr>
            <p:spPr bwMode="auto">
              <a:xfrm>
                <a:off x="2921" y="3622"/>
                <a:ext cx="127" cy="135"/>
              </a:xfrm>
              <a:custGeom>
                <a:avLst/>
                <a:gdLst>
                  <a:gd name="T0" fmla="*/ 0 w 638"/>
                  <a:gd name="T1" fmla="*/ 0 h 813"/>
                  <a:gd name="T2" fmla="*/ 0 w 638"/>
                  <a:gd name="T3" fmla="*/ 0 h 813"/>
                  <a:gd name="T4" fmla="*/ 0 w 638"/>
                  <a:gd name="T5" fmla="*/ 0 h 813"/>
                  <a:gd name="T6" fmla="*/ 0 w 638"/>
                  <a:gd name="T7" fmla="*/ 0 h 813"/>
                  <a:gd name="T8" fmla="*/ 0 w 638"/>
                  <a:gd name="T9" fmla="*/ 0 h 813"/>
                  <a:gd name="T10" fmla="*/ 0 w 638"/>
                  <a:gd name="T11" fmla="*/ 0 h 813"/>
                  <a:gd name="T12" fmla="*/ 0 w 638"/>
                  <a:gd name="T13" fmla="*/ 0 h 813"/>
                  <a:gd name="T14" fmla="*/ 0 w 638"/>
                  <a:gd name="T15" fmla="*/ 0 h 813"/>
                  <a:gd name="T16" fmla="*/ 0 w 638"/>
                  <a:gd name="T17" fmla="*/ 0 h 813"/>
                  <a:gd name="T18" fmla="*/ 0 w 638"/>
                  <a:gd name="T19" fmla="*/ 0 h 813"/>
                  <a:gd name="T20" fmla="*/ 0 w 638"/>
                  <a:gd name="T21" fmla="*/ 0 h 813"/>
                  <a:gd name="T22" fmla="*/ 0 w 638"/>
                  <a:gd name="T23" fmla="*/ 0 h 813"/>
                  <a:gd name="T24" fmla="*/ 0 w 638"/>
                  <a:gd name="T25" fmla="*/ 0 h 813"/>
                  <a:gd name="T26" fmla="*/ 0 w 638"/>
                  <a:gd name="T27" fmla="*/ 0 h 813"/>
                  <a:gd name="T28" fmla="*/ 0 w 638"/>
                  <a:gd name="T29" fmla="*/ 0 h 813"/>
                  <a:gd name="T30" fmla="*/ 0 w 638"/>
                  <a:gd name="T31" fmla="*/ 0 h 813"/>
                  <a:gd name="T32" fmla="*/ 0 w 638"/>
                  <a:gd name="T33" fmla="*/ 0 h 813"/>
                  <a:gd name="T34" fmla="*/ 0 w 638"/>
                  <a:gd name="T35" fmla="*/ 0 h 813"/>
                  <a:gd name="T36" fmla="*/ 0 w 638"/>
                  <a:gd name="T37" fmla="*/ 0 h 813"/>
                  <a:gd name="T38" fmla="*/ 0 w 638"/>
                  <a:gd name="T39" fmla="*/ 0 h 813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38"/>
                  <a:gd name="T61" fmla="*/ 0 h 813"/>
                  <a:gd name="T62" fmla="*/ 638 w 638"/>
                  <a:gd name="T63" fmla="*/ 813 h 813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38" h="813">
                    <a:moveTo>
                      <a:pt x="82" y="692"/>
                    </a:moveTo>
                    <a:lnTo>
                      <a:pt x="100" y="577"/>
                    </a:lnTo>
                    <a:lnTo>
                      <a:pt x="279" y="361"/>
                    </a:lnTo>
                    <a:lnTo>
                      <a:pt x="296" y="550"/>
                    </a:lnTo>
                    <a:lnTo>
                      <a:pt x="449" y="622"/>
                    </a:lnTo>
                    <a:lnTo>
                      <a:pt x="461" y="813"/>
                    </a:lnTo>
                    <a:lnTo>
                      <a:pt x="490" y="589"/>
                    </a:lnTo>
                    <a:lnTo>
                      <a:pt x="638" y="468"/>
                    </a:lnTo>
                    <a:lnTo>
                      <a:pt x="573" y="472"/>
                    </a:lnTo>
                    <a:lnTo>
                      <a:pt x="449" y="569"/>
                    </a:lnTo>
                    <a:lnTo>
                      <a:pt x="359" y="511"/>
                    </a:lnTo>
                    <a:lnTo>
                      <a:pt x="314" y="220"/>
                    </a:lnTo>
                    <a:lnTo>
                      <a:pt x="288" y="105"/>
                    </a:lnTo>
                    <a:lnTo>
                      <a:pt x="397" y="12"/>
                    </a:lnTo>
                    <a:lnTo>
                      <a:pt x="332" y="0"/>
                    </a:lnTo>
                    <a:lnTo>
                      <a:pt x="250" y="98"/>
                    </a:lnTo>
                    <a:lnTo>
                      <a:pt x="250" y="266"/>
                    </a:lnTo>
                    <a:lnTo>
                      <a:pt x="36" y="472"/>
                    </a:lnTo>
                    <a:lnTo>
                      <a:pt x="0" y="662"/>
                    </a:lnTo>
                    <a:lnTo>
                      <a:pt x="82" y="6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00" name="Freeform 101"/>
              <p:cNvSpPr>
                <a:spLocks/>
              </p:cNvSpPr>
              <p:nvPr/>
            </p:nvSpPr>
            <p:spPr bwMode="auto">
              <a:xfrm>
                <a:off x="2547" y="3537"/>
                <a:ext cx="175" cy="119"/>
              </a:xfrm>
              <a:custGeom>
                <a:avLst/>
                <a:gdLst>
                  <a:gd name="T0" fmla="*/ 0 w 875"/>
                  <a:gd name="T1" fmla="*/ 0 h 716"/>
                  <a:gd name="T2" fmla="*/ 0 w 875"/>
                  <a:gd name="T3" fmla="*/ 0 h 716"/>
                  <a:gd name="T4" fmla="*/ 0 w 875"/>
                  <a:gd name="T5" fmla="*/ 0 h 716"/>
                  <a:gd name="T6" fmla="*/ 0 w 875"/>
                  <a:gd name="T7" fmla="*/ 0 h 716"/>
                  <a:gd name="T8" fmla="*/ 0 w 875"/>
                  <a:gd name="T9" fmla="*/ 0 h 716"/>
                  <a:gd name="T10" fmla="*/ 0 w 875"/>
                  <a:gd name="T11" fmla="*/ 0 h 716"/>
                  <a:gd name="T12" fmla="*/ 0 w 875"/>
                  <a:gd name="T13" fmla="*/ 0 h 71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75"/>
                  <a:gd name="T22" fmla="*/ 0 h 716"/>
                  <a:gd name="T23" fmla="*/ 875 w 875"/>
                  <a:gd name="T24" fmla="*/ 716 h 71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75" h="716">
                    <a:moveTo>
                      <a:pt x="0" y="716"/>
                    </a:moveTo>
                    <a:lnTo>
                      <a:pt x="82" y="540"/>
                    </a:lnTo>
                    <a:lnTo>
                      <a:pt x="205" y="426"/>
                    </a:lnTo>
                    <a:lnTo>
                      <a:pt x="330" y="330"/>
                    </a:lnTo>
                    <a:lnTo>
                      <a:pt x="566" y="257"/>
                    </a:lnTo>
                    <a:lnTo>
                      <a:pt x="756" y="131"/>
                    </a:lnTo>
                    <a:lnTo>
                      <a:pt x="87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01" name="Freeform 102"/>
              <p:cNvSpPr>
                <a:spLocks/>
              </p:cNvSpPr>
              <p:nvPr/>
            </p:nvSpPr>
            <p:spPr bwMode="auto">
              <a:xfrm>
                <a:off x="2910" y="3598"/>
                <a:ext cx="180" cy="25"/>
              </a:xfrm>
              <a:custGeom>
                <a:avLst/>
                <a:gdLst>
                  <a:gd name="T0" fmla="*/ 0 w 902"/>
                  <a:gd name="T1" fmla="*/ 0 h 152"/>
                  <a:gd name="T2" fmla="*/ 0 w 902"/>
                  <a:gd name="T3" fmla="*/ 0 h 152"/>
                  <a:gd name="T4" fmla="*/ 0 w 902"/>
                  <a:gd name="T5" fmla="*/ 0 h 152"/>
                  <a:gd name="T6" fmla="*/ 0 w 902"/>
                  <a:gd name="T7" fmla="*/ 0 h 152"/>
                  <a:gd name="T8" fmla="*/ 0 w 902"/>
                  <a:gd name="T9" fmla="*/ 0 h 152"/>
                  <a:gd name="T10" fmla="*/ 0 w 902"/>
                  <a:gd name="T11" fmla="*/ 0 h 152"/>
                  <a:gd name="T12" fmla="*/ 0 w 902"/>
                  <a:gd name="T13" fmla="*/ 0 h 152"/>
                  <a:gd name="T14" fmla="*/ 0 w 902"/>
                  <a:gd name="T15" fmla="*/ 0 h 152"/>
                  <a:gd name="T16" fmla="*/ 0 w 902"/>
                  <a:gd name="T17" fmla="*/ 0 h 152"/>
                  <a:gd name="T18" fmla="*/ 0 w 902"/>
                  <a:gd name="T19" fmla="*/ 0 h 152"/>
                  <a:gd name="T20" fmla="*/ 0 w 902"/>
                  <a:gd name="T21" fmla="*/ 0 h 152"/>
                  <a:gd name="T22" fmla="*/ 0 w 902"/>
                  <a:gd name="T23" fmla="*/ 0 h 152"/>
                  <a:gd name="T24" fmla="*/ 0 w 902"/>
                  <a:gd name="T25" fmla="*/ 0 h 152"/>
                  <a:gd name="T26" fmla="*/ 0 w 902"/>
                  <a:gd name="T27" fmla="*/ 0 h 152"/>
                  <a:gd name="T28" fmla="*/ 0 w 902"/>
                  <a:gd name="T29" fmla="*/ 0 h 15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902"/>
                  <a:gd name="T46" fmla="*/ 0 h 152"/>
                  <a:gd name="T47" fmla="*/ 902 w 902"/>
                  <a:gd name="T48" fmla="*/ 152 h 15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902" h="152">
                    <a:moveTo>
                      <a:pt x="37" y="0"/>
                    </a:moveTo>
                    <a:lnTo>
                      <a:pt x="516" y="39"/>
                    </a:lnTo>
                    <a:lnTo>
                      <a:pt x="644" y="29"/>
                    </a:lnTo>
                    <a:lnTo>
                      <a:pt x="718" y="65"/>
                    </a:lnTo>
                    <a:lnTo>
                      <a:pt x="849" y="29"/>
                    </a:lnTo>
                    <a:lnTo>
                      <a:pt x="894" y="85"/>
                    </a:lnTo>
                    <a:lnTo>
                      <a:pt x="902" y="152"/>
                    </a:lnTo>
                    <a:lnTo>
                      <a:pt x="814" y="65"/>
                    </a:lnTo>
                    <a:lnTo>
                      <a:pt x="730" y="105"/>
                    </a:lnTo>
                    <a:lnTo>
                      <a:pt x="617" y="59"/>
                    </a:lnTo>
                    <a:lnTo>
                      <a:pt x="533" y="59"/>
                    </a:lnTo>
                    <a:lnTo>
                      <a:pt x="463" y="152"/>
                    </a:lnTo>
                    <a:lnTo>
                      <a:pt x="463" y="59"/>
                    </a:lnTo>
                    <a:lnTo>
                      <a:pt x="0" y="20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02" name="Freeform 103"/>
              <p:cNvSpPr>
                <a:spLocks/>
              </p:cNvSpPr>
              <p:nvPr/>
            </p:nvSpPr>
            <p:spPr bwMode="auto">
              <a:xfrm>
                <a:off x="3020" y="3496"/>
                <a:ext cx="122" cy="46"/>
              </a:xfrm>
              <a:custGeom>
                <a:avLst/>
                <a:gdLst>
                  <a:gd name="T0" fmla="*/ 0 w 610"/>
                  <a:gd name="T1" fmla="*/ 0 h 272"/>
                  <a:gd name="T2" fmla="*/ 0 w 610"/>
                  <a:gd name="T3" fmla="*/ 0 h 272"/>
                  <a:gd name="T4" fmla="*/ 0 w 610"/>
                  <a:gd name="T5" fmla="*/ 0 h 272"/>
                  <a:gd name="T6" fmla="*/ 0 w 610"/>
                  <a:gd name="T7" fmla="*/ 0 h 272"/>
                  <a:gd name="T8" fmla="*/ 0 w 610"/>
                  <a:gd name="T9" fmla="*/ 0 h 272"/>
                  <a:gd name="T10" fmla="*/ 0 w 610"/>
                  <a:gd name="T11" fmla="*/ 0 h 272"/>
                  <a:gd name="T12" fmla="*/ 0 w 610"/>
                  <a:gd name="T13" fmla="*/ 0 h 272"/>
                  <a:gd name="T14" fmla="*/ 0 w 610"/>
                  <a:gd name="T15" fmla="*/ 0 h 272"/>
                  <a:gd name="T16" fmla="*/ 0 w 610"/>
                  <a:gd name="T17" fmla="*/ 0 h 272"/>
                  <a:gd name="T18" fmla="*/ 0 w 610"/>
                  <a:gd name="T19" fmla="*/ 0 h 27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10"/>
                  <a:gd name="T31" fmla="*/ 0 h 272"/>
                  <a:gd name="T32" fmla="*/ 610 w 610"/>
                  <a:gd name="T33" fmla="*/ 272 h 27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10" h="272">
                    <a:moveTo>
                      <a:pt x="0" y="85"/>
                    </a:moveTo>
                    <a:lnTo>
                      <a:pt x="166" y="92"/>
                    </a:lnTo>
                    <a:lnTo>
                      <a:pt x="517" y="272"/>
                    </a:lnTo>
                    <a:lnTo>
                      <a:pt x="316" y="109"/>
                    </a:lnTo>
                    <a:lnTo>
                      <a:pt x="499" y="26"/>
                    </a:lnTo>
                    <a:lnTo>
                      <a:pt x="610" y="19"/>
                    </a:lnTo>
                    <a:lnTo>
                      <a:pt x="473" y="0"/>
                    </a:lnTo>
                    <a:lnTo>
                      <a:pt x="242" y="85"/>
                    </a:lnTo>
                    <a:lnTo>
                      <a:pt x="92" y="55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  <p:sp>
            <p:nvSpPr>
              <p:cNvPr id="103" name="Freeform 104"/>
              <p:cNvSpPr>
                <a:spLocks/>
              </p:cNvSpPr>
              <p:nvPr/>
            </p:nvSpPr>
            <p:spPr bwMode="auto">
              <a:xfrm>
                <a:off x="1983" y="3368"/>
                <a:ext cx="1178" cy="53"/>
              </a:xfrm>
              <a:custGeom>
                <a:avLst/>
                <a:gdLst>
                  <a:gd name="T0" fmla="*/ 0 w 5893"/>
                  <a:gd name="T1" fmla="*/ 0 h 321"/>
                  <a:gd name="T2" fmla="*/ 0 w 5893"/>
                  <a:gd name="T3" fmla="*/ 0 h 321"/>
                  <a:gd name="T4" fmla="*/ 0 w 5893"/>
                  <a:gd name="T5" fmla="*/ 0 h 321"/>
                  <a:gd name="T6" fmla="*/ 0 w 5893"/>
                  <a:gd name="T7" fmla="*/ 0 h 321"/>
                  <a:gd name="T8" fmla="*/ 0 w 5893"/>
                  <a:gd name="T9" fmla="*/ 0 h 321"/>
                  <a:gd name="T10" fmla="*/ 0 w 5893"/>
                  <a:gd name="T11" fmla="*/ 0 h 321"/>
                  <a:gd name="T12" fmla="*/ 0 w 5893"/>
                  <a:gd name="T13" fmla="*/ 0 h 321"/>
                  <a:gd name="T14" fmla="*/ 0 w 5893"/>
                  <a:gd name="T15" fmla="*/ 0 h 32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893"/>
                  <a:gd name="T25" fmla="*/ 0 h 321"/>
                  <a:gd name="T26" fmla="*/ 5893 w 5893"/>
                  <a:gd name="T27" fmla="*/ 321 h 32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893" h="321">
                    <a:moveTo>
                      <a:pt x="0" y="321"/>
                    </a:moveTo>
                    <a:lnTo>
                      <a:pt x="506" y="196"/>
                    </a:lnTo>
                    <a:lnTo>
                      <a:pt x="1254" y="74"/>
                    </a:lnTo>
                    <a:lnTo>
                      <a:pt x="2077" y="0"/>
                    </a:lnTo>
                    <a:lnTo>
                      <a:pt x="3451" y="0"/>
                    </a:lnTo>
                    <a:lnTo>
                      <a:pt x="4561" y="26"/>
                    </a:lnTo>
                    <a:lnTo>
                      <a:pt x="5627" y="125"/>
                    </a:lnTo>
                    <a:lnTo>
                      <a:pt x="5893" y="19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 sz="1600"/>
              </a:p>
            </p:txBody>
          </p:sp>
        </p:grp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4267200" y="1301750"/>
              <a:ext cx="4711700" cy="2782888"/>
              <a:chOff x="2504" y="820"/>
              <a:chExt cx="2968" cy="1753"/>
            </a:xfrm>
          </p:grpSpPr>
          <p:sp>
            <p:nvSpPr>
              <p:cNvPr id="8" name="AutoShape 8"/>
              <p:cNvSpPr>
                <a:spLocks noChangeArrowheads="1"/>
              </p:cNvSpPr>
              <p:nvPr/>
            </p:nvSpPr>
            <p:spPr bwMode="auto">
              <a:xfrm>
                <a:off x="2504" y="820"/>
                <a:ext cx="2968" cy="1753"/>
              </a:xfrm>
              <a:prstGeom prst="wedgeRoundRectCallout">
                <a:avLst>
                  <a:gd name="adj1" fmla="val -41671"/>
                  <a:gd name="adj2" fmla="val 66667"/>
                  <a:gd name="adj3" fmla="val 16667"/>
                </a:avLst>
              </a:prstGeom>
              <a:solidFill>
                <a:srgbClr val="CCFFFF"/>
              </a:solidFill>
              <a:ln w="12700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600" b="1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9" name="Rectangle 9"/>
              <p:cNvSpPr>
                <a:spLocks noChangeArrowheads="1"/>
              </p:cNvSpPr>
              <p:nvPr/>
            </p:nvSpPr>
            <p:spPr bwMode="auto">
              <a:xfrm flipH="1">
                <a:off x="2749" y="921"/>
                <a:ext cx="2527" cy="1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algn="ctr">
                  <a:lnSpc>
                    <a:spcPct val="90000"/>
                  </a:lnSpc>
                  <a:spcBef>
                    <a:spcPct val="40000"/>
                  </a:spcBef>
                  <a:buFontTx/>
                  <a:buNone/>
                </a:pPr>
                <a: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First, they point to causes of</a:t>
                </a:r>
                <a:b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</a:br>
                <a: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problems and directions</a:t>
                </a:r>
                <a:b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</a:br>
                <a: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for improvement.</a:t>
                </a:r>
              </a:p>
              <a:p>
                <a:pPr algn="ctr">
                  <a:lnSpc>
                    <a:spcPct val="90000"/>
                  </a:lnSpc>
                  <a:spcBef>
                    <a:spcPct val="40000"/>
                  </a:spcBef>
                  <a:buFontTx/>
                  <a:buNone/>
                </a:pPr>
                <a: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Second, they trigger</a:t>
                </a:r>
                <a:b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</a:br>
                <a: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 investigations in departments</a:t>
                </a:r>
                <a:b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</a:br>
                <a: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 having responsibility</a:t>
                </a:r>
                <a:b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</a:br>
                <a:r>
                  <a:rPr lang="en-US" altLang="en-US" sz="1600" b="1" dirty="0">
                    <a:solidFill>
                      <a:srgbClr val="7030A0"/>
                    </a:solidFill>
                    <a:latin typeface="Arial" panose="020B0604020202020204" pitchFamily="34" charset="0"/>
                  </a:rPr>
                  <a:t> for incurring the costs.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8388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Variance Analysis cycle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275074" y="4301474"/>
            <a:ext cx="2468108" cy="5206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</a:rPr>
              <a:t>Prepare standard cost performance report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33400" y="3233030"/>
            <a:ext cx="2308778" cy="7360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</a:br>
            <a:endParaRPr lang="en-US" altLang="en-US" sz="14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78493" y="3388845"/>
            <a:ext cx="2089324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</a:rPr>
              <a:t>Analyse variances</a:t>
            </a: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>
            <a:off x="1744905" y="4297887"/>
            <a:ext cx="1512129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  <a:t>Begin</a:t>
            </a:r>
          </a:p>
        </p:txBody>
      </p: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3741038" y="2755693"/>
            <a:ext cx="1531670" cy="1262595"/>
            <a:chOff x="2470" y="1937"/>
            <a:chExt cx="1019" cy="1021"/>
          </a:xfrm>
        </p:grpSpPr>
        <p:sp>
          <p:nvSpPr>
            <p:cNvPr id="21" name="Freeform 28"/>
            <p:cNvSpPr>
              <a:spLocks/>
            </p:cNvSpPr>
            <p:nvPr/>
          </p:nvSpPr>
          <p:spPr bwMode="auto">
            <a:xfrm>
              <a:off x="2561" y="1959"/>
              <a:ext cx="369" cy="368"/>
            </a:xfrm>
            <a:custGeom>
              <a:avLst/>
              <a:gdLst>
                <a:gd name="T0" fmla="*/ 0 w 1107"/>
                <a:gd name="T1" fmla="*/ 0 h 1104"/>
                <a:gd name="T2" fmla="*/ 0 w 1107"/>
                <a:gd name="T3" fmla="*/ 0 h 1104"/>
                <a:gd name="T4" fmla="*/ 0 w 1107"/>
                <a:gd name="T5" fmla="*/ 0 h 1104"/>
                <a:gd name="T6" fmla="*/ 0 w 1107"/>
                <a:gd name="T7" fmla="*/ 0 h 1104"/>
                <a:gd name="T8" fmla="*/ 0 w 1107"/>
                <a:gd name="T9" fmla="*/ 0 h 1104"/>
                <a:gd name="T10" fmla="*/ 0 w 1107"/>
                <a:gd name="T11" fmla="*/ 0 h 1104"/>
                <a:gd name="T12" fmla="*/ 0 w 1107"/>
                <a:gd name="T13" fmla="*/ 0 h 1104"/>
                <a:gd name="T14" fmla="*/ 0 w 1107"/>
                <a:gd name="T15" fmla="*/ 0 h 1104"/>
                <a:gd name="T16" fmla="*/ 0 w 1107"/>
                <a:gd name="T17" fmla="*/ 0 h 1104"/>
                <a:gd name="T18" fmla="*/ 0 w 1107"/>
                <a:gd name="T19" fmla="*/ 0 h 1104"/>
                <a:gd name="T20" fmla="*/ 0 w 1107"/>
                <a:gd name="T21" fmla="*/ 0 h 1104"/>
                <a:gd name="T22" fmla="*/ 0 w 1107"/>
                <a:gd name="T23" fmla="*/ 0 h 1104"/>
                <a:gd name="T24" fmla="*/ 0 w 1107"/>
                <a:gd name="T25" fmla="*/ 0 h 1104"/>
                <a:gd name="T26" fmla="*/ 0 w 1107"/>
                <a:gd name="T27" fmla="*/ 0 h 1104"/>
                <a:gd name="T28" fmla="*/ 0 w 1107"/>
                <a:gd name="T29" fmla="*/ 0 h 1104"/>
                <a:gd name="T30" fmla="*/ 0 w 1107"/>
                <a:gd name="T31" fmla="*/ 0 h 1104"/>
                <a:gd name="T32" fmla="*/ 0 w 1107"/>
                <a:gd name="T33" fmla="*/ 0 h 1104"/>
                <a:gd name="T34" fmla="*/ 0 w 1107"/>
                <a:gd name="T35" fmla="*/ 0 h 1104"/>
                <a:gd name="T36" fmla="*/ 0 w 1107"/>
                <a:gd name="T37" fmla="*/ 0 h 1104"/>
                <a:gd name="T38" fmla="*/ 0 w 1107"/>
                <a:gd name="T39" fmla="*/ 0 h 1104"/>
                <a:gd name="T40" fmla="*/ 0 w 1107"/>
                <a:gd name="T41" fmla="*/ 0 h 1104"/>
                <a:gd name="T42" fmla="*/ 0 w 1107"/>
                <a:gd name="T43" fmla="*/ 0 h 1104"/>
                <a:gd name="T44" fmla="*/ 0 w 1107"/>
                <a:gd name="T45" fmla="*/ 0 h 1104"/>
                <a:gd name="T46" fmla="*/ 0 w 1107"/>
                <a:gd name="T47" fmla="*/ 0 h 1104"/>
                <a:gd name="T48" fmla="*/ 0 w 1107"/>
                <a:gd name="T49" fmla="*/ 0 h 1104"/>
                <a:gd name="T50" fmla="*/ 0 w 1107"/>
                <a:gd name="T51" fmla="*/ 0 h 1104"/>
                <a:gd name="T52" fmla="*/ 0 w 1107"/>
                <a:gd name="T53" fmla="*/ 0 h 1104"/>
                <a:gd name="T54" fmla="*/ 0 w 1107"/>
                <a:gd name="T55" fmla="*/ 0 h 1104"/>
                <a:gd name="T56" fmla="*/ 0 w 1107"/>
                <a:gd name="T57" fmla="*/ 0 h 1104"/>
                <a:gd name="T58" fmla="*/ 0 w 1107"/>
                <a:gd name="T59" fmla="*/ 0 h 1104"/>
                <a:gd name="T60" fmla="*/ 0 w 1107"/>
                <a:gd name="T61" fmla="*/ 0 h 1104"/>
                <a:gd name="T62" fmla="*/ 0 w 1107"/>
                <a:gd name="T63" fmla="*/ 0 h 1104"/>
                <a:gd name="T64" fmla="*/ 0 w 1107"/>
                <a:gd name="T65" fmla="*/ 0 h 1104"/>
                <a:gd name="T66" fmla="*/ 0 w 1107"/>
                <a:gd name="T67" fmla="*/ 0 h 1104"/>
                <a:gd name="T68" fmla="*/ 0 w 1107"/>
                <a:gd name="T69" fmla="*/ 0 h 1104"/>
                <a:gd name="T70" fmla="*/ 0 w 1107"/>
                <a:gd name="T71" fmla="*/ 0 h 1104"/>
                <a:gd name="T72" fmla="*/ 0 w 1107"/>
                <a:gd name="T73" fmla="*/ 0 h 1104"/>
                <a:gd name="T74" fmla="*/ 0 w 1107"/>
                <a:gd name="T75" fmla="*/ 0 h 1104"/>
                <a:gd name="T76" fmla="*/ 0 w 1107"/>
                <a:gd name="T77" fmla="*/ 0 h 1104"/>
                <a:gd name="T78" fmla="*/ 0 w 1107"/>
                <a:gd name="T79" fmla="*/ 0 h 1104"/>
                <a:gd name="T80" fmla="*/ 0 w 1107"/>
                <a:gd name="T81" fmla="*/ 0 h 1104"/>
                <a:gd name="T82" fmla="*/ 0 w 1107"/>
                <a:gd name="T83" fmla="*/ 0 h 1104"/>
                <a:gd name="T84" fmla="*/ 0 w 1107"/>
                <a:gd name="T85" fmla="*/ 0 h 1104"/>
                <a:gd name="T86" fmla="*/ 0 w 1107"/>
                <a:gd name="T87" fmla="*/ 0 h 1104"/>
                <a:gd name="T88" fmla="*/ 0 w 1107"/>
                <a:gd name="T89" fmla="*/ 0 h 1104"/>
                <a:gd name="T90" fmla="*/ 0 w 1107"/>
                <a:gd name="T91" fmla="*/ 0 h 1104"/>
                <a:gd name="T92" fmla="*/ 0 w 1107"/>
                <a:gd name="T93" fmla="*/ 0 h 1104"/>
                <a:gd name="T94" fmla="*/ 0 w 1107"/>
                <a:gd name="T95" fmla="*/ 0 h 1104"/>
                <a:gd name="T96" fmla="*/ 0 w 1107"/>
                <a:gd name="T97" fmla="*/ 0 h 1104"/>
                <a:gd name="T98" fmla="*/ 0 w 1107"/>
                <a:gd name="T99" fmla="*/ 0 h 1104"/>
                <a:gd name="T100" fmla="*/ 0 w 1107"/>
                <a:gd name="T101" fmla="*/ 0 h 1104"/>
                <a:gd name="T102" fmla="*/ 0 w 1107"/>
                <a:gd name="T103" fmla="*/ 0 h 1104"/>
                <a:gd name="T104" fmla="*/ 0 w 1107"/>
                <a:gd name="T105" fmla="*/ 0 h 1104"/>
                <a:gd name="T106" fmla="*/ 0 w 1107"/>
                <a:gd name="T107" fmla="*/ 0 h 1104"/>
                <a:gd name="T108" fmla="*/ 0 w 1107"/>
                <a:gd name="T109" fmla="*/ 0 h 1104"/>
                <a:gd name="T110" fmla="*/ 0 w 1107"/>
                <a:gd name="T111" fmla="*/ 0 h 1104"/>
                <a:gd name="T112" fmla="*/ 0 w 1107"/>
                <a:gd name="T113" fmla="*/ 0 h 1104"/>
                <a:gd name="T114" fmla="*/ 0 w 1107"/>
                <a:gd name="T115" fmla="*/ 0 h 1104"/>
                <a:gd name="T116" fmla="*/ 0 w 1107"/>
                <a:gd name="T117" fmla="*/ 0 h 1104"/>
                <a:gd name="T118" fmla="*/ 0 w 1107"/>
                <a:gd name="T119" fmla="*/ 0 h 110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07"/>
                <a:gd name="T181" fmla="*/ 0 h 1104"/>
                <a:gd name="T182" fmla="*/ 1107 w 1107"/>
                <a:gd name="T183" fmla="*/ 1104 h 110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07" h="1104">
                  <a:moveTo>
                    <a:pt x="0" y="875"/>
                  </a:moveTo>
                  <a:lnTo>
                    <a:pt x="11" y="852"/>
                  </a:lnTo>
                  <a:lnTo>
                    <a:pt x="21" y="833"/>
                  </a:lnTo>
                  <a:lnTo>
                    <a:pt x="31" y="813"/>
                  </a:lnTo>
                  <a:lnTo>
                    <a:pt x="41" y="795"/>
                  </a:lnTo>
                  <a:lnTo>
                    <a:pt x="53" y="775"/>
                  </a:lnTo>
                  <a:lnTo>
                    <a:pt x="65" y="755"/>
                  </a:lnTo>
                  <a:lnTo>
                    <a:pt x="77" y="737"/>
                  </a:lnTo>
                  <a:lnTo>
                    <a:pt x="88" y="717"/>
                  </a:lnTo>
                  <a:lnTo>
                    <a:pt x="104" y="694"/>
                  </a:lnTo>
                  <a:lnTo>
                    <a:pt x="121" y="671"/>
                  </a:lnTo>
                  <a:lnTo>
                    <a:pt x="134" y="652"/>
                  </a:lnTo>
                  <a:lnTo>
                    <a:pt x="149" y="634"/>
                  </a:lnTo>
                  <a:lnTo>
                    <a:pt x="165" y="613"/>
                  </a:lnTo>
                  <a:lnTo>
                    <a:pt x="182" y="590"/>
                  </a:lnTo>
                  <a:lnTo>
                    <a:pt x="199" y="570"/>
                  </a:lnTo>
                  <a:lnTo>
                    <a:pt x="218" y="548"/>
                  </a:lnTo>
                  <a:lnTo>
                    <a:pt x="235" y="531"/>
                  </a:lnTo>
                  <a:lnTo>
                    <a:pt x="256" y="507"/>
                  </a:lnTo>
                  <a:lnTo>
                    <a:pt x="275" y="487"/>
                  </a:lnTo>
                  <a:lnTo>
                    <a:pt x="293" y="470"/>
                  </a:lnTo>
                  <a:lnTo>
                    <a:pt x="315" y="450"/>
                  </a:lnTo>
                  <a:lnTo>
                    <a:pt x="330" y="436"/>
                  </a:lnTo>
                  <a:lnTo>
                    <a:pt x="350" y="419"/>
                  </a:lnTo>
                  <a:lnTo>
                    <a:pt x="370" y="402"/>
                  </a:lnTo>
                  <a:lnTo>
                    <a:pt x="394" y="383"/>
                  </a:lnTo>
                  <a:lnTo>
                    <a:pt x="414" y="367"/>
                  </a:lnTo>
                  <a:lnTo>
                    <a:pt x="437" y="349"/>
                  </a:lnTo>
                  <a:lnTo>
                    <a:pt x="464" y="330"/>
                  </a:lnTo>
                  <a:lnTo>
                    <a:pt x="489" y="312"/>
                  </a:lnTo>
                  <a:lnTo>
                    <a:pt x="516" y="293"/>
                  </a:lnTo>
                  <a:lnTo>
                    <a:pt x="543" y="276"/>
                  </a:lnTo>
                  <a:lnTo>
                    <a:pt x="571" y="261"/>
                  </a:lnTo>
                  <a:lnTo>
                    <a:pt x="601" y="243"/>
                  </a:lnTo>
                  <a:lnTo>
                    <a:pt x="627" y="232"/>
                  </a:lnTo>
                  <a:lnTo>
                    <a:pt x="651" y="218"/>
                  </a:lnTo>
                  <a:lnTo>
                    <a:pt x="679" y="206"/>
                  </a:lnTo>
                  <a:lnTo>
                    <a:pt x="699" y="198"/>
                  </a:lnTo>
                  <a:lnTo>
                    <a:pt x="614" y="0"/>
                  </a:lnTo>
                  <a:lnTo>
                    <a:pt x="1107" y="282"/>
                  </a:lnTo>
                  <a:lnTo>
                    <a:pt x="979" y="868"/>
                  </a:lnTo>
                  <a:lnTo>
                    <a:pt x="899" y="694"/>
                  </a:lnTo>
                  <a:lnTo>
                    <a:pt x="866" y="709"/>
                  </a:lnTo>
                  <a:lnTo>
                    <a:pt x="835" y="727"/>
                  </a:lnTo>
                  <a:lnTo>
                    <a:pt x="801" y="748"/>
                  </a:lnTo>
                  <a:lnTo>
                    <a:pt x="764" y="772"/>
                  </a:lnTo>
                  <a:lnTo>
                    <a:pt x="735" y="794"/>
                  </a:lnTo>
                  <a:lnTo>
                    <a:pt x="707" y="818"/>
                  </a:lnTo>
                  <a:lnTo>
                    <a:pt x="678" y="841"/>
                  </a:lnTo>
                  <a:lnTo>
                    <a:pt x="654" y="865"/>
                  </a:lnTo>
                  <a:lnTo>
                    <a:pt x="631" y="890"/>
                  </a:lnTo>
                  <a:lnTo>
                    <a:pt x="605" y="917"/>
                  </a:lnTo>
                  <a:lnTo>
                    <a:pt x="584" y="945"/>
                  </a:lnTo>
                  <a:lnTo>
                    <a:pt x="563" y="972"/>
                  </a:lnTo>
                  <a:lnTo>
                    <a:pt x="544" y="996"/>
                  </a:lnTo>
                  <a:lnTo>
                    <a:pt x="524" y="1029"/>
                  </a:lnTo>
                  <a:lnTo>
                    <a:pt x="506" y="1059"/>
                  </a:lnTo>
                  <a:lnTo>
                    <a:pt x="496" y="1081"/>
                  </a:lnTo>
                  <a:lnTo>
                    <a:pt x="483" y="1104"/>
                  </a:lnTo>
                  <a:lnTo>
                    <a:pt x="0" y="875"/>
                  </a:lnTo>
                  <a:close/>
                </a:path>
              </a:pathLst>
            </a:custGeom>
            <a:solidFill>
              <a:srgbClr val="00FF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>
                <a:solidFill>
                  <a:srgbClr val="0070C0"/>
                </a:solidFill>
              </a:endParaRPr>
            </a:p>
          </p:txBody>
        </p:sp>
        <p:sp>
          <p:nvSpPr>
            <p:cNvPr id="22" name="Freeform 29"/>
            <p:cNvSpPr>
              <a:spLocks/>
            </p:cNvSpPr>
            <p:nvPr/>
          </p:nvSpPr>
          <p:spPr bwMode="auto">
            <a:xfrm>
              <a:off x="2470" y="2218"/>
              <a:ext cx="325" cy="410"/>
            </a:xfrm>
            <a:custGeom>
              <a:avLst/>
              <a:gdLst>
                <a:gd name="T0" fmla="*/ 0 w 975"/>
                <a:gd name="T1" fmla="*/ 0 h 1230"/>
                <a:gd name="T2" fmla="*/ 0 w 975"/>
                <a:gd name="T3" fmla="*/ 0 h 1230"/>
                <a:gd name="T4" fmla="*/ 0 w 975"/>
                <a:gd name="T5" fmla="*/ 0 h 1230"/>
                <a:gd name="T6" fmla="*/ 0 w 975"/>
                <a:gd name="T7" fmla="*/ 0 h 1230"/>
                <a:gd name="T8" fmla="*/ 0 w 975"/>
                <a:gd name="T9" fmla="*/ 0 h 1230"/>
                <a:gd name="T10" fmla="*/ 0 w 975"/>
                <a:gd name="T11" fmla="*/ 0 h 1230"/>
                <a:gd name="T12" fmla="*/ 0 w 975"/>
                <a:gd name="T13" fmla="*/ 0 h 1230"/>
                <a:gd name="T14" fmla="*/ 0 w 975"/>
                <a:gd name="T15" fmla="*/ 0 h 1230"/>
                <a:gd name="T16" fmla="*/ 0 w 975"/>
                <a:gd name="T17" fmla="*/ 0 h 1230"/>
                <a:gd name="T18" fmla="*/ 0 w 975"/>
                <a:gd name="T19" fmla="*/ 0 h 1230"/>
                <a:gd name="T20" fmla="*/ 0 w 975"/>
                <a:gd name="T21" fmla="*/ 0 h 1230"/>
                <a:gd name="T22" fmla="*/ 0 w 975"/>
                <a:gd name="T23" fmla="*/ 0 h 1230"/>
                <a:gd name="T24" fmla="*/ 0 w 975"/>
                <a:gd name="T25" fmla="*/ 0 h 1230"/>
                <a:gd name="T26" fmla="*/ 0 w 975"/>
                <a:gd name="T27" fmla="*/ 0 h 1230"/>
                <a:gd name="T28" fmla="*/ 0 w 975"/>
                <a:gd name="T29" fmla="*/ 0 h 1230"/>
                <a:gd name="T30" fmla="*/ 0 w 975"/>
                <a:gd name="T31" fmla="*/ 0 h 1230"/>
                <a:gd name="T32" fmla="*/ 0 w 975"/>
                <a:gd name="T33" fmla="*/ 0 h 1230"/>
                <a:gd name="T34" fmla="*/ 0 w 975"/>
                <a:gd name="T35" fmla="*/ 0 h 1230"/>
                <a:gd name="T36" fmla="*/ 0 w 975"/>
                <a:gd name="T37" fmla="*/ 0 h 1230"/>
                <a:gd name="T38" fmla="*/ 0 w 975"/>
                <a:gd name="T39" fmla="*/ 0 h 1230"/>
                <a:gd name="T40" fmla="*/ 0 w 975"/>
                <a:gd name="T41" fmla="*/ 0 h 1230"/>
                <a:gd name="T42" fmla="*/ 0 w 975"/>
                <a:gd name="T43" fmla="*/ 0 h 1230"/>
                <a:gd name="T44" fmla="*/ 0 w 975"/>
                <a:gd name="T45" fmla="*/ 0 h 1230"/>
                <a:gd name="T46" fmla="*/ 0 w 975"/>
                <a:gd name="T47" fmla="*/ 0 h 1230"/>
                <a:gd name="T48" fmla="*/ 0 w 975"/>
                <a:gd name="T49" fmla="*/ 0 h 1230"/>
                <a:gd name="T50" fmla="*/ 0 w 975"/>
                <a:gd name="T51" fmla="*/ 0 h 1230"/>
                <a:gd name="T52" fmla="*/ 0 w 975"/>
                <a:gd name="T53" fmla="*/ 0 h 1230"/>
                <a:gd name="T54" fmla="*/ 0 w 975"/>
                <a:gd name="T55" fmla="*/ 0 h 1230"/>
                <a:gd name="T56" fmla="*/ 0 w 975"/>
                <a:gd name="T57" fmla="*/ 0 h 1230"/>
                <a:gd name="T58" fmla="*/ 0 w 975"/>
                <a:gd name="T59" fmla="*/ 0 h 1230"/>
                <a:gd name="T60" fmla="*/ 0 w 975"/>
                <a:gd name="T61" fmla="*/ 0 h 1230"/>
                <a:gd name="T62" fmla="*/ 0 w 975"/>
                <a:gd name="T63" fmla="*/ 0 h 1230"/>
                <a:gd name="T64" fmla="*/ 0 w 975"/>
                <a:gd name="T65" fmla="*/ 0 h 1230"/>
                <a:gd name="T66" fmla="*/ 0 w 975"/>
                <a:gd name="T67" fmla="*/ 0 h 1230"/>
                <a:gd name="T68" fmla="*/ 0 w 975"/>
                <a:gd name="T69" fmla="*/ 0 h 1230"/>
                <a:gd name="T70" fmla="*/ 0 w 975"/>
                <a:gd name="T71" fmla="*/ 0 h 1230"/>
                <a:gd name="T72" fmla="*/ 0 w 975"/>
                <a:gd name="T73" fmla="*/ 0 h 1230"/>
                <a:gd name="T74" fmla="*/ 0 w 975"/>
                <a:gd name="T75" fmla="*/ 0 h 1230"/>
                <a:gd name="T76" fmla="*/ 0 w 975"/>
                <a:gd name="T77" fmla="*/ 0 h 1230"/>
                <a:gd name="T78" fmla="*/ 0 w 975"/>
                <a:gd name="T79" fmla="*/ 0 h 1230"/>
                <a:gd name="T80" fmla="*/ 0 w 975"/>
                <a:gd name="T81" fmla="*/ 0 h 1230"/>
                <a:gd name="T82" fmla="*/ 0 w 975"/>
                <a:gd name="T83" fmla="*/ 0 h 1230"/>
                <a:gd name="T84" fmla="*/ 0 w 975"/>
                <a:gd name="T85" fmla="*/ 0 h 1230"/>
                <a:gd name="T86" fmla="*/ 0 w 975"/>
                <a:gd name="T87" fmla="*/ 0 h 1230"/>
                <a:gd name="T88" fmla="*/ 0 w 975"/>
                <a:gd name="T89" fmla="*/ 0 h 1230"/>
                <a:gd name="T90" fmla="*/ 0 w 975"/>
                <a:gd name="T91" fmla="*/ 0 h 1230"/>
                <a:gd name="T92" fmla="*/ 0 w 975"/>
                <a:gd name="T93" fmla="*/ 0 h 1230"/>
                <a:gd name="T94" fmla="*/ 0 w 975"/>
                <a:gd name="T95" fmla="*/ 0 h 1230"/>
                <a:gd name="T96" fmla="*/ 0 w 975"/>
                <a:gd name="T97" fmla="*/ 0 h 1230"/>
                <a:gd name="T98" fmla="*/ 0 w 975"/>
                <a:gd name="T99" fmla="*/ 0 h 1230"/>
                <a:gd name="T100" fmla="*/ 0 w 975"/>
                <a:gd name="T101" fmla="*/ 0 h 1230"/>
                <a:gd name="T102" fmla="*/ 0 w 975"/>
                <a:gd name="T103" fmla="*/ 0 h 1230"/>
                <a:gd name="T104" fmla="*/ 0 w 975"/>
                <a:gd name="T105" fmla="*/ 0 h 1230"/>
                <a:gd name="T106" fmla="*/ 0 w 975"/>
                <a:gd name="T107" fmla="*/ 0 h 1230"/>
                <a:gd name="T108" fmla="*/ 0 w 975"/>
                <a:gd name="T109" fmla="*/ 0 h 1230"/>
                <a:gd name="T110" fmla="*/ 0 w 975"/>
                <a:gd name="T111" fmla="*/ 0 h 1230"/>
                <a:gd name="T112" fmla="*/ 0 w 975"/>
                <a:gd name="T113" fmla="*/ 0 h 123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75"/>
                <a:gd name="T172" fmla="*/ 0 h 1230"/>
                <a:gd name="T173" fmla="*/ 975 w 975"/>
                <a:gd name="T174" fmla="*/ 1230 h 123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75" h="1230">
                  <a:moveTo>
                    <a:pt x="975" y="509"/>
                  </a:moveTo>
                  <a:lnTo>
                    <a:pt x="727" y="407"/>
                  </a:lnTo>
                  <a:lnTo>
                    <a:pt x="717" y="430"/>
                  </a:lnTo>
                  <a:lnTo>
                    <a:pt x="711" y="453"/>
                  </a:lnTo>
                  <a:lnTo>
                    <a:pt x="704" y="477"/>
                  </a:lnTo>
                  <a:lnTo>
                    <a:pt x="698" y="503"/>
                  </a:lnTo>
                  <a:lnTo>
                    <a:pt x="691" y="536"/>
                  </a:lnTo>
                  <a:lnTo>
                    <a:pt x="687" y="563"/>
                  </a:lnTo>
                  <a:lnTo>
                    <a:pt x="683" y="593"/>
                  </a:lnTo>
                  <a:lnTo>
                    <a:pt x="680" y="625"/>
                  </a:lnTo>
                  <a:lnTo>
                    <a:pt x="677" y="660"/>
                  </a:lnTo>
                  <a:lnTo>
                    <a:pt x="677" y="721"/>
                  </a:lnTo>
                  <a:lnTo>
                    <a:pt x="678" y="752"/>
                  </a:lnTo>
                  <a:lnTo>
                    <a:pt x="680" y="782"/>
                  </a:lnTo>
                  <a:lnTo>
                    <a:pt x="684" y="812"/>
                  </a:lnTo>
                  <a:lnTo>
                    <a:pt x="690" y="842"/>
                  </a:lnTo>
                  <a:lnTo>
                    <a:pt x="696" y="870"/>
                  </a:lnTo>
                  <a:lnTo>
                    <a:pt x="703" y="905"/>
                  </a:lnTo>
                  <a:lnTo>
                    <a:pt x="713" y="936"/>
                  </a:lnTo>
                  <a:lnTo>
                    <a:pt x="247" y="1230"/>
                  </a:lnTo>
                  <a:lnTo>
                    <a:pt x="237" y="1200"/>
                  </a:lnTo>
                  <a:lnTo>
                    <a:pt x="227" y="1174"/>
                  </a:lnTo>
                  <a:lnTo>
                    <a:pt x="218" y="1150"/>
                  </a:lnTo>
                  <a:lnTo>
                    <a:pt x="210" y="1123"/>
                  </a:lnTo>
                  <a:lnTo>
                    <a:pt x="203" y="1100"/>
                  </a:lnTo>
                  <a:lnTo>
                    <a:pt x="194" y="1074"/>
                  </a:lnTo>
                  <a:lnTo>
                    <a:pt x="188" y="1050"/>
                  </a:lnTo>
                  <a:lnTo>
                    <a:pt x="183" y="1027"/>
                  </a:lnTo>
                  <a:lnTo>
                    <a:pt x="177" y="1003"/>
                  </a:lnTo>
                  <a:lnTo>
                    <a:pt x="170" y="975"/>
                  </a:lnTo>
                  <a:lnTo>
                    <a:pt x="166" y="945"/>
                  </a:lnTo>
                  <a:lnTo>
                    <a:pt x="160" y="918"/>
                  </a:lnTo>
                  <a:lnTo>
                    <a:pt x="154" y="890"/>
                  </a:lnTo>
                  <a:lnTo>
                    <a:pt x="151" y="859"/>
                  </a:lnTo>
                  <a:lnTo>
                    <a:pt x="148" y="829"/>
                  </a:lnTo>
                  <a:lnTo>
                    <a:pt x="146" y="795"/>
                  </a:lnTo>
                  <a:lnTo>
                    <a:pt x="143" y="762"/>
                  </a:lnTo>
                  <a:lnTo>
                    <a:pt x="143" y="729"/>
                  </a:lnTo>
                  <a:lnTo>
                    <a:pt x="143" y="695"/>
                  </a:lnTo>
                  <a:lnTo>
                    <a:pt x="143" y="652"/>
                  </a:lnTo>
                  <a:lnTo>
                    <a:pt x="144" y="614"/>
                  </a:lnTo>
                  <a:lnTo>
                    <a:pt x="146" y="588"/>
                  </a:lnTo>
                  <a:lnTo>
                    <a:pt x="148" y="557"/>
                  </a:lnTo>
                  <a:lnTo>
                    <a:pt x="151" y="527"/>
                  </a:lnTo>
                  <a:lnTo>
                    <a:pt x="156" y="491"/>
                  </a:lnTo>
                  <a:lnTo>
                    <a:pt x="161" y="460"/>
                  </a:lnTo>
                  <a:lnTo>
                    <a:pt x="167" y="432"/>
                  </a:lnTo>
                  <a:lnTo>
                    <a:pt x="174" y="396"/>
                  </a:lnTo>
                  <a:lnTo>
                    <a:pt x="181" y="367"/>
                  </a:lnTo>
                  <a:lnTo>
                    <a:pt x="188" y="333"/>
                  </a:lnTo>
                  <a:lnTo>
                    <a:pt x="197" y="305"/>
                  </a:lnTo>
                  <a:lnTo>
                    <a:pt x="207" y="273"/>
                  </a:lnTo>
                  <a:lnTo>
                    <a:pt x="217" y="242"/>
                  </a:lnTo>
                  <a:lnTo>
                    <a:pt x="231" y="204"/>
                  </a:lnTo>
                  <a:lnTo>
                    <a:pt x="0" y="107"/>
                  </a:lnTo>
                  <a:lnTo>
                    <a:pt x="607" y="0"/>
                  </a:lnTo>
                  <a:lnTo>
                    <a:pt x="975" y="509"/>
                  </a:lnTo>
                  <a:close/>
                </a:path>
              </a:pathLst>
            </a:custGeom>
            <a:solidFill>
              <a:srgbClr val="008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>
                <a:solidFill>
                  <a:srgbClr val="0070C0"/>
                </a:solidFill>
              </a:endParaRPr>
            </a:p>
          </p:txBody>
        </p:sp>
        <p:sp>
          <p:nvSpPr>
            <p:cNvPr id="23" name="Freeform 30"/>
            <p:cNvSpPr>
              <a:spLocks/>
            </p:cNvSpPr>
            <p:nvPr/>
          </p:nvSpPr>
          <p:spPr bwMode="auto">
            <a:xfrm>
              <a:off x="2484" y="2514"/>
              <a:ext cx="370" cy="351"/>
            </a:xfrm>
            <a:custGeom>
              <a:avLst/>
              <a:gdLst>
                <a:gd name="T0" fmla="*/ 0 w 1108"/>
                <a:gd name="T1" fmla="*/ 0 h 1053"/>
                <a:gd name="T2" fmla="*/ 0 w 1108"/>
                <a:gd name="T3" fmla="*/ 0 h 1053"/>
                <a:gd name="T4" fmla="*/ 0 w 1108"/>
                <a:gd name="T5" fmla="*/ 0 h 1053"/>
                <a:gd name="T6" fmla="*/ 0 w 1108"/>
                <a:gd name="T7" fmla="*/ 0 h 1053"/>
                <a:gd name="T8" fmla="*/ 0 w 1108"/>
                <a:gd name="T9" fmla="*/ 0 h 1053"/>
                <a:gd name="T10" fmla="*/ 0 w 1108"/>
                <a:gd name="T11" fmla="*/ 0 h 1053"/>
                <a:gd name="T12" fmla="*/ 0 w 1108"/>
                <a:gd name="T13" fmla="*/ 0 h 1053"/>
                <a:gd name="T14" fmla="*/ 0 w 1108"/>
                <a:gd name="T15" fmla="*/ 0 h 1053"/>
                <a:gd name="T16" fmla="*/ 0 w 1108"/>
                <a:gd name="T17" fmla="*/ 0 h 1053"/>
                <a:gd name="T18" fmla="*/ 0 w 1108"/>
                <a:gd name="T19" fmla="*/ 0 h 1053"/>
                <a:gd name="T20" fmla="*/ 0 w 1108"/>
                <a:gd name="T21" fmla="*/ 0 h 1053"/>
                <a:gd name="T22" fmla="*/ 0 w 1108"/>
                <a:gd name="T23" fmla="*/ 0 h 1053"/>
                <a:gd name="T24" fmla="*/ 0 w 1108"/>
                <a:gd name="T25" fmla="*/ 0 h 1053"/>
                <a:gd name="T26" fmla="*/ 0 w 1108"/>
                <a:gd name="T27" fmla="*/ 0 h 1053"/>
                <a:gd name="T28" fmla="*/ 0 w 1108"/>
                <a:gd name="T29" fmla="*/ 0 h 1053"/>
                <a:gd name="T30" fmla="*/ 0 w 1108"/>
                <a:gd name="T31" fmla="*/ 0 h 1053"/>
                <a:gd name="T32" fmla="*/ 0 w 1108"/>
                <a:gd name="T33" fmla="*/ 0 h 1053"/>
                <a:gd name="T34" fmla="*/ 0 w 1108"/>
                <a:gd name="T35" fmla="*/ 0 h 1053"/>
                <a:gd name="T36" fmla="*/ 0 w 1108"/>
                <a:gd name="T37" fmla="*/ 0 h 1053"/>
                <a:gd name="T38" fmla="*/ 0 w 1108"/>
                <a:gd name="T39" fmla="*/ 0 h 1053"/>
                <a:gd name="T40" fmla="*/ 0 w 1108"/>
                <a:gd name="T41" fmla="*/ 0 h 1053"/>
                <a:gd name="T42" fmla="*/ 0 w 1108"/>
                <a:gd name="T43" fmla="*/ 0 h 1053"/>
                <a:gd name="T44" fmla="*/ 0 w 1108"/>
                <a:gd name="T45" fmla="*/ 0 h 1053"/>
                <a:gd name="T46" fmla="*/ 0 w 1108"/>
                <a:gd name="T47" fmla="*/ 0 h 1053"/>
                <a:gd name="T48" fmla="*/ 0 w 1108"/>
                <a:gd name="T49" fmla="*/ 0 h 1053"/>
                <a:gd name="T50" fmla="*/ 0 w 1108"/>
                <a:gd name="T51" fmla="*/ 0 h 1053"/>
                <a:gd name="T52" fmla="*/ 0 w 1108"/>
                <a:gd name="T53" fmla="*/ 0 h 1053"/>
                <a:gd name="T54" fmla="*/ 0 w 1108"/>
                <a:gd name="T55" fmla="*/ 0 h 1053"/>
                <a:gd name="T56" fmla="*/ 0 w 1108"/>
                <a:gd name="T57" fmla="*/ 0 h 1053"/>
                <a:gd name="T58" fmla="*/ 0 w 1108"/>
                <a:gd name="T59" fmla="*/ 0 h 1053"/>
                <a:gd name="T60" fmla="*/ 0 w 1108"/>
                <a:gd name="T61" fmla="*/ 0 h 1053"/>
                <a:gd name="T62" fmla="*/ 0 w 1108"/>
                <a:gd name="T63" fmla="*/ 0 h 1053"/>
                <a:gd name="T64" fmla="*/ 0 w 1108"/>
                <a:gd name="T65" fmla="*/ 0 h 1053"/>
                <a:gd name="T66" fmla="*/ 0 w 1108"/>
                <a:gd name="T67" fmla="*/ 0 h 1053"/>
                <a:gd name="T68" fmla="*/ 0 w 1108"/>
                <a:gd name="T69" fmla="*/ 0 h 1053"/>
                <a:gd name="T70" fmla="*/ 0 w 1108"/>
                <a:gd name="T71" fmla="*/ 0 h 1053"/>
                <a:gd name="T72" fmla="*/ 0 w 1108"/>
                <a:gd name="T73" fmla="*/ 0 h 1053"/>
                <a:gd name="T74" fmla="*/ 0 w 1108"/>
                <a:gd name="T75" fmla="*/ 0 h 1053"/>
                <a:gd name="T76" fmla="*/ 0 w 1108"/>
                <a:gd name="T77" fmla="*/ 0 h 1053"/>
                <a:gd name="T78" fmla="*/ 0 w 1108"/>
                <a:gd name="T79" fmla="*/ 0 h 1053"/>
                <a:gd name="T80" fmla="*/ 0 w 1108"/>
                <a:gd name="T81" fmla="*/ 0 h 1053"/>
                <a:gd name="T82" fmla="*/ 0 w 1108"/>
                <a:gd name="T83" fmla="*/ 0 h 1053"/>
                <a:gd name="T84" fmla="*/ 0 w 1108"/>
                <a:gd name="T85" fmla="*/ 0 h 1053"/>
                <a:gd name="T86" fmla="*/ 0 w 1108"/>
                <a:gd name="T87" fmla="*/ 0 h 1053"/>
                <a:gd name="T88" fmla="*/ 0 w 1108"/>
                <a:gd name="T89" fmla="*/ 0 h 1053"/>
                <a:gd name="T90" fmla="*/ 0 w 1108"/>
                <a:gd name="T91" fmla="*/ 0 h 1053"/>
                <a:gd name="T92" fmla="*/ 0 w 1108"/>
                <a:gd name="T93" fmla="*/ 0 h 1053"/>
                <a:gd name="T94" fmla="*/ 0 w 1108"/>
                <a:gd name="T95" fmla="*/ 0 h 1053"/>
                <a:gd name="T96" fmla="*/ 0 w 1108"/>
                <a:gd name="T97" fmla="*/ 0 h 1053"/>
                <a:gd name="T98" fmla="*/ 0 w 1108"/>
                <a:gd name="T99" fmla="*/ 0 h 1053"/>
                <a:gd name="T100" fmla="*/ 0 w 1108"/>
                <a:gd name="T101" fmla="*/ 0 h 1053"/>
                <a:gd name="T102" fmla="*/ 0 w 1108"/>
                <a:gd name="T103" fmla="*/ 0 h 1053"/>
                <a:gd name="T104" fmla="*/ 0 w 1108"/>
                <a:gd name="T105" fmla="*/ 0 h 1053"/>
                <a:gd name="T106" fmla="*/ 0 w 1108"/>
                <a:gd name="T107" fmla="*/ 0 h 1053"/>
                <a:gd name="T108" fmla="*/ 0 w 1108"/>
                <a:gd name="T109" fmla="*/ 0 h 1053"/>
                <a:gd name="T110" fmla="*/ 0 w 1108"/>
                <a:gd name="T111" fmla="*/ 0 h 1053"/>
                <a:gd name="T112" fmla="*/ 0 w 1108"/>
                <a:gd name="T113" fmla="*/ 0 h 1053"/>
                <a:gd name="T114" fmla="*/ 0 w 1108"/>
                <a:gd name="T115" fmla="*/ 0 h 1053"/>
                <a:gd name="T116" fmla="*/ 0 w 1108"/>
                <a:gd name="T117" fmla="*/ 0 h 105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08"/>
                <a:gd name="T178" fmla="*/ 0 h 1053"/>
                <a:gd name="T179" fmla="*/ 1108 w 1108"/>
                <a:gd name="T180" fmla="*/ 1053 h 105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08" h="1053">
                  <a:moveTo>
                    <a:pt x="880" y="1053"/>
                  </a:moveTo>
                  <a:lnTo>
                    <a:pt x="857" y="1042"/>
                  </a:lnTo>
                  <a:lnTo>
                    <a:pt x="838" y="1032"/>
                  </a:lnTo>
                  <a:lnTo>
                    <a:pt x="818" y="1022"/>
                  </a:lnTo>
                  <a:lnTo>
                    <a:pt x="800" y="1012"/>
                  </a:lnTo>
                  <a:lnTo>
                    <a:pt x="780" y="1000"/>
                  </a:lnTo>
                  <a:lnTo>
                    <a:pt x="760" y="989"/>
                  </a:lnTo>
                  <a:lnTo>
                    <a:pt x="741" y="976"/>
                  </a:lnTo>
                  <a:lnTo>
                    <a:pt x="721" y="965"/>
                  </a:lnTo>
                  <a:lnTo>
                    <a:pt x="700" y="949"/>
                  </a:lnTo>
                  <a:lnTo>
                    <a:pt x="676" y="933"/>
                  </a:lnTo>
                  <a:lnTo>
                    <a:pt x="657" y="919"/>
                  </a:lnTo>
                  <a:lnTo>
                    <a:pt x="639" y="903"/>
                  </a:lnTo>
                  <a:lnTo>
                    <a:pt x="617" y="888"/>
                  </a:lnTo>
                  <a:lnTo>
                    <a:pt x="595" y="871"/>
                  </a:lnTo>
                  <a:lnTo>
                    <a:pt x="575" y="854"/>
                  </a:lnTo>
                  <a:lnTo>
                    <a:pt x="553" y="835"/>
                  </a:lnTo>
                  <a:lnTo>
                    <a:pt x="536" y="819"/>
                  </a:lnTo>
                  <a:lnTo>
                    <a:pt x="512" y="797"/>
                  </a:lnTo>
                  <a:lnTo>
                    <a:pt x="492" y="778"/>
                  </a:lnTo>
                  <a:lnTo>
                    <a:pt x="475" y="760"/>
                  </a:lnTo>
                  <a:lnTo>
                    <a:pt x="455" y="738"/>
                  </a:lnTo>
                  <a:lnTo>
                    <a:pt x="441" y="722"/>
                  </a:lnTo>
                  <a:lnTo>
                    <a:pt x="424" y="703"/>
                  </a:lnTo>
                  <a:lnTo>
                    <a:pt x="406" y="683"/>
                  </a:lnTo>
                  <a:lnTo>
                    <a:pt x="388" y="658"/>
                  </a:lnTo>
                  <a:lnTo>
                    <a:pt x="371" y="638"/>
                  </a:lnTo>
                  <a:lnTo>
                    <a:pt x="354" y="616"/>
                  </a:lnTo>
                  <a:lnTo>
                    <a:pt x="334" y="589"/>
                  </a:lnTo>
                  <a:lnTo>
                    <a:pt x="317" y="564"/>
                  </a:lnTo>
                  <a:lnTo>
                    <a:pt x="298" y="537"/>
                  </a:lnTo>
                  <a:lnTo>
                    <a:pt x="281" y="510"/>
                  </a:lnTo>
                  <a:lnTo>
                    <a:pt x="265" y="482"/>
                  </a:lnTo>
                  <a:lnTo>
                    <a:pt x="248" y="452"/>
                  </a:lnTo>
                  <a:lnTo>
                    <a:pt x="237" y="426"/>
                  </a:lnTo>
                  <a:lnTo>
                    <a:pt x="223" y="402"/>
                  </a:lnTo>
                  <a:lnTo>
                    <a:pt x="211" y="375"/>
                  </a:lnTo>
                  <a:lnTo>
                    <a:pt x="0" y="475"/>
                  </a:lnTo>
                  <a:lnTo>
                    <a:pt x="348" y="0"/>
                  </a:lnTo>
                  <a:lnTo>
                    <a:pt x="937" y="51"/>
                  </a:lnTo>
                  <a:lnTo>
                    <a:pt x="700" y="157"/>
                  </a:lnTo>
                  <a:lnTo>
                    <a:pt x="714" y="187"/>
                  </a:lnTo>
                  <a:lnTo>
                    <a:pt x="731" y="218"/>
                  </a:lnTo>
                  <a:lnTo>
                    <a:pt x="753" y="252"/>
                  </a:lnTo>
                  <a:lnTo>
                    <a:pt x="777" y="289"/>
                  </a:lnTo>
                  <a:lnTo>
                    <a:pt x="798" y="318"/>
                  </a:lnTo>
                  <a:lnTo>
                    <a:pt x="823" y="346"/>
                  </a:lnTo>
                  <a:lnTo>
                    <a:pt x="845" y="375"/>
                  </a:lnTo>
                  <a:lnTo>
                    <a:pt x="870" y="399"/>
                  </a:lnTo>
                  <a:lnTo>
                    <a:pt x="895" y="422"/>
                  </a:lnTo>
                  <a:lnTo>
                    <a:pt x="922" y="447"/>
                  </a:lnTo>
                  <a:lnTo>
                    <a:pt x="949" y="469"/>
                  </a:lnTo>
                  <a:lnTo>
                    <a:pt x="975" y="490"/>
                  </a:lnTo>
                  <a:lnTo>
                    <a:pt x="1001" y="509"/>
                  </a:lnTo>
                  <a:lnTo>
                    <a:pt x="1032" y="529"/>
                  </a:lnTo>
                  <a:lnTo>
                    <a:pt x="1063" y="547"/>
                  </a:lnTo>
                  <a:lnTo>
                    <a:pt x="1086" y="557"/>
                  </a:lnTo>
                  <a:lnTo>
                    <a:pt x="1108" y="569"/>
                  </a:lnTo>
                  <a:lnTo>
                    <a:pt x="880" y="1053"/>
                  </a:lnTo>
                  <a:close/>
                </a:path>
              </a:pathLst>
            </a:custGeom>
            <a:solidFill>
              <a:srgbClr val="FF00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>
                <a:solidFill>
                  <a:srgbClr val="0070C0"/>
                </a:solidFill>
              </a:endParaRPr>
            </a:p>
          </p:txBody>
        </p:sp>
        <p:sp>
          <p:nvSpPr>
            <p:cNvPr id="24" name="Freeform 31"/>
            <p:cNvSpPr>
              <a:spLocks/>
            </p:cNvSpPr>
            <p:nvPr/>
          </p:nvSpPr>
          <p:spPr bwMode="auto">
            <a:xfrm>
              <a:off x="2762" y="2637"/>
              <a:ext cx="401" cy="321"/>
            </a:xfrm>
            <a:custGeom>
              <a:avLst/>
              <a:gdLst>
                <a:gd name="T0" fmla="*/ 0 w 1202"/>
                <a:gd name="T1" fmla="*/ 0 h 962"/>
                <a:gd name="T2" fmla="*/ 0 w 1202"/>
                <a:gd name="T3" fmla="*/ 0 h 962"/>
                <a:gd name="T4" fmla="*/ 0 w 1202"/>
                <a:gd name="T5" fmla="*/ 0 h 962"/>
                <a:gd name="T6" fmla="*/ 0 w 1202"/>
                <a:gd name="T7" fmla="*/ 0 h 962"/>
                <a:gd name="T8" fmla="*/ 0 w 1202"/>
                <a:gd name="T9" fmla="*/ 0 h 962"/>
                <a:gd name="T10" fmla="*/ 0 w 1202"/>
                <a:gd name="T11" fmla="*/ 0 h 962"/>
                <a:gd name="T12" fmla="*/ 0 w 1202"/>
                <a:gd name="T13" fmla="*/ 0 h 962"/>
                <a:gd name="T14" fmla="*/ 0 w 1202"/>
                <a:gd name="T15" fmla="*/ 0 h 962"/>
                <a:gd name="T16" fmla="*/ 0 w 1202"/>
                <a:gd name="T17" fmla="*/ 0 h 962"/>
                <a:gd name="T18" fmla="*/ 0 w 1202"/>
                <a:gd name="T19" fmla="*/ 0 h 962"/>
                <a:gd name="T20" fmla="*/ 0 w 1202"/>
                <a:gd name="T21" fmla="*/ 0 h 962"/>
                <a:gd name="T22" fmla="*/ 0 w 1202"/>
                <a:gd name="T23" fmla="*/ 0 h 962"/>
                <a:gd name="T24" fmla="*/ 0 w 1202"/>
                <a:gd name="T25" fmla="*/ 0 h 962"/>
                <a:gd name="T26" fmla="*/ 0 w 1202"/>
                <a:gd name="T27" fmla="*/ 0 h 962"/>
                <a:gd name="T28" fmla="*/ 0 w 1202"/>
                <a:gd name="T29" fmla="*/ 0 h 962"/>
                <a:gd name="T30" fmla="*/ 0 w 1202"/>
                <a:gd name="T31" fmla="*/ 0 h 962"/>
                <a:gd name="T32" fmla="*/ 0 w 1202"/>
                <a:gd name="T33" fmla="*/ 0 h 962"/>
                <a:gd name="T34" fmla="*/ 0 w 1202"/>
                <a:gd name="T35" fmla="*/ 0 h 962"/>
                <a:gd name="T36" fmla="*/ 0 w 1202"/>
                <a:gd name="T37" fmla="*/ 0 h 962"/>
                <a:gd name="T38" fmla="*/ 0 w 1202"/>
                <a:gd name="T39" fmla="*/ 0 h 962"/>
                <a:gd name="T40" fmla="*/ 0 w 1202"/>
                <a:gd name="T41" fmla="*/ 0 h 962"/>
                <a:gd name="T42" fmla="*/ 0 w 1202"/>
                <a:gd name="T43" fmla="*/ 0 h 962"/>
                <a:gd name="T44" fmla="*/ 0 w 1202"/>
                <a:gd name="T45" fmla="*/ 0 h 962"/>
                <a:gd name="T46" fmla="*/ 0 w 1202"/>
                <a:gd name="T47" fmla="*/ 0 h 962"/>
                <a:gd name="T48" fmla="*/ 0 w 1202"/>
                <a:gd name="T49" fmla="*/ 0 h 962"/>
                <a:gd name="T50" fmla="*/ 0 w 1202"/>
                <a:gd name="T51" fmla="*/ 0 h 962"/>
                <a:gd name="T52" fmla="*/ 0 w 1202"/>
                <a:gd name="T53" fmla="*/ 0 h 962"/>
                <a:gd name="T54" fmla="*/ 0 w 1202"/>
                <a:gd name="T55" fmla="*/ 0 h 962"/>
                <a:gd name="T56" fmla="*/ 0 w 1202"/>
                <a:gd name="T57" fmla="*/ 0 h 962"/>
                <a:gd name="T58" fmla="*/ 0 w 1202"/>
                <a:gd name="T59" fmla="*/ 0 h 962"/>
                <a:gd name="T60" fmla="*/ 0 w 1202"/>
                <a:gd name="T61" fmla="*/ 0 h 962"/>
                <a:gd name="T62" fmla="*/ 0 w 1202"/>
                <a:gd name="T63" fmla="*/ 0 h 962"/>
                <a:gd name="T64" fmla="*/ 0 w 1202"/>
                <a:gd name="T65" fmla="*/ 0 h 962"/>
                <a:gd name="T66" fmla="*/ 0 w 1202"/>
                <a:gd name="T67" fmla="*/ 0 h 962"/>
                <a:gd name="T68" fmla="*/ 0 w 1202"/>
                <a:gd name="T69" fmla="*/ 0 h 962"/>
                <a:gd name="T70" fmla="*/ 0 w 1202"/>
                <a:gd name="T71" fmla="*/ 0 h 962"/>
                <a:gd name="T72" fmla="*/ 0 w 1202"/>
                <a:gd name="T73" fmla="*/ 0 h 962"/>
                <a:gd name="T74" fmla="*/ 0 w 1202"/>
                <a:gd name="T75" fmla="*/ 0 h 962"/>
                <a:gd name="T76" fmla="*/ 0 w 1202"/>
                <a:gd name="T77" fmla="*/ 0 h 962"/>
                <a:gd name="T78" fmla="*/ 0 w 1202"/>
                <a:gd name="T79" fmla="*/ 0 h 962"/>
                <a:gd name="T80" fmla="*/ 0 w 1202"/>
                <a:gd name="T81" fmla="*/ 0 h 962"/>
                <a:gd name="T82" fmla="*/ 0 w 1202"/>
                <a:gd name="T83" fmla="*/ 0 h 962"/>
                <a:gd name="T84" fmla="*/ 0 w 1202"/>
                <a:gd name="T85" fmla="*/ 0 h 962"/>
                <a:gd name="T86" fmla="*/ 0 w 1202"/>
                <a:gd name="T87" fmla="*/ 0 h 962"/>
                <a:gd name="T88" fmla="*/ 0 w 1202"/>
                <a:gd name="T89" fmla="*/ 0 h 962"/>
                <a:gd name="T90" fmla="*/ 0 w 1202"/>
                <a:gd name="T91" fmla="*/ 0 h 962"/>
                <a:gd name="T92" fmla="*/ 0 w 1202"/>
                <a:gd name="T93" fmla="*/ 0 h 962"/>
                <a:gd name="T94" fmla="*/ 0 w 1202"/>
                <a:gd name="T95" fmla="*/ 0 h 962"/>
                <a:gd name="T96" fmla="*/ 0 w 1202"/>
                <a:gd name="T97" fmla="*/ 0 h 962"/>
                <a:gd name="T98" fmla="*/ 0 w 1202"/>
                <a:gd name="T99" fmla="*/ 0 h 962"/>
                <a:gd name="T100" fmla="*/ 0 w 1202"/>
                <a:gd name="T101" fmla="*/ 0 h 962"/>
                <a:gd name="T102" fmla="*/ 0 w 1202"/>
                <a:gd name="T103" fmla="*/ 0 h 962"/>
                <a:gd name="T104" fmla="*/ 0 w 1202"/>
                <a:gd name="T105" fmla="*/ 0 h 962"/>
                <a:gd name="T106" fmla="*/ 0 w 1202"/>
                <a:gd name="T107" fmla="*/ 0 h 962"/>
                <a:gd name="T108" fmla="*/ 0 w 1202"/>
                <a:gd name="T109" fmla="*/ 0 h 962"/>
                <a:gd name="T110" fmla="*/ 0 w 1202"/>
                <a:gd name="T111" fmla="*/ 0 h 962"/>
                <a:gd name="T112" fmla="*/ 0 w 1202"/>
                <a:gd name="T113" fmla="*/ 0 h 96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02"/>
                <a:gd name="T172" fmla="*/ 0 h 962"/>
                <a:gd name="T173" fmla="*/ 1202 w 1202"/>
                <a:gd name="T174" fmla="*/ 962 h 96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02" h="962">
                  <a:moveTo>
                    <a:pt x="482" y="0"/>
                  </a:moveTo>
                  <a:lnTo>
                    <a:pt x="382" y="248"/>
                  </a:lnTo>
                  <a:lnTo>
                    <a:pt x="405" y="258"/>
                  </a:lnTo>
                  <a:lnTo>
                    <a:pt x="426" y="263"/>
                  </a:lnTo>
                  <a:lnTo>
                    <a:pt x="450" y="270"/>
                  </a:lnTo>
                  <a:lnTo>
                    <a:pt x="477" y="278"/>
                  </a:lnTo>
                  <a:lnTo>
                    <a:pt x="509" y="283"/>
                  </a:lnTo>
                  <a:lnTo>
                    <a:pt x="537" y="287"/>
                  </a:lnTo>
                  <a:lnTo>
                    <a:pt x="566" y="292"/>
                  </a:lnTo>
                  <a:lnTo>
                    <a:pt x="598" y="296"/>
                  </a:lnTo>
                  <a:lnTo>
                    <a:pt x="633" y="299"/>
                  </a:lnTo>
                  <a:lnTo>
                    <a:pt x="694" y="299"/>
                  </a:lnTo>
                  <a:lnTo>
                    <a:pt x="727" y="297"/>
                  </a:lnTo>
                  <a:lnTo>
                    <a:pt x="755" y="295"/>
                  </a:lnTo>
                  <a:lnTo>
                    <a:pt x="785" y="290"/>
                  </a:lnTo>
                  <a:lnTo>
                    <a:pt x="816" y="285"/>
                  </a:lnTo>
                  <a:lnTo>
                    <a:pt x="843" y="280"/>
                  </a:lnTo>
                  <a:lnTo>
                    <a:pt x="878" y="272"/>
                  </a:lnTo>
                  <a:lnTo>
                    <a:pt x="909" y="262"/>
                  </a:lnTo>
                  <a:lnTo>
                    <a:pt x="1202" y="726"/>
                  </a:lnTo>
                  <a:lnTo>
                    <a:pt x="1174" y="738"/>
                  </a:lnTo>
                  <a:lnTo>
                    <a:pt x="1147" y="748"/>
                  </a:lnTo>
                  <a:lnTo>
                    <a:pt x="1123" y="756"/>
                  </a:lnTo>
                  <a:lnTo>
                    <a:pt x="1097" y="765"/>
                  </a:lnTo>
                  <a:lnTo>
                    <a:pt x="1073" y="772"/>
                  </a:lnTo>
                  <a:lnTo>
                    <a:pt x="1047" y="781"/>
                  </a:lnTo>
                  <a:lnTo>
                    <a:pt x="1024" y="786"/>
                  </a:lnTo>
                  <a:lnTo>
                    <a:pt x="1000" y="792"/>
                  </a:lnTo>
                  <a:lnTo>
                    <a:pt x="976" y="798"/>
                  </a:lnTo>
                  <a:lnTo>
                    <a:pt x="949" y="805"/>
                  </a:lnTo>
                  <a:lnTo>
                    <a:pt x="918" y="809"/>
                  </a:lnTo>
                  <a:lnTo>
                    <a:pt x="892" y="815"/>
                  </a:lnTo>
                  <a:lnTo>
                    <a:pt x="863" y="820"/>
                  </a:lnTo>
                  <a:lnTo>
                    <a:pt x="833" y="825"/>
                  </a:lnTo>
                  <a:lnTo>
                    <a:pt x="802" y="828"/>
                  </a:lnTo>
                  <a:lnTo>
                    <a:pt x="768" y="829"/>
                  </a:lnTo>
                  <a:lnTo>
                    <a:pt x="735" y="832"/>
                  </a:lnTo>
                  <a:lnTo>
                    <a:pt x="704" y="832"/>
                  </a:lnTo>
                  <a:lnTo>
                    <a:pt x="670" y="832"/>
                  </a:lnTo>
                  <a:lnTo>
                    <a:pt x="627" y="832"/>
                  </a:lnTo>
                  <a:lnTo>
                    <a:pt x="588" y="830"/>
                  </a:lnTo>
                  <a:lnTo>
                    <a:pt x="561" y="829"/>
                  </a:lnTo>
                  <a:lnTo>
                    <a:pt x="531" y="828"/>
                  </a:lnTo>
                  <a:lnTo>
                    <a:pt x="500" y="825"/>
                  </a:lnTo>
                  <a:lnTo>
                    <a:pt x="464" y="819"/>
                  </a:lnTo>
                  <a:lnTo>
                    <a:pt x="435" y="813"/>
                  </a:lnTo>
                  <a:lnTo>
                    <a:pt x="405" y="809"/>
                  </a:lnTo>
                  <a:lnTo>
                    <a:pt x="369" y="800"/>
                  </a:lnTo>
                  <a:lnTo>
                    <a:pt x="342" y="793"/>
                  </a:lnTo>
                  <a:lnTo>
                    <a:pt x="308" y="786"/>
                  </a:lnTo>
                  <a:lnTo>
                    <a:pt x="278" y="778"/>
                  </a:lnTo>
                  <a:lnTo>
                    <a:pt x="248" y="769"/>
                  </a:lnTo>
                  <a:lnTo>
                    <a:pt x="217" y="758"/>
                  </a:lnTo>
                  <a:lnTo>
                    <a:pt x="178" y="743"/>
                  </a:lnTo>
                  <a:lnTo>
                    <a:pt x="87" y="962"/>
                  </a:lnTo>
                  <a:lnTo>
                    <a:pt x="0" y="344"/>
                  </a:lnTo>
                  <a:lnTo>
                    <a:pt x="482" y="0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>
                <a:solidFill>
                  <a:srgbClr val="0070C0"/>
                </a:solidFill>
              </a:endParaRPr>
            </a:p>
          </p:txBody>
        </p:sp>
        <p:sp>
          <p:nvSpPr>
            <p:cNvPr id="25" name="Freeform 32"/>
            <p:cNvSpPr>
              <a:spLocks/>
            </p:cNvSpPr>
            <p:nvPr/>
          </p:nvSpPr>
          <p:spPr bwMode="auto">
            <a:xfrm>
              <a:off x="3052" y="2574"/>
              <a:ext cx="348" cy="348"/>
            </a:xfrm>
            <a:custGeom>
              <a:avLst/>
              <a:gdLst>
                <a:gd name="T0" fmla="*/ 0 w 1044"/>
                <a:gd name="T1" fmla="*/ 0 h 1044"/>
                <a:gd name="T2" fmla="*/ 0 w 1044"/>
                <a:gd name="T3" fmla="*/ 0 h 1044"/>
                <a:gd name="T4" fmla="*/ 0 w 1044"/>
                <a:gd name="T5" fmla="*/ 0 h 1044"/>
                <a:gd name="T6" fmla="*/ 0 w 1044"/>
                <a:gd name="T7" fmla="*/ 0 h 1044"/>
                <a:gd name="T8" fmla="*/ 0 w 1044"/>
                <a:gd name="T9" fmla="*/ 0 h 1044"/>
                <a:gd name="T10" fmla="*/ 0 w 1044"/>
                <a:gd name="T11" fmla="*/ 0 h 1044"/>
                <a:gd name="T12" fmla="*/ 0 w 1044"/>
                <a:gd name="T13" fmla="*/ 0 h 1044"/>
                <a:gd name="T14" fmla="*/ 0 w 1044"/>
                <a:gd name="T15" fmla="*/ 0 h 1044"/>
                <a:gd name="T16" fmla="*/ 0 w 1044"/>
                <a:gd name="T17" fmla="*/ 0 h 1044"/>
                <a:gd name="T18" fmla="*/ 0 w 1044"/>
                <a:gd name="T19" fmla="*/ 0 h 1044"/>
                <a:gd name="T20" fmla="*/ 0 w 1044"/>
                <a:gd name="T21" fmla="*/ 0 h 1044"/>
                <a:gd name="T22" fmla="*/ 0 w 1044"/>
                <a:gd name="T23" fmla="*/ 0 h 1044"/>
                <a:gd name="T24" fmla="*/ 0 w 1044"/>
                <a:gd name="T25" fmla="*/ 0 h 1044"/>
                <a:gd name="T26" fmla="*/ 0 w 1044"/>
                <a:gd name="T27" fmla="*/ 0 h 1044"/>
                <a:gd name="T28" fmla="*/ 0 w 1044"/>
                <a:gd name="T29" fmla="*/ 0 h 1044"/>
                <a:gd name="T30" fmla="*/ 0 w 1044"/>
                <a:gd name="T31" fmla="*/ 0 h 1044"/>
                <a:gd name="T32" fmla="*/ 0 w 1044"/>
                <a:gd name="T33" fmla="*/ 0 h 1044"/>
                <a:gd name="T34" fmla="*/ 0 w 1044"/>
                <a:gd name="T35" fmla="*/ 0 h 1044"/>
                <a:gd name="T36" fmla="*/ 0 w 1044"/>
                <a:gd name="T37" fmla="*/ 0 h 1044"/>
                <a:gd name="T38" fmla="*/ 0 w 1044"/>
                <a:gd name="T39" fmla="*/ 0 h 1044"/>
                <a:gd name="T40" fmla="*/ 0 w 1044"/>
                <a:gd name="T41" fmla="*/ 0 h 1044"/>
                <a:gd name="T42" fmla="*/ 0 w 1044"/>
                <a:gd name="T43" fmla="*/ 0 h 1044"/>
                <a:gd name="T44" fmla="*/ 0 w 1044"/>
                <a:gd name="T45" fmla="*/ 0 h 1044"/>
                <a:gd name="T46" fmla="*/ 0 w 1044"/>
                <a:gd name="T47" fmla="*/ 0 h 1044"/>
                <a:gd name="T48" fmla="*/ 0 w 1044"/>
                <a:gd name="T49" fmla="*/ 0 h 1044"/>
                <a:gd name="T50" fmla="*/ 0 w 1044"/>
                <a:gd name="T51" fmla="*/ 0 h 1044"/>
                <a:gd name="T52" fmla="*/ 0 w 1044"/>
                <a:gd name="T53" fmla="*/ 0 h 1044"/>
                <a:gd name="T54" fmla="*/ 0 w 1044"/>
                <a:gd name="T55" fmla="*/ 0 h 1044"/>
                <a:gd name="T56" fmla="*/ 0 w 1044"/>
                <a:gd name="T57" fmla="*/ 0 h 1044"/>
                <a:gd name="T58" fmla="*/ 0 w 1044"/>
                <a:gd name="T59" fmla="*/ 0 h 1044"/>
                <a:gd name="T60" fmla="*/ 0 w 1044"/>
                <a:gd name="T61" fmla="*/ 0 h 1044"/>
                <a:gd name="T62" fmla="*/ 0 w 1044"/>
                <a:gd name="T63" fmla="*/ 0 h 1044"/>
                <a:gd name="T64" fmla="*/ 0 w 1044"/>
                <a:gd name="T65" fmla="*/ 0 h 1044"/>
                <a:gd name="T66" fmla="*/ 0 w 1044"/>
                <a:gd name="T67" fmla="*/ 0 h 1044"/>
                <a:gd name="T68" fmla="*/ 0 w 1044"/>
                <a:gd name="T69" fmla="*/ 0 h 1044"/>
                <a:gd name="T70" fmla="*/ 0 w 1044"/>
                <a:gd name="T71" fmla="*/ 0 h 1044"/>
                <a:gd name="T72" fmla="*/ 0 w 1044"/>
                <a:gd name="T73" fmla="*/ 0 h 1044"/>
                <a:gd name="T74" fmla="*/ 0 w 1044"/>
                <a:gd name="T75" fmla="*/ 0 h 1044"/>
                <a:gd name="T76" fmla="*/ 0 w 1044"/>
                <a:gd name="T77" fmla="*/ 0 h 1044"/>
                <a:gd name="T78" fmla="*/ 0 w 1044"/>
                <a:gd name="T79" fmla="*/ 0 h 1044"/>
                <a:gd name="T80" fmla="*/ 0 w 1044"/>
                <a:gd name="T81" fmla="*/ 0 h 1044"/>
                <a:gd name="T82" fmla="*/ 0 w 1044"/>
                <a:gd name="T83" fmla="*/ 0 h 1044"/>
                <a:gd name="T84" fmla="*/ 0 w 1044"/>
                <a:gd name="T85" fmla="*/ 0 h 1044"/>
                <a:gd name="T86" fmla="*/ 0 w 1044"/>
                <a:gd name="T87" fmla="*/ 0 h 1044"/>
                <a:gd name="T88" fmla="*/ 0 w 1044"/>
                <a:gd name="T89" fmla="*/ 0 h 1044"/>
                <a:gd name="T90" fmla="*/ 0 w 1044"/>
                <a:gd name="T91" fmla="*/ 0 h 1044"/>
                <a:gd name="T92" fmla="*/ 0 w 1044"/>
                <a:gd name="T93" fmla="*/ 0 h 1044"/>
                <a:gd name="T94" fmla="*/ 0 w 1044"/>
                <a:gd name="T95" fmla="*/ 0 h 1044"/>
                <a:gd name="T96" fmla="*/ 0 w 1044"/>
                <a:gd name="T97" fmla="*/ 0 h 1044"/>
                <a:gd name="T98" fmla="*/ 0 w 1044"/>
                <a:gd name="T99" fmla="*/ 0 h 1044"/>
                <a:gd name="T100" fmla="*/ 0 w 1044"/>
                <a:gd name="T101" fmla="*/ 0 h 1044"/>
                <a:gd name="T102" fmla="*/ 0 w 1044"/>
                <a:gd name="T103" fmla="*/ 0 h 1044"/>
                <a:gd name="T104" fmla="*/ 0 w 1044"/>
                <a:gd name="T105" fmla="*/ 0 h 1044"/>
                <a:gd name="T106" fmla="*/ 0 w 1044"/>
                <a:gd name="T107" fmla="*/ 0 h 1044"/>
                <a:gd name="T108" fmla="*/ 0 w 1044"/>
                <a:gd name="T109" fmla="*/ 0 h 1044"/>
                <a:gd name="T110" fmla="*/ 0 w 1044"/>
                <a:gd name="T111" fmla="*/ 0 h 104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044"/>
                <a:gd name="T169" fmla="*/ 0 h 1044"/>
                <a:gd name="T170" fmla="*/ 1044 w 1044"/>
                <a:gd name="T171" fmla="*/ 1044 h 104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044" h="1044">
                  <a:moveTo>
                    <a:pt x="1044" y="229"/>
                  </a:moveTo>
                  <a:lnTo>
                    <a:pt x="1031" y="252"/>
                  </a:lnTo>
                  <a:lnTo>
                    <a:pt x="1023" y="270"/>
                  </a:lnTo>
                  <a:lnTo>
                    <a:pt x="1011" y="290"/>
                  </a:lnTo>
                  <a:lnTo>
                    <a:pt x="1003" y="309"/>
                  </a:lnTo>
                  <a:lnTo>
                    <a:pt x="991" y="329"/>
                  </a:lnTo>
                  <a:lnTo>
                    <a:pt x="979" y="349"/>
                  </a:lnTo>
                  <a:lnTo>
                    <a:pt x="967" y="367"/>
                  </a:lnTo>
                  <a:lnTo>
                    <a:pt x="954" y="387"/>
                  </a:lnTo>
                  <a:lnTo>
                    <a:pt x="939" y="409"/>
                  </a:lnTo>
                  <a:lnTo>
                    <a:pt x="923" y="431"/>
                  </a:lnTo>
                  <a:lnTo>
                    <a:pt x="910" y="450"/>
                  </a:lnTo>
                  <a:lnTo>
                    <a:pt x="894" y="468"/>
                  </a:lnTo>
                  <a:lnTo>
                    <a:pt x="877" y="491"/>
                  </a:lnTo>
                  <a:lnTo>
                    <a:pt x="860" y="514"/>
                  </a:lnTo>
                  <a:lnTo>
                    <a:pt x="843" y="534"/>
                  </a:lnTo>
                  <a:lnTo>
                    <a:pt x="825" y="555"/>
                  </a:lnTo>
                  <a:lnTo>
                    <a:pt x="809" y="572"/>
                  </a:lnTo>
                  <a:lnTo>
                    <a:pt x="786" y="597"/>
                  </a:lnTo>
                  <a:lnTo>
                    <a:pt x="768" y="617"/>
                  </a:lnTo>
                  <a:lnTo>
                    <a:pt x="749" y="634"/>
                  </a:lnTo>
                  <a:lnTo>
                    <a:pt x="728" y="654"/>
                  </a:lnTo>
                  <a:lnTo>
                    <a:pt x="712" y="668"/>
                  </a:lnTo>
                  <a:lnTo>
                    <a:pt x="692" y="685"/>
                  </a:lnTo>
                  <a:lnTo>
                    <a:pt x="672" y="702"/>
                  </a:lnTo>
                  <a:lnTo>
                    <a:pt x="649" y="721"/>
                  </a:lnTo>
                  <a:lnTo>
                    <a:pt x="629" y="736"/>
                  </a:lnTo>
                  <a:lnTo>
                    <a:pt x="607" y="753"/>
                  </a:lnTo>
                  <a:lnTo>
                    <a:pt x="578" y="773"/>
                  </a:lnTo>
                  <a:lnTo>
                    <a:pt x="554" y="790"/>
                  </a:lnTo>
                  <a:lnTo>
                    <a:pt x="528" y="809"/>
                  </a:lnTo>
                  <a:lnTo>
                    <a:pt x="501" y="827"/>
                  </a:lnTo>
                  <a:lnTo>
                    <a:pt x="473" y="843"/>
                  </a:lnTo>
                  <a:lnTo>
                    <a:pt x="617" y="1044"/>
                  </a:lnTo>
                  <a:lnTo>
                    <a:pt x="42" y="786"/>
                  </a:lnTo>
                  <a:lnTo>
                    <a:pt x="0" y="276"/>
                  </a:lnTo>
                  <a:lnTo>
                    <a:pt x="119" y="420"/>
                  </a:lnTo>
                  <a:lnTo>
                    <a:pt x="146" y="407"/>
                  </a:lnTo>
                  <a:lnTo>
                    <a:pt x="173" y="393"/>
                  </a:lnTo>
                  <a:lnTo>
                    <a:pt x="209" y="376"/>
                  </a:lnTo>
                  <a:lnTo>
                    <a:pt x="243" y="356"/>
                  </a:lnTo>
                  <a:lnTo>
                    <a:pt x="279" y="332"/>
                  </a:lnTo>
                  <a:lnTo>
                    <a:pt x="309" y="310"/>
                  </a:lnTo>
                  <a:lnTo>
                    <a:pt x="337" y="286"/>
                  </a:lnTo>
                  <a:lnTo>
                    <a:pt x="366" y="262"/>
                  </a:lnTo>
                  <a:lnTo>
                    <a:pt x="389" y="239"/>
                  </a:lnTo>
                  <a:lnTo>
                    <a:pt x="413" y="213"/>
                  </a:lnTo>
                  <a:lnTo>
                    <a:pt x="439" y="185"/>
                  </a:lnTo>
                  <a:lnTo>
                    <a:pt x="460" y="159"/>
                  </a:lnTo>
                  <a:lnTo>
                    <a:pt x="481" y="132"/>
                  </a:lnTo>
                  <a:lnTo>
                    <a:pt x="500" y="108"/>
                  </a:lnTo>
                  <a:lnTo>
                    <a:pt x="520" y="75"/>
                  </a:lnTo>
                  <a:lnTo>
                    <a:pt x="538" y="45"/>
                  </a:lnTo>
                  <a:lnTo>
                    <a:pt x="548" y="22"/>
                  </a:lnTo>
                  <a:lnTo>
                    <a:pt x="558" y="0"/>
                  </a:lnTo>
                  <a:lnTo>
                    <a:pt x="1044" y="229"/>
                  </a:lnTo>
                  <a:close/>
                </a:path>
              </a:pathLst>
            </a:custGeom>
            <a:solidFill>
              <a:srgbClr val="00808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>
                <a:solidFill>
                  <a:srgbClr val="0070C0"/>
                </a:solidFill>
              </a:endParaRPr>
            </a:p>
          </p:txBody>
        </p:sp>
        <p:sp>
          <p:nvSpPr>
            <p:cNvPr id="26" name="Freeform 33"/>
            <p:cNvSpPr>
              <a:spLocks/>
            </p:cNvSpPr>
            <p:nvPr/>
          </p:nvSpPr>
          <p:spPr bwMode="auto">
            <a:xfrm>
              <a:off x="3168" y="2263"/>
              <a:ext cx="321" cy="405"/>
            </a:xfrm>
            <a:custGeom>
              <a:avLst/>
              <a:gdLst>
                <a:gd name="T0" fmla="*/ 0 w 963"/>
                <a:gd name="T1" fmla="*/ 0 h 1216"/>
                <a:gd name="T2" fmla="*/ 0 w 963"/>
                <a:gd name="T3" fmla="*/ 0 h 1216"/>
                <a:gd name="T4" fmla="*/ 0 w 963"/>
                <a:gd name="T5" fmla="*/ 0 h 1216"/>
                <a:gd name="T6" fmla="*/ 0 w 963"/>
                <a:gd name="T7" fmla="*/ 0 h 1216"/>
                <a:gd name="T8" fmla="*/ 0 w 963"/>
                <a:gd name="T9" fmla="*/ 0 h 1216"/>
                <a:gd name="T10" fmla="*/ 0 w 963"/>
                <a:gd name="T11" fmla="*/ 0 h 1216"/>
                <a:gd name="T12" fmla="*/ 0 w 963"/>
                <a:gd name="T13" fmla="*/ 0 h 1216"/>
                <a:gd name="T14" fmla="*/ 0 w 963"/>
                <a:gd name="T15" fmla="*/ 0 h 1216"/>
                <a:gd name="T16" fmla="*/ 0 w 963"/>
                <a:gd name="T17" fmla="*/ 0 h 1216"/>
                <a:gd name="T18" fmla="*/ 0 w 963"/>
                <a:gd name="T19" fmla="*/ 0 h 1216"/>
                <a:gd name="T20" fmla="*/ 0 w 963"/>
                <a:gd name="T21" fmla="*/ 0 h 1216"/>
                <a:gd name="T22" fmla="*/ 0 w 963"/>
                <a:gd name="T23" fmla="*/ 0 h 1216"/>
                <a:gd name="T24" fmla="*/ 0 w 963"/>
                <a:gd name="T25" fmla="*/ 0 h 1216"/>
                <a:gd name="T26" fmla="*/ 0 w 963"/>
                <a:gd name="T27" fmla="*/ 0 h 1216"/>
                <a:gd name="T28" fmla="*/ 0 w 963"/>
                <a:gd name="T29" fmla="*/ 0 h 1216"/>
                <a:gd name="T30" fmla="*/ 0 w 963"/>
                <a:gd name="T31" fmla="*/ 0 h 1216"/>
                <a:gd name="T32" fmla="*/ 0 w 963"/>
                <a:gd name="T33" fmla="*/ 0 h 1216"/>
                <a:gd name="T34" fmla="*/ 0 w 963"/>
                <a:gd name="T35" fmla="*/ 0 h 1216"/>
                <a:gd name="T36" fmla="*/ 0 w 963"/>
                <a:gd name="T37" fmla="*/ 0 h 1216"/>
                <a:gd name="T38" fmla="*/ 0 w 963"/>
                <a:gd name="T39" fmla="*/ 0 h 1216"/>
                <a:gd name="T40" fmla="*/ 0 w 963"/>
                <a:gd name="T41" fmla="*/ 0 h 1216"/>
                <a:gd name="T42" fmla="*/ 0 w 963"/>
                <a:gd name="T43" fmla="*/ 0 h 1216"/>
                <a:gd name="T44" fmla="*/ 0 w 963"/>
                <a:gd name="T45" fmla="*/ 0 h 1216"/>
                <a:gd name="T46" fmla="*/ 0 w 963"/>
                <a:gd name="T47" fmla="*/ 0 h 1216"/>
                <a:gd name="T48" fmla="*/ 0 w 963"/>
                <a:gd name="T49" fmla="*/ 0 h 1216"/>
                <a:gd name="T50" fmla="*/ 0 w 963"/>
                <a:gd name="T51" fmla="*/ 0 h 1216"/>
                <a:gd name="T52" fmla="*/ 0 w 963"/>
                <a:gd name="T53" fmla="*/ 0 h 1216"/>
                <a:gd name="T54" fmla="*/ 0 w 963"/>
                <a:gd name="T55" fmla="*/ 0 h 1216"/>
                <a:gd name="T56" fmla="*/ 0 w 963"/>
                <a:gd name="T57" fmla="*/ 0 h 1216"/>
                <a:gd name="T58" fmla="*/ 0 w 963"/>
                <a:gd name="T59" fmla="*/ 0 h 1216"/>
                <a:gd name="T60" fmla="*/ 0 w 963"/>
                <a:gd name="T61" fmla="*/ 0 h 1216"/>
                <a:gd name="T62" fmla="*/ 0 w 963"/>
                <a:gd name="T63" fmla="*/ 0 h 1216"/>
                <a:gd name="T64" fmla="*/ 0 w 963"/>
                <a:gd name="T65" fmla="*/ 0 h 1216"/>
                <a:gd name="T66" fmla="*/ 0 w 963"/>
                <a:gd name="T67" fmla="*/ 0 h 1216"/>
                <a:gd name="T68" fmla="*/ 0 w 963"/>
                <a:gd name="T69" fmla="*/ 0 h 1216"/>
                <a:gd name="T70" fmla="*/ 0 w 963"/>
                <a:gd name="T71" fmla="*/ 0 h 1216"/>
                <a:gd name="T72" fmla="*/ 0 w 963"/>
                <a:gd name="T73" fmla="*/ 0 h 1216"/>
                <a:gd name="T74" fmla="*/ 0 w 963"/>
                <a:gd name="T75" fmla="*/ 0 h 1216"/>
                <a:gd name="T76" fmla="*/ 0 w 963"/>
                <a:gd name="T77" fmla="*/ 0 h 1216"/>
                <a:gd name="T78" fmla="*/ 0 w 963"/>
                <a:gd name="T79" fmla="*/ 0 h 1216"/>
                <a:gd name="T80" fmla="*/ 0 w 963"/>
                <a:gd name="T81" fmla="*/ 0 h 1216"/>
                <a:gd name="T82" fmla="*/ 0 w 963"/>
                <a:gd name="T83" fmla="*/ 0 h 1216"/>
                <a:gd name="T84" fmla="*/ 0 w 963"/>
                <a:gd name="T85" fmla="*/ 0 h 1216"/>
                <a:gd name="T86" fmla="*/ 0 w 963"/>
                <a:gd name="T87" fmla="*/ 0 h 1216"/>
                <a:gd name="T88" fmla="*/ 0 w 963"/>
                <a:gd name="T89" fmla="*/ 0 h 1216"/>
                <a:gd name="T90" fmla="*/ 0 w 963"/>
                <a:gd name="T91" fmla="*/ 0 h 1216"/>
                <a:gd name="T92" fmla="*/ 0 w 963"/>
                <a:gd name="T93" fmla="*/ 0 h 1216"/>
                <a:gd name="T94" fmla="*/ 0 w 963"/>
                <a:gd name="T95" fmla="*/ 0 h 1216"/>
                <a:gd name="T96" fmla="*/ 0 w 963"/>
                <a:gd name="T97" fmla="*/ 0 h 1216"/>
                <a:gd name="T98" fmla="*/ 0 w 963"/>
                <a:gd name="T99" fmla="*/ 0 h 1216"/>
                <a:gd name="T100" fmla="*/ 0 w 963"/>
                <a:gd name="T101" fmla="*/ 0 h 1216"/>
                <a:gd name="T102" fmla="*/ 0 w 963"/>
                <a:gd name="T103" fmla="*/ 0 h 1216"/>
                <a:gd name="T104" fmla="*/ 0 w 963"/>
                <a:gd name="T105" fmla="*/ 0 h 1216"/>
                <a:gd name="T106" fmla="*/ 0 w 963"/>
                <a:gd name="T107" fmla="*/ 0 h 1216"/>
                <a:gd name="T108" fmla="*/ 0 w 963"/>
                <a:gd name="T109" fmla="*/ 0 h 1216"/>
                <a:gd name="T110" fmla="*/ 0 w 963"/>
                <a:gd name="T111" fmla="*/ 0 h 1216"/>
                <a:gd name="T112" fmla="*/ 0 w 963"/>
                <a:gd name="T113" fmla="*/ 0 h 1216"/>
                <a:gd name="T114" fmla="*/ 0 w 963"/>
                <a:gd name="T115" fmla="*/ 0 h 1216"/>
                <a:gd name="T116" fmla="*/ 0 w 963"/>
                <a:gd name="T117" fmla="*/ 0 h 121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63"/>
                <a:gd name="T178" fmla="*/ 0 h 1216"/>
                <a:gd name="T179" fmla="*/ 963 w 963"/>
                <a:gd name="T180" fmla="*/ 1216 h 121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63" h="1216">
                  <a:moveTo>
                    <a:pt x="0" y="773"/>
                  </a:moveTo>
                  <a:lnTo>
                    <a:pt x="239" y="862"/>
                  </a:lnTo>
                  <a:lnTo>
                    <a:pt x="252" y="832"/>
                  </a:lnTo>
                  <a:lnTo>
                    <a:pt x="262" y="804"/>
                  </a:lnTo>
                  <a:lnTo>
                    <a:pt x="269" y="777"/>
                  </a:lnTo>
                  <a:lnTo>
                    <a:pt x="276" y="753"/>
                  </a:lnTo>
                  <a:lnTo>
                    <a:pt x="283" y="726"/>
                  </a:lnTo>
                  <a:lnTo>
                    <a:pt x="289" y="694"/>
                  </a:lnTo>
                  <a:lnTo>
                    <a:pt x="293" y="666"/>
                  </a:lnTo>
                  <a:lnTo>
                    <a:pt x="298" y="637"/>
                  </a:lnTo>
                  <a:lnTo>
                    <a:pt x="302" y="604"/>
                  </a:lnTo>
                  <a:lnTo>
                    <a:pt x="303" y="570"/>
                  </a:lnTo>
                  <a:lnTo>
                    <a:pt x="303" y="509"/>
                  </a:lnTo>
                  <a:lnTo>
                    <a:pt x="302" y="476"/>
                  </a:lnTo>
                  <a:lnTo>
                    <a:pt x="300" y="448"/>
                  </a:lnTo>
                  <a:lnTo>
                    <a:pt x="296" y="418"/>
                  </a:lnTo>
                  <a:lnTo>
                    <a:pt x="290" y="386"/>
                  </a:lnTo>
                  <a:lnTo>
                    <a:pt x="285" y="359"/>
                  </a:lnTo>
                  <a:lnTo>
                    <a:pt x="278" y="325"/>
                  </a:lnTo>
                  <a:lnTo>
                    <a:pt x="268" y="292"/>
                  </a:lnTo>
                  <a:lnTo>
                    <a:pt x="732" y="0"/>
                  </a:lnTo>
                  <a:lnTo>
                    <a:pt x="744" y="29"/>
                  </a:lnTo>
                  <a:lnTo>
                    <a:pt x="753" y="56"/>
                  </a:lnTo>
                  <a:lnTo>
                    <a:pt x="762" y="80"/>
                  </a:lnTo>
                  <a:lnTo>
                    <a:pt x="771" y="106"/>
                  </a:lnTo>
                  <a:lnTo>
                    <a:pt x="778" y="130"/>
                  </a:lnTo>
                  <a:lnTo>
                    <a:pt x="786" y="156"/>
                  </a:lnTo>
                  <a:lnTo>
                    <a:pt x="792" y="178"/>
                  </a:lnTo>
                  <a:lnTo>
                    <a:pt x="798" y="203"/>
                  </a:lnTo>
                  <a:lnTo>
                    <a:pt x="803" y="227"/>
                  </a:lnTo>
                  <a:lnTo>
                    <a:pt x="810" y="254"/>
                  </a:lnTo>
                  <a:lnTo>
                    <a:pt x="815" y="285"/>
                  </a:lnTo>
                  <a:lnTo>
                    <a:pt x="820" y="311"/>
                  </a:lnTo>
                  <a:lnTo>
                    <a:pt x="826" y="339"/>
                  </a:lnTo>
                  <a:lnTo>
                    <a:pt x="830" y="369"/>
                  </a:lnTo>
                  <a:lnTo>
                    <a:pt x="832" y="401"/>
                  </a:lnTo>
                  <a:lnTo>
                    <a:pt x="835" y="435"/>
                  </a:lnTo>
                  <a:lnTo>
                    <a:pt x="838" y="468"/>
                  </a:lnTo>
                  <a:lnTo>
                    <a:pt x="838" y="499"/>
                  </a:lnTo>
                  <a:lnTo>
                    <a:pt x="838" y="533"/>
                  </a:lnTo>
                  <a:lnTo>
                    <a:pt x="838" y="576"/>
                  </a:lnTo>
                  <a:lnTo>
                    <a:pt x="836" y="614"/>
                  </a:lnTo>
                  <a:lnTo>
                    <a:pt x="835" y="641"/>
                  </a:lnTo>
                  <a:lnTo>
                    <a:pt x="832" y="671"/>
                  </a:lnTo>
                  <a:lnTo>
                    <a:pt x="830" y="703"/>
                  </a:lnTo>
                  <a:lnTo>
                    <a:pt x="825" y="738"/>
                  </a:lnTo>
                  <a:lnTo>
                    <a:pt x="819" y="768"/>
                  </a:lnTo>
                  <a:lnTo>
                    <a:pt x="813" y="798"/>
                  </a:lnTo>
                  <a:lnTo>
                    <a:pt x="806" y="834"/>
                  </a:lnTo>
                  <a:lnTo>
                    <a:pt x="799" y="861"/>
                  </a:lnTo>
                  <a:lnTo>
                    <a:pt x="792" y="895"/>
                  </a:lnTo>
                  <a:lnTo>
                    <a:pt x="783" y="925"/>
                  </a:lnTo>
                  <a:lnTo>
                    <a:pt x="773" y="955"/>
                  </a:lnTo>
                  <a:lnTo>
                    <a:pt x="763" y="986"/>
                  </a:lnTo>
                  <a:lnTo>
                    <a:pt x="751" y="1025"/>
                  </a:lnTo>
                  <a:lnTo>
                    <a:pt x="736" y="1063"/>
                  </a:lnTo>
                  <a:lnTo>
                    <a:pt x="963" y="1156"/>
                  </a:lnTo>
                  <a:lnTo>
                    <a:pt x="394" y="1216"/>
                  </a:lnTo>
                  <a:lnTo>
                    <a:pt x="0" y="773"/>
                  </a:lnTo>
                  <a:close/>
                </a:path>
              </a:pathLst>
            </a:custGeom>
            <a:solidFill>
              <a:srgbClr val="0000FF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>
                <a:solidFill>
                  <a:srgbClr val="0070C0"/>
                </a:solidFill>
              </a:endParaRPr>
            </a:p>
          </p:txBody>
        </p:sp>
        <p:sp>
          <p:nvSpPr>
            <p:cNvPr id="27" name="Freeform 34"/>
            <p:cNvSpPr>
              <a:spLocks/>
            </p:cNvSpPr>
            <p:nvPr/>
          </p:nvSpPr>
          <p:spPr bwMode="auto">
            <a:xfrm>
              <a:off x="3109" y="2028"/>
              <a:ext cx="376" cy="358"/>
            </a:xfrm>
            <a:custGeom>
              <a:avLst/>
              <a:gdLst>
                <a:gd name="T0" fmla="*/ 0 w 1127"/>
                <a:gd name="T1" fmla="*/ 0 h 1073"/>
                <a:gd name="T2" fmla="*/ 0 w 1127"/>
                <a:gd name="T3" fmla="*/ 0 h 1073"/>
                <a:gd name="T4" fmla="*/ 0 w 1127"/>
                <a:gd name="T5" fmla="*/ 0 h 1073"/>
                <a:gd name="T6" fmla="*/ 0 w 1127"/>
                <a:gd name="T7" fmla="*/ 0 h 1073"/>
                <a:gd name="T8" fmla="*/ 0 w 1127"/>
                <a:gd name="T9" fmla="*/ 0 h 1073"/>
                <a:gd name="T10" fmla="*/ 0 w 1127"/>
                <a:gd name="T11" fmla="*/ 0 h 1073"/>
                <a:gd name="T12" fmla="*/ 0 w 1127"/>
                <a:gd name="T13" fmla="*/ 0 h 1073"/>
                <a:gd name="T14" fmla="*/ 0 w 1127"/>
                <a:gd name="T15" fmla="*/ 0 h 1073"/>
                <a:gd name="T16" fmla="*/ 0 w 1127"/>
                <a:gd name="T17" fmla="*/ 0 h 1073"/>
                <a:gd name="T18" fmla="*/ 0 w 1127"/>
                <a:gd name="T19" fmla="*/ 0 h 1073"/>
                <a:gd name="T20" fmla="*/ 0 w 1127"/>
                <a:gd name="T21" fmla="*/ 0 h 1073"/>
                <a:gd name="T22" fmla="*/ 0 w 1127"/>
                <a:gd name="T23" fmla="*/ 0 h 1073"/>
                <a:gd name="T24" fmla="*/ 0 w 1127"/>
                <a:gd name="T25" fmla="*/ 0 h 1073"/>
                <a:gd name="T26" fmla="*/ 0 w 1127"/>
                <a:gd name="T27" fmla="*/ 0 h 1073"/>
                <a:gd name="T28" fmla="*/ 0 w 1127"/>
                <a:gd name="T29" fmla="*/ 0 h 1073"/>
                <a:gd name="T30" fmla="*/ 0 w 1127"/>
                <a:gd name="T31" fmla="*/ 0 h 1073"/>
                <a:gd name="T32" fmla="*/ 0 w 1127"/>
                <a:gd name="T33" fmla="*/ 0 h 1073"/>
                <a:gd name="T34" fmla="*/ 0 w 1127"/>
                <a:gd name="T35" fmla="*/ 0 h 1073"/>
                <a:gd name="T36" fmla="*/ 0 w 1127"/>
                <a:gd name="T37" fmla="*/ 0 h 1073"/>
                <a:gd name="T38" fmla="*/ 0 w 1127"/>
                <a:gd name="T39" fmla="*/ 0 h 1073"/>
                <a:gd name="T40" fmla="*/ 0 w 1127"/>
                <a:gd name="T41" fmla="*/ 0 h 1073"/>
                <a:gd name="T42" fmla="*/ 0 w 1127"/>
                <a:gd name="T43" fmla="*/ 0 h 1073"/>
                <a:gd name="T44" fmla="*/ 0 w 1127"/>
                <a:gd name="T45" fmla="*/ 0 h 1073"/>
                <a:gd name="T46" fmla="*/ 0 w 1127"/>
                <a:gd name="T47" fmla="*/ 0 h 1073"/>
                <a:gd name="T48" fmla="*/ 0 w 1127"/>
                <a:gd name="T49" fmla="*/ 0 h 1073"/>
                <a:gd name="T50" fmla="*/ 0 w 1127"/>
                <a:gd name="T51" fmla="*/ 0 h 1073"/>
                <a:gd name="T52" fmla="*/ 0 w 1127"/>
                <a:gd name="T53" fmla="*/ 0 h 1073"/>
                <a:gd name="T54" fmla="*/ 0 w 1127"/>
                <a:gd name="T55" fmla="*/ 0 h 1073"/>
                <a:gd name="T56" fmla="*/ 0 w 1127"/>
                <a:gd name="T57" fmla="*/ 0 h 1073"/>
                <a:gd name="T58" fmla="*/ 0 w 1127"/>
                <a:gd name="T59" fmla="*/ 0 h 1073"/>
                <a:gd name="T60" fmla="*/ 0 w 1127"/>
                <a:gd name="T61" fmla="*/ 0 h 1073"/>
                <a:gd name="T62" fmla="*/ 0 w 1127"/>
                <a:gd name="T63" fmla="*/ 0 h 1073"/>
                <a:gd name="T64" fmla="*/ 0 w 1127"/>
                <a:gd name="T65" fmla="*/ 0 h 1073"/>
                <a:gd name="T66" fmla="*/ 0 w 1127"/>
                <a:gd name="T67" fmla="*/ 0 h 1073"/>
                <a:gd name="T68" fmla="*/ 0 w 1127"/>
                <a:gd name="T69" fmla="*/ 0 h 1073"/>
                <a:gd name="T70" fmla="*/ 0 w 1127"/>
                <a:gd name="T71" fmla="*/ 0 h 1073"/>
                <a:gd name="T72" fmla="*/ 0 w 1127"/>
                <a:gd name="T73" fmla="*/ 0 h 1073"/>
                <a:gd name="T74" fmla="*/ 0 w 1127"/>
                <a:gd name="T75" fmla="*/ 0 h 1073"/>
                <a:gd name="T76" fmla="*/ 0 w 1127"/>
                <a:gd name="T77" fmla="*/ 0 h 1073"/>
                <a:gd name="T78" fmla="*/ 0 w 1127"/>
                <a:gd name="T79" fmla="*/ 0 h 1073"/>
                <a:gd name="T80" fmla="*/ 0 w 1127"/>
                <a:gd name="T81" fmla="*/ 0 h 1073"/>
                <a:gd name="T82" fmla="*/ 0 w 1127"/>
                <a:gd name="T83" fmla="*/ 0 h 1073"/>
                <a:gd name="T84" fmla="*/ 0 w 1127"/>
                <a:gd name="T85" fmla="*/ 0 h 1073"/>
                <a:gd name="T86" fmla="*/ 0 w 1127"/>
                <a:gd name="T87" fmla="*/ 0 h 1073"/>
                <a:gd name="T88" fmla="*/ 0 w 1127"/>
                <a:gd name="T89" fmla="*/ 0 h 1073"/>
                <a:gd name="T90" fmla="*/ 0 w 1127"/>
                <a:gd name="T91" fmla="*/ 0 h 1073"/>
                <a:gd name="T92" fmla="*/ 0 w 1127"/>
                <a:gd name="T93" fmla="*/ 0 h 1073"/>
                <a:gd name="T94" fmla="*/ 0 w 1127"/>
                <a:gd name="T95" fmla="*/ 0 h 1073"/>
                <a:gd name="T96" fmla="*/ 0 w 1127"/>
                <a:gd name="T97" fmla="*/ 0 h 1073"/>
                <a:gd name="T98" fmla="*/ 0 w 1127"/>
                <a:gd name="T99" fmla="*/ 0 h 1073"/>
                <a:gd name="T100" fmla="*/ 0 w 1127"/>
                <a:gd name="T101" fmla="*/ 0 h 1073"/>
                <a:gd name="T102" fmla="*/ 0 w 1127"/>
                <a:gd name="T103" fmla="*/ 0 h 1073"/>
                <a:gd name="T104" fmla="*/ 0 w 1127"/>
                <a:gd name="T105" fmla="*/ 0 h 1073"/>
                <a:gd name="T106" fmla="*/ 0 w 1127"/>
                <a:gd name="T107" fmla="*/ 0 h 1073"/>
                <a:gd name="T108" fmla="*/ 0 w 1127"/>
                <a:gd name="T109" fmla="*/ 0 h 1073"/>
                <a:gd name="T110" fmla="*/ 0 w 1127"/>
                <a:gd name="T111" fmla="*/ 0 h 1073"/>
                <a:gd name="T112" fmla="*/ 0 w 1127"/>
                <a:gd name="T113" fmla="*/ 0 h 1073"/>
                <a:gd name="T114" fmla="*/ 0 w 1127"/>
                <a:gd name="T115" fmla="*/ 0 h 1073"/>
                <a:gd name="T116" fmla="*/ 0 w 1127"/>
                <a:gd name="T117" fmla="*/ 0 h 1073"/>
                <a:gd name="T118" fmla="*/ 0 w 1127"/>
                <a:gd name="T119" fmla="*/ 0 h 107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127"/>
                <a:gd name="T181" fmla="*/ 0 h 1073"/>
                <a:gd name="T182" fmla="*/ 1127 w 1127"/>
                <a:gd name="T183" fmla="*/ 1073 h 107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127" h="1073">
                  <a:moveTo>
                    <a:pt x="229" y="0"/>
                  </a:moveTo>
                  <a:lnTo>
                    <a:pt x="252" y="11"/>
                  </a:lnTo>
                  <a:lnTo>
                    <a:pt x="271" y="21"/>
                  </a:lnTo>
                  <a:lnTo>
                    <a:pt x="291" y="31"/>
                  </a:lnTo>
                  <a:lnTo>
                    <a:pt x="309" y="41"/>
                  </a:lnTo>
                  <a:lnTo>
                    <a:pt x="329" y="53"/>
                  </a:lnTo>
                  <a:lnTo>
                    <a:pt x="348" y="65"/>
                  </a:lnTo>
                  <a:lnTo>
                    <a:pt x="366" y="77"/>
                  </a:lnTo>
                  <a:lnTo>
                    <a:pt x="385" y="88"/>
                  </a:lnTo>
                  <a:lnTo>
                    <a:pt x="408" y="104"/>
                  </a:lnTo>
                  <a:lnTo>
                    <a:pt x="432" y="121"/>
                  </a:lnTo>
                  <a:lnTo>
                    <a:pt x="450" y="134"/>
                  </a:lnTo>
                  <a:lnTo>
                    <a:pt x="469" y="149"/>
                  </a:lnTo>
                  <a:lnTo>
                    <a:pt x="492" y="165"/>
                  </a:lnTo>
                  <a:lnTo>
                    <a:pt x="514" y="182"/>
                  </a:lnTo>
                  <a:lnTo>
                    <a:pt x="534" y="199"/>
                  </a:lnTo>
                  <a:lnTo>
                    <a:pt x="554" y="218"/>
                  </a:lnTo>
                  <a:lnTo>
                    <a:pt x="573" y="235"/>
                  </a:lnTo>
                  <a:lnTo>
                    <a:pt x="596" y="256"/>
                  </a:lnTo>
                  <a:lnTo>
                    <a:pt x="616" y="275"/>
                  </a:lnTo>
                  <a:lnTo>
                    <a:pt x="633" y="293"/>
                  </a:lnTo>
                  <a:lnTo>
                    <a:pt x="653" y="315"/>
                  </a:lnTo>
                  <a:lnTo>
                    <a:pt x="668" y="330"/>
                  </a:lnTo>
                  <a:lnTo>
                    <a:pt x="685" y="350"/>
                  </a:lnTo>
                  <a:lnTo>
                    <a:pt x="703" y="370"/>
                  </a:lnTo>
                  <a:lnTo>
                    <a:pt x="721" y="395"/>
                  </a:lnTo>
                  <a:lnTo>
                    <a:pt x="737" y="415"/>
                  </a:lnTo>
                  <a:lnTo>
                    <a:pt x="754" y="437"/>
                  </a:lnTo>
                  <a:lnTo>
                    <a:pt x="774" y="464"/>
                  </a:lnTo>
                  <a:lnTo>
                    <a:pt x="791" y="489"/>
                  </a:lnTo>
                  <a:lnTo>
                    <a:pt x="809" y="516"/>
                  </a:lnTo>
                  <a:lnTo>
                    <a:pt x="826" y="543"/>
                  </a:lnTo>
                  <a:lnTo>
                    <a:pt x="842" y="571"/>
                  </a:lnTo>
                  <a:lnTo>
                    <a:pt x="859" y="601"/>
                  </a:lnTo>
                  <a:lnTo>
                    <a:pt x="872" y="627"/>
                  </a:lnTo>
                  <a:lnTo>
                    <a:pt x="885" y="651"/>
                  </a:lnTo>
                  <a:lnTo>
                    <a:pt x="896" y="680"/>
                  </a:lnTo>
                  <a:lnTo>
                    <a:pt x="903" y="700"/>
                  </a:lnTo>
                  <a:lnTo>
                    <a:pt x="1127" y="611"/>
                  </a:lnTo>
                  <a:lnTo>
                    <a:pt x="779" y="1073"/>
                  </a:lnTo>
                  <a:lnTo>
                    <a:pt x="164" y="997"/>
                  </a:lnTo>
                  <a:lnTo>
                    <a:pt x="408" y="899"/>
                  </a:lnTo>
                  <a:lnTo>
                    <a:pt x="392" y="866"/>
                  </a:lnTo>
                  <a:lnTo>
                    <a:pt x="376" y="835"/>
                  </a:lnTo>
                  <a:lnTo>
                    <a:pt x="355" y="801"/>
                  </a:lnTo>
                  <a:lnTo>
                    <a:pt x="331" y="765"/>
                  </a:lnTo>
                  <a:lnTo>
                    <a:pt x="309" y="735"/>
                  </a:lnTo>
                  <a:lnTo>
                    <a:pt x="286" y="707"/>
                  </a:lnTo>
                  <a:lnTo>
                    <a:pt x="262" y="678"/>
                  </a:lnTo>
                  <a:lnTo>
                    <a:pt x="238" y="654"/>
                  </a:lnTo>
                  <a:lnTo>
                    <a:pt x="214" y="631"/>
                  </a:lnTo>
                  <a:lnTo>
                    <a:pt x="185" y="605"/>
                  </a:lnTo>
                  <a:lnTo>
                    <a:pt x="158" y="584"/>
                  </a:lnTo>
                  <a:lnTo>
                    <a:pt x="133" y="563"/>
                  </a:lnTo>
                  <a:lnTo>
                    <a:pt x="107" y="544"/>
                  </a:lnTo>
                  <a:lnTo>
                    <a:pt x="76" y="524"/>
                  </a:lnTo>
                  <a:lnTo>
                    <a:pt x="44" y="506"/>
                  </a:lnTo>
                  <a:lnTo>
                    <a:pt x="23" y="496"/>
                  </a:lnTo>
                  <a:lnTo>
                    <a:pt x="0" y="483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rgbClr val="00FF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>
                <a:solidFill>
                  <a:srgbClr val="0070C0"/>
                </a:solidFill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846" y="1937"/>
              <a:ext cx="363" cy="293"/>
            </a:xfrm>
            <a:custGeom>
              <a:avLst/>
              <a:gdLst>
                <a:gd name="T0" fmla="*/ 0 w 1090"/>
                <a:gd name="T1" fmla="*/ 0 h 879"/>
                <a:gd name="T2" fmla="*/ 0 w 1090"/>
                <a:gd name="T3" fmla="*/ 0 h 879"/>
                <a:gd name="T4" fmla="*/ 0 w 1090"/>
                <a:gd name="T5" fmla="*/ 0 h 879"/>
                <a:gd name="T6" fmla="*/ 0 w 1090"/>
                <a:gd name="T7" fmla="*/ 0 h 879"/>
                <a:gd name="T8" fmla="*/ 0 w 1090"/>
                <a:gd name="T9" fmla="*/ 0 h 879"/>
                <a:gd name="T10" fmla="*/ 0 w 1090"/>
                <a:gd name="T11" fmla="*/ 0 h 879"/>
                <a:gd name="T12" fmla="*/ 0 w 1090"/>
                <a:gd name="T13" fmla="*/ 0 h 879"/>
                <a:gd name="T14" fmla="*/ 0 w 1090"/>
                <a:gd name="T15" fmla="*/ 0 h 879"/>
                <a:gd name="T16" fmla="*/ 0 w 1090"/>
                <a:gd name="T17" fmla="*/ 0 h 879"/>
                <a:gd name="T18" fmla="*/ 0 w 1090"/>
                <a:gd name="T19" fmla="*/ 0 h 879"/>
                <a:gd name="T20" fmla="*/ 0 w 1090"/>
                <a:gd name="T21" fmla="*/ 0 h 879"/>
                <a:gd name="T22" fmla="*/ 0 w 1090"/>
                <a:gd name="T23" fmla="*/ 0 h 879"/>
                <a:gd name="T24" fmla="*/ 0 w 1090"/>
                <a:gd name="T25" fmla="*/ 0 h 879"/>
                <a:gd name="T26" fmla="*/ 0 w 1090"/>
                <a:gd name="T27" fmla="*/ 0 h 879"/>
                <a:gd name="T28" fmla="*/ 0 w 1090"/>
                <a:gd name="T29" fmla="*/ 0 h 879"/>
                <a:gd name="T30" fmla="*/ 0 w 1090"/>
                <a:gd name="T31" fmla="*/ 0 h 879"/>
                <a:gd name="T32" fmla="*/ 0 w 1090"/>
                <a:gd name="T33" fmla="*/ 0 h 879"/>
                <a:gd name="T34" fmla="*/ 0 w 1090"/>
                <a:gd name="T35" fmla="*/ 0 h 879"/>
                <a:gd name="T36" fmla="*/ 0 w 1090"/>
                <a:gd name="T37" fmla="*/ 0 h 879"/>
                <a:gd name="T38" fmla="*/ 0 w 1090"/>
                <a:gd name="T39" fmla="*/ 0 h 879"/>
                <a:gd name="T40" fmla="*/ 0 w 1090"/>
                <a:gd name="T41" fmla="*/ 0 h 879"/>
                <a:gd name="T42" fmla="*/ 0 w 1090"/>
                <a:gd name="T43" fmla="*/ 0 h 879"/>
                <a:gd name="T44" fmla="*/ 0 w 1090"/>
                <a:gd name="T45" fmla="*/ 0 h 879"/>
                <a:gd name="T46" fmla="*/ 0 w 1090"/>
                <a:gd name="T47" fmla="*/ 0 h 879"/>
                <a:gd name="T48" fmla="*/ 0 w 1090"/>
                <a:gd name="T49" fmla="*/ 0 h 879"/>
                <a:gd name="T50" fmla="*/ 0 w 1090"/>
                <a:gd name="T51" fmla="*/ 0 h 879"/>
                <a:gd name="T52" fmla="*/ 0 w 1090"/>
                <a:gd name="T53" fmla="*/ 0 h 879"/>
                <a:gd name="T54" fmla="*/ 0 w 1090"/>
                <a:gd name="T55" fmla="*/ 0 h 879"/>
                <a:gd name="T56" fmla="*/ 0 w 1090"/>
                <a:gd name="T57" fmla="*/ 0 h 879"/>
                <a:gd name="T58" fmla="*/ 0 w 1090"/>
                <a:gd name="T59" fmla="*/ 0 h 879"/>
                <a:gd name="T60" fmla="*/ 0 w 1090"/>
                <a:gd name="T61" fmla="*/ 0 h 879"/>
                <a:gd name="T62" fmla="*/ 0 w 1090"/>
                <a:gd name="T63" fmla="*/ 0 h 879"/>
                <a:gd name="T64" fmla="*/ 0 w 1090"/>
                <a:gd name="T65" fmla="*/ 0 h 879"/>
                <a:gd name="T66" fmla="*/ 0 w 1090"/>
                <a:gd name="T67" fmla="*/ 0 h 879"/>
                <a:gd name="T68" fmla="*/ 0 w 1090"/>
                <a:gd name="T69" fmla="*/ 0 h 879"/>
                <a:gd name="T70" fmla="*/ 0 w 1090"/>
                <a:gd name="T71" fmla="*/ 0 h 879"/>
                <a:gd name="T72" fmla="*/ 0 w 1090"/>
                <a:gd name="T73" fmla="*/ 0 h 879"/>
                <a:gd name="T74" fmla="*/ 0 w 1090"/>
                <a:gd name="T75" fmla="*/ 0 h 879"/>
                <a:gd name="T76" fmla="*/ 0 w 1090"/>
                <a:gd name="T77" fmla="*/ 0 h 879"/>
                <a:gd name="T78" fmla="*/ 0 w 1090"/>
                <a:gd name="T79" fmla="*/ 0 h 879"/>
                <a:gd name="T80" fmla="*/ 0 w 1090"/>
                <a:gd name="T81" fmla="*/ 0 h 879"/>
                <a:gd name="T82" fmla="*/ 0 w 1090"/>
                <a:gd name="T83" fmla="*/ 0 h 879"/>
                <a:gd name="T84" fmla="*/ 0 w 1090"/>
                <a:gd name="T85" fmla="*/ 0 h 879"/>
                <a:gd name="T86" fmla="*/ 0 w 1090"/>
                <a:gd name="T87" fmla="*/ 0 h 879"/>
                <a:gd name="T88" fmla="*/ 0 w 1090"/>
                <a:gd name="T89" fmla="*/ 0 h 879"/>
                <a:gd name="T90" fmla="*/ 0 w 1090"/>
                <a:gd name="T91" fmla="*/ 0 h 879"/>
                <a:gd name="T92" fmla="*/ 0 w 1090"/>
                <a:gd name="T93" fmla="*/ 0 h 879"/>
                <a:gd name="T94" fmla="*/ 0 w 1090"/>
                <a:gd name="T95" fmla="*/ 0 h 879"/>
                <a:gd name="T96" fmla="*/ 0 w 1090"/>
                <a:gd name="T97" fmla="*/ 0 h 879"/>
                <a:gd name="T98" fmla="*/ 0 w 1090"/>
                <a:gd name="T99" fmla="*/ 0 h 879"/>
                <a:gd name="T100" fmla="*/ 0 w 1090"/>
                <a:gd name="T101" fmla="*/ 0 h 879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090"/>
                <a:gd name="T154" fmla="*/ 0 h 879"/>
                <a:gd name="T155" fmla="*/ 1090 w 1090"/>
                <a:gd name="T156" fmla="*/ 879 h 879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090" h="879">
                  <a:moveTo>
                    <a:pt x="581" y="879"/>
                  </a:moveTo>
                  <a:lnTo>
                    <a:pt x="652" y="708"/>
                  </a:lnTo>
                  <a:lnTo>
                    <a:pt x="629" y="701"/>
                  </a:lnTo>
                  <a:lnTo>
                    <a:pt x="604" y="696"/>
                  </a:lnTo>
                  <a:lnTo>
                    <a:pt x="571" y="689"/>
                  </a:lnTo>
                  <a:lnTo>
                    <a:pt x="544" y="684"/>
                  </a:lnTo>
                  <a:lnTo>
                    <a:pt x="514" y="680"/>
                  </a:lnTo>
                  <a:lnTo>
                    <a:pt x="481" y="677"/>
                  </a:lnTo>
                  <a:lnTo>
                    <a:pt x="447" y="674"/>
                  </a:lnTo>
                  <a:lnTo>
                    <a:pt x="386" y="674"/>
                  </a:lnTo>
                  <a:lnTo>
                    <a:pt x="354" y="676"/>
                  </a:lnTo>
                  <a:lnTo>
                    <a:pt x="325" y="679"/>
                  </a:lnTo>
                  <a:lnTo>
                    <a:pt x="295" y="681"/>
                  </a:lnTo>
                  <a:lnTo>
                    <a:pt x="265" y="687"/>
                  </a:lnTo>
                  <a:lnTo>
                    <a:pt x="236" y="693"/>
                  </a:lnTo>
                  <a:lnTo>
                    <a:pt x="202" y="700"/>
                  </a:lnTo>
                  <a:lnTo>
                    <a:pt x="172" y="710"/>
                  </a:lnTo>
                  <a:lnTo>
                    <a:pt x="250" y="348"/>
                  </a:lnTo>
                  <a:lnTo>
                    <a:pt x="0" y="204"/>
                  </a:lnTo>
                  <a:lnTo>
                    <a:pt x="13" y="200"/>
                  </a:lnTo>
                  <a:lnTo>
                    <a:pt x="38" y="191"/>
                  </a:lnTo>
                  <a:lnTo>
                    <a:pt x="58" y="185"/>
                  </a:lnTo>
                  <a:lnTo>
                    <a:pt x="81" y="178"/>
                  </a:lnTo>
                  <a:lnTo>
                    <a:pt x="108" y="173"/>
                  </a:lnTo>
                  <a:lnTo>
                    <a:pt x="131" y="167"/>
                  </a:lnTo>
                  <a:lnTo>
                    <a:pt x="161" y="160"/>
                  </a:lnTo>
                  <a:lnTo>
                    <a:pt x="186" y="156"/>
                  </a:lnTo>
                  <a:lnTo>
                    <a:pt x="216" y="151"/>
                  </a:lnTo>
                  <a:lnTo>
                    <a:pt x="248" y="147"/>
                  </a:lnTo>
                  <a:lnTo>
                    <a:pt x="278" y="144"/>
                  </a:lnTo>
                  <a:lnTo>
                    <a:pt x="312" y="143"/>
                  </a:lnTo>
                  <a:lnTo>
                    <a:pt x="345" y="140"/>
                  </a:lnTo>
                  <a:lnTo>
                    <a:pt x="377" y="140"/>
                  </a:lnTo>
                  <a:lnTo>
                    <a:pt x="411" y="140"/>
                  </a:lnTo>
                  <a:lnTo>
                    <a:pt x="454" y="140"/>
                  </a:lnTo>
                  <a:lnTo>
                    <a:pt x="493" y="141"/>
                  </a:lnTo>
                  <a:lnTo>
                    <a:pt x="518" y="143"/>
                  </a:lnTo>
                  <a:lnTo>
                    <a:pt x="550" y="146"/>
                  </a:lnTo>
                  <a:lnTo>
                    <a:pt x="580" y="148"/>
                  </a:lnTo>
                  <a:lnTo>
                    <a:pt x="615" y="153"/>
                  </a:lnTo>
                  <a:lnTo>
                    <a:pt x="645" y="158"/>
                  </a:lnTo>
                  <a:lnTo>
                    <a:pt x="674" y="164"/>
                  </a:lnTo>
                  <a:lnTo>
                    <a:pt x="711" y="171"/>
                  </a:lnTo>
                  <a:lnTo>
                    <a:pt x="739" y="178"/>
                  </a:lnTo>
                  <a:lnTo>
                    <a:pt x="773" y="187"/>
                  </a:lnTo>
                  <a:lnTo>
                    <a:pt x="802" y="194"/>
                  </a:lnTo>
                  <a:lnTo>
                    <a:pt x="833" y="204"/>
                  </a:lnTo>
                  <a:lnTo>
                    <a:pt x="865" y="214"/>
                  </a:lnTo>
                  <a:lnTo>
                    <a:pt x="957" y="0"/>
                  </a:lnTo>
                  <a:lnTo>
                    <a:pt x="1090" y="596"/>
                  </a:lnTo>
                  <a:lnTo>
                    <a:pt x="581" y="879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100">
                <a:solidFill>
                  <a:srgbClr val="0070C0"/>
                </a:solidFill>
              </a:endParaRPr>
            </a:p>
          </p:txBody>
        </p:sp>
      </p:grpSp>
      <p:cxnSp>
        <p:nvCxnSpPr>
          <p:cNvPr id="10" name="AutoShape 22"/>
          <p:cNvCxnSpPr>
            <a:cxnSpLocks noChangeShapeType="1"/>
            <a:stCxn id="5" idx="1"/>
            <a:endCxn id="6" idx="2"/>
          </p:cNvCxnSpPr>
          <p:nvPr/>
        </p:nvCxnSpPr>
        <p:spPr bwMode="auto">
          <a:xfrm rot="10800000">
            <a:off x="1687790" y="3969130"/>
            <a:ext cx="1587285" cy="592673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6197120" y="3233031"/>
            <a:ext cx="2272704" cy="5206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</a:rPr>
              <a:t>Conduct next period’s operations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533399" y="1630364"/>
            <a:ext cx="2308778" cy="7360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</a:br>
            <a:endParaRPr lang="en-US" altLang="en-US" sz="14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78492" y="1786179"/>
            <a:ext cx="2089324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Identify</a:t>
            </a:r>
            <a:br>
              <a:rPr lang="en-US" alt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US" alt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questions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275073" y="1630364"/>
            <a:ext cx="2468108" cy="7360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altLang="en-US" sz="1400" b="1">
                <a:solidFill>
                  <a:srgbClr val="0070C0"/>
                </a:solidFill>
                <a:latin typeface="Arial" panose="020B0604020202020204" pitchFamily="34" charset="0"/>
              </a:rPr>
            </a:br>
            <a:endParaRPr lang="en-US" altLang="en-US" sz="1400" b="1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3464465" y="1786179"/>
            <a:ext cx="2089324" cy="30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>
                <a:solidFill>
                  <a:srgbClr val="FF0000"/>
                </a:solidFill>
                <a:latin typeface="Arial" panose="020B0604020202020204" pitchFamily="34" charset="0"/>
              </a:rPr>
              <a:t>Receive explanations</a:t>
            </a: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6197120" y="1630364"/>
            <a:ext cx="2272704" cy="5206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 cmpd="dbl">
            <a:solidFill>
              <a:schemeClr val="tx1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Take</a:t>
            </a:r>
            <a:br>
              <a:rPr lang="en-US" alt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en-US" alt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corrective  actions</a:t>
            </a:r>
          </a:p>
        </p:txBody>
      </p:sp>
      <p:cxnSp>
        <p:nvCxnSpPr>
          <p:cNvPr id="17" name="AutoShape 24"/>
          <p:cNvCxnSpPr>
            <a:cxnSpLocks noChangeShapeType="1"/>
            <a:stCxn id="12" idx="3"/>
            <a:endCxn id="14" idx="1"/>
          </p:cNvCxnSpPr>
          <p:nvPr/>
        </p:nvCxnSpPr>
        <p:spPr bwMode="auto">
          <a:xfrm>
            <a:off x="2842177" y="1998414"/>
            <a:ext cx="432896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25"/>
          <p:cNvCxnSpPr>
            <a:cxnSpLocks noChangeShapeType="1"/>
            <a:stCxn id="14" idx="3"/>
          </p:cNvCxnSpPr>
          <p:nvPr/>
        </p:nvCxnSpPr>
        <p:spPr bwMode="auto">
          <a:xfrm>
            <a:off x="5743181" y="1998414"/>
            <a:ext cx="453939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26"/>
          <p:cNvCxnSpPr>
            <a:cxnSpLocks noChangeShapeType="1"/>
            <a:stCxn id="16" idx="2"/>
            <a:endCxn id="11" idx="0"/>
          </p:cNvCxnSpPr>
          <p:nvPr/>
        </p:nvCxnSpPr>
        <p:spPr bwMode="auto">
          <a:xfrm>
            <a:off x="7333472" y="2151019"/>
            <a:ext cx="0" cy="1082012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AutoShape 27"/>
          <p:cNvCxnSpPr>
            <a:cxnSpLocks noChangeShapeType="1"/>
            <a:stCxn id="11" idx="2"/>
          </p:cNvCxnSpPr>
          <p:nvPr/>
        </p:nvCxnSpPr>
        <p:spPr bwMode="auto">
          <a:xfrm rot="5400000">
            <a:off x="6052714" y="3462194"/>
            <a:ext cx="989267" cy="1572250"/>
          </a:xfrm>
          <a:prstGeom prst="bentConnector2">
            <a:avLst/>
          </a:prstGeom>
          <a:noFill/>
          <a:ln w="2857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7" name="Straight Arrow Connector 86"/>
          <p:cNvCxnSpPr>
            <a:stCxn id="6" idx="0"/>
            <a:endCxn id="12" idx="2"/>
          </p:cNvCxnSpPr>
          <p:nvPr/>
        </p:nvCxnSpPr>
        <p:spPr>
          <a:xfrm flipH="1" flipV="1">
            <a:off x="1687788" y="2366463"/>
            <a:ext cx="1" cy="86656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53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Standard Cost Variances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16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111284" y="1154082"/>
            <a:ext cx="2665708" cy="5811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Standard Cost Variance</a:t>
            </a:r>
            <a:endParaRPr lang="en-ZA" dirty="0"/>
          </a:p>
        </p:txBody>
      </p:sp>
      <p:sp>
        <p:nvSpPr>
          <p:cNvPr id="5" name="Rounded Rectangle 4"/>
          <p:cNvSpPr/>
          <p:nvPr/>
        </p:nvSpPr>
        <p:spPr>
          <a:xfrm>
            <a:off x="1929539" y="2355470"/>
            <a:ext cx="2316997" cy="922149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Price Variance</a:t>
            </a:r>
            <a:endParaRPr lang="en-ZA" dirty="0"/>
          </a:p>
        </p:txBody>
      </p:sp>
      <p:sp>
        <p:nvSpPr>
          <p:cNvPr id="6" name="Rounded Rectangle 5"/>
          <p:cNvSpPr/>
          <p:nvPr/>
        </p:nvSpPr>
        <p:spPr>
          <a:xfrm>
            <a:off x="4804475" y="2339281"/>
            <a:ext cx="2224006" cy="922149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Quantity Variance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999281" y="3882324"/>
            <a:ext cx="2332495" cy="1371601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The difference between the standard price and the actual price</a:t>
            </a:r>
            <a:endParaRPr lang="en-ZA" dirty="0"/>
          </a:p>
        </p:txBody>
      </p:sp>
      <p:sp>
        <p:nvSpPr>
          <p:cNvPr id="8" name="Rounded Rectangle 7"/>
          <p:cNvSpPr/>
          <p:nvPr/>
        </p:nvSpPr>
        <p:spPr>
          <a:xfrm>
            <a:off x="4750230" y="3882323"/>
            <a:ext cx="2332495" cy="1371601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difference between the standard quantity and the actual quantity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0" name="Straight Arrow Connector 9"/>
          <p:cNvCxnSpPr>
            <a:stCxn id="4" idx="2"/>
            <a:endCxn id="5" idx="0"/>
          </p:cNvCxnSpPr>
          <p:nvPr/>
        </p:nvCxnSpPr>
        <p:spPr>
          <a:xfrm flipH="1">
            <a:off x="3088038" y="1735268"/>
            <a:ext cx="1356100" cy="6202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2"/>
            <a:endCxn id="6" idx="0"/>
          </p:cNvCxnSpPr>
          <p:nvPr/>
        </p:nvCxnSpPr>
        <p:spPr>
          <a:xfrm>
            <a:off x="4444138" y="1735268"/>
            <a:ext cx="1472340" cy="6040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2"/>
          </p:cNvCxnSpPr>
          <p:nvPr/>
        </p:nvCxnSpPr>
        <p:spPr>
          <a:xfrm flipH="1">
            <a:off x="3088037" y="3277619"/>
            <a:ext cx="1" cy="60470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2"/>
            <a:endCxn id="8" idx="0"/>
          </p:cNvCxnSpPr>
          <p:nvPr/>
        </p:nvCxnSpPr>
        <p:spPr>
          <a:xfrm>
            <a:off x="5916478" y="3261430"/>
            <a:ext cx="0" cy="6208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066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94811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A General Model for Variance Analysis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17</a:t>
            </a:fld>
            <a:endParaRPr lang="en-US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99231" y="1125491"/>
            <a:ext cx="8759825" cy="976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  Actual Quantity       Actual Quantity	    </a:t>
            </a:r>
            <a:r>
              <a:rPr lang="en-US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Standard Quantity</a:t>
            </a:r>
            <a:r>
              <a:rPr lang="en-US" altLang="en-US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/>
            </a:r>
            <a:br>
              <a:rPr lang="en-US" altLang="en-US" sz="2400" b="1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en-US" altLang="en-US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            ×                                 ×                                   × </a:t>
            </a:r>
            <a:br>
              <a:rPr lang="en-US" altLang="en-US" sz="2400" b="1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en-US" altLang="en-US" sz="2400" b="1" dirty="0">
                <a:solidFill>
                  <a:schemeClr val="accent2"/>
                </a:solidFill>
                <a:latin typeface="Arial" panose="020B0604020202020204" pitchFamily="34" charset="0"/>
              </a:rPr>
              <a:t>    Actual Price           </a:t>
            </a:r>
            <a:r>
              <a:rPr lang="en-US" altLang="en-US" sz="2400" b="1" dirty="0">
                <a:solidFill>
                  <a:srgbClr val="FF0066"/>
                </a:solidFill>
                <a:latin typeface="Arial" panose="020B0604020202020204" pitchFamily="34" charset="0"/>
              </a:rPr>
              <a:t>Standard Price          Standard Price</a:t>
            </a:r>
            <a:endParaRPr lang="en-US" altLang="en-US" sz="2400" b="1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551644" y="2038303"/>
            <a:ext cx="21844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3434544" y="2038303"/>
            <a:ext cx="21844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6317444" y="2038303"/>
            <a:ext cx="2413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1643844" y="2038303"/>
            <a:ext cx="0" cy="4699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 flipV="1">
            <a:off x="3879044" y="2025603"/>
            <a:ext cx="0" cy="482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5174444" y="2038303"/>
            <a:ext cx="0" cy="4699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 flipV="1">
            <a:off x="7523944" y="2025603"/>
            <a:ext cx="0" cy="482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6392056" y="2520903"/>
            <a:ext cx="0" cy="355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>
            <a:off x="2734456" y="2520903"/>
            <a:ext cx="0" cy="355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/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680231" y="2878091"/>
            <a:ext cx="388302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tx2"/>
                </a:solidFill>
                <a:latin typeface="Arial" panose="020B0604020202020204" pitchFamily="34" charset="0"/>
              </a:rPr>
              <a:t>Price Variance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4414031" y="2878091"/>
            <a:ext cx="411162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chemeClr val="tx2"/>
                </a:solidFill>
                <a:latin typeface="Arial" panose="020B0604020202020204" pitchFamily="34" charset="0"/>
              </a:rPr>
              <a:t>Quantity Variance</a:t>
            </a:r>
          </a:p>
        </p:txBody>
      </p:sp>
      <p:cxnSp>
        <p:nvCxnSpPr>
          <p:cNvPr id="16" name="AutoShape 22"/>
          <p:cNvCxnSpPr>
            <a:cxnSpLocks noChangeShapeType="1"/>
            <a:stCxn id="8" idx="1"/>
            <a:endCxn id="9" idx="0"/>
          </p:cNvCxnSpPr>
          <p:nvPr/>
        </p:nvCxnSpPr>
        <p:spPr bwMode="auto">
          <a:xfrm>
            <a:off x="1643844" y="2522491"/>
            <a:ext cx="223520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AutoShape 23"/>
          <p:cNvCxnSpPr>
            <a:cxnSpLocks noChangeShapeType="1"/>
            <a:stCxn id="10" idx="1"/>
            <a:endCxn id="11" idx="0"/>
          </p:cNvCxnSpPr>
          <p:nvPr/>
        </p:nvCxnSpPr>
        <p:spPr bwMode="auto">
          <a:xfrm>
            <a:off x="5174444" y="2522491"/>
            <a:ext cx="234950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Freeform 29"/>
          <p:cNvSpPr>
            <a:spLocks/>
          </p:cNvSpPr>
          <p:nvPr/>
        </p:nvSpPr>
        <p:spPr bwMode="auto">
          <a:xfrm>
            <a:off x="4029856" y="2082753"/>
            <a:ext cx="838200" cy="2012950"/>
          </a:xfrm>
          <a:custGeom>
            <a:avLst/>
            <a:gdLst>
              <a:gd name="T0" fmla="*/ 2147483646 w 7565"/>
              <a:gd name="T1" fmla="*/ 0 h 9643"/>
              <a:gd name="T2" fmla="*/ 0 w 7565"/>
              <a:gd name="T3" fmla="*/ 2147483646 h 9643"/>
              <a:gd name="T4" fmla="*/ 2147483646 w 7565"/>
              <a:gd name="T5" fmla="*/ 2147483646 h 9643"/>
              <a:gd name="T6" fmla="*/ 2147483646 w 7565"/>
              <a:gd name="T7" fmla="*/ 2147483646 h 9643"/>
              <a:gd name="T8" fmla="*/ 2147483646 w 7565"/>
              <a:gd name="T9" fmla="*/ 2147483646 h 9643"/>
              <a:gd name="T10" fmla="*/ 2147483646 w 7565"/>
              <a:gd name="T11" fmla="*/ 2147483646 h 9643"/>
              <a:gd name="T12" fmla="*/ 2147483646 w 7565"/>
              <a:gd name="T13" fmla="*/ 2147483646 h 9643"/>
              <a:gd name="T14" fmla="*/ 2147483646 w 7565"/>
              <a:gd name="T15" fmla="*/ 0 h 96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565"/>
              <a:gd name="T25" fmla="*/ 0 h 9643"/>
              <a:gd name="T26" fmla="*/ 7565 w 7565"/>
              <a:gd name="T27" fmla="*/ 9643 h 96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565" h="9643">
                <a:moveTo>
                  <a:pt x="3798" y="0"/>
                </a:moveTo>
                <a:lnTo>
                  <a:pt x="0" y="3837"/>
                </a:lnTo>
                <a:lnTo>
                  <a:pt x="2049" y="3837"/>
                </a:lnTo>
                <a:lnTo>
                  <a:pt x="2059" y="9643"/>
                </a:lnTo>
                <a:lnTo>
                  <a:pt x="5488" y="9643"/>
                </a:lnTo>
                <a:lnTo>
                  <a:pt x="5507" y="3837"/>
                </a:lnTo>
                <a:lnTo>
                  <a:pt x="7565" y="3837"/>
                </a:lnTo>
                <a:lnTo>
                  <a:pt x="3798" y="0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ZA" dirty="0"/>
          </a:p>
        </p:txBody>
      </p:sp>
      <p:sp>
        <p:nvSpPr>
          <p:cNvPr id="19" name="Freeform 30"/>
          <p:cNvSpPr>
            <a:spLocks/>
          </p:cNvSpPr>
          <p:nvPr/>
        </p:nvSpPr>
        <p:spPr bwMode="auto">
          <a:xfrm>
            <a:off x="7839856" y="2082753"/>
            <a:ext cx="838200" cy="2012950"/>
          </a:xfrm>
          <a:custGeom>
            <a:avLst/>
            <a:gdLst>
              <a:gd name="T0" fmla="*/ 2147483646 w 7565"/>
              <a:gd name="T1" fmla="*/ 0 h 9643"/>
              <a:gd name="T2" fmla="*/ 0 w 7565"/>
              <a:gd name="T3" fmla="*/ 2147483646 h 9643"/>
              <a:gd name="T4" fmla="*/ 2147483646 w 7565"/>
              <a:gd name="T5" fmla="*/ 2147483646 h 9643"/>
              <a:gd name="T6" fmla="*/ 2147483646 w 7565"/>
              <a:gd name="T7" fmla="*/ 2147483646 h 9643"/>
              <a:gd name="T8" fmla="*/ 2147483646 w 7565"/>
              <a:gd name="T9" fmla="*/ 2147483646 h 9643"/>
              <a:gd name="T10" fmla="*/ 2147483646 w 7565"/>
              <a:gd name="T11" fmla="*/ 2147483646 h 9643"/>
              <a:gd name="T12" fmla="*/ 2147483646 w 7565"/>
              <a:gd name="T13" fmla="*/ 2147483646 h 9643"/>
              <a:gd name="T14" fmla="*/ 2147483646 w 7565"/>
              <a:gd name="T15" fmla="*/ 0 h 9643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565"/>
              <a:gd name="T25" fmla="*/ 0 h 9643"/>
              <a:gd name="T26" fmla="*/ 7565 w 7565"/>
              <a:gd name="T27" fmla="*/ 9643 h 9643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565" h="9643">
                <a:moveTo>
                  <a:pt x="3798" y="0"/>
                </a:moveTo>
                <a:lnTo>
                  <a:pt x="0" y="3837"/>
                </a:lnTo>
                <a:lnTo>
                  <a:pt x="2049" y="3837"/>
                </a:lnTo>
                <a:lnTo>
                  <a:pt x="2059" y="9643"/>
                </a:lnTo>
                <a:lnTo>
                  <a:pt x="5488" y="9643"/>
                </a:lnTo>
                <a:lnTo>
                  <a:pt x="5507" y="3837"/>
                </a:lnTo>
                <a:lnTo>
                  <a:pt x="7565" y="3837"/>
                </a:lnTo>
                <a:lnTo>
                  <a:pt x="3798" y="0"/>
                </a:lnTo>
                <a:close/>
              </a:path>
            </a:pathLst>
          </a:custGeom>
          <a:solidFill>
            <a:srgbClr val="FF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ZA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731031" y="3767091"/>
            <a:ext cx="7820025" cy="9515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0800">
            <a:solidFill>
              <a:schemeClr val="accent2"/>
            </a:solidFill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FF0066"/>
                </a:solidFill>
                <a:latin typeface="Arial" panose="020B0604020202020204" pitchFamily="34" charset="0"/>
              </a:rPr>
              <a:t>Standard price</a:t>
            </a:r>
            <a:r>
              <a:rPr lang="en-US" altLang="en-US" sz="2800" b="1" dirty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en-US" altLang="en-US" sz="2800" b="1" dirty="0">
                <a:latin typeface="Arial" panose="020B0604020202020204" pitchFamily="34" charset="0"/>
              </a:rPr>
              <a:t>is the amount that should have been paid for the resources acquired</a:t>
            </a:r>
            <a:r>
              <a:rPr lang="en-US" altLang="en-US" sz="2800" b="1" dirty="0">
                <a:solidFill>
                  <a:schemeClr val="bg1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80588" y="554603"/>
            <a:ext cx="3097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Budget Cost (1.4 on 2000 = 2800h @ R36) = R100 800 </a:t>
            </a:r>
            <a:endParaRPr lang="en-ZA" dirty="0"/>
          </a:p>
        </p:txBody>
      </p:sp>
      <p:sp>
        <p:nvSpPr>
          <p:cNvPr id="24" name="TextBox 23"/>
          <p:cNvSpPr txBox="1"/>
          <p:nvPr/>
        </p:nvSpPr>
        <p:spPr>
          <a:xfrm>
            <a:off x="2761444" y="605205"/>
            <a:ext cx="288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2700 hours @ R36 = R97 200)</a:t>
            </a:r>
            <a:endParaRPr lang="en-ZA" dirty="0"/>
          </a:p>
        </p:txBody>
      </p:sp>
      <p:sp>
        <p:nvSpPr>
          <p:cNvPr id="25" name="TextBox 24"/>
          <p:cNvSpPr txBox="1"/>
          <p:nvPr/>
        </p:nvSpPr>
        <p:spPr>
          <a:xfrm>
            <a:off x="4999361" y="1458554"/>
            <a:ext cx="681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R36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4856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A General Model for Variance Analysis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18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600971" y="1330060"/>
            <a:ext cx="8365629" cy="3273078"/>
            <a:chOff x="540971" y="2031011"/>
            <a:chExt cx="8759825" cy="3472211"/>
          </a:xfrm>
        </p:grpSpPr>
        <p:sp>
          <p:nvSpPr>
            <p:cNvPr id="5" name="Rectangle 15"/>
            <p:cNvSpPr>
              <a:spLocks noChangeArrowheads="1"/>
            </p:cNvSpPr>
            <p:nvPr/>
          </p:nvSpPr>
          <p:spPr bwMode="auto">
            <a:xfrm>
              <a:off x="687388" y="3735388"/>
              <a:ext cx="3883025" cy="487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400" b="1">
                  <a:solidFill>
                    <a:schemeClr val="tx2"/>
                  </a:solidFill>
                  <a:latin typeface="Arial" panose="020B0604020202020204" pitchFamily="34" charset="0"/>
                </a:rPr>
                <a:t>Price Variance</a:t>
              </a:r>
            </a:p>
          </p:txBody>
        </p:sp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4257675" y="3701408"/>
              <a:ext cx="4111625" cy="487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400" b="1" dirty="0">
                  <a:solidFill>
                    <a:schemeClr val="tx2"/>
                  </a:solidFill>
                  <a:latin typeface="Arial" panose="020B0604020202020204" pitchFamily="34" charset="0"/>
                </a:rPr>
                <a:t>Quantity Variance</a:t>
              </a:r>
            </a:p>
          </p:txBody>
        </p:sp>
        <p:sp>
          <p:nvSpPr>
            <p:cNvPr id="7" name="Rectangle 19"/>
            <p:cNvSpPr>
              <a:spLocks noChangeArrowheads="1"/>
            </p:cNvSpPr>
            <p:nvPr/>
          </p:nvSpPr>
          <p:spPr bwMode="auto">
            <a:xfrm>
              <a:off x="540971" y="2031011"/>
              <a:ext cx="8759825" cy="8788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lnSpc>
                  <a:spcPct val="80000"/>
                </a:lnSpc>
                <a:buFontTx/>
                <a:buNone/>
              </a:pPr>
              <a: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  Actual Quantity      </a:t>
              </a:r>
              <a:r>
                <a:rPr lang="en-US" altLang="en-US" sz="2000" b="1" dirty="0" smtClean="0">
                  <a:solidFill>
                    <a:schemeClr val="accent2"/>
                  </a:solidFill>
                  <a:latin typeface="Arial" panose="020B0604020202020204" pitchFamily="34" charset="0"/>
                </a:rPr>
                <a:t>     </a:t>
              </a:r>
              <a: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Actual Quantity	   </a:t>
              </a:r>
              <a:r>
                <a:rPr lang="en-US" altLang="en-US" sz="2000" b="1" dirty="0" smtClean="0">
                  <a:solidFill>
                    <a:schemeClr val="accent2"/>
                  </a:solidFill>
                  <a:latin typeface="Arial" panose="020B0604020202020204" pitchFamily="34" charset="0"/>
                </a:rPr>
                <a:t>  </a:t>
              </a:r>
              <a:r>
                <a:rPr lang="en-US" altLang="en-US" sz="2000" b="1" dirty="0" smtClean="0">
                  <a:solidFill>
                    <a:srgbClr val="FF0066"/>
                  </a:solidFill>
                  <a:latin typeface="Arial" panose="020B0604020202020204" pitchFamily="34" charset="0"/>
                </a:rPr>
                <a:t>Standard </a:t>
              </a:r>
              <a:r>
                <a:rPr lang="en-US" altLang="en-US" sz="2000" b="1" dirty="0">
                  <a:solidFill>
                    <a:srgbClr val="FF0066"/>
                  </a:solidFill>
                  <a:latin typeface="Arial" panose="020B0604020202020204" pitchFamily="34" charset="0"/>
                </a:rPr>
                <a:t>Quantity</a:t>
              </a:r>
              <a:br>
                <a:rPr lang="en-US" altLang="en-US" sz="2000" b="1" dirty="0">
                  <a:solidFill>
                    <a:srgbClr val="FF0066"/>
                  </a:solidFill>
                  <a:latin typeface="Arial" panose="020B0604020202020204" pitchFamily="34" charset="0"/>
                </a:rPr>
              </a:br>
              <a: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            ×                               </a:t>
              </a:r>
              <a:r>
                <a:rPr lang="en-US" altLang="en-US" sz="2000" b="1" dirty="0" smtClean="0">
                  <a:solidFill>
                    <a:schemeClr val="accent2"/>
                  </a:solidFill>
                  <a:latin typeface="Arial" panose="020B0604020202020204" pitchFamily="34" charset="0"/>
                </a:rPr>
                <a:t>       </a:t>
              </a:r>
              <a: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×                      </a:t>
              </a:r>
              <a:r>
                <a:rPr lang="en-US" altLang="en-US" sz="2000" b="1" dirty="0" smtClean="0">
                  <a:solidFill>
                    <a:schemeClr val="accent2"/>
                  </a:solidFill>
                  <a:latin typeface="Arial" panose="020B0604020202020204" pitchFamily="34" charset="0"/>
                </a:rPr>
                <a:t>           </a:t>
              </a:r>
              <a: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× </a:t>
              </a:r>
              <a:b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</a:br>
              <a: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    Actual Price           </a:t>
              </a:r>
              <a:r>
                <a:rPr lang="en-US" altLang="en-US" sz="2000" b="1" dirty="0" smtClean="0">
                  <a:solidFill>
                    <a:schemeClr val="accent2"/>
                  </a:solidFill>
                  <a:latin typeface="Arial" panose="020B0604020202020204" pitchFamily="34" charset="0"/>
                </a:rPr>
                <a:t>    Standard </a:t>
              </a:r>
              <a: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Price          </a:t>
              </a:r>
              <a:r>
                <a:rPr lang="en-US" altLang="en-US" sz="2000" b="1" dirty="0" smtClean="0">
                  <a:solidFill>
                    <a:schemeClr val="accent2"/>
                  </a:solidFill>
                  <a:latin typeface="Arial" panose="020B0604020202020204" pitchFamily="34" charset="0"/>
                </a:rPr>
                <a:t>  Standard </a:t>
              </a:r>
              <a:r>
                <a:rPr lang="en-US" altLang="en-US" sz="20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Price</a:t>
              </a:r>
            </a:p>
          </p:txBody>
        </p:sp>
        <p:sp>
          <p:nvSpPr>
            <p:cNvPr id="8" name="Line 20"/>
            <p:cNvSpPr>
              <a:spLocks noChangeShapeType="1"/>
            </p:cNvSpPr>
            <p:nvPr/>
          </p:nvSpPr>
          <p:spPr bwMode="auto">
            <a:xfrm>
              <a:off x="560388" y="2895600"/>
              <a:ext cx="21844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ZA" sz="1600"/>
            </a:p>
          </p:txBody>
        </p:sp>
        <p:sp>
          <p:nvSpPr>
            <p:cNvPr id="9" name="Line 21"/>
            <p:cNvSpPr>
              <a:spLocks noChangeShapeType="1"/>
            </p:cNvSpPr>
            <p:nvPr/>
          </p:nvSpPr>
          <p:spPr bwMode="auto">
            <a:xfrm>
              <a:off x="3443288" y="2895600"/>
              <a:ext cx="21844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ZA" sz="1600"/>
            </a:p>
          </p:txBody>
        </p:sp>
        <p:sp>
          <p:nvSpPr>
            <p:cNvPr id="10" name="Line 22"/>
            <p:cNvSpPr>
              <a:spLocks noChangeShapeType="1"/>
            </p:cNvSpPr>
            <p:nvPr/>
          </p:nvSpPr>
          <p:spPr bwMode="auto">
            <a:xfrm>
              <a:off x="6203906" y="2895600"/>
              <a:ext cx="241300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ZA" sz="1600"/>
            </a:p>
          </p:txBody>
        </p:sp>
        <p:sp>
          <p:nvSpPr>
            <p:cNvPr id="11" name="Line 23"/>
            <p:cNvSpPr>
              <a:spLocks noChangeShapeType="1"/>
            </p:cNvSpPr>
            <p:nvPr/>
          </p:nvSpPr>
          <p:spPr bwMode="auto">
            <a:xfrm>
              <a:off x="1652588" y="2895600"/>
              <a:ext cx="0" cy="46990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ZA" sz="1600"/>
            </a:p>
          </p:txBody>
        </p:sp>
        <p:sp>
          <p:nvSpPr>
            <p:cNvPr id="12" name="Line 24"/>
            <p:cNvSpPr>
              <a:spLocks noChangeShapeType="1"/>
            </p:cNvSpPr>
            <p:nvPr/>
          </p:nvSpPr>
          <p:spPr bwMode="auto">
            <a:xfrm flipV="1">
              <a:off x="3887788" y="2882900"/>
              <a:ext cx="0" cy="48260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ZA" sz="1600"/>
            </a:p>
          </p:txBody>
        </p:sp>
        <p:sp>
          <p:nvSpPr>
            <p:cNvPr id="13" name="Line 25"/>
            <p:cNvSpPr>
              <a:spLocks noChangeShapeType="1"/>
            </p:cNvSpPr>
            <p:nvPr/>
          </p:nvSpPr>
          <p:spPr bwMode="auto">
            <a:xfrm>
              <a:off x="5183188" y="2895600"/>
              <a:ext cx="0" cy="46990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ZA" sz="1600"/>
            </a:p>
          </p:txBody>
        </p:sp>
        <p:sp>
          <p:nvSpPr>
            <p:cNvPr id="14" name="Line 27"/>
            <p:cNvSpPr>
              <a:spLocks noChangeShapeType="1"/>
            </p:cNvSpPr>
            <p:nvPr/>
          </p:nvSpPr>
          <p:spPr bwMode="auto">
            <a:xfrm>
              <a:off x="6400800" y="3378200"/>
              <a:ext cx="0" cy="35560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ZA" sz="1600"/>
            </a:p>
          </p:txBody>
        </p:sp>
        <p:sp>
          <p:nvSpPr>
            <p:cNvPr id="15" name="Line 28"/>
            <p:cNvSpPr>
              <a:spLocks noChangeShapeType="1"/>
            </p:cNvSpPr>
            <p:nvPr/>
          </p:nvSpPr>
          <p:spPr bwMode="auto">
            <a:xfrm>
              <a:off x="2743200" y="3378200"/>
              <a:ext cx="0" cy="35560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ZA" sz="1600"/>
            </a:p>
          </p:txBody>
        </p:sp>
        <p:cxnSp>
          <p:nvCxnSpPr>
            <p:cNvPr id="16" name="AutoShape 29"/>
            <p:cNvCxnSpPr>
              <a:cxnSpLocks noChangeShapeType="1"/>
              <a:stCxn id="11" idx="1"/>
              <a:endCxn id="12" idx="0"/>
            </p:cNvCxnSpPr>
            <p:nvPr/>
          </p:nvCxnSpPr>
          <p:spPr bwMode="auto">
            <a:xfrm>
              <a:off x="1652588" y="3379788"/>
              <a:ext cx="2235200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AutoShape 30"/>
            <p:cNvCxnSpPr>
              <a:cxnSpLocks noChangeShapeType="1"/>
              <a:stCxn id="13" idx="1"/>
            </p:cNvCxnSpPr>
            <p:nvPr/>
          </p:nvCxnSpPr>
          <p:spPr bwMode="auto">
            <a:xfrm>
              <a:off x="5183188" y="3379788"/>
              <a:ext cx="2349500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Freeform 32"/>
            <p:cNvSpPr>
              <a:spLocks/>
            </p:cNvSpPr>
            <p:nvPr/>
          </p:nvSpPr>
          <p:spPr bwMode="auto">
            <a:xfrm>
              <a:off x="7410406" y="2861622"/>
              <a:ext cx="838200" cy="2089150"/>
            </a:xfrm>
            <a:custGeom>
              <a:avLst/>
              <a:gdLst>
                <a:gd name="T0" fmla="*/ 2147483646 w 7565"/>
                <a:gd name="T1" fmla="*/ 0 h 9643"/>
                <a:gd name="T2" fmla="*/ 0 w 7565"/>
                <a:gd name="T3" fmla="*/ 2147483646 h 9643"/>
                <a:gd name="T4" fmla="*/ 2147483646 w 7565"/>
                <a:gd name="T5" fmla="*/ 2147483646 h 9643"/>
                <a:gd name="T6" fmla="*/ 2147483646 w 7565"/>
                <a:gd name="T7" fmla="*/ 2147483646 h 9643"/>
                <a:gd name="T8" fmla="*/ 2147483646 w 7565"/>
                <a:gd name="T9" fmla="*/ 2147483646 h 9643"/>
                <a:gd name="T10" fmla="*/ 2147483646 w 7565"/>
                <a:gd name="T11" fmla="*/ 2147483646 h 9643"/>
                <a:gd name="T12" fmla="*/ 2147483646 w 7565"/>
                <a:gd name="T13" fmla="*/ 2147483646 h 9643"/>
                <a:gd name="T14" fmla="*/ 2147483646 w 7565"/>
                <a:gd name="T15" fmla="*/ 0 h 96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565"/>
                <a:gd name="T25" fmla="*/ 0 h 9643"/>
                <a:gd name="T26" fmla="*/ 7565 w 7565"/>
                <a:gd name="T27" fmla="*/ 9643 h 96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565" h="9643">
                  <a:moveTo>
                    <a:pt x="3798" y="0"/>
                  </a:moveTo>
                  <a:lnTo>
                    <a:pt x="0" y="3837"/>
                  </a:lnTo>
                  <a:lnTo>
                    <a:pt x="2049" y="3837"/>
                  </a:lnTo>
                  <a:lnTo>
                    <a:pt x="2059" y="9643"/>
                  </a:lnTo>
                  <a:lnTo>
                    <a:pt x="5488" y="9643"/>
                  </a:lnTo>
                  <a:lnTo>
                    <a:pt x="5507" y="3837"/>
                  </a:lnTo>
                  <a:lnTo>
                    <a:pt x="7565" y="3837"/>
                  </a:lnTo>
                  <a:lnTo>
                    <a:pt x="3798" y="0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600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738188" y="4624388"/>
              <a:ext cx="7820025" cy="878834"/>
            </a:xfrm>
            <a:prstGeom prst="rect">
              <a:avLst/>
            </a:prstGeom>
            <a:solidFill>
              <a:srgbClr val="CCFFFF"/>
            </a:solidFill>
            <a:ln w="508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n-US" altLang="en-US" sz="2400" b="1" dirty="0">
                  <a:solidFill>
                    <a:srgbClr val="FF0066"/>
                  </a:solidFill>
                  <a:latin typeface="Arial" panose="020B0604020202020204" pitchFamily="34" charset="0"/>
                </a:rPr>
                <a:t>Standard quantity</a:t>
              </a:r>
              <a:r>
                <a:rPr lang="en-US" altLang="en-US" sz="2400" b="1" dirty="0">
                  <a:solidFill>
                    <a:schemeClr val="accent2"/>
                  </a:solidFill>
                  <a:latin typeface="Arial" panose="020B0604020202020204" pitchFamily="34" charset="0"/>
                </a:rPr>
                <a:t> </a:t>
              </a:r>
              <a:r>
                <a:rPr lang="en-US" altLang="en-US" sz="2400" b="1" dirty="0">
                  <a:latin typeface="Arial" panose="020B0604020202020204" pitchFamily="34" charset="0"/>
                </a:rPr>
                <a:t>is the quantity allowed for the actual good output</a:t>
              </a:r>
              <a:r>
                <a:rPr lang="en-US" altLang="en-US" sz="24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. </a:t>
              </a:r>
            </a:p>
          </p:txBody>
        </p:sp>
      </p:grpSp>
      <p:sp>
        <p:nvSpPr>
          <p:cNvPr id="36" name="Line 25"/>
          <p:cNvSpPr>
            <a:spLocks noChangeShapeType="1"/>
          </p:cNvSpPr>
          <p:nvPr/>
        </p:nvSpPr>
        <p:spPr bwMode="auto">
          <a:xfrm>
            <a:off x="7259514" y="2146196"/>
            <a:ext cx="0" cy="442951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600"/>
          </a:p>
        </p:txBody>
      </p:sp>
    </p:spTree>
    <p:extLst>
      <p:ext uri="{BB962C8B-B14F-4D97-AF65-F5344CB8AC3E}">
        <p14:creationId xmlns:p14="http://schemas.microsoft.com/office/powerpoint/2010/main" val="293076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Standard Costs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811807"/>
              </p:ext>
            </p:extLst>
          </p:nvPr>
        </p:nvGraphicFramePr>
        <p:xfrm>
          <a:off x="1353887" y="1646911"/>
          <a:ext cx="6527370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9872">
                  <a:extLst>
                    <a:ext uri="{9D8B030D-6E8A-4147-A177-3AD203B41FA5}">
                      <a16:colId xmlns:a16="http://schemas.microsoft.com/office/drawing/2014/main" val="586020607"/>
                    </a:ext>
                  </a:extLst>
                </a:gridCol>
                <a:gridCol w="4587498">
                  <a:extLst>
                    <a:ext uri="{9D8B030D-6E8A-4147-A177-3AD203B41FA5}">
                      <a16:colId xmlns:a16="http://schemas.microsoft.com/office/drawing/2014/main" val="168202017"/>
                    </a:ext>
                  </a:extLst>
                </a:gridCol>
              </a:tblGrid>
              <a:tr h="370840">
                <a:tc rowSpan="4">
                  <a:txBody>
                    <a:bodyPr/>
                    <a:lstStyle/>
                    <a:p>
                      <a:pPr algn="ctr"/>
                      <a:endParaRPr lang="en-ZA" dirty="0" smtClean="0"/>
                    </a:p>
                    <a:p>
                      <a:pPr algn="ctr"/>
                      <a:endParaRPr lang="en-ZA" dirty="0" smtClean="0"/>
                    </a:p>
                    <a:p>
                      <a:pPr algn="ctr"/>
                      <a:r>
                        <a:rPr lang="en-ZA" dirty="0" smtClean="0"/>
                        <a:t>Standard Cost are based 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Based on carefully predetermined</a:t>
                      </a:r>
                      <a:r>
                        <a:rPr lang="en-ZA" baseline="0" dirty="0" smtClean="0"/>
                        <a:t> amounts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89859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Used for planning labour,</a:t>
                      </a:r>
                      <a:r>
                        <a:rPr lang="en-ZA" baseline="0" dirty="0" smtClean="0"/>
                        <a:t> materials and overhead requirements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392763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The expected level of performance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32992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Benchmarks</a:t>
                      </a:r>
                      <a:r>
                        <a:rPr lang="en-ZA" baseline="0" dirty="0" smtClean="0"/>
                        <a:t> for measuring performance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41041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34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19</a:t>
            </a:fld>
            <a:endParaRPr lang="en-US"/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796697" y="3303286"/>
            <a:ext cx="7699832" cy="1166986"/>
          </a:xfrm>
          <a:prstGeom prst="rect">
            <a:avLst/>
          </a:prstGeom>
          <a:solidFill>
            <a:srgbClr val="FFFFCC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</a:rPr>
              <a:t>            AQ(AP - SP)                     SP(AQ - SQ)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</a:rPr>
              <a:t>   AQ = Actual Quantity         SP = Standard Price</a:t>
            </a:r>
            <a:br>
              <a:rPr lang="en-US" altLang="en-US" sz="2000" b="1" dirty="0">
                <a:latin typeface="Arial" panose="020B0604020202020204" pitchFamily="34" charset="0"/>
              </a:rPr>
            </a:br>
            <a:r>
              <a:rPr lang="en-US" altLang="en-US" sz="2000" b="1" dirty="0">
                <a:latin typeface="Arial" panose="020B0604020202020204" pitchFamily="34" charset="0"/>
              </a:rPr>
              <a:t>   AP = Actual Price               SQ = Standard Quantity  </a:t>
            </a:r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auto">
          <a:xfrm>
            <a:off x="763588" y="2681504"/>
            <a:ext cx="3883025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Price Variance</a:t>
            </a: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4497388" y="2681504"/>
            <a:ext cx="4111625" cy="397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000" b="1">
                <a:solidFill>
                  <a:schemeClr val="tx2"/>
                </a:solidFill>
                <a:latin typeface="Arial" panose="020B0604020202020204" pitchFamily="34" charset="0"/>
              </a:rPr>
              <a:t>Quantity Variance</a:t>
            </a:r>
          </a:p>
        </p:txBody>
      </p:sp>
      <p:sp>
        <p:nvSpPr>
          <p:cNvPr id="7" name="Rectangle 22"/>
          <p:cNvSpPr>
            <a:spLocks noChangeArrowheads="1"/>
          </p:cNvSpPr>
          <p:nvPr/>
        </p:nvSpPr>
        <p:spPr bwMode="auto">
          <a:xfrm>
            <a:off x="384175" y="928904"/>
            <a:ext cx="8759825" cy="75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 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A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ctual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Q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uantity     </a:t>
            </a:r>
            <a:r>
              <a:rPr lang="en-US" altLang="en-US" sz="18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b="1" dirty="0" smtClean="0">
                <a:solidFill>
                  <a:srgbClr val="FF0066"/>
                </a:solidFill>
                <a:latin typeface="Arial" panose="020B0604020202020204" pitchFamily="34" charset="0"/>
              </a:rPr>
              <a:t>                 A</a:t>
            </a:r>
            <a:r>
              <a:rPr lang="en-US" altLang="en-US" sz="18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>ctual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Q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uantity	    </a:t>
            </a:r>
            <a:r>
              <a:rPr lang="en-US" altLang="en-US" sz="18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>                </a:t>
            </a:r>
            <a:r>
              <a:rPr lang="en-US" altLang="en-US" sz="1800" b="1" dirty="0" smtClean="0">
                <a:solidFill>
                  <a:srgbClr val="FF0066"/>
                </a:solidFill>
                <a:latin typeface="Arial" panose="020B0604020202020204" pitchFamily="34" charset="0"/>
              </a:rPr>
              <a:t>S</a:t>
            </a:r>
            <a:r>
              <a:rPr lang="en-US" altLang="en-US" sz="18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>tandard </a:t>
            </a:r>
            <a:r>
              <a:rPr lang="en-US" altLang="en-US" sz="1800" b="1" dirty="0" smtClean="0">
                <a:solidFill>
                  <a:srgbClr val="FF0066"/>
                </a:solidFill>
                <a:latin typeface="Arial" panose="020B0604020202020204" pitchFamily="34" charset="0"/>
              </a:rPr>
              <a:t>Q</a:t>
            </a:r>
            <a:r>
              <a:rPr lang="en-US" altLang="en-US" sz="18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>uantity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/>
            </a:r>
            <a:b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</a:b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            ×                          </a:t>
            </a:r>
            <a:r>
              <a:rPr lang="en-US" altLang="en-US" sz="18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>                   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×                </a:t>
            </a:r>
            <a:r>
              <a:rPr lang="en-US" altLang="en-US" sz="18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>                                  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× </a:t>
            </a:r>
            <a:b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  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 A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ctual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P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rice          </a:t>
            </a:r>
            <a:r>
              <a:rPr lang="en-US" altLang="en-US" sz="1800" b="1" dirty="0" smtClean="0">
                <a:solidFill>
                  <a:schemeClr val="accent2"/>
                </a:solidFill>
                <a:latin typeface="Arial" panose="020B0604020202020204" pitchFamily="34" charset="0"/>
              </a:rPr>
              <a:t>               </a:t>
            </a:r>
            <a:r>
              <a:rPr lang="en-US" altLang="en-US" sz="1800" b="1" dirty="0" smtClean="0">
                <a:solidFill>
                  <a:srgbClr val="FF00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S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tandard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P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rice       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 </a:t>
            </a:r>
            <a:r>
              <a:rPr lang="en-US" altLang="en-US" sz="1800" b="1" dirty="0" smtClean="0">
                <a:solidFill>
                  <a:srgbClr val="FF0066"/>
                </a:solidFill>
                <a:latin typeface="Arial" panose="020B0604020202020204" pitchFamily="34" charset="0"/>
              </a:rPr>
              <a:t>              </a:t>
            </a:r>
            <a:r>
              <a:rPr lang="en-US" altLang="en-US" sz="1800" b="1" dirty="0">
                <a:solidFill>
                  <a:srgbClr val="FF0066"/>
                </a:solidFill>
                <a:latin typeface="Arial" panose="020B0604020202020204" pitchFamily="34" charset="0"/>
              </a:rPr>
              <a:t>S</a:t>
            </a:r>
            <a:r>
              <a:rPr lang="en-US" altLang="en-US" sz="1800" b="1" dirty="0">
                <a:solidFill>
                  <a:schemeClr val="accent2"/>
                </a:solidFill>
                <a:latin typeface="Arial" panose="020B0604020202020204" pitchFamily="34" charset="0"/>
              </a:rPr>
              <a:t>tandard Price</a:t>
            </a:r>
          </a:p>
        </p:txBody>
      </p:sp>
      <p:sp>
        <p:nvSpPr>
          <p:cNvPr id="8" name="Line 23"/>
          <p:cNvSpPr>
            <a:spLocks noChangeShapeType="1"/>
          </p:cNvSpPr>
          <p:nvPr/>
        </p:nvSpPr>
        <p:spPr bwMode="auto">
          <a:xfrm>
            <a:off x="636588" y="1841716"/>
            <a:ext cx="21844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sp>
        <p:nvSpPr>
          <p:cNvPr id="9" name="Line 24"/>
          <p:cNvSpPr>
            <a:spLocks noChangeShapeType="1"/>
          </p:cNvSpPr>
          <p:nvPr/>
        </p:nvSpPr>
        <p:spPr bwMode="auto">
          <a:xfrm>
            <a:off x="3519488" y="1841716"/>
            <a:ext cx="21844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sp>
        <p:nvSpPr>
          <p:cNvPr id="10" name="Line 25"/>
          <p:cNvSpPr>
            <a:spLocks noChangeShapeType="1"/>
          </p:cNvSpPr>
          <p:nvPr/>
        </p:nvSpPr>
        <p:spPr bwMode="auto">
          <a:xfrm>
            <a:off x="6402388" y="1841716"/>
            <a:ext cx="2413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sp>
        <p:nvSpPr>
          <p:cNvPr id="11" name="Line 26"/>
          <p:cNvSpPr>
            <a:spLocks noChangeShapeType="1"/>
          </p:cNvSpPr>
          <p:nvPr/>
        </p:nvSpPr>
        <p:spPr bwMode="auto">
          <a:xfrm>
            <a:off x="1728788" y="1841716"/>
            <a:ext cx="0" cy="4699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sp>
        <p:nvSpPr>
          <p:cNvPr id="12" name="Line 27"/>
          <p:cNvSpPr>
            <a:spLocks noChangeShapeType="1"/>
          </p:cNvSpPr>
          <p:nvPr/>
        </p:nvSpPr>
        <p:spPr bwMode="auto">
          <a:xfrm flipV="1">
            <a:off x="3963988" y="1829016"/>
            <a:ext cx="0" cy="482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sp>
        <p:nvSpPr>
          <p:cNvPr id="13" name="Line 28"/>
          <p:cNvSpPr>
            <a:spLocks noChangeShapeType="1"/>
          </p:cNvSpPr>
          <p:nvPr/>
        </p:nvSpPr>
        <p:spPr bwMode="auto">
          <a:xfrm>
            <a:off x="5259388" y="1841716"/>
            <a:ext cx="0" cy="4699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sp>
        <p:nvSpPr>
          <p:cNvPr id="14" name="Line 29"/>
          <p:cNvSpPr>
            <a:spLocks noChangeShapeType="1"/>
          </p:cNvSpPr>
          <p:nvPr/>
        </p:nvSpPr>
        <p:spPr bwMode="auto">
          <a:xfrm flipV="1">
            <a:off x="7608888" y="1829016"/>
            <a:ext cx="0" cy="482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sp>
        <p:nvSpPr>
          <p:cNvPr id="15" name="Line 30"/>
          <p:cNvSpPr>
            <a:spLocks noChangeShapeType="1"/>
          </p:cNvSpPr>
          <p:nvPr/>
        </p:nvSpPr>
        <p:spPr bwMode="auto">
          <a:xfrm>
            <a:off x="6477000" y="2324316"/>
            <a:ext cx="0" cy="355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sp>
        <p:nvSpPr>
          <p:cNvPr id="16" name="Line 31"/>
          <p:cNvSpPr>
            <a:spLocks noChangeShapeType="1"/>
          </p:cNvSpPr>
          <p:nvPr/>
        </p:nvSpPr>
        <p:spPr bwMode="auto">
          <a:xfrm>
            <a:off x="2819400" y="2324316"/>
            <a:ext cx="0" cy="355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400"/>
          </a:p>
        </p:txBody>
      </p:sp>
      <p:cxnSp>
        <p:nvCxnSpPr>
          <p:cNvPr id="17" name="AutoShape 32"/>
          <p:cNvCxnSpPr>
            <a:cxnSpLocks noChangeShapeType="1"/>
            <a:stCxn id="11" idx="1"/>
            <a:endCxn id="12" idx="0"/>
          </p:cNvCxnSpPr>
          <p:nvPr/>
        </p:nvCxnSpPr>
        <p:spPr bwMode="auto">
          <a:xfrm>
            <a:off x="1728788" y="2325904"/>
            <a:ext cx="223520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33"/>
          <p:cNvCxnSpPr>
            <a:cxnSpLocks noChangeShapeType="1"/>
            <a:stCxn id="13" idx="1"/>
            <a:endCxn id="14" idx="0"/>
          </p:cNvCxnSpPr>
          <p:nvPr/>
        </p:nvCxnSpPr>
        <p:spPr bwMode="auto">
          <a:xfrm>
            <a:off x="5259388" y="2325904"/>
            <a:ext cx="2349500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63851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Standard Costs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20</a:t>
            </a:fld>
            <a:endParaRPr lang="en-US"/>
          </a:p>
        </p:txBody>
      </p:sp>
      <p:grpSp>
        <p:nvGrpSpPr>
          <p:cNvPr id="4" name="Group 46"/>
          <p:cNvGrpSpPr>
            <a:grpSpLocks/>
          </p:cNvGrpSpPr>
          <p:nvPr/>
        </p:nvGrpSpPr>
        <p:grpSpPr bwMode="auto">
          <a:xfrm>
            <a:off x="1193566" y="1313068"/>
            <a:ext cx="5306766" cy="3300702"/>
            <a:chOff x="292" y="895"/>
            <a:chExt cx="4586" cy="3181"/>
          </a:xfrm>
        </p:grpSpPr>
        <p:sp>
          <p:nvSpPr>
            <p:cNvPr id="5" name="Freeform 5"/>
            <p:cNvSpPr>
              <a:spLocks/>
            </p:cNvSpPr>
            <p:nvPr/>
          </p:nvSpPr>
          <p:spPr bwMode="auto">
            <a:xfrm>
              <a:off x="2228" y="1540"/>
              <a:ext cx="2650" cy="2522"/>
            </a:xfrm>
            <a:custGeom>
              <a:avLst/>
              <a:gdLst>
                <a:gd name="T0" fmla="*/ 0 w 7949"/>
                <a:gd name="T1" fmla="*/ 0 h 7565"/>
                <a:gd name="T2" fmla="*/ 0 w 7949"/>
                <a:gd name="T3" fmla="*/ 0 h 7565"/>
                <a:gd name="T4" fmla="*/ 0 w 7949"/>
                <a:gd name="T5" fmla="*/ 0 h 7565"/>
                <a:gd name="T6" fmla="*/ 0 w 7949"/>
                <a:gd name="T7" fmla="*/ 0 h 7565"/>
                <a:gd name="T8" fmla="*/ 0 w 7949"/>
                <a:gd name="T9" fmla="*/ 1 h 7565"/>
                <a:gd name="T10" fmla="*/ 0 w 7949"/>
                <a:gd name="T11" fmla="*/ 1 h 7565"/>
                <a:gd name="T12" fmla="*/ 0 w 7949"/>
                <a:gd name="T13" fmla="*/ 1 h 7565"/>
                <a:gd name="T14" fmla="*/ 0 w 7949"/>
                <a:gd name="T15" fmla="*/ 1 h 7565"/>
                <a:gd name="T16" fmla="*/ 0 w 7949"/>
                <a:gd name="T17" fmla="*/ 1 h 7565"/>
                <a:gd name="T18" fmla="*/ 0 w 7949"/>
                <a:gd name="T19" fmla="*/ 1 h 7565"/>
                <a:gd name="T20" fmla="*/ 1 w 7949"/>
                <a:gd name="T21" fmla="*/ 1 h 7565"/>
                <a:gd name="T22" fmla="*/ 1 w 7949"/>
                <a:gd name="T23" fmla="*/ 1 h 7565"/>
                <a:gd name="T24" fmla="*/ 1 w 7949"/>
                <a:gd name="T25" fmla="*/ 1 h 7565"/>
                <a:gd name="T26" fmla="*/ 1 w 7949"/>
                <a:gd name="T27" fmla="*/ 1 h 7565"/>
                <a:gd name="T28" fmla="*/ 1 w 7949"/>
                <a:gd name="T29" fmla="*/ 1 h 7565"/>
                <a:gd name="T30" fmla="*/ 1 w 7949"/>
                <a:gd name="T31" fmla="*/ 1 h 7565"/>
                <a:gd name="T32" fmla="*/ 1 w 7949"/>
                <a:gd name="T33" fmla="*/ 1 h 7565"/>
                <a:gd name="T34" fmla="*/ 1 w 7949"/>
                <a:gd name="T35" fmla="*/ 0 h 7565"/>
                <a:gd name="T36" fmla="*/ 1 w 7949"/>
                <a:gd name="T37" fmla="*/ 0 h 7565"/>
                <a:gd name="T38" fmla="*/ 1 w 7949"/>
                <a:gd name="T39" fmla="*/ 0 h 7565"/>
                <a:gd name="T40" fmla="*/ 1 w 7949"/>
                <a:gd name="T41" fmla="*/ 0 h 7565"/>
                <a:gd name="T42" fmla="*/ 1 w 7949"/>
                <a:gd name="T43" fmla="*/ 0 h 7565"/>
                <a:gd name="T44" fmla="*/ 1 w 7949"/>
                <a:gd name="T45" fmla="*/ 0 h 7565"/>
                <a:gd name="T46" fmla="*/ 1 w 7949"/>
                <a:gd name="T47" fmla="*/ 0 h 7565"/>
                <a:gd name="T48" fmla="*/ 1 w 7949"/>
                <a:gd name="T49" fmla="*/ 0 h 7565"/>
                <a:gd name="T50" fmla="*/ 1 w 7949"/>
                <a:gd name="T51" fmla="*/ 0 h 7565"/>
                <a:gd name="T52" fmla="*/ 0 w 7949"/>
                <a:gd name="T53" fmla="*/ 0 h 7565"/>
                <a:gd name="T54" fmla="*/ 0 w 7949"/>
                <a:gd name="T55" fmla="*/ 0 h 7565"/>
                <a:gd name="T56" fmla="*/ 0 w 7949"/>
                <a:gd name="T57" fmla="*/ 0 h 7565"/>
                <a:gd name="T58" fmla="*/ 0 w 7949"/>
                <a:gd name="T59" fmla="*/ 0 h 7565"/>
                <a:gd name="T60" fmla="*/ 0 w 7949"/>
                <a:gd name="T61" fmla="*/ 0 h 756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949"/>
                <a:gd name="T94" fmla="*/ 0 h 7565"/>
                <a:gd name="T95" fmla="*/ 7949 w 7949"/>
                <a:gd name="T96" fmla="*/ 7565 h 756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949" h="7565">
                  <a:moveTo>
                    <a:pt x="93" y="584"/>
                  </a:moveTo>
                  <a:lnTo>
                    <a:pt x="0" y="788"/>
                  </a:lnTo>
                  <a:lnTo>
                    <a:pt x="116" y="1167"/>
                  </a:lnTo>
                  <a:lnTo>
                    <a:pt x="205" y="2543"/>
                  </a:lnTo>
                  <a:lnTo>
                    <a:pt x="205" y="3566"/>
                  </a:lnTo>
                  <a:lnTo>
                    <a:pt x="171" y="4866"/>
                  </a:lnTo>
                  <a:lnTo>
                    <a:pt x="93" y="6469"/>
                  </a:lnTo>
                  <a:lnTo>
                    <a:pt x="0" y="7387"/>
                  </a:lnTo>
                  <a:lnTo>
                    <a:pt x="1824" y="7513"/>
                  </a:lnTo>
                  <a:lnTo>
                    <a:pt x="2728" y="7565"/>
                  </a:lnTo>
                  <a:lnTo>
                    <a:pt x="4683" y="7565"/>
                  </a:lnTo>
                  <a:lnTo>
                    <a:pt x="6192" y="7513"/>
                  </a:lnTo>
                  <a:lnTo>
                    <a:pt x="7416" y="7435"/>
                  </a:lnTo>
                  <a:lnTo>
                    <a:pt x="7949" y="7387"/>
                  </a:lnTo>
                  <a:lnTo>
                    <a:pt x="7754" y="6240"/>
                  </a:lnTo>
                  <a:lnTo>
                    <a:pt x="7642" y="5041"/>
                  </a:lnTo>
                  <a:lnTo>
                    <a:pt x="7583" y="3513"/>
                  </a:lnTo>
                  <a:lnTo>
                    <a:pt x="7611" y="2572"/>
                  </a:lnTo>
                  <a:lnTo>
                    <a:pt x="7726" y="1831"/>
                  </a:lnTo>
                  <a:lnTo>
                    <a:pt x="7809" y="1118"/>
                  </a:lnTo>
                  <a:lnTo>
                    <a:pt x="7809" y="869"/>
                  </a:lnTo>
                  <a:lnTo>
                    <a:pt x="7726" y="761"/>
                  </a:lnTo>
                  <a:lnTo>
                    <a:pt x="6275" y="302"/>
                  </a:lnTo>
                  <a:lnTo>
                    <a:pt x="5423" y="97"/>
                  </a:lnTo>
                  <a:lnTo>
                    <a:pt x="4971" y="23"/>
                  </a:lnTo>
                  <a:lnTo>
                    <a:pt x="4519" y="0"/>
                  </a:lnTo>
                  <a:lnTo>
                    <a:pt x="3099" y="23"/>
                  </a:lnTo>
                  <a:lnTo>
                    <a:pt x="2304" y="149"/>
                  </a:lnTo>
                  <a:lnTo>
                    <a:pt x="1448" y="278"/>
                  </a:lnTo>
                  <a:lnTo>
                    <a:pt x="432" y="506"/>
                  </a:lnTo>
                  <a:lnTo>
                    <a:pt x="93" y="58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13" y="1790"/>
              <a:ext cx="2643" cy="2277"/>
            </a:xfrm>
            <a:custGeom>
              <a:avLst/>
              <a:gdLst>
                <a:gd name="T0" fmla="*/ 1 w 7927"/>
                <a:gd name="T1" fmla="*/ 0 h 6833"/>
                <a:gd name="T2" fmla="*/ 1 w 7927"/>
                <a:gd name="T3" fmla="*/ 0 h 6833"/>
                <a:gd name="T4" fmla="*/ 1 w 7927"/>
                <a:gd name="T5" fmla="*/ 0 h 6833"/>
                <a:gd name="T6" fmla="*/ 1 w 7927"/>
                <a:gd name="T7" fmla="*/ 0 h 6833"/>
                <a:gd name="T8" fmla="*/ 1 w 7927"/>
                <a:gd name="T9" fmla="*/ 0 h 6833"/>
                <a:gd name="T10" fmla="*/ 1 w 7927"/>
                <a:gd name="T11" fmla="*/ 1 h 6833"/>
                <a:gd name="T12" fmla="*/ 1 w 7927"/>
                <a:gd name="T13" fmla="*/ 1 h 6833"/>
                <a:gd name="T14" fmla="*/ 1 w 7927"/>
                <a:gd name="T15" fmla="*/ 1 h 6833"/>
                <a:gd name="T16" fmla="*/ 1 w 7927"/>
                <a:gd name="T17" fmla="*/ 1 h 6833"/>
                <a:gd name="T18" fmla="*/ 1 w 7927"/>
                <a:gd name="T19" fmla="*/ 1 h 6833"/>
                <a:gd name="T20" fmla="*/ 0 w 7927"/>
                <a:gd name="T21" fmla="*/ 1 h 6833"/>
                <a:gd name="T22" fmla="*/ 0 w 7927"/>
                <a:gd name="T23" fmla="*/ 1 h 6833"/>
                <a:gd name="T24" fmla="*/ 0 w 7927"/>
                <a:gd name="T25" fmla="*/ 1 h 6833"/>
                <a:gd name="T26" fmla="*/ 0 w 7927"/>
                <a:gd name="T27" fmla="*/ 1 h 6833"/>
                <a:gd name="T28" fmla="*/ 0 w 7927"/>
                <a:gd name="T29" fmla="*/ 1 h 6833"/>
                <a:gd name="T30" fmla="*/ 0 w 7927"/>
                <a:gd name="T31" fmla="*/ 1 h 6833"/>
                <a:gd name="T32" fmla="*/ 0 w 7927"/>
                <a:gd name="T33" fmla="*/ 1 h 6833"/>
                <a:gd name="T34" fmla="*/ 0 w 7927"/>
                <a:gd name="T35" fmla="*/ 1 h 6833"/>
                <a:gd name="T36" fmla="*/ 0 w 7927"/>
                <a:gd name="T37" fmla="*/ 1 h 6833"/>
                <a:gd name="T38" fmla="*/ 0 w 7927"/>
                <a:gd name="T39" fmla="*/ 1 h 6833"/>
                <a:gd name="T40" fmla="*/ 0 w 7927"/>
                <a:gd name="T41" fmla="*/ 0 h 6833"/>
                <a:gd name="T42" fmla="*/ 0 w 7927"/>
                <a:gd name="T43" fmla="*/ 0 h 6833"/>
                <a:gd name="T44" fmla="*/ 0 w 7927"/>
                <a:gd name="T45" fmla="*/ 0 h 6833"/>
                <a:gd name="T46" fmla="*/ 0 w 7927"/>
                <a:gd name="T47" fmla="*/ 0 h 6833"/>
                <a:gd name="T48" fmla="*/ 0 w 7927"/>
                <a:gd name="T49" fmla="*/ 0 h 6833"/>
                <a:gd name="T50" fmla="*/ 0 w 7927"/>
                <a:gd name="T51" fmla="*/ 0 h 6833"/>
                <a:gd name="T52" fmla="*/ 0 w 7927"/>
                <a:gd name="T53" fmla="*/ 0 h 6833"/>
                <a:gd name="T54" fmla="*/ 0 w 7927"/>
                <a:gd name="T55" fmla="*/ 0 h 6833"/>
                <a:gd name="T56" fmla="*/ 0 w 7927"/>
                <a:gd name="T57" fmla="*/ 0 h 6833"/>
                <a:gd name="T58" fmla="*/ 0 w 7927"/>
                <a:gd name="T59" fmla="*/ 0 h 6833"/>
                <a:gd name="T60" fmla="*/ 1 w 7927"/>
                <a:gd name="T61" fmla="*/ 0 h 6833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7927"/>
                <a:gd name="T94" fmla="*/ 0 h 6833"/>
                <a:gd name="T95" fmla="*/ 7927 w 7927"/>
                <a:gd name="T96" fmla="*/ 6833 h 6833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7927" h="6833">
                  <a:moveTo>
                    <a:pt x="5537" y="0"/>
                  </a:moveTo>
                  <a:lnTo>
                    <a:pt x="5773" y="25"/>
                  </a:lnTo>
                  <a:lnTo>
                    <a:pt x="5903" y="360"/>
                  </a:lnTo>
                  <a:lnTo>
                    <a:pt x="5953" y="1290"/>
                  </a:lnTo>
                  <a:lnTo>
                    <a:pt x="5986" y="2627"/>
                  </a:lnTo>
                  <a:lnTo>
                    <a:pt x="5934" y="3846"/>
                  </a:lnTo>
                  <a:lnTo>
                    <a:pt x="5903" y="5375"/>
                  </a:lnTo>
                  <a:lnTo>
                    <a:pt x="5801" y="6256"/>
                  </a:lnTo>
                  <a:lnTo>
                    <a:pt x="5773" y="6687"/>
                  </a:lnTo>
                  <a:lnTo>
                    <a:pt x="7927" y="6833"/>
                  </a:lnTo>
                  <a:lnTo>
                    <a:pt x="2847" y="6833"/>
                  </a:lnTo>
                  <a:lnTo>
                    <a:pt x="2952" y="6522"/>
                  </a:lnTo>
                  <a:lnTo>
                    <a:pt x="3009" y="6114"/>
                  </a:lnTo>
                  <a:lnTo>
                    <a:pt x="2184" y="6017"/>
                  </a:lnTo>
                  <a:lnTo>
                    <a:pt x="1914" y="5731"/>
                  </a:lnTo>
                  <a:lnTo>
                    <a:pt x="2184" y="5255"/>
                  </a:lnTo>
                  <a:lnTo>
                    <a:pt x="2207" y="4779"/>
                  </a:lnTo>
                  <a:lnTo>
                    <a:pt x="527" y="4467"/>
                  </a:lnTo>
                  <a:lnTo>
                    <a:pt x="0" y="3795"/>
                  </a:lnTo>
                  <a:lnTo>
                    <a:pt x="0" y="3415"/>
                  </a:lnTo>
                  <a:lnTo>
                    <a:pt x="211" y="3250"/>
                  </a:lnTo>
                  <a:lnTo>
                    <a:pt x="128" y="3130"/>
                  </a:lnTo>
                  <a:lnTo>
                    <a:pt x="561" y="2486"/>
                  </a:lnTo>
                  <a:lnTo>
                    <a:pt x="320" y="1835"/>
                  </a:lnTo>
                  <a:lnTo>
                    <a:pt x="504" y="1359"/>
                  </a:lnTo>
                  <a:lnTo>
                    <a:pt x="746" y="1264"/>
                  </a:lnTo>
                  <a:lnTo>
                    <a:pt x="846" y="1028"/>
                  </a:lnTo>
                  <a:lnTo>
                    <a:pt x="1352" y="911"/>
                  </a:lnTo>
                  <a:lnTo>
                    <a:pt x="2154" y="454"/>
                  </a:lnTo>
                  <a:lnTo>
                    <a:pt x="3139" y="192"/>
                  </a:lnTo>
                  <a:lnTo>
                    <a:pt x="5537" y="0"/>
                  </a:lnTo>
                  <a:close/>
                </a:path>
              </a:pathLst>
            </a:custGeom>
            <a:solidFill>
              <a:srgbClr val="515151"/>
            </a:solidFill>
            <a:ln w="0">
              <a:solidFill>
                <a:srgbClr val="51515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399" y="1934"/>
              <a:ext cx="891" cy="806"/>
            </a:xfrm>
            <a:custGeom>
              <a:avLst/>
              <a:gdLst>
                <a:gd name="T0" fmla="*/ 0 w 2674"/>
                <a:gd name="T1" fmla="*/ 0 h 2419"/>
                <a:gd name="T2" fmla="*/ 0 w 2674"/>
                <a:gd name="T3" fmla="*/ 0 h 2419"/>
                <a:gd name="T4" fmla="*/ 0 w 2674"/>
                <a:gd name="T5" fmla="*/ 0 h 2419"/>
                <a:gd name="T6" fmla="*/ 0 w 2674"/>
                <a:gd name="T7" fmla="*/ 0 h 2419"/>
                <a:gd name="T8" fmla="*/ 0 w 2674"/>
                <a:gd name="T9" fmla="*/ 0 h 2419"/>
                <a:gd name="T10" fmla="*/ 0 w 2674"/>
                <a:gd name="T11" fmla="*/ 0 h 2419"/>
                <a:gd name="T12" fmla="*/ 0 w 2674"/>
                <a:gd name="T13" fmla="*/ 0 h 2419"/>
                <a:gd name="T14" fmla="*/ 0 w 2674"/>
                <a:gd name="T15" fmla="*/ 0 h 2419"/>
                <a:gd name="T16" fmla="*/ 0 w 2674"/>
                <a:gd name="T17" fmla="*/ 0 h 2419"/>
                <a:gd name="T18" fmla="*/ 0 w 2674"/>
                <a:gd name="T19" fmla="*/ 0 h 2419"/>
                <a:gd name="T20" fmla="*/ 0 w 2674"/>
                <a:gd name="T21" fmla="*/ 0 h 2419"/>
                <a:gd name="T22" fmla="*/ 0 w 2674"/>
                <a:gd name="T23" fmla="*/ 0 h 2419"/>
                <a:gd name="T24" fmla="*/ 0 w 2674"/>
                <a:gd name="T25" fmla="*/ 0 h 241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674"/>
                <a:gd name="T40" fmla="*/ 0 h 2419"/>
                <a:gd name="T41" fmla="*/ 2674 w 2674"/>
                <a:gd name="T42" fmla="*/ 2419 h 241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674" h="2419">
                  <a:moveTo>
                    <a:pt x="2300" y="0"/>
                  </a:moveTo>
                  <a:lnTo>
                    <a:pt x="2476" y="220"/>
                  </a:lnTo>
                  <a:lnTo>
                    <a:pt x="2628" y="576"/>
                  </a:lnTo>
                  <a:lnTo>
                    <a:pt x="2674" y="1620"/>
                  </a:lnTo>
                  <a:lnTo>
                    <a:pt x="2530" y="1875"/>
                  </a:lnTo>
                  <a:lnTo>
                    <a:pt x="2099" y="2419"/>
                  </a:lnTo>
                  <a:lnTo>
                    <a:pt x="1362" y="2125"/>
                  </a:lnTo>
                  <a:lnTo>
                    <a:pt x="856" y="1800"/>
                  </a:lnTo>
                  <a:lnTo>
                    <a:pt x="451" y="1318"/>
                  </a:lnTo>
                  <a:lnTo>
                    <a:pt x="226" y="971"/>
                  </a:lnTo>
                  <a:lnTo>
                    <a:pt x="45" y="512"/>
                  </a:lnTo>
                  <a:lnTo>
                    <a:pt x="0" y="249"/>
                  </a:lnTo>
                  <a:lnTo>
                    <a:pt x="230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752" y="2124"/>
              <a:ext cx="443" cy="627"/>
            </a:xfrm>
            <a:custGeom>
              <a:avLst/>
              <a:gdLst>
                <a:gd name="T0" fmla="*/ 0 w 1330"/>
                <a:gd name="T1" fmla="*/ 0 h 1882"/>
                <a:gd name="T2" fmla="*/ 0 w 1330"/>
                <a:gd name="T3" fmla="*/ 0 h 1882"/>
                <a:gd name="T4" fmla="*/ 0 w 1330"/>
                <a:gd name="T5" fmla="*/ 0 h 1882"/>
                <a:gd name="T6" fmla="*/ 0 w 1330"/>
                <a:gd name="T7" fmla="*/ 0 h 1882"/>
                <a:gd name="T8" fmla="*/ 0 w 1330"/>
                <a:gd name="T9" fmla="*/ 0 h 1882"/>
                <a:gd name="T10" fmla="*/ 0 w 1330"/>
                <a:gd name="T11" fmla="*/ 0 h 1882"/>
                <a:gd name="T12" fmla="*/ 0 w 1330"/>
                <a:gd name="T13" fmla="*/ 0 h 1882"/>
                <a:gd name="T14" fmla="*/ 0 w 1330"/>
                <a:gd name="T15" fmla="*/ 0 h 1882"/>
                <a:gd name="T16" fmla="*/ 0 w 1330"/>
                <a:gd name="T17" fmla="*/ 0 h 1882"/>
                <a:gd name="T18" fmla="*/ 0 w 1330"/>
                <a:gd name="T19" fmla="*/ 0 h 1882"/>
                <a:gd name="T20" fmla="*/ 0 w 1330"/>
                <a:gd name="T21" fmla="*/ 0 h 188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330"/>
                <a:gd name="T34" fmla="*/ 0 h 1882"/>
                <a:gd name="T35" fmla="*/ 1330 w 1330"/>
                <a:gd name="T36" fmla="*/ 1882 h 188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330" h="1882">
                  <a:moveTo>
                    <a:pt x="0" y="104"/>
                  </a:moveTo>
                  <a:lnTo>
                    <a:pt x="294" y="0"/>
                  </a:lnTo>
                  <a:lnTo>
                    <a:pt x="676" y="33"/>
                  </a:lnTo>
                  <a:lnTo>
                    <a:pt x="636" y="538"/>
                  </a:lnTo>
                  <a:lnTo>
                    <a:pt x="1330" y="1546"/>
                  </a:lnTo>
                  <a:lnTo>
                    <a:pt x="1016" y="1882"/>
                  </a:lnTo>
                  <a:lnTo>
                    <a:pt x="543" y="1578"/>
                  </a:lnTo>
                  <a:lnTo>
                    <a:pt x="469" y="530"/>
                  </a:lnTo>
                  <a:lnTo>
                    <a:pt x="362" y="530"/>
                  </a:lnTo>
                  <a:lnTo>
                    <a:pt x="69" y="204"/>
                  </a:lnTo>
                  <a:lnTo>
                    <a:pt x="0" y="104"/>
                  </a:lnTo>
                  <a:close/>
                </a:path>
              </a:pathLst>
            </a:custGeom>
            <a:solidFill>
              <a:srgbClr val="FFEA00"/>
            </a:solidFill>
            <a:ln w="0">
              <a:solidFill>
                <a:srgbClr val="FFEA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1219" y="2594"/>
              <a:ext cx="1030" cy="755"/>
            </a:xfrm>
            <a:custGeom>
              <a:avLst/>
              <a:gdLst>
                <a:gd name="T0" fmla="*/ 0 w 3088"/>
                <a:gd name="T1" fmla="*/ 0 h 2266"/>
                <a:gd name="T2" fmla="*/ 0 w 3088"/>
                <a:gd name="T3" fmla="*/ 0 h 2266"/>
                <a:gd name="T4" fmla="*/ 0 w 3088"/>
                <a:gd name="T5" fmla="*/ 0 h 2266"/>
                <a:gd name="T6" fmla="*/ 0 w 3088"/>
                <a:gd name="T7" fmla="*/ 0 h 2266"/>
                <a:gd name="T8" fmla="*/ 0 w 3088"/>
                <a:gd name="T9" fmla="*/ 0 h 2266"/>
                <a:gd name="T10" fmla="*/ 0 w 3088"/>
                <a:gd name="T11" fmla="*/ 0 h 2266"/>
                <a:gd name="T12" fmla="*/ 0 w 3088"/>
                <a:gd name="T13" fmla="*/ 0 h 2266"/>
                <a:gd name="T14" fmla="*/ 0 w 3088"/>
                <a:gd name="T15" fmla="*/ 0 h 2266"/>
                <a:gd name="T16" fmla="*/ 0 w 3088"/>
                <a:gd name="T17" fmla="*/ 0 h 2266"/>
                <a:gd name="T18" fmla="*/ 0 w 3088"/>
                <a:gd name="T19" fmla="*/ 0 h 2266"/>
                <a:gd name="T20" fmla="*/ 0 w 3088"/>
                <a:gd name="T21" fmla="*/ 0 h 2266"/>
                <a:gd name="T22" fmla="*/ 0 w 3088"/>
                <a:gd name="T23" fmla="*/ 0 h 2266"/>
                <a:gd name="T24" fmla="*/ 0 w 3088"/>
                <a:gd name="T25" fmla="*/ 0 h 2266"/>
                <a:gd name="T26" fmla="*/ 0 w 3088"/>
                <a:gd name="T27" fmla="*/ 0 h 2266"/>
                <a:gd name="T28" fmla="*/ 0 w 3088"/>
                <a:gd name="T29" fmla="*/ 0 h 2266"/>
                <a:gd name="T30" fmla="*/ 0 w 3088"/>
                <a:gd name="T31" fmla="*/ 0 h 2266"/>
                <a:gd name="T32" fmla="*/ 0 w 3088"/>
                <a:gd name="T33" fmla="*/ 0 h 2266"/>
                <a:gd name="T34" fmla="*/ 0 w 3088"/>
                <a:gd name="T35" fmla="*/ 0 h 2266"/>
                <a:gd name="T36" fmla="*/ 0 w 3088"/>
                <a:gd name="T37" fmla="*/ 0 h 2266"/>
                <a:gd name="T38" fmla="*/ 0 w 3088"/>
                <a:gd name="T39" fmla="*/ 0 h 2266"/>
                <a:gd name="T40" fmla="*/ 0 w 3088"/>
                <a:gd name="T41" fmla="*/ 0 h 2266"/>
                <a:gd name="T42" fmla="*/ 0 w 3088"/>
                <a:gd name="T43" fmla="*/ 0 h 2266"/>
                <a:gd name="T44" fmla="*/ 0 w 3088"/>
                <a:gd name="T45" fmla="*/ 0 h 2266"/>
                <a:gd name="T46" fmla="*/ 0 w 3088"/>
                <a:gd name="T47" fmla="*/ 0 h 2266"/>
                <a:gd name="T48" fmla="*/ 0 w 3088"/>
                <a:gd name="T49" fmla="*/ 0 h 226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088"/>
                <a:gd name="T76" fmla="*/ 0 h 2266"/>
                <a:gd name="T77" fmla="*/ 3088 w 3088"/>
                <a:gd name="T78" fmla="*/ 2266 h 226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088" h="2266">
                  <a:moveTo>
                    <a:pt x="935" y="0"/>
                  </a:moveTo>
                  <a:lnTo>
                    <a:pt x="1087" y="0"/>
                  </a:lnTo>
                  <a:lnTo>
                    <a:pt x="1339" y="167"/>
                  </a:lnTo>
                  <a:lnTo>
                    <a:pt x="1390" y="448"/>
                  </a:lnTo>
                  <a:lnTo>
                    <a:pt x="1266" y="743"/>
                  </a:lnTo>
                  <a:lnTo>
                    <a:pt x="1266" y="860"/>
                  </a:lnTo>
                  <a:lnTo>
                    <a:pt x="1390" y="924"/>
                  </a:lnTo>
                  <a:lnTo>
                    <a:pt x="2809" y="860"/>
                  </a:lnTo>
                  <a:lnTo>
                    <a:pt x="3083" y="951"/>
                  </a:lnTo>
                  <a:lnTo>
                    <a:pt x="3088" y="1195"/>
                  </a:lnTo>
                  <a:lnTo>
                    <a:pt x="2958" y="1278"/>
                  </a:lnTo>
                  <a:lnTo>
                    <a:pt x="2160" y="1297"/>
                  </a:lnTo>
                  <a:lnTo>
                    <a:pt x="1682" y="1394"/>
                  </a:lnTo>
                  <a:lnTo>
                    <a:pt x="1580" y="1984"/>
                  </a:lnTo>
                  <a:lnTo>
                    <a:pt x="1382" y="2107"/>
                  </a:lnTo>
                  <a:lnTo>
                    <a:pt x="1329" y="2210"/>
                  </a:lnTo>
                  <a:lnTo>
                    <a:pt x="1125" y="2266"/>
                  </a:lnTo>
                  <a:lnTo>
                    <a:pt x="612" y="2266"/>
                  </a:lnTo>
                  <a:lnTo>
                    <a:pt x="90" y="2162"/>
                  </a:lnTo>
                  <a:lnTo>
                    <a:pt x="0" y="1829"/>
                  </a:lnTo>
                  <a:lnTo>
                    <a:pt x="74" y="1407"/>
                  </a:lnTo>
                  <a:lnTo>
                    <a:pt x="296" y="1009"/>
                  </a:lnTo>
                  <a:lnTo>
                    <a:pt x="533" y="759"/>
                  </a:lnTo>
                  <a:lnTo>
                    <a:pt x="876" y="527"/>
                  </a:lnTo>
                  <a:lnTo>
                    <a:pt x="935" y="0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3017" y="1449"/>
              <a:ext cx="760" cy="333"/>
            </a:xfrm>
            <a:custGeom>
              <a:avLst/>
              <a:gdLst>
                <a:gd name="T0" fmla="*/ 0 w 2282"/>
                <a:gd name="T1" fmla="*/ 0 h 999"/>
                <a:gd name="T2" fmla="*/ 0 w 2282"/>
                <a:gd name="T3" fmla="*/ 0 h 999"/>
                <a:gd name="T4" fmla="*/ 0 w 2282"/>
                <a:gd name="T5" fmla="*/ 0 h 999"/>
                <a:gd name="T6" fmla="*/ 0 w 2282"/>
                <a:gd name="T7" fmla="*/ 0 h 999"/>
                <a:gd name="T8" fmla="*/ 0 w 2282"/>
                <a:gd name="T9" fmla="*/ 0 h 999"/>
                <a:gd name="T10" fmla="*/ 0 w 2282"/>
                <a:gd name="T11" fmla="*/ 0 h 999"/>
                <a:gd name="T12" fmla="*/ 0 w 2282"/>
                <a:gd name="T13" fmla="*/ 0 h 999"/>
                <a:gd name="T14" fmla="*/ 0 w 2282"/>
                <a:gd name="T15" fmla="*/ 0 h 999"/>
                <a:gd name="T16" fmla="*/ 0 w 2282"/>
                <a:gd name="T17" fmla="*/ 0 h 999"/>
                <a:gd name="T18" fmla="*/ 0 w 2282"/>
                <a:gd name="T19" fmla="*/ 0 h 999"/>
                <a:gd name="T20" fmla="*/ 0 w 2282"/>
                <a:gd name="T21" fmla="*/ 0 h 999"/>
                <a:gd name="T22" fmla="*/ 0 w 2282"/>
                <a:gd name="T23" fmla="*/ 0 h 999"/>
                <a:gd name="T24" fmla="*/ 0 w 2282"/>
                <a:gd name="T25" fmla="*/ 0 h 999"/>
                <a:gd name="T26" fmla="*/ 0 w 2282"/>
                <a:gd name="T27" fmla="*/ 0 h 999"/>
                <a:gd name="T28" fmla="*/ 0 w 2282"/>
                <a:gd name="T29" fmla="*/ 0 h 999"/>
                <a:gd name="T30" fmla="*/ 0 w 2282"/>
                <a:gd name="T31" fmla="*/ 0 h 999"/>
                <a:gd name="T32" fmla="*/ 0 w 2282"/>
                <a:gd name="T33" fmla="*/ 0 h 999"/>
                <a:gd name="T34" fmla="*/ 0 w 2282"/>
                <a:gd name="T35" fmla="*/ 0 h 999"/>
                <a:gd name="T36" fmla="*/ 0 w 2282"/>
                <a:gd name="T37" fmla="*/ 0 h 999"/>
                <a:gd name="T38" fmla="*/ 0 w 2282"/>
                <a:gd name="T39" fmla="*/ 0 h 999"/>
                <a:gd name="T40" fmla="*/ 0 w 2282"/>
                <a:gd name="T41" fmla="*/ 0 h 999"/>
                <a:gd name="T42" fmla="*/ 0 w 2282"/>
                <a:gd name="T43" fmla="*/ 0 h 999"/>
                <a:gd name="T44" fmla="*/ 0 w 2282"/>
                <a:gd name="T45" fmla="*/ 0 h 999"/>
                <a:gd name="T46" fmla="*/ 0 w 2282"/>
                <a:gd name="T47" fmla="*/ 0 h 99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82"/>
                <a:gd name="T73" fmla="*/ 0 h 999"/>
                <a:gd name="T74" fmla="*/ 2282 w 2282"/>
                <a:gd name="T75" fmla="*/ 999 h 99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82" h="999">
                  <a:moveTo>
                    <a:pt x="70" y="381"/>
                  </a:moveTo>
                  <a:lnTo>
                    <a:pt x="445" y="313"/>
                  </a:lnTo>
                  <a:lnTo>
                    <a:pt x="845" y="296"/>
                  </a:lnTo>
                  <a:lnTo>
                    <a:pt x="817" y="438"/>
                  </a:lnTo>
                  <a:lnTo>
                    <a:pt x="750" y="759"/>
                  </a:lnTo>
                  <a:lnTo>
                    <a:pt x="880" y="941"/>
                  </a:lnTo>
                  <a:lnTo>
                    <a:pt x="1114" y="999"/>
                  </a:lnTo>
                  <a:lnTo>
                    <a:pt x="1402" y="886"/>
                  </a:lnTo>
                  <a:lnTo>
                    <a:pt x="1503" y="798"/>
                  </a:lnTo>
                  <a:lnTo>
                    <a:pt x="1775" y="830"/>
                  </a:lnTo>
                  <a:lnTo>
                    <a:pt x="1915" y="765"/>
                  </a:lnTo>
                  <a:lnTo>
                    <a:pt x="1989" y="624"/>
                  </a:lnTo>
                  <a:lnTo>
                    <a:pt x="2036" y="575"/>
                  </a:lnTo>
                  <a:lnTo>
                    <a:pt x="2282" y="411"/>
                  </a:lnTo>
                  <a:lnTo>
                    <a:pt x="2110" y="79"/>
                  </a:lnTo>
                  <a:lnTo>
                    <a:pt x="1475" y="0"/>
                  </a:lnTo>
                  <a:lnTo>
                    <a:pt x="1183" y="54"/>
                  </a:lnTo>
                  <a:lnTo>
                    <a:pt x="1075" y="8"/>
                  </a:lnTo>
                  <a:lnTo>
                    <a:pt x="774" y="54"/>
                  </a:lnTo>
                  <a:lnTo>
                    <a:pt x="607" y="179"/>
                  </a:lnTo>
                  <a:lnTo>
                    <a:pt x="390" y="54"/>
                  </a:lnTo>
                  <a:lnTo>
                    <a:pt x="110" y="41"/>
                  </a:lnTo>
                  <a:lnTo>
                    <a:pt x="0" y="86"/>
                  </a:lnTo>
                  <a:lnTo>
                    <a:pt x="70" y="381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987" y="995"/>
              <a:ext cx="1260" cy="1120"/>
            </a:xfrm>
            <a:custGeom>
              <a:avLst/>
              <a:gdLst>
                <a:gd name="T0" fmla="*/ 0 w 3780"/>
                <a:gd name="T1" fmla="*/ 0 h 3362"/>
                <a:gd name="T2" fmla="*/ 0 w 3780"/>
                <a:gd name="T3" fmla="*/ 0 h 3362"/>
                <a:gd name="T4" fmla="*/ 0 w 3780"/>
                <a:gd name="T5" fmla="*/ 0 h 3362"/>
                <a:gd name="T6" fmla="*/ 0 w 3780"/>
                <a:gd name="T7" fmla="*/ 0 h 3362"/>
                <a:gd name="T8" fmla="*/ 0 w 3780"/>
                <a:gd name="T9" fmla="*/ 0 h 3362"/>
                <a:gd name="T10" fmla="*/ 0 w 3780"/>
                <a:gd name="T11" fmla="*/ 0 h 3362"/>
                <a:gd name="T12" fmla="*/ 0 w 3780"/>
                <a:gd name="T13" fmla="*/ 0 h 3362"/>
                <a:gd name="T14" fmla="*/ 1 w 3780"/>
                <a:gd name="T15" fmla="*/ 0 h 3362"/>
                <a:gd name="T16" fmla="*/ 1 w 3780"/>
                <a:gd name="T17" fmla="*/ 0 h 3362"/>
                <a:gd name="T18" fmla="*/ 1 w 3780"/>
                <a:gd name="T19" fmla="*/ 0 h 3362"/>
                <a:gd name="T20" fmla="*/ 1 w 3780"/>
                <a:gd name="T21" fmla="*/ 0 h 3362"/>
                <a:gd name="T22" fmla="*/ 1 w 3780"/>
                <a:gd name="T23" fmla="*/ 0 h 3362"/>
                <a:gd name="T24" fmla="*/ 0 w 3780"/>
                <a:gd name="T25" fmla="*/ 0 h 3362"/>
                <a:gd name="T26" fmla="*/ 0 w 3780"/>
                <a:gd name="T27" fmla="*/ 0 h 3362"/>
                <a:gd name="T28" fmla="*/ 0 w 3780"/>
                <a:gd name="T29" fmla="*/ 1 h 3362"/>
                <a:gd name="T30" fmla="*/ 0 w 3780"/>
                <a:gd name="T31" fmla="*/ 1 h 3362"/>
                <a:gd name="T32" fmla="*/ 0 w 3780"/>
                <a:gd name="T33" fmla="*/ 1 h 3362"/>
                <a:gd name="T34" fmla="*/ 0 w 3780"/>
                <a:gd name="T35" fmla="*/ 1 h 3362"/>
                <a:gd name="T36" fmla="*/ 0 w 3780"/>
                <a:gd name="T37" fmla="*/ 0 h 3362"/>
                <a:gd name="T38" fmla="*/ 0 w 3780"/>
                <a:gd name="T39" fmla="*/ 0 h 3362"/>
                <a:gd name="T40" fmla="*/ 0 w 3780"/>
                <a:gd name="T41" fmla="*/ 0 h 3362"/>
                <a:gd name="T42" fmla="*/ 0 w 3780"/>
                <a:gd name="T43" fmla="*/ 0 h 3362"/>
                <a:gd name="T44" fmla="*/ 0 w 3780"/>
                <a:gd name="T45" fmla="*/ 0 h 3362"/>
                <a:gd name="T46" fmla="*/ 0 w 3780"/>
                <a:gd name="T47" fmla="*/ 0 h 3362"/>
                <a:gd name="T48" fmla="*/ 0 w 3780"/>
                <a:gd name="T49" fmla="*/ 0 h 3362"/>
                <a:gd name="T50" fmla="*/ 0 w 3780"/>
                <a:gd name="T51" fmla="*/ 0 h 3362"/>
                <a:gd name="T52" fmla="*/ 0 w 3780"/>
                <a:gd name="T53" fmla="*/ 0 h 3362"/>
                <a:gd name="T54" fmla="*/ 0 w 3780"/>
                <a:gd name="T55" fmla="*/ 0 h 3362"/>
                <a:gd name="T56" fmla="*/ 0 w 3780"/>
                <a:gd name="T57" fmla="*/ 0 h 336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780"/>
                <a:gd name="T88" fmla="*/ 0 h 3362"/>
                <a:gd name="T89" fmla="*/ 3780 w 3780"/>
                <a:gd name="T90" fmla="*/ 3362 h 336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780" h="3362">
                  <a:moveTo>
                    <a:pt x="42" y="1209"/>
                  </a:moveTo>
                  <a:lnTo>
                    <a:pt x="217" y="1105"/>
                  </a:lnTo>
                  <a:lnTo>
                    <a:pt x="427" y="336"/>
                  </a:lnTo>
                  <a:lnTo>
                    <a:pt x="572" y="207"/>
                  </a:lnTo>
                  <a:lnTo>
                    <a:pt x="2584" y="0"/>
                  </a:lnTo>
                  <a:lnTo>
                    <a:pt x="3195" y="836"/>
                  </a:lnTo>
                  <a:lnTo>
                    <a:pt x="3238" y="1053"/>
                  </a:lnTo>
                  <a:lnTo>
                    <a:pt x="3585" y="1069"/>
                  </a:lnTo>
                  <a:lnTo>
                    <a:pt x="3756" y="1236"/>
                  </a:lnTo>
                  <a:lnTo>
                    <a:pt x="3780" y="1477"/>
                  </a:lnTo>
                  <a:lnTo>
                    <a:pt x="3426" y="1747"/>
                  </a:lnTo>
                  <a:lnTo>
                    <a:pt x="3440" y="2549"/>
                  </a:lnTo>
                  <a:lnTo>
                    <a:pt x="3254" y="2952"/>
                  </a:lnTo>
                  <a:lnTo>
                    <a:pt x="2769" y="3184"/>
                  </a:lnTo>
                  <a:lnTo>
                    <a:pt x="2628" y="3311"/>
                  </a:lnTo>
                  <a:lnTo>
                    <a:pt x="2301" y="3362"/>
                  </a:lnTo>
                  <a:lnTo>
                    <a:pt x="2211" y="3311"/>
                  </a:lnTo>
                  <a:lnTo>
                    <a:pt x="2095" y="3362"/>
                  </a:lnTo>
                  <a:lnTo>
                    <a:pt x="1827" y="3269"/>
                  </a:lnTo>
                  <a:lnTo>
                    <a:pt x="1666" y="3184"/>
                  </a:lnTo>
                  <a:lnTo>
                    <a:pt x="1424" y="3146"/>
                  </a:lnTo>
                  <a:lnTo>
                    <a:pt x="1081" y="2965"/>
                  </a:lnTo>
                  <a:lnTo>
                    <a:pt x="923" y="2822"/>
                  </a:lnTo>
                  <a:lnTo>
                    <a:pt x="783" y="2450"/>
                  </a:lnTo>
                  <a:lnTo>
                    <a:pt x="640" y="1760"/>
                  </a:lnTo>
                  <a:lnTo>
                    <a:pt x="386" y="1825"/>
                  </a:lnTo>
                  <a:lnTo>
                    <a:pt x="200" y="1747"/>
                  </a:lnTo>
                  <a:lnTo>
                    <a:pt x="0" y="1387"/>
                  </a:lnTo>
                  <a:lnTo>
                    <a:pt x="42" y="1209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1877" y="1030"/>
              <a:ext cx="229" cy="265"/>
            </a:xfrm>
            <a:custGeom>
              <a:avLst/>
              <a:gdLst>
                <a:gd name="T0" fmla="*/ 0 w 685"/>
                <a:gd name="T1" fmla="*/ 0 h 797"/>
                <a:gd name="T2" fmla="*/ 0 w 685"/>
                <a:gd name="T3" fmla="*/ 0 h 797"/>
                <a:gd name="T4" fmla="*/ 0 w 685"/>
                <a:gd name="T5" fmla="*/ 0 h 797"/>
                <a:gd name="T6" fmla="*/ 0 w 685"/>
                <a:gd name="T7" fmla="*/ 0 h 797"/>
                <a:gd name="T8" fmla="*/ 0 w 685"/>
                <a:gd name="T9" fmla="*/ 0 h 797"/>
                <a:gd name="T10" fmla="*/ 0 w 685"/>
                <a:gd name="T11" fmla="*/ 0 h 797"/>
                <a:gd name="T12" fmla="*/ 0 w 685"/>
                <a:gd name="T13" fmla="*/ 0 h 7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85"/>
                <a:gd name="T22" fmla="*/ 0 h 797"/>
                <a:gd name="T23" fmla="*/ 685 w 685"/>
                <a:gd name="T24" fmla="*/ 797 h 79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85" h="797">
                  <a:moveTo>
                    <a:pt x="43" y="0"/>
                  </a:moveTo>
                  <a:lnTo>
                    <a:pt x="0" y="286"/>
                  </a:lnTo>
                  <a:lnTo>
                    <a:pt x="70" y="512"/>
                  </a:lnTo>
                  <a:lnTo>
                    <a:pt x="685" y="797"/>
                  </a:lnTo>
                  <a:lnTo>
                    <a:pt x="598" y="324"/>
                  </a:lnTo>
                  <a:lnTo>
                    <a:pt x="427" y="130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70230C"/>
            </a:solidFill>
            <a:ln w="0">
              <a:solidFill>
                <a:srgbClr val="70230C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1215" y="905"/>
              <a:ext cx="667" cy="175"/>
            </a:xfrm>
            <a:custGeom>
              <a:avLst/>
              <a:gdLst>
                <a:gd name="T0" fmla="*/ 0 w 2001"/>
                <a:gd name="T1" fmla="*/ 0 h 525"/>
                <a:gd name="T2" fmla="*/ 0 w 2001"/>
                <a:gd name="T3" fmla="*/ 0 h 525"/>
                <a:gd name="T4" fmla="*/ 0 w 2001"/>
                <a:gd name="T5" fmla="*/ 0 h 525"/>
                <a:gd name="T6" fmla="*/ 0 w 2001"/>
                <a:gd name="T7" fmla="*/ 0 h 525"/>
                <a:gd name="T8" fmla="*/ 0 w 2001"/>
                <a:gd name="T9" fmla="*/ 0 h 525"/>
                <a:gd name="T10" fmla="*/ 0 w 2001"/>
                <a:gd name="T11" fmla="*/ 0 h 525"/>
                <a:gd name="T12" fmla="*/ 0 w 2001"/>
                <a:gd name="T13" fmla="*/ 0 h 525"/>
                <a:gd name="T14" fmla="*/ 0 w 2001"/>
                <a:gd name="T15" fmla="*/ 0 h 52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01"/>
                <a:gd name="T25" fmla="*/ 0 h 525"/>
                <a:gd name="T26" fmla="*/ 2001 w 2001"/>
                <a:gd name="T27" fmla="*/ 525 h 52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01" h="525">
                  <a:moveTo>
                    <a:pt x="0" y="525"/>
                  </a:moveTo>
                  <a:lnTo>
                    <a:pt x="316" y="92"/>
                  </a:lnTo>
                  <a:lnTo>
                    <a:pt x="647" y="0"/>
                  </a:lnTo>
                  <a:lnTo>
                    <a:pt x="1430" y="0"/>
                  </a:lnTo>
                  <a:lnTo>
                    <a:pt x="1800" y="68"/>
                  </a:lnTo>
                  <a:lnTo>
                    <a:pt x="2001" y="235"/>
                  </a:lnTo>
                  <a:lnTo>
                    <a:pt x="440" y="525"/>
                  </a:lnTo>
                  <a:lnTo>
                    <a:pt x="0" y="525"/>
                  </a:lnTo>
                  <a:close/>
                </a:path>
              </a:pathLst>
            </a:custGeom>
            <a:solidFill>
              <a:srgbClr val="70230C"/>
            </a:solidFill>
            <a:ln w="0">
              <a:solidFill>
                <a:srgbClr val="70230C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1511" y="1718"/>
              <a:ext cx="371" cy="125"/>
            </a:xfrm>
            <a:custGeom>
              <a:avLst/>
              <a:gdLst>
                <a:gd name="T0" fmla="*/ 0 w 1113"/>
                <a:gd name="T1" fmla="*/ 0 h 375"/>
                <a:gd name="T2" fmla="*/ 0 w 1113"/>
                <a:gd name="T3" fmla="*/ 0 h 375"/>
                <a:gd name="T4" fmla="*/ 0 w 1113"/>
                <a:gd name="T5" fmla="*/ 0 h 375"/>
                <a:gd name="T6" fmla="*/ 0 w 1113"/>
                <a:gd name="T7" fmla="*/ 0 h 375"/>
                <a:gd name="T8" fmla="*/ 0 w 1113"/>
                <a:gd name="T9" fmla="*/ 0 h 375"/>
                <a:gd name="T10" fmla="*/ 0 w 1113"/>
                <a:gd name="T11" fmla="*/ 0 h 375"/>
                <a:gd name="T12" fmla="*/ 0 w 1113"/>
                <a:gd name="T13" fmla="*/ 0 h 375"/>
                <a:gd name="T14" fmla="*/ 0 w 1113"/>
                <a:gd name="T15" fmla="*/ 0 h 375"/>
                <a:gd name="T16" fmla="*/ 0 w 1113"/>
                <a:gd name="T17" fmla="*/ 0 h 375"/>
                <a:gd name="T18" fmla="*/ 0 w 1113"/>
                <a:gd name="T19" fmla="*/ 0 h 375"/>
                <a:gd name="T20" fmla="*/ 0 w 1113"/>
                <a:gd name="T21" fmla="*/ 0 h 3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13"/>
                <a:gd name="T34" fmla="*/ 0 h 375"/>
                <a:gd name="T35" fmla="*/ 1113 w 1113"/>
                <a:gd name="T36" fmla="*/ 375 h 37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13" h="375">
                  <a:moveTo>
                    <a:pt x="0" y="14"/>
                  </a:moveTo>
                  <a:lnTo>
                    <a:pt x="102" y="143"/>
                  </a:lnTo>
                  <a:lnTo>
                    <a:pt x="211" y="321"/>
                  </a:lnTo>
                  <a:lnTo>
                    <a:pt x="370" y="375"/>
                  </a:lnTo>
                  <a:lnTo>
                    <a:pt x="760" y="375"/>
                  </a:lnTo>
                  <a:lnTo>
                    <a:pt x="830" y="321"/>
                  </a:lnTo>
                  <a:lnTo>
                    <a:pt x="1113" y="0"/>
                  </a:lnTo>
                  <a:lnTo>
                    <a:pt x="522" y="116"/>
                  </a:lnTo>
                  <a:lnTo>
                    <a:pt x="249" y="116"/>
                  </a:lnTo>
                  <a:lnTo>
                    <a:pt x="102" y="5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1020" y="895"/>
              <a:ext cx="1094" cy="607"/>
            </a:xfrm>
            <a:custGeom>
              <a:avLst/>
              <a:gdLst>
                <a:gd name="T0" fmla="*/ 0 w 3282"/>
                <a:gd name="T1" fmla="*/ 0 h 1820"/>
                <a:gd name="T2" fmla="*/ 0 w 3282"/>
                <a:gd name="T3" fmla="*/ 0 h 1820"/>
                <a:gd name="T4" fmla="*/ 0 w 3282"/>
                <a:gd name="T5" fmla="*/ 0 h 1820"/>
                <a:gd name="T6" fmla="*/ 0 w 3282"/>
                <a:gd name="T7" fmla="*/ 0 h 1820"/>
                <a:gd name="T8" fmla="*/ 0 w 3282"/>
                <a:gd name="T9" fmla="*/ 0 h 1820"/>
                <a:gd name="T10" fmla="*/ 0 w 3282"/>
                <a:gd name="T11" fmla="*/ 0 h 1820"/>
                <a:gd name="T12" fmla="*/ 0 w 3282"/>
                <a:gd name="T13" fmla="*/ 0 h 1820"/>
                <a:gd name="T14" fmla="*/ 0 w 3282"/>
                <a:gd name="T15" fmla="*/ 0 h 1820"/>
                <a:gd name="T16" fmla="*/ 0 w 3282"/>
                <a:gd name="T17" fmla="*/ 0 h 1820"/>
                <a:gd name="T18" fmla="*/ 0 w 3282"/>
                <a:gd name="T19" fmla="*/ 0 h 1820"/>
                <a:gd name="T20" fmla="*/ 0 w 3282"/>
                <a:gd name="T21" fmla="*/ 0 h 1820"/>
                <a:gd name="T22" fmla="*/ 1 w 3282"/>
                <a:gd name="T23" fmla="*/ 0 h 1820"/>
                <a:gd name="T24" fmla="*/ 0 w 3282"/>
                <a:gd name="T25" fmla="*/ 0 h 1820"/>
                <a:gd name="T26" fmla="*/ 0 w 3282"/>
                <a:gd name="T27" fmla="*/ 0 h 1820"/>
                <a:gd name="T28" fmla="*/ 0 w 3282"/>
                <a:gd name="T29" fmla="*/ 0 h 1820"/>
                <a:gd name="T30" fmla="*/ 0 w 3282"/>
                <a:gd name="T31" fmla="*/ 0 h 1820"/>
                <a:gd name="T32" fmla="*/ 0 w 3282"/>
                <a:gd name="T33" fmla="*/ 0 h 1820"/>
                <a:gd name="T34" fmla="*/ 0 w 3282"/>
                <a:gd name="T35" fmla="*/ 0 h 1820"/>
                <a:gd name="T36" fmla="*/ 0 w 3282"/>
                <a:gd name="T37" fmla="*/ 0 h 1820"/>
                <a:gd name="T38" fmla="*/ 0 w 3282"/>
                <a:gd name="T39" fmla="*/ 0 h 1820"/>
                <a:gd name="T40" fmla="*/ 0 w 3282"/>
                <a:gd name="T41" fmla="*/ 0 h 1820"/>
                <a:gd name="T42" fmla="*/ 0 w 3282"/>
                <a:gd name="T43" fmla="*/ 0 h 1820"/>
                <a:gd name="T44" fmla="*/ 0 w 3282"/>
                <a:gd name="T45" fmla="*/ 0 h 1820"/>
                <a:gd name="T46" fmla="*/ 0 w 3282"/>
                <a:gd name="T47" fmla="*/ 0 h 1820"/>
                <a:gd name="T48" fmla="*/ 0 w 3282"/>
                <a:gd name="T49" fmla="*/ 0 h 1820"/>
                <a:gd name="T50" fmla="*/ 0 w 3282"/>
                <a:gd name="T51" fmla="*/ 0 h 1820"/>
                <a:gd name="T52" fmla="*/ 0 w 3282"/>
                <a:gd name="T53" fmla="*/ 0 h 1820"/>
                <a:gd name="T54" fmla="*/ 0 w 3282"/>
                <a:gd name="T55" fmla="*/ 0 h 1820"/>
                <a:gd name="T56" fmla="*/ 0 w 3282"/>
                <a:gd name="T57" fmla="*/ 0 h 1820"/>
                <a:gd name="T58" fmla="*/ 0 w 3282"/>
                <a:gd name="T59" fmla="*/ 0 h 1820"/>
                <a:gd name="T60" fmla="*/ 0 w 3282"/>
                <a:gd name="T61" fmla="*/ 0 h 1820"/>
                <a:gd name="T62" fmla="*/ 0 w 3282"/>
                <a:gd name="T63" fmla="*/ 0 h 1820"/>
                <a:gd name="T64" fmla="*/ 0 w 3282"/>
                <a:gd name="T65" fmla="*/ 0 h 1820"/>
                <a:gd name="T66" fmla="*/ 0 w 3282"/>
                <a:gd name="T67" fmla="*/ 0 h 1820"/>
                <a:gd name="T68" fmla="*/ 0 w 3282"/>
                <a:gd name="T69" fmla="*/ 0 h 1820"/>
                <a:gd name="T70" fmla="*/ 0 w 3282"/>
                <a:gd name="T71" fmla="*/ 0 h 1820"/>
                <a:gd name="T72" fmla="*/ 0 w 3282"/>
                <a:gd name="T73" fmla="*/ 0 h 1820"/>
                <a:gd name="T74" fmla="*/ 0 w 3282"/>
                <a:gd name="T75" fmla="*/ 0 h 1820"/>
                <a:gd name="T76" fmla="*/ 0 w 3282"/>
                <a:gd name="T77" fmla="*/ 0 h 1820"/>
                <a:gd name="T78" fmla="*/ 0 w 3282"/>
                <a:gd name="T79" fmla="*/ 0 h 1820"/>
                <a:gd name="T80" fmla="*/ 0 w 3282"/>
                <a:gd name="T81" fmla="*/ 0 h 1820"/>
                <a:gd name="T82" fmla="*/ 0 w 3282"/>
                <a:gd name="T83" fmla="*/ 0 h 1820"/>
                <a:gd name="T84" fmla="*/ 0 w 3282"/>
                <a:gd name="T85" fmla="*/ 0 h 1820"/>
                <a:gd name="T86" fmla="*/ 0 w 3282"/>
                <a:gd name="T87" fmla="*/ 0 h 1820"/>
                <a:gd name="T88" fmla="*/ 0 w 3282"/>
                <a:gd name="T89" fmla="*/ 0 h 1820"/>
                <a:gd name="T90" fmla="*/ 0 w 3282"/>
                <a:gd name="T91" fmla="*/ 0 h 1820"/>
                <a:gd name="T92" fmla="*/ 0 w 3282"/>
                <a:gd name="T93" fmla="*/ 0 h 1820"/>
                <a:gd name="T94" fmla="*/ 0 w 3282"/>
                <a:gd name="T95" fmla="*/ 0 h 1820"/>
                <a:gd name="T96" fmla="*/ 0 w 3282"/>
                <a:gd name="T97" fmla="*/ 0 h 1820"/>
                <a:gd name="T98" fmla="*/ 0 w 3282"/>
                <a:gd name="T99" fmla="*/ 0 h 1820"/>
                <a:gd name="T100" fmla="*/ 0 w 3282"/>
                <a:gd name="T101" fmla="*/ 0 h 1820"/>
                <a:gd name="T102" fmla="*/ 0 w 3282"/>
                <a:gd name="T103" fmla="*/ 0 h 1820"/>
                <a:gd name="T104" fmla="*/ 0 w 3282"/>
                <a:gd name="T105" fmla="*/ 0 h 1820"/>
                <a:gd name="T106" fmla="*/ 0 w 3282"/>
                <a:gd name="T107" fmla="*/ 0 h 1820"/>
                <a:gd name="T108" fmla="*/ 0 w 3282"/>
                <a:gd name="T109" fmla="*/ 0 h 1820"/>
                <a:gd name="T110" fmla="*/ 0 w 3282"/>
                <a:gd name="T111" fmla="*/ 0 h 182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282"/>
                <a:gd name="T169" fmla="*/ 0 h 1820"/>
                <a:gd name="T170" fmla="*/ 3282 w 3282"/>
                <a:gd name="T171" fmla="*/ 1820 h 182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282" h="1820">
                  <a:moveTo>
                    <a:pt x="584" y="609"/>
                  </a:moveTo>
                  <a:lnTo>
                    <a:pt x="1113" y="631"/>
                  </a:lnTo>
                  <a:lnTo>
                    <a:pt x="1739" y="593"/>
                  </a:lnTo>
                  <a:lnTo>
                    <a:pt x="2203" y="511"/>
                  </a:lnTo>
                  <a:lnTo>
                    <a:pt x="2530" y="420"/>
                  </a:lnTo>
                  <a:lnTo>
                    <a:pt x="2499" y="650"/>
                  </a:lnTo>
                  <a:lnTo>
                    <a:pt x="2545" y="852"/>
                  </a:lnTo>
                  <a:lnTo>
                    <a:pt x="2686" y="984"/>
                  </a:lnTo>
                  <a:lnTo>
                    <a:pt x="2926" y="1065"/>
                  </a:lnTo>
                  <a:lnTo>
                    <a:pt x="3102" y="1252"/>
                  </a:lnTo>
                  <a:lnTo>
                    <a:pt x="3176" y="1538"/>
                  </a:lnTo>
                  <a:lnTo>
                    <a:pt x="3282" y="1538"/>
                  </a:lnTo>
                  <a:lnTo>
                    <a:pt x="3254" y="1374"/>
                  </a:lnTo>
                  <a:lnTo>
                    <a:pt x="3223" y="1065"/>
                  </a:lnTo>
                  <a:lnTo>
                    <a:pt x="3130" y="742"/>
                  </a:lnTo>
                  <a:lnTo>
                    <a:pt x="3176" y="1103"/>
                  </a:lnTo>
                  <a:lnTo>
                    <a:pt x="2851" y="972"/>
                  </a:lnTo>
                  <a:lnTo>
                    <a:pt x="2652" y="838"/>
                  </a:lnTo>
                  <a:lnTo>
                    <a:pt x="2581" y="701"/>
                  </a:lnTo>
                  <a:lnTo>
                    <a:pt x="2569" y="582"/>
                  </a:lnTo>
                  <a:lnTo>
                    <a:pt x="2759" y="742"/>
                  </a:lnTo>
                  <a:lnTo>
                    <a:pt x="2569" y="442"/>
                  </a:lnTo>
                  <a:lnTo>
                    <a:pt x="2714" y="472"/>
                  </a:lnTo>
                  <a:lnTo>
                    <a:pt x="2970" y="552"/>
                  </a:lnTo>
                  <a:lnTo>
                    <a:pt x="3102" y="674"/>
                  </a:lnTo>
                  <a:lnTo>
                    <a:pt x="2970" y="498"/>
                  </a:lnTo>
                  <a:lnTo>
                    <a:pt x="2623" y="269"/>
                  </a:lnTo>
                  <a:lnTo>
                    <a:pt x="2424" y="80"/>
                  </a:lnTo>
                  <a:lnTo>
                    <a:pt x="1981" y="0"/>
                  </a:lnTo>
                  <a:lnTo>
                    <a:pt x="1484" y="15"/>
                  </a:lnTo>
                  <a:lnTo>
                    <a:pt x="1860" y="28"/>
                  </a:lnTo>
                  <a:lnTo>
                    <a:pt x="2250" y="80"/>
                  </a:lnTo>
                  <a:lnTo>
                    <a:pt x="2443" y="171"/>
                  </a:lnTo>
                  <a:lnTo>
                    <a:pt x="2036" y="148"/>
                  </a:lnTo>
                  <a:lnTo>
                    <a:pt x="1557" y="217"/>
                  </a:lnTo>
                  <a:lnTo>
                    <a:pt x="1137" y="353"/>
                  </a:lnTo>
                  <a:lnTo>
                    <a:pt x="1199" y="217"/>
                  </a:lnTo>
                  <a:lnTo>
                    <a:pt x="973" y="282"/>
                  </a:lnTo>
                  <a:lnTo>
                    <a:pt x="793" y="433"/>
                  </a:lnTo>
                  <a:lnTo>
                    <a:pt x="810" y="282"/>
                  </a:lnTo>
                  <a:lnTo>
                    <a:pt x="899" y="123"/>
                  </a:lnTo>
                  <a:lnTo>
                    <a:pt x="1199" y="15"/>
                  </a:lnTo>
                  <a:lnTo>
                    <a:pt x="810" y="123"/>
                  </a:lnTo>
                  <a:lnTo>
                    <a:pt x="584" y="339"/>
                  </a:lnTo>
                  <a:lnTo>
                    <a:pt x="463" y="593"/>
                  </a:lnTo>
                  <a:lnTo>
                    <a:pt x="102" y="823"/>
                  </a:lnTo>
                  <a:lnTo>
                    <a:pt x="0" y="1023"/>
                  </a:lnTo>
                  <a:lnTo>
                    <a:pt x="12" y="1320"/>
                  </a:lnTo>
                  <a:lnTo>
                    <a:pt x="143" y="1496"/>
                  </a:lnTo>
                  <a:lnTo>
                    <a:pt x="342" y="1564"/>
                  </a:lnTo>
                  <a:lnTo>
                    <a:pt x="518" y="1820"/>
                  </a:lnTo>
                  <a:lnTo>
                    <a:pt x="518" y="1696"/>
                  </a:lnTo>
                  <a:lnTo>
                    <a:pt x="478" y="1385"/>
                  </a:lnTo>
                  <a:lnTo>
                    <a:pt x="449" y="742"/>
                  </a:lnTo>
                  <a:lnTo>
                    <a:pt x="509" y="620"/>
                  </a:lnTo>
                  <a:lnTo>
                    <a:pt x="584" y="60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1349" y="1205"/>
              <a:ext cx="180" cy="90"/>
            </a:xfrm>
            <a:custGeom>
              <a:avLst/>
              <a:gdLst>
                <a:gd name="T0" fmla="*/ 0 w 541"/>
                <a:gd name="T1" fmla="*/ 0 h 272"/>
                <a:gd name="T2" fmla="*/ 0 w 541"/>
                <a:gd name="T3" fmla="*/ 0 h 272"/>
                <a:gd name="T4" fmla="*/ 0 w 541"/>
                <a:gd name="T5" fmla="*/ 0 h 272"/>
                <a:gd name="T6" fmla="*/ 0 w 541"/>
                <a:gd name="T7" fmla="*/ 0 h 272"/>
                <a:gd name="T8" fmla="*/ 0 w 541"/>
                <a:gd name="T9" fmla="*/ 0 h 272"/>
                <a:gd name="T10" fmla="*/ 0 w 541"/>
                <a:gd name="T11" fmla="*/ 0 h 272"/>
                <a:gd name="T12" fmla="*/ 0 w 541"/>
                <a:gd name="T13" fmla="*/ 0 h 272"/>
                <a:gd name="T14" fmla="*/ 0 w 541"/>
                <a:gd name="T15" fmla="*/ 0 h 272"/>
                <a:gd name="T16" fmla="*/ 0 w 541"/>
                <a:gd name="T17" fmla="*/ 0 h 272"/>
                <a:gd name="T18" fmla="*/ 0 w 541"/>
                <a:gd name="T19" fmla="*/ 0 h 27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41"/>
                <a:gd name="T31" fmla="*/ 0 h 272"/>
                <a:gd name="T32" fmla="*/ 541 w 541"/>
                <a:gd name="T33" fmla="*/ 272 h 27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41" h="272">
                  <a:moveTo>
                    <a:pt x="59" y="272"/>
                  </a:moveTo>
                  <a:lnTo>
                    <a:pt x="320" y="213"/>
                  </a:lnTo>
                  <a:lnTo>
                    <a:pt x="515" y="136"/>
                  </a:lnTo>
                  <a:lnTo>
                    <a:pt x="541" y="43"/>
                  </a:lnTo>
                  <a:lnTo>
                    <a:pt x="468" y="0"/>
                  </a:lnTo>
                  <a:lnTo>
                    <a:pt x="361" y="26"/>
                  </a:lnTo>
                  <a:lnTo>
                    <a:pt x="242" y="136"/>
                  </a:lnTo>
                  <a:lnTo>
                    <a:pt x="17" y="213"/>
                  </a:lnTo>
                  <a:lnTo>
                    <a:pt x="0" y="272"/>
                  </a:lnTo>
                  <a:lnTo>
                    <a:pt x="59" y="27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1588" y="1187"/>
              <a:ext cx="177" cy="82"/>
            </a:xfrm>
            <a:custGeom>
              <a:avLst/>
              <a:gdLst>
                <a:gd name="T0" fmla="*/ 0 w 530"/>
                <a:gd name="T1" fmla="*/ 0 h 246"/>
                <a:gd name="T2" fmla="*/ 0 w 530"/>
                <a:gd name="T3" fmla="*/ 0 h 246"/>
                <a:gd name="T4" fmla="*/ 0 w 530"/>
                <a:gd name="T5" fmla="*/ 0 h 246"/>
                <a:gd name="T6" fmla="*/ 0 w 530"/>
                <a:gd name="T7" fmla="*/ 0 h 246"/>
                <a:gd name="T8" fmla="*/ 0 w 530"/>
                <a:gd name="T9" fmla="*/ 0 h 246"/>
                <a:gd name="T10" fmla="*/ 0 w 530"/>
                <a:gd name="T11" fmla="*/ 0 h 246"/>
                <a:gd name="T12" fmla="*/ 0 w 530"/>
                <a:gd name="T13" fmla="*/ 0 h 246"/>
                <a:gd name="T14" fmla="*/ 0 w 530"/>
                <a:gd name="T15" fmla="*/ 0 h 246"/>
                <a:gd name="T16" fmla="*/ 0 w 530"/>
                <a:gd name="T17" fmla="*/ 0 h 246"/>
                <a:gd name="T18" fmla="*/ 0 w 530"/>
                <a:gd name="T19" fmla="*/ 0 h 246"/>
                <a:gd name="T20" fmla="*/ 0 w 530"/>
                <a:gd name="T21" fmla="*/ 0 h 246"/>
                <a:gd name="T22" fmla="*/ 0 w 530"/>
                <a:gd name="T23" fmla="*/ 0 h 2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30"/>
                <a:gd name="T37" fmla="*/ 0 h 246"/>
                <a:gd name="T38" fmla="*/ 530 w 530"/>
                <a:gd name="T39" fmla="*/ 246 h 24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30" h="246">
                  <a:moveTo>
                    <a:pt x="93" y="0"/>
                  </a:moveTo>
                  <a:lnTo>
                    <a:pt x="0" y="17"/>
                  </a:lnTo>
                  <a:lnTo>
                    <a:pt x="0" y="107"/>
                  </a:lnTo>
                  <a:lnTo>
                    <a:pt x="140" y="159"/>
                  </a:lnTo>
                  <a:lnTo>
                    <a:pt x="343" y="188"/>
                  </a:lnTo>
                  <a:lnTo>
                    <a:pt x="483" y="246"/>
                  </a:lnTo>
                  <a:lnTo>
                    <a:pt x="530" y="214"/>
                  </a:lnTo>
                  <a:lnTo>
                    <a:pt x="510" y="175"/>
                  </a:lnTo>
                  <a:lnTo>
                    <a:pt x="405" y="78"/>
                  </a:lnTo>
                  <a:lnTo>
                    <a:pt x="238" y="65"/>
                  </a:lnTo>
                  <a:lnTo>
                    <a:pt x="167" y="2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1474" y="1317"/>
              <a:ext cx="40" cy="32"/>
            </a:xfrm>
            <a:custGeom>
              <a:avLst/>
              <a:gdLst>
                <a:gd name="T0" fmla="*/ 0 w 121"/>
                <a:gd name="T1" fmla="*/ 0 h 97"/>
                <a:gd name="T2" fmla="*/ 0 w 121"/>
                <a:gd name="T3" fmla="*/ 0 h 97"/>
                <a:gd name="T4" fmla="*/ 0 w 121"/>
                <a:gd name="T5" fmla="*/ 0 h 97"/>
                <a:gd name="T6" fmla="*/ 0 w 121"/>
                <a:gd name="T7" fmla="*/ 0 h 97"/>
                <a:gd name="T8" fmla="*/ 0 w 121"/>
                <a:gd name="T9" fmla="*/ 0 h 97"/>
                <a:gd name="T10" fmla="*/ 0 w 121"/>
                <a:gd name="T11" fmla="*/ 0 h 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1"/>
                <a:gd name="T19" fmla="*/ 0 h 97"/>
                <a:gd name="T20" fmla="*/ 121 w 121"/>
                <a:gd name="T21" fmla="*/ 97 h 9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1" h="97">
                  <a:moveTo>
                    <a:pt x="121" y="30"/>
                  </a:moveTo>
                  <a:lnTo>
                    <a:pt x="60" y="0"/>
                  </a:lnTo>
                  <a:lnTo>
                    <a:pt x="0" y="54"/>
                  </a:lnTo>
                  <a:lnTo>
                    <a:pt x="45" y="97"/>
                  </a:lnTo>
                  <a:lnTo>
                    <a:pt x="106" y="97"/>
                  </a:lnTo>
                  <a:lnTo>
                    <a:pt x="121" y="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1624" y="1304"/>
              <a:ext cx="40" cy="31"/>
            </a:xfrm>
            <a:custGeom>
              <a:avLst/>
              <a:gdLst>
                <a:gd name="T0" fmla="*/ 0 w 121"/>
                <a:gd name="T1" fmla="*/ 0 h 92"/>
                <a:gd name="T2" fmla="*/ 0 w 121"/>
                <a:gd name="T3" fmla="*/ 0 h 92"/>
                <a:gd name="T4" fmla="*/ 0 w 121"/>
                <a:gd name="T5" fmla="*/ 0 h 92"/>
                <a:gd name="T6" fmla="*/ 0 w 121"/>
                <a:gd name="T7" fmla="*/ 0 h 92"/>
                <a:gd name="T8" fmla="*/ 0 w 121"/>
                <a:gd name="T9" fmla="*/ 0 h 92"/>
                <a:gd name="T10" fmla="*/ 0 w 121"/>
                <a:gd name="T11" fmla="*/ 0 h 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1"/>
                <a:gd name="T19" fmla="*/ 0 h 92"/>
                <a:gd name="T20" fmla="*/ 121 w 121"/>
                <a:gd name="T21" fmla="*/ 92 h 9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1" h="92">
                  <a:moveTo>
                    <a:pt x="59" y="0"/>
                  </a:moveTo>
                  <a:lnTo>
                    <a:pt x="0" y="54"/>
                  </a:lnTo>
                  <a:lnTo>
                    <a:pt x="47" y="92"/>
                  </a:lnTo>
                  <a:lnTo>
                    <a:pt x="106" y="92"/>
                  </a:lnTo>
                  <a:lnTo>
                    <a:pt x="121" y="24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1514" y="1372"/>
              <a:ext cx="244" cy="323"/>
            </a:xfrm>
            <a:custGeom>
              <a:avLst/>
              <a:gdLst>
                <a:gd name="T0" fmla="*/ 0 w 731"/>
                <a:gd name="T1" fmla="*/ 0 h 969"/>
                <a:gd name="T2" fmla="*/ 0 w 731"/>
                <a:gd name="T3" fmla="*/ 0 h 969"/>
                <a:gd name="T4" fmla="*/ 0 w 731"/>
                <a:gd name="T5" fmla="*/ 0 h 969"/>
                <a:gd name="T6" fmla="*/ 0 w 731"/>
                <a:gd name="T7" fmla="*/ 0 h 969"/>
                <a:gd name="T8" fmla="*/ 0 w 731"/>
                <a:gd name="T9" fmla="*/ 0 h 969"/>
                <a:gd name="T10" fmla="*/ 0 w 731"/>
                <a:gd name="T11" fmla="*/ 0 h 969"/>
                <a:gd name="T12" fmla="*/ 0 w 731"/>
                <a:gd name="T13" fmla="*/ 0 h 969"/>
                <a:gd name="T14" fmla="*/ 0 w 731"/>
                <a:gd name="T15" fmla="*/ 0 h 969"/>
                <a:gd name="T16" fmla="*/ 0 w 731"/>
                <a:gd name="T17" fmla="*/ 0 h 969"/>
                <a:gd name="T18" fmla="*/ 0 w 731"/>
                <a:gd name="T19" fmla="*/ 0 h 969"/>
                <a:gd name="T20" fmla="*/ 0 w 731"/>
                <a:gd name="T21" fmla="*/ 0 h 969"/>
                <a:gd name="T22" fmla="*/ 0 w 731"/>
                <a:gd name="T23" fmla="*/ 0 h 969"/>
                <a:gd name="T24" fmla="*/ 0 w 731"/>
                <a:gd name="T25" fmla="*/ 0 h 969"/>
                <a:gd name="T26" fmla="*/ 0 w 731"/>
                <a:gd name="T27" fmla="*/ 0 h 969"/>
                <a:gd name="T28" fmla="*/ 0 w 731"/>
                <a:gd name="T29" fmla="*/ 0 h 969"/>
                <a:gd name="T30" fmla="*/ 0 w 731"/>
                <a:gd name="T31" fmla="*/ 0 h 969"/>
                <a:gd name="T32" fmla="*/ 0 w 731"/>
                <a:gd name="T33" fmla="*/ 0 h 969"/>
                <a:gd name="T34" fmla="*/ 0 w 731"/>
                <a:gd name="T35" fmla="*/ 0 h 969"/>
                <a:gd name="T36" fmla="*/ 0 w 731"/>
                <a:gd name="T37" fmla="*/ 0 h 969"/>
                <a:gd name="T38" fmla="*/ 0 w 731"/>
                <a:gd name="T39" fmla="*/ 0 h 969"/>
                <a:gd name="T40" fmla="*/ 0 w 731"/>
                <a:gd name="T41" fmla="*/ 0 h 969"/>
                <a:gd name="T42" fmla="*/ 0 w 731"/>
                <a:gd name="T43" fmla="*/ 0 h 96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31"/>
                <a:gd name="T67" fmla="*/ 0 h 969"/>
                <a:gd name="T68" fmla="*/ 731 w 731"/>
                <a:gd name="T69" fmla="*/ 969 h 96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31" h="969">
                  <a:moveTo>
                    <a:pt x="93" y="14"/>
                  </a:moveTo>
                  <a:lnTo>
                    <a:pt x="19" y="324"/>
                  </a:lnTo>
                  <a:lnTo>
                    <a:pt x="0" y="606"/>
                  </a:lnTo>
                  <a:lnTo>
                    <a:pt x="73" y="797"/>
                  </a:lnTo>
                  <a:lnTo>
                    <a:pt x="208" y="926"/>
                  </a:lnTo>
                  <a:lnTo>
                    <a:pt x="420" y="969"/>
                  </a:lnTo>
                  <a:lnTo>
                    <a:pt x="645" y="905"/>
                  </a:lnTo>
                  <a:lnTo>
                    <a:pt x="719" y="756"/>
                  </a:lnTo>
                  <a:lnTo>
                    <a:pt x="731" y="554"/>
                  </a:lnTo>
                  <a:lnTo>
                    <a:pt x="657" y="362"/>
                  </a:lnTo>
                  <a:lnTo>
                    <a:pt x="361" y="0"/>
                  </a:lnTo>
                  <a:lnTo>
                    <a:pt x="615" y="351"/>
                  </a:lnTo>
                  <a:lnTo>
                    <a:pt x="671" y="606"/>
                  </a:lnTo>
                  <a:lnTo>
                    <a:pt x="657" y="756"/>
                  </a:lnTo>
                  <a:lnTo>
                    <a:pt x="583" y="875"/>
                  </a:lnTo>
                  <a:lnTo>
                    <a:pt x="420" y="905"/>
                  </a:lnTo>
                  <a:lnTo>
                    <a:pt x="221" y="875"/>
                  </a:lnTo>
                  <a:lnTo>
                    <a:pt x="104" y="756"/>
                  </a:lnTo>
                  <a:lnTo>
                    <a:pt x="45" y="616"/>
                  </a:lnTo>
                  <a:lnTo>
                    <a:pt x="45" y="362"/>
                  </a:lnTo>
                  <a:lnTo>
                    <a:pt x="73" y="172"/>
                  </a:lnTo>
                  <a:lnTo>
                    <a:pt x="93" y="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1438" y="1668"/>
              <a:ext cx="486" cy="93"/>
            </a:xfrm>
            <a:custGeom>
              <a:avLst/>
              <a:gdLst>
                <a:gd name="T0" fmla="*/ 0 w 1458"/>
                <a:gd name="T1" fmla="*/ 0 h 279"/>
                <a:gd name="T2" fmla="*/ 0 w 1458"/>
                <a:gd name="T3" fmla="*/ 0 h 279"/>
                <a:gd name="T4" fmla="*/ 0 w 1458"/>
                <a:gd name="T5" fmla="*/ 0 h 279"/>
                <a:gd name="T6" fmla="*/ 0 w 1458"/>
                <a:gd name="T7" fmla="*/ 0 h 279"/>
                <a:gd name="T8" fmla="*/ 0 w 1458"/>
                <a:gd name="T9" fmla="*/ 0 h 279"/>
                <a:gd name="T10" fmla="*/ 0 w 1458"/>
                <a:gd name="T11" fmla="*/ 0 h 279"/>
                <a:gd name="T12" fmla="*/ 0 w 1458"/>
                <a:gd name="T13" fmla="*/ 0 h 279"/>
                <a:gd name="T14" fmla="*/ 0 w 1458"/>
                <a:gd name="T15" fmla="*/ 0 h 279"/>
                <a:gd name="T16" fmla="*/ 0 w 1458"/>
                <a:gd name="T17" fmla="*/ 0 h 279"/>
                <a:gd name="T18" fmla="*/ 0 w 1458"/>
                <a:gd name="T19" fmla="*/ 0 h 279"/>
                <a:gd name="T20" fmla="*/ 0 w 1458"/>
                <a:gd name="T21" fmla="*/ 0 h 279"/>
                <a:gd name="T22" fmla="*/ 0 w 1458"/>
                <a:gd name="T23" fmla="*/ 0 h 279"/>
                <a:gd name="T24" fmla="*/ 0 w 1458"/>
                <a:gd name="T25" fmla="*/ 0 h 279"/>
                <a:gd name="T26" fmla="*/ 0 w 1458"/>
                <a:gd name="T27" fmla="*/ 0 h 279"/>
                <a:gd name="T28" fmla="*/ 0 w 1458"/>
                <a:gd name="T29" fmla="*/ 0 h 279"/>
                <a:gd name="T30" fmla="*/ 0 w 1458"/>
                <a:gd name="T31" fmla="*/ 0 h 279"/>
                <a:gd name="T32" fmla="*/ 0 w 1458"/>
                <a:gd name="T33" fmla="*/ 0 h 279"/>
                <a:gd name="T34" fmla="*/ 0 w 1458"/>
                <a:gd name="T35" fmla="*/ 0 h 279"/>
                <a:gd name="T36" fmla="*/ 0 w 1458"/>
                <a:gd name="T37" fmla="*/ 0 h 279"/>
                <a:gd name="T38" fmla="*/ 0 w 1458"/>
                <a:gd name="T39" fmla="*/ 0 h 279"/>
                <a:gd name="T40" fmla="*/ 0 w 1458"/>
                <a:gd name="T41" fmla="*/ 0 h 2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458"/>
                <a:gd name="T64" fmla="*/ 0 h 279"/>
                <a:gd name="T65" fmla="*/ 1458 w 1458"/>
                <a:gd name="T66" fmla="*/ 279 h 2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458" h="279">
                  <a:moveTo>
                    <a:pt x="0" y="68"/>
                  </a:moveTo>
                  <a:lnTo>
                    <a:pt x="107" y="0"/>
                  </a:lnTo>
                  <a:lnTo>
                    <a:pt x="180" y="28"/>
                  </a:lnTo>
                  <a:lnTo>
                    <a:pt x="121" y="106"/>
                  </a:lnTo>
                  <a:lnTo>
                    <a:pt x="301" y="174"/>
                  </a:lnTo>
                  <a:lnTo>
                    <a:pt x="483" y="255"/>
                  </a:lnTo>
                  <a:lnTo>
                    <a:pt x="663" y="255"/>
                  </a:lnTo>
                  <a:lnTo>
                    <a:pt x="913" y="201"/>
                  </a:lnTo>
                  <a:lnTo>
                    <a:pt x="1336" y="106"/>
                  </a:lnTo>
                  <a:lnTo>
                    <a:pt x="1336" y="28"/>
                  </a:lnTo>
                  <a:lnTo>
                    <a:pt x="1458" y="38"/>
                  </a:lnTo>
                  <a:lnTo>
                    <a:pt x="1458" y="157"/>
                  </a:lnTo>
                  <a:lnTo>
                    <a:pt x="1367" y="174"/>
                  </a:lnTo>
                  <a:lnTo>
                    <a:pt x="1313" y="149"/>
                  </a:lnTo>
                  <a:lnTo>
                    <a:pt x="725" y="279"/>
                  </a:lnTo>
                  <a:lnTo>
                    <a:pt x="464" y="279"/>
                  </a:lnTo>
                  <a:lnTo>
                    <a:pt x="180" y="157"/>
                  </a:lnTo>
                  <a:lnTo>
                    <a:pt x="121" y="149"/>
                  </a:lnTo>
                  <a:lnTo>
                    <a:pt x="61" y="174"/>
                  </a:lnTo>
                  <a:lnTo>
                    <a:pt x="0" y="149"/>
                  </a:lnTo>
                  <a:lnTo>
                    <a:pt x="0" y="6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1509" y="1718"/>
              <a:ext cx="371" cy="130"/>
            </a:xfrm>
            <a:custGeom>
              <a:avLst/>
              <a:gdLst>
                <a:gd name="T0" fmla="*/ 0 w 1112"/>
                <a:gd name="T1" fmla="*/ 0 h 392"/>
                <a:gd name="T2" fmla="*/ 0 w 1112"/>
                <a:gd name="T3" fmla="*/ 0 h 392"/>
                <a:gd name="T4" fmla="*/ 0 w 1112"/>
                <a:gd name="T5" fmla="*/ 0 h 392"/>
                <a:gd name="T6" fmla="*/ 0 w 1112"/>
                <a:gd name="T7" fmla="*/ 0 h 392"/>
                <a:gd name="T8" fmla="*/ 0 w 1112"/>
                <a:gd name="T9" fmla="*/ 0 h 392"/>
                <a:gd name="T10" fmla="*/ 0 w 1112"/>
                <a:gd name="T11" fmla="*/ 0 h 392"/>
                <a:gd name="T12" fmla="*/ 0 w 1112"/>
                <a:gd name="T13" fmla="*/ 0 h 392"/>
                <a:gd name="T14" fmla="*/ 0 w 1112"/>
                <a:gd name="T15" fmla="*/ 0 h 392"/>
                <a:gd name="T16" fmla="*/ 0 w 1112"/>
                <a:gd name="T17" fmla="*/ 0 h 392"/>
                <a:gd name="T18" fmla="*/ 0 w 1112"/>
                <a:gd name="T19" fmla="*/ 0 h 392"/>
                <a:gd name="T20" fmla="*/ 0 w 1112"/>
                <a:gd name="T21" fmla="*/ 0 h 392"/>
                <a:gd name="T22" fmla="*/ 0 w 1112"/>
                <a:gd name="T23" fmla="*/ 0 h 392"/>
                <a:gd name="T24" fmla="*/ 0 w 1112"/>
                <a:gd name="T25" fmla="*/ 0 h 392"/>
                <a:gd name="T26" fmla="*/ 0 w 1112"/>
                <a:gd name="T27" fmla="*/ 0 h 392"/>
                <a:gd name="T28" fmla="*/ 0 w 1112"/>
                <a:gd name="T29" fmla="*/ 0 h 39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112"/>
                <a:gd name="T46" fmla="*/ 0 h 392"/>
                <a:gd name="T47" fmla="*/ 1112 w 1112"/>
                <a:gd name="T48" fmla="*/ 392 h 39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112" h="392">
                  <a:moveTo>
                    <a:pt x="0" y="52"/>
                  </a:moveTo>
                  <a:lnTo>
                    <a:pt x="75" y="148"/>
                  </a:lnTo>
                  <a:lnTo>
                    <a:pt x="153" y="321"/>
                  </a:lnTo>
                  <a:lnTo>
                    <a:pt x="310" y="392"/>
                  </a:lnTo>
                  <a:lnTo>
                    <a:pt x="700" y="392"/>
                  </a:lnTo>
                  <a:lnTo>
                    <a:pt x="793" y="350"/>
                  </a:lnTo>
                  <a:lnTo>
                    <a:pt x="1112" y="0"/>
                  </a:lnTo>
                  <a:lnTo>
                    <a:pt x="1030" y="8"/>
                  </a:lnTo>
                  <a:lnTo>
                    <a:pt x="746" y="321"/>
                  </a:lnTo>
                  <a:lnTo>
                    <a:pt x="660" y="337"/>
                  </a:lnTo>
                  <a:lnTo>
                    <a:pt x="357" y="350"/>
                  </a:lnTo>
                  <a:lnTo>
                    <a:pt x="213" y="311"/>
                  </a:lnTo>
                  <a:lnTo>
                    <a:pt x="167" y="256"/>
                  </a:lnTo>
                  <a:lnTo>
                    <a:pt x="108" y="130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994" y="1353"/>
              <a:ext cx="1289" cy="805"/>
            </a:xfrm>
            <a:custGeom>
              <a:avLst/>
              <a:gdLst>
                <a:gd name="T0" fmla="*/ 0 w 3869"/>
                <a:gd name="T1" fmla="*/ 0 h 2416"/>
                <a:gd name="T2" fmla="*/ 0 w 3869"/>
                <a:gd name="T3" fmla="*/ 0 h 2416"/>
                <a:gd name="T4" fmla="*/ 0 w 3869"/>
                <a:gd name="T5" fmla="*/ 0 h 2416"/>
                <a:gd name="T6" fmla="*/ 0 w 3869"/>
                <a:gd name="T7" fmla="*/ 0 h 2416"/>
                <a:gd name="T8" fmla="*/ 0 w 3869"/>
                <a:gd name="T9" fmla="*/ 0 h 2416"/>
                <a:gd name="T10" fmla="*/ 0 w 3869"/>
                <a:gd name="T11" fmla="*/ 0 h 2416"/>
                <a:gd name="T12" fmla="*/ 0 w 3869"/>
                <a:gd name="T13" fmla="*/ 0 h 2416"/>
                <a:gd name="T14" fmla="*/ 0 w 3869"/>
                <a:gd name="T15" fmla="*/ 0 h 2416"/>
                <a:gd name="T16" fmla="*/ 0 w 3869"/>
                <a:gd name="T17" fmla="*/ 0 h 2416"/>
                <a:gd name="T18" fmla="*/ 0 w 3869"/>
                <a:gd name="T19" fmla="*/ 0 h 2416"/>
                <a:gd name="T20" fmla="*/ 0 w 3869"/>
                <a:gd name="T21" fmla="*/ 0 h 2416"/>
                <a:gd name="T22" fmla="*/ 0 w 3869"/>
                <a:gd name="T23" fmla="*/ 0 h 2416"/>
                <a:gd name="T24" fmla="*/ 0 w 3869"/>
                <a:gd name="T25" fmla="*/ 0 h 2416"/>
                <a:gd name="T26" fmla="*/ 0 w 3869"/>
                <a:gd name="T27" fmla="*/ 0 h 2416"/>
                <a:gd name="T28" fmla="*/ 0 w 3869"/>
                <a:gd name="T29" fmla="*/ 0 h 2416"/>
                <a:gd name="T30" fmla="*/ 1 w 3869"/>
                <a:gd name="T31" fmla="*/ 0 h 2416"/>
                <a:gd name="T32" fmla="*/ 1 w 3869"/>
                <a:gd name="T33" fmla="*/ 0 h 2416"/>
                <a:gd name="T34" fmla="*/ 1 w 3869"/>
                <a:gd name="T35" fmla="*/ 0 h 2416"/>
                <a:gd name="T36" fmla="*/ 1 w 3869"/>
                <a:gd name="T37" fmla="*/ 0 h 2416"/>
                <a:gd name="T38" fmla="*/ 1 w 3869"/>
                <a:gd name="T39" fmla="*/ 0 h 2416"/>
                <a:gd name="T40" fmla="*/ 1 w 3869"/>
                <a:gd name="T41" fmla="*/ 0 h 2416"/>
                <a:gd name="T42" fmla="*/ 1 w 3869"/>
                <a:gd name="T43" fmla="*/ 0 h 2416"/>
                <a:gd name="T44" fmla="*/ 1 w 3869"/>
                <a:gd name="T45" fmla="*/ 0 h 2416"/>
                <a:gd name="T46" fmla="*/ 1 w 3869"/>
                <a:gd name="T47" fmla="*/ 0 h 2416"/>
                <a:gd name="T48" fmla="*/ 1 w 3869"/>
                <a:gd name="T49" fmla="*/ 0 h 2416"/>
                <a:gd name="T50" fmla="*/ 1 w 3869"/>
                <a:gd name="T51" fmla="*/ 0 h 2416"/>
                <a:gd name="T52" fmla="*/ 1 w 3869"/>
                <a:gd name="T53" fmla="*/ 0 h 2416"/>
                <a:gd name="T54" fmla="*/ 1 w 3869"/>
                <a:gd name="T55" fmla="*/ 0 h 2416"/>
                <a:gd name="T56" fmla="*/ 0 w 3869"/>
                <a:gd name="T57" fmla="*/ 0 h 2416"/>
                <a:gd name="T58" fmla="*/ 0 w 3869"/>
                <a:gd name="T59" fmla="*/ 0 h 2416"/>
                <a:gd name="T60" fmla="*/ 0 w 3869"/>
                <a:gd name="T61" fmla="*/ 0 h 2416"/>
                <a:gd name="T62" fmla="*/ 0 w 3869"/>
                <a:gd name="T63" fmla="*/ 0 h 2416"/>
                <a:gd name="T64" fmla="*/ 0 w 3869"/>
                <a:gd name="T65" fmla="*/ 0 h 2416"/>
                <a:gd name="T66" fmla="*/ 0 w 3869"/>
                <a:gd name="T67" fmla="*/ 0 h 2416"/>
                <a:gd name="T68" fmla="*/ 0 w 3869"/>
                <a:gd name="T69" fmla="*/ 0 h 2416"/>
                <a:gd name="T70" fmla="*/ 0 w 3869"/>
                <a:gd name="T71" fmla="*/ 0 h 2416"/>
                <a:gd name="T72" fmla="*/ 0 w 3869"/>
                <a:gd name="T73" fmla="*/ 0 h 2416"/>
                <a:gd name="T74" fmla="*/ 0 w 3869"/>
                <a:gd name="T75" fmla="*/ 0 h 2416"/>
                <a:gd name="T76" fmla="*/ 0 w 3869"/>
                <a:gd name="T77" fmla="*/ 0 h 2416"/>
                <a:gd name="T78" fmla="*/ 0 w 3869"/>
                <a:gd name="T79" fmla="*/ 0 h 2416"/>
                <a:gd name="T80" fmla="*/ 0 w 3869"/>
                <a:gd name="T81" fmla="*/ 0 h 2416"/>
                <a:gd name="T82" fmla="*/ 0 w 3869"/>
                <a:gd name="T83" fmla="*/ 0 h 2416"/>
                <a:gd name="T84" fmla="*/ 0 w 3869"/>
                <a:gd name="T85" fmla="*/ 0 h 2416"/>
                <a:gd name="T86" fmla="*/ 0 w 3869"/>
                <a:gd name="T87" fmla="*/ 0 h 2416"/>
                <a:gd name="T88" fmla="*/ 0 w 3869"/>
                <a:gd name="T89" fmla="*/ 0 h 2416"/>
                <a:gd name="T90" fmla="*/ 0 w 3869"/>
                <a:gd name="T91" fmla="*/ 0 h 2416"/>
                <a:gd name="T92" fmla="*/ 0 w 3869"/>
                <a:gd name="T93" fmla="*/ 0 h 2416"/>
                <a:gd name="T94" fmla="*/ 0 w 3869"/>
                <a:gd name="T95" fmla="*/ 0 h 24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869"/>
                <a:gd name="T145" fmla="*/ 0 h 2416"/>
                <a:gd name="T146" fmla="*/ 3869 w 3869"/>
                <a:gd name="T147" fmla="*/ 2416 h 241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869" h="2416">
                  <a:moveTo>
                    <a:pt x="662" y="554"/>
                  </a:moveTo>
                  <a:lnTo>
                    <a:pt x="751" y="864"/>
                  </a:lnTo>
                  <a:lnTo>
                    <a:pt x="871" y="1444"/>
                  </a:lnTo>
                  <a:lnTo>
                    <a:pt x="992" y="1781"/>
                  </a:lnTo>
                  <a:lnTo>
                    <a:pt x="1157" y="1913"/>
                  </a:lnTo>
                  <a:lnTo>
                    <a:pt x="1534" y="2078"/>
                  </a:lnTo>
                  <a:lnTo>
                    <a:pt x="1783" y="2143"/>
                  </a:lnTo>
                  <a:lnTo>
                    <a:pt x="1938" y="2254"/>
                  </a:lnTo>
                  <a:lnTo>
                    <a:pt x="2145" y="2297"/>
                  </a:lnTo>
                  <a:lnTo>
                    <a:pt x="2247" y="2186"/>
                  </a:lnTo>
                  <a:lnTo>
                    <a:pt x="2414" y="2254"/>
                  </a:lnTo>
                  <a:lnTo>
                    <a:pt x="2659" y="2237"/>
                  </a:lnTo>
                  <a:lnTo>
                    <a:pt x="2744" y="2143"/>
                  </a:lnTo>
                  <a:lnTo>
                    <a:pt x="2951" y="2037"/>
                  </a:lnTo>
                  <a:lnTo>
                    <a:pt x="3243" y="1888"/>
                  </a:lnTo>
                  <a:lnTo>
                    <a:pt x="3394" y="1703"/>
                  </a:lnTo>
                  <a:lnTo>
                    <a:pt x="3449" y="1472"/>
                  </a:lnTo>
                  <a:lnTo>
                    <a:pt x="3421" y="361"/>
                  </a:lnTo>
                  <a:lnTo>
                    <a:pt x="3527" y="530"/>
                  </a:lnTo>
                  <a:lnTo>
                    <a:pt x="3810" y="446"/>
                  </a:lnTo>
                  <a:lnTo>
                    <a:pt x="3643" y="71"/>
                  </a:lnTo>
                  <a:lnTo>
                    <a:pt x="3332" y="27"/>
                  </a:lnTo>
                  <a:lnTo>
                    <a:pt x="3674" y="0"/>
                  </a:lnTo>
                  <a:lnTo>
                    <a:pt x="3869" y="229"/>
                  </a:lnTo>
                  <a:lnTo>
                    <a:pt x="3858" y="484"/>
                  </a:lnTo>
                  <a:lnTo>
                    <a:pt x="3527" y="744"/>
                  </a:lnTo>
                  <a:lnTo>
                    <a:pt x="3500" y="1673"/>
                  </a:lnTo>
                  <a:lnTo>
                    <a:pt x="3301" y="2023"/>
                  </a:lnTo>
                  <a:lnTo>
                    <a:pt x="2701" y="2297"/>
                  </a:lnTo>
                  <a:lnTo>
                    <a:pt x="2247" y="2416"/>
                  </a:lnTo>
                  <a:lnTo>
                    <a:pt x="1876" y="2254"/>
                  </a:lnTo>
                  <a:lnTo>
                    <a:pt x="1514" y="2210"/>
                  </a:lnTo>
                  <a:lnTo>
                    <a:pt x="1172" y="2037"/>
                  </a:lnTo>
                  <a:lnTo>
                    <a:pt x="992" y="1849"/>
                  </a:lnTo>
                  <a:lnTo>
                    <a:pt x="801" y="1472"/>
                  </a:lnTo>
                  <a:lnTo>
                    <a:pt x="662" y="769"/>
                  </a:lnTo>
                  <a:lnTo>
                    <a:pt x="448" y="854"/>
                  </a:lnTo>
                  <a:lnTo>
                    <a:pt x="206" y="731"/>
                  </a:lnTo>
                  <a:lnTo>
                    <a:pt x="0" y="381"/>
                  </a:lnTo>
                  <a:lnTo>
                    <a:pt x="59" y="177"/>
                  </a:lnTo>
                  <a:lnTo>
                    <a:pt x="206" y="96"/>
                  </a:lnTo>
                  <a:lnTo>
                    <a:pt x="234" y="135"/>
                  </a:lnTo>
                  <a:lnTo>
                    <a:pt x="104" y="202"/>
                  </a:lnTo>
                  <a:lnTo>
                    <a:pt x="59" y="361"/>
                  </a:lnTo>
                  <a:lnTo>
                    <a:pt x="268" y="716"/>
                  </a:lnTo>
                  <a:lnTo>
                    <a:pt x="648" y="716"/>
                  </a:lnTo>
                  <a:lnTo>
                    <a:pt x="568" y="361"/>
                  </a:lnTo>
                  <a:lnTo>
                    <a:pt x="662" y="55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1565" y="1905"/>
              <a:ext cx="214" cy="37"/>
            </a:xfrm>
            <a:custGeom>
              <a:avLst/>
              <a:gdLst>
                <a:gd name="T0" fmla="*/ 0 w 641"/>
                <a:gd name="T1" fmla="*/ 0 h 111"/>
                <a:gd name="T2" fmla="*/ 0 w 641"/>
                <a:gd name="T3" fmla="*/ 0 h 111"/>
                <a:gd name="T4" fmla="*/ 0 w 641"/>
                <a:gd name="T5" fmla="*/ 0 h 111"/>
                <a:gd name="T6" fmla="*/ 0 w 641"/>
                <a:gd name="T7" fmla="*/ 0 h 111"/>
                <a:gd name="T8" fmla="*/ 0 w 641"/>
                <a:gd name="T9" fmla="*/ 0 h 111"/>
                <a:gd name="T10" fmla="*/ 0 w 641"/>
                <a:gd name="T11" fmla="*/ 0 h 111"/>
                <a:gd name="T12" fmla="*/ 0 w 641"/>
                <a:gd name="T13" fmla="*/ 0 h 111"/>
                <a:gd name="T14" fmla="*/ 0 w 641"/>
                <a:gd name="T15" fmla="*/ 0 h 111"/>
                <a:gd name="T16" fmla="*/ 0 w 641"/>
                <a:gd name="T17" fmla="*/ 0 h 111"/>
                <a:gd name="T18" fmla="*/ 0 w 641"/>
                <a:gd name="T19" fmla="*/ 0 h 111"/>
                <a:gd name="T20" fmla="*/ 0 w 641"/>
                <a:gd name="T21" fmla="*/ 0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41"/>
                <a:gd name="T34" fmla="*/ 0 h 111"/>
                <a:gd name="T35" fmla="*/ 641 w 641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41" h="111">
                  <a:moveTo>
                    <a:pt x="34" y="0"/>
                  </a:moveTo>
                  <a:lnTo>
                    <a:pt x="121" y="47"/>
                  </a:lnTo>
                  <a:lnTo>
                    <a:pt x="298" y="70"/>
                  </a:lnTo>
                  <a:lnTo>
                    <a:pt x="431" y="70"/>
                  </a:lnTo>
                  <a:lnTo>
                    <a:pt x="614" y="47"/>
                  </a:lnTo>
                  <a:lnTo>
                    <a:pt x="641" y="86"/>
                  </a:lnTo>
                  <a:lnTo>
                    <a:pt x="519" y="111"/>
                  </a:lnTo>
                  <a:lnTo>
                    <a:pt x="298" y="111"/>
                  </a:lnTo>
                  <a:lnTo>
                    <a:pt x="121" y="86"/>
                  </a:lnTo>
                  <a:lnTo>
                    <a:pt x="0" y="27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1009" y="1453"/>
              <a:ext cx="188" cy="57"/>
            </a:xfrm>
            <a:custGeom>
              <a:avLst/>
              <a:gdLst>
                <a:gd name="T0" fmla="*/ 0 w 566"/>
                <a:gd name="T1" fmla="*/ 0 h 172"/>
                <a:gd name="T2" fmla="*/ 0 w 566"/>
                <a:gd name="T3" fmla="*/ 0 h 172"/>
                <a:gd name="T4" fmla="*/ 0 w 566"/>
                <a:gd name="T5" fmla="*/ 0 h 172"/>
                <a:gd name="T6" fmla="*/ 0 w 566"/>
                <a:gd name="T7" fmla="*/ 0 h 172"/>
                <a:gd name="T8" fmla="*/ 0 w 566"/>
                <a:gd name="T9" fmla="*/ 0 h 172"/>
                <a:gd name="T10" fmla="*/ 0 w 566"/>
                <a:gd name="T11" fmla="*/ 0 h 172"/>
                <a:gd name="T12" fmla="*/ 0 w 566"/>
                <a:gd name="T13" fmla="*/ 0 h 172"/>
                <a:gd name="T14" fmla="*/ 0 w 566"/>
                <a:gd name="T15" fmla="*/ 0 h 172"/>
                <a:gd name="T16" fmla="*/ 0 w 566"/>
                <a:gd name="T17" fmla="*/ 0 h 1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66"/>
                <a:gd name="T28" fmla="*/ 0 h 172"/>
                <a:gd name="T29" fmla="*/ 566 w 566"/>
                <a:gd name="T30" fmla="*/ 172 h 17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66" h="172">
                  <a:moveTo>
                    <a:pt x="542" y="108"/>
                  </a:moveTo>
                  <a:lnTo>
                    <a:pt x="375" y="22"/>
                  </a:lnTo>
                  <a:lnTo>
                    <a:pt x="176" y="0"/>
                  </a:lnTo>
                  <a:lnTo>
                    <a:pt x="14" y="0"/>
                  </a:lnTo>
                  <a:lnTo>
                    <a:pt x="0" y="51"/>
                  </a:lnTo>
                  <a:lnTo>
                    <a:pt x="208" y="51"/>
                  </a:lnTo>
                  <a:lnTo>
                    <a:pt x="403" y="94"/>
                  </a:lnTo>
                  <a:lnTo>
                    <a:pt x="566" y="172"/>
                  </a:lnTo>
                  <a:lnTo>
                    <a:pt x="542" y="10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2134" y="1385"/>
              <a:ext cx="96" cy="95"/>
            </a:xfrm>
            <a:custGeom>
              <a:avLst/>
              <a:gdLst>
                <a:gd name="T0" fmla="*/ 0 w 289"/>
                <a:gd name="T1" fmla="*/ 0 h 285"/>
                <a:gd name="T2" fmla="*/ 0 w 289"/>
                <a:gd name="T3" fmla="*/ 0 h 285"/>
                <a:gd name="T4" fmla="*/ 0 w 289"/>
                <a:gd name="T5" fmla="*/ 0 h 285"/>
                <a:gd name="T6" fmla="*/ 0 w 289"/>
                <a:gd name="T7" fmla="*/ 0 h 285"/>
                <a:gd name="T8" fmla="*/ 0 w 289"/>
                <a:gd name="T9" fmla="*/ 0 h 285"/>
                <a:gd name="T10" fmla="*/ 0 w 289"/>
                <a:gd name="T11" fmla="*/ 0 h 285"/>
                <a:gd name="T12" fmla="*/ 0 w 289"/>
                <a:gd name="T13" fmla="*/ 0 h 2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9"/>
                <a:gd name="T22" fmla="*/ 0 h 285"/>
                <a:gd name="T23" fmla="*/ 289 w 289"/>
                <a:gd name="T24" fmla="*/ 285 h 28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9" h="285">
                  <a:moveTo>
                    <a:pt x="0" y="217"/>
                  </a:moveTo>
                  <a:lnTo>
                    <a:pt x="94" y="106"/>
                  </a:lnTo>
                  <a:lnTo>
                    <a:pt x="270" y="0"/>
                  </a:lnTo>
                  <a:lnTo>
                    <a:pt x="289" y="55"/>
                  </a:lnTo>
                  <a:lnTo>
                    <a:pt x="134" y="133"/>
                  </a:lnTo>
                  <a:lnTo>
                    <a:pt x="0" y="285"/>
                  </a:lnTo>
                  <a:lnTo>
                    <a:pt x="0" y="21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319" y="1866"/>
              <a:ext cx="971" cy="1052"/>
            </a:xfrm>
            <a:custGeom>
              <a:avLst/>
              <a:gdLst>
                <a:gd name="T0" fmla="*/ 0 w 2913"/>
                <a:gd name="T1" fmla="*/ 0 h 3156"/>
                <a:gd name="T2" fmla="*/ 0 w 2913"/>
                <a:gd name="T3" fmla="*/ 0 h 3156"/>
                <a:gd name="T4" fmla="*/ 0 w 2913"/>
                <a:gd name="T5" fmla="*/ 0 h 3156"/>
                <a:gd name="T6" fmla="*/ 0 w 2913"/>
                <a:gd name="T7" fmla="*/ 0 h 3156"/>
                <a:gd name="T8" fmla="*/ 0 w 2913"/>
                <a:gd name="T9" fmla="*/ 0 h 3156"/>
                <a:gd name="T10" fmla="*/ 0 w 2913"/>
                <a:gd name="T11" fmla="*/ 0 h 3156"/>
                <a:gd name="T12" fmla="*/ 0 w 2913"/>
                <a:gd name="T13" fmla="*/ 0 h 3156"/>
                <a:gd name="T14" fmla="*/ 0 w 2913"/>
                <a:gd name="T15" fmla="*/ 0 h 3156"/>
                <a:gd name="T16" fmla="*/ 0 w 2913"/>
                <a:gd name="T17" fmla="*/ 0 h 3156"/>
                <a:gd name="T18" fmla="*/ 0 w 2913"/>
                <a:gd name="T19" fmla="*/ 0 h 3156"/>
                <a:gd name="T20" fmla="*/ 0 w 2913"/>
                <a:gd name="T21" fmla="*/ 0 h 3156"/>
                <a:gd name="T22" fmla="*/ 0 w 2913"/>
                <a:gd name="T23" fmla="*/ 0 h 3156"/>
                <a:gd name="T24" fmla="*/ 0 w 2913"/>
                <a:gd name="T25" fmla="*/ 0 h 3156"/>
                <a:gd name="T26" fmla="*/ 0 w 2913"/>
                <a:gd name="T27" fmla="*/ 0 h 3156"/>
                <a:gd name="T28" fmla="*/ 0 w 2913"/>
                <a:gd name="T29" fmla="*/ 0 h 3156"/>
                <a:gd name="T30" fmla="*/ 0 w 2913"/>
                <a:gd name="T31" fmla="*/ 0 h 3156"/>
                <a:gd name="T32" fmla="*/ 0 w 2913"/>
                <a:gd name="T33" fmla="*/ 0 h 3156"/>
                <a:gd name="T34" fmla="*/ 0 w 2913"/>
                <a:gd name="T35" fmla="*/ 0 h 3156"/>
                <a:gd name="T36" fmla="*/ 0 w 2913"/>
                <a:gd name="T37" fmla="*/ 0 h 3156"/>
                <a:gd name="T38" fmla="*/ 0 w 2913"/>
                <a:gd name="T39" fmla="*/ 0 h 3156"/>
                <a:gd name="T40" fmla="*/ 0 w 2913"/>
                <a:gd name="T41" fmla="*/ 0 h 3156"/>
                <a:gd name="T42" fmla="*/ 0 w 2913"/>
                <a:gd name="T43" fmla="*/ 0 h 3156"/>
                <a:gd name="T44" fmla="*/ 0 w 2913"/>
                <a:gd name="T45" fmla="*/ 0 h 3156"/>
                <a:gd name="T46" fmla="*/ 0 w 2913"/>
                <a:gd name="T47" fmla="*/ 0 h 3156"/>
                <a:gd name="T48" fmla="*/ 0 w 2913"/>
                <a:gd name="T49" fmla="*/ 0 h 3156"/>
                <a:gd name="T50" fmla="*/ 0 w 2913"/>
                <a:gd name="T51" fmla="*/ 0 h 3156"/>
                <a:gd name="T52" fmla="*/ 0 w 2913"/>
                <a:gd name="T53" fmla="*/ 0 h 3156"/>
                <a:gd name="T54" fmla="*/ 0 w 2913"/>
                <a:gd name="T55" fmla="*/ 0 h 3156"/>
                <a:gd name="T56" fmla="*/ 0 w 2913"/>
                <a:gd name="T57" fmla="*/ 0 h 3156"/>
                <a:gd name="T58" fmla="*/ 0 w 2913"/>
                <a:gd name="T59" fmla="*/ 0 h 3156"/>
                <a:gd name="T60" fmla="*/ 0 w 2913"/>
                <a:gd name="T61" fmla="*/ 0 h 3156"/>
                <a:gd name="T62" fmla="*/ 0 w 2913"/>
                <a:gd name="T63" fmla="*/ 0 h 3156"/>
                <a:gd name="T64" fmla="*/ 0 w 2913"/>
                <a:gd name="T65" fmla="*/ 0 h 3156"/>
                <a:gd name="T66" fmla="*/ 0 w 2913"/>
                <a:gd name="T67" fmla="*/ 0 h 3156"/>
                <a:gd name="T68" fmla="*/ 0 w 2913"/>
                <a:gd name="T69" fmla="*/ 0 h 3156"/>
                <a:gd name="T70" fmla="*/ 0 w 2913"/>
                <a:gd name="T71" fmla="*/ 0 h 3156"/>
                <a:gd name="T72" fmla="*/ 0 w 2913"/>
                <a:gd name="T73" fmla="*/ 0 h 3156"/>
                <a:gd name="T74" fmla="*/ 0 w 2913"/>
                <a:gd name="T75" fmla="*/ 0 h 3156"/>
                <a:gd name="T76" fmla="*/ 0 w 2913"/>
                <a:gd name="T77" fmla="*/ 0 h 3156"/>
                <a:gd name="T78" fmla="*/ 0 w 2913"/>
                <a:gd name="T79" fmla="*/ 0 h 3156"/>
                <a:gd name="T80" fmla="*/ 0 w 2913"/>
                <a:gd name="T81" fmla="*/ 0 h 3156"/>
                <a:gd name="T82" fmla="*/ 0 w 2913"/>
                <a:gd name="T83" fmla="*/ 0 h 31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13"/>
                <a:gd name="T127" fmla="*/ 0 h 3156"/>
                <a:gd name="T128" fmla="*/ 2913 w 2913"/>
                <a:gd name="T129" fmla="*/ 3156 h 315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13" h="3156">
                  <a:moveTo>
                    <a:pt x="2859" y="0"/>
                  </a:moveTo>
                  <a:lnTo>
                    <a:pt x="2064" y="202"/>
                  </a:lnTo>
                  <a:lnTo>
                    <a:pt x="1211" y="664"/>
                  </a:lnTo>
                  <a:lnTo>
                    <a:pt x="712" y="792"/>
                  </a:lnTo>
                  <a:lnTo>
                    <a:pt x="623" y="1054"/>
                  </a:lnTo>
                  <a:lnTo>
                    <a:pt x="433" y="1099"/>
                  </a:lnTo>
                  <a:lnTo>
                    <a:pt x="210" y="1581"/>
                  </a:lnTo>
                  <a:lnTo>
                    <a:pt x="366" y="2006"/>
                  </a:lnTo>
                  <a:lnTo>
                    <a:pt x="223" y="2265"/>
                  </a:lnTo>
                  <a:lnTo>
                    <a:pt x="331" y="2424"/>
                  </a:lnTo>
                  <a:lnTo>
                    <a:pt x="0" y="2940"/>
                  </a:lnTo>
                  <a:lnTo>
                    <a:pt x="90" y="3029"/>
                  </a:lnTo>
                  <a:lnTo>
                    <a:pt x="195" y="2985"/>
                  </a:lnTo>
                  <a:lnTo>
                    <a:pt x="141" y="2907"/>
                  </a:lnTo>
                  <a:lnTo>
                    <a:pt x="476" y="2376"/>
                  </a:lnTo>
                  <a:lnTo>
                    <a:pt x="1226" y="2394"/>
                  </a:lnTo>
                  <a:lnTo>
                    <a:pt x="2047" y="2999"/>
                  </a:lnTo>
                  <a:lnTo>
                    <a:pt x="901" y="2952"/>
                  </a:lnTo>
                  <a:lnTo>
                    <a:pt x="1245" y="2985"/>
                  </a:lnTo>
                  <a:lnTo>
                    <a:pt x="1574" y="3156"/>
                  </a:lnTo>
                  <a:lnTo>
                    <a:pt x="2422" y="3091"/>
                  </a:lnTo>
                  <a:lnTo>
                    <a:pt x="2913" y="3091"/>
                  </a:lnTo>
                  <a:lnTo>
                    <a:pt x="2407" y="3029"/>
                  </a:lnTo>
                  <a:lnTo>
                    <a:pt x="2407" y="2686"/>
                  </a:lnTo>
                  <a:lnTo>
                    <a:pt x="1824" y="1727"/>
                  </a:lnTo>
                  <a:lnTo>
                    <a:pt x="1313" y="1384"/>
                  </a:lnTo>
                  <a:lnTo>
                    <a:pt x="1800" y="1786"/>
                  </a:lnTo>
                  <a:lnTo>
                    <a:pt x="2115" y="2457"/>
                  </a:lnTo>
                  <a:lnTo>
                    <a:pt x="2115" y="2940"/>
                  </a:lnTo>
                  <a:lnTo>
                    <a:pt x="1226" y="2318"/>
                  </a:lnTo>
                  <a:lnTo>
                    <a:pt x="854" y="2220"/>
                  </a:lnTo>
                  <a:lnTo>
                    <a:pt x="418" y="1973"/>
                  </a:lnTo>
                  <a:lnTo>
                    <a:pt x="304" y="1630"/>
                  </a:lnTo>
                  <a:lnTo>
                    <a:pt x="433" y="1445"/>
                  </a:lnTo>
                  <a:lnTo>
                    <a:pt x="433" y="1176"/>
                  </a:lnTo>
                  <a:lnTo>
                    <a:pt x="647" y="1086"/>
                  </a:lnTo>
                  <a:lnTo>
                    <a:pt x="901" y="1176"/>
                  </a:lnTo>
                  <a:lnTo>
                    <a:pt x="762" y="962"/>
                  </a:lnTo>
                  <a:lnTo>
                    <a:pt x="854" y="778"/>
                  </a:lnTo>
                  <a:lnTo>
                    <a:pt x="1245" y="697"/>
                  </a:lnTo>
                  <a:lnTo>
                    <a:pt x="2129" y="202"/>
                  </a:lnTo>
                  <a:lnTo>
                    <a:pt x="285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292" y="2835"/>
              <a:ext cx="1019" cy="570"/>
            </a:xfrm>
            <a:custGeom>
              <a:avLst/>
              <a:gdLst>
                <a:gd name="T0" fmla="*/ 0 w 3059"/>
                <a:gd name="T1" fmla="*/ 0 h 1708"/>
                <a:gd name="T2" fmla="*/ 0 w 3059"/>
                <a:gd name="T3" fmla="*/ 0 h 1708"/>
                <a:gd name="T4" fmla="*/ 0 w 3059"/>
                <a:gd name="T5" fmla="*/ 0 h 1708"/>
                <a:gd name="T6" fmla="*/ 0 w 3059"/>
                <a:gd name="T7" fmla="*/ 0 h 1708"/>
                <a:gd name="T8" fmla="*/ 0 w 3059"/>
                <a:gd name="T9" fmla="*/ 0 h 1708"/>
                <a:gd name="T10" fmla="*/ 0 w 3059"/>
                <a:gd name="T11" fmla="*/ 0 h 1708"/>
                <a:gd name="T12" fmla="*/ 0 w 3059"/>
                <a:gd name="T13" fmla="*/ 0 h 1708"/>
                <a:gd name="T14" fmla="*/ 0 w 3059"/>
                <a:gd name="T15" fmla="*/ 0 h 1708"/>
                <a:gd name="T16" fmla="*/ 0 w 3059"/>
                <a:gd name="T17" fmla="*/ 0 h 1708"/>
                <a:gd name="T18" fmla="*/ 0 w 3059"/>
                <a:gd name="T19" fmla="*/ 0 h 1708"/>
                <a:gd name="T20" fmla="*/ 0 w 3059"/>
                <a:gd name="T21" fmla="*/ 0 h 1708"/>
                <a:gd name="T22" fmla="*/ 0 w 3059"/>
                <a:gd name="T23" fmla="*/ 0 h 1708"/>
                <a:gd name="T24" fmla="*/ 0 w 3059"/>
                <a:gd name="T25" fmla="*/ 0 h 1708"/>
                <a:gd name="T26" fmla="*/ 0 w 3059"/>
                <a:gd name="T27" fmla="*/ 0 h 1708"/>
                <a:gd name="T28" fmla="*/ 0 w 3059"/>
                <a:gd name="T29" fmla="*/ 0 h 1708"/>
                <a:gd name="T30" fmla="*/ 0 w 3059"/>
                <a:gd name="T31" fmla="*/ 0 h 1708"/>
                <a:gd name="T32" fmla="*/ 0 w 3059"/>
                <a:gd name="T33" fmla="*/ 0 h 1708"/>
                <a:gd name="T34" fmla="*/ 0 w 3059"/>
                <a:gd name="T35" fmla="*/ 0 h 1708"/>
                <a:gd name="T36" fmla="*/ 0 w 3059"/>
                <a:gd name="T37" fmla="*/ 0 h 170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059"/>
                <a:gd name="T58" fmla="*/ 0 h 1708"/>
                <a:gd name="T59" fmla="*/ 3059 w 3059"/>
                <a:gd name="T60" fmla="*/ 1708 h 170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059" h="1708">
                  <a:moveTo>
                    <a:pt x="499" y="0"/>
                  </a:moveTo>
                  <a:lnTo>
                    <a:pt x="81" y="278"/>
                  </a:lnTo>
                  <a:lnTo>
                    <a:pt x="81" y="651"/>
                  </a:lnTo>
                  <a:lnTo>
                    <a:pt x="607" y="1272"/>
                  </a:lnTo>
                  <a:lnTo>
                    <a:pt x="1729" y="1162"/>
                  </a:lnTo>
                  <a:lnTo>
                    <a:pt x="2230" y="1474"/>
                  </a:lnTo>
                  <a:lnTo>
                    <a:pt x="2628" y="1460"/>
                  </a:lnTo>
                  <a:lnTo>
                    <a:pt x="2686" y="839"/>
                  </a:lnTo>
                  <a:lnTo>
                    <a:pt x="3059" y="230"/>
                  </a:lnTo>
                  <a:lnTo>
                    <a:pt x="2833" y="744"/>
                  </a:lnTo>
                  <a:lnTo>
                    <a:pt x="2833" y="1272"/>
                  </a:lnTo>
                  <a:lnTo>
                    <a:pt x="2955" y="1708"/>
                  </a:lnTo>
                  <a:lnTo>
                    <a:pt x="2196" y="1662"/>
                  </a:lnTo>
                  <a:lnTo>
                    <a:pt x="1484" y="1537"/>
                  </a:lnTo>
                  <a:lnTo>
                    <a:pt x="690" y="1537"/>
                  </a:lnTo>
                  <a:lnTo>
                    <a:pt x="343" y="1209"/>
                  </a:lnTo>
                  <a:lnTo>
                    <a:pt x="0" y="625"/>
                  </a:lnTo>
                  <a:lnTo>
                    <a:pt x="12" y="184"/>
                  </a:lnTo>
                  <a:lnTo>
                    <a:pt x="49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2078" y="2466"/>
              <a:ext cx="186" cy="291"/>
            </a:xfrm>
            <a:custGeom>
              <a:avLst/>
              <a:gdLst>
                <a:gd name="T0" fmla="*/ 0 w 556"/>
                <a:gd name="T1" fmla="*/ 0 h 874"/>
                <a:gd name="T2" fmla="*/ 0 w 556"/>
                <a:gd name="T3" fmla="*/ 0 h 874"/>
                <a:gd name="T4" fmla="*/ 0 w 556"/>
                <a:gd name="T5" fmla="*/ 0 h 874"/>
                <a:gd name="T6" fmla="*/ 0 w 556"/>
                <a:gd name="T7" fmla="*/ 0 h 874"/>
                <a:gd name="T8" fmla="*/ 0 w 556"/>
                <a:gd name="T9" fmla="*/ 0 h 874"/>
                <a:gd name="T10" fmla="*/ 0 w 556"/>
                <a:gd name="T11" fmla="*/ 0 h 874"/>
                <a:gd name="T12" fmla="*/ 0 w 556"/>
                <a:gd name="T13" fmla="*/ 0 h 8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56"/>
                <a:gd name="T22" fmla="*/ 0 h 874"/>
                <a:gd name="T23" fmla="*/ 556 w 556"/>
                <a:gd name="T24" fmla="*/ 874 h 87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56" h="874">
                  <a:moveTo>
                    <a:pt x="0" y="814"/>
                  </a:moveTo>
                  <a:lnTo>
                    <a:pt x="249" y="503"/>
                  </a:lnTo>
                  <a:lnTo>
                    <a:pt x="522" y="0"/>
                  </a:lnTo>
                  <a:lnTo>
                    <a:pt x="556" y="155"/>
                  </a:lnTo>
                  <a:lnTo>
                    <a:pt x="316" y="567"/>
                  </a:lnTo>
                  <a:lnTo>
                    <a:pt x="75" y="874"/>
                  </a:lnTo>
                  <a:lnTo>
                    <a:pt x="0" y="81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1404" y="2105"/>
              <a:ext cx="786" cy="766"/>
            </a:xfrm>
            <a:custGeom>
              <a:avLst/>
              <a:gdLst>
                <a:gd name="T0" fmla="*/ 0 w 2358"/>
                <a:gd name="T1" fmla="*/ 0 h 2296"/>
                <a:gd name="T2" fmla="*/ 0 w 2358"/>
                <a:gd name="T3" fmla="*/ 0 h 2296"/>
                <a:gd name="T4" fmla="*/ 0 w 2358"/>
                <a:gd name="T5" fmla="*/ 0 h 2296"/>
                <a:gd name="T6" fmla="*/ 0 w 2358"/>
                <a:gd name="T7" fmla="*/ 0 h 2296"/>
                <a:gd name="T8" fmla="*/ 0 w 2358"/>
                <a:gd name="T9" fmla="*/ 0 h 2296"/>
                <a:gd name="T10" fmla="*/ 0 w 2358"/>
                <a:gd name="T11" fmla="*/ 0 h 2296"/>
                <a:gd name="T12" fmla="*/ 0 w 2358"/>
                <a:gd name="T13" fmla="*/ 0 h 2296"/>
                <a:gd name="T14" fmla="*/ 0 w 2358"/>
                <a:gd name="T15" fmla="*/ 0 h 2296"/>
                <a:gd name="T16" fmla="*/ 0 w 2358"/>
                <a:gd name="T17" fmla="*/ 0 h 2296"/>
                <a:gd name="T18" fmla="*/ 0 w 2358"/>
                <a:gd name="T19" fmla="*/ 0 h 2296"/>
                <a:gd name="T20" fmla="*/ 0 w 2358"/>
                <a:gd name="T21" fmla="*/ 0 h 2296"/>
                <a:gd name="T22" fmla="*/ 0 w 2358"/>
                <a:gd name="T23" fmla="*/ 0 h 22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358"/>
                <a:gd name="T37" fmla="*/ 0 h 2296"/>
                <a:gd name="T38" fmla="*/ 2358 w 2358"/>
                <a:gd name="T39" fmla="*/ 2296 h 22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358" h="2296">
                  <a:moveTo>
                    <a:pt x="2358" y="2296"/>
                  </a:moveTo>
                  <a:lnTo>
                    <a:pt x="2110" y="1847"/>
                  </a:lnTo>
                  <a:lnTo>
                    <a:pt x="1159" y="1428"/>
                  </a:lnTo>
                  <a:lnTo>
                    <a:pt x="622" y="990"/>
                  </a:lnTo>
                  <a:lnTo>
                    <a:pt x="173" y="402"/>
                  </a:lnTo>
                  <a:lnTo>
                    <a:pt x="0" y="0"/>
                  </a:lnTo>
                  <a:lnTo>
                    <a:pt x="210" y="615"/>
                  </a:lnTo>
                  <a:lnTo>
                    <a:pt x="793" y="1320"/>
                  </a:lnTo>
                  <a:lnTo>
                    <a:pt x="1561" y="1804"/>
                  </a:lnTo>
                  <a:lnTo>
                    <a:pt x="2079" y="2067"/>
                  </a:lnTo>
                  <a:lnTo>
                    <a:pt x="2198" y="2268"/>
                  </a:lnTo>
                  <a:lnTo>
                    <a:pt x="2358" y="229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1301" y="2591"/>
              <a:ext cx="247" cy="343"/>
            </a:xfrm>
            <a:custGeom>
              <a:avLst/>
              <a:gdLst>
                <a:gd name="T0" fmla="*/ 0 w 742"/>
                <a:gd name="T1" fmla="*/ 0 h 1027"/>
                <a:gd name="T2" fmla="*/ 0 w 742"/>
                <a:gd name="T3" fmla="*/ 0 h 1027"/>
                <a:gd name="T4" fmla="*/ 0 w 742"/>
                <a:gd name="T5" fmla="*/ 0 h 1027"/>
                <a:gd name="T6" fmla="*/ 0 w 742"/>
                <a:gd name="T7" fmla="*/ 0 h 1027"/>
                <a:gd name="T8" fmla="*/ 0 w 742"/>
                <a:gd name="T9" fmla="*/ 0 h 1027"/>
                <a:gd name="T10" fmla="*/ 0 w 742"/>
                <a:gd name="T11" fmla="*/ 0 h 1027"/>
                <a:gd name="T12" fmla="*/ 0 w 742"/>
                <a:gd name="T13" fmla="*/ 0 h 1027"/>
                <a:gd name="T14" fmla="*/ 0 w 742"/>
                <a:gd name="T15" fmla="*/ 0 h 1027"/>
                <a:gd name="T16" fmla="*/ 0 w 742"/>
                <a:gd name="T17" fmla="*/ 0 h 1027"/>
                <a:gd name="T18" fmla="*/ 0 w 742"/>
                <a:gd name="T19" fmla="*/ 0 h 102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42"/>
                <a:gd name="T31" fmla="*/ 0 h 1027"/>
                <a:gd name="T32" fmla="*/ 742 w 742"/>
                <a:gd name="T33" fmla="*/ 1027 h 102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42" h="1027">
                  <a:moveTo>
                    <a:pt x="31" y="932"/>
                  </a:moveTo>
                  <a:lnTo>
                    <a:pt x="191" y="687"/>
                  </a:lnTo>
                  <a:lnTo>
                    <a:pt x="533" y="511"/>
                  </a:lnTo>
                  <a:lnTo>
                    <a:pt x="659" y="0"/>
                  </a:lnTo>
                  <a:lnTo>
                    <a:pt x="742" y="171"/>
                  </a:lnTo>
                  <a:lnTo>
                    <a:pt x="705" y="438"/>
                  </a:lnTo>
                  <a:lnTo>
                    <a:pt x="550" y="687"/>
                  </a:lnTo>
                  <a:lnTo>
                    <a:pt x="254" y="777"/>
                  </a:lnTo>
                  <a:lnTo>
                    <a:pt x="0" y="1027"/>
                  </a:lnTo>
                  <a:lnTo>
                    <a:pt x="31" y="93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1226" y="2591"/>
              <a:ext cx="1033" cy="768"/>
            </a:xfrm>
            <a:custGeom>
              <a:avLst/>
              <a:gdLst>
                <a:gd name="T0" fmla="*/ 0 w 3098"/>
                <a:gd name="T1" fmla="*/ 0 h 2302"/>
                <a:gd name="T2" fmla="*/ 0 w 3098"/>
                <a:gd name="T3" fmla="*/ 0 h 2302"/>
                <a:gd name="T4" fmla="*/ 0 w 3098"/>
                <a:gd name="T5" fmla="*/ 0 h 2302"/>
                <a:gd name="T6" fmla="*/ 0 w 3098"/>
                <a:gd name="T7" fmla="*/ 0 h 2302"/>
                <a:gd name="T8" fmla="*/ 0 w 3098"/>
                <a:gd name="T9" fmla="*/ 0 h 2302"/>
                <a:gd name="T10" fmla="*/ 0 w 3098"/>
                <a:gd name="T11" fmla="*/ 0 h 2302"/>
                <a:gd name="T12" fmla="*/ 0 w 3098"/>
                <a:gd name="T13" fmla="*/ 0 h 2302"/>
                <a:gd name="T14" fmla="*/ 0 w 3098"/>
                <a:gd name="T15" fmla="*/ 0 h 2302"/>
                <a:gd name="T16" fmla="*/ 0 w 3098"/>
                <a:gd name="T17" fmla="*/ 0 h 2302"/>
                <a:gd name="T18" fmla="*/ 0 w 3098"/>
                <a:gd name="T19" fmla="*/ 0 h 2302"/>
                <a:gd name="T20" fmla="*/ 0 w 3098"/>
                <a:gd name="T21" fmla="*/ 0 h 2302"/>
                <a:gd name="T22" fmla="*/ 0 w 3098"/>
                <a:gd name="T23" fmla="*/ 0 h 2302"/>
                <a:gd name="T24" fmla="*/ 0 w 3098"/>
                <a:gd name="T25" fmla="*/ 0 h 2302"/>
                <a:gd name="T26" fmla="*/ 0 w 3098"/>
                <a:gd name="T27" fmla="*/ 0 h 2302"/>
                <a:gd name="T28" fmla="*/ 0 w 3098"/>
                <a:gd name="T29" fmla="*/ 0 h 2302"/>
                <a:gd name="T30" fmla="*/ 0 w 3098"/>
                <a:gd name="T31" fmla="*/ 0 h 2302"/>
                <a:gd name="T32" fmla="*/ 0 w 3098"/>
                <a:gd name="T33" fmla="*/ 0 h 2302"/>
                <a:gd name="T34" fmla="*/ 0 w 3098"/>
                <a:gd name="T35" fmla="*/ 0 h 2302"/>
                <a:gd name="T36" fmla="*/ 0 w 3098"/>
                <a:gd name="T37" fmla="*/ 0 h 2302"/>
                <a:gd name="T38" fmla="*/ 0 w 3098"/>
                <a:gd name="T39" fmla="*/ 0 h 2302"/>
                <a:gd name="T40" fmla="*/ 0 w 3098"/>
                <a:gd name="T41" fmla="*/ 0 h 2302"/>
                <a:gd name="T42" fmla="*/ 0 w 3098"/>
                <a:gd name="T43" fmla="*/ 0 h 2302"/>
                <a:gd name="T44" fmla="*/ 0 w 3098"/>
                <a:gd name="T45" fmla="*/ 0 h 2302"/>
                <a:gd name="T46" fmla="*/ 0 w 3098"/>
                <a:gd name="T47" fmla="*/ 0 h 2302"/>
                <a:gd name="T48" fmla="*/ 0 w 3098"/>
                <a:gd name="T49" fmla="*/ 0 h 2302"/>
                <a:gd name="T50" fmla="*/ 0 w 3098"/>
                <a:gd name="T51" fmla="*/ 0 h 2302"/>
                <a:gd name="T52" fmla="*/ 0 w 3098"/>
                <a:gd name="T53" fmla="*/ 0 h 2302"/>
                <a:gd name="T54" fmla="*/ 0 w 3098"/>
                <a:gd name="T55" fmla="*/ 0 h 2302"/>
                <a:gd name="T56" fmla="*/ 0 w 3098"/>
                <a:gd name="T57" fmla="*/ 0 h 2302"/>
                <a:gd name="T58" fmla="*/ 0 w 3098"/>
                <a:gd name="T59" fmla="*/ 0 h 2302"/>
                <a:gd name="T60" fmla="*/ 0 w 3098"/>
                <a:gd name="T61" fmla="*/ 0 h 2302"/>
                <a:gd name="T62" fmla="*/ 0 w 3098"/>
                <a:gd name="T63" fmla="*/ 0 h 2302"/>
                <a:gd name="T64" fmla="*/ 0 w 3098"/>
                <a:gd name="T65" fmla="*/ 0 h 2302"/>
                <a:gd name="T66" fmla="*/ 0 w 3098"/>
                <a:gd name="T67" fmla="*/ 0 h 2302"/>
                <a:gd name="T68" fmla="*/ 0 w 3098"/>
                <a:gd name="T69" fmla="*/ 0 h 2302"/>
                <a:gd name="T70" fmla="*/ 0 w 3098"/>
                <a:gd name="T71" fmla="*/ 0 h 2302"/>
                <a:gd name="T72" fmla="*/ 0 w 3098"/>
                <a:gd name="T73" fmla="*/ 0 h 2302"/>
                <a:gd name="T74" fmla="*/ 0 w 3098"/>
                <a:gd name="T75" fmla="*/ 0 h 2302"/>
                <a:gd name="T76" fmla="*/ 0 w 3098"/>
                <a:gd name="T77" fmla="*/ 0 h 2302"/>
                <a:gd name="T78" fmla="*/ 0 w 3098"/>
                <a:gd name="T79" fmla="*/ 0 h 2302"/>
                <a:gd name="T80" fmla="*/ 0 w 3098"/>
                <a:gd name="T81" fmla="*/ 0 h 2302"/>
                <a:gd name="T82" fmla="*/ 0 w 3098"/>
                <a:gd name="T83" fmla="*/ 0 h 2302"/>
                <a:gd name="T84" fmla="*/ 0 w 3098"/>
                <a:gd name="T85" fmla="*/ 0 h 2302"/>
                <a:gd name="T86" fmla="*/ 0 w 3098"/>
                <a:gd name="T87" fmla="*/ 0 h 2302"/>
                <a:gd name="T88" fmla="*/ 0 w 3098"/>
                <a:gd name="T89" fmla="*/ 0 h 2302"/>
                <a:gd name="T90" fmla="*/ 0 w 3098"/>
                <a:gd name="T91" fmla="*/ 0 h 2302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098"/>
                <a:gd name="T139" fmla="*/ 0 h 2302"/>
                <a:gd name="T140" fmla="*/ 3098 w 3098"/>
                <a:gd name="T141" fmla="*/ 2302 h 2302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098" h="2302">
                  <a:moveTo>
                    <a:pt x="1035" y="0"/>
                  </a:moveTo>
                  <a:lnTo>
                    <a:pt x="1326" y="154"/>
                  </a:lnTo>
                  <a:lnTo>
                    <a:pt x="1377" y="389"/>
                  </a:lnTo>
                  <a:lnTo>
                    <a:pt x="1346" y="544"/>
                  </a:lnTo>
                  <a:lnTo>
                    <a:pt x="1225" y="715"/>
                  </a:lnTo>
                  <a:lnTo>
                    <a:pt x="1225" y="838"/>
                  </a:lnTo>
                  <a:lnTo>
                    <a:pt x="1377" y="884"/>
                  </a:lnTo>
                  <a:lnTo>
                    <a:pt x="1750" y="884"/>
                  </a:lnTo>
                  <a:lnTo>
                    <a:pt x="2631" y="824"/>
                  </a:lnTo>
                  <a:lnTo>
                    <a:pt x="2764" y="810"/>
                  </a:lnTo>
                  <a:lnTo>
                    <a:pt x="3012" y="871"/>
                  </a:lnTo>
                  <a:lnTo>
                    <a:pt x="3098" y="1010"/>
                  </a:lnTo>
                  <a:lnTo>
                    <a:pt x="3098" y="1227"/>
                  </a:lnTo>
                  <a:lnTo>
                    <a:pt x="2907" y="1322"/>
                  </a:lnTo>
                  <a:lnTo>
                    <a:pt x="2213" y="1322"/>
                  </a:lnTo>
                  <a:lnTo>
                    <a:pt x="1750" y="1383"/>
                  </a:lnTo>
                  <a:lnTo>
                    <a:pt x="1813" y="1538"/>
                  </a:lnTo>
                  <a:lnTo>
                    <a:pt x="1750" y="1710"/>
                  </a:lnTo>
                  <a:lnTo>
                    <a:pt x="1692" y="1772"/>
                  </a:lnTo>
                  <a:lnTo>
                    <a:pt x="1692" y="1972"/>
                  </a:lnTo>
                  <a:lnTo>
                    <a:pt x="1485" y="2067"/>
                  </a:lnTo>
                  <a:lnTo>
                    <a:pt x="1428" y="2192"/>
                  </a:lnTo>
                  <a:lnTo>
                    <a:pt x="1085" y="2284"/>
                  </a:lnTo>
                  <a:lnTo>
                    <a:pt x="517" y="2302"/>
                  </a:lnTo>
                  <a:lnTo>
                    <a:pt x="0" y="2148"/>
                  </a:lnTo>
                  <a:lnTo>
                    <a:pt x="586" y="2221"/>
                  </a:lnTo>
                  <a:lnTo>
                    <a:pt x="1072" y="2221"/>
                  </a:lnTo>
                  <a:lnTo>
                    <a:pt x="1256" y="2148"/>
                  </a:lnTo>
                  <a:lnTo>
                    <a:pt x="1295" y="2004"/>
                  </a:lnTo>
                  <a:lnTo>
                    <a:pt x="1451" y="1941"/>
                  </a:lnTo>
                  <a:lnTo>
                    <a:pt x="1466" y="1710"/>
                  </a:lnTo>
                  <a:lnTo>
                    <a:pt x="1521" y="1554"/>
                  </a:lnTo>
                  <a:lnTo>
                    <a:pt x="1503" y="1383"/>
                  </a:lnTo>
                  <a:lnTo>
                    <a:pt x="2105" y="1272"/>
                  </a:lnTo>
                  <a:lnTo>
                    <a:pt x="2857" y="1259"/>
                  </a:lnTo>
                  <a:lnTo>
                    <a:pt x="2976" y="1166"/>
                  </a:lnTo>
                  <a:lnTo>
                    <a:pt x="2954" y="946"/>
                  </a:lnTo>
                  <a:lnTo>
                    <a:pt x="2805" y="900"/>
                  </a:lnTo>
                  <a:lnTo>
                    <a:pt x="2556" y="884"/>
                  </a:lnTo>
                  <a:lnTo>
                    <a:pt x="1758" y="932"/>
                  </a:lnTo>
                  <a:lnTo>
                    <a:pt x="1326" y="932"/>
                  </a:lnTo>
                  <a:lnTo>
                    <a:pt x="1100" y="871"/>
                  </a:lnTo>
                  <a:lnTo>
                    <a:pt x="1206" y="687"/>
                  </a:lnTo>
                  <a:lnTo>
                    <a:pt x="1295" y="389"/>
                  </a:lnTo>
                  <a:lnTo>
                    <a:pt x="1256" y="171"/>
                  </a:lnTo>
                  <a:lnTo>
                    <a:pt x="103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1244" y="2043"/>
              <a:ext cx="142" cy="233"/>
            </a:xfrm>
            <a:custGeom>
              <a:avLst/>
              <a:gdLst>
                <a:gd name="T0" fmla="*/ 0 w 425"/>
                <a:gd name="T1" fmla="*/ 0 h 700"/>
                <a:gd name="T2" fmla="*/ 0 w 425"/>
                <a:gd name="T3" fmla="*/ 0 h 700"/>
                <a:gd name="T4" fmla="*/ 0 w 425"/>
                <a:gd name="T5" fmla="*/ 0 h 700"/>
                <a:gd name="T6" fmla="*/ 0 w 425"/>
                <a:gd name="T7" fmla="*/ 0 h 700"/>
                <a:gd name="T8" fmla="*/ 0 w 425"/>
                <a:gd name="T9" fmla="*/ 0 h 700"/>
                <a:gd name="T10" fmla="*/ 0 w 425"/>
                <a:gd name="T11" fmla="*/ 0 h 700"/>
                <a:gd name="T12" fmla="*/ 0 w 425"/>
                <a:gd name="T13" fmla="*/ 0 h 700"/>
                <a:gd name="T14" fmla="*/ 0 w 425"/>
                <a:gd name="T15" fmla="*/ 0 h 700"/>
                <a:gd name="T16" fmla="*/ 0 w 425"/>
                <a:gd name="T17" fmla="*/ 0 h 700"/>
                <a:gd name="T18" fmla="*/ 0 w 425"/>
                <a:gd name="T19" fmla="*/ 0 h 700"/>
                <a:gd name="T20" fmla="*/ 0 w 425"/>
                <a:gd name="T21" fmla="*/ 0 h 7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5"/>
                <a:gd name="T34" fmla="*/ 0 h 700"/>
                <a:gd name="T35" fmla="*/ 425 w 425"/>
                <a:gd name="T36" fmla="*/ 700 h 7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5" h="700">
                  <a:moveTo>
                    <a:pt x="16" y="0"/>
                  </a:moveTo>
                  <a:lnTo>
                    <a:pt x="0" y="384"/>
                  </a:lnTo>
                  <a:lnTo>
                    <a:pt x="55" y="605"/>
                  </a:lnTo>
                  <a:lnTo>
                    <a:pt x="171" y="589"/>
                  </a:lnTo>
                  <a:lnTo>
                    <a:pt x="183" y="700"/>
                  </a:lnTo>
                  <a:lnTo>
                    <a:pt x="425" y="543"/>
                  </a:lnTo>
                  <a:lnTo>
                    <a:pt x="202" y="543"/>
                  </a:lnTo>
                  <a:lnTo>
                    <a:pt x="83" y="556"/>
                  </a:lnTo>
                  <a:lnTo>
                    <a:pt x="31" y="416"/>
                  </a:lnTo>
                  <a:lnTo>
                    <a:pt x="31" y="229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1353" y="2354"/>
              <a:ext cx="795" cy="507"/>
            </a:xfrm>
            <a:custGeom>
              <a:avLst/>
              <a:gdLst>
                <a:gd name="T0" fmla="*/ 0 w 2383"/>
                <a:gd name="T1" fmla="*/ 0 h 1523"/>
                <a:gd name="T2" fmla="*/ 0 w 2383"/>
                <a:gd name="T3" fmla="*/ 0 h 1523"/>
                <a:gd name="T4" fmla="*/ 0 w 2383"/>
                <a:gd name="T5" fmla="*/ 0 h 1523"/>
                <a:gd name="T6" fmla="*/ 0 w 2383"/>
                <a:gd name="T7" fmla="*/ 0 h 1523"/>
                <a:gd name="T8" fmla="*/ 0 w 2383"/>
                <a:gd name="T9" fmla="*/ 0 h 1523"/>
                <a:gd name="T10" fmla="*/ 0 w 2383"/>
                <a:gd name="T11" fmla="*/ 0 h 1523"/>
                <a:gd name="T12" fmla="*/ 0 w 2383"/>
                <a:gd name="T13" fmla="*/ 0 h 1523"/>
                <a:gd name="T14" fmla="*/ 0 w 2383"/>
                <a:gd name="T15" fmla="*/ 0 h 1523"/>
                <a:gd name="T16" fmla="*/ 0 w 2383"/>
                <a:gd name="T17" fmla="*/ 0 h 1523"/>
                <a:gd name="T18" fmla="*/ 0 w 2383"/>
                <a:gd name="T19" fmla="*/ 0 h 1523"/>
                <a:gd name="T20" fmla="*/ 0 w 2383"/>
                <a:gd name="T21" fmla="*/ 0 h 1523"/>
                <a:gd name="T22" fmla="*/ 0 w 2383"/>
                <a:gd name="T23" fmla="*/ 0 h 1523"/>
                <a:gd name="T24" fmla="*/ 0 w 2383"/>
                <a:gd name="T25" fmla="*/ 0 h 1523"/>
                <a:gd name="T26" fmla="*/ 0 w 2383"/>
                <a:gd name="T27" fmla="*/ 0 h 152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383"/>
                <a:gd name="T43" fmla="*/ 0 h 1523"/>
                <a:gd name="T44" fmla="*/ 2383 w 2383"/>
                <a:gd name="T45" fmla="*/ 1523 h 152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383" h="1523">
                  <a:moveTo>
                    <a:pt x="46" y="0"/>
                  </a:moveTo>
                  <a:lnTo>
                    <a:pt x="0" y="58"/>
                  </a:lnTo>
                  <a:lnTo>
                    <a:pt x="279" y="402"/>
                  </a:lnTo>
                  <a:lnTo>
                    <a:pt x="654" y="667"/>
                  </a:lnTo>
                  <a:lnTo>
                    <a:pt x="1122" y="1010"/>
                  </a:lnTo>
                  <a:lnTo>
                    <a:pt x="1953" y="1305"/>
                  </a:lnTo>
                  <a:lnTo>
                    <a:pt x="2231" y="1400"/>
                  </a:lnTo>
                  <a:lnTo>
                    <a:pt x="2383" y="1523"/>
                  </a:lnTo>
                  <a:lnTo>
                    <a:pt x="2262" y="1367"/>
                  </a:lnTo>
                  <a:lnTo>
                    <a:pt x="1369" y="1037"/>
                  </a:lnTo>
                  <a:lnTo>
                    <a:pt x="933" y="778"/>
                  </a:lnTo>
                  <a:lnTo>
                    <a:pt x="393" y="356"/>
                  </a:lnTo>
                  <a:lnTo>
                    <a:pt x="121" y="58"/>
                  </a:lnTo>
                  <a:lnTo>
                    <a:pt x="4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1628" y="2105"/>
              <a:ext cx="543" cy="237"/>
            </a:xfrm>
            <a:custGeom>
              <a:avLst/>
              <a:gdLst>
                <a:gd name="T0" fmla="*/ 0 w 1627"/>
                <a:gd name="T1" fmla="*/ 0 h 710"/>
                <a:gd name="T2" fmla="*/ 0 w 1627"/>
                <a:gd name="T3" fmla="*/ 0 h 710"/>
                <a:gd name="T4" fmla="*/ 0 w 1627"/>
                <a:gd name="T5" fmla="*/ 0 h 710"/>
                <a:gd name="T6" fmla="*/ 0 w 1627"/>
                <a:gd name="T7" fmla="*/ 0 h 710"/>
                <a:gd name="T8" fmla="*/ 0 w 1627"/>
                <a:gd name="T9" fmla="*/ 0 h 710"/>
                <a:gd name="T10" fmla="*/ 0 w 1627"/>
                <a:gd name="T11" fmla="*/ 0 h 710"/>
                <a:gd name="T12" fmla="*/ 0 w 1627"/>
                <a:gd name="T13" fmla="*/ 0 h 710"/>
                <a:gd name="T14" fmla="*/ 0 w 1627"/>
                <a:gd name="T15" fmla="*/ 0 h 710"/>
                <a:gd name="T16" fmla="*/ 0 w 1627"/>
                <a:gd name="T17" fmla="*/ 0 h 710"/>
                <a:gd name="T18" fmla="*/ 0 w 1627"/>
                <a:gd name="T19" fmla="*/ 0 h 710"/>
                <a:gd name="T20" fmla="*/ 0 w 1627"/>
                <a:gd name="T21" fmla="*/ 0 h 710"/>
                <a:gd name="T22" fmla="*/ 0 w 1627"/>
                <a:gd name="T23" fmla="*/ 0 h 710"/>
                <a:gd name="T24" fmla="*/ 0 w 1627"/>
                <a:gd name="T25" fmla="*/ 0 h 7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627"/>
                <a:gd name="T40" fmla="*/ 0 h 710"/>
                <a:gd name="T41" fmla="*/ 1627 w 1627"/>
                <a:gd name="T42" fmla="*/ 710 h 7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627" h="710">
                  <a:moveTo>
                    <a:pt x="0" y="710"/>
                  </a:moveTo>
                  <a:lnTo>
                    <a:pt x="245" y="91"/>
                  </a:lnTo>
                  <a:lnTo>
                    <a:pt x="836" y="0"/>
                  </a:lnTo>
                  <a:lnTo>
                    <a:pt x="1350" y="156"/>
                  </a:lnTo>
                  <a:lnTo>
                    <a:pt x="1627" y="447"/>
                  </a:lnTo>
                  <a:lnTo>
                    <a:pt x="1144" y="156"/>
                  </a:lnTo>
                  <a:lnTo>
                    <a:pt x="973" y="572"/>
                  </a:lnTo>
                  <a:lnTo>
                    <a:pt x="973" y="91"/>
                  </a:lnTo>
                  <a:lnTo>
                    <a:pt x="715" y="75"/>
                  </a:lnTo>
                  <a:lnTo>
                    <a:pt x="400" y="136"/>
                  </a:lnTo>
                  <a:lnTo>
                    <a:pt x="696" y="572"/>
                  </a:lnTo>
                  <a:lnTo>
                    <a:pt x="279" y="212"/>
                  </a:lnTo>
                  <a:lnTo>
                    <a:pt x="0" y="7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1896" y="2296"/>
              <a:ext cx="288" cy="378"/>
            </a:xfrm>
            <a:custGeom>
              <a:avLst/>
              <a:gdLst>
                <a:gd name="T0" fmla="*/ 0 w 864"/>
                <a:gd name="T1" fmla="*/ 0 h 1135"/>
                <a:gd name="T2" fmla="*/ 0 w 864"/>
                <a:gd name="T3" fmla="*/ 0 h 1135"/>
                <a:gd name="T4" fmla="*/ 0 w 864"/>
                <a:gd name="T5" fmla="*/ 0 h 1135"/>
                <a:gd name="T6" fmla="*/ 0 w 864"/>
                <a:gd name="T7" fmla="*/ 0 h 1135"/>
                <a:gd name="T8" fmla="*/ 0 w 864"/>
                <a:gd name="T9" fmla="*/ 0 h 1135"/>
                <a:gd name="T10" fmla="*/ 0 w 864"/>
                <a:gd name="T11" fmla="*/ 0 h 1135"/>
                <a:gd name="T12" fmla="*/ 0 w 864"/>
                <a:gd name="T13" fmla="*/ 0 h 1135"/>
                <a:gd name="T14" fmla="*/ 0 w 864"/>
                <a:gd name="T15" fmla="*/ 0 h 1135"/>
                <a:gd name="T16" fmla="*/ 0 w 864"/>
                <a:gd name="T17" fmla="*/ 0 h 1135"/>
                <a:gd name="T18" fmla="*/ 0 w 864"/>
                <a:gd name="T19" fmla="*/ 0 h 1135"/>
                <a:gd name="T20" fmla="*/ 0 w 864"/>
                <a:gd name="T21" fmla="*/ 0 h 113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864"/>
                <a:gd name="T34" fmla="*/ 0 h 1135"/>
                <a:gd name="T35" fmla="*/ 864 w 864"/>
                <a:gd name="T36" fmla="*/ 1135 h 113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864" h="1135">
                  <a:moveTo>
                    <a:pt x="171" y="0"/>
                  </a:moveTo>
                  <a:lnTo>
                    <a:pt x="0" y="0"/>
                  </a:lnTo>
                  <a:lnTo>
                    <a:pt x="0" y="1013"/>
                  </a:lnTo>
                  <a:lnTo>
                    <a:pt x="205" y="1135"/>
                  </a:lnTo>
                  <a:lnTo>
                    <a:pt x="186" y="918"/>
                  </a:lnTo>
                  <a:lnTo>
                    <a:pt x="71" y="561"/>
                  </a:lnTo>
                  <a:lnTo>
                    <a:pt x="171" y="76"/>
                  </a:lnTo>
                  <a:lnTo>
                    <a:pt x="825" y="1029"/>
                  </a:lnTo>
                  <a:lnTo>
                    <a:pt x="864" y="931"/>
                  </a:lnTo>
                  <a:lnTo>
                    <a:pt x="223" y="30"/>
                  </a:lnTo>
                  <a:lnTo>
                    <a:pt x="17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2188" y="3013"/>
              <a:ext cx="79" cy="234"/>
            </a:xfrm>
            <a:custGeom>
              <a:avLst/>
              <a:gdLst>
                <a:gd name="T0" fmla="*/ 0 w 236"/>
                <a:gd name="T1" fmla="*/ 0 h 700"/>
                <a:gd name="T2" fmla="*/ 0 w 236"/>
                <a:gd name="T3" fmla="*/ 0 h 700"/>
                <a:gd name="T4" fmla="*/ 0 w 236"/>
                <a:gd name="T5" fmla="*/ 0 h 700"/>
                <a:gd name="T6" fmla="*/ 0 w 236"/>
                <a:gd name="T7" fmla="*/ 0 h 700"/>
                <a:gd name="T8" fmla="*/ 0 w 236"/>
                <a:gd name="T9" fmla="*/ 0 h 7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6"/>
                <a:gd name="T16" fmla="*/ 0 h 700"/>
                <a:gd name="T17" fmla="*/ 236 w 236"/>
                <a:gd name="T18" fmla="*/ 700 h 7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6" h="700">
                  <a:moveTo>
                    <a:pt x="89" y="0"/>
                  </a:moveTo>
                  <a:lnTo>
                    <a:pt x="236" y="428"/>
                  </a:lnTo>
                  <a:lnTo>
                    <a:pt x="236" y="700"/>
                  </a:lnTo>
                  <a:lnTo>
                    <a:pt x="0" y="39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914" y="3357"/>
              <a:ext cx="1246" cy="638"/>
            </a:xfrm>
            <a:custGeom>
              <a:avLst/>
              <a:gdLst>
                <a:gd name="T0" fmla="*/ 0 w 3738"/>
                <a:gd name="T1" fmla="*/ 0 h 1914"/>
                <a:gd name="T2" fmla="*/ 0 w 3738"/>
                <a:gd name="T3" fmla="*/ 0 h 1914"/>
                <a:gd name="T4" fmla="*/ 0 w 3738"/>
                <a:gd name="T5" fmla="*/ 0 h 1914"/>
                <a:gd name="T6" fmla="*/ 0 w 3738"/>
                <a:gd name="T7" fmla="*/ 0 h 1914"/>
                <a:gd name="T8" fmla="*/ 0 w 3738"/>
                <a:gd name="T9" fmla="*/ 0 h 1914"/>
                <a:gd name="T10" fmla="*/ 0 w 3738"/>
                <a:gd name="T11" fmla="*/ 0 h 1914"/>
                <a:gd name="T12" fmla="*/ 0 w 3738"/>
                <a:gd name="T13" fmla="*/ 0 h 1914"/>
                <a:gd name="T14" fmla="*/ 0 w 3738"/>
                <a:gd name="T15" fmla="*/ 0 h 1914"/>
                <a:gd name="T16" fmla="*/ 0 w 3738"/>
                <a:gd name="T17" fmla="*/ 0 h 1914"/>
                <a:gd name="T18" fmla="*/ 1 w 3738"/>
                <a:gd name="T19" fmla="*/ 0 h 1914"/>
                <a:gd name="T20" fmla="*/ 0 w 3738"/>
                <a:gd name="T21" fmla="*/ 0 h 1914"/>
                <a:gd name="T22" fmla="*/ 0 w 3738"/>
                <a:gd name="T23" fmla="*/ 0 h 1914"/>
                <a:gd name="T24" fmla="*/ 0 w 3738"/>
                <a:gd name="T25" fmla="*/ 0 h 1914"/>
                <a:gd name="T26" fmla="*/ 0 w 3738"/>
                <a:gd name="T27" fmla="*/ 0 h 1914"/>
                <a:gd name="T28" fmla="*/ 0 w 3738"/>
                <a:gd name="T29" fmla="*/ 0 h 1914"/>
                <a:gd name="T30" fmla="*/ 0 w 3738"/>
                <a:gd name="T31" fmla="*/ 0 h 1914"/>
                <a:gd name="T32" fmla="*/ 0 w 3738"/>
                <a:gd name="T33" fmla="*/ 0 h 191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738"/>
                <a:gd name="T52" fmla="*/ 0 h 1914"/>
                <a:gd name="T53" fmla="*/ 3738 w 3738"/>
                <a:gd name="T54" fmla="*/ 1914 h 191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738" h="1914">
                  <a:moveTo>
                    <a:pt x="320" y="78"/>
                  </a:moveTo>
                  <a:lnTo>
                    <a:pt x="277" y="544"/>
                  </a:lnTo>
                  <a:lnTo>
                    <a:pt x="0" y="1046"/>
                  </a:lnTo>
                  <a:lnTo>
                    <a:pt x="320" y="1316"/>
                  </a:lnTo>
                  <a:lnTo>
                    <a:pt x="1122" y="1454"/>
                  </a:lnTo>
                  <a:lnTo>
                    <a:pt x="1098" y="1914"/>
                  </a:lnTo>
                  <a:lnTo>
                    <a:pt x="1230" y="1649"/>
                  </a:lnTo>
                  <a:lnTo>
                    <a:pt x="1246" y="1433"/>
                  </a:lnTo>
                  <a:lnTo>
                    <a:pt x="3223" y="1084"/>
                  </a:lnTo>
                  <a:lnTo>
                    <a:pt x="3738" y="717"/>
                  </a:lnTo>
                  <a:lnTo>
                    <a:pt x="3130" y="1066"/>
                  </a:lnTo>
                  <a:lnTo>
                    <a:pt x="1642" y="1257"/>
                  </a:lnTo>
                  <a:lnTo>
                    <a:pt x="432" y="1257"/>
                  </a:lnTo>
                  <a:lnTo>
                    <a:pt x="111" y="1028"/>
                  </a:lnTo>
                  <a:lnTo>
                    <a:pt x="362" y="544"/>
                  </a:lnTo>
                  <a:lnTo>
                    <a:pt x="409" y="0"/>
                  </a:lnTo>
                  <a:lnTo>
                    <a:pt x="320" y="7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2211" y="1440"/>
              <a:ext cx="1322" cy="437"/>
            </a:xfrm>
            <a:custGeom>
              <a:avLst/>
              <a:gdLst>
                <a:gd name="T0" fmla="*/ 0 w 3966"/>
                <a:gd name="T1" fmla="*/ 0 h 1311"/>
                <a:gd name="T2" fmla="*/ 0 w 3966"/>
                <a:gd name="T3" fmla="*/ 0 h 1311"/>
                <a:gd name="T4" fmla="*/ 0 w 3966"/>
                <a:gd name="T5" fmla="*/ 0 h 1311"/>
                <a:gd name="T6" fmla="*/ 0 w 3966"/>
                <a:gd name="T7" fmla="*/ 0 h 1311"/>
                <a:gd name="T8" fmla="*/ 0 w 3966"/>
                <a:gd name="T9" fmla="*/ 0 h 1311"/>
                <a:gd name="T10" fmla="*/ 0 w 3966"/>
                <a:gd name="T11" fmla="*/ 0 h 1311"/>
                <a:gd name="T12" fmla="*/ 0 w 3966"/>
                <a:gd name="T13" fmla="*/ 0 h 1311"/>
                <a:gd name="T14" fmla="*/ 0 w 3966"/>
                <a:gd name="T15" fmla="*/ 0 h 1311"/>
                <a:gd name="T16" fmla="*/ 0 w 3966"/>
                <a:gd name="T17" fmla="*/ 0 h 1311"/>
                <a:gd name="T18" fmla="*/ 0 w 3966"/>
                <a:gd name="T19" fmla="*/ 0 h 1311"/>
                <a:gd name="T20" fmla="*/ 0 w 3966"/>
                <a:gd name="T21" fmla="*/ 0 h 1311"/>
                <a:gd name="T22" fmla="*/ 0 w 3966"/>
                <a:gd name="T23" fmla="*/ 0 h 1311"/>
                <a:gd name="T24" fmla="*/ 0 w 3966"/>
                <a:gd name="T25" fmla="*/ 0 h 1311"/>
                <a:gd name="T26" fmla="*/ 0 w 3966"/>
                <a:gd name="T27" fmla="*/ 0 h 1311"/>
                <a:gd name="T28" fmla="*/ 0 w 3966"/>
                <a:gd name="T29" fmla="*/ 0 h 1311"/>
                <a:gd name="T30" fmla="*/ 0 w 3966"/>
                <a:gd name="T31" fmla="*/ 0 h 1311"/>
                <a:gd name="T32" fmla="*/ 0 w 3966"/>
                <a:gd name="T33" fmla="*/ 0 h 1311"/>
                <a:gd name="T34" fmla="*/ 0 w 3966"/>
                <a:gd name="T35" fmla="*/ 0 h 1311"/>
                <a:gd name="T36" fmla="*/ 0 w 3966"/>
                <a:gd name="T37" fmla="*/ 0 h 1311"/>
                <a:gd name="T38" fmla="*/ 0 w 3966"/>
                <a:gd name="T39" fmla="*/ 0 h 1311"/>
                <a:gd name="T40" fmla="*/ 0 w 3966"/>
                <a:gd name="T41" fmla="*/ 0 h 1311"/>
                <a:gd name="T42" fmla="*/ 0 w 3966"/>
                <a:gd name="T43" fmla="*/ 0 h 1311"/>
                <a:gd name="T44" fmla="*/ 0 w 3966"/>
                <a:gd name="T45" fmla="*/ 0 h 1311"/>
                <a:gd name="T46" fmla="*/ 0 w 3966"/>
                <a:gd name="T47" fmla="*/ 0 h 1311"/>
                <a:gd name="T48" fmla="*/ 0 w 3966"/>
                <a:gd name="T49" fmla="*/ 0 h 1311"/>
                <a:gd name="T50" fmla="*/ 0 w 3966"/>
                <a:gd name="T51" fmla="*/ 0 h 1311"/>
                <a:gd name="T52" fmla="*/ 0 w 3966"/>
                <a:gd name="T53" fmla="*/ 0 h 1311"/>
                <a:gd name="T54" fmla="*/ 1 w 3966"/>
                <a:gd name="T55" fmla="*/ 0 h 1311"/>
                <a:gd name="T56" fmla="*/ 1 w 3966"/>
                <a:gd name="T57" fmla="*/ 0 h 1311"/>
                <a:gd name="T58" fmla="*/ 1 w 3966"/>
                <a:gd name="T59" fmla="*/ 0 h 1311"/>
                <a:gd name="T60" fmla="*/ 1 w 3966"/>
                <a:gd name="T61" fmla="*/ 0 h 1311"/>
                <a:gd name="T62" fmla="*/ 1 w 3966"/>
                <a:gd name="T63" fmla="*/ 0 h 1311"/>
                <a:gd name="T64" fmla="*/ 0 w 3966"/>
                <a:gd name="T65" fmla="*/ 0 h 1311"/>
                <a:gd name="T66" fmla="*/ 0 w 3966"/>
                <a:gd name="T67" fmla="*/ 0 h 1311"/>
                <a:gd name="T68" fmla="*/ 0 w 3966"/>
                <a:gd name="T69" fmla="*/ 0 h 1311"/>
                <a:gd name="T70" fmla="*/ 1 w 3966"/>
                <a:gd name="T71" fmla="*/ 0 h 1311"/>
                <a:gd name="T72" fmla="*/ 1 w 3966"/>
                <a:gd name="T73" fmla="*/ 0 h 1311"/>
                <a:gd name="T74" fmla="*/ 1 w 3966"/>
                <a:gd name="T75" fmla="*/ 0 h 1311"/>
                <a:gd name="T76" fmla="*/ 1 w 3966"/>
                <a:gd name="T77" fmla="*/ 0 h 1311"/>
                <a:gd name="T78" fmla="*/ 1 w 3966"/>
                <a:gd name="T79" fmla="*/ 0 h 1311"/>
                <a:gd name="T80" fmla="*/ 0 w 3966"/>
                <a:gd name="T81" fmla="*/ 0 h 1311"/>
                <a:gd name="T82" fmla="*/ 0 w 3966"/>
                <a:gd name="T83" fmla="*/ 0 h 1311"/>
                <a:gd name="T84" fmla="*/ 0 w 3966"/>
                <a:gd name="T85" fmla="*/ 0 h 1311"/>
                <a:gd name="T86" fmla="*/ 0 w 3966"/>
                <a:gd name="T87" fmla="*/ 0 h 1311"/>
                <a:gd name="T88" fmla="*/ 0 w 3966"/>
                <a:gd name="T89" fmla="*/ 0 h 1311"/>
                <a:gd name="T90" fmla="*/ 0 w 3966"/>
                <a:gd name="T91" fmla="*/ 0 h 1311"/>
                <a:gd name="T92" fmla="*/ 0 w 3966"/>
                <a:gd name="T93" fmla="*/ 0 h 1311"/>
                <a:gd name="T94" fmla="*/ 0 w 3966"/>
                <a:gd name="T95" fmla="*/ 0 h 1311"/>
                <a:gd name="T96" fmla="*/ 0 w 3966"/>
                <a:gd name="T97" fmla="*/ 0 h 1311"/>
                <a:gd name="T98" fmla="*/ 0 w 3966"/>
                <a:gd name="T99" fmla="*/ 0 h 1311"/>
                <a:gd name="T100" fmla="*/ 0 w 3966"/>
                <a:gd name="T101" fmla="*/ 0 h 1311"/>
                <a:gd name="T102" fmla="*/ 0 w 3966"/>
                <a:gd name="T103" fmla="*/ 0 h 1311"/>
                <a:gd name="T104" fmla="*/ 0 w 3966"/>
                <a:gd name="T105" fmla="*/ 0 h 1311"/>
                <a:gd name="T106" fmla="*/ 0 w 3966"/>
                <a:gd name="T107" fmla="*/ 0 h 1311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66"/>
                <a:gd name="T163" fmla="*/ 0 h 1311"/>
                <a:gd name="T164" fmla="*/ 3966 w 3966"/>
                <a:gd name="T165" fmla="*/ 1311 h 1311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66" h="1311">
                  <a:moveTo>
                    <a:pt x="3228" y="310"/>
                  </a:moveTo>
                  <a:lnTo>
                    <a:pt x="2584" y="351"/>
                  </a:lnTo>
                  <a:lnTo>
                    <a:pt x="1523" y="547"/>
                  </a:lnTo>
                  <a:lnTo>
                    <a:pt x="711" y="721"/>
                  </a:lnTo>
                  <a:lnTo>
                    <a:pt x="330" y="796"/>
                  </a:lnTo>
                  <a:lnTo>
                    <a:pt x="89" y="838"/>
                  </a:lnTo>
                  <a:lnTo>
                    <a:pt x="0" y="986"/>
                  </a:lnTo>
                  <a:lnTo>
                    <a:pt x="22" y="1192"/>
                  </a:lnTo>
                  <a:lnTo>
                    <a:pt x="155" y="1311"/>
                  </a:lnTo>
                  <a:lnTo>
                    <a:pt x="58" y="1153"/>
                  </a:lnTo>
                  <a:lnTo>
                    <a:pt x="89" y="959"/>
                  </a:lnTo>
                  <a:lnTo>
                    <a:pt x="303" y="854"/>
                  </a:lnTo>
                  <a:lnTo>
                    <a:pt x="483" y="929"/>
                  </a:lnTo>
                  <a:lnTo>
                    <a:pt x="567" y="1094"/>
                  </a:lnTo>
                  <a:lnTo>
                    <a:pt x="483" y="1227"/>
                  </a:lnTo>
                  <a:lnTo>
                    <a:pt x="315" y="1210"/>
                  </a:lnTo>
                  <a:lnTo>
                    <a:pt x="217" y="1116"/>
                  </a:lnTo>
                  <a:lnTo>
                    <a:pt x="251" y="1265"/>
                  </a:lnTo>
                  <a:lnTo>
                    <a:pt x="403" y="1311"/>
                  </a:lnTo>
                  <a:lnTo>
                    <a:pt x="659" y="1311"/>
                  </a:lnTo>
                  <a:lnTo>
                    <a:pt x="929" y="1285"/>
                  </a:lnTo>
                  <a:lnTo>
                    <a:pt x="1387" y="1078"/>
                  </a:lnTo>
                  <a:lnTo>
                    <a:pt x="1980" y="854"/>
                  </a:lnTo>
                  <a:lnTo>
                    <a:pt x="2524" y="695"/>
                  </a:lnTo>
                  <a:lnTo>
                    <a:pt x="3130" y="578"/>
                  </a:lnTo>
                  <a:lnTo>
                    <a:pt x="3098" y="783"/>
                  </a:lnTo>
                  <a:lnTo>
                    <a:pt x="3247" y="975"/>
                  </a:lnTo>
                  <a:lnTo>
                    <a:pt x="3526" y="1048"/>
                  </a:lnTo>
                  <a:lnTo>
                    <a:pt x="3854" y="902"/>
                  </a:lnTo>
                  <a:lnTo>
                    <a:pt x="3966" y="530"/>
                  </a:lnTo>
                  <a:lnTo>
                    <a:pt x="3892" y="248"/>
                  </a:lnTo>
                  <a:lnTo>
                    <a:pt x="3492" y="0"/>
                  </a:lnTo>
                  <a:lnTo>
                    <a:pt x="3181" y="27"/>
                  </a:lnTo>
                  <a:lnTo>
                    <a:pt x="2964" y="206"/>
                  </a:lnTo>
                  <a:lnTo>
                    <a:pt x="3228" y="74"/>
                  </a:lnTo>
                  <a:lnTo>
                    <a:pt x="3460" y="44"/>
                  </a:lnTo>
                  <a:lnTo>
                    <a:pt x="3841" y="295"/>
                  </a:lnTo>
                  <a:lnTo>
                    <a:pt x="3906" y="518"/>
                  </a:lnTo>
                  <a:lnTo>
                    <a:pt x="3752" y="884"/>
                  </a:lnTo>
                  <a:lnTo>
                    <a:pt x="3473" y="986"/>
                  </a:lnTo>
                  <a:lnTo>
                    <a:pt x="3265" y="929"/>
                  </a:lnTo>
                  <a:lnTo>
                    <a:pt x="3150" y="767"/>
                  </a:lnTo>
                  <a:lnTo>
                    <a:pt x="3215" y="397"/>
                  </a:lnTo>
                  <a:lnTo>
                    <a:pt x="3113" y="547"/>
                  </a:lnTo>
                  <a:lnTo>
                    <a:pt x="2227" y="708"/>
                  </a:lnTo>
                  <a:lnTo>
                    <a:pt x="1304" y="1048"/>
                  </a:lnTo>
                  <a:lnTo>
                    <a:pt x="798" y="1256"/>
                  </a:lnTo>
                  <a:lnTo>
                    <a:pt x="548" y="1256"/>
                  </a:lnTo>
                  <a:lnTo>
                    <a:pt x="646" y="1108"/>
                  </a:lnTo>
                  <a:lnTo>
                    <a:pt x="613" y="913"/>
                  </a:lnTo>
                  <a:lnTo>
                    <a:pt x="455" y="829"/>
                  </a:lnTo>
                  <a:lnTo>
                    <a:pt x="1731" y="547"/>
                  </a:lnTo>
                  <a:lnTo>
                    <a:pt x="2705" y="368"/>
                  </a:lnTo>
                  <a:lnTo>
                    <a:pt x="3228" y="31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3409" y="1440"/>
              <a:ext cx="371" cy="208"/>
            </a:xfrm>
            <a:custGeom>
              <a:avLst/>
              <a:gdLst>
                <a:gd name="T0" fmla="*/ 0 w 1113"/>
                <a:gd name="T1" fmla="*/ 0 h 622"/>
                <a:gd name="T2" fmla="*/ 0 w 1113"/>
                <a:gd name="T3" fmla="*/ 0 h 622"/>
                <a:gd name="T4" fmla="*/ 0 w 1113"/>
                <a:gd name="T5" fmla="*/ 0 h 622"/>
                <a:gd name="T6" fmla="*/ 0 w 1113"/>
                <a:gd name="T7" fmla="*/ 0 h 622"/>
                <a:gd name="T8" fmla="*/ 0 w 1113"/>
                <a:gd name="T9" fmla="*/ 0 h 622"/>
                <a:gd name="T10" fmla="*/ 0 w 1113"/>
                <a:gd name="T11" fmla="*/ 0 h 622"/>
                <a:gd name="T12" fmla="*/ 0 w 1113"/>
                <a:gd name="T13" fmla="*/ 0 h 622"/>
                <a:gd name="T14" fmla="*/ 0 w 1113"/>
                <a:gd name="T15" fmla="*/ 0 h 622"/>
                <a:gd name="T16" fmla="*/ 0 w 1113"/>
                <a:gd name="T17" fmla="*/ 0 h 622"/>
                <a:gd name="T18" fmla="*/ 0 w 1113"/>
                <a:gd name="T19" fmla="*/ 0 h 622"/>
                <a:gd name="T20" fmla="*/ 0 w 1113"/>
                <a:gd name="T21" fmla="*/ 0 h 622"/>
                <a:gd name="T22" fmla="*/ 0 w 1113"/>
                <a:gd name="T23" fmla="*/ 0 h 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113"/>
                <a:gd name="T37" fmla="*/ 0 h 622"/>
                <a:gd name="T38" fmla="*/ 1113 w 1113"/>
                <a:gd name="T39" fmla="*/ 622 h 6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113" h="622">
                  <a:moveTo>
                    <a:pt x="0" y="57"/>
                  </a:moveTo>
                  <a:lnTo>
                    <a:pt x="279" y="0"/>
                  </a:lnTo>
                  <a:lnTo>
                    <a:pt x="603" y="44"/>
                  </a:lnTo>
                  <a:lnTo>
                    <a:pt x="918" y="57"/>
                  </a:lnTo>
                  <a:lnTo>
                    <a:pt x="1113" y="427"/>
                  </a:lnTo>
                  <a:lnTo>
                    <a:pt x="789" y="622"/>
                  </a:lnTo>
                  <a:lnTo>
                    <a:pt x="1050" y="411"/>
                  </a:lnTo>
                  <a:lnTo>
                    <a:pt x="867" y="119"/>
                  </a:lnTo>
                  <a:lnTo>
                    <a:pt x="669" y="119"/>
                  </a:lnTo>
                  <a:lnTo>
                    <a:pt x="769" y="336"/>
                  </a:lnTo>
                  <a:lnTo>
                    <a:pt x="442" y="57"/>
                  </a:lnTo>
                  <a:lnTo>
                    <a:pt x="0" y="5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3496" y="1583"/>
              <a:ext cx="169" cy="152"/>
            </a:xfrm>
            <a:custGeom>
              <a:avLst/>
              <a:gdLst>
                <a:gd name="T0" fmla="*/ 0 w 509"/>
                <a:gd name="T1" fmla="*/ 0 h 457"/>
                <a:gd name="T2" fmla="*/ 0 w 509"/>
                <a:gd name="T3" fmla="*/ 0 h 457"/>
                <a:gd name="T4" fmla="*/ 0 w 509"/>
                <a:gd name="T5" fmla="*/ 0 h 457"/>
                <a:gd name="T6" fmla="*/ 0 w 509"/>
                <a:gd name="T7" fmla="*/ 0 h 457"/>
                <a:gd name="T8" fmla="*/ 0 w 509"/>
                <a:gd name="T9" fmla="*/ 0 h 457"/>
                <a:gd name="T10" fmla="*/ 0 w 509"/>
                <a:gd name="T11" fmla="*/ 0 h 457"/>
                <a:gd name="T12" fmla="*/ 0 w 509"/>
                <a:gd name="T13" fmla="*/ 0 h 4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09"/>
                <a:gd name="T22" fmla="*/ 0 h 457"/>
                <a:gd name="T23" fmla="*/ 509 w 509"/>
                <a:gd name="T24" fmla="*/ 457 h 4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09" h="457">
                  <a:moveTo>
                    <a:pt x="509" y="0"/>
                  </a:moveTo>
                  <a:lnTo>
                    <a:pt x="343" y="386"/>
                  </a:lnTo>
                  <a:lnTo>
                    <a:pt x="19" y="356"/>
                  </a:lnTo>
                  <a:lnTo>
                    <a:pt x="0" y="411"/>
                  </a:lnTo>
                  <a:lnTo>
                    <a:pt x="292" y="457"/>
                  </a:lnTo>
                  <a:lnTo>
                    <a:pt x="509" y="340"/>
                  </a:lnTo>
                  <a:lnTo>
                    <a:pt x="50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2998" y="1449"/>
              <a:ext cx="229" cy="119"/>
            </a:xfrm>
            <a:custGeom>
              <a:avLst/>
              <a:gdLst>
                <a:gd name="T0" fmla="*/ 0 w 687"/>
                <a:gd name="T1" fmla="*/ 0 h 357"/>
                <a:gd name="T2" fmla="*/ 0 w 687"/>
                <a:gd name="T3" fmla="*/ 0 h 357"/>
                <a:gd name="T4" fmla="*/ 0 w 687"/>
                <a:gd name="T5" fmla="*/ 0 h 357"/>
                <a:gd name="T6" fmla="*/ 0 w 687"/>
                <a:gd name="T7" fmla="*/ 0 h 357"/>
                <a:gd name="T8" fmla="*/ 0 w 687"/>
                <a:gd name="T9" fmla="*/ 0 h 357"/>
                <a:gd name="T10" fmla="*/ 0 w 687"/>
                <a:gd name="T11" fmla="*/ 0 h 357"/>
                <a:gd name="T12" fmla="*/ 0 w 687"/>
                <a:gd name="T13" fmla="*/ 0 h 357"/>
                <a:gd name="T14" fmla="*/ 0 w 687"/>
                <a:gd name="T15" fmla="*/ 0 h 357"/>
                <a:gd name="T16" fmla="*/ 0 w 687"/>
                <a:gd name="T17" fmla="*/ 0 h 357"/>
                <a:gd name="T18" fmla="*/ 0 w 687"/>
                <a:gd name="T19" fmla="*/ 0 h 357"/>
                <a:gd name="T20" fmla="*/ 0 w 687"/>
                <a:gd name="T21" fmla="*/ 0 h 357"/>
                <a:gd name="T22" fmla="*/ 0 w 687"/>
                <a:gd name="T23" fmla="*/ 0 h 357"/>
                <a:gd name="T24" fmla="*/ 0 w 687"/>
                <a:gd name="T25" fmla="*/ 0 h 35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87"/>
                <a:gd name="T40" fmla="*/ 0 h 357"/>
                <a:gd name="T41" fmla="*/ 687 w 687"/>
                <a:gd name="T42" fmla="*/ 357 h 35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87" h="357">
                  <a:moveTo>
                    <a:pt x="52" y="357"/>
                  </a:moveTo>
                  <a:lnTo>
                    <a:pt x="0" y="47"/>
                  </a:lnTo>
                  <a:lnTo>
                    <a:pt x="177" y="0"/>
                  </a:lnTo>
                  <a:lnTo>
                    <a:pt x="487" y="17"/>
                  </a:lnTo>
                  <a:lnTo>
                    <a:pt x="654" y="167"/>
                  </a:lnTo>
                  <a:lnTo>
                    <a:pt x="687" y="309"/>
                  </a:lnTo>
                  <a:lnTo>
                    <a:pt x="558" y="309"/>
                  </a:lnTo>
                  <a:lnTo>
                    <a:pt x="511" y="135"/>
                  </a:lnTo>
                  <a:lnTo>
                    <a:pt x="344" y="59"/>
                  </a:lnTo>
                  <a:lnTo>
                    <a:pt x="130" y="47"/>
                  </a:lnTo>
                  <a:lnTo>
                    <a:pt x="33" y="72"/>
                  </a:lnTo>
                  <a:lnTo>
                    <a:pt x="107" y="357"/>
                  </a:lnTo>
                  <a:lnTo>
                    <a:pt x="52" y="35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3715" y="1539"/>
              <a:ext cx="1122" cy="644"/>
            </a:xfrm>
            <a:custGeom>
              <a:avLst/>
              <a:gdLst>
                <a:gd name="T0" fmla="*/ 0 w 3367"/>
                <a:gd name="T1" fmla="*/ 0 h 1934"/>
                <a:gd name="T2" fmla="*/ 0 w 3367"/>
                <a:gd name="T3" fmla="*/ 0 h 1934"/>
                <a:gd name="T4" fmla="*/ 0 w 3367"/>
                <a:gd name="T5" fmla="*/ 0 h 1934"/>
                <a:gd name="T6" fmla="*/ 0 w 3367"/>
                <a:gd name="T7" fmla="*/ 0 h 1934"/>
                <a:gd name="T8" fmla="*/ 1 w 3367"/>
                <a:gd name="T9" fmla="*/ 0 h 1934"/>
                <a:gd name="T10" fmla="*/ 1 w 3367"/>
                <a:gd name="T11" fmla="*/ 0 h 1934"/>
                <a:gd name="T12" fmla="*/ 1 w 3367"/>
                <a:gd name="T13" fmla="*/ 0 h 1934"/>
                <a:gd name="T14" fmla="*/ 0 w 3367"/>
                <a:gd name="T15" fmla="*/ 0 h 1934"/>
                <a:gd name="T16" fmla="*/ 1 w 3367"/>
                <a:gd name="T17" fmla="*/ 0 h 1934"/>
                <a:gd name="T18" fmla="*/ 0 w 3367"/>
                <a:gd name="T19" fmla="*/ 0 h 1934"/>
                <a:gd name="T20" fmla="*/ 0 w 3367"/>
                <a:gd name="T21" fmla="*/ 0 h 1934"/>
                <a:gd name="T22" fmla="*/ 0 w 3367"/>
                <a:gd name="T23" fmla="*/ 0 h 1934"/>
                <a:gd name="T24" fmla="*/ 0 w 3367"/>
                <a:gd name="T25" fmla="*/ 0 h 1934"/>
                <a:gd name="T26" fmla="*/ 0 w 3367"/>
                <a:gd name="T27" fmla="*/ 0 h 1934"/>
                <a:gd name="T28" fmla="*/ 0 w 3367"/>
                <a:gd name="T29" fmla="*/ 0 h 1934"/>
                <a:gd name="T30" fmla="*/ 0 w 3367"/>
                <a:gd name="T31" fmla="*/ 0 h 1934"/>
                <a:gd name="T32" fmla="*/ 0 w 3367"/>
                <a:gd name="T33" fmla="*/ 0 h 1934"/>
                <a:gd name="T34" fmla="*/ 0 w 3367"/>
                <a:gd name="T35" fmla="*/ 0 h 1934"/>
                <a:gd name="T36" fmla="*/ 0 w 3367"/>
                <a:gd name="T37" fmla="*/ 0 h 1934"/>
                <a:gd name="T38" fmla="*/ 0 w 3367"/>
                <a:gd name="T39" fmla="*/ 0 h 1934"/>
                <a:gd name="T40" fmla="*/ 0 w 3367"/>
                <a:gd name="T41" fmla="*/ 0 h 1934"/>
                <a:gd name="T42" fmla="*/ 0 w 3367"/>
                <a:gd name="T43" fmla="*/ 0 h 1934"/>
                <a:gd name="T44" fmla="*/ 0 w 3367"/>
                <a:gd name="T45" fmla="*/ 0 h 1934"/>
                <a:gd name="T46" fmla="*/ 0 w 3367"/>
                <a:gd name="T47" fmla="*/ 0 h 1934"/>
                <a:gd name="T48" fmla="*/ 0 w 3367"/>
                <a:gd name="T49" fmla="*/ 0 h 1934"/>
                <a:gd name="T50" fmla="*/ 0 w 3367"/>
                <a:gd name="T51" fmla="*/ 0 h 1934"/>
                <a:gd name="T52" fmla="*/ 0 w 3367"/>
                <a:gd name="T53" fmla="*/ 0 h 1934"/>
                <a:gd name="T54" fmla="*/ 0 w 3367"/>
                <a:gd name="T55" fmla="*/ 0 h 1934"/>
                <a:gd name="T56" fmla="*/ 0 w 3367"/>
                <a:gd name="T57" fmla="*/ 0 h 1934"/>
                <a:gd name="T58" fmla="*/ 0 w 3367"/>
                <a:gd name="T59" fmla="*/ 0 h 1934"/>
                <a:gd name="T60" fmla="*/ 0 w 3367"/>
                <a:gd name="T61" fmla="*/ 0 h 1934"/>
                <a:gd name="T62" fmla="*/ 0 w 3367"/>
                <a:gd name="T63" fmla="*/ 0 h 1934"/>
                <a:gd name="T64" fmla="*/ 0 w 3367"/>
                <a:gd name="T65" fmla="*/ 0 h 1934"/>
                <a:gd name="T66" fmla="*/ 0 w 3367"/>
                <a:gd name="T67" fmla="*/ 0 h 1934"/>
                <a:gd name="T68" fmla="*/ 0 w 3367"/>
                <a:gd name="T69" fmla="*/ 0 h 1934"/>
                <a:gd name="T70" fmla="*/ 0 w 3367"/>
                <a:gd name="T71" fmla="*/ 0 h 1934"/>
                <a:gd name="T72" fmla="*/ 0 w 3367"/>
                <a:gd name="T73" fmla="*/ 0 h 1934"/>
                <a:gd name="T74" fmla="*/ 0 w 3367"/>
                <a:gd name="T75" fmla="*/ 0 h 1934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67"/>
                <a:gd name="T115" fmla="*/ 0 h 1934"/>
                <a:gd name="T116" fmla="*/ 3367 w 3367"/>
                <a:gd name="T117" fmla="*/ 1934 h 1934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67" h="1934">
                  <a:moveTo>
                    <a:pt x="132" y="0"/>
                  </a:moveTo>
                  <a:lnTo>
                    <a:pt x="752" y="41"/>
                  </a:lnTo>
                  <a:lnTo>
                    <a:pt x="1428" y="191"/>
                  </a:lnTo>
                  <a:lnTo>
                    <a:pt x="2580" y="534"/>
                  </a:lnTo>
                  <a:lnTo>
                    <a:pt x="3336" y="799"/>
                  </a:lnTo>
                  <a:lnTo>
                    <a:pt x="3367" y="932"/>
                  </a:lnTo>
                  <a:lnTo>
                    <a:pt x="3308" y="1388"/>
                  </a:lnTo>
                  <a:lnTo>
                    <a:pt x="3204" y="1934"/>
                  </a:lnTo>
                  <a:lnTo>
                    <a:pt x="3308" y="970"/>
                  </a:lnTo>
                  <a:lnTo>
                    <a:pt x="3255" y="821"/>
                  </a:lnTo>
                  <a:lnTo>
                    <a:pt x="3055" y="753"/>
                  </a:lnTo>
                  <a:lnTo>
                    <a:pt x="2888" y="841"/>
                  </a:lnTo>
                  <a:lnTo>
                    <a:pt x="2829" y="1003"/>
                  </a:lnTo>
                  <a:lnTo>
                    <a:pt x="2877" y="1136"/>
                  </a:lnTo>
                  <a:lnTo>
                    <a:pt x="2964" y="1136"/>
                  </a:lnTo>
                  <a:lnTo>
                    <a:pt x="3131" y="1078"/>
                  </a:lnTo>
                  <a:lnTo>
                    <a:pt x="3157" y="945"/>
                  </a:lnTo>
                  <a:lnTo>
                    <a:pt x="3176" y="1078"/>
                  </a:lnTo>
                  <a:lnTo>
                    <a:pt x="2993" y="1210"/>
                  </a:lnTo>
                  <a:lnTo>
                    <a:pt x="2764" y="1210"/>
                  </a:lnTo>
                  <a:lnTo>
                    <a:pt x="2565" y="1136"/>
                  </a:lnTo>
                  <a:lnTo>
                    <a:pt x="1411" y="664"/>
                  </a:lnTo>
                  <a:lnTo>
                    <a:pt x="607" y="368"/>
                  </a:lnTo>
                  <a:lnTo>
                    <a:pt x="148" y="252"/>
                  </a:lnTo>
                  <a:lnTo>
                    <a:pt x="0" y="235"/>
                  </a:lnTo>
                  <a:lnTo>
                    <a:pt x="102" y="178"/>
                  </a:lnTo>
                  <a:lnTo>
                    <a:pt x="529" y="265"/>
                  </a:lnTo>
                  <a:lnTo>
                    <a:pt x="1248" y="518"/>
                  </a:lnTo>
                  <a:lnTo>
                    <a:pt x="2054" y="841"/>
                  </a:lnTo>
                  <a:lnTo>
                    <a:pt x="2798" y="1149"/>
                  </a:lnTo>
                  <a:lnTo>
                    <a:pt x="2732" y="1003"/>
                  </a:lnTo>
                  <a:lnTo>
                    <a:pt x="2779" y="841"/>
                  </a:lnTo>
                  <a:lnTo>
                    <a:pt x="2964" y="721"/>
                  </a:lnTo>
                  <a:lnTo>
                    <a:pt x="2101" y="426"/>
                  </a:lnTo>
                  <a:lnTo>
                    <a:pt x="1285" y="191"/>
                  </a:lnTo>
                  <a:lnTo>
                    <a:pt x="739" y="73"/>
                  </a:lnTo>
                  <a:lnTo>
                    <a:pt x="117" y="15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2211" y="1800"/>
              <a:ext cx="2657" cy="2276"/>
            </a:xfrm>
            <a:custGeom>
              <a:avLst/>
              <a:gdLst>
                <a:gd name="T0" fmla="*/ 0 w 7972"/>
                <a:gd name="T1" fmla="*/ 0 h 6828"/>
                <a:gd name="T2" fmla="*/ 0 w 7972"/>
                <a:gd name="T3" fmla="*/ 0 h 6828"/>
                <a:gd name="T4" fmla="*/ 0 w 7972"/>
                <a:gd name="T5" fmla="*/ 0 h 6828"/>
                <a:gd name="T6" fmla="*/ 0 w 7972"/>
                <a:gd name="T7" fmla="*/ 0 h 6828"/>
                <a:gd name="T8" fmla="*/ 0 w 7972"/>
                <a:gd name="T9" fmla="*/ 1 h 6828"/>
                <a:gd name="T10" fmla="*/ 0 w 7972"/>
                <a:gd name="T11" fmla="*/ 1 h 6828"/>
                <a:gd name="T12" fmla="*/ 0 w 7972"/>
                <a:gd name="T13" fmla="*/ 1 h 6828"/>
                <a:gd name="T14" fmla="*/ 0 w 7972"/>
                <a:gd name="T15" fmla="*/ 1 h 6828"/>
                <a:gd name="T16" fmla="*/ 0 w 7972"/>
                <a:gd name="T17" fmla="*/ 1 h 6828"/>
                <a:gd name="T18" fmla="*/ 0 w 7972"/>
                <a:gd name="T19" fmla="*/ 1 h 6828"/>
                <a:gd name="T20" fmla="*/ 1 w 7972"/>
                <a:gd name="T21" fmla="*/ 1 h 6828"/>
                <a:gd name="T22" fmla="*/ 1 w 7972"/>
                <a:gd name="T23" fmla="*/ 1 h 6828"/>
                <a:gd name="T24" fmla="*/ 1 w 7972"/>
                <a:gd name="T25" fmla="*/ 1 h 6828"/>
                <a:gd name="T26" fmla="*/ 1 w 7972"/>
                <a:gd name="T27" fmla="*/ 1 h 6828"/>
                <a:gd name="T28" fmla="*/ 1 w 7972"/>
                <a:gd name="T29" fmla="*/ 1 h 6828"/>
                <a:gd name="T30" fmla="*/ 1 w 7972"/>
                <a:gd name="T31" fmla="*/ 1 h 6828"/>
                <a:gd name="T32" fmla="*/ 0 w 7972"/>
                <a:gd name="T33" fmla="*/ 1 h 6828"/>
                <a:gd name="T34" fmla="*/ 0 w 7972"/>
                <a:gd name="T35" fmla="*/ 1 h 6828"/>
                <a:gd name="T36" fmla="*/ 0 w 7972"/>
                <a:gd name="T37" fmla="*/ 1 h 6828"/>
                <a:gd name="T38" fmla="*/ 0 w 7972"/>
                <a:gd name="T39" fmla="*/ 1 h 6828"/>
                <a:gd name="T40" fmla="*/ 0 w 7972"/>
                <a:gd name="T41" fmla="*/ 0 h 6828"/>
                <a:gd name="T42" fmla="*/ 0 w 7972"/>
                <a:gd name="T43" fmla="*/ 0 h 6828"/>
                <a:gd name="T44" fmla="*/ 0 w 7972"/>
                <a:gd name="T45" fmla="*/ 0 h 6828"/>
                <a:gd name="T46" fmla="*/ 0 w 7972"/>
                <a:gd name="T47" fmla="*/ 0 h 6828"/>
                <a:gd name="T48" fmla="*/ 0 w 7972"/>
                <a:gd name="T49" fmla="*/ 0 h 682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7972"/>
                <a:gd name="T76" fmla="*/ 0 h 6828"/>
                <a:gd name="T77" fmla="*/ 7972 w 7972"/>
                <a:gd name="T78" fmla="*/ 6828 h 682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7972" h="6828">
                  <a:moveTo>
                    <a:pt x="58" y="22"/>
                  </a:moveTo>
                  <a:lnTo>
                    <a:pt x="195" y="298"/>
                  </a:lnTo>
                  <a:lnTo>
                    <a:pt x="251" y="992"/>
                  </a:lnTo>
                  <a:lnTo>
                    <a:pt x="279" y="2035"/>
                  </a:lnTo>
                  <a:lnTo>
                    <a:pt x="251" y="3450"/>
                  </a:lnTo>
                  <a:lnTo>
                    <a:pt x="232" y="4571"/>
                  </a:lnTo>
                  <a:lnTo>
                    <a:pt x="167" y="5886"/>
                  </a:lnTo>
                  <a:lnTo>
                    <a:pt x="89" y="6605"/>
                  </a:lnTo>
                  <a:lnTo>
                    <a:pt x="1915" y="6709"/>
                  </a:lnTo>
                  <a:lnTo>
                    <a:pt x="3020" y="6728"/>
                  </a:lnTo>
                  <a:lnTo>
                    <a:pt x="5205" y="6709"/>
                  </a:lnTo>
                  <a:lnTo>
                    <a:pt x="6311" y="6679"/>
                  </a:lnTo>
                  <a:lnTo>
                    <a:pt x="7972" y="6583"/>
                  </a:lnTo>
                  <a:lnTo>
                    <a:pt x="6475" y="6777"/>
                  </a:lnTo>
                  <a:lnTo>
                    <a:pt x="5119" y="6803"/>
                  </a:lnTo>
                  <a:lnTo>
                    <a:pt x="3293" y="6828"/>
                  </a:lnTo>
                  <a:lnTo>
                    <a:pt x="1604" y="6758"/>
                  </a:lnTo>
                  <a:lnTo>
                    <a:pt x="0" y="6655"/>
                  </a:lnTo>
                  <a:lnTo>
                    <a:pt x="89" y="5636"/>
                  </a:lnTo>
                  <a:lnTo>
                    <a:pt x="144" y="4072"/>
                  </a:lnTo>
                  <a:lnTo>
                    <a:pt x="167" y="2634"/>
                  </a:lnTo>
                  <a:lnTo>
                    <a:pt x="167" y="1338"/>
                  </a:lnTo>
                  <a:lnTo>
                    <a:pt x="89" y="421"/>
                  </a:lnTo>
                  <a:lnTo>
                    <a:pt x="0" y="0"/>
                  </a:lnTo>
                  <a:lnTo>
                    <a:pt x="58" y="2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4739" y="2163"/>
              <a:ext cx="129" cy="1838"/>
            </a:xfrm>
            <a:custGeom>
              <a:avLst/>
              <a:gdLst>
                <a:gd name="T0" fmla="*/ 0 w 388"/>
                <a:gd name="T1" fmla="*/ 0 h 5514"/>
                <a:gd name="T2" fmla="*/ 0 w 388"/>
                <a:gd name="T3" fmla="*/ 0 h 5514"/>
                <a:gd name="T4" fmla="*/ 0 w 388"/>
                <a:gd name="T5" fmla="*/ 0 h 5514"/>
                <a:gd name="T6" fmla="*/ 0 w 388"/>
                <a:gd name="T7" fmla="*/ 1 h 5514"/>
                <a:gd name="T8" fmla="*/ 0 w 388"/>
                <a:gd name="T9" fmla="*/ 1 h 5514"/>
                <a:gd name="T10" fmla="*/ 0 w 388"/>
                <a:gd name="T11" fmla="*/ 1 h 5514"/>
                <a:gd name="T12" fmla="*/ 0 w 388"/>
                <a:gd name="T13" fmla="*/ 1 h 5514"/>
                <a:gd name="T14" fmla="*/ 0 w 388"/>
                <a:gd name="T15" fmla="*/ 0 h 5514"/>
                <a:gd name="T16" fmla="*/ 0 w 388"/>
                <a:gd name="T17" fmla="*/ 0 h 5514"/>
                <a:gd name="T18" fmla="*/ 0 w 388"/>
                <a:gd name="T19" fmla="*/ 0 h 5514"/>
                <a:gd name="T20" fmla="*/ 0 w 388"/>
                <a:gd name="T21" fmla="*/ 0 h 551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8"/>
                <a:gd name="T34" fmla="*/ 0 h 5514"/>
                <a:gd name="T35" fmla="*/ 388 w 388"/>
                <a:gd name="T36" fmla="*/ 5514 h 551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8" h="5514">
                  <a:moveTo>
                    <a:pt x="109" y="273"/>
                  </a:moveTo>
                  <a:lnTo>
                    <a:pt x="81" y="1044"/>
                  </a:lnTo>
                  <a:lnTo>
                    <a:pt x="109" y="2608"/>
                  </a:lnTo>
                  <a:lnTo>
                    <a:pt x="225" y="4345"/>
                  </a:lnTo>
                  <a:lnTo>
                    <a:pt x="388" y="5514"/>
                  </a:lnTo>
                  <a:lnTo>
                    <a:pt x="225" y="4743"/>
                  </a:lnTo>
                  <a:lnTo>
                    <a:pt x="81" y="3651"/>
                  </a:lnTo>
                  <a:lnTo>
                    <a:pt x="59" y="2311"/>
                  </a:lnTo>
                  <a:lnTo>
                    <a:pt x="0" y="944"/>
                  </a:lnTo>
                  <a:lnTo>
                    <a:pt x="109" y="0"/>
                  </a:lnTo>
                  <a:lnTo>
                    <a:pt x="109" y="27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3626333" y="2591440"/>
            <a:ext cx="26657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Lets use the general model to calculate standard cost variances, starting with direct materials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707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96793"/>
            <a:ext cx="9144000" cy="636439"/>
          </a:xfrm>
        </p:spPr>
        <p:txBody>
          <a:bodyPr>
            <a:noAutofit/>
          </a:bodyPr>
          <a:lstStyle/>
          <a:p>
            <a:r>
              <a:rPr lang="en-ZA" sz="2000" dirty="0"/>
              <a:t>Actual costs for moleskin pants at R.M. Williams, September </a:t>
            </a:r>
            <a:r>
              <a:rPr lang="en-ZA" sz="2000" dirty="0" smtClean="0"/>
              <a:t>2020</a:t>
            </a:r>
            <a:r>
              <a:rPr lang="en-ZA" sz="2000" dirty="0"/>
              <a:t/>
            </a:r>
            <a:br>
              <a:rPr lang="en-ZA" sz="2000" dirty="0"/>
            </a:br>
            <a:endParaRPr lang="en-ZA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21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85" y="731595"/>
            <a:ext cx="7519369" cy="1754801"/>
          </a:xfrm>
          <a:prstGeom prst="rect">
            <a:avLst/>
          </a:prstGeom>
          <a:solidFill>
            <a:srgbClr val="C0C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71485" y="2486396"/>
            <a:ext cx="7632700" cy="29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A2C278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A07857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1" lang="en-AU" altLang="en-US" sz="1400" b="1" dirty="0">
                <a:latin typeface="Arial" panose="020B0604020202020204" pitchFamily="34" charset="0"/>
              </a:rPr>
              <a:t>R.M. Williams manufactures clothing, including moleskin</a:t>
            </a:r>
            <a:r>
              <a:rPr kumimoji="1" lang="en-AU" altLang="en-US" sz="1400" b="1" baseline="30000" dirty="0">
                <a:latin typeface="Arial" panose="020B0604020202020204" pitchFamily="34" charset="0"/>
              </a:rPr>
              <a:t>#</a:t>
            </a:r>
            <a:r>
              <a:rPr kumimoji="1" lang="en-AU" altLang="en-US" sz="1400" b="1" dirty="0">
                <a:latin typeface="Arial" panose="020B0604020202020204" pitchFamily="34" charset="0"/>
              </a:rPr>
              <a:t> (100% weaved cotton) pants 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48" y="2921198"/>
            <a:ext cx="121285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62803" y="3107554"/>
            <a:ext cx="5435600" cy="1026494"/>
          </a:xfrm>
          <a:prstGeom prst="rect">
            <a:avLst/>
          </a:prstGeom>
          <a:solidFill>
            <a:srgbClr val="FF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A07857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1" lang="en-AU" altLang="en-US" sz="2800" b="1">
                <a:solidFill>
                  <a:srgbClr val="570099"/>
                </a:solidFill>
                <a:latin typeface="Arial" panose="020B0604020202020204" pitchFamily="34" charset="0"/>
              </a:rPr>
              <a:t>2000 pants were manufactured during September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70598" y="4401519"/>
            <a:ext cx="5570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Budget cost = 2000*36 = 72 000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8188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Standard Cost - Materials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444182"/>
              </p:ext>
            </p:extLst>
          </p:nvPr>
        </p:nvGraphicFramePr>
        <p:xfrm>
          <a:off x="1785257" y="2057616"/>
          <a:ext cx="6096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93624855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562464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Standard Material Quantity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3.1 meters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2891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Standard Material Price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X R25.00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976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b="1" dirty="0" smtClean="0"/>
                        <a:t>Standard direct Material Price per pair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b="1" dirty="0" smtClean="0"/>
                        <a:t>R77.50</a:t>
                      </a:r>
                      <a:endParaRPr lang="en-Z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5789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928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Standard Cost - Labour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23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115878" y="1248961"/>
            <a:ext cx="66565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4A0082"/>
              </a:buClr>
              <a:buSzPct val="80000"/>
              <a:buFontTx/>
              <a:buNone/>
            </a:pPr>
            <a:r>
              <a:rPr kumimoji="1" lang="en-ZA" altLang="en-US" b="1" dirty="0">
                <a:latin typeface="Arial" panose="020B0604020202020204" pitchFamily="34" charset="0"/>
              </a:rPr>
              <a:t>The standard quantity and standard rate for direct labour to make one pair of moleskins are as follows:</a:t>
            </a:r>
            <a:endParaRPr kumimoji="1" lang="en-ZA" altLang="en-US" b="1" u="sng" dirty="0">
              <a:latin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710902"/>
              </p:ext>
            </p:extLst>
          </p:nvPr>
        </p:nvGraphicFramePr>
        <p:xfrm>
          <a:off x="1396139" y="2036880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40183450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7275574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Standard Quantity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2636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Cutting Process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0.10 hours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68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Stitching</a:t>
                      </a:r>
                      <a:r>
                        <a:rPr lang="en-ZA" baseline="0" dirty="0" smtClean="0"/>
                        <a:t> process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1.30 hours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417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1.40 hours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6141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635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/>
              <a:t>Standard Cost - Labour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24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038607"/>
              </p:ext>
            </p:extLst>
          </p:nvPr>
        </p:nvGraphicFramePr>
        <p:xfrm>
          <a:off x="1524001" y="1243954"/>
          <a:ext cx="6096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513906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391258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Standard Rate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816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Hourly wage rate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R30.00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7421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On Cost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</a:t>
                      </a:r>
                      <a:r>
                        <a:rPr lang="en-ZA" baseline="0" dirty="0" smtClean="0"/>
                        <a:t> 6.00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451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Wage rate per hour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R36.00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57815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64590" y="3006671"/>
            <a:ext cx="6566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Direct labour cost per pair of moleskins (1.4 hours x R36 per hour) = R50.40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2419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7051"/>
            <a:ext cx="9144000" cy="636439"/>
          </a:xfrm>
        </p:spPr>
        <p:txBody>
          <a:bodyPr>
            <a:noAutofit/>
          </a:bodyPr>
          <a:lstStyle/>
          <a:p>
            <a:r>
              <a:rPr lang="en-ZA" sz="3200" dirty="0" smtClean="0"/>
              <a:t>Direct Material Quantity Variances</a:t>
            </a:r>
            <a:br>
              <a:rPr lang="en-ZA" sz="3200" dirty="0" smtClean="0"/>
            </a:br>
            <a:r>
              <a:rPr lang="en-ZA" sz="3200" dirty="0" smtClean="0"/>
              <a:t>(MQV)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67905" y="1100380"/>
            <a:ext cx="77646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 measure of the effect on cost of using a different quantity of material in production compared with the standard quantity that should have been used for actual production output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2262753" y="2216258"/>
            <a:ext cx="51144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MQV = SP (AQ-SQ)</a:t>
            </a:r>
          </a:p>
          <a:p>
            <a:r>
              <a:rPr lang="en-ZA" dirty="0" smtClean="0"/>
              <a:t>Where</a:t>
            </a:r>
          </a:p>
          <a:p>
            <a:r>
              <a:rPr lang="en-ZA" dirty="0" smtClean="0"/>
              <a:t>SP = Standard Price</a:t>
            </a:r>
          </a:p>
          <a:p>
            <a:r>
              <a:rPr lang="en-ZA" dirty="0" smtClean="0"/>
              <a:t>AQ = Actual Quantity</a:t>
            </a:r>
          </a:p>
          <a:p>
            <a:r>
              <a:rPr lang="en-ZA" dirty="0" smtClean="0"/>
              <a:t>SQ = Standard Quantity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9325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74284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/>
              <a:t>Direct Material Quantity Variances</a:t>
            </a:r>
            <a:br>
              <a:rPr lang="en-ZA" dirty="0"/>
            </a:br>
            <a:r>
              <a:rPr lang="en-ZA" dirty="0"/>
              <a:t>(MQV)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843938" y="1720311"/>
            <a:ext cx="48509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MQV = SP (AQ – SQ)</a:t>
            </a:r>
          </a:p>
          <a:p>
            <a:r>
              <a:rPr lang="en-ZA" dirty="0"/>
              <a:t> </a:t>
            </a:r>
            <a:r>
              <a:rPr lang="en-ZA" dirty="0" smtClean="0"/>
              <a:t>       = R25 (6500m – 3.1m x 2000 pants)</a:t>
            </a:r>
          </a:p>
          <a:p>
            <a:r>
              <a:rPr lang="en-ZA" dirty="0"/>
              <a:t>	 </a:t>
            </a:r>
            <a:r>
              <a:rPr lang="en-ZA" dirty="0" smtClean="0"/>
              <a:t> = R25 (6500m – 6200m)</a:t>
            </a:r>
          </a:p>
          <a:p>
            <a:r>
              <a:rPr lang="en-ZA" dirty="0"/>
              <a:t>	</a:t>
            </a:r>
            <a:r>
              <a:rPr lang="en-ZA" dirty="0" smtClean="0"/>
              <a:t>  = R25 (300m)</a:t>
            </a:r>
          </a:p>
          <a:p>
            <a:r>
              <a:rPr lang="en-ZA" dirty="0"/>
              <a:t>	</a:t>
            </a:r>
            <a:r>
              <a:rPr lang="en-ZA" dirty="0" smtClean="0"/>
              <a:t>  = R7500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3494868" y="3270142"/>
            <a:ext cx="2231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Unfavourable</a:t>
            </a:r>
            <a:endParaRPr lang="en-Z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58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Direct Material Price Variance (MPV)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356102" y="1177871"/>
            <a:ext cx="6323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The effect on the cost of buying at a price which is different from the standard price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2448732" y="2169763"/>
            <a:ext cx="510669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MPV = PQ (AP – SP)</a:t>
            </a:r>
          </a:p>
          <a:p>
            <a:endParaRPr lang="en-ZA" dirty="0" smtClean="0"/>
          </a:p>
          <a:p>
            <a:r>
              <a:rPr lang="en-ZA" dirty="0" smtClean="0"/>
              <a:t>Where </a:t>
            </a:r>
          </a:p>
          <a:p>
            <a:endParaRPr lang="en-ZA" dirty="0" smtClean="0"/>
          </a:p>
          <a:p>
            <a:r>
              <a:rPr lang="en-ZA" dirty="0" smtClean="0"/>
              <a:t>PQ = Purchased Quantity</a:t>
            </a:r>
          </a:p>
          <a:p>
            <a:r>
              <a:rPr lang="en-ZA" dirty="0" smtClean="0"/>
              <a:t>AP = Actual Price</a:t>
            </a:r>
          </a:p>
          <a:p>
            <a:r>
              <a:rPr lang="en-ZA" dirty="0" smtClean="0"/>
              <a:t>SP = Standard Price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8676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Direct Material Price Variance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28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64970" y="2092270"/>
            <a:ext cx="45177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MPV = PQ (AP – SP)</a:t>
            </a:r>
          </a:p>
          <a:p>
            <a:r>
              <a:rPr lang="en-ZA" dirty="0"/>
              <a:t>	</a:t>
            </a:r>
            <a:r>
              <a:rPr lang="en-ZA" dirty="0" smtClean="0"/>
              <a:t> = 25 000m (R25,40 – R25.00)</a:t>
            </a:r>
          </a:p>
          <a:p>
            <a:r>
              <a:rPr lang="en-ZA" dirty="0"/>
              <a:t>	</a:t>
            </a:r>
            <a:r>
              <a:rPr lang="en-ZA" dirty="0" smtClean="0"/>
              <a:t> = 25 000m (R0.40)</a:t>
            </a:r>
          </a:p>
          <a:p>
            <a:r>
              <a:rPr lang="en-ZA" dirty="0"/>
              <a:t>	</a:t>
            </a:r>
            <a:r>
              <a:rPr lang="en-ZA" dirty="0" smtClean="0"/>
              <a:t> = R10 000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3130658" y="3417376"/>
            <a:ext cx="2076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Unfavourable</a:t>
            </a:r>
            <a:endParaRPr lang="en-Z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5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6361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Standard Costs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</a:t>
            </a:fld>
            <a:endParaRPr lang="en-US"/>
          </a:p>
        </p:txBody>
      </p:sp>
      <p:sp>
        <p:nvSpPr>
          <p:cNvPr id="19" name="Line 5"/>
          <p:cNvSpPr>
            <a:spLocks noChangeShapeType="1"/>
          </p:cNvSpPr>
          <p:nvPr/>
        </p:nvSpPr>
        <p:spPr bwMode="auto">
          <a:xfrm flipV="1">
            <a:off x="3776555" y="2479487"/>
            <a:ext cx="0" cy="23368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097105" y="3057337"/>
            <a:ext cx="1358900" cy="7715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9900"/>
                </a:solidFill>
                <a:latin typeface="Arial" panose="020B0604020202020204" pitchFamily="34" charset="0"/>
              </a:rPr>
              <a:t>Direct</a:t>
            </a:r>
            <a:br>
              <a:rPr lang="en-US" altLang="en-US" sz="2400" b="1">
                <a:solidFill>
                  <a:srgbClr val="009900"/>
                </a:solidFill>
                <a:latin typeface="Arial" panose="020B0604020202020204" pitchFamily="34" charset="0"/>
              </a:rPr>
            </a:br>
            <a:r>
              <a:rPr lang="en-US" altLang="en-US" sz="2400" b="1">
                <a:solidFill>
                  <a:srgbClr val="009900"/>
                </a:solidFill>
                <a:latin typeface="Arial" panose="020B0604020202020204" pitchFamily="34" charset="0"/>
              </a:rPr>
              <a:t>Material</a:t>
            </a:r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1225442" y="4808349"/>
            <a:ext cx="59944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 flipH="1" flipV="1">
            <a:off x="1873141" y="3068449"/>
            <a:ext cx="7939" cy="17272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V="1">
            <a:off x="6138755" y="2687449"/>
            <a:ext cx="0" cy="2151063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24" name="Rectangle 13"/>
          <p:cNvSpPr>
            <a:spLocks noChangeArrowheads="1"/>
          </p:cNvSpPr>
          <p:nvPr/>
        </p:nvSpPr>
        <p:spPr bwMode="auto">
          <a:xfrm>
            <a:off x="1338155" y="3557399"/>
            <a:ext cx="1040350" cy="7545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Direct</a:t>
            </a:r>
            <a:br>
              <a:rPr lang="en-US" altLang="en-US" sz="2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en-US" altLang="en-US" sz="24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</a:rPr>
              <a:t>labour</a:t>
            </a:r>
            <a:endParaRPr lang="en-US" altLang="en-US" sz="2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25" name="Rectangle 14"/>
          <p:cNvSpPr>
            <a:spLocks noChangeArrowheads="1"/>
          </p:cNvSpPr>
          <p:nvPr/>
        </p:nvSpPr>
        <p:spPr bwMode="auto">
          <a:xfrm>
            <a:off x="4992580" y="3563749"/>
            <a:ext cx="2292350" cy="7588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CC00CC"/>
                </a:solidFill>
                <a:latin typeface="Arial" panose="020B0604020202020204" pitchFamily="34" charset="0"/>
              </a:rPr>
              <a:t>Manufacturing</a:t>
            </a:r>
            <a:br>
              <a:rPr lang="en-US" altLang="en-US" sz="2400" b="1">
                <a:solidFill>
                  <a:srgbClr val="CC00CC"/>
                </a:solidFill>
                <a:latin typeface="Arial" panose="020B0604020202020204" pitchFamily="34" charset="0"/>
              </a:rPr>
            </a:br>
            <a:r>
              <a:rPr lang="en-US" altLang="en-US" sz="2400" b="1">
                <a:solidFill>
                  <a:srgbClr val="CC00CC"/>
                </a:solidFill>
                <a:latin typeface="Arial" panose="020B0604020202020204" pitchFamily="34" charset="0"/>
              </a:rPr>
              <a:t>Overhead</a:t>
            </a:r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>
            <a:off x="3179655" y="2577912"/>
            <a:ext cx="11938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27" name="Line 16"/>
          <p:cNvSpPr>
            <a:spLocks noChangeShapeType="1"/>
          </p:cNvSpPr>
          <p:nvPr/>
        </p:nvSpPr>
        <p:spPr bwMode="auto">
          <a:xfrm flipV="1">
            <a:off x="3776555" y="1684149"/>
            <a:ext cx="0" cy="88900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28" name="Line 17"/>
          <p:cNvSpPr>
            <a:spLocks noChangeShapeType="1"/>
          </p:cNvSpPr>
          <p:nvPr/>
        </p:nvSpPr>
        <p:spPr bwMode="auto">
          <a:xfrm>
            <a:off x="1542942" y="3055749"/>
            <a:ext cx="6604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29" name="Line 18"/>
          <p:cNvSpPr>
            <a:spLocks noChangeShapeType="1"/>
          </p:cNvSpPr>
          <p:nvPr/>
        </p:nvSpPr>
        <p:spPr bwMode="auto">
          <a:xfrm>
            <a:off x="5786330" y="2674749"/>
            <a:ext cx="660400" cy="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30" name="Line 19"/>
          <p:cNvSpPr>
            <a:spLocks noChangeShapeType="1"/>
          </p:cNvSpPr>
          <p:nvPr/>
        </p:nvSpPr>
        <p:spPr bwMode="auto">
          <a:xfrm>
            <a:off x="6711842" y="2674749"/>
            <a:ext cx="2032000" cy="0"/>
          </a:xfrm>
          <a:prstGeom prst="line">
            <a:avLst/>
          </a:prstGeom>
          <a:ln>
            <a:headEnd type="triangle" w="med" len="med"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31" name="Rectangle 20"/>
          <p:cNvSpPr>
            <a:spLocks noChangeArrowheads="1"/>
          </p:cNvSpPr>
          <p:nvPr/>
        </p:nvSpPr>
        <p:spPr bwMode="auto">
          <a:xfrm>
            <a:off x="7145230" y="2281049"/>
            <a:ext cx="1444625" cy="45402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Standard</a:t>
            </a:r>
          </a:p>
        </p:txBody>
      </p:sp>
      <p:sp>
        <p:nvSpPr>
          <p:cNvPr id="32" name="Line 4"/>
          <p:cNvSpPr>
            <a:spLocks noChangeShapeType="1"/>
          </p:cNvSpPr>
          <p:nvPr/>
        </p:nvSpPr>
        <p:spPr bwMode="auto">
          <a:xfrm>
            <a:off x="1212743" y="1239649"/>
            <a:ext cx="0" cy="35560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33" name="Rectangle 10"/>
          <p:cNvSpPr>
            <a:spLocks noChangeArrowheads="1"/>
          </p:cNvSpPr>
          <p:nvPr/>
        </p:nvSpPr>
        <p:spPr bwMode="auto">
          <a:xfrm rot="16200000">
            <a:off x="183250" y="2886680"/>
            <a:ext cx="1331912" cy="454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Arial" panose="020B0604020202020204" pitchFamily="34" charset="0"/>
              </a:rPr>
              <a:t>Amount</a:t>
            </a:r>
          </a:p>
        </p:txBody>
      </p:sp>
      <p:sp>
        <p:nvSpPr>
          <p:cNvPr id="34" name="Rectangle 9"/>
          <p:cNvSpPr>
            <a:spLocks noChangeArrowheads="1"/>
          </p:cNvSpPr>
          <p:nvPr/>
        </p:nvSpPr>
        <p:spPr bwMode="auto">
          <a:xfrm>
            <a:off x="2304942" y="4829419"/>
            <a:ext cx="32607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Type of Product Cost</a:t>
            </a:r>
          </a:p>
        </p:txBody>
      </p:sp>
      <p:sp>
        <p:nvSpPr>
          <p:cNvPr id="35" name="Line 19"/>
          <p:cNvSpPr>
            <a:spLocks noChangeShapeType="1"/>
          </p:cNvSpPr>
          <p:nvPr/>
        </p:nvSpPr>
        <p:spPr bwMode="auto">
          <a:xfrm>
            <a:off x="3797328" y="1857231"/>
            <a:ext cx="2032000" cy="0"/>
          </a:xfrm>
          <a:prstGeom prst="line">
            <a:avLst/>
          </a:prstGeom>
          <a:ln>
            <a:headEnd type="triangle" w="med" len="med"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en-ZA"/>
          </a:p>
        </p:txBody>
      </p:sp>
      <p:sp>
        <p:nvSpPr>
          <p:cNvPr id="36" name="Rectangle 20"/>
          <p:cNvSpPr>
            <a:spLocks noChangeArrowheads="1"/>
          </p:cNvSpPr>
          <p:nvPr/>
        </p:nvSpPr>
        <p:spPr bwMode="auto">
          <a:xfrm>
            <a:off x="4213467" y="1627681"/>
            <a:ext cx="1444625" cy="4591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 smtClean="0">
                <a:latin typeface="Arial" panose="020B0604020202020204" pitchFamily="34" charset="0"/>
              </a:rPr>
              <a:t>Variance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12743" y="729854"/>
            <a:ext cx="7144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Managers focus on quantities and prices that deviate from standards, a practice know as management by exception</a:t>
            </a:r>
            <a:endParaRPr lang="en-ZA" dirty="0"/>
          </a:p>
        </p:txBody>
      </p:sp>
      <p:sp>
        <p:nvSpPr>
          <p:cNvPr id="42" name="TextBox 41"/>
          <p:cNvSpPr txBox="1"/>
          <p:nvPr/>
        </p:nvSpPr>
        <p:spPr>
          <a:xfrm>
            <a:off x="7222223" y="2728328"/>
            <a:ext cx="1444625" cy="378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SP x SQ</a:t>
            </a:r>
            <a:endParaRPr lang="en-ZA" dirty="0"/>
          </a:p>
        </p:txBody>
      </p:sp>
      <p:sp>
        <p:nvSpPr>
          <p:cNvPr id="43" name="TextBox 42"/>
          <p:cNvSpPr txBox="1"/>
          <p:nvPr/>
        </p:nvSpPr>
        <p:spPr>
          <a:xfrm>
            <a:off x="3179655" y="1376185"/>
            <a:ext cx="109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AQ x AP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7532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Direct Material Variance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29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53885" y="1139125"/>
            <a:ext cx="7702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Sometimes the direct material </a:t>
            </a:r>
            <a:r>
              <a:rPr lang="en-ZA" dirty="0" smtClean="0">
                <a:solidFill>
                  <a:srgbClr val="FF0000"/>
                </a:solidFill>
              </a:rPr>
              <a:t>price </a:t>
            </a:r>
            <a:r>
              <a:rPr lang="en-ZA" dirty="0" smtClean="0"/>
              <a:t>variance is calculated using the </a:t>
            </a:r>
            <a:r>
              <a:rPr lang="en-ZA" dirty="0" smtClean="0">
                <a:solidFill>
                  <a:srgbClr val="FF0000"/>
                </a:solidFill>
              </a:rPr>
              <a:t>quantity of materials used in production (AQ) </a:t>
            </a:r>
            <a:r>
              <a:rPr lang="en-ZA" dirty="0" smtClean="0"/>
              <a:t>rather </a:t>
            </a:r>
            <a:r>
              <a:rPr lang="en-ZA" dirty="0" smtClean="0">
                <a:solidFill>
                  <a:schemeClr val="accent2">
                    <a:lumMod val="75000"/>
                  </a:schemeClr>
                </a:solidFill>
              </a:rPr>
              <a:t>than the quantity of materials purchased</a:t>
            </a:r>
            <a:endParaRPr lang="en-ZA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78611" y="2185261"/>
            <a:ext cx="64550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dirty="0" smtClean="0"/>
              <a:t>MPV = AQ used (AP – SP)</a:t>
            </a:r>
          </a:p>
          <a:p>
            <a:endParaRPr lang="en-ZA" dirty="0" smtClean="0"/>
          </a:p>
          <a:p>
            <a:r>
              <a:rPr lang="en-ZA" dirty="0" smtClean="0"/>
              <a:t>Where</a:t>
            </a:r>
          </a:p>
          <a:p>
            <a:r>
              <a:rPr lang="en-ZA" dirty="0" smtClean="0"/>
              <a:t>AQ used = Actual quantity of materials used in production</a:t>
            </a:r>
          </a:p>
          <a:p>
            <a:r>
              <a:rPr lang="en-ZA" dirty="0" smtClean="0"/>
              <a:t>AP = Actual Price</a:t>
            </a:r>
          </a:p>
          <a:p>
            <a:r>
              <a:rPr lang="en-ZA" dirty="0" smtClean="0"/>
              <a:t>SP = Standard Price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7095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Direct Material Price Variance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766448" y="1154624"/>
            <a:ext cx="3277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Materials used in Production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2385487" y="1968285"/>
            <a:ext cx="38680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MPV = AQ used (AP – SP)</a:t>
            </a:r>
          </a:p>
          <a:p>
            <a:r>
              <a:rPr lang="en-ZA" dirty="0"/>
              <a:t>	</a:t>
            </a:r>
            <a:r>
              <a:rPr lang="en-ZA" dirty="0" smtClean="0"/>
              <a:t> = 6500m (R25.40 –R25.00)</a:t>
            </a:r>
          </a:p>
          <a:p>
            <a:r>
              <a:rPr lang="en-ZA" dirty="0"/>
              <a:t>	</a:t>
            </a:r>
            <a:r>
              <a:rPr lang="en-ZA" dirty="0" smtClean="0"/>
              <a:t> = 6500m (R0.40)</a:t>
            </a:r>
          </a:p>
          <a:p>
            <a:r>
              <a:rPr lang="en-ZA" dirty="0"/>
              <a:t>	</a:t>
            </a:r>
            <a:r>
              <a:rPr lang="en-ZA" dirty="0" smtClean="0"/>
              <a:t>= R2 600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7022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Direct Labour Variances</a:t>
            </a:r>
            <a:br>
              <a:rPr lang="en-ZA" dirty="0" smtClean="0"/>
            </a:b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185619" y="1080466"/>
            <a:ext cx="72144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Direct Labour Rate Variance – A measure of the effect on cost of paying a different labour rate compared with the standard rate</a:t>
            </a:r>
          </a:p>
          <a:p>
            <a:endParaRPr lang="en-ZA" dirty="0" smtClean="0"/>
          </a:p>
          <a:p>
            <a:r>
              <a:rPr lang="en-ZA" dirty="0" smtClean="0"/>
              <a:t>= AH(AR-SR)</a:t>
            </a:r>
          </a:p>
          <a:p>
            <a:endParaRPr lang="en-ZA" dirty="0" smtClean="0"/>
          </a:p>
          <a:p>
            <a:r>
              <a:rPr lang="en-ZA" dirty="0" smtClean="0"/>
              <a:t>Where </a:t>
            </a:r>
          </a:p>
          <a:p>
            <a:endParaRPr lang="en-ZA" dirty="0" smtClean="0"/>
          </a:p>
          <a:p>
            <a:r>
              <a:rPr lang="en-ZA" dirty="0" smtClean="0"/>
              <a:t>AH = Actual hours worked</a:t>
            </a:r>
          </a:p>
          <a:p>
            <a:r>
              <a:rPr lang="en-ZA" dirty="0" smtClean="0"/>
              <a:t>AR = Actual rate per hour</a:t>
            </a:r>
          </a:p>
          <a:p>
            <a:r>
              <a:rPr lang="en-ZA" dirty="0" smtClean="0"/>
              <a:t>SR = Standard rate per hour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623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Direct Labour Rate variance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254644" y="2123267"/>
            <a:ext cx="5315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LRV = AH(AR-SR)</a:t>
            </a:r>
          </a:p>
          <a:p>
            <a:r>
              <a:rPr lang="en-ZA" dirty="0"/>
              <a:t>	</a:t>
            </a:r>
            <a:r>
              <a:rPr lang="en-ZA" dirty="0" smtClean="0"/>
              <a:t>= 2 700h(R38-R36)</a:t>
            </a:r>
          </a:p>
          <a:p>
            <a:r>
              <a:rPr lang="en-ZA" dirty="0"/>
              <a:t>	</a:t>
            </a:r>
            <a:r>
              <a:rPr lang="en-ZA" dirty="0" smtClean="0"/>
              <a:t>= 2 700h(R2)</a:t>
            </a:r>
          </a:p>
          <a:p>
            <a:r>
              <a:rPr lang="en-ZA" dirty="0"/>
              <a:t>	</a:t>
            </a:r>
            <a:r>
              <a:rPr lang="en-ZA" dirty="0" smtClean="0"/>
              <a:t>= R5 400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3556861" y="3323596"/>
            <a:ext cx="2502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rgbClr val="FF0000"/>
                </a:solidFill>
              </a:rPr>
              <a:t>unfavourable</a:t>
            </a:r>
            <a:endParaRPr lang="en-Z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Direct Labour Efficiency Variance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20671" y="1080466"/>
            <a:ext cx="79506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 measure of the effect on cost of using a different number of direct labour hours, compared with the standard hours that should have been used for the actual production output</a:t>
            </a:r>
          </a:p>
          <a:p>
            <a:endParaRPr lang="en-ZA" dirty="0"/>
          </a:p>
          <a:p>
            <a:r>
              <a:rPr lang="en-ZA" dirty="0" smtClean="0"/>
              <a:t>LEV = SR (AH – SH)</a:t>
            </a:r>
          </a:p>
          <a:p>
            <a:r>
              <a:rPr lang="en-ZA" dirty="0" smtClean="0"/>
              <a:t>Where </a:t>
            </a:r>
          </a:p>
          <a:p>
            <a:r>
              <a:rPr lang="en-ZA" dirty="0" smtClean="0"/>
              <a:t>SR = Standard Rate per hour</a:t>
            </a:r>
          </a:p>
          <a:p>
            <a:r>
              <a:rPr lang="en-ZA" dirty="0" smtClean="0"/>
              <a:t>SH = Standard hours allowed for the actual output</a:t>
            </a:r>
          </a:p>
          <a:p>
            <a:r>
              <a:rPr lang="en-ZA" dirty="0" smtClean="0"/>
              <a:t>AH = Actual hours used</a:t>
            </a:r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7860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Direct Labour efficiency Variance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5416" y="2218752"/>
            <a:ext cx="44247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LEV = SR(AH-SH)</a:t>
            </a:r>
          </a:p>
          <a:p>
            <a:r>
              <a:rPr lang="en-ZA" dirty="0"/>
              <a:t>	</a:t>
            </a:r>
            <a:r>
              <a:rPr lang="en-ZA" dirty="0" smtClean="0"/>
              <a:t>= R36(2700h – 2000x1.4)</a:t>
            </a:r>
          </a:p>
          <a:p>
            <a:r>
              <a:rPr lang="en-ZA" dirty="0"/>
              <a:t>	</a:t>
            </a:r>
            <a:r>
              <a:rPr lang="en-ZA" dirty="0" smtClean="0"/>
              <a:t>= R36(2700h – 2800h)</a:t>
            </a:r>
          </a:p>
          <a:p>
            <a:r>
              <a:rPr lang="en-ZA" dirty="0"/>
              <a:t>	</a:t>
            </a:r>
            <a:r>
              <a:rPr lang="en-ZA" dirty="0" smtClean="0"/>
              <a:t>= R36(100h)</a:t>
            </a:r>
          </a:p>
          <a:p>
            <a:r>
              <a:rPr lang="en-ZA" dirty="0"/>
              <a:t>	</a:t>
            </a:r>
            <a:r>
              <a:rPr lang="en-ZA" dirty="0" smtClean="0"/>
              <a:t>= R3600</a:t>
            </a:r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3603356" y="3820332"/>
            <a:ext cx="1650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>
                <a:solidFill>
                  <a:srgbClr val="00B050"/>
                </a:solidFill>
              </a:rPr>
              <a:t>Favourable</a:t>
            </a:r>
            <a:endParaRPr lang="en-ZA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18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Labour Efficiency Variance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35</a:t>
            </a:fld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3696346" y="2433234"/>
            <a:ext cx="2286000" cy="122436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Unfavourable efficiency variance</a:t>
            </a:r>
            <a:endParaRPr lang="en-ZA" dirty="0"/>
          </a:p>
        </p:txBody>
      </p:sp>
      <p:sp>
        <p:nvSpPr>
          <p:cNvPr id="5" name="Rounded Rectangle 4"/>
          <p:cNvSpPr/>
          <p:nvPr/>
        </p:nvSpPr>
        <p:spPr>
          <a:xfrm>
            <a:off x="6470542" y="1534332"/>
            <a:ext cx="2154265" cy="95314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Poor Quality Materials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56522" y="3471620"/>
            <a:ext cx="2169763" cy="1123627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Poorly maintained equipment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72699" y="1534332"/>
            <a:ext cx="2735451" cy="953146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Poorly trained workers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79709" y="3471620"/>
            <a:ext cx="2642461" cy="1123627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Poor supervision of workers</a:t>
            </a:r>
            <a:endParaRPr lang="en-Z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1" name="Straight Arrow Connector 10"/>
          <p:cNvCxnSpPr>
            <a:stCxn id="4" idx="7"/>
            <a:endCxn id="5" idx="1"/>
          </p:cNvCxnSpPr>
          <p:nvPr/>
        </p:nvCxnSpPr>
        <p:spPr>
          <a:xfrm flipV="1">
            <a:off x="5647569" y="2010905"/>
            <a:ext cx="822973" cy="6016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4" idx="5"/>
            <a:endCxn id="7" idx="1"/>
          </p:cNvCxnSpPr>
          <p:nvPr/>
        </p:nvCxnSpPr>
        <p:spPr>
          <a:xfrm>
            <a:off x="5647569" y="3478297"/>
            <a:ext cx="1008953" cy="5551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1"/>
            <a:endCxn id="8" idx="3"/>
          </p:cNvCxnSpPr>
          <p:nvPr/>
        </p:nvCxnSpPr>
        <p:spPr>
          <a:xfrm flipH="1" flipV="1">
            <a:off x="3208150" y="2010905"/>
            <a:ext cx="822973" cy="6016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3"/>
            <a:endCxn id="9" idx="3"/>
          </p:cNvCxnSpPr>
          <p:nvPr/>
        </p:nvCxnSpPr>
        <p:spPr>
          <a:xfrm flipH="1">
            <a:off x="3022170" y="3478297"/>
            <a:ext cx="1008953" cy="5551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68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3600" dirty="0" smtClean="0"/>
              <a:t>Caution about Labour efficiency Variance</a:t>
            </a:r>
            <a:endParaRPr lang="en-ZA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52047" y="1642820"/>
            <a:ext cx="57731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 smtClean="0"/>
              <a:t>Another important cause of an unfavourable labour efficiency variance is insufficient demand for the output of the factory</a:t>
            </a:r>
          </a:p>
          <a:p>
            <a:endParaRPr lang="en-ZA" dirty="0"/>
          </a:p>
          <a:p>
            <a:r>
              <a:rPr lang="en-ZA" dirty="0" smtClean="0"/>
              <a:t>The manager will therefore have two options: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 smtClean="0"/>
              <a:t>Accept an unfavourable labour efficiency variance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ZA" dirty="0" smtClean="0"/>
              <a:t>Build stock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8087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roup 12"/>
          <p:cNvGrpSpPr>
            <a:grpSpLocks/>
          </p:cNvGrpSpPr>
          <p:nvPr/>
        </p:nvGrpSpPr>
        <p:grpSpPr bwMode="auto">
          <a:xfrm>
            <a:off x="5364164" y="1484314"/>
            <a:ext cx="3427412" cy="1937672"/>
            <a:chOff x="3360" y="1248"/>
            <a:chExt cx="2161" cy="1687"/>
          </a:xfrm>
        </p:grpSpPr>
        <p:sp>
          <p:nvSpPr>
            <p:cNvPr id="165" name="Freeform 8"/>
            <p:cNvSpPr>
              <a:spLocks/>
            </p:cNvSpPr>
            <p:nvPr/>
          </p:nvSpPr>
          <p:spPr bwMode="auto">
            <a:xfrm>
              <a:off x="3360" y="1248"/>
              <a:ext cx="2161" cy="1687"/>
            </a:xfrm>
            <a:custGeom>
              <a:avLst/>
              <a:gdLst>
                <a:gd name="T0" fmla="*/ 144 w 2161"/>
                <a:gd name="T1" fmla="*/ 0 h 1687"/>
                <a:gd name="T2" fmla="*/ 120 w 2161"/>
                <a:gd name="T3" fmla="*/ 8 h 1687"/>
                <a:gd name="T4" fmla="*/ 93 w 2161"/>
                <a:gd name="T5" fmla="*/ 21 h 1687"/>
                <a:gd name="T6" fmla="*/ 69 w 2161"/>
                <a:gd name="T7" fmla="*/ 38 h 1687"/>
                <a:gd name="T8" fmla="*/ 50 w 2161"/>
                <a:gd name="T9" fmla="*/ 58 h 1687"/>
                <a:gd name="T10" fmla="*/ 32 w 2161"/>
                <a:gd name="T11" fmla="*/ 83 h 1687"/>
                <a:gd name="T12" fmla="*/ 17 w 2161"/>
                <a:gd name="T13" fmla="*/ 111 h 1687"/>
                <a:gd name="T14" fmla="*/ 6 w 2161"/>
                <a:gd name="T15" fmla="*/ 142 h 1687"/>
                <a:gd name="T16" fmla="*/ 0 w 2161"/>
                <a:gd name="T17" fmla="*/ 173 h 1687"/>
                <a:gd name="T18" fmla="*/ 0 w 2161"/>
                <a:gd name="T19" fmla="*/ 1171 h 1687"/>
                <a:gd name="T20" fmla="*/ 8 w 2161"/>
                <a:gd name="T21" fmla="*/ 1212 h 1687"/>
                <a:gd name="T22" fmla="*/ 19 w 2161"/>
                <a:gd name="T23" fmla="*/ 1267 h 1687"/>
                <a:gd name="T24" fmla="*/ 35 w 2161"/>
                <a:gd name="T25" fmla="*/ 1319 h 1687"/>
                <a:gd name="T26" fmla="*/ 56 w 2161"/>
                <a:gd name="T27" fmla="*/ 1368 h 1687"/>
                <a:gd name="T28" fmla="*/ 78 w 2161"/>
                <a:gd name="T29" fmla="*/ 1417 h 1687"/>
                <a:gd name="T30" fmla="*/ 105 w 2161"/>
                <a:gd name="T31" fmla="*/ 1462 h 1687"/>
                <a:gd name="T32" fmla="*/ 138 w 2161"/>
                <a:gd name="T33" fmla="*/ 1504 h 1687"/>
                <a:gd name="T34" fmla="*/ 171 w 2161"/>
                <a:gd name="T35" fmla="*/ 1545 h 1687"/>
                <a:gd name="T36" fmla="*/ 208 w 2161"/>
                <a:gd name="T37" fmla="*/ 1577 h 1687"/>
                <a:gd name="T38" fmla="*/ 246 w 2161"/>
                <a:gd name="T39" fmla="*/ 1607 h 1687"/>
                <a:gd name="T40" fmla="*/ 288 w 2161"/>
                <a:gd name="T41" fmla="*/ 1636 h 1687"/>
                <a:gd name="T42" fmla="*/ 333 w 2161"/>
                <a:gd name="T43" fmla="*/ 1656 h 1687"/>
                <a:gd name="T44" fmla="*/ 376 w 2161"/>
                <a:gd name="T45" fmla="*/ 1673 h 1687"/>
                <a:gd name="T46" fmla="*/ 422 w 2161"/>
                <a:gd name="T47" fmla="*/ 1686 h 1687"/>
                <a:gd name="T48" fmla="*/ 398 w 2161"/>
                <a:gd name="T49" fmla="*/ 1678 h 1687"/>
                <a:gd name="T50" fmla="*/ 374 w 2161"/>
                <a:gd name="T51" fmla="*/ 1667 h 1687"/>
                <a:gd name="T52" fmla="*/ 352 w 2161"/>
                <a:gd name="T53" fmla="*/ 1650 h 1687"/>
                <a:gd name="T54" fmla="*/ 334 w 2161"/>
                <a:gd name="T55" fmla="*/ 1631 h 1687"/>
                <a:gd name="T56" fmla="*/ 320 w 2161"/>
                <a:gd name="T57" fmla="*/ 1607 h 1687"/>
                <a:gd name="T58" fmla="*/ 306 w 2161"/>
                <a:gd name="T59" fmla="*/ 1583 h 1687"/>
                <a:gd name="T60" fmla="*/ 298 w 2161"/>
                <a:gd name="T61" fmla="*/ 1555 h 1687"/>
                <a:gd name="T62" fmla="*/ 296 w 2161"/>
                <a:gd name="T63" fmla="*/ 1524 h 1687"/>
                <a:gd name="T64" fmla="*/ 296 w 2161"/>
                <a:gd name="T65" fmla="*/ 1494 h 1687"/>
                <a:gd name="T66" fmla="*/ 299 w 2161"/>
                <a:gd name="T67" fmla="*/ 1465 h 1687"/>
                <a:gd name="T68" fmla="*/ 309 w 2161"/>
                <a:gd name="T69" fmla="*/ 1440 h 1687"/>
                <a:gd name="T70" fmla="*/ 321 w 2161"/>
                <a:gd name="T71" fmla="*/ 1411 h 1687"/>
                <a:gd name="T72" fmla="*/ 339 w 2161"/>
                <a:gd name="T73" fmla="*/ 1389 h 1687"/>
                <a:gd name="T74" fmla="*/ 358 w 2161"/>
                <a:gd name="T75" fmla="*/ 1372 h 1687"/>
                <a:gd name="T76" fmla="*/ 379 w 2161"/>
                <a:gd name="T77" fmla="*/ 1357 h 1687"/>
                <a:gd name="T78" fmla="*/ 403 w 2161"/>
                <a:gd name="T79" fmla="*/ 1348 h 1687"/>
                <a:gd name="T80" fmla="*/ 422 w 2161"/>
                <a:gd name="T81" fmla="*/ 1342 h 1687"/>
                <a:gd name="T82" fmla="*/ 2018 w 2161"/>
                <a:gd name="T83" fmla="*/ 1342 h 1687"/>
                <a:gd name="T84" fmla="*/ 2043 w 2161"/>
                <a:gd name="T85" fmla="*/ 1336 h 1687"/>
                <a:gd name="T86" fmla="*/ 2067 w 2161"/>
                <a:gd name="T87" fmla="*/ 1323 h 1687"/>
                <a:gd name="T88" fmla="*/ 2091 w 2161"/>
                <a:gd name="T89" fmla="*/ 1306 h 1687"/>
                <a:gd name="T90" fmla="*/ 2112 w 2161"/>
                <a:gd name="T91" fmla="*/ 1283 h 1687"/>
                <a:gd name="T92" fmla="*/ 2128 w 2161"/>
                <a:gd name="T93" fmla="*/ 1259 h 1687"/>
                <a:gd name="T94" fmla="*/ 2144 w 2161"/>
                <a:gd name="T95" fmla="*/ 1233 h 1687"/>
                <a:gd name="T96" fmla="*/ 2154 w 2161"/>
                <a:gd name="T97" fmla="*/ 1202 h 1687"/>
                <a:gd name="T98" fmla="*/ 2160 w 2161"/>
                <a:gd name="T99" fmla="*/ 1171 h 1687"/>
                <a:gd name="T100" fmla="*/ 2160 w 2161"/>
                <a:gd name="T101" fmla="*/ 173 h 1687"/>
                <a:gd name="T102" fmla="*/ 2154 w 2161"/>
                <a:gd name="T103" fmla="*/ 142 h 1687"/>
                <a:gd name="T104" fmla="*/ 2144 w 2161"/>
                <a:gd name="T105" fmla="*/ 111 h 1687"/>
                <a:gd name="T106" fmla="*/ 2130 w 2161"/>
                <a:gd name="T107" fmla="*/ 85 h 1687"/>
                <a:gd name="T108" fmla="*/ 2114 w 2161"/>
                <a:gd name="T109" fmla="*/ 58 h 1687"/>
                <a:gd name="T110" fmla="*/ 2091 w 2161"/>
                <a:gd name="T111" fmla="*/ 38 h 1687"/>
                <a:gd name="T112" fmla="*/ 2069 w 2161"/>
                <a:gd name="T113" fmla="*/ 21 h 1687"/>
                <a:gd name="T114" fmla="*/ 2043 w 2161"/>
                <a:gd name="T115" fmla="*/ 8 h 1687"/>
                <a:gd name="T116" fmla="*/ 2018 w 2161"/>
                <a:gd name="T117" fmla="*/ 0 h 1687"/>
                <a:gd name="T118" fmla="*/ 144 w 2161"/>
                <a:gd name="T119" fmla="*/ 0 h 168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61"/>
                <a:gd name="T181" fmla="*/ 0 h 1687"/>
                <a:gd name="T182" fmla="*/ 2161 w 2161"/>
                <a:gd name="T183" fmla="*/ 1687 h 168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61" h="1687">
                  <a:moveTo>
                    <a:pt x="144" y="0"/>
                  </a:moveTo>
                  <a:lnTo>
                    <a:pt x="120" y="8"/>
                  </a:lnTo>
                  <a:lnTo>
                    <a:pt x="93" y="21"/>
                  </a:lnTo>
                  <a:lnTo>
                    <a:pt x="69" y="38"/>
                  </a:lnTo>
                  <a:lnTo>
                    <a:pt x="50" y="58"/>
                  </a:lnTo>
                  <a:lnTo>
                    <a:pt x="32" y="83"/>
                  </a:lnTo>
                  <a:lnTo>
                    <a:pt x="17" y="111"/>
                  </a:lnTo>
                  <a:lnTo>
                    <a:pt x="6" y="142"/>
                  </a:lnTo>
                  <a:lnTo>
                    <a:pt x="0" y="173"/>
                  </a:lnTo>
                  <a:lnTo>
                    <a:pt x="0" y="1171"/>
                  </a:lnTo>
                  <a:lnTo>
                    <a:pt x="8" y="1212"/>
                  </a:lnTo>
                  <a:lnTo>
                    <a:pt x="19" y="1267"/>
                  </a:lnTo>
                  <a:lnTo>
                    <a:pt x="35" y="1319"/>
                  </a:lnTo>
                  <a:lnTo>
                    <a:pt x="56" y="1368"/>
                  </a:lnTo>
                  <a:lnTo>
                    <a:pt x="78" y="1417"/>
                  </a:lnTo>
                  <a:lnTo>
                    <a:pt x="105" y="1462"/>
                  </a:lnTo>
                  <a:lnTo>
                    <a:pt x="138" y="1504"/>
                  </a:lnTo>
                  <a:lnTo>
                    <a:pt x="171" y="1545"/>
                  </a:lnTo>
                  <a:lnTo>
                    <a:pt x="208" y="1577"/>
                  </a:lnTo>
                  <a:lnTo>
                    <a:pt x="246" y="1607"/>
                  </a:lnTo>
                  <a:lnTo>
                    <a:pt x="288" y="1636"/>
                  </a:lnTo>
                  <a:lnTo>
                    <a:pt x="333" y="1656"/>
                  </a:lnTo>
                  <a:lnTo>
                    <a:pt x="376" y="1673"/>
                  </a:lnTo>
                  <a:lnTo>
                    <a:pt x="422" y="1686"/>
                  </a:lnTo>
                  <a:lnTo>
                    <a:pt x="398" y="1678"/>
                  </a:lnTo>
                  <a:lnTo>
                    <a:pt x="374" y="1667"/>
                  </a:lnTo>
                  <a:lnTo>
                    <a:pt x="352" y="1650"/>
                  </a:lnTo>
                  <a:lnTo>
                    <a:pt x="334" y="1631"/>
                  </a:lnTo>
                  <a:lnTo>
                    <a:pt x="320" y="1607"/>
                  </a:lnTo>
                  <a:lnTo>
                    <a:pt x="306" y="1583"/>
                  </a:lnTo>
                  <a:lnTo>
                    <a:pt x="298" y="1555"/>
                  </a:lnTo>
                  <a:lnTo>
                    <a:pt x="296" y="1524"/>
                  </a:lnTo>
                  <a:lnTo>
                    <a:pt x="296" y="1494"/>
                  </a:lnTo>
                  <a:lnTo>
                    <a:pt x="299" y="1465"/>
                  </a:lnTo>
                  <a:lnTo>
                    <a:pt x="309" y="1440"/>
                  </a:lnTo>
                  <a:lnTo>
                    <a:pt x="321" y="1411"/>
                  </a:lnTo>
                  <a:lnTo>
                    <a:pt x="339" y="1389"/>
                  </a:lnTo>
                  <a:lnTo>
                    <a:pt x="358" y="1372"/>
                  </a:lnTo>
                  <a:lnTo>
                    <a:pt x="379" y="1357"/>
                  </a:lnTo>
                  <a:lnTo>
                    <a:pt x="403" y="1348"/>
                  </a:lnTo>
                  <a:lnTo>
                    <a:pt x="422" y="1342"/>
                  </a:lnTo>
                  <a:lnTo>
                    <a:pt x="2018" y="1342"/>
                  </a:lnTo>
                  <a:lnTo>
                    <a:pt x="2043" y="1336"/>
                  </a:lnTo>
                  <a:lnTo>
                    <a:pt x="2067" y="1323"/>
                  </a:lnTo>
                  <a:lnTo>
                    <a:pt x="2091" y="1306"/>
                  </a:lnTo>
                  <a:lnTo>
                    <a:pt x="2112" y="1283"/>
                  </a:lnTo>
                  <a:lnTo>
                    <a:pt x="2128" y="1259"/>
                  </a:lnTo>
                  <a:lnTo>
                    <a:pt x="2144" y="1233"/>
                  </a:lnTo>
                  <a:lnTo>
                    <a:pt x="2154" y="1202"/>
                  </a:lnTo>
                  <a:lnTo>
                    <a:pt x="2160" y="1171"/>
                  </a:lnTo>
                  <a:lnTo>
                    <a:pt x="2160" y="173"/>
                  </a:lnTo>
                  <a:lnTo>
                    <a:pt x="2154" y="142"/>
                  </a:lnTo>
                  <a:lnTo>
                    <a:pt x="2144" y="111"/>
                  </a:lnTo>
                  <a:lnTo>
                    <a:pt x="2130" y="85"/>
                  </a:lnTo>
                  <a:lnTo>
                    <a:pt x="2114" y="58"/>
                  </a:lnTo>
                  <a:lnTo>
                    <a:pt x="2091" y="38"/>
                  </a:lnTo>
                  <a:lnTo>
                    <a:pt x="2069" y="21"/>
                  </a:lnTo>
                  <a:lnTo>
                    <a:pt x="2043" y="8"/>
                  </a:lnTo>
                  <a:lnTo>
                    <a:pt x="2018" y="0"/>
                  </a:lnTo>
                  <a:lnTo>
                    <a:pt x="144" y="0"/>
                  </a:lnTo>
                </a:path>
              </a:pathLst>
            </a:custGeom>
            <a:solidFill>
              <a:srgbClr val="FFFFCC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66" name="Rectangle 9"/>
            <p:cNvSpPr>
              <a:spLocks noChangeArrowheads="1"/>
            </p:cNvSpPr>
            <p:nvPr/>
          </p:nvSpPr>
          <p:spPr bwMode="auto">
            <a:xfrm>
              <a:off x="3399" y="1502"/>
              <a:ext cx="2120" cy="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40000"/>
                </a:spcBef>
                <a:buFontTx/>
                <a:buNone/>
              </a:pPr>
              <a:endParaRPr lang="en-GB" altLang="en-US" sz="3600">
                <a:latin typeface="Arial" panose="020B0604020202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ZA" sz="2800" dirty="0" smtClean="0"/>
              <a:t>Responsibility for unfavourable labour efficiency variance</a:t>
            </a:r>
            <a:endParaRPr lang="en-ZA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37</a:t>
            </a:fld>
            <a:endParaRPr lang="en-US"/>
          </a:p>
        </p:txBody>
      </p: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568325" y="1485900"/>
            <a:ext cx="4032529" cy="1936086"/>
            <a:chOff x="166" y="1248"/>
            <a:chExt cx="2570" cy="1894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178" y="1248"/>
              <a:ext cx="2558" cy="1894"/>
            </a:xfrm>
            <a:custGeom>
              <a:avLst/>
              <a:gdLst>
                <a:gd name="T0" fmla="*/ 1435 w 2751"/>
                <a:gd name="T1" fmla="*/ 0 h 1894"/>
                <a:gd name="T2" fmla="*/ 1451 w 2751"/>
                <a:gd name="T3" fmla="*/ 8 h 1894"/>
                <a:gd name="T4" fmla="*/ 1471 w 2751"/>
                <a:gd name="T5" fmla="*/ 23 h 1894"/>
                <a:gd name="T6" fmla="*/ 1488 w 2751"/>
                <a:gd name="T7" fmla="*/ 42 h 1894"/>
                <a:gd name="T8" fmla="*/ 1501 w 2751"/>
                <a:gd name="T9" fmla="*/ 66 h 1894"/>
                <a:gd name="T10" fmla="*/ 1514 w 2751"/>
                <a:gd name="T11" fmla="*/ 93 h 1894"/>
                <a:gd name="T12" fmla="*/ 1525 w 2751"/>
                <a:gd name="T13" fmla="*/ 125 h 1894"/>
                <a:gd name="T14" fmla="*/ 1532 w 2751"/>
                <a:gd name="T15" fmla="*/ 159 h 1894"/>
                <a:gd name="T16" fmla="*/ 1537 w 2751"/>
                <a:gd name="T17" fmla="*/ 194 h 1894"/>
                <a:gd name="T18" fmla="*/ 1537 w 2751"/>
                <a:gd name="T19" fmla="*/ 1314 h 1894"/>
                <a:gd name="T20" fmla="*/ 1531 w 2751"/>
                <a:gd name="T21" fmla="*/ 1361 h 1894"/>
                <a:gd name="T22" fmla="*/ 1523 w 2751"/>
                <a:gd name="T23" fmla="*/ 1422 h 1894"/>
                <a:gd name="T24" fmla="*/ 1511 w 2751"/>
                <a:gd name="T25" fmla="*/ 1481 h 1894"/>
                <a:gd name="T26" fmla="*/ 1497 w 2751"/>
                <a:gd name="T27" fmla="*/ 1536 h 1894"/>
                <a:gd name="T28" fmla="*/ 1481 w 2751"/>
                <a:gd name="T29" fmla="*/ 1591 h 1894"/>
                <a:gd name="T30" fmla="*/ 1461 w 2751"/>
                <a:gd name="T31" fmla="*/ 1642 h 1894"/>
                <a:gd name="T32" fmla="*/ 1438 w 2751"/>
                <a:gd name="T33" fmla="*/ 1688 h 1894"/>
                <a:gd name="T34" fmla="*/ 1414 w 2751"/>
                <a:gd name="T35" fmla="*/ 1735 h 1894"/>
                <a:gd name="T36" fmla="*/ 1389 w 2751"/>
                <a:gd name="T37" fmla="*/ 1771 h 1894"/>
                <a:gd name="T38" fmla="*/ 1361 w 2751"/>
                <a:gd name="T39" fmla="*/ 1804 h 1894"/>
                <a:gd name="T40" fmla="*/ 1332 w 2751"/>
                <a:gd name="T41" fmla="*/ 1836 h 1894"/>
                <a:gd name="T42" fmla="*/ 1300 w 2751"/>
                <a:gd name="T43" fmla="*/ 1859 h 1894"/>
                <a:gd name="T44" fmla="*/ 1269 w 2751"/>
                <a:gd name="T45" fmla="*/ 1879 h 1894"/>
                <a:gd name="T46" fmla="*/ 1237 w 2751"/>
                <a:gd name="T47" fmla="*/ 1893 h 1894"/>
                <a:gd name="T48" fmla="*/ 1253 w 2751"/>
                <a:gd name="T49" fmla="*/ 1885 h 1894"/>
                <a:gd name="T50" fmla="*/ 1271 w 2751"/>
                <a:gd name="T51" fmla="*/ 1872 h 1894"/>
                <a:gd name="T52" fmla="*/ 1287 w 2751"/>
                <a:gd name="T53" fmla="*/ 1853 h 1894"/>
                <a:gd name="T54" fmla="*/ 1300 w 2751"/>
                <a:gd name="T55" fmla="*/ 1832 h 1894"/>
                <a:gd name="T56" fmla="*/ 1310 w 2751"/>
                <a:gd name="T57" fmla="*/ 1804 h 1894"/>
                <a:gd name="T58" fmla="*/ 1319 w 2751"/>
                <a:gd name="T59" fmla="*/ 1777 h 1894"/>
                <a:gd name="T60" fmla="*/ 1325 w 2751"/>
                <a:gd name="T61" fmla="*/ 1745 h 1894"/>
                <a:gd name="T62" fmla="*/ 1326 w 2751"/>
                <a:gd name="T63" fmla="*/ 1711 h 1894"/>
                <a:gd name="T64" fmla="*/ 1326 w 2751"/>
                <a:gd name="T65" fmla="*/ 1677 h 1894"/>
                <a:gd name="T66" fmla="*/ 1324 w 2751"/>
                <a:gd name="T67" fmla="*/ 1644 h 1894"/>
                <a:gd name="T68" fmla="*/ 1317 w 2751"/>
                <a:gd name="T69" fmla="*/ 1617 h 1894"/>
                <a:gd name="T70" fmla="*/ 1308 w 2751"/>
                <a:gd name="T71" fmla="*/ 1585 h 1894"/>
                <a:gd name="T72" fmla="*/ 1294 w 2751"/>
                <a:gd name="T73" fmla="*/ 1559 h 1894"/>
                <a:gd name="T74" fmla="*/ 1282 w 2751"/>
                <a:gd name="T75" fmla="*/ 1540 h 1894"/>
                <a:gd name="T76" fmla="*/ 1266 w 2751"/>
                <a:gd name="T77" fmla="*/ 1523 h 1894"/>
                <a:gd name="T78" fmla="*/ 1251 w 2751"/>
                <a:gd name="T79" fmla="*/ 1513 h 1894"/>
                <a:gd name="T80" fmla="*/ 1237 w 2751"/>
                <a:gd name="T81" fmla="*/ 1506 h 1894"/>
                <a:gd name="T82" fmla="*/ 101 w 2751"/>
                <a:gd name="T83" fmla="*/ 1506 h 1894"/>
                <a:gd name="T84" fmla="*/ 84 w 2751"/>
                <a:gd name="T85" fmla="*/ 1500 h 1894"/>
                <a:gd name="T86" fmla="*/ 66 w 2751"/>
                <a:gd name="T87" fmla="*/ 1485 h 1894"/>
                <a:gd name="T88" fmla="*/ 48 w 2751"/>
                <a:gd name="T89" fmla="*/ 1466 h 1894"/>
                <a:gd name="T90" fmla="*/ 34 w 2751"/>
                <a:gd name="T91" fmla="*/ 1441 h 1894"/>
                <a:gd name="T92" fmla="*/ 23 w 2751"/>
                <a:gd name="T93" fmla="*/ 1413 h 1894"/>
                <a:gd name="T94" fmla="*/ 12 w 2751"/>
                <a:gd name="T95" fmla="*/ 1384 h 1894"/>
                <a:gd name="T96" fmla="*/ 7 w 2751"/>
                <a:gd name="T97" fmla="*/ 1350 h 1894"/>
                <a:gd name="T98" fmla="*/ 0 w 2751"/>
                <a:gd name="T99" fmla="*/ 1314 h 1894"/>
                <a:gd name="T100" fmla="*/ 0 w 2751"/>
                <a:gd name="T101" fmla="*/ 194 h 1894"/>
                <a:gd name="T102" fmla="*/ 7 w 2751"/>
                <a:gd name="T103" fmla="*/ 159 h 1894"/>
                <a:gd name="T104" fmla="*/ 12 w 2751"/>
                <a:gd name="T105" fmla="*/ 125 h 1894"/>
                <a:gd name="T106" fmla="*/ 21 w 2751"/>
                <a:gd name="T107" fmla="*/ 95 h 1894"/>
                <a:gd name="T108" fmla="*/ 33 w 2751"/>
                <a:gd name="T109" fmla="*/ 66 h 1894"/>
                <a:gd name="T110" fmla="*/ 48 w 2751"/>
                <a:gd name="T111" fmla="*/ 42 h 1894"/>
                <a:gd name="T112" fmla="*/ 64 w 2751"/>
                <a:gd name="T113" fmla="*/ 23 h 1894"/>
                <a:gd name="T114" fmla="*/ 84 w 2751"/>
                <a:gd name="T115" fmla="*/ 8 h 1894"/>
                <a:gd name="T116" fmla="*/ 101 w 2751"/>
                <a:gd name="T117" fmla="*/ 0 h 1894"/>
                <a:gd name="T118" fmla="*/ 1435 w 2751"/>
                <a:gd name="T119" fmla="*/ 0 h 189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51"/>
                <a:gd name="T181" fmla="*/ 0 h 1894"/>
                <a:gd name="T182" fmla="*/ 2751 w 2751"/>
                <a:gd name="T183" fmla="*/ 1894 h 189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51" h="1894">
                  <a:moveTo>
                    <a:pt x="2567" y="0"/>
                  </a:moveTo>
                  <a:lnTo>
                    <a:pt x="2597" y="8"/>
                  </a:lnTo>
                  <a:lnTo>
                    <a:pt x="2632" y="23"/>
                  </a:lnTo>
                  <a:lnTo>
                    <a:pt x="2663" y="42"/>
                  </a:lnTo>
                  <a:lnTo>
                    <a:pt x="2687" y="66"/>
                  </a:lnTo>
                  <a:lnTo>
                    <a:pt x="2709" y="93"/>
                  </a:lnTo>
                  <a:lnTo>
                    <a:pt x="2728" y="125"/>
                  </a:lnTo>
                  <a:lnTo>
                    <a:pt x="2742" y="159"/>
                  </a:lnTo>
                  <a:lnTo>
                    <a:pt x="2750" y="194"/>
                  </a:lnTo>
                  <a:lnTo>
                    <a:pt x="2750" y="1314"/>
                  </a:lnTo>
                  <a:lnTo>
                    <a:pt x="2740" y="1361"/>
                  </a:lnTo>
                  <a:lnTo>
                    <a:pt x="2726" y="1422"/>
                  </a:lnTo>
                  <a:lnTo>
                    <a:pt x="2705" y="1481"/>
                  </a:lnTo>
                  <a:lnTo>
                    <a:pt x="2679" y="1536"/>
                  </a:lnTo>
                  <a:lnTo>
                    <a:pt x="2650" y="1591"/>
                  </a:lnTo>
                  <a:lnTo>
                    <a:pt x="2616" y="1642"/>
                  </a:lnTo>
                  <a:lnTo>
                    <a:pt x="2575" y="1688"/>
                  </a:lnTo>
                  <a:lnTo>
                    <a:pt x="2532" y="1735"/>
                  </a:lnTo>
                  <a:lnTo>
                    <a:pt x="2485" y="1771"/>
                  </a:lnTo>
                  <a:lnTo>
                    <a:pt x="2436" y="1804"/>
                  </a:lnTo>
                  <a:lnTo>
                    <a:pt x="2384" y="1836"/>
                  </a:lnTo>
                  <a:lnTo>
                    <a:pt x="2326" y="1859"/>
                  </a:lnTo>
                  <a:lnTo>
                    <a:pt x="2271" y="1879"/>
                  </a:lnTo>
                  <a:lnTo>
                    <a:pt x="2212" y="1893"/>
                  </a:lnTo>
                  <a:lnTo>
                    <a:pt x="2243" y="1885"/>
                  </a:lnTo>
                  <a:lnTo>
                    <a:pt x="2274" y="1872"/>
                  </a:lnTo>
                  <a:lnTo>
                    <a:pt x="2302" y="1853"/>
                  </a:lnTo>
                  <a:lnTo>
                    <a:pt x="2325" y="1832"/>
                  </a:lnTo>
                  <a:lnTo>
                    <a:pt x="2343" y="1804"/>
                  </a:lnTo>
                  <a:lnTo>
                    <a:pt x="2361" y="1777"/>
                  </a:lnTo>
                  <a:lnTo>
                    <a:pt x="2371" y="1745"/>
                  </a:lnTo>
                  <a:lnTo>
                    <a:pt x="2373" y="1711"/>
                  </a:lnTo>
                  <a:lnTo>
                    <a:pt x="2373" y="1677"/>
                  </a:lnTo>
                  <a:lnTo>
                    <a:pt x="2369" y="1644"/>
                  </a:lnTo>
                  <a:lnTo>
                    <a:pt x="2357" y="1617"/>
                  </a:lnTo>
                  <a:lnTo>
                    <a:pt x="2341" y="1585"/>
                  </a:lnTo>
                  <a:lnTo>
                    <a:pt x="2318" y="1559"/>
                  </a:lnTo>
                  <a:lnTo>
                    <a:pt x="2294" y="1540"/>
                  </a:lnTo>
                  <a:lnTo>
                    <a:pt x="2267" y="1523"/>
                  </a:lnTo>
                  <a:lnTo>
                    <a:pt x="2237" y="1513"/>
                  </a:lnTo>
                  <a:lnTo>
                    <a:pt x="2212" y="1506"/>
                  </a:lnTo>
                  <a:lnTo>
                    <a:pt x="181" y="1506"/>
                  </a:lnTo>
                  <a:lnTo>
                    <a:pt x="149" y="1500"/>
                  </a:lnTo>
                  <a:lnTo>
                    <a:pt x="118" y="1485"/>
                  </a:lnTo>
                  <a:lnTo>
                    <a:pt x="87" y="1466"/>
                  </a:lnTo>
                  <a:lnTo>
                    <a:pt x="61" y="1441"/>
                  </a:lnTo>
                  <a:lnTo>
                    <a:pt x="41" y="1413"/>
                  </a:lnTo>
                  <a:lnTo>
                    <a:pt x="20" y="1384"/>
                  </a:lnTo>
                  <a:lnTo>
                    <a:pt x="8" y="1350"/>
                  </a:lnTo>
                  <a:lnTo>
                    <a:pt x="0" y="1314"/>
                  </a:lnTo>
                  <a:lnTo>
                    <a:pt x="0" y="194"/>
                  </a:lnTo>
                  <a:lnTo>
                    <a:pt x="8" y="159"/>
                  </a:lnTo>
                  <a:lnTo>
                    <a:pt x="20" y="125"/>
                  </a:lnTo>
                  <a:lnTo>
                    <a:pt x="39" y="95"/>
                  </a:lnTo>
                  <a:lnTo>
                    <a:pt x="59" y="66"/>
                  </a:lnTo>
                  <a:lnTo>
                    <a:pt x="87" y="42"/>
                  </a:lnTo>
                  <a:lnTo>
                    <a:pt x="116" y="23"/>
                  </a:lnTo>
                  <a:lnTo>
                    <a:pt x="149" y="8"/>
                  </a:lnTo>
                  <a:lnTo>
                    <a:pt x="181" y="0"/>
                  </a:lnTo>
                  <a:lnTo>
                    <a:pt x="2567" y="0"/>
                  </a:lnTo>
                </a:path>
              </a:pathLst>
            </a:custGeom>
            <a:solidFill>
              <a:srgbClr val="CCEC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166" y="1347"/>
              <a:ext cx="2553" cy="1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40000"/>
                </a:spcBef>
                <a:buFontTx/>
                <a:buNone/>
              </a:pPr>
              <a:r>
                <a:rPr lang="en-US" altLang="en-US" sz="1400" dirty="0"/>
                <a:t>I am not responsible for</a:t>
              </a:r>
              <a:br>
                <a:rPr lang="en-US" altLang="en-US" sz="1400" dirty="0"/>
              </a:br>
              <a:r>
                <a:rPr lang="en-US" altLang="en-US" sz="1400" dirty="0"/>
                <a:t> the </a:t>
              </a:r>
              <a:r>
                <a:rPr lang="en-US" altLang="en-US" sz="1400" dirty="0" err="1"/>
                <a:t>unfavourable</a:t>
              </a:r>
              <a:r>
                <a:rPr lang="en-US" altLang="en-US" sz="1400" dirty="0"/>
                <a:t> </a:t>
              </a:r>
              <a:r>
                <a:rPr lang="en-US" altLang="en-US" sz="1400" dirty="0" err="1"/>
                <a:t>labour</a:t>
              </a:r>
              <a:r>
                <a:rPr lang="en-US" altLang="en-US" sz="1400" dirty="0"/>
                <a:t/>
              </a:r>
              <a:br>
                <a:rPr lang="en-US" altLang="en-US" sz="1400" dirty="0"/>
              </a:br>
              <a:r>
                <a:rPr lang="en-US" altLang="en-US" sz="1400" dirty="0"/>
                <a:t>efficiency variance!</a:t>
              </a:r>
            </a:p>
            <a:p>
              <a:pPr algn="ctr">
                <a:lnSpc>
                  <a:spcPct val="90000"/>
                </a:lnSpc>
                <a:spcBef>
                  <a:spcPct val="40000"/>
                </a:spcBef>
                <a:buFontTx/>
                <a:buNone/>
              </a:pPr>
              <a:r>
                <a:rPr lang="en-US" altLang="en-US" sz="1400" dirty="0"/>
                <a:t> You purchased cheap</a:t>
              </a:r>
              <a:br>
                <a:rPr lang="en-US" altLang="en-US" sz="1400" dirty="0"/>
              </a:br>
              <a:r>
                <a:rPr lang="en-US" altLang="en-US" sz="1400" dirty="0"/>
                <a:t>material, so it took more</a:t>
              </a:r>
              <a:br>
                <a:rPr lang="en-US" altLang="en-US" sz="1400" dirty="0"/>
              </a:br>
              <a:r>
                <a:rPr lang="en-US" altLang="en-US" sz="1400" dirty="0"/>
                <a:t>time to process it. </a:t>
              </a:r>
            </a:p>
          </p:txBody>
        </p:sp>
      </p:grpSp>
      <p:grpSp>
        <p:nvGrpSpPr>
          <p:cNvPr id="7" name="Group 63"/>
          <p:cNvGrpSpPr>
            <a:grpSpLocks/>
          </p:cNvGrpSpPr>
          <p:nvPr/>
        </p:nvGrpSpPr>
        <p:grpSpPr bwMode="auto">
          <a:xfrm>
            <a:off x="2174794" y="3285641"/>
            <a:ext cx="1597321" cy="1838470"/>
            <a:chOff x="1536" y="2928"/>
            <a:chExt cx="1018" cy="1293"/>
          </a:xfrm>
        </p:grpSpPr>
        <p:sp>
          <p:nvSpPr>
            <p:cNvPr id="8" name="Freeform 13"/>
            <p:cNvSpPr>
              <a:spLocks/>
            </p:cNvSpPr>
            <p:nvPr/>
          </p:nvSpPr>
          <p:spPr bwMode="auto">
            <a:xfrm>
              <a:off x="1539" y="4097"/>
              <a:ext cx="102" cy="111"/>
            </a:xfrm>
            <a:custGeom>
              <a:avLst/>
              <a:gdLst>
                <a:gd name="T0" fmla="*/ 0 w 817"/>
                <a:gd name="T1" fmla="*/ 0 h 886"/>
                <a:gd name="T2" fmla="*/ 0 w 817"/>
                <a:gd name="T3" fmla="*/ 0 h 886"/>
                <a:gd name="T4" fmla="*/ 0 w 817"/>
                <a:gd name="T5" fmla="*/ 0 h 886"/>
                <a:gd name="T6" fmla="*/ 0 w 817"/>
                <a:gd name="T7" fmla="*/ 0 h 886"/>
                <a:gd name="T8" fmla="*/ 0 w 817"/>
                <a:gd name="T9" fmla="*/ 0 h 886"/>
                <a:gd name="T10" fmla="*/ 0 w 817"/>
                <a:gd name="T11" fmla="*/ 0 h 886"/>
                <a:gd name="T12" fmla="*/ 0 w 817"/>
                <a:gd name="T13" fmla="*/ 0 h 886"/>
                <a:gd name="T14" fmla="*/ 0 w 817"/>
                <a:gd name="T15" fmla="*/ 0 h 886"/>
                <a:gd name="T16" fmla="*/ 0 w 817"/>
                <a:gd name="T17" fmla="*/ 0 h 886"/>
                <a:gd name="T18" fmla="*/ 0 w 817"/>
                <a:gd name="T19" fmla="*/ 0 h 886"/>
                <a:gd name="T20" fmla="*/ 0 w 817"/>
                <a:gd name="T21" fmla="*/ 0 h 886"/>
                <a:gd name="T22" fmla="*/ 0 w 817"/>
                <a:gd name="T23" fmla="*/ 0 h 88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17"/>
                <a:gd name="T37" fmla="*/ 0 h 886"/>
                <a:gd name="T38" fmla="*/ 817 w 817"/>
                <a:gd name="T39" fmla="*/ 886 h 88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17" h="886">
                  <a:moveTo>
                    <a:pt x="449" y="0"/>
                  </a:moveTo>
                  <a:lnTo>
                    <a:pt x="20" y="636"/>
                  </a:lnTo>
                  <a:lnTo>
                    <a:pt x="0" y="702"/>
                  </a:lnTo>
                  <a:lnTo>
                    <a:pt x="8" y="776"/>
                  </a:lnTo>
                  <a:lnTo>
                    <a:pt x="55" y="841"/>
                  </a:lnTo>
                  <a:lnTo>
                    <a:pt x="139" y="886"/>
                  </a:lnTo>
                  <a:lnTo>
                    <a:pt x="221" y="886"/>
                  </a:lnTo>
                  <a:lnTo>
                    <a:pt x="291" y="863"/>
                  </a:lnTo>
                  <a:lnTo>
                    <a:pt x="344" y="829"/>
                  </a:lnTo>
                  <a:lnTo>
                    <a:pt x="414" y="744"/>
                  </a:lnTo>
                  <a:lnTo>
                    <a:pt x="817" y="238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9" name="Freeform 14"/>
            <p:cNvSpPr>
              <a:spLocks/>
            </p:cNvSpPr>
            <p:nvPr/>
          </p:nvSpPr>
          <p:spPr bwMode="auto">
            <a:xfrm>
              <a:off x="1751" y="3623"/>
              <a:ext cx="258" cy="373"/>
            </a:xfrm>
            <a:custGeom>
              <a:avLst/>
              <a:gdLst>
                <a:gd name="T0" fmla="*/ 0 w 2061"/>
                <a:gd name="T1" fmla="*/ 0 h 2983"/>
                <a:gd name="T2" fmla="*/ 0 w 2061"/>
                <a:gd name="T3" fmla="*/ 0 h 2983"/>
                <a:gd name="T4" fmla="*/ 0 w 2061"/>
                <a:gd name="T5" fmla="*/ 0 h 2983"/>
                <a:gd name="T6" fmla="*/ 0 w 2061"/>
                <a:gd name="T7" fmla="*/ 0 h 2983"/>
                <a:gd name="T8" fmla="*/ 0 w 2061"/>
                <a:gd name="T9" fmla="*/ 0 h 2983"/>
                <a:gd name="T10" fmla="*/ 0 w 2061"/>
                <a:gd name="T11" fmla="*/ 0 h 29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061"/>
                <a:gd name="T19" fmla="*/ 0 h 2983"/>
                <a:gd name="T20" fmla="*/ 2061 w 2061"/>
                <a:gd name="T21" fmla="*/ 2983 h 29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061" h="2983">
                  <a:moveTo>
                    <a:pt x="1373" y="0"/>
                  </a:moveTo>
                  <a:lnTo>
                    <a:pt x="2061" y="592"/>
                  </a:lnTo>
                  <a:lnTo>
                    <a:pt x="127" y="2983"/>
                  </a:lnTo>
                  <a:lnTo>
                    <a:pt x="0" y="2268"/>
                  </a:lnTo>
                  <a:lnTo>
                    <a:pt x="0" y="1840"/>
                  </a:lnTo>
                  <a:lnTo>
                    <a:pt x="137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0" name="Freeform 15"/>
            <p:cNvSpPr>
              <a:spLocks/>
            </p:cNvSpPr>
            <p:nvPr/>
          </p:nvSpPr>
          <p:spPr bwMode="auto">
            <a:xfrm>
              <a:off x="1957" y="3850"/>
              <a:ext cx="539" cy="294"/>
            </a:xfrm>
            <a:custGeom>
              <a:avLst/>
              <a:gdLst>
                <a:gd name="T0" fmla="*/ 0 w 4313"/>
                <a:gd name="T1" fmla="*/ 0 h 2349"/>
                <a:gd name="T2" fmla="*/ 0 w 4313"/>
                <a:gd name="T3" fmla="*/ 0 h 2349"/>
                <a:gd name="T4" fmla="*/ 0 w 4313"/>
                <a:gd name="T5" fmla="*/ 0 h 2349"/>
                <a:gd name="T6" fmla="*/ 0 w 4313"/>
                <a:gd name="T7" fmla="*/ 0 h 2349"/>
                <a:gd name="T8" fmla="*/ 0 w 4313"/>
                <a:gd name="T9" fmla="*/ 0 h 2349"/>
                <a:gd name="T10" fmla="*/ 0 w 4313"/>
                <a:gd name="T11" fmla="*/ 0 h 2349"/>
                <a:gd name="T12" fmla="*/ 0 w 4313"/>
                <a:gd name="T13" fmla="*/ 0 h 2349"/>
                <a:gd name="T14" fmla="*/ 0 w 4313"/>
                <a:gd name="T15" fmla="*/ 0 h 2349"/>
                <a:gd name="T16" fmla="*/ 0 w 4313"/>
                <a:gd name="T17" fmla="*/ 0 h 2349"/>
                <a:gd name="T18" fmla="*/ 0 w 4313"/>
                <a:gd name="T19" fmla="*/ 0 h 2349"/>
                <a:gd name="T20" fmla="*/ 0 w 4313"/>
                <a:gd name="T21" fmla="*/ 0 h 2349"/>
                <a:gd name="T22" fmla="*/ 0 w 4313"/>
                <a:gd name="T23" fmla="*/ 0 h 2349"/>
                <a:gd name="T24" fmla="*/ 0 w 4313"/>
                <a:gd name="T25" fmla="*/ 0 h 2349"/>
                <a:gd name="T26" fmla="*/ 0 w 4313"/>
                <a:gd name="T27" fmla="*/ 0 h 2349"/>
                <a:gd name="T28" fmla="*/ 0 w 4313"/>
                <a:gd name="T29" fmla="*/ 0 h 2349"/>
                <a:gd name="T30" fmla="*/ 0 w 4313"/>
                <a:gd name="T31" fmla="*/ 0 h 2349"/>
                <a:gd name="T32" fmla="*/ 0 w 4313"/>
                <a:gd name="T33" fmla="*/ 0 h 2349"/>
                <a:gd name="T34" fmla="*/ 0 w 4313"/>
                <a:gd name="T35" fmla="*/ 0 h 2349"/>
                <a:gd name="T36" fmla="*/ 0 w 4313"/>
                <a:gd name="T37" fmla="*/ 0 h 2349"/>
                <a:gd name="T38" fmla="*/ 0 w 4313"/>
                <a:gd name="T39" fmla="*/ 0 h 2349"/>
                <a:gd name="T40" fmla="*/ 0 w 4313"/>
                <a:gd name="T41" fmla="*/ 0 h 2349"/>
                <a:gd name="T42" fmla="*/ 0 w 4313"/>
                <a:gd name="T43" fmla="*/ 0 h 2349"/>
                <a:gd name="T44" fmla="*/ 0 w 4313"/>
                <a:gd name="T45" fmla="*/ 0 h 2349"/>
                <a:gd name="T46" fmla="*/ 0 w 4313"/>
                <a:gd name="T47" fmla="*/ 0 h 2349"/>
                <a:gd name="T48" fmla="*/ 0 w 4313"/>
                <a:gd name="T49" fmla="*/ 0 h 2349"/>
                <a:gd name="T50" fmla="*/ 0 w 4313"/>
                <a:gd name="T51" fmla="*/ 0 h 2349"/>
                <a:gd name="T52" fmla="*/ 0 w 4313"/>
                <a:gd name="T53" fmla="*/ 0 h 2349"/>
                <a:gd name="T54" fmla="*/ 0 w 4313"/>
                <a:gd name="T55" fmla="*/ 0 h 234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313"/>
                <a:gd name="T85" fmla="*/ 0 h 2349"/>
                <a:gd name="T86" fmla="*/ 4313 w 4313"/>
                <a:gd name="T87" fmla="*/ 2349 h 234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313" h="2349">
                  <a:moveTo>
                    <a:pt x="254" y="799"/>
                  </a:moveTo>
                  <a:lnTo>
                    <a:pt x="112" y="1002"/>
                  </a:lnTo>
                  <a:lnTo>
                    <a:pt x="63" y="1778"/>
                  </a:lnTo>
                  <a:lnTo>
                    <a:pt x="0" y="2246"/>
                  </a:lnTo>
                  <a:lnTo>
                    <a:pt x="82" y="2349"/>
                  </a:lnTo>
                  <a:lnTo>
                    <a:pt x="242" y="2349"/>
                  </a:lnTo>
                  <a:lnTo>
                    <a:pt x="610" y="1840"/>
                  </a:lnTo>
                  <a:lnTo>
                    <a:pt x="1486" y="1736"/>
                  </a:lnTo>
                  <a:lnTo>
                    <a:pt x="2076" y="1389"/>
                  </a:lnTo>
                  <a:lnTo>
                    <a:pt x="2620" y="1369"/>
                  </a:lnTo>
                  <a:lnTo>
                    <a:pt x="2765" y="1592"/>
                  </a:lnTo>
                  <a:lnTo>
                    <a:pt x="2958" y="1800"/>
                  </a:lnTo>
                  <a:lnTo>
                    <a:pt x="3166" y="1800"/>
                  </a:lnTo>
                  <a:lnTo>
                    <a:pt x="3981" y="897"/>
                  </a:lnTo>
                  <a:lnTo>
                    <a:pt x="4030" y="654"/>
                  </a:lnTo>
                  <a:lnTo>
                    <a:pt x="4092" y="574"/>
                  </a:lnTo>
                  <a:lnTo>
                    <a:pt x="4237" y="556"/>
                  </a:lnTo>
                  <a:lnTo>
                    <a:pt x="4313" y="449"/>
                  </a:lnTo>
                  <a:lnTo>
                    <a:pt x="4283" y="286"/>
                  </a:lnTo>
                  <a:lnTo>
                    <a:pt x="4157" y="203"/>
                  </a:lnTo>
                  <a:lnTo>
                    <a:pt x="3896" y="126"/>
                  </a:lnTo>
                  <a:lnTo>
                    <a:pt x="3420" y="305"/>
                  </a:lnTo>
                  <a:lnTo>
                    <a:pt x="2958" y="735"/>
                  </a:lnTo>
                  <a:lnTo>
                    <a:pt x="2783" y="286"/>
                  </a:lnTo>
                  <a:lnTo>
                    <a:pt x="2046" y="0"/>
                  </a:lnTo>
                  <a:lnTo>
                    <a:pt x="1294" y="101"/>
                  </a:lnTo>
                  <a:lnTo>
                    <a:pt x="734" y="654"/>
                  </a:lnTo>
                  <a:lnTo>
                    <a:pt x="254" y="799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1" name="Freeform 16"/>
            <p:cNvSpPr>
              <a:spLocks/>
            </p:cNvSpPr>
            <p:nvPr/>
          </p:nvSpPr>
          <p:spPr bwMode="auto">
            <a:xfrm>
              <a:off x="2299" y="3682"/>
              <a:ext cx="249" cy="258"/>
            </a:xfrm>
            <a:custGeom>
              <a:avLst/>
              <a:gdLst>
                <a:gd name="T0" fmla="*/ 0 w 1999"/>
                <a:gd name="T1" fmla="*/ 0 h 2065"/>
                <a:gd name="T2" fmla="*/ 0 w 1999"/>
                <a:gd name="T3" fmla="*/ 0 h 2065"/>
                <a:gd name="T4" fmla="*/ 0 w 1999"/>
                <a:gd name="T5" fmla="*/ 0 h 2065"/>
                <a:gd name="T6" fmla="*/ 0 w 1999"/>
                <a:gd name="T7" fmla="*/ 0 h 2065"/>
                <a:gd name="T8" fmla="*/ 0 w 1999"/>
                <a:gd name="T9" fmla="*/ 0 h 2065"/>
                <a:gd name="T10" fmla="*/ 0 w 1999"/>
                <a:gd name="T11" fmla="*/ 0 h 2065"/>
                <a:gd name="T12" fmla="*/ 0 w 1999"/>
                <a:gd name="T13" fmla="*/ 0 h 20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999"/>
                <a:gd name="T22" fmla="*/ 0 h 2065"/>
                <a:gd name="T23" fmla="*/ 1999 w 1999"/>
                <a:gd name="T24" fmla="*/ 2065 h 206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999" h="2065">
                  <a:moveTo>
                    <a:pt x="0" y="1536"/>
                  </a:moveTo>
                  <a:lnTo>
                    <a:pt x="238" y="2065"/>
                  </a:lnTo>
                  <a:lnTo>
                    <a:pt x="1390" y="962"/>
                  </a:lnTo>
                  <a:lnTo>
                    <a:pt x="1999" y="880"/>
                  </a:lnTo>
                  <a:lnTo>
                    <a:pt x="1615" y="0"/>
                  </a:lnTo>
                  <a:lnTo>
                    <a:pt x="719" y="777"/>
                  </a:lnTo>
                  <a:lnTo>
                    <a:pt x="0" y="153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2" name="Freeform 17"/>
            <p:cNvSpPr>
              <a:spLocks/>
            </p:cNvSpPr>
            <p:nvPr/>
          </p:nvSpPr>
          <p:spPr bwMode="auto">
            <a:xfrm>
              <a:off x="1877" y="3347"/>
              <a:ext cx="274" cy="564"/>
            </a:xfrm>
            <a:custGeom>
              <a:avLst/>
              <a:gdLst>
                <a:gd name="T0" fmla="*/ 0 w 2191"/>
                <a:gd name="T1" fmla="*/ 0 h 4518"/>
                <a:gd name="T2" fmla="*/ 0 w 2191"/>
                <a:gd name="T3" fmla="*/ 0 h 4518"/>
                <a:gd name="T4" fmla="*/ 0 w 2191"/>
                <a:gd name="T5" fmla="*/ 0 h 4518"/>
                <a:gd name="T6" fmla="*/ 0 w 2191"/>
                <a:gd name="T7" fmla="*/ 0 h 4518"/>
                <a:gd name="T8" fmla="*/ 0 w 2191"/>
                <a:gd name="T9" fmla="*/ 0 h 4518"/>
                <a:gd name="T10" fmla="*/ 0 w 2191"/>
                <a:gd name="T11" fmla="*/ 0 h 4518"/>
                <a:gd name="T12" fmla="*/ 0 w 2191"/>
                <a:gd name="T13" fmla="*/ 0 h 4518"/>
                <a:gd name="T14" fmla="*/ 0 w 2191"/>
                <a:gd name="T15" fmla="*/ 0 h 4518"/>
                <a:gd name="T16" fmla="*/ 0 w 2191"/>
                <a:gd name="T17" fmla="*/ 0 h 4518"/>
                <a:gd name="T18" fmla="*/ 0 w 2191"/>
                <a:gd name="T19" fmla="*/ 0 h 4518"/>
                <a:gd name="T20" fmla="*/ 0 w 2191"/>
                <a:gd name="T21" fmla="*/ 0 h 451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91"/>
                <a:gd name="T34" fmla="*/ 0 h 4518"/>
                <a:gd name="T35" fmla="*/ 2191 w 2191"/>
                <a:gd name="T36" fmla="*/ 4518 h 451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91" h="4518">
                  <a:moveTo>
                    <a:pt x="82" y="0"/>
                  </a:moveTo>
                  <a:lnTo>
                    <a:pt x="18" y="123"/>
                  </a:lnTo>
                  <a:lnTo>
                    <a:pt x="0" y="369"/>
                  </a:lnTo>
                  <a:lnTo>
                    <a:pt x="0" y="450"/>
                  </a:lnTo>
                  <a:lnTo>
                    <a:pt x="1326" y="3191"/>
                  </a:lnTo>
                  <a:lnTo>
                    <a:pt x="1632" y="4518"/>
                  </a:lnTo>
                  <a:lnTo>
                    <a:pt x="2112" y="3965"/>
                  </a:lnTo>
                  <a:lnTo>
                    <a:pt x="2191" y="3026"/>
                  </a:lnTo>
                  <a:lnTo>
                    <a:pt x="1664" y="737"/>
                  </a:lnTo>
                  <a:lnTo>
                    <a:pt x="1598" y="474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EAFF"/>
            </a:solidFill>
            <a:ln w="0">
              <a:solidFill>
                <a:srgbClr val="00EA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3" name="Freeform 18"/>
            <p:cNvSpPr>
              <a:spLocks/>
            </p:cNvSpPr>
            <p:nvPr/>
          </p:nvSpPr>
          <p:spPr bwMode="auto">
            <a:xfrm>
              <a:off x="2005" y="3454"/>
              <a:ext cx="116" cy="462"/>
            </a:xfrm>
            <a:custGeom>
              <a:avLst/>
              <a:gdLst>
                <a:gd name="T0" fmla="*/ 0 w 930"/>
                <a:gd name="T1" fmla="*/ 0 h 3699"/>
                <a:gd name="T2" fmla="*/ 0 w 930"/>
                <a:gd name="T3" fmla="*/ 0 h 3699"/>
                <a:gd name="T4" fmla="*/ 0 w 930"/>
                <a:gd name="T5" fmla="*/ 0 h 3699"/>
                <a:gd name="T6" fmla="*/ 0 w 930"/>
                <a:gd name="T7" fmla="*/ 0 h 3699"/>
                <a:gd name="T8" fmla="*/ 0 w 930"/>
                <a:gd name="T9" fmla="*/ 0 h 3699"/>
                <a:gd name="T10" fmla="*/ 0 w 930"/>
                <a:gd name="T11" fmla="*/ 0 h 3699"/>
                <a:gd name="T12" fmla="*/ 0 w 930"/>
                <a:gd name="T13" fmla="*/ 0 h 3699"/>
                <a:gd name="T14" fmla="*/ 0 w 930"/>
                <a:gd name="T15" fmla="*/ 0 h 3699"/>
                <a:gd name="T16" fmla="*/ 0 w 930"/>
                <a:gd name="T17" fmla="*/ 0 h 3699"/>
                <a:gd name="T18" fmla="*/ 0 w 930"/>
                <a:gd name="T19" fmla="*/ 0 h 3699"/>
                <a:gd name="T20" fmla="*/ 0 w 930"/>
                <a:gd name="T21" fmla="*/ 0 h 3699"/>
                <a:gd name="T22" fmla="*/ 0 w 930"/>
                <a:gd name="T23" fmla="*/ 0 h 3699"/>
                <a:gd name="T24" fmla="*/ 0 w 930"/>
                <a:gd name="T25" fmla="*/ 0 h 3699"/>
                <a:gd name="T26" fmla="*/ 0 w 930"/>
                <a:gd name="T27" fmla="*/ 0 h 3699"/>
                <a:gd name="T28" fmla="*/ 0 w 930"/>
                <a:gd name="T29" fmla="*/ 0 h 369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30"/>
                <a:gd name="T46" fmla="*/ 0 h 3699"/>
                <a:gd name="T47" fmla="*/ 930 w 930"/>
                <a:gd name="T48" fmla="*/ 3699 h 369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30" h="3699">
                  <a:moveTo>
                    <a:pt x="0" y="144"/>
                  </a:moveTo>
                  <a:lnTo>
                    <a:pt x="0" y="268"/>
                  </a:lnTo>
                  <a:lnTo>
                    <a:pt x="64" y="411"/>
                  </a:lnTo>
                  <a:lnTo>
                    <a:pt x="64" y="552"/>
                  </a:lnTo>
                  <a:lnTo>
                    <a:pt x="33" y="923"/>
                  </a:lnTo>
                  <a:lnTo>
                    <a:pt x="97" y="1941"/>
                  </a:lnTo>
                  <a:lnTo>
                    <a:pt x="658" y="3699"/>
                  </a:lnTo>
                  <a:lnTo>
                    <a:pt x="930" y="3269"/>
                  </a:lnTo>
                  <a:lnTo>
                    <a:pt x="755" y="1614"/>
                  </a:lnTo>
                  <a:lnTo>
                    <a:pt x="335" y="531"/>
                  </a:lnTo>
                  <a:lnTo>
                    <a:pt x="335" y="309"/>
                  </a:lnTo>
                  <a:lnTo>
                    <a:pt x="399" y="186"/>
                  </a:lnTo>
                  <a:lnTo>
                    <a:pt x="289" y="0"/>
                  </a:lnTo>
                  <a:lnTo>
                    <a:pt x="130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rgbClr val="FF0000"/>
            </a:solidFill>
            <a:ln w="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4" name="Freeform 19"/>
            <p:cNvSpPr>
              <a:spLocks/>
            </p:cNvSpPr>
            <p:nvPr/>
          </p:nvSpPr>
          <p:spPr bwMode="auto">
            <a:xfrm>
              <a:off x="2091" y="3842"/>
              <a:ext cx="32" cy="31"/>
            </a:xfrm>
            <a:custGeom>
              <a:avLst/>
              <a:gdLst>
                <a:gd name="T0" fmla="*/ 0 w 255"/>
                <a:gd name="T1" fmla="*/ 0 h 249"/>
                <a:gd name="T2" fmla="*/ 0 w 255"/>
                <a:gd name="T3" fmla="*/ 0 h 249"/>
                <a:gd name="T4" fmla="*/ 0 w 255"/>
                <a:gd name="T5" fmla="*/ 0 h 249"/>
                <a:gd name="T6" fmla="*/ 0 w 255"/>
                <a:gd name="T7" fmla="*/ 0 h 249"/>
                <a:gd name="T8" fmla="*/ 0 w 255"/>
                <a:gd name="T9" fmla="*/ 0 h 249"/>
                <a:gd name="T10" fmla="*/ 0 w 255"/>
                <a:gd name="T11" fmla="*/ 0 h 2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55"/>
                <a:gd name="T19" fmla="*/ 0 h 249"/>
                <a:gd name="T20" fmla="*/ 255 w 255"/>
                <a:gd name="T21" fmla="*/ 249 h 2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55" h="249">
                  <a:moveTo>
                    <a:pt x="255" y="106"/>
                  </a:moveTo>
                  <a:lnTo>
                    <a:pt x="66" y="0"/>
                  </a:lnTo>
                  <a:lnTo>
                    <a:pt x="0" y="62"/>
                  </a:lnTo>
                  <a:lnTo>
                    <a:pt x="0" y="143"/>
                  </a:lnTo>
                  <a:lnTo>
                    <a:pt x="174" y="249"/>
                  </a:lnTo>
                  <a:lnTo>
                    <a:pt x="255" y="106"/>
                  </a:lnTo>
                  <a:close/>
                </a:path>
              </a:pathLst>
            </a:custGeom>
            <a:solidFill>
              <a:srgbClr val="FFEA00"/>
            </a:solidFill>
            <a:ln w="0">
              <a:solidFill>
                <a:srgbClr val="FFEA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5" name="Freeform 20"/>
            <p:cNvSpPr>
              <a:spLocks/>
            </p:cNvSpPr>
            <p:nvPr/>
          </p:nvSpPr>
          <p:spPr bwMode="auto">
            <a:xfrm>
              <a:off x="1854" y="3134"/>
              <a:ext cx="307" cy="318"/>
            </a:xfrm>
            <a:custGeom>
              <a:avLst/>
              <a:gdLst>
                <a:gd name="T0" fmla="*/ 0 w 2451"/>
                <a:gd name="T1" fmla="*/ 0 h 2542"/>
                <a:gd name="T2" fmla="*/ 0 w 2451"/>
                <a:gd name="T3" fmla="*/ 0 h 2542"/>
                <a:gd name="T4" fmla="*/ 0 w 2451"/>
                <a:gd name="T5" fmla="*/ 0 h 2542"/>
                <a:gd name="T6" fmla="*/ 0 w 2451"/>
                <a:gd name="T7" fmla="*/ 0 h 2542"/>
                <a:gd name="T8" fmla="*/ 0 w 2451"/>
                <a:gd name="T9" fmla="*/ 0 h 2542"/>
                <a:gd name="T10" fmla="*/ 0 w 2451"/>
                <a:gd name="T11" fmla="*/ 0 h 2542"/>
                <a:gd name="T12" fmla="*/ 0 w 2451"/>
                <a:gd name="T13" fmla="*/ 0 h 2542"/>
                <a:gd name="T14" fmla="*/ 0 w 2451"/>
                <a:gd name="T15" fmla="*/ 0 h 2542"/>
                <a:gd name="T16" fmla="*/ 0 w 2451"/>
                <a:gd name="T17" fmla="*/ 0 h 2542"/>
                <a:gd name="T18" fmla="*/ 0 w 2451"/>
                <a:gd name="T19" fmla="*/ 0 h 2542"/>
                <a:gd name="T20" fmla="*/ 0 w 2451"/>
                <a:gd name="T21" fmla="*/ 0 h 2542"/>
                <a:gd name="T22" fmla="*/ 0 w 2451"/>
                <a:gd name="T23" fmla="*/ 0 h 2542"/>
                <a:gd name="T24" fmla="*/ 0 w 2451"/>
                <a:gd name="T25" fmla="*/ 0 h 2542"/>
                <a:gd name="T26" fmla="*/ 0 w 2451"/>
                <a:gd name="T27" fmla="*/ 0 h 2542"/>
                <a:gd name="T28" fmla="*/ 0 w 2451"/>
                <a:gd name="T29" fmla="*/ 0 h 2542"/>
                <a:gd name="T30" fmla="*/ 0 w 2451"/>
                <a:gd name="T31" fmla="*/ 0 h 2542"/>
                <a:gd name="T32" fmla="*/ 0 w 2451"/>
                <a:gd name="T33" fmla="*/ 0 h 2542"/>
                <a:gd name="T34" fmla="*/ 0 w 2451"/>
                <a:gd name="T35" fmla="*/ 0 h 2542"/>
                <a:gd name="T36" fmla="*/ 0 w 2451"/>
                <a:gd name="T37" fmla="*/ 0 h 2542"/>
                <a:gd name="T38" fmla="*/ 0 w 2451"/>
                <a:gd name="T39" fmla="*/ 0 h 2542"/>
                <a:gd name="T40" fmla="*/ 0 w 2451"/>
                <a:gd name="T41" fmla="*/ 0 h 2542"/>
                <a:gd name="T42" fmla="*/ 0 w 2451"/>
                <a:gd name="T43" fmla="*/ 0 h 2542"/>
                <a:gd name="T44" fmla="*/ 0 w 2451"/>
                <a:gd name="T45" fmla="*/ 0 h 254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451"/>
                <a:gd name="T70" fmla="*/ 0 h 2542"/>
                <a:gd name="T71" fmla="*/ 2451 w 2451"/>
                <a:gd name="T72" fmla="*/ 2542 h 254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451" h="2542">
                  <a:moveTo>
                    <a:pt x="359" y="1821"/>
                  </a:moveTo>
                  <a:lnTo>
                    <a:pt x="488" y="2083"/>
                  </a:lnTo>
                  <a:lnTo>
                    <a:pt x="1136" y="2416"/>
                  </a:lnTo>
                  <a:lnTo>
                    <a:pt x="1286" y="2542"/>
                  </a:lnTo>
                  <a:lnTo>
                    <a:pt x="1457" y="2527"/>
                  </a:lnTo>
                  <a:lnTo>
                    <a:pt x="1545" y="2416"/>
                  </a:lnTo>
                  <a:lnTo>
                    <a:pt x="1739" y="2250"/>
                  </a:lnTo>
                  <a:lnTo>
                    <a:pt x="1771" y="2141"/>
                  </a:lnTo>
                  <a:lnTo>
                    <a:pt x="2228" y="2083"/>
                  </a:lnTo>
                  <a:lnTo>
                    <a:pt x="2347" y="1976"/>
                  </a:lnTo>
                  <a:lnTo>
                    <a:pt x="2387" y="1865"/>
                  </a:lnTo>
                  <a:lnTo>
                    <a:pt x="2430" y="1576"/>
                  </a:lnTo>
                  <a:lnTo>
                    <a:pt x="2451" y="1241"/>
                  </a:lnTo>
                  <a:lnTo>
                    <a:pt x="2451" y="775"/>
                  </a:lnTo>
                  <a:lnTo>
                    <a:pt x="2400" y="579"/>
                  </a:lnTo>
                  <a:lnTo>
                    <a:pt x="2443" y="427"/>
                  </a:lnTo>
                  <a:lnTo>
                    <a:pt x="2451" y="344"/>
                  </a:lnTo>
                  <a:lnTo>
                    <a:pt x="2335" y="0"/>
                  </a:lnTo>
                  <a:lnTo>
                    <a:pt x="986" y="110"/>
                  </a:lnTo>
                  <a:lnTo>
                    <a:pt x="0" y="608"/>
                  </a:lnTo>
                  <a:lnTo>
                    <a:pt x="87" y="1287"/>
                  </a:lnTo>
                  <a:lnTo>
                    <a:pt x="323" y="1505"/>
                  </a:lnTo>
                  <a:lnTo>
                    <a:pt x="359" y="1821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6" name="Freeform 21"/>
            <p:cNvSpPr>
              <a:spLocks/>
            </p:cNvSpPr>
            <p:nvPr/>
          </p:nvSpPr>
          <p:spPr bwMode="auto">
            <a:xfrm>
              <a:off x="1811" y="2933"/>
              <a:ext cx="417" cy="254"/>
            </a:xfrm>
            <a:custGeom>
              <a:avLst/>
              <a:gdLst>
                <a:gd name="T0" fmla="*/ 0 w 3338"/>
                <a:gd name="T1" fmla="*/ 0 h 2030"/>
                <a:gd name="T2" fmla="*/ 0 w 3338"/>
                <a:gd name="T3" fmla="*/ 0 h 2030"/>
                <a:gd name="T4" fmla="*/ 0 w 3338"/>
                <a:gd name="T5" fmla="*/ 0 h 2030"/>
                <a:gd name="T6" fmla="*/ 0 w 3338"/>
                <a:gd name="T7" fmla="*/ 0 h 2030"/>
                <a:gd name="T8" fmla="*/ 0 w 3338"/>
                <a:gd name="T9" fmla="*/ 0 h 2030"/>
                <a:gd name="T10" fmla="*/ 0 w 3338"/>
                <a:gd name="T11" fmla="*/ 0 h 2030"/>
                <a:gd name="T12" fmla="*/ 0 w 3338"/>
                <a:gd name="T13" fmla="*/ 0 h 2030"/>
                <a:gd name="T14" fmla="*/ 0 w 3338"/>
                <a:gd name="T15" fmla="*/ 0 h 2030"/>
                <a:gd name="T16" fmla="*/ 0 w 3338"/>
                <a:gd name="T17" fmla="*/ 0 h 2030"/>
                <a:gd name="T18" fmla="*/ 0 w 3338"/>
                <a:gd name="T19" fmla="*/ 0 h 2030"/>
                <a:gd name="T20" fmla="*/ 0 w 3338"/>
                <a:gd name="T21" fmla="*/ 0 h 2030"/>
                <a:gd name="T22" fmla="*/ 0 w 3338"/>
                <a:gd name="T23" fmla="*/ 0 h 2030"/>
                <a:gd name="T24" fmla="*/ 0 w 3338"/>
                <a:gd name="T25" fmla="*/ 0 h 2030"/>
                <a:gd name="T26" fmla="*/ 0 w 3338"/>
                <a:gd name="T27" fmla="*/ 0 h 2030"/>
                <a:gd name="T28" fmla="*/ 0 w 3338"/>
                <a:gd name="T29" fmla="*/ 0 h 2030"/>
                <a:gd name="T30" fmla="*/ 0 w 3338"/>
                <a:gd name="T31" fmla="*/ 0 h 2030"/>
                <a:gd name="T32" fmla="*/ 0 w 3338"/>
                <a:gd name="T33" fmla="*/ 0 h 2030"/>
                <a:gd name="T34" fmla="*/ 0 w 3338"/>
                <a:gd name="T35" fmla="*/ 0 h 203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338"/>
                <a:gd name="T55" fmla="*/ 0 h 2030"/>
                <a:gd name="T56" fmla="*/ 3338 w 3338"/>
                <a:gd name="T57" fmla="*/ 2030 h 203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338" h="2030">
                  <a:moveTo>
                    <a:pt x="2810" y="1341"/>
                  </a:moveTo>
                  <a:lnTo>
                    <a:pt x="2734" y="983"/>
                  </a:lnTo>
                  <a:lnTo>
                    <a:pt x="2498" y="512"/>
                  </a:lnTo>
                  <a:lnTo>
                    <a:pt x="2306" y="304"/>
                  </a:lnTo>
                  <a:lnTo>
                    <a:pt x="1902" y="71"/>
                  </a:lnTo>
                  <a:lnTo>
                    <a:pt x="1374" y="0"/>
                  </a:lnTo>
                  <a:lnTo>
                    <a:pt x="670" y="248"/>
                  </a:lnTo>
                  <a:lnTo>
                    <a:pt x="305" y="788"/>
                  </a:lnTo>
                  <a:lnTo>
                    <a:pt x="66" y="1629"/>
                  </a:lnTo>
                  <a:lnTo>
                    <a:pt x="46" y="1882"/>
                  </a:lnTo>
                  <a:lnTo>
                    <a:pt x="0" y="1977"/>
                  </a:lnTo>
                  <a:lnTo>
                    <a:pt x="23" y="2030"/>
                  </a:lnTo>
                  <a:lnTo>
                    <a:pt x="131" y="1990"/>
                  </a:lnTo>
                  <a:lnTo>
                    <a:pt x="800" y="1767"/>
                  </a:lnTo>
                  <a:lnTo>
                    <a:pt x="1718" y="1644"/>
                  </a:lnTo>
                  <a:lnTo>
                    <a:pt x="3243" y="1576"/>
                  </a:lnTo>
                  <a:lnTo>
                    <a:pt x="3338" y="1493"/>
                  </a:lnTo>
                  <a:lnTo>
                    <a:pt x="2810" y="1341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7" name="Freeform 22"/>
            <p:cNvSpPr>
              <a:spLocks/>
            </p:cNvSpPr>
            <p:nvPr/>
          </p:nvSpPr>
          <p:spPr bwMode="auto">
            <a:xfrm>
              <a:off x="1820" y="3125"/>
              <a:ext cx="404" cy="301"/>
            </a:xfrm>
            <a:custGeom>
              <a:avLst/>
              <a:gdLst>
                <a:gd name="T0" fmla="*/ 0 w 3228"/>
                <a:gd name="T1" fmla="*/ 0 h 2405"/>
                <a:gd name="T2" fmla="*/ 0 w 3228"/>
                <a:gd name="T3" fmla="*/ 0 h 2405"/>
                <a:gd name="T4" fmla="*/ 0 w 3228"/>
                <a:gd name="T5" fmla="*/ 0 h 2405"/>
                <a:gd name="T6" fmla="*/ 0 w 3228"/>
                <a:gd name="T7" fmla="*/ 0 h 2405"/>
                <a:gd name="T8" fmla="*/ 0 w 3228"/>
                <a:gd name="T9" fmla="*/ 0 h 2405"/>
                <a:gd name="T10" fmla="*/ 0 w 3228"/>
                <a:gd name="T11" fmla="*/ 0 h 2405"/>
                <a:gd name="T12" fmla="*/ 0 w 3228"/>
                <a:gd name="T13" fmla="*/ 0 h 2405"/>
                <a:gd name="T14" fmla="*/ 0 w 3228"/>
                <a:gd name="T15" fmla="*/ 0 h 2405"/>
                <a:gd name="T16" fmla="*/ 0 w 3228"/>
                <a:gd name="T17" fmla="*/ 0 h 2405"/>
                <a:gd name="T18" fmla="*/ 0 w 3228"/>
                <a:gd name="T19" fmla="*/ 0 h 2405"/>
                <a:gd name="T20" fmla="*/ 0 w 3228"/>
                <a:gd name="T21" fmla="*/ 0 h 2405"/>
                <a:gd name="T22" fmla="*/ 0 w 3228"/>
                <a:gd name="T23" fmla="*/ 0 h 2405"/>
                <a:gd name="T24" fmla="*/ 0 w 3228"/>
                <a:gd name="T25" fmla="*/ 0 h 2405"/>
                <a:gd name="T26" fmla="*/ 0 w 3228"/>
                <a:gd name="T27" fmla="*/ 0 h 2405"/>
                <a:gd name="T28" fmla="*/ 0 w 3228"/>
                <a:gd name="T29" fmla="*/ 0 h 2405"/>
                <a:gd name="T30" fmla="*/ 0 w 3228"/>
                <a:gd name="T31" fmla="*/ 0 h 2405"/>
                <a:gd name="T32" fmla="*/ 0 w 3228"/>
                <a:gd name="T33" fmla="*/ 0 h 2405"/>
                <a:gd name="T34" fmla="*/ 0 w 3228"/>
                <a:gd name="T35" fmla="*/ 0 h 2405"/>
                <a:gd name="T36" fmla="*/ 0 w 3228"/>
                <a:gd name="T37" fmla="*/ 0 h 2405"/>
                <a:gd name="T38" fmla="*/ 0 w 3228"/>
                <a:gd name="T39" fmla="*/ 0 h 2405"/>
                <a:gd name="T40" fmla="*/ 0 w 3228"/>
                <a:gd name="T41" fmla="*/ 0 h 2405"/>
                <a:gd name="T42" fmla="*/ 0 w 3228"/>
                <a:gd name="T43" fmla="*/ 0 h 2405"/>
                <a:gd name="T44" fmla="*/ 0 w 3228"/>
                <a:gd name="T45" fmla="*/ 0 h 2405"/>
                <a:gd name="T46" fmla="*/ 0 w 3228"/>
                <a:gd name="T47" fmla="*/ 0 h 2405"/>
                <a:gd name="T48" fmla="*/ 0 w 3228"/>
                <a:gd name="T49" fmla="*/ 0 h 2405"/>
                <a:gd name="T50" fmla="*/ 0 w 3228"/>
                <a:gd name="T51" fmla="*/ 0 h 2405"/>
                <a:gd name="T52" fmla="*/ 0 w 3228"/>
                <a:gd name="T53" fmla="*/ 0 h 2405"/>
                <a:gd name="T54" fmla="*/ 0 w 3228"/>
                <a:gd name="T55" fmla="*/ 0 h 2405"/>
                <a:gd name="T56" fmla="*/ 0 w 3228"/>
                <a:gd name="T57" fmla="*/ 0 h 2405"/>
                <a:gd name="T58" fmla="*/ 0 w 3228"/>
                <a:gd name="T59" fmla="*/ 0 h 2405"/>
                <a:gd name="T60" fmla="*/ 0 w 3228"/>
                <a:gd name="T61" fmla="*/ 0 h 2405"/>
                <a:gd name="T62" fmla="*/ 0 w 3228"/>
                <a:gd name="T63" fmla="*/ 0 h 2405"/>
                <a:gd name="T64" fmla="*/ 0 w 3228"/>
                <a:gd name="T65" fmla="*/ 0 h 2405"/>
                <a:gd name="T66" fmla="*/ 0 w 3228"/>
                <a:gd name="T67" fmla="*/ 0 h 2405"/>
                <a:gd name="T68" fmla="*/ 0 w 3228"/>
                <a:gd name="T69" fmla="*/ 0 h 2405"/>
                <a:gd name="T70" fmla="*/ 0 w 3228"/>
                <a:gd name="T71" fmla="*/ 0 h 2405"/>
                <a:gd name="T72" fmla="*/ 0 w 3228"/>
                <a:gd name="T73" fmla="*/ 0 h 2405"/>
                <a:gd name="T74" fmla="*/ 0 w 3228"/>
                <a:gd name="T75" fmla="*/ 0 h 2405"/>
                <a:gd name="T76" fmla="*/ 0 w 3228"/>
                <a:gd name="T77" fmla="*/ 0 h 2405"/>
                <a:gd name="T78" fmla="*/ 0 w 3228"/>
                <a:gd name="T79" fmla="*/ 0 h 24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228"/>
                <a:gd name="T121" fmla="*/ 0 h 2405"/>
                <a:gd name="T122" fmla="*/ 3228 w 3228"/>
                <a:gd name="T123" fmla="*/ 2405 h 2405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228" h="2405">
                  <a:moveTo>
                    <a:pt x="21" y="463"/>
                  </a:moveTo>
                  <a:lnTo>
                    <a:pt x="639" y="253"/>
                  </a:lnTo>
                  <a:lnTo>
                    <a:pt x="1551" y="98"/>
                  </a:lnTo>
                  <a:lnTo>
                    <a:pt x="2532" y="40"/>
                  </a:lnTo>
                  <a:lnTo>
                    <a:pt x="3126" y="40"/>
                  </a:lnTo>
                  <a:lnTo>
                    <a:pt x="3228" y="0"/>
                  </a:lnTo>
                  <a:lnTo>
                    <a:pt x="3135" y="72"/>
                  </a:lnTo>
                  <a:lnTo>
                    <a:pt x="1694" y="170"/>
                  </a:lnTo>
                  <a:lnTo>
                    <a:pt x="1396" y="195"/>
                  </a:lnTo>
                  <a:lnTo>
                    <a:pt x="1343" y="338"/>
                  </a:lnTo>
                  <a:lnTo>
                    <a:pt x="1200" y="489"/>
                  </a:lnTo>
                  <a:lnTo>
                    <a:pt x="1211" y="675"/>
                  </a:lnTo>
                  <a:lnTo>
                    <a:pt x="1146" y="786"/>
                  </a:lnTo>
                  <a:lnTo>
                    <a:pt x="779" y="887"/>
                  </a:lnTo>
                  <a:lnTo>
                    <a:pt x="475" y="828"/>
                  </a:lnTo>
                  <a:lnTo>
                    <a:pt x="333" y="887"/>
                  </a:lnTo>
                  <a:lnTo>
                    <a:pt x="364" y="1110"/>
                  </a:lnTo>
                  <a:lnTo>
                    <a:pt x="615" y="1379"/>
                  </a:lnTo>
                  <a:lnTo>
                    <a:pt x="779" y="1392"/>
                  </a:lnTo>
                  <a:lnTo>
                    <a:pt x="947" y="1490"/>
                  </a:lnTo>
                  <a:lnTo>
                    <a:pt x="1146" y="1855"/>
                  </a:lnTo>
                  <a:lnTo>
                    <a:pt x="937" y="1732"/>
                  </a:lnTo>
                  <a:lnTo>
                    <a:pt x="889" y="1519"/>
                  </a:lnTo>
                  <a:lnTo>
                    <a:pt x="647" y="1450"/>
                  </a:lnTo>
                  <a:lnTo>
                    <a:pt x="684" y="1700"/>
                  </a:lnTo>
                  <a:lnTo>
                    <a:pt x="647" y="1901"/>
                  </a:lnTo>
                  <a:lnTo>
                    <a:pt x="759" y="2123"/>
                  </a:lnTo>
                  <a:lnTo>
                    <a:pt x="1232" y="2405"/>
                  </a:lnTo>
                  <a:lnTo>
                    <a:pt x="691" y="2140"/>
                  </a:lnTo>
                  <a:lnTo>
                    <a:pt x="564" y="1913"/>
                  </a:lnTo>
                  <a:lnTo>
                    <a:pt x="528" y="1732"/>
                  </a:lnTo>
                  <a:lnTo>
                    <a:pt x="430" y="1913"/>
                  </a:lnTo>
                  <a:lnTo>
                    <a:pt x="340" y="1871"/>
                  </a:lnTo>
                  <a:lnTo>
                    <a:pt x="156" y="1333"/>
                  </a:lnTo>
                  <a:lnTo>
                    <a:pt x="99" y="915"/>
                  </a:lnTo>
                  <a:lnTo>
                    <a:pt x="221" y="450"/>
                  </a:lnTo>
                  <a:lnTo>
                    <a:pt x="177" y="463"/>
                  </a:lnTo>
                  <a:lnTo>
                    <a:pt x="21" y="647"/>
                  </a:lnTo>
                  <a:lnTo>
                    <a:pt x="0" y="507"/>
                  </a:lnTo>
                  <a:lnTo>
                    <a:pt x="21" y="46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8" name="Freeform 23"/>
            <p:cNvSpPr>
              <a:spLocks/>
            </p:cNvSpPr>
            <p:nvPr/>
          </p:nvSpPr>
          <p:spPr bwMode="auto">
            <a:xfrm>
              <a:off x="1872" y="3213"/>
              <a:ext cx="43" cy="70"/>
            </a:xfrm>
            <a:custGeom>
              <a:avLst/>
              <a:gdLst>
                <a:gd name="T0" fmla="*/ 0 w 350"/>
                <a:gd name="T1" fmla="*/ 0 h 560"/>
                <a:gd name="T2" fmla="*/ 0 w 350"/>
                <a:gd name="T3" fmla="*/ 0 h 560"/>
                <a:gd name="T4" fmla="*/ 0 w 350"/>
                <a:gd name="T5" fmla="*/ 0 h 560"/>
                <a:gd name="T6" fmla="*/ 0 w 350"/>
                <a:gd name="T7" fmla="*/ 0 h 560"/>
                <a:gd name="T8" fmla="*/ 0 w 350"/>
                <a:gd name="T9" fmla="*/ 0 h 560"/>
                <a:gd name="T10" fmla="*/ 0 w 350"/>
                <a:gd name="T11" fmla="*/ 0 h 560"/>
                <a:gd name="T12" fmla="*/ 0 w 350"/>
                <a:gd name="T13" fmla="*/ 0 h 560"/>
                <a:gd name="T14" fmla="*/ 0 w 350"/>
                <a:gd name="T15" fmla="*/ 0 h 560"/>
                <a:gd name="T16" fmla="*/ 0 w 350"/>
                <a:gd name="T17" fmla="*/ 0 h 560"/>
                <a:gd name="T18" fmla="*/ 0 w 350"/>
                <a:gd name="T19" fmla="*/ 0 h 560"/>
                <a:gd name="T20" fmla="*/ 0 w 350"/>
                <a:gd name="T21" fmla="*/ 0 h 560"/>
                <a:gd name="T22" fmla="*/ 0 w 350"/>
                <a:gd name="T23" fmla="*/ 0 h 560"/>
                <a:gd name="T24" fmla="*/ 0 w 350"/>
                <a:gd name="T25" fmla="*/ 0 h 5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0"/>
                <a:gd name="T40" fmla="*/ 0 h 560"/>
                <a:gd name="T41" fmla="*/ 350 w 350"/>
                <a:gd name="T42" fmla="*/ 560 h 56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0" h="560">
                  <a:moveTo>
                    <a:pt x="275" y="152"/>
                  </a:moveTo>
                  <a:lnTo>
                    <a:pt x="252" y="334"/>
                  </a:lnTo>
                  <a:lnTo>
                    <a:pt x="350" y="435"/>
                  </a:lnTo>
                  <a:lnTo>
                    <a:pt x="350" y="560"/>
                  </a:lnTo>
                  <a:lnTo>
                    <a:pt x="315" y="435"/>
                  </a:lnTo>
                  <a:lnTo>
                    <a:pt x="196" y="377"/>
                  </a:lnTo>
                  <a:lnTo>
                    <a:pt x="173" y="282"/>
                  </a:lnTo>
                  <a:lnTo>
                    <a:pt x="108" y="365"/>
                  </a:lnTo>
                  <a:lnTo>
                    <a:pt x="155" y="519"/>
                  </a:lnTo>
                  <a:lnTo>
                    <a:pt x="46" y="334"/>
                  </a:lnTo>
                  <a:lnTo>
                    <a:pt x="0" y="123"/>
                  </a:lnTo>
                  <a:lnTo>
                    <a:pt x="230" y="0"/>
                  </a:lnTo>
                  <a:lnTo>
                    <a:pt x="275" y="15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19" name="Freeform 24"/>
            <p:cNvSpPr>
              <a:spLocks/>
            </p:cNvSpPr>
            <p:nvPr/>
          </p:nvSpPr>
          <p:spPr bwMode="auto">
            <a:xfrm>
              <a:off x="2035" y="3169"/>
              <a:ext cx="74" cy="26"/>
            </a:xfrm>
            <a:custGeom>
              <a:avLst/>
              <a:gdLst>
                <a:gd name="T0" fmla="*/ 0 w 595"/>
                <a:gd name="T1" fmla="*/ 0 h 209"/>
                <a:gd name="T2" fmla="*/ 0 w 595"/>
                <a:gd name="T3" fmla="*/ 0 h 209"/>
                <a:gd name="T4" fmla="*/ 0 w 595"/>
                <a:gd name="T5" fmla="*/ 0 h 209"/>
                <a:gd name="T6" fmla="*/ 0 w 595"/>
                <a:gd name="T7" fmla="*/ 0 h 209"/>
                <a:gd name="T8" fmla="*/ 0 w 595"/>
                <a:gd name="T9" fmla="*/ 0 h 209"/>
                <a:gd name="T10" fmla="*/ 0 w 595"/>
                <a:gd name="T11" fmla="*/ 0 h 209"/>
                <a:gd name="T12" fmla="*/ 0 w 595"/>
                <a:gd name="T13" fmla="*/ 0 h 209"/>
                <a:gd name="T14" fmla="*/ 0 w 595"/>
                <a:gd name="T15" fmla="*/ 0 h 209"/>
                <a:gd name="T16" fmla="*/ 0 w 595"/>
                <a:gd name="T17" fmla="*/ 0 h 209"/>
                <a:gd name="T18" fmla="*/ 0 w 595"/>
                <a:gd name="T19" fmla="*/ 0 h 209"/>
                <a:gd name="T20" fmla="*/ 0 w 595"/>
                <a:gd name="T21" fmla="*/ 0 h 209"/>
                <a:gd name="T22" fmla="*/ 0 w 595"/>
                <a:gd name="T23" fmla="*/ 0 h 20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95"/>
                <a:gd name="T37" fmla="*/ 0 h 209"/>
                <a:gd name="T38" fmla="*/ 595 w 595"/>
                <a:gd name="T39" fmla="*/ 209 h 20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95" h="209">
                  <a:moveTo>
                    <a:pt x="0" y="209"/>
                  </a:moveTo>
                  <a:lnTo>
                    <a:pt x="123" y="86"/>
                  </a:lnTo>
                  <a:lnTo>
                    <a:pt x="233" y="86"/>
                  </a:lnTo>
                  <a:lnTo>
                    <a:pt x="420" y="0"/>
                  </a:lnTo>
                  <a:lnTo>
                    <a:pt x="551" y="0"/>
                  </a:lnTo>
                  <a:lnTo>
                    <a:pt x="595" y="41"/>
                  </a:lnTo>
                  <a:lnTo>
                    <a:pt x="551" y="127"/>
                  </a:lnTo>
                  <a:lnTo>
                    <a:pt x="551" y="86"/>
                  </a:lnTo>
                  <a:lnTo>
                    <a:pt x="346" y="86"/>
                  </a:lnTo>
                  <a:lnTo>
                    <a:pt x="200" y="169"/>
                  </a:lnTo>
                  <a:lnTo>
                    <a:pt x="113" y="169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0" name="Freeform 25"/>
            <p:cNvSpPr>
              <a:spLocks/>
            </p:cNvSpPr>
            <p:nvPr/>
          </p:nvSpPr>
          <p:spPr bwMode="auto">
            <a:xfrm>
              <a:off x="2046" y="3189"/>
              <a:ext cx="32" cy="17"/>
            </a:xfrm>
            <a:custGeom>
              <a:avLst/>
              <a:gdLst>
                <a:gd name="T0" fmla="*/ 0 w 260"/>
                <a:gd name="T1" fmla="*/ 0 h 130"/>
                <a:gd name="T2" fmla="*/ 0 w 260"/>
                <a:gd name="T3" fmla="*/ 0 h 130"/>
                <a:gd name="T4" fmla="*/ 0 w 260"/>
                <a:gd name="T5" fmla="*/ 0 h 130"/>
                <a:gd name="T6" fmla="*/ 0 w 260"/>
                <a:gd name="T7" fmla="*/ 0 h 130"/>
                <a:gd name="T8" fmla="*/ 0 w 260"/>
                <a:gd name="T9" fmla="*/ 0 h 130"/>
                <a:gd name="T10" fmla="*/ 0 w 260"/>
                <a:gd name="T11" fmla="*/ 0 h 130"/>
                <a:gd name="T12" fmla="*/ 0 w 260"/>
                <a:gd name="T13" fmla="*/ 0 h 130"/>
                <a:gd name="T14" fmla="*/ 0 w 260"/>
                <a:gd name="T15" fmla="*/ 0 h 1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0"/>
                <a:gd name="T25" fmla="*/ 0 h 130"/>
                <a:gd name="T26" fmla="*/ 260 w 260"/>
                <a:gd name="T27" fmla="*/ 130 h 13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0" h="130">
                  <a:moveTo>
                    <a:pt x="0" y="130"/>
                  </a:moveTo>
                  <a:lnTo>
                    <a:pt x="44" y="97"/>
                  </a:lnTo>
                  <a:lnTo>
                    <a:pt x="64" y="97"/>
                  </a:lnTo>
                  <a:lnTo>
                    <a:pt x="171" y="43"/>
                  </a:lnTo>
                  <a:lnTo>
                    <a:pt x="260" y="40"/>
                  </a:lnTo>
                  <a:lnTo>
                    <a:pt x="260" y="0"/>
                  </a:lnTo>
                  <a:lnTo>
                    <a:pt x="89" y="19"/>
                  </a:lnTo>
                  <a:lnTo>
                    <a:pt x="0" y="13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1" name="Freeform 26"/>
            <p:cNvSpPr>
              <a:spLocks/>
            </p:cNvSpPr>
            <p:nvPr/>
          </p:nvSpPr>
          <p:spPr bwMode="auto">
            <a:xfrm>
              <a:off x="2089" y="3193"/>
              <a:ext cx="11" cy="9"/>
            </a:xfrm>
            <a:custGeom>
              <a:avLst/>
              <a:gdLst>
                <a:gd name="T0" fmla="*/ 0 w 86"/>
                <a:gd name="T1" fmla="*/ 0 h 71"/>
                <a:gd name="T2" fmla="*/ 0 w 86"/>
                <a:gd name="T3" fmla="*/ 0 h 71"/>
                <a:gd name="T4" fmla="*/ 0 w 86"/>
                <a:gd name="T5" fmla="*/ 0 h 71"/>
                <a:gd name="T6" fmla="*/ 0 w 86"/>
                <a:gd name="T7" fmla="*/ 0 h 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6"/>
                <a:gd name="T13" fmla="*/ 0 h 71"/>
                <a:gd name="T14" fmla="*/ 86 w 86"/>
                <a:gd name="T15" fmla="*/ 71 h 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6" h="71">
                  <a:moveTo>
                    <a:pt x="0" y="0"/>
                  </a:moveTo>
                  <a:lnTo>
                    <a:pt x="86" y="71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2" name="Freeform 27"/>
            <p:cNvSpPr>
              <a:spLocks/>
            </p:cNvSpPr>
            <p:nvPr/>
          </p:nvSpPr>
          <p:spPr bwMode="auto">
            <a:xfrm>
              <a:off x="2124" y="3170"/>
              <a:ext cx="36" cy="61"/>
            </a:xfrm>
            <a:custGeom>
              <a:avLst/>
              <a:gdLst>
                <a:gd name="T0" fmla="*/ 0 w 285"/>
                <a:gd name="T1" fmla="*/ 0 h 489"/>
                <a:gd name="T2" fmla="*/ 0 w 285"/>
                <a:gd name="T3" fmla="*/ 0 h 489"/>
                <a:gd name="T4" fmla="*/ 0 w 285"/>
                <a:gd name="T5" fmla="*/ 0 h 489"/>
                <a:gd name="T6" fmla="*/ 0 w 285"/>
                <a:gd name="T7" fmla="*/ 0 h 489"/>
                <a:gd name="T8" fmla="*/ 0 w 285"/>
                <a:gd name="T9" fmla="*/ 0 h 489"/>
                <a:gd name="T10" fmla="*/ 0 w 285"/>
                <a:gd name="T11" fmla="*/ 0 h 489"/>
                <a:gd name="T12" fmla="*/ 0 w 285"/>
                <a:gd name="T13" fmla="*/ 0 h 489"/>
                <a:gd name="T14" fmla="*/ 0 w 285"/>
                <a:gd name="T15" fmla="*/ 0 h 489"/>
                <a:gd name="T16" fmla="*/ 0 w 285"/>
                <a:gd name="T17" fmla="*/ 0 h 489"/>
                <a:gd name="T18" fmla="*/ 0 w 285"/>
                <a:gd name="T19" fmla="*/ 0 h 489"/>
                <a:gd name="T20" fmla="*/ 0 w 285"/>
                <a:gd name="T21" fmla="*/ 0 h 489"/>
                <a:gd name="T22" fmla="*/ 0 w 285"/>
                <a:gd name="T23" fmla="*/ 0 h 489"/>
                <a:gd name="T24" fmla="*/ 0 w 285"/>
                <a:gd name="T25" fmla="*/ 0 h 489"/>
                <a:gd name="T26" fmla="*/ 0 w 285"/>
                <a:gd name="T27" fmla="*/ 0 h 489"/>
                <a:gd name="T28" fmla="*/ 0 w 285"/>
                <a:gd name="T29" fmla="*/ 0 h 489"/>
                <a:gd name="T30" fmla="*/ 0 w 285"/>
                <a:gd name="T31" fmla="*/ 0 h 489"/>
                <a:gd name="T32" fmla="*/ 0 w 285"/>
                <a:gd name="T33" fmla="*/ 0 h 489"/>
                <a:gd name="T34" fmla="*/ 0 w 285"/>
                <a:gd name="T35" fmla="*/ 0 h 489"/>
                <a:gd name="T36" fmla="*/ 0 w 285"/>
                <a:gd name="T37" fmla="*/ 0 h 489"/>
                <a:gd name="T38" fmla="*/ 0 w 285"/>
                <a:gd name="T39" fmla="*/ 0 h 489"/>
                <a:gd name="T40" fmla="*/ 0 w 285"/>
                <a:gd name="T41" fmla="*/ 0 h 48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85"/>
                <a:gd name="T64" fmla="*/ 0 h 489"/>
                <a:gd name="T65" fmla="*/ 285 w 285"/>
                <a:gd name="T66" fmla="*/ 489 h 48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85" h="489">
                  <a:moveTo>
                    <a:pt x="8" y="119"/>
                  </a:moveTo>
                  <a:lnTo>
                    <a:pt x="92" y="50"/>
                  </a:lnTo>
                  <a:lnTo>
                    <a:pt x="125" y="50"/>
                  </a:lnTo>
                  <a:lnTo>
                    <a:pt x="208" y="0"/>
                  </a:lnTo>
                  <a:lnTo>
                    <a:pt x="285" y="41"/>
                  </a:lnTo>
                  <a:lnTo>
                    <a:pt x="282" y="112"/>
                  </a:lnTo>
                  <a:lnTo>
                    <a:pt x="214" y="82"/>
                  </a:lnTo>
                  <a:lnTo>
                    <a:pt x="148" y="82"/>
                  </a:lnTo>
                  <a:lnTo>
                    <a:pt x="92" y="119"/>
                  </a:lnTo>
                  <a:lnTo>
                    <a:pt x="80" y="165"/>
                  </a:lnTo>
                  <a:lnTo>
                    <a:pt x="146" y="165"/>
                  </a:lnTo>
                  <a:lnTo>
                    <a:pt x="180" y="209"/>
                  </a:lnTo>
                  <a:lnTo>
                    <a:pt x="180" y="255"/>
                  </a:lnTo>
                  <a:lnTo>
                    <a:pt x="41" y="198"/>
                  </a:lnTo>
                  <a:lnTo>
                    <a:pt x="31" y="223"/>
                  </a:lnTo>
                  <a:lnTo>
                    <a:pt x="89" y="358"/>
                  </a:lnTo>
                  <a:lnTo>
                    <a:pt x="186" y="489"/>
                  </a:lnTo>
                  <a:lnTo>
                    <a:pt x="54" y="371"/>
                  </a:lnTo>
                  <a:lnTo>
                    <a:pt x="6" y="275"/>
                  </a:lnTo>
                  <a:lnTo>
                    <a:pt x="0" y="152"/>
                  </a:lnTo>
                  <a:lnTo>
                    <a:pt x="8" y="11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3" name="Freeform 28"/>
            <p:cNvSpPr>
              <a:spLocks/>
            </p:cNvSpPr>
            <p:nvPr/>
          </p:nvSpPr>
          <p:spPr bwMode="auto">
            <a:xfrm>
              <a:off x="2140" y="3133"/>
              <a:ext cx="20" cy="43"/>
            </a:xfrm>
            <a:custGeom>
              <a:avLst/>
              <a:gdLst>
                <a:gd name="T0" fmla="*/ 0 w 161"/>
                <a:gd name="T1" fmla="*/ 0 h 340"/>
                <a:gd name="T2" fmla="*/ 0 w 161"/>
                <a:gd name="T3" fmla="*/ 0 h 340"/>
                <a:gd name="T4" fmla="*/ 0 w 161"/>
                <a:gd name="T5" fmla="*/ 0 h 340"/>
                <a:gd name="T6" fmla="*/ 0 w 161"/>
                <a:gd name="T7" fmla="*/ 0 h 340"/>
                <a:gd name="T8" fmla="*/ 0 w 161"/>
                <a:gd name="T9" fmla="*/ 0 h 340"/>
                <a:gd name="T10" fmla="*/ 0 w 161"/>
                <a:gd name="T11" fmla="*/ 0 h 34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1"/>
                <a:gd name="T19" fmla="*/ 0 h 340"/>
                <a:gd name="T20" fmla="*/ 161 w 161"/>
                <a:gd name="T21" fmla="*/ 340 h 34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1" h="340">
                  <a:moveTo>
                    <a:pt x="0" y="16"/>
                  </a:moveTo>
                  <a:lnTo>
                    <a:pt x="65" y="181"/>
                  </a:lnTo>
                  <a:lnTo>
                    <a:pt x="161" y="340"/>
                  </a:lnTo>
                  <a:lnTo>
                    <a:pt x="93" y="109"/>
                  </a:lnTo>
                  <a:lnTo>
                    <a:pt x="82" y="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4" name="Freeform 29"/>
            <p:cNvSpPr>
              <a:spLocks/>
            </p:cNvSpPr>
            <p:nvPr/>
          </p:nvSpPr>
          <p:spPr bwMode="auto">
            <a:xfrm>
              <a:off x="2112" y="3252"/>
              <a:ext cx="44" cy="46"/>
            </a:xfrm>
            <a:custGeom>
              <a:avLst/>
              <a:gdLst>
                <a:gd name="T0" fmla="*/ 0 w 354"/>
                <a:gd name="T1" fmla="*/ 0 h 370"/>
                <a:gd name="T2" fmla="*/ 0 w 354"/>
                <a:gd name="T3" fmla="*/ 0 h 370"/>
                <a:gd name="T4" fmla="*/ 0 w 354"/>
                <a:gd name="T5" fmla="*/ 0 h 370"/>
                <a:gd name="T6" fmla="*/ 0 w 354"/>
                <a:gd name="T7" fmla="*/ 0 h 370"/>
                <a:gd name="T8" fmla="*/ 0 w 354"/>
                <a:gd name="T9" fmla="*/ 0 h 370"/>
                <a:gd name="T10" fmla="*/ 0 w 354"/>
                <a:gd name="T11" fmla="*/ 0 h 370"/>
                <a:gd name="T12" fmla="*/ 0 w 354"/>
                <a:gd name="T13" fmla="*/ 0 h 370"/>
                <a:gd name="T14" fmla="*/ 0 w 354"/>
                <a:gd name="T15" fmla="*/ 0 h 370"/>
                <a:gd name="T16" fmla="*/ 0 w 354"/>
                <a:gd name="T17" fmla="*/ 0 h 370"/>
                <a:gd name="T18" fmla="*/ 0 w 354"/>
                <a:gd name="T19" fmla="*/ 0 h 370"/>
                <a:gd name="T20" fmla="*/ 0 w 354"/>
                <a:gd name="T21" fmla="*/ 0 h 370"/>
                <a:gd name="T22" fmla="*/ 0 w 354"/>
                <a:gd name="T23" fmla="*/ 0 h 370"/>
                <a:gd name="T24" fmla="*/ 0 w 354"/>
                <a:gd name="T25" fmla="*/ 0 h 370"/>
                <a:gd name="T26" fmla="*/ 0 w 354"/>
                <a:gd name="T27" fmla="*/ 0 h 370"/>
                <a:gd name="T28" fmla="*/ 0 w 354"/>
                <a:gd name="T29" fmla="*/ 0 h 370"/>
                <a:gd name="T30" fmla="*/ 0 w 354"/>
                <a:gd name="T31" fmla="*/ 0 h 370"/>
                <a:gd name="T32" fmla="*/ 0 w 354"/>
                <a:gd name="T33" fmla="*/ 0 h 3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4"/>
                <a:gd name="T52" fmla="*/ 0 h 370"/>
                <a:gd name="T53" fmla="*/ 354 w 354"/>
                <a:gd name="T54" fmla="*/ 370 h 3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4" h="370">
                  <a:moveTo>
                    <a:pt x="354" y="0"/>
                  </a:moveTo>
                  <a:lnTo>
                    <a:pt x="296" y="45"/>
                  </a:lnTo>
                  <a:lnTo>
                    <a:pt x="225" y="54"/>
                  </a:lnTo>
                  <a:lnTo>
                    <a:pt x="141" y="20"/>
                  </a:lnTo>
                  <a:lnTo>
                    <a:pt x="54" y="20"/>
                  </a:lnTo>
                  <a:lnTo>
                    <a:pt x="0" y="63"/>
                  </a:lnTo>
                  <a:lnTo>
                    <a:pt x="100" y="63"/>
                  </a:lnTo>
                  <a:lnTo>
                    <a:pt x="213" y="182"/>
                  </a:lnTo>
                  <a:lnTo>
                    <a:pt x="71" y="288"/>
                  </a:lnTo>
                  <a:lnTo>
                    <a:pt x="172" y="333"/>
                  </a:lnTo>
                  <a:lnTo>
                    <a:pt x="206" y="288"/>
                  </a:lnTo>
                  <a:lnTo>
                    <a:pt x="263" y="288"/>
                  </a:lnTo>
                  <a:lnTo>
                    <a:pt x="308" y="370"/>
                  </a:lnTo>
                  <a:lnTo>
                    <a:pt x="308" y="288"/>
                  </a:lnTo>
                  <a:lnTo>
                    <a:pt x="250" y="124"/>
                  </a:lnTo>
                  <a:lnTo>
                    <a:pt x="326" y="70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5" name="Freeform 30"/>
            <p:cNvSpPr>
              <a:spLocks/>
            </p:cNvSpPr>
            <p:nvPr/>
          </p:nvSpPr>
          <p:spPr bwMode="auto">
            <a:xfrm>
              <a:off x="2051" y="3246"/>
              <a:ext cx="48" cy="58"/>
            </a:xfrm>
            <a:custGeom>
              <a:avLst/>
              <a:gdLst>
                <a:gd name="T0" fmla="*/ 0 w 384"/>
                <a:gd name="T1" fmla="*/ 0 h 468"/>
                <a:gd name="T2" fmla="*/ 0 w 384"/>
                <a:gd name="T3" fmla="*/ 0 h 468"/>
                <a:gd name="T4" fmla="*/ 0 w 384"/>
                <a:gd name="T5" fmla="*/ 0 h 468"/>
                <a:gd name="T6" fmla="*/ 0 w 384"/>
                <a:gd name="T7" fmla="*/ 0 h 468"/>
                <a:gd name="T8" fmla="*/ 0 w 384"/>
                <a:gd name="T9" fmla="*/ 0 h 468"/>
                <a:gd name="T10" fmla="*/ 0 w 384"/>
                <a:gd name="T11" fmla="*/ 0 h 468"/>
                <a:gd name="T12" fmla="*/ 0 w 384"/>
                <a:gd name="T13" fmla="*/ 0 h 468"/>
                <a:gd name="T14" fmla="*/ 0 w 384"/>
                <a:gd name="T15" fmla="*/ 0 h 468"/>
                <a:gd name="T16" fmla="*/ 0 w 384"/>
                <a:gd name="T17" fmla="*/ 0 h 4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4"/>
                <a:gd name="T28" fmla="*/ 0 h 468"/>
                <a:gd name="T29" fmla="*/ 384 w 384"/>
                <a:gd name="T30" fmla="*/ 468 h 4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4" h="468">
                  <a:moveTo>
                    <a:pt x="338" y="0"/>
                  </a:moveTo>
                  <a:lnTo>
                    <a:pt x="384" y="108"/>
                  </a:lnTo>
                  <a:lnTo>
                    <a:pt x="286" y="108"/>
                  </a:lnTo>
                  <a:lnTo>
                    <a:pt x="102" y="235"/>
                  </a:lnTo>
                  <a:lnTo>
                    <a:pt x="0" y="468"/>
                  </a:lnTo>
                  <a:lnTo>
                    <a:pt x="87" y="214"/>
                  </a:lnTo>
                  <a:lnTo>
                    <a:pt x="192" y="144"/>
                  </a:lnTo>
                  <a:lnTo>
                    <a:pt x="216" y="75"/>
                  </a:lnTo>
                  <a:lnTo>
                    <a:pt x="33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6" name="Freeform 31"/>
            <p:cNvSpPr>
              <a:spLocks/>
            </p:cNvSpPr>
            <p:nvPr/>
          </p:nvSpPr>
          <p:spPr bwMode="auto">
            <a:xfrm>
              <a:off x="2068" y="3298"/>
              <a:ext cx="32" cy="12"/>
            </a:xfrm>
            <a:custGeom>
              <a:avLst/>
              <a:gdLst>
                <a:gd name="T0" fmla="*/ 0 w 256"/>
                <a:gd name="T1" fmla="*/ 0 h 97"/>
                <a:gd name="T2" fmla="*/ 0 w 256"/>
                <a:gd name="T3" fmla="*/ 0 h 97"/>
                <a:gd name="T4" fmla="*/ 0 w 256"/>
                <a:gd name="T5" fmla="*/ 0 h 97"/>
                <a:gd name="T6" fmla="*/ 0 w 256"/>
                <a:gd name="T7" fmla="*/ 0 h 97"/>
                <a:gd name="T8" fmla="*/ 0 w 256"/>
                <a:gd name="T9" fmla="*/ 0 h 97"/>
                <a:gd name="T10" fmla="*/ 0 w 256"/>
                <a:gd name="T11" fmla="*/ 0 h 97"/>
                <a:gd name="T12" fmla="*/ 0 w 256"/>
                <a:gd name="T13" fmla="*/ 0 h 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6"/>
                <a:gd name="T22" fmla="*/ 0 h 97"/>
                <a:gd name="T23" fmla="*/ 256 w 256"/>
                <a:gd name="T24" fmla="*/ 97 h 9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6" h="97">
                  <a:moveTo>
                    <a:pt x="0" y="97"/>
                  </a:moveTo>
                  <a:lnTo>
                    <a:pt x="61" y="0"/>
                  </a:lnTo>
                  <a:lnTo>
                    <a:pt x="130" y="0"/>
                  </a:lnTo>
                  <a:lnTo>
                    <a:pt x="256" y="53"/>
                  </a:lnTo>
                  <a:lnTo>
                    <a:pt x="93" y="53"/>
                  </a:lnTo>
                  <a:lnTo>
                    <a:pt x="26" y="97"/>
                  </a:lnTo>
                  <a:lnTo>
                    <a:pt x="0" y="9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7" name="Freeform 32"/>
            <p:cNvSpPr>
              <a:spLocks/>
            </p:cNvSpPr>
            <p:nvPr/>
          </p:nvSpPr>
          <p:spPr bwMode="auto">
            <a:xfrm>
              <a:off x="2094" y="3320"/>
              <a:ext cx="40" cy="13"/>
            </a:xfrm>
            <a:custGeom>
              <a:avLst/>
              <a:gdLst>
                <a:gd name="T0" fmla="*/ 0 w 321"/>
                <a:gd name="T1" fmla="*/ 0 h 98"/>
                <a:gd name="T2" fmla="*/ 0 w 321"/>
                <a:gd name="T3" fmla="*/ 0 h 98"/>
                <a:gd name="T4" fmla="*/ 0 w 321"/>
                <a:gd name="T5" fmla="*/ 0 h 98"/>
                <a:gd name="T6" fmla="*/ 0 w 321"/>
                <a:gd name="T7" fmla="*/ 0 h 98"/>
                <a:gd name="T8" fmla="*/ 0 w 321"/>
                <a:gd name="T9" fmla="*/ 0 h 98"/>
                <a:gd name="T10" fmla="*/ 0 w 321"/>
                <a:gd name="T11" fmla="*/ 0 h 98"/>
                <a:gd name="T12" fmla="*/ 0 w 321"/>
                <a:gd name="T13" fmla="*/ 0 h 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21"/>
                <a:gd name="T22" fmla="*/ 0 h 98"/>
                <a:gd name="T23" fmla="*/ 321 w 321"/>
                <a:gd name="T24" fmla="*/ 98 h 9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21" h="98">
                  <a:moveTo>
                    <a:pt x="0" y="91"/>
                  </a:moveTo>
                  <a:lnTo>
                    <a:pt x="80" y="0"/>
                  </a:lnTo>
                  <a:lnTo>
                    <a:pt x="272" y="0"/>
                  </a:lnTo>
                  <a:lnTo>
                    <a:pt x="321" y="29"/>
                  </a:lnTo>
                  <a:lnTo>
                    <a:pt x="261" y="29"/>
                  </a:lnTo>
                  <a:lnTo>
                    <a:pt x="173" y="98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8" name="Freeform 33"/>
            <p:cNvSpPr>
              <a:spLocks/>
            </p:cNvSpPr>
            <p:nvPr/>
          </p:nvSpPr>
          <p:spPr bwMode="auto">
            <a:xfrm>
              <a:off x="2143" y="3299"/>
              <a:ext cx="7" cy="12"/>
            </a:xfrm>
            <a:custGeom>
              <a:avLst/>
              <a:gdLst>
                <a:gd name="T0" fmla="*/ 0 w 62"/>
                <a:gd name="T1" fmla="*/ 0 h 90"/>
                <a:gd name="T2" fmla="*/ 0 w 62"/>
                <a:gd name="T3" fmla="*/ 0 h 90"/>
                <a:gd name="T4" fmla="*/ 0 w 62"/>
                <a:gd name="T5" fmla="*/ 0 h 90"/>
                <a:gd name="T6" fmla="*/ 0 w 62"/>
                <a:gd name="T7" fmla="*/ 0 h 90"/>
                <a:gd name="T8" fmla="*/ 0 w 62"/>
                <a:gd name="T9" fmla="*/ 0 h 9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90"/>
                <a:gd name="T17" fmla="*/ 62 w 62"/>
                <a:gd name="T18" fmla="*/ 90 h 9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90">
                  <a:moveTo>
                    <a:pt x="0" y="38"/>
                  </a:moveTo>
                  <a:lnTo>
                    <a:pt x="0" y="82"/>
                  </a:lnTo>
                  <a:lnTo>
                    <a:pt x="28" y="90"/>
                  </a:lnTo>
                  <a:lnTo>
                    <a:pt x="62" y="0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>
              <a:off x="2095" y="3304"/>
              <a:ext cx="5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0" name="Freeform 35"/>
            <p:cNvSpPr>
              <a:spLocks/>
            </p:cNvSpPr>
            <p:nvPr/>
          </p:nvSpPr>
          <p:spPr bwMode="auto">
            <a:xfrm>
              <a:off x="2124" y="3331"/>
              <a:ext cx="33" cy="66"/>
            </a:xfrm>
            <a:custGeom>
              <a:avLst/>
              <a:gdLst>
                <a:gd name="T0" fmla="*/ 0 w 265"/>
                <a:gd name="T1" fmla="*/ 0 h 534"/>
                <a:gd name="T2" fmla="*/ 0 w 265"/>
                <a:gd name="T3" fmla="*/ 0 h 534"/>
                <a:gd name="T4" fmla="*/ 0 w 265"/>
                <a:gd name="T5" fmla="*/ 0 h 534"/>
                <a:gd name="T6" fmla="*/ 0 w 265"/>
                <a:gd name="T7" fmla="*/ 0 h 534"/>
                <a:gd name="T8" fmla="*/ 0 w 265"/>
                <a:gd name="T9" fmla="*/ 0 h 534"/>
                <a:gd name="T10" fmla="*/ 0 w 265"/>
                <a:gd name="T11" fmla="*/ 0 h 534"/>
                <a:gd name="T12" fmla="*/ 0 w 265"/>
                <a:gd name="T13" fmla="*/ 0 h 534"/>
                <a:gd name="T14" fmla="*/ 0 w 265"/>
                <a:gd name="T15" fmla="*/ 0 h 534"/>
                <a:gd name="T16" fmla="*/ 0 w 265"/>
                <a:gd name="T17" fmla="*/ 0 h 5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5"/>
                <a:gd name="T28" fmla="*/ 0 h 534"/>
                <a:gd name="T29" fmla="*/ 265 w 265"/>
                <a:gd name="T30" fmla="*/ 534 h 5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5" h="534">
                  <a:moveTo>
                    <a:pt x="244" y="0"/>
                  </a:moveTo>
                  <a:lnTo>
                    <a:pt x="188" y="116"/>
                  </a:lnTo>
                  <a:lnTo>
                    <a:pt x="201" y="308"/>
                  </a:lnTo>
                  <a:lnTo>
                    <a:pt x="72" y="490"/>
                  </a:lnTo>
                  <a:lnTo>
                    <a:pt x="0" y="534"/>
                  </a:lnTo>
                  <a:lnTo>
                    <a:pt x="111" y="498"/>
                  </a:lnTo>
                  <a:lnTo>
                    <a:pt x="231" y="329"/>
                  </a:lnTo>
                  <a:lnTo>
                    <a:pt x="265" y="90"/>
                  </a:lnTo>
                  <a:lnTo>
                    <a:pt x="2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1" name="Freeform 36"/>
            <p:cNvSpPr>
              <a:spLocks/>
            </p:cNvSpPr>
            <p:nvPr/>
          </p:nvSpPr>
          <p:spPr bwMode="auto">
            <a:xfrm>
              <a:off x="1989" y="3387"/>
              <a:ext cx="124" cy="26"/>
            </a:xfrm>
            <a:custGeom>
              <a:avLst/>
              <a:gdLst>
                <a:gd name="T0" fmla="*/ 0 w 990"/>
                <a:gd name="T1" fmla="*/ 0 h 213"/>
                <a:gd name="T2" fmla="*/ 0 w 990"/>
                <a:gd name="T3" fmla="*/ 0 h 213"/>
                <a:gd name="T4" fmla="*/ 0 w 990"/>
                <a:gd name="T5" fmla="*/ 0 h 213"/>
                <a:gd name="T6" fmla="*/ 0 w 990"/>
                <a:gd name="T7" fmla="*/ 0 h 213"/>
                <a:gd name="T8" fmla="*/ 0 w 990"/>
                <a:gd name="T9" fmla="*/ 0 h 213"/>
                <a:gd name="T10" fmla="*/ 0 w 990"/>
                <a:gd name="T11" fmla="*/ 0 h 213"/>
                <a:gd name="T12" fmla="*/ 0 w 990"/>
                <a:gd name="T13" fmla="*/ 0 h 213"/>
                <a:gd name="T14" fmla="*/ 0 w 990"/>
                <a:gd name="T15" fmla="*/ 0 h 213"/>
                <a:gd name="T16" fmla="*/ 0 w 990"/>
                <a:gd name="T17" fmla="*/ 0 h 213"/>
                <a:gd name="T18" fmla="*/ 0 w 990"/>
                <a:gd name="T19" fmla="*/ 0 h 213"/>
                <a:gd name="T20" fmla="*/ 0 w 990"/>
                <a:gd name="T21" fmla="*/ 0 h 213"/>
                <a:gd name="T22" fmla="*/ 0 w 990"/>
                <a:gd name="T23" fmla="*/ 0 h 2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990"/>
                <a:gd name="T37" fmla="*/ 0 h 213"/>
                <a:gd name="T38" fmla="*/ 990 w 990"/>
                <a:gd name="T39" fmla="*/ 213 h 21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990" h="213">
                  <a:moveTo>
                    <a:pt x="990" y="81"/>
                  </a:moveTo>
                  <a:lnTo>
                    <a:pt x="208" y="213"/>
                  </a:lnTo>
                  <a:lnTo>
                    <a:pt x="0" y="7"/>
                  </a:lnTo>
                  <a:lnTo>
                    <a:pt x="233" y="168"/>
                  </a:lnTo>
                  <a:lnTo>
                    <a:pt x="110" y="0"/>
                  </a:lnTo>
                  <a:lnTo>
                    <a:pt x="324" y="152"/>
                  </a:lnTo>
                  <a:lnTo>
                    <a:pt x="213" y="0"/>
                  </a:lnTo>
                  <a:lnTo>
                    <a:pt x="290" y="0"/>
                  </a:lnTo>
                  <a:lnTo>
                    <a:pt x="555" y="104"/>
                  </a:lnTo>
                  <a:lnTo>
                    <a:pt x="500" y="42"/>
                  </a:lnTo>
                  <a:lnTo>
                    <a:pt x="584" y="81"/>
                  </a:lnTo>
                  <a:lnTo>
                    <a:pt x="990" y="8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2" name="Line 37"/>
            <p:cNvSpPr>
              <a:spLocks noChangeShapeType="1"/>
            </p:cNvSpPr>
            <p:nvPr/>
          </p:nvSpPr>
          <p:spPr bwMode="auto">
            <a:xfrm>
              <a:off x="1972" y="3385"/>
              <a:ext cx="28" cy="3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3" name="Line 38"/>
            <p:cNvSpPr>
              <a:spLocks noChangeShapeType="1"/>
            </p:cNvSpPr>
            <p:nvPr/>
          </p:nvSpPr>
          <p:spPr bwMode="auto">
            <a:xfrm>
              <a:off x="1965" y="3397"/>
              <a:ext cx="19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4" name="Freeform 39"/>
            <p:cNvSpPr>
              <a:spLocks/>
            </p:cNvSpPr>
            <p:nvPr/>
          </p:nvSpPr>
          <p:spPr bwMode="auto">
            <a:xfrm>
              <a:off x="2037" y="3400"/>
              <a:ext cx="43" cy="45"/>
            </a:xfrm>
            <a:custGeom>
              <a:avLst/>
              <a:gdLst>
                <a:gd name="T0" fmla="*/ 0 w 346"/>
                <a:gd name="T1" fmla="*/ 0 h 359"/>
                <a:gd name="T2" fmla="*/ 0 w 346"/>
                <a:gd name="T3" fmla="*/ 0 h 359"/>
                <a:gd name="T4" fmla="*/ 0 w 346"/>
                <a:gd name="T5" fmla="*/ 0 h 359"/>
                <a:gd name="T6" fmla="*/ 0 w 346"/>
                <a:gd name="T7" fmla="*/ 0 h 359"/>
                <a:gd name="T8" fmla="*/ 0 w 346"/>
                <a:gd name="T9" fmla="*/ 0 h 359"/>
                <a:gd name="T10" fmla="*/ 0 w 346"/>
                <a:gd name="T11" fmla="*/ 0 h 3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6"/>
                <a:gd name="T19" fmla="*/ 0 h 359"/>
                <a:gd name="T20" fmla="*/ 346 w 346"/>
                <a:gd name="T21" fmla="*/ 359 h 35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6" h="359">
                  <a:moveTo>
                    <a:pt x="231" y="25"/>
                  </a:moveTo>
                  <a:lnTo>
                    <a:pt x="217" y="98"/>
                  </a:lnTo>
                  <a:lnTo>
                    <a:pt x="0" y="359"/>
                  </a:lnTo>
                  <a:lnTo>
                    <a:pt x="272" y="134"/>
                  </a:lnTo>
                  <a:lnTo>
                    <a:pt x="346" y="0"/>
                  </a:lnTo>
                  <a:lnTo>
                    <a:pt x="231" y="2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5" name="Freeform 40"/>
            <p:cNvSpPr>
              <a:spLocks/>
            </p:cNvSpPr>
            <p:nvPr/>
          </p:nvSpPr>
          <p:spPr bwMode="auto">
            <a:xfrm>
              <a:off x="2154" y="3256"/>
              <a:ext cx="4" cy="77"/>
            </a:xfrm>
            <a:custGeom>
              <a:avLst/>
              <a:gdLst>
                <a:gd name="T0" fmla="*/ 0 w 33"/>
                <a:gd name="T1" fmla="*/ 0 h 611"/>
                <a:gd name="T2" fmla="*/ 0 w 33"/>
                <a:gd name="T3" fmla="*/ 0 h 611"/>
                <a:gd name="T4" fmla="*/ 0 w 33"/>
                <a:gd name="T5" fmla="*/ 0 h 611"/>
                <a:gd name="T6" fmla="*/ 0 w 33"/>
                <a:gd name="T7" fmla="*/ 0 h 6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"/>
                <a:gd name="T13" fmla="*/ 0 h 611"/>
                <a:gd name="T14" fmla="*/ 33 w 33"/>
                <a:gd name="T15" fmla="*/ 611 h 6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" h="611">
                  <a:moveTo>
                    <a:pt x="33" y="0"/>
                  </a:moveTo>
                  <a:lnTo>
                    <a:pt x="33" y="279"/>
                  </a:lnTo>
                  <a:lnTo>
                    <a:pt x="5" y="467"/>
                  </a:lnTo>
                  <a:lnTo>
                    <a:pt x="0" y="61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6" name="Freeform 41"/>
            <p:cNvSpPr>
              <a:spLocks/>
            </p:cNvSpPr>
            <p:nvPr/>
          </p:nvSpPr>
          <p:spPr bwMode="auto">
            <a:xfrm>
              <a:off x="2153" y="3183"/>
              <a:ext cx="5" cy="13"/>
            </a:xfrm>
            <a:custGeom>
              <a:avLst/>
              <a:gdLst>
                <a:gd name="T0" fmla="*/ 0 w 40"/>
                <a:gd name="T1" fmla="*/ 0 h 107"/>
                <a:gd name="T2" fmla="*/ 0 w 40"/>
                <a:gd name="T3" fmla="*/ 0 h 107"/>
                <a:gd name="T4" fmla="*/ 0 w 40"/>
                <a:gd name="T5" fmla="*/ 0 h 107"/>
                <a:gd name="T6" fmla="*/ 0 60000 65536"/>
                <a:gd name="T7" fmla="*/ 0 60000 65536"/>
                <a:gd name="T8" fmla="*/ 0 60000 65536"/>
                <a:gd name="T9" fmla="*/ 0 w 40"/>
                <a:gd name="T10" fmla="*/ 0 h 107"/>
                <a:gd name="T11" fmla="*/ 40 w 40"/>
                <a:gd name="T12" fmla="*/ 107 h 1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" h="107">
                  <a:moveTo>
                    <a:pt x="40" y="0"/>
                  </a:moveTo>
                  <a:lnTo>
                    <a:pt x="40" y="63"/>
                  </a:lnTo>
                  <a:lnTo>
                    <a:pt x="0" y="10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7" name="Freeform 42"/>
            <p:cNvSpPr>
              <a:spLocks/>
            </p:cNvSpPr>
            <p:nvPr/>
          </p:nvSpPr>
          <p:spPr bwMode="auto">
            <a:xfrm>
              <a:off x="1810" y="2928"/>
              <a:ext cx="350" cy="239"/>
            </a:xfrm>
            <a:custGeom>
              <a:avLst/>
              <a:gdLst>
                <a:gd name="T0" fmla="*/ 0 w 2797"/>
                <a:gd name="T1" fmla="*/ 0 h 1913"/>
                <a:gd name="T2" fmla="*/ 0 w 2797"/>
                <a:gd name="T3" fmla="*/ 0 h 1913"/>
                <a:gd name="T4" fmla="*/ 0 w 2797"/>
                <a:gd name="T5" fmla="*/ 0 h 1913"/>
                <a:gd name="T6" fmla="*/ 0 w 2797"/>
                <a:gd name="T7" fmla="*/ 0 h 1913"/>
                <a:gd name="T8" fmla="*/ 0 w 2797"/>
                <a:gd name="T9" fmla="*/ 0 h 1913"/>
                <a:gd name="T10" fmla="*/ 0 w 2797"/>
                <a:gd name="T11" fmla="*/ 0 h 1913"/>
                <a:gd name="T12" fmla="*/ 0 w 2797"/>
                <a:gd name="T13" fmla="*/ 0 h 1913"/>
                <a:gd name="T14" fmla="*/ 0 w 2797"/>
                <a:gd name="T15" fmla="*/ 0 h 1913"/>
                <a:gd name="T16" fmla="*/ 0 w 2797"/>
                <a:gd name="T17" fmla="*/ 0 h 1913"/>
                <a:gd name="T18" fmla="*/ 0 w 2797"/>
                <a:gd name="T19" fmla="*/ 0 h 1913"/>
                <a:gd name="T20" fmla="*/ 0 w 2797"/>
                <a:gd name="T21" fmla="*/ 0 h 1913"/>
                <a:gd name="T22" fmla="*/ 0 w 2797"/>
                <a:gd name="T23" fmla="*/ 0 h 1913"/>
                <a:gd name="T24" fmla="*/ 0 w 2797"/>
                <a:gd name="T25" fmla="*/ 0 h 1913"/>
                <a:gd name="T26" fmla="*/ 0 w 2797"/>
                <a:gd name="T27" fmla="*/ 0 h 1913"/>
                <a:gd name="T28" fmla="*/ 0 w 2797"/>
                <a:gd name="T29" fmla="*/ 0 h 1913"/>
                <a:gd name="T30" fmla="*/ 0 w 2797"/>
                <a:gd name="T31" fmla="*/ 0 h 1913"/>
                <a:gd name="T32" fmla="*/ 0 w 2797"/>
                <a:gd name="T33" fmla="*/ 0 h 1913"/>
                <a:gd name="T34" fmla="*/ 0 w 2797"/>
                <a:gd name="T35" fmla="*/ 0 h 1913"/>
                <a:gd name="T36" fmla="*/ 0 w 2797"/>
                <a:gd name="T37" fmla="*/ 0 h 1913"/>
                <a:gd name="T38" fmla="*/ 0 w 2797"/>
                <a:gd name="T39" fmla="*/ 0 h 1913"/>
                <a:gd name="T40" fmla="*/ 0 w 2797"/>
                <a:gd name="T41" fmla="*/ 0 h 1913"/>
                <a:gd name="T42" fmla="*/ 0 w 2797"/>
                <a:gd name="T43" fmla="*/ 0 h 1913"/>
                <a:gd name="T44" fmla="*/ 0 w 2797"/>
                <a:gd name="T45" fmla="*/ 0 h 1913"/>
                <a:gd name="T46" fmla="*/ 0 w 2797"/>
                <a:gd name="T47" fmla="*/ 0 h 1913"/>
                <a:gd name="T48" fmla="*/ 0 w 2797"/>
                <a:gd name="T49" fmla="*/ 0 h 1913"/>
                <a:gd name="T50" fmla="*/ 0 w 2797"/>
                <a:gd name="T51" fmla="*/ 0 h 1913"/>
                <a:gd name="T52" fmla="*/ 0 w 2797"/>
                <a:gd name="T53" fmla="*/ 0 h 1913"/>
                <a:gd name="T54" fmla="*/ 0 w 2797"/>
                <a:gd name="T55" fmla="*/ 0 h 1913"/>
                <a:gd name="T56" fmla="*/ 0 w 2797"/>
                <a:gd name="T57" fmla="*/ 0 h 1913"/>
                <a:gd name="T58" fmla="*/ 0 w 2797"/>
                <a:gd name="T59" fmla="*/ 0 h 1913"/>
                <a:gd name="T60" fmla="*/ 0 w 2797"/>
                <a:gd name="T61" fmla="*/ 0 h 1913"/>
                <a:gd name="T62" fmla="*/ 0 w 2797"/>
                <a:gd name="T63" fmla="*/ 0 h 1913"/>
                <a:gd name="T64" fmla="*/ 0 w 2797"/>
                <a:gd name="T65" fmla="*/ 0 h 1913"/>
                <a:gd name="T66" fmla="*/ 0 w 2797"/>
                <a:gd name="T67" fmla="*/ 0 h 1913"/>
                <a:gd name="T68" fmla="*/ 0 w 2797"/>
                <a:gd name="T69" fmla="*/ 0 h 1913"/>
                <a:gd name="T70" fmla="*/ 0 w 2797"/>
                <a:gd name="T71" fmla="*/ 0 h 1913"/>
                <a:gd name="T72" fmla="*/ 0 w 2797"/>
                <a:gd name="T73" fmla="*/ 0 h 1913"/>
                <a:gd name="T74" fmla="*/ 0 w 2797"/>
                <a:gd name="T75" fmla="*/ 0 h 1913"/>
                <a:gd name="T76" fmla="*/ 0 w 2797"/>
                <a:gd name="T77" fmla="*/ 0 h 1913"/>
                <a:gd name="T78" fmla="*/ 0 w 2797"/>
                <a:gd name="T79" fmla="*/ 0 h 1913"/>
                <a:gd name="T80" fmla="*/ 0 w 2797"/>
                <a:gd name="T81" fmla="*/ 0 h 1913"/>
                <a:gd name="T82" fmla="*/ 0 w 2797"/>
                <a:gd name="T83" fmla="*/ 0 h 1913"/>
                <a:gd name="T84" fmla="*/ 0 w 2797"/>
                <a:gd name="T85" fmla="*/ 0 h 1913"/>
                <a:gd name="T86" fmla="*/ 0 w 2797"/>
                <a:gd name="T87" fmla="*/ 0 h 1913"/>
                <a:gd name="T88" fmla="*/ 0 w 2797"/>
                <a:gd name="T89" fmla="*/ 0 h 1913"/>
                <a:gd name="T90" fmla="*/ 0 w 2797"/>
                <a:gd name="T91" fmla="*/ 0 h 1913"/>
                <a:gd name="T92" fmla="*/ 0 w 2797"/>
                <a:gd name="T93" fmla="*/ 0 h 1913"/>
                <a:gd name="T94" fmla="*/ 0 w 2797"/>
                <a:gd name="T95" fmla="*/ 0 h 1913"/>
                <a:gd name="T96" fmla="*/ 0 w 2797"/>
                <a:gd name="T97" fmla="*/ 0 h 191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2797"/>
                <a:gd name="T148" fmla="*/ 0 h 1913"/>
                <a:gd name="T149" fmla="*/ 2797 w 2797"/>
                <a:gd name="T150" fmla="*/ 1913 h 1913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2797" h="1913">
                  <a:moveTo>
                    <a:pt x="184" y="1815"/>
                  </a:moveTo>
                  <a:lnTo>
                    <a:pt x="174" y="1717"/>
                  </a:lnTo>
                  <a:lnTo>
                    <a:pt x="171" y="1615"/>
                  </a:lnTo>
                  <a:lnTo>
                    <a:pt x="174" y="1514"/>
                  </a:lnTo>
                  <a:lnTo>
                    <a:pt x="182" y="1415"/>
                  </a:lnTo>
                  <a:lnTo>
                    <a:pt x="195" y="1319"/>
                  </a:lnTo>
                  <a:lnTo>
                    <a:pt x="212" y="1217"/>
                  </a:lnTo>
                  <a:lnTo>
                    <a:pt x="240" y="1121"/>
                  </a:lnTo>
                  <a:lnTo>
                    <a:pt x="271" y="1027"/>
                  </a:lnTo>
                  <a:lnTo>
                    <a:pt x="306" y="933"/>
                  </a:lnTo>
                  <a:lnTo>
                    <a:pt x="344" y="845"/>
                  </a:lnTo>
                  <a:lnTo>
                    <a:pt x="392" y="762"/>
                  </a:lnTo>
                  <a:lnTo>
                    <a:pt x="444" y="676"/>
                  </a:lnTo>
                  <a:lnTo>
                    <a:pt x="499" y="599"/>
                  </a:lnTo>
                  <a:lnTo>
                    <a:pt x="560" y="525"/>
                  </a:lnTo>
                  <a:lnTo>
                    <a:pt x="625" y="458"/>
                  </a:lnTo>
                  <a:lnTo>
                    <a:pt x="690" y="393"/>
                  </a:lnTo>
                  <a:lnTo>
                    <a:pt x="764" y="336"/>
                  </a:lnTo>
                  <a:lnTo>
                    <a:pt x="837" y="285"/>
                  </a:lnTo>
                  <a:lnTo>
                    <a:pt x="915" y="237"/>
                  </a:lnTo>
                  <a:lnTo>
                    <a:pt x="994" y="192"/>
                  </a:lnTo>
                  <a:lnTo>
                    <a:pt x="1075" y="160"/>
                  </a:lnTo>
                  <a:lnTo>
                    <a:pt x="1157" y="133"/>
                  </a:lnTo>
                  <a:lnTo>
                    <a:pt x="1245" y="110"/>
                  </a:lnTo>
                  <a:lnTo>
                    <a:pt x="1329" y="93"/>
                  </a:lnTo>
                  <a:lnTo>
                    <a:pt x="1418" y="84"/>
                  </a:lnTo>
                  <a:lnTo>
                    <a:pt x="1501" y="82"/>
                  </a:lnTo>
                  <a:lnTo>
                    <a:pt x="1594" y="84"/>
                  </a:lnTo>
                  <a:lnTo>
                    <a:pt x="1677" y="94"/>
                  </a:lnTo>
                  <a:lnTo>
                    <a:pt x="1766" y="115"/>
                  </a:lnTo>
                  <a:lnTo>
                    <a:pt x="1849" y="138"/>
                  </a:lnTo>
                  <a:lnTo>
                    <a:pt x="1934" y="166"/>
                  </a:lnTo>
                  <a:lnTo>
                    <a:pt x="2013" y="204"/>
                  </a:lnTo>
                  <a:lnTo>
                    <a:pt x="2094" y="246"/>
                  </a:lnTo>
                  <a:lnTo>
                    <a:pt x="2170" y="298"/>
                  </a:lnTo>
                  <a:lnTo>
                    <a:pt x="2244" y="348"/>
                  </a:lnTo>
                  <a:lnTo>
                    <a:pt x="2314" y="409"/>
                  </a:lnTo>
                  <a:lnTo>
                    <a:pt x="2380" y="478"/>
                  </a:lnTo>
                  <a:lnTo>
                    <a:pt x="2444" y="545"/>
                  </a:lnTo>
                  <a:lnTo>
                    <a:pt x="2506" y="619"/>
                  </a:lnTo>
                  <a:lnTo>
                    <a:pt x="2556" y="697"/>
                  </a:lnTo>
                  <a:lnTo>
                    <a:pt x="2606" y="779"/>
                  </a:lnTo>
                  <a:lnTo>
                    <a:pt x="2653" y="864"/>
                  </a:lnTo>
                  <a:lnTo>
                    <a:pt x="2692" y="958"/>
                  </a:lnTo>
                  <a:lnTo>
                    <a:pt x="2726" y="1048"/>
                  </a:lnTo>
                  <a:lnTo>
                    <a:pt x="2756" y="1144"/>
                  </a:lnTo>
                  <a:lnTo>
                    <a:pt x="2780" y="1240"/>
                  </a:lnTo>
                  <a:lnTo>
                    <a:pt x="2797" y="1340"/>
                  </a:lnTo>
                  <a:lnTo>
                    <a:pt x="2797" y="1275"/>
                  </a:lnTo>
                  <a:lnTo>
                    <a:pt x="2777" y="1177"/>
                  </a:lnTo>
                  <a:lnTo>
                    <a:pt x="2748" y="1078"/>
                  </a:lnTo>
                  <a:lnTo>
                    <a:pt x="2715" y="984"/>
                  </a:lnTo>
                  <a:lnTo>
                    <a:pt x="2679" y="888"/>
                  </a:lnTo>
                  <a:lnTo>
                    <a:pt x="2637" y="796"/>
                  </a:lnTo>
                  <a:lnTo>
                    <a:pt x="2585" y="709"/>
                  </a:lnTo>
                  <a:lnTo>
                    <a:pt x="2538" y="626"/>
                  </a:lnTo>
                  <a:lnTo>
                    <a:pt x="2477" y="549"/>
                  </a:lnTo>
                  <a:lnTo>
                    <a:pt x="2418" y="471"/>
                  </a:lnTo>
                  <a:lnTo>
                    <a:pt x="2350" y="401"/>
                  </a:lnTo>
                  <a:lnTo>
                    <a:pt x="2277" y="336"/>
                  </a:lnTo>
                  <a:lnTo>
                    <a:pt x="2205" y="272"/>
                  </a:lnTo>
                  <a:lnTo>
                    <a:pt x="2126" y="220"/>
                  </a:lnTo>
                  <a:lnTo>
                    <a:pt x="2048" y="167"/>
                  </a:lnTo>
                  <a:lnTo>
                    <a:pt x="1964" y="126"/>
                  </a:lnTo>
                  <a:lnTo>
                    <a:pt x="1882" y="90"/>
                  </a:lnTo>
                  <a:lnTo>
                    <a:pt x="1794" y="60"/>
                  </a:lnTo>
                  <a:lnTo>
                    <a:pt x="1702" y="36"/>
                  </a:lnTo>
                  <a:lnTo>
                    <a:pt x="1616" y="16"/>
                  </a:lnTo>
                  <a:lnTo>
                    <a:pt x="1525" y="3"/>
                  </a:lnTo>
                  <a:lnTo>
                    <a:pt x="1431" y="0"/>
                  </a:lnTo>
                  <a:lnTo>
                    <a:pt x="1342" y="0"/>
                  </a:lnTo>
                  <a:lnTo>
                    <a:pt x="1248" y="8"/>
                  </a:lnTo>
                  <a:lnTo>
                    <a:pt x="1161" y="23"/>
                  </a:lnTo>
                  <a:lnTo>
                    <a:pt x="1073" y="44"/>
                  </a:lnTo>
                  <a:lnTo>
                    <a:pt x="981" y="73"/>
                  </a:lnTo>
                  <a:lnTo>
                    <a:pt x="896" y="110"/>
                  </a:lnTo>
                  <a:lnTo>
                    <a:pt x="814" y="151"/>
                  </a:lnTo>
                  <a:lnTo>
                    <a:pt x="731" y="192"/>
                  </a:lnTo>
                  <a:lnTo>
                    <a:pt x="654" y="249"/>
                  </a:lnTo>
                  <a:lnTo>
                    <a:pt x="580" y="307"/>
                  </a:lnTo>
                  <a:lnTo>
                    <a:pt x="507" y="372"/>
                  </a:lnTo>
                  <a:lnTo>
                    <a:pt x="438" y="438"/>
                  </a:lnTo>
                  <a:lnTo>
                    <a:pt x="377" y="510"/>
                  </a:lnTo>
                  <a:lnTo>
                    <a:pt x="317" y="591"/>
                  </a:lnTo>
                  <a:lnTo>
                    <a:pt x="264" y="670"/>
                  </a:lnTo>
                  <a:lnTo>
                    <a:pt x="212" y="758"/>
                  </a:lnTo>
                  <a:lnTo>
                    <a:pt x="163" y="847"/>
                  </a:lnTo>
                  <a:lnTo>
                    <a:pt x="123" y="935"/>
                  </a:lnTo>
                  <a:lnTo>
                    <a:pt x="90" y="1033"/>
                  </a:lnTo>
                  <a:lnTo>
                    <a:pt x="61" y="1131"/>
                  </a:lnTo>
                  <a:lnTo>
                    <a:pt x="35" y="1229"/>
                  </a:lnTo>
                  <a:lnTo>
                    <a:pt x="19" y="1332"/>
                  </a:lnTo>
                  <a:lnTo>
                    <a:pt x="7" y="1438"/>
                  </a:lnTo>
                  <a:lnTo>
                    <a:pt x="0" y="1537"/>
                  </a:lnTo>
                  <a:lnTo>
                    <a:pt x="0" y="1638"/>
                  </a:lnTo>
                  <a:lnTo>
                    <a:pt x="7" y="1742"/>
                  </a:lnTo>
                  <a:lnTo>
                    <a:pt x="19" y="1844"/>
                  </a:lnTo>
                  <a:lnTo>
                    <a:pt x="27" y="1913"/>
                  </a:lnTo>
                  <a:lnTo>
                    <a:pt x="184" y="18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8" name="Freeform 43"/>
            <p:cNvSpPr>
              <a:spLocks/>
            </p:cNvSpPr>
            <p:nvPr/>
          </p:nvSpPr>
          <p:spPr bwMode="auto">
            <a:xfrm>
              <a:off x="1891" y="2967"/>
              <a:ext cx="16" cy="126"/>
            </a:xfrm>
            <a:custGeom>
              <a:avLst/>
              <a:gdLst>
                <a:gd name="T0" fmla="*/ 0 w 132"/>
                <a:gd name="T1" fmla="*/ 0 h 1011"/>
                <a:gd name="T2" fmla="*/ 0 w 132"/>
                <a:gd name="T3" fmla="*/ 0 h 1011"/>
                <a:gd name="T4" fmla="*/ 0 w 132"/>
                <a:gd name="T5" fmla="*/ 0 h 1011"/>
                <a:gd name="T6" fmla="*/ 0 w 132"/>
                <a:gd name="T7" fmla="*/ 0 h 1011"/>
                <a:gd name="T8" fmla="*/ 0 w 132"/>
                <a:gd name="T9" fmla="*/ 0 h 1011"/>
                <a:gd name="T10" fmla="*/ 0 w 132"/>
                <a:gd name="T11" fmla="*/ 0 h 10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2"/>
                <a:gd name="T19" fmla="*/ 0 h 1011"/>
                <a:gd name="T20" fmla="*/ 132 w 132"/>
                <a:gd name="T21" fmla="*/ 1011 h 10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2" h="1011">
                  <a:moveTo>
                    <a:pt x="132" y="0"/>
                  </a:moveTo>
                  <a:lnTo>
                    <a:pt x="35" y="502"/>
                  </a:lnTo>
                  <a:lnTo>
                    <a:pt x="35" y="1011"/>
                  </a:lnTo>
                  <a:lnTo>
                    <a:pt x="0" y="625"/>
                  </a:lnTo>
                  <a:lnTo>
                    <a:pt x="0" y="362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39" name="Freeform 44"/>
            <p:cNvSpPr>
              <a:spLocks/>
            </p:cNvSpPr>
            <p:nvPr/>
          </p:nvSpPr>
          <p:spPr bwMode="auto">
            <a:xfrm>
              <a:off x="1888" y="3106"/>
              <a:ext cx="7" cy="31"/>
            </a:xfrm>
            <a:custGeom>
              <a:avLst/>
              <a:gdLst>
                <a:gd name="T0" fmla="*/ 0 w 58"/>
                <a:gd name="T1" fmla="*/ 0 h 247"/>
                <a:gd name="T2" fmla="*/ 0 w 58"/>
                <a:gd name="T3" fmla="*/ 0 h 247"/>
                <a:gd name="T4" fmla="*/ 0 w 58"/>
                <a:gd name="T5" fmla="*/ 0 h 247"/>
                <a:gd name="T6" fmla="*/ 0 w 58"/>
                <a:gd name="T7" fmla="*/ 0 h 24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"/>
                <a:gd name="T13" fmla="*/ 0 h 247"/>
                <a:gd name="T14" fmla="*/ 58 w 58"/>
                <a:gd name="T15" fmla="*/ 247 h 24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" h="247">
                  <a:moveTo>
                    <a:pt x="58" y="0"/>
                  </a:moveTo>
                  <a:lnTo>
                    <a:pt x="0" y="247"/>
                  </a:lnTo>
                  <a:lnTo>
                    <a:pt x="58" y="209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0" name="Freeform 45"/>
            <p:cNvSpPr>
              <a:spLocks/>
            </p:cNvSpPr>
            <p:nvPr/>
          </p:nvSpPr>
          <p:spPr bwMode="auto">
            <a:xfrm>
              <a:off x="2160" y="3094"/>
              <a:ext cx="66" cy="23"/>
            </a:xfrm>
            <a:custGeom>
              <a:avLst/>
              <a:gdLst>
                <a:gd name="T0" fmla="*/ 0 w 528"/>
                <a:gd name="T1" fmla="*/ 0 h 183"/>
                <a:gd name="T2" fmla="*/ 0 w 528"/>
                <a:gd name="T3" fmla="*/ 0 h 183"/>
                <a:gd name="T4" fmla="*/ 0 w 528"/>
                <a:gd name="T5" fmla="*/ 0 h 183"/>
                <a:gd name="T6" fmla="*/ 0 w 528"/>
                <a:gd name="T7" fmla="*/ 0 h 183"/>
                <a:gd name="T8" fmla="*/ 0 w 528"/>
                <a:gd name="T9" fmla="*/ 0 h 1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8"/>
                <a:gd name="T16" fmla="*/ 0 h 183"/>
                <a:gd name="T17" fmla="*/ 528 w 528"/>
                <a:gd name="T18" fmla="*/ 183 h 1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8" h="183">
                  <a:moveTo>
                    <a:pt x="0" y="0"/>
                  </a:moveTo>
                  <a:lnTo>
                    <a:pt x="528" y="183"/>
                  </a:lnTo>
                  <a:lnTo>
                    <a:pt x="368" y="183"/>
                  </a:lnTo>
                  <a:lnTo>
                    <a:pt x="16" y="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1" name="Freeform 46"/>
            <p:cNvSpPr>
              <a:spLocks/>
            </p:cNvSpPr>
            <p:nvPr/>
          </p:nvSpPr>
          <p:spPr bwMode="auto">
            <a:xfrm>
              <a:off x="1551" y="3375"/>
              <a:ext cx="489" cy="760"/>
            </a:xfrm>
            <a:custGeom>
              <a:avLst/>
              <a:gdLst>
                <a:gd name="T0" fmla="*/ 0 w 3911"/>
                <a:gd name="T1" fmla="*/ 0 h 6084"/>
                <a:gd name="T2" fmla="*/ 0 w 3911"/>
                <a:gd name="T3" fmla="*/ 0 h 6084"/>
                <a:gd name="T4" fmla="*/ 0 w 3911"/>
                <a:gd name="T5" fmla="*/ 0 h 6084"/>
                <a:gd name="T6" fmla="*/ 0 w 3911"/>
                <a:gd name="T7" fmla="*/ 0 h 6084"/>
                <a:gd name="T8" fmla="*/ 0 w 3911"/>
                <a:gd name="T9" fmla="*/ 0 h 6084"/>
                <a:gd name="T10" fmla="*/ 0 w 3911"/>
                <a:gd name="T11" fmla="*/ 0 h 6084"/>
                <a:gd name="T12" fmla="*/ 0 w 3911"/>
                <a:gd name="T13" fmla="*/ 0 h 6084"/>
                <a:gd name="T14" fmla="*/ 0 w 3911"/>
                <a:gd name="T15" fmla="*/ 0 h 6084"/>
                <a:gd name="T16" fmla="*/ 0 w 3911"/>
                <a:gd name="T17" fmla="*/ 0 h 6084"/>
                <a:gd name="T18" fmla="*/ 0 w 3911"/>
                <a:gd name="T19" fmla="*/ 0 h 6084"/>
                <a:gd name="T20" fmla="*/ 0 w 3911"/>
                <a:gd name="T21" fmla="*/ 0 h 6084"/>
                <a:gd name="T22" fmla="*/ 0 w 3911"/>
                <a:gd name="T23" fmla="*/ 0 h 6084"/>
                <a:gd name="T24" fmla="*/ 0 w 3911"/>
                <a:gd name="T25" fmla="*/ 0 h 6084"/>
                <a:gd name="T26" fmla="*/ 0 w 3911"/>
                <a:gd name="T27" fmla="*/ 0 h 6084"/>
                <a:gd name="T28" fmla="*/ 0 w 3911"/>
                <a:gd name="T29" fmla="*/ 0 h 6084"/>
                <a:gd name="T30" fmla="*/ 0 w 3911"/>
                <a:gd name="T31" fmla="*/ 0 h 6084"/>
                <a:gd name="T32" fmla="*/ 0 w 3911"/>
                <a:gd name="T33" fmla="*/ 0 h 6084"/>
                <a:gd name="T34" fmla="*/ 0 w 3911"/>
                <a:gd name="T35" fmla="*/ 0 h 6084"/>
                <a:gd name="T36" fmla="*/ 0 w 3911"/>
                <a:gd name="T37" fmla="*/ 0 h 6084"/>
                <a:gd name="T38" fmla="*/ 0 w 3911"/>
                <a:gd name="T39" fmla="*/ 0 h 6084"/>
                <a:gd name="T40" fmla="*/ 0 w 3911"/>
                <a:gd name="T41" fmla="*/ 0 h 6084"/>
                <a:gd name="T42" fmla="*/ 0 w 3911"/>
                <a:gd name="T43" fmla="*/ 0 h 6084"/>
                <a:gd name="T44" fmla="*/ 0 w 3911"/>
                <a:gd name="T45" fmla="*/ 0 h 6084"/>
                <a:gd name="T46" fmla="*/ 0 w 3911"/>
                <a:gd name="T47" fmla="*/ 0 h 6084"/>
                <a:gd name="T48" fmla="*/ 0 w 3911"/>
                <a:gd name="T49" fmla="*/ 0 h 6084"/>
                <a:gd name="T50" fmla="*/ 0 w 3911"/>
                <a:gd name="T51" fmla="*/ 0 h 6084"/>
                <a:gd name="T52" fmla="*/ 0 w 3911"/>
                <a:gd name="T53" fmla="*/ 0 h 6084"/>
                <a:gd name="T54" fmla="*/ 0 w 3911"/>
                <a:gd name="T55" fmla="*/ 0 h 6084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3911"/>
                <a:gd name="T85" fmla="*/ 0 h 6084"/>
                <a:gd name="T86" fmla="*/ 3911 w 3911"/>
                <a:gd name="T87" fmla="*/ 6084 h 6084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3911" h="6084">
                  <a:moveTo>
                    <a:pt x="2589" y="0"/>
                  </a:moveTo>
                  <a:lnTo>
                    <a:pt x="2119" y="369"/>
                  </a:lnTo>
                  <a:lnTo>
                    <a:pt x="582" y="827"/>
                  </a:lnTo>
                  <a:lnTo>
                    <a:pt x="335" y="1344"/>
                  </a:lnTo>
                  <a:lnTo>
                    <a:pt x="177" y="3141"/>
                  </a:lnTo>
                  <a:lnTo>
                    <a:pt x="91" y="3396"/>
                  </a:lnTo>
                  <a:lnTo>
                    <a:pt x="177" y="3772"/>
                  </a:lnTo>
                  <a:lnTo>
                    <a:pt x="0" y="4255"/>
                  </a:lnTo>
                  <a:lnTo>
                    <a:pt x="0" y="4571"/>
                  </a:lnTo>
                  <a:lnTo>
                    <a:pt x="91" y="4884"/>
                  </a:lnTo>
                  <a:lnTo>
                    <a:pt x="91" y="5394"/>
                  </a:lnTo>
                  <a:lnTo>
                    <a:pt x="446" y="5967"/>
                  </a:lnTo>
                  <a:lnTo>
                    <a:pt x="713" y="6053"/>
                  </a:lnTo>
                  <a:lnTo>
                    <a:pt x="1292" y="6084"/>
                  </a:lnTo>
                  <a:lnTo>
                    <a:pt x="2185" y="6053"/>
                  </a:lnTo>
                  <a:lnTo>
                    <a:pt x="1718" y="4284"/>
                  </a:lnTo>
                  <a:lnTo>
                    <a:pt x="1605" y="4226"/>
                  </a:lnTo>
                  <a:lnTo>
                    <a:pt x="1587" y="3994"/>
                  </a:lnTo>
                  <a:lnTo>
                    <a:pt x="2746" y="2398"/>
                  </a:lnTo>
                  <a:lnTo>
                    <a:pt x="2879" y="2287"/>
                  </a:lnTo>
                  <a:lnTo>
                    <a:pt x="3036" y="2255"/>
                  </a:lnTo>
                  <a:lnTo>
                    <a:pt x="3216" y="2312"/>
                  </a:lnTo>
                  <a:lnTo>
                    <a:pt x="3329" y="2457"/>
                  </a:lnTo>
                  <a:lnTo>
                    <a:pt x="3374" y="2653"/>
                  </a:lnTo>
                  <a:lnTo>
                    <a:pt x="3329" y="2854"/>
                  </a:lnTo>
                  <a:lnTo>
                    <a:pt x="3911" y="2854"/>
                  </a:lnTo>
                  <a:lnTo>
                    <a:pt x="2589" y="175"/>
                  </a:lnTo>
                  <a:lnTo>
                    <a:pt x="258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2" name="Freeform 47"/>
            <p:cNvSpPr>
              <a:spLocks/>
            </p:cNvSpPr>
            <p:nvPr/>
          </p:nvSpPr>
          <p:spPr bwMode="auto">
            <a:xfrm>
              <a:off x="1708" y="3685"/>
              <a:ext cx="582" cy="536"/>
            </a:xfrm>
            <a:custGeom>
              <a:avLst/>
              <a:gdLst>
                <a:gd name="T0" fmla="*/ 0 w 4656"/>
                <a:gd name="T1" fmla="*/ 0 h 4287"/>
                <a:gd name="T2" fmla="*/ 0 w 4656"/>
                <a:gd name="T3" fmla="*/ 0 h 4287"/>
                <a:gd name="T4" fmla="*/ 0 w 4656"/>
                <a:gd name="T5" fmla="*/ 0 h 4287"/>
                <a:gd name="T6" fmla="*/ 0 w 4656"/>
                <a:gd name="T7" fmla="*/ 0 h 4287"/>
                <a:gd name="T8" fmla="*/ 0 w 4656"/>
                <a:gd name="T9" fmla="*/ 0 h 4287"/>
                <a:gd name="T10" fmla="*/ 0 w 4656"/>
                <a:gd name="T11" fmla="*/ 0 h 4287"/>
                <a:gd name="T12" fmla="*/ 0 w 4656"/>
                <a:gd name="T13" fmla="*/ 0 h 4287"/>
                <a:gd name="T14" fmla="*/ 0 w 4656"/>
                <a:gd name="T15" fmla="*/ 0 h 4287"/>
                <a:gd name="T16" fmla="*/ 0 w 4656"/>
                <a:gd name="T17" fmla="*/ 0 h 4287"/>
                <a:gd name="T18" fmla="*/ 0 w 4656"/>
                <a:gd name="T19" fmla="*/ 0 h 4287"/>
                <a:gd name="T20" fmla="*/ 0 w 4656"/>
                <a:gd name="T21" fmla="*/ 0 h 4287"/>
                <a:gd name="T22" fmla="*/ 0 w 4656"/>
                <a:gd name="T23" fmla="*/ 0 h 4287"/>
                <a:gd name="T24" fmla="*/ 0 w 4656"/>
                <a:gd name="T25" fmla="*/ 0 h 4287"/>
                <a:gd name="T26" fmla="*/ 0 w 4656"/>
                <a:gd name="T27" fmla="*/ 0 h 4287"/>
                <a:gd name="T28" fmla="*/ 0 w 4656"/>
                <a:gd name="T29" fmla="*/ 0 h 4287"/>
                <a:gd name="T30" fmla="*/ 0 w 4656"/>
                <a:gd name="T31" fmla="*/ 0 h 4287"/>
                <a:gd name="T32" fmla="*/ 0 w 4656"/>
                <a:gd name="T33" fmla="*/ 0 h 4287"/>
                <a:gd name="T34" fmla="*/ 0 w 4656"/>
                <a:gd name="T35" fmla="*/ 0 h 4287"/>
                <a:gd name="T36" fmla="*/ 0 w 4656"/>
                <a:gd name="T37" fmla="*/ 0 h 4287"/>
                <a:gd name="T38" fmla="*/ 0 w 4656"/>
                <a:gd name="T39" fmla="*/ 0 h 4287"/>
                <a:gd name="T40" fmla="*/ 0 w 4656"/>
                <a:gd name="T41" fmla="*/ 0 h 4287"/>
                <a:gd name="T42" fmla="*/ 0 w 4656"/>
                <a:gd name="T43" fmla="*/ 0 h 4287"/>
                <a:gd name="T44" fmla="*/ 0 w 4656"/>
                <a:gd name="T45" fmla="*/ 0 h 4287"/>
                <a:gd name="T46" fmla="*/ 0 w 4656"/>
                <a:gd name="T47" fmla="*/ 0 h 4287"/>
                <a:gd name="T48" fmla="*/ 0 w 4656"/>
                <a:gd name="T49" fmla="*/ 0 h 4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4656"/>
                <a:gd name="T76" fmla="*/ 0 h 4287"/>
                <a:gd name="T77" fmla="*/ 4656 w 4656"/>
                <a:gd name="T78" fmla="*/ 4287 h 428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4656" h="4287">
                  <a:moveTo>
                    <a:pt x="2092" y="287"/>
                  </a:moveTo>
                  <a:lnTo>
                    <a:pt x="390" y="2400"/>
                  </a:lnTo>
                  <a:lnTo>
                    <a:pt x="79" y="3569"/>
                  </a:lnTo>
                  <a:lnTo>
                    <a:pt x="0" y="4287"/>
                  </a:lnTo>
                  <a:lnTo>
                    <a:pt x="4656" y="4287"/>
                  </a:lnTo>
                  <a:lnTo>
                    <a:pt x="4526" y="2685"/>
                  </a:lnTo>
                  <a:lnTo>
                    <a:pt x="4011" y="2685"/>
                  </a:lnTo>
                  <a:lnTo>
                    <a:pt x="3742" y="2740"/>
                  </a:lnTo>
                  <a:lnTo>
                    <a:pt x="3547" y="2910"/>
                  </a:lnTo>
                  <a:lnTo>
                    <a:pt x="3275" y="3027"/>
                  </a:lnTo>
                  <a:lnTo>
                    <a:pt x="2739" y="3027"/>
                  </a:lnTo>
                  <a:lnTo>
                    <a:pt x="2182" y="3227"/>
                  </a:lnTo>
                  <a:lnTo>
                    <a:pt x="2385" y="3227"/>
                  </a:lnTo>
                  <a:lnTo>
                    <a:pt x="2316" y="3457"/>
                  </a:lnTo>
                  <a:lnTo>
                    <a:pt x="2158" y="3628"/>
                  </a:lnTo>
                  <a:lnTo>
                    <a:pt x="2046" y="3628"/>
                  </a:lnTo>
                  <a:lnTo>
                    <a:pt x="2002" y="3511"/>
                  </a:lnTo>
                  <a:lnTo>
                    <a:pt x="2092" y="2941"/>
                  </a:lnTo>
                  <a:lnTo>
                    <a:pt x="2115" y="2342"/>
                  </a:lnTo>
                  <a:lnTo>
                    <a:pt x="2247" y="2170"/>
                  </a:lnTo>
                  <a:lnTo>
                    <a:pt x="2559" y="2140"/>
                  </a:lnTo>
                  <a:lnTo>
                    <a:pt x="3032" y="1800"/>
                  </a:lnTo>
                  <a:lnTo>
                    <a:pt x="2652" y="370"/>
                  </a:lnTo>
                  <a:lnTo>
                    <a:pt x="2338" y="0"/>
                  </a:lnTo>
                  <a:lnTo>
                    <a:pt x="2092" y="28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3" name="Freeform 48"/>
            <p:cNvSpPr>
              <a:spLocks/>
            </p:cNvSpPr>
            <p:nvPr/>
          </p:nvSpPr>
          <p:spPr bwMode="auto">
            <a:xfrm>
              <a:off x="1982" y="3863"/>
              <a:ext cx="136" cy="209"/>
            </a:xfrm>
            <a:custGeom>
              <a:avLst/>
              <a:gdLst>
                <a:gd name="T0" fmla="*/ 0 w 1085"/>
                <a:gd name="T1" fmla="*/ 0 h 1668"/>
                <a:gd name="T2" fmla="*/ 0 w 1085"/>
                <a:gd name="T3" fmla="*/ 0 h 1668"/>
                <a:gd name="T4" fmla="*/ 0 w 1085"/>
                <a:gd name="T5" fmla="*/ 0 h 1668"/>
                <a:gd name="T6" fmla="*/ 0 w 1085"/>
                <a:gd name="T7" fmla="*/ 0 h 1668"/>
                <a:gd name="T8" fmla="*/ 0 w 1085"/>
                <a:gd name="T9" fmla="*/ 0 h 1668"/>
                <a:gd name="T10" fmla="*/ 0 w 1085"/>
                <a:gd name="T11" fmla="*/ 0 h 1668"/>
                <a:gd name="T12" fmla="*/ 0 w 1085"/>
                <a:gd name="T13" fmla="*/ 0 h 1668"/>
                <a:gd name="T14" fmla="*/ 0 w 1085"/>
                <a:gd name="T15" fmla="*/ 0 h 1668"/>
                <a:gd name="T16" fmla="*/ 0 w 1085"/>
                <a:gd name="T17" fmla="*/ 0 h 1668"/>
                <a:gd name="T18" fmla="*/ 0 w 1085"/>
                <a:gd name="T19" fmla="*/ 0 h 1668"/>
                <a:gd name="T20" fmla="*/ 0 w 1085"/>
                <a:gd name="T21" fmla="*/ 0 h 1668"/>
                <a:gd name="T22" fmla="*/ 0 w 1085"/>
                <a:gd name="T23" fmla="*/ 0 h 1668"/>
                <a:gd name="T24" fmla="*/ 0 w 1085"/>
                <a:gd name="T25" fmla="*/ 0 h 1668"/>
                <a:gd name="T26" fmla="*/ 0 w 1085"/>
                <a:gd name="T27" fmla="*/ 0 h 1668"/>
                <a:gd name="T28" fmla="*/ 0 w 1085"/>
                <a:gd name="T29" fmla="*/ 0 h 166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085"/>
                <a:gd name="T46" fmla="*/ 0 h 1668"/>
                <a:gd name="T47" fmla="*/ 1085 w 1085"/>
                <a:gd name="T48" fmla="*/ 1668 h 166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085" h="1668">
                  <a:moveTo>
                    <a:pt x="1085" y="0"/>
                  </a:moveTo>
                  <a:lnTo>
                    <a:pt x="646" y="508"/>
                  </a:lnTo>
                  <a:lnTo>
                    <a:pt x="549" y="787"/>
                  </a:lnTo>
                  <a:lnTo>
                    <a:pt x="536" y="1282"/>
                  </a:lnTo>
                  <a:lnTo>
                    <a:pt x="508" y="1440"/>
                  </a:lnTo>
                  <a:lnTo>
                    <a:pt x="397" y="1509"/>
                  </a:lnTo>
                  <a:lnTo>
                    <a:pt x="0" y="1668"/>
                  </a:lnTo>
                  <a:lnTo>
                    <a:pt x="646" y="1456"/>
                  </a:lnTo>
                  <a:lnTo>
                    <a:pt x="936" y="1440"/>
                  </a:lnTo>
                  <a:lnTo>
                    <a:pt x="1070" y="1175"/>
                  </a:lnTo>
                  <a:lnTo>
                    <a:pt x="1070" y="982"/>
                  </a:lnTo>
                  <a:lnTo>
                    <a:pt x="945" y="668"/>
                  </a:lnTo>
                  <a:lnTo>
                    <a:pt x="976" y="524"/>
                  </a:lnTo>
                  <a:lnTo>
                    <a:pt x="964" y="315"/>
                  </a:lnTo>
                  <a:lnTo>
                    <a:pt x="1085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4" name="Freeform 49"/>
            <p:cNvSpPr>
              <a:spLocks/>
            </p:cNvSpPr>
            <p:nvPr/>
          </p:nvSpPr>
          <p:spPr bwMode="auto">
            <a:xfrm>
              <a:off x="2082" y="3435"/>
              <a:ext cx="417" cy="496"/>
            </a:xfrm>
            <a:custGeom>
              <a:avLst/>
              <a:gdLst>
                <a:gd name="T0" fmla="*/ 0 w 3339"/>
                <a:gd name="T1" fmla="*/ 0 h 3968"/>
                <a:gd name="T2" fmla="*/ 0 w 3339"/>
                <a:gd name="T3" fmla="*/ 0 h 3968"/>
                <a:gd name="T4" fmla="*/ 0 w 3339"/>
                <a:gd name="T5" fmla="*/ 0 h 3968"/>
                <a:gd name="T6" fmla="*/ 0 w 3339"/>
                <a:gd name="T7" fmla="*/ 0 h 3968"/>
                <a:gd name="T8" fmla="*/ 0 w 3339"/>
                <a:gd name="T9" fmla="*/ 0 h 3968"/>
                <a:gd name="T10" fmla="*/ 0 w 3339"/>
                <a:gd name="T11" fmla="*/ 0 h 3968"/>
                <a:gd name="T12" fmla="*/ 0 w 3339"/>
                <a:gd name="T13" fmla="*/ 0 h 3968"/>
                <a:gd name="T14" fmla="*/ 0 w 3339"/>
                <a:gd name="T15" fmla="*/ 0 h 3968"/>
                <a:gd name="T16" fmla="*/ 0 w 3339"/>
                <a:gd name="T17" fmla="*/ 0 h 3968"/>
                <a:gd name="T18" fmla="*/ 0 w 3339"/>
                <a:gd name="T19" fmla="*/ 0 h 3968"/>
                <a:gd name="T20" fmla="*/ 0 w 3339"/>
                <a:gd name="T21" fmla="*/ 0 h 3968"/>
                <a:gd name="T22" fmla="*/ 0 w 3339"/>
                <a:gd name="T23" fmla="*/ 0 h 3968"/>
                <a:gd name="T24" fmla="*/ 0 w 3339"/>
                <a:gd name="T25" fmla="*/ 0 h 3968"/>
                <a:gd name="T26" fmla="*/ 0 w 3339"/>
                <a:gd name="T27" fmla="*/ 0 h 3968"/>
                <a:gd name="T28" fmla="*/ 0 w 3339"/>
                <a:gd name="T29" fmla="*/ 0 h 3968"/>
                <a:gd name="T30" fmla="*/ 0 w 3339"/>
                <a:gd name="T31" fmla="*/ 0 h 3968"/>
                <a:gd name="T32" fmla="*/ 0 w 3339"/>
                <a:gd name="T33" fmla="*/ 0 h 3968"/>
                <a:gd name="T34" fmla="*/ 0 w 3339"/>
                <a:gd name="T35" fmla="*/ 0 h 396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339"/>
                <a:gd name="T55" fmla="*/ 0 h 3968"/>
                <a:gd name="T56" fmla="*/ 3339 w 3339"/>
                <a:gd name="T57" fmla="*/ 3968 h 3968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339" h="3968">
                  <a:moveTo>
                    <a:pt x="0" y="36"/>
                  </a:moveTo>
                  <a:lnTo>
                    <a:pt x="180" y="794"/>
                  </a:lnTo>
                  <a:lnTo>
                    <a:pt x="398" y="2263"/>
                  </a:lnTo>
                  <a:lnTo>
                    <a:pt x="398" y="2845"/>
                  </a:lnTo>
                  <a:lnTo>
                    <a:pt x="289" y="3437"/>
                  </a:lnTo>
                  <a:lnTo>
                    <a:pt x="1056" y="3354"/>
                  </a:lnTo>
                  <a:lnTo>
                    <a:pt x="1719" y="3633"/>
                  </a:lnTo>
                  <a:lnTo>
                    <a:pt x="1949" y="3968"/>
                  </a:lnTo>
                  <a:lnTo>
                    <a:pt x="1747" y="3510"/>
                  </a:lnTo>
                  <a:lnTo>
                    <a:pt x="3339" y="1967"/>
                  </a:lnTo>
                  <a:lnTo>
                    <a:pt x="3077" y="2122"/>
                  </a:lnTo>
                  <a:lnTo>
                    <a:pt x="2526" y="2599"/>
                  </a:lnTo>
                  <a:lnTo>
                    <a:pt x="1785" y="1229"/>
                  </a:lnTo>
                  <a:lnTo>
                    <a:pt x="1662" y="877"/>
                  </a:lnTo>
                  <a:lnTo>
                    <a:pt x="1485" y="702"/>
                  </a:lnTo>
                  <a:lnTo>
                    <a:pt x="206" y="196"/>
                  </a:lnTo>
                  <a:lnTo>
                    <a:pt x="55" y="0"/>
                  </a:lnTo>
                  <a:lnTo>
                    <a:pt x="0" y="3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5" name="Freeform 50"/>
            <p:cNvSpPr>
              <a:spLocks/>
            </p:cNvSpPr>
            <p:nvPr/>
          </p:nvSpPr>
          <p:spPr bwMode="auto">
            <a:xfrm>
              <a:off x="1952" y="3438"/>
              <a:ext cx="140" cy="101"/>
            </a:xfrm>
            <a:custGeom>
              <a:avLst/>
              <a:gdLst>
                <a:gd name="T0" fmla="*/ 0 w 1117"/>
                <a:gd name="T1" fmla="*/ 0 h 806"/>
                <a:gd name="T2" fmla="*/ 0 w 1117"/>
                <a:gd name="T3" fmla="*/ 0 h 806"/>
                <a:gd name="T4" fmla="*/ 0 w 1117"/>
                <a:gd name="T5" fmla="*/ 0 h 806"/>
                <a:gd name="T6" fmla="*/ 0 w 1117"/>
                <a:gd name="T7" fmla="*/ 0 h 806"/>
                <a:gd name="T8" fmla="*/ 0 w 1117"/>
                <a:gd name="T9" fmla="*/ 0 h 806"/>
                <a:gd name="T10" fmla="*/ 0 w 1117"/>
                <a:gd name="T11" fmla="*/ 0 h 806"/>
                <a:gd name="T12" fmla="*/ 0 w 1117"/>
                <a:gd name="T13" fmla="*/ 0 h 806"/>
                <a:gd name="T14" fmla="*/ 0 w 1117"/>
                <a:gd name="T15" fmla="*/ 0 h 806"/>
                <a:gd name="T16" fmla="*/ 0 w 1117"/>
                <a:gd name="T17" fmla="*/ 0 h 806"/>
                <a:gd name="T18" fmla="*/ 0 w 1117"/>
                <a:gd name="T19" fmla="*/ 0 h 806"/>
                <a:gd name="T20" fmla="*/ 0 w 1117"/>
                <a:gd name="T21" fmla="*/ 0 h 806"/>
                <a:gd name="T22" fmla="*/ 0 w 1117"/>
                <a:gd name="T23" fmla="*/ 0 h 806"/>
                <a:gd name="T24" fmla="*/ 0 w 1117"/>
                <a:gd name="T25" fmla="*/ 0 h 806"/>
                <a:gd name="T26" fmla="*/ 0 w 1117"/>
                <a:gd name="T27" fmla="*/ 0 h 806"/>
                <a:gd name="T28" fmla="*/ 0 w 1117"/>
                <a:gd name="T29" fmla="*/ 0 h 806"/>
                <a:gd name="T30" fmla="*/ 0 w 1117"/>
                <a:gd name="T31" fmla="*/ 0 h 806"/>
                <a:gd name="T32" fmla="*/ 0 w 1117"/>
                <a:gd name="T33" fmla="*/ 0 h 806"/>
                <a:gd name="T34" fmla="*/ 0 w 1117"/>
                <a:gd name="T35" fmla="*/ 0 h 806"/>
                <a:gd name="T36" fmla="*/ 0 w 1117"/>
                <a:gd name="T37" fmla="*/ 0 h 806"/>
                <a:gd name="T38" fmla="*/ 0 w 1117"/>
                <a:gd name="T39" fmla="*/ 0 h 806"/>
                <a:gd name="T40" fmla="*/ 0 w 1117"/>
                <a:gd name="T41" fmla="*/ 0 h 806"/>
                <a:gd name="T42" fmla="*/ 0 w 1117"/>
                <a:gd name="T43" fmla="*/ 0 h 806"/>
                <a:gd name="T44" fmla="*/ 0 w 1117"/>
                <a:gd name="T45" fmla="*/ 0 h 806"/>
                <a:gd name="T46" fmla="*/ 0 w 1117"/>
                <a:gd name="T47" fmla="*/ 0 h 806"/>
                <a:gd name="T48" fmla="*/ 0 w 1117"/>
                <a:gd name="T49" fmla="*/ 0 h 806"/>
                <a:gd name="T50" fmla="*/ 0 w 1117"/>
                <a:gd name="T51" fmla="*/ 0 h 806"/>
                <a:gd name="T52" fmla="*/ 0 w 1117"/>
                <a:gd name="T53" fmla="*/ 0 h 80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17"/>
                <a:gd name="T82" fmla="*/ 0 h 806"/>
                <a:gd name="T83" fmla="*/ 1117 w 1117"/>
                <a:gd name="T84" fmla="*/ 806 h 80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17" h="806">
                  <a:moveTo>
                    <a:pt x="364" y="627"/>
                  </a:moveTo>
                  <a:lnTo>
                    <a:pt x="57" y="806"/>
                  </a:lnTo>
                  <a:lnTo>
                    <a:pt x="18" y="787"/>
                  </a:lnTo>
                  <a:lnTo>
                    <a:pt x="0" y="734"/>
                  </a:lnTo>
                  <a:lnTo>
                    <a:pt x="364" y="246"/>
                  </a:lnTo>
                  <a:lnTo>
                    <a:pt x="470" y="138"/>
                  </a:lnTo>
                  <a:lnTo>
                    <a:pt x="348" y="0"/>
                  </a:lnTo>
                  <a:lnTo>
                    <a:pt x="525" y="83"/>
                  </a:lnTo>
                  <a:lnTo>
                    <a:pt x="746" y="83"/>
                  </a:lnTo>
                  <a:lnTo>
                    <a:pt x="1047" y="453"/>
                  </a:lnTo>
                  <a:lnTo>
                    <a:pt x="1117" y="734"/>
                  </a:lnTo>
                  <a:lnTo>
                    <a:pt x="966" y="486"/>
                  </a:lnTo>
                  <a:lnTo>
                    <a:pt x="815" y="384"/>
                  </a:lnTo>
                  <a:lnTo>
                    <a:pt x="746" y="474"/>
                  </a:lnTo>
                  <a:lnTo>
                    <a:pt x="746" y="627"/>
                  </a:lnTo>
                  <a:lnTo>
                    <a:pt x="719" y="594"/>
                  </a:lnTo>
                  <a:lnTo>
                    <a:pt x="719" y="453"/>
                  </a:lnTo>
                  <a:lnTo>
                    <a:pt x="756" y="332"/>
                  </a:lnTo>
                  <a:lnTo>
                    <a:pt x="691" y="209"/>
                  </a:lnTo>
                  <a:lnTo>
                    <a:pt x="566" y="209"/>
                  </a:lnTo>
                  <a:lnTo>
                    <a:pt x="499" y="246"/>
                  </a:lnTo>
                  <a:lnTo>
                    <a:pt x="442" y="347"/>
                  </a:lnTo>
                  <a:lnTo>
                    <a:pt x="470" y="542"/>
                  </a:lnTo>
                  <a:lnTo>
                    <a:pt x="348" y="332"/>
                  </a:lnTo>
                  <a:lnTo>
                    <a:pt x="130" y="627"/>
                  </a:lnTo>
                  <a:lnTo>
                    <a:pt x="171" y="681"/>
                  </a:lnTo>
                  <a:lnTo>
                    <a:pt x="364" y="62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6" name="Freeform 51"/>
            <p:cNvSpPr>
              <a:spLocks/>
            </p:cNvSpPr>
            <p:nvPr/>
          </p:nvSpPr>
          <p:spPr bwMode="auto">
            <a:xfrm>
              <a:off x="2003" y="3512"/>
              <a:ext cx="118" cy="349"/>
            </a:xfrm>
            <a:custGeom>
              <a:avLst/>
              <a:gdLst>
                <a:gd name="T0" fmla="*/ 0 w 946"/>
                <a:gd name="T1" fmla="*/ 0 h 2789"/>
                <a:gd name="T2" fmla="*/ 0 w 946"/>
                <a:gd name="T3" fmla="*/ 0 h 2789"/>
                <a:gd name="T4" fmla="*/ 0 w 946"/>
                <a:gd name="T5" fmla="*/ 0 h 2789"/>
                <a:gd name="T6" fmla="*/ 0 w 946"/>
                <a:gd name="T7" fmla="*/ 0 h 2789"/>
                <a:gd name="T8" fmla="*/ 0 w 946"/>
                <a:gd name="T9" fmla="*/ 0 h 2789"/>
                <a:gd name="T10" fmla="*/ 0 w 946"/>
                <a:gd name="T11" fmla="*/ 0 h 2789"/>
                <a:gd name="T12" fmla="*/ 0 w 946"/>
                <a:gd name="T13" fmla="*/ 0 h 2789"/>
                <a:gd name="T14" fmla="*/ 0 w 946"/>
                <a:gd name="T15" fmla="*/ 0 h 2789"/>
                <a:gd name="T16" fmla="*/ 0 w 946"/>
                <a:gd name="T17" fmla="*/ 0 h 2789"/>
                <a:gd name="T18" fmla="*/ 0 w 946"/>
                <a:gd name="T19" fmla="*/ 0 h 2789"/>
                <a:gd name="T20" fmla="*/ 0 w 946"/>
                <a:gd name="T21" fmla="*/ 0 h 2789"/>
                <a:gd name="T22" fmla="*/ 0 w 946"/>
                <a:gd name="T23" fmla="*/ 0 h 2789"/>
                <a:gd name="T24" fmla="*/ 0 w 946"/>
                <a:gd name="T25" fmla="*/ 0 h 2789"/>
                <a:gd name="T26" fmla="*/ 0 w 946"/>
                <a:gd name="T27" fmla="*/ 0 h 2789"/>
                <a:gd name="T28" fmla="*/ 0 w 946"/>
                <a:gd name="T29" fmla="*/ 0 h 2789"/>
                <a:gd name="T30" fmla="*/ 0 w 946"/>
                <a:gd name="T31" fmla="*/ 0 h 2789"/>
                <a:gd name="T32" fmla="*/ 0 w 946"/>
                <a:gd name="T33" fmla="*/ 0 h 2789"/>
                <a:gd name="T34" fmla="*/ 0 w 946"/>
                <a:gd name="T35" fmla="*/ 0 h 278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46"/>
                <a:gd name="T55" fmla="*/ 0 h 2789"/>
                <a:gd name="T56" fmla="*/ 946 w 946"/>
                <a:gd name="T57" fmla="*/ 2789 h 278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46" h="2789">
                  <a:moveTo>
                    <a:pt x="329" y="0"/>
                  </a:moveTo>
                  <a:lnTo>
                    <a:pt x="230" y="69"/>
                  </a:lnTo>
                  <a:lnTo>
                    <a:pt x="65" y="69"/>
                  </a:lnTo>
                  <a:lnTo>
                    <a:pt x="0" y="368"/>
                  </a:lnTo>
                  <a:lnTo>
                    <a:pt x="94" y="1213"/>
                  </a:lnTo>
                  <a:lnTo>
                    <a:pt x="53" y="332"/>
                  </a:lnTo>
                  <a:lnTo>
                    <a:pt x="94" y="299"/>
                  </a:lnTo>
                  <a:lnTo>
                    <a:pt x="136" y="299"/>
                  </a:lnTo>
                  <a:lnTo>
                    <a:pt x="192" y="351"/>
                  </a:lnTo>
                  <a:lnTo>
                    <a:pt x="314" y="721"/>
                  </a:lnTo>
                  <a:lnTo>
                    <a:pt x="314" y="512"/>
                  </a:lnTo>
                  <a:lnTo>
                    <a:pt x="382" y="440"/>
                  </a:lnTo>
                  <a:lnTo>
                    <a:pt x="423" y="440"/>
                  </a:lnTo>
                  <a:lnTo>
                    <a:pt x="725" y="1192"/>
                  </a:lnTo>
                  <a:lnTo>
                    <a:pt x="946" y="2789"/>
                  </a:lnTo>
                  <a:lnTo>
                    <a:pt x="769" y="1124"/>
                  </a:lnTo>
                  <a:lnTo>
                    <a:pt x="341" y="54"/>
                  </a:lnTo>
                  <a:lnTo>
                    <a:pt x="32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7" name="Freeform 52"/>
            <p:cNvSpPr>
              <a:spLocks/>
            </p:cNvSpPr>
            <p:nvPr/>
          </p:nvSpPr>
          <p:spPr bwMode="auto">
            <a:xfrm>
              <a:off x="2177" y="3902"/>
              <a:ext cx="151" cy="39"/>
            </a:xfrm>
            <a:custGeom>
              <a:avLst/>
              <a:gdLst>
                <a:gd name="T0" fmla="*/ 0 w 1208"/>
                <a:gd name="T1" fmla="*/ 0 h 318"/>
                <a:gd name="T2" fmla="*/ 0 w 1208"/>
                <a:gd name="T3" fmla="*/ 0 h 318"/>
                <a:gd name="T4" fmla="*/ 0 w 1208"/>
                <a:gd name="T5" fmla="*/ 0 h 318"/>
                <a:gd name="T6" fmla="*/ 0 w 1208"/>
                <a:gd name="T7" fmla="*/ 0 h 318"/>
                <a:gd name="T8" fmla="*/ 0 w 1208"/>
                <a:gd name="T9" fmla="*/ 0 h 318"/>
                <a:gd name="T10" fmla="*/ 0 w 1208"/>
                <a:gd name="T11" fmla="*/ 0 h 318"/>
                <a:gd name="T12" fmla="*/ 0 w 1208"/>
                <a:gd name="T13" fmla="*/ 0 h 318"/>
                <a:gd name="T14" fmla="*/ 0 w 1208"/>
                <a:gd name="T15" fmla="*/ 0 h 318"/>
                <a:gd name="T16" fmla="*/ 0 w 1208"/>
                <a:gd name="T17" fmla="*/ 0 h 318"/>
                <a:gd name="T18" fmla="*/ 0 w 1208"/>
                <a:gd name="T19" fmla="*/ 0 h 3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08"/>
                <a:gd name="T31" fmla="*/ 0 h 318"/>
                <a:gd name="T32" fmla="*/ 1208 w 1208"/>
                <a:gd name="T33" fmla="*/ 318 h 31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08" h="318">
                  <a:moveTo>
                    <a:pt x="1072" y="83"/>
                  </a:moveTo>
                  <a:lnTo>
                    <a:pt x="1016" y="178"/>
                  </a:lnTo>
                  <a:lnTo>
                    <a:pt x="859" y="178"/>
                  </a:lnTo>
                  <a:lnTo>
                    <a:pt x="434" y="37"/>
                  </a:lnTo>
                  <a:lnTo>
                    <a:pt x="0" y="0"/>
                  </a:lnTo>
                  <a:lnTo>
                    <a:pt x="453" y="72"/>
                  </a:lnTo>
                  <a:lnTo>
                    <a:pt x="1107" y="318"/>
                  </a:lnTo>
                  <a:lnTo>
                    <a:pt x="1208" y="260"/>
                  </a:lnTo>
                  <a:lnTo>
                    <a:pt x="1117" y="108"/>
                  </a:lnTo>
                  <a:lnTo>
                    <a:pt x="1072" y="8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8" name="Freeform 53"/>
            <p:cNvSpPr>
              <a:spLocks/>
            </p:cNvSpPr>
            <p:nvPr/>
          </p:nvSpPr>
          <p:spPr bwMode="auto">
            <a:xfrm>
              <a:off x="2264" y="3696"/>
              <a:ext cx="290" cy="338"/>
            </a:xfrm>
            <a:custGeom>
              <a:avLst/>
              <a:gdLst>
                <a:gd name="T0" fmla="*/ 0 w 2321"/>
                <a:gd name="T1" fmla="*/ 0 h 2709"/>
                <a:gd name="T2" fmla="*/ 0 w 2321"/>
                <a:gd name="T3" fmla="*/ 0 h 2709"/>
                <a:gd name="T4" fmla="*/ 0 w 2321"/>
                <a:gd name="T5" fmla="*/ 0 h 2709"/>
                <a:gd name="T6" fmla="*/ 0 w 2321"/>
                <a:gd name="T7" fmla="*/ 0 h 2709"/>
                <a:gd name="T8" fmla="*/ 0 w 2321"/>
                <a:gd name="T9" fmla="*/ 0 h 2709"/>
                <a:gd name="T10" fmla="*/ 0 w 2321"/>
                <a:gd name="T11" fmla="*/ 0 h 2709"/>
                <a:gd name="T12" fmla="*/ 0 w 2321"/>
                <a:gd name="T13" fmla="*/ 0 h 2709"/>
                <a:gd name="T14" fmla="*/ 0 w 2321"/>
                <a:gd name="T15" fmla="*/ 0 h 2709"/>
                <a:gd name="T16" fmla="*/ 0 w 2321"/>
                <a:gd name="T17" fmla="*/ 0 h 2709"/>
                <a:gd name="T18" fmla="*/ 0 w 2321"/>
                <a:gd name="T19" fmla="*/ 0 h 2709"/>
                <a:gd name="T20" fmla="*/ 0 w 2321"/>
                <a:gd name="T21" fmla="*/ 0 h 2709"/>
                <a:gd name="T22" fmla="*/ 0 w 2321"/>
                <a:gd name="T23" fmla="*/ 0 h 2709"/>
                <a:gd name="T24" fmla="*/ 0 w 2321"/>
                <a:gd name="T25" fmla="*/ 0 h 2709"/>
                <a:gd name="T26" fmla="*/ 0 w 2321"/>
                <a:gd name="T27" fmla="*/ 0 h 2709"/>
                <a:gd name="T28" fmla="*/ 0 w 2321"/>
                <a:gd name="T29" fmla="*/ 0 h 2709"/>
                <a:gd name="T30" fmla="*/ 0 w 2321"/>
                <a:gd name="T31" fmla="*/ 0 h 2709"/>
                <a:gd name="T32" fmla="*/ 0 w 2321"/>
                <a:gd name="T33" fmla="*/ 0 h 2709"/>
                <a:gd name="T34" fmla="*/ 0 w 2321"/>
                <a:gd name="T35" fmla="*/ 0 h 2709"/>
                <a:gd name="T36" fmla="*/ 0 w 2321"/>
                <a:gd name="T37" fmla="*/ 0 h 2709"/>
                <a:gd name="T38" fmla="*/ 0 w 2321"/>
                <a:gd name="T39" fmla="*/ 0 h 2709"/>
                <a:gd name="T40" fmla="*/ 0 w 2321"/>
                <a:gd name="T41" fmla="*/ 0 h 2709"/>
                <a:gd name="T42" fmla="*/ 0 w 2321"/>
                <a:gd name="T43" fmla="*/ 0 h 2709"/>
                <a:gd name="T44" fmla="*/ 0 w 2321"/>
                <a:gd name="T45" fmla="*/ 0 h 2709"/>
                <a:gd name="T46" fmla="*/ 0 w 2321"/>
                <a:gd name="T47" fmla="*/ 0 h 2709"/>
                <a:gd name="T48" fmla="*/ 0 w 2321"/>
                <a:gd name="T49" fmla="*/ 0 h 2709"/>
                <a:gd name="T50" fmla="*/ 0 w 2321"/>
                <a:gd name="T51" fmla="*/ 0 h 2709"/>
                <a:gd name="T52" fmla="*/ 0 w 2321"/>
                <a:gd name="T53" fmla="*/ 0 h 2709"/>
                <a:gd name="T54" fmla="*/ 0 w 2321"/>
                <a:gd name="T55" fmla="*/ 0 h 2709"/>
                <a:gd name="T56" fmla="*/ 0 w 2321"/>
                <a:gd name="T57" fmla="*/ 0 h 2709"/>
                <a:gd name="T58" fmla="*/ 0 w 2321"/>
                <a:gd name="T59" fmla="*/ 0 h 2709"/>
                <a:gd name="T60" fmla="*/ 0 w 2321"/>
                <a:gd name="T61" fmla="*/ 0 h 2709"/>
                <a:gd name="T62" fmla="*/ 0 w 2321"/>
                <a:gd name="T63" fmla="*/ 0 h 2709"/>
                <a:gd name="T64" fmla="*/ 0 w 2321"/>
                <a:gd name="T65" fmla="*/ 0 h 2709"/>
                <a:gd name="T66" fmla="*/ 0 w 2321"/>
                <a:gd name="T67" fmla="*/ 0 h 2709"/>
                <a:gd name="T68" fmla="*/ 0 w 2321"/>
                <a:gd name="T69" fmla="*/ 0 h 270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321"/>
                <a:gd name="T106" fmla="*/ 0 h 2709"/>
                <a:gd name="T107" fmla="*/ 2321 w 2321"/>
                <a:gd name="T108" fmla="*/ 2709 h 270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321" h="2709">
                  <a:moveTo>
                    <a:pt x="0" y="2378"/>
                  </a:moveTo>
                  <a:lnTo>
                    <a:pt x="1613" y="824"/>
                  </a:lnTo>
                  <a:lnTo>
                    <a:pt x="2209" y="766"/>
                  </a:lnTo>
                  <a:lnTo>
                    <a:pt x="1905" y="0"/>
                  </a:lnTo>
                  <a:lnTo>
                    <a:pt x="2154" y="553"/>
                  </a:lnTo>
                  <a:lnTo>
                    <a:pt x="2321" y="657"/>
                  </a:lnTo>
                  <a:lnTo>
                    <a:pt x="2293" y="824"/>
                  </a:lnTo>
                  <a:lnTo>
                    <a:pt x="1721" y="1473"/>
                  </a:lnTo>
                  <a:lnTo>
                    <a:pt x="1508" y="1390"/>
                  </a:lnTo>
                  <a:lnTo>
                    <a:pt x="1425" y="1390"/>
                  </a:lnTo>
                  <a:lnTo>
                    <a:pt x="1306" y="1496"/>
                  </a:lnTo>
                  <a:lnTo>
                    <a:pt x="1325" y="1623"/>
                  </a:lnTo>
                  <a:lnTo>
                    <a:pt x="1540" y="1755"/>
                  </a:lnTo>
                  <a:lnTo>
                    <a:pt x="1508" y="1766"/>
                  </a:lnTo>
                  <a:lnTo>
                    <a:pt x="1343" y="1684"/>
                  </a:lnTo>
                  <a:lnTo>
                    <a:pt x="1298" y="1766"/>
                  </a:lnTo>
                  <a:lnTo>
                    <a:pt x="1471" y="1861"/>
                  </a:lnTo>
                  <a:lnTo>
                    <a:pt x="1407" y="1849"/>
                  </a:lnTo>
                  <a:lnTo>
                    <a:pt x="1012" y="1684"/>
                  </a:lnTo>
                  <a:lnTo>
                    <a:pt x="919" y="1684"/>
                  </a:lnTo>
                  <a:lnTo>
                    <a:pt x="838" y="1730"/>
                  </a:lnTo>
                  <a:lnTo>
                    <a:pt x="829" y="1813"/>
                  </a:lnTo>
                  <a:lnTo>
                    <a:pt x="902" y="1940"/>
                  </a:lnTo>
                  <a:lnTo>
                    <a:pt x="800" y="1907"/>
                  </a:lnTo>
                  <a:lnTo>
                    <a:pt x="691" y="1907"/>
                  </a:lnTo>
                  <a:lnTo>
                    <a:pt x="636" y="1988"/>
                  </a:lnTo>
                  <a:lnTo>
                    <a:pt x="656" y="2131"/>
                  </a:lnTo>
                  <a:lnTo>
                    <a:pt x="589" y="2120"/>
                  </a:lnTo>
                  <a:lnTo>
                    <a:pt x="543" y="2165"/>
                  </a:lnTo>
                  <a:lnTo>
                    <a:pt x="551" y="2270"/>
                  </a:lnTo>
                  <a:lnTo>
                    <a:pt x="755" y="2602"/>
                  </a:lnTo>
                  <a:lnTo>
                    <a:pt x="501" y="2709"/>
                  </a:lnTo>
                  <a:lnTo>
                    <a:pt x="294" y="2698"/>
                  </a:lnTo>
                  <a:lnTo>
                    <a:pt x="102" y="2530"/>
                  </a:lnTo>
                  <a:lnTo>
                    <a:pt x="0" y="237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49" name="Freeform 54"/>
            <p:cNvSpPr>
              <a:spLocks/>
            </p:cNvSpPr>
            <p:nvPr/>
          </p:nvSpPr>
          <p:spPr bwMode="auto">
            <a:xfrm>
              <a:off x="2081" y="3838"/>
              <a:ext cx="49" cy="36"/>
            </a:xfrm>
            <a:custGeom>
              <a:avLst/>
              <a:gdLst>
                <a:gd name="T0" fmla="*/ 0 w 398"/>
                <a:gd name="T1" fmla="*/ 0 h 284"/>
                <a:gd name="T2" fmla="*/ 0 w 398"/>
                <a:gd name="T3" fmla="*/ 0 h 284"/>
                <a:gd name="T4" fmla="*/ 0 w 398"/>
                <a:gd name="T5" fmla="*/ 0 h 284"/>
                <a:gd name="T6" fmla="*/ 0 w 398"/>
                <a:gd name="T7" fmla="*/ 0 h 284"/>
                <a:gd name="T8" fmla="*/ 0 w 398"/>
                <a:gd name="T9" fmla="*/ 0 h 284"/>
                <a:gd name="T10" fmla="*/ 0 w 398"/>
                <a:gd name="T11" fmla="*/ 0 h 284"/>
                <a:gd name="T12" fmla="*/ 0 w 398"/>
                <a:gd name="T13" fmla="*/ 0 h 284"/>
                <a:gd name="T14" fmla="*/ 0 w 398"/>
                <a:gd name="T15" fmla="*/ 0 h 284"/>
                <a:gd name="T16" fmla="*/ 0 w 398"/>
                <a:gd name="T17" fmla="*/ 0 h 284"/>
                <a:gd name="T18" fmla="*/ 0 w 398"/>
                <a:gd name="T19" fmla="*/ 0 h 284"/>
                <a:gd name="T20" fmla="*/ 0 w 398"/>
                <a:gd name="T21" fmla="*/ 0 h 284"/>
                <a:gd name="T22" fmla="*/ 0 w 398"/>
                <a:gd name="T23" fmla="*/ 0 h 28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98"/>
                <a:gd name="T37" fmla="*/ 0 h 284"/>
                <a:gd name="T38" fmla="*/ 398 w 398"/>
                <a:gd name="T39" fmla="*/ 284 h 28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98" h="284">
                  <a:moveTo>
                    <a:pt x="227" y="284"/>
                  </a:moveTo>
                  <a:lnTo>
                    <a:pt x="0" y="141"/>
                  </a:lnTo>
                  <a:lnTo>
                    <a:pt x="10" y="71"/>
                  </a:lnTo>
                  <a:lnTo>
                    <a:pt x="74" y="0"/>
                  </a:lnTo>
                  <a:lnTo>
                    <a:pt x="149" y="0"/>
                  </a:lnTo>
                  <a:lnTo>
                    <a:pt x="398" y="166"/>
                  </a:lnTo>
                  <a:lnTo>
                    <a:pt x="381" y="190"/>
                  </a:lnTo>
                  <a:lnTo>
                    <a:pt x="128" y="25"/>
                  </a:lnTo>
                  <a:lnTo>
                    <a:pt x="74" y="71"/>
                  </a:lnTo>
                  <a:lnTo>
                    <a:pt x="74" y="154"/>
                  </a:lnTo>
                  <a:lnTo>
                    <a:pt x="251" y="271"/>
                  </a:lnTo>
                  <a:lnTo>
                    <a:pt x="227" y="28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50" name="Freeform 55"/>
            <p:cNvSpPr>
              <a:spLocks/>
            </p:cNvSpPr>
            <p:nvPr/>
          </p:nvSpPr>
          <p:spPr bwMode="auto">
            <a:xfrm>
              <a:off x="2180" y="3943"/>
              <a:ext cx="121" cy="26"/>
            </a:xfrm>
            <a:custGeom>
              <a:avLst/>
              <a:gdLst>
                <a:gd name="T0" fmla="*/ 0 w 969"/>
                <a:gd name="T1" fmla="*/ 0 h 211"/>
                <a:gd name="T2" fmla="*/ 0 w 969"/>
                <a:gd name="T3" fmla="*/ 0 h 211"/>
                <a:gd name="T4" fmla="*/ 0 w 969"/>
                <a:gd name="T5" fmla="*/ 0 h 211"/>
                <a:gd name="T6" fmla="*/ 0 w 969"/>
                <a:gd name="T7" fmla="*/ 0 h 211"/>
                <a:gd name="T8" fmla="*/ 0 w 969"/>
                <a:gd name="T9" fmla="*/ 0 h 211"/>
                <a:gd name="T10" fmla="*/ 0 w 969"/>
                <a:gd name="T11" fmla="*/ 0 h 2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9"/>
                <a:gd name="T19" fmla="*/ 0 h 211"/>
                <a:gd name="T20" fmla="*/ 969 w 969"/>
                <a:gd name="T21" fmla="*/ 211 h 2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9" h="211">
                  <a:moveTo>
                    <a:pt x="0" y="0"/>
                  </a:moveTo>
                  <a:lnTo>
                    <a:pt x="501" y="34"/>
                  </a:lnTo>
                  <a:lnTo>
                    <a:pt x="969" y="211"/>
                  </a:lnTo>
                  <a:lnTo>
                    <a:pt x="518" y="80"/>
                  </a:lnTo>
                  <a:lnTo>
                    <a:pt x="69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51" name="Freeform 56"/>
            <p:cNvSpPr>
              <a:spLocks/>
            </p:cNvSpPr>
            <p:nvPr/>
          </p:nvSpPr>
          <p:spPr bwMode="auto">
            <a:xfrm>
              <a:off x="2188" y="3983"/>
              <a:ext cx="91" cy="13"/>
            </a:xfrm>
            <a:custGeom>
              <a:avLst/>
              <a:gdLst>
                <a:gd name="T0" fmla="*/ 0 w 723"/>
                <a:gd name="T1" fmla="*/ 0 h 107"/>
                <a:gd name="T2" fmla="*/ 0 w 723"/>
                <a:gd name="T3" fmla="*/ 0 h 107"/>
                <a:gd name="T4" fmla="*/ 0 w 723"/>
                <a:gd name="T5" fmla="*/ 0 h 107"/>
                <a:gd name="T6" fmla="*/ 0 w 723"/>
                <a:gd name="T7" fmla="*/ 0 h 107"/>
                <a:gd name="T8" fmla="*/ 0 w 723"/>
                <a:gd name="T9" fmla="*/ 0 h 107"/>
                <a:gd name="T10" fmla="*/ 0 w 723"/>
                <a:gd name="T11" fmla="*/ 0 h 107"/>
                <a:gd name="T12" fmla="*/ 0 w 723"/>
                <a:gd name="T13" fmla="*/ 0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23"/>
                <a:gd name="T22" fmla="*/ 0 h 107"/>
                <a:gd name="T23" fmla="*/ 723 w 723"/>
                <a:gd name="T24" fmla="*/ 107 h 10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23" h="107">
                  <a:moveTo>
                    <a:pt x="0" y="0"/>
                  </a:moveTo>
                  <a:lnTo>
                    <a:pt x="449" y="0"/>
                  </a:lnTo>
                  <a:lnTo>
                    <a:pt x="723" y="71"/>
                  </a:lnTo>
                  <a:lnTo>
                    <a:pt x="650" y="107"/>
                  </a:lnTo>
                  <a:lnTo>
                    <a:pt x="477" y="49"/>
                  </a:lnTo>
                  <a:lnTo>
                    <a:pt x="264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52" name="Freeform 57"/>
            <p:cNvSpPr>
              <a:spLocks/>
            </p:cNvSpPr>
            <p:nvPr/>
          </p:nvSpPr>
          <p:spPr bwMode="auto">
            <a:xfrm>
              <a:off x="2455" y="3887"/>
              <a:ext cx="41" cy="50"/>
            </a:xfrm>
            <a:custGeom>
              <a:avLst/>
              <a:gdLst>
                <a:gd name="T0" fmla="*/ 0 w 327"/>
                <a:gd name="T1" fmla="*/ 0 h 400"/>
                <a:gd name="T2" fmla="*/ 0 w 327"/>
                <a:gd name="T3" fmla="*/ 0 h 400"/>
                <a:gd name="T4" fmla="*/ 0 w 327"/>
                <a:gd name="T5" fmla="*/ 0 h 400"/>
                <a:gd name="T6" fmla="*/ 0 w 327"/>
                <a:gd name="T7" fmla="*/ 0 h 400"/>
                <a:gd name="T8" fmla="*/ 0 w 327"/>
                <a:gd name="T9" fmla="*/ 0 h 400"/>
                <a:gd name="T10" fmla="*/ 0 w 327"/>
                <a:gd name="T11" fmla="*/ 0 h 400"/>
                <a:gd name="T12" fmla="*/ 0 w 327"/>
                <a:gd name="T13" fmla="*/ 0 h 400"/>
                <a:gd name="T14" fmla="*/ 0 w 327"/>
                <a:gd name="T15" fmla="*/ 0 h 400"/>
                <a:gd name="T16" fmla="*/ 0 w 327"/>
                <a:gd name="T17" fmla="*/ 0 h 400"/>
                <a:gd name="T18" fmla="*/ 0 w 327"/>
                <a:gd name="T19" fmla="*/ 0 h 400"/>
                <a:gd name="T20" fmla="*/ 0 w 327"/>
                <a:gd name="T21" fmla="*/ 0 h 4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27"/>
                <a:gd name="T34" fmla="*/ 0 h 400"/>
                <a:gd name="T35" fmla="*/ 327 w 327"/>
                <a:gd name="T36" fmla="*/ 400 h 4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27" h="400">
                  <a:moveTo>
                    <a:pt x="277" y="0"/>
                  </a:moveTo>
                  <a:lnTo>
                    <a:pt x="293" y="140"/>
                  </a:lnTo>
                  <a:lnTo>
                    <a:pt x="277" y="210"/>
                  </a:lnTo>
                  <a:lnTo>
                    <a:pt x="211" y="259"/>
                  </a:lnTo>
                  <a:lnTo>
                    <a:pt x="37" y="293"/>
                  </a:lnTo>
                  <a:lnTo>
                    <a:pt x="0" y="400"/>
                  </a:lnTo>
                  <a:lnTo>
                    <a:pt x="73" y="304"/>
                  </a:lnTo>
                  <a:lnTo>
                    <a:pt x="211" y="304"/>
                  </a:lnTo>
                  <a:lnTo>
                    <a:pt x="322" y="234"/>
                  </a:lnTo>
                  <a:lnTo>
                    <a:pt x="327" y="140"/>
                  </a:lnTo>
                  <a:lnTo>
                    <a:pt x="27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53" name="Freeform 58"/>
            <p:cNvSpPr>
              <a:spLocks/>
            </p:cNvSpPr>
            <p:nvPr/>
          </p:nvSpPr>
          <p:spPr bwMode="auto">
            <a:xfrm>
              <a:off x="2295" y="3937"/>
              <a:ext cx="162" cy="168"/>
            </a:xfrm>
            <a:custGeom>
              <a:avLst/>
              <a:gdLst>
                <a:gd name="T0" fmla="*/ 0 w 1291"/>
                <a:gd name="T1" fmla="*/ 0 h 1341"/>
                <a:gd name="T2" fmla="*/ 0 w 1291"/>
                <a:gd name="T3" fmla="*/ 0 h 1341"/>
                <a:gd name="T4" fmla="*/ 0 w 1291"/>
                <a:gd name="T5" fmla="*/ 0 h 1341"/>
                <a:gd name="T6" fmla="*/ 0 w 1291"/>
                <a:gd name="T7" fmla="*/ 0 h 1341"/>
                <a:gd name="T8" fmla="*/ 0 w 1291"/>
                <a:gd name="T9" fmla="*/ 0 h 1341"/>
                <a:gd name="T10" fmla="*/ 0 w 1291"/>
                <a:gd name="T11" fmla="*/ 0 h 1341"/>
                <a:gd name="T12" fmla="*/ 0 w 1291"/>
                <a:gd name="T13" fmla="*/ 0 h 1341"/>
                <a:gd name="T14" fmla="*/ 0 w 1291"/>
                <a:gd name="T15" fmla="*/ 0 h 1341"/>
                <a:gd name="T16" fmla="*/ 0 w 1291"/>
                <a:gd name="T17" fmla="*/ 0 h 1341"/>
                <a:gd name="T18" fmla="*/ 0 w 1291"/>
                <a:gd name="T19" fmla="*/ 0 h 1341"/>
                <a:gd name="T20" fmla="*/ 0 w 1291"/>
                <a:gd name="T21" fmla="*/ 0 h 1341"/>
                <a:gd name="T22" fmla="*/ 0 w 1291"/>
                <a:gd name="T23" fmla="*/ 0 h 1341"/>
                <a:gd name="T24" fmla="*/ 0 w 1291"/>
                <a:gd name="T25" fmla="*/ 0 h 1341"/>
                <a:gd name="T26" fmla="*/ 0 w 1291"/>
                <a:gd name="T27" fmla="*/ 0 h 1341"/>
                <a:gd name="T28" fmla="*/ 0 w 1291"/>
                <a:gd name="T29" fmla="*/ 0 h 1341"/>
                <a:gd name="T30" fmla="*/ 0 w 1291"/>
                <a:gd name="T31" fmla="*/ 0 h 1341"/>
                <a:gd name="T32" fmla="*/ 0 w 1291"/>
                <a:gd name="T33" fmla="*/ 0 h 1341"/>
                <a:gd name="T34" fmla="*/ 0 w 1291"/>
                <a:gd name="T35" fmla="*/ 0 h 1341"/>
                <a:gd name="T36" fmla="*/ 0 w 1291"/>
                <a:gd name="T37" fmla="*/ 0 h 1341"/>
                <a:gd name="T38" fmla="*/ 0 w 1291"/>
                <a:gd name="T39" fmla="*/ 0 h 1341"/>
                <a:gd name="T40" fmla="*/ 0 w 1291"/>
                <a:gd name="T41" fmla="*/ 0 h 1341"/>
                <a:gd name="T42" fmla="*/ 0 w 1291"/>
                <a:gd name="T43" fmla="*/ 0 h 1341"/>
                <a:gd name="T44" fmla="*/ 0 w 1291"/>
                <a:gd name="T45" fmla="*/ 0 h 1341"/>
                <a:gd name="T46" fmla="*/ 0 w 1291"/>
                <a:gd name="T47" fmla="*/ 0 h 1341"/>
                <a:gd name="T48" fmla="*/ 0 w 1291"/>
                <a:gd name="T49" fmla="*/ 0 h 13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91"/>
                <a:gd name="T76" fmla="*/ 0 h 1341"/>
                <a:gd name="T77" fmla="*/ 1291 w 1291"/>
                <a:gd name="T78" fmla="*/ 1341 h 134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91" h="1341">
                  <a:moveTo>
                    <a:pt x="0" y="822"/>
                  </a:moveTo>
                  <a:lnTo>
                    <a:pt x="94" y="999"/>
                  </a:lnTo>
                  <a:lnTo>
                    <a:pt x="221" y="1109"/>
                  </a:lnTo>
                  <a:lnTo>
                    <a:pt x="213" y="1283"/>
                  </a:lnTo>
                  <a:lnTo>
                    <a:pt x="478" y="1341"/>
                  </a:lnTo>
                  <a:lnTo>
                    <a:pt x="855" y="999"/>
                  </a:lnTo>
                  <a:lnTo>
                    <a:pt x="1148" y="504"/>
                  </a:lnTo>
                  <a:lnTo>
                    <a:pt x="1215" y="315"/>
                  </a:lnTo>
                  <a:lnTo>
                    <a:pt x="1280" y="233"/>
                  </a:lnTo>
                  <a:lnTo>
                    <a:pt x="1291" y="105"/>
                  </a:lnTo>
                  <a:lnTo>
                    <a:pt x="1280" y="0"/>
                  </a:lnTo>
                  <a:lnTo>
                    <a:pt x="1259" y="139"/>
                  </a:lnTo>
                  <a:lnTo>
                    <a:pt x="1205" y="233"/>
                  </a:lnTo>
                  <a:lnTo>
                    <a:pt x="1083" y="305"/>
                  </a:lnTo>
                  <a:lnTo>
                    <a:pt x="1067" y="421"/>
                  </a:lnTo>
                  <a:lnTo>
                    <a:pt x="1010" y="446"/>
                  </a:lnTo>
                  <a:lnTo>
                    <a:pt x="891" y="457"/>
                  </a:lnTo>
                  <a:lnTo>
                    <a:pt x="836" y="504"/>
                  </a:lnTo>
                  <a:lnTo>
                    <a:pt x="810" y="623"/>
                  </a:lnTo>
                  <a:lnTo>
                    <a:pt x="718" y="670"/>
                  </a:lnTo>
                  <a:lnTo>
                    <a:pt x="580" y="670"/>
                  </a:lnTo>
                  <a:lnTo>
                    <a:pt x="478" y="941"/>
                  </a:lnTo>
                  <a:lnTo>
                    <a:pt x="313" y="1048"/>
                  </a:lnTo>
                  <a:lnTo>
                    <a:pt x="221" y="1048"/>
                  </a:lnTo>
                  <a:lnTo>
                    <a:pt x="0" y="82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54" name="Freeform 59"/>
            <p:cNvSpPr>
              <a:spLocks/>
            </p:cNvSpPr>
            <p:nvPr/>
          </p:nvSpPr>
          <p:spPr bwMode="auto">
            <a:xfrm>
              <a:off x="2345" y="3961"/>
              <a:ext cx="45" cy="28"/>
            </a:xfrm>
            <a:custGeom>
              <a:avLst/>
              <a:gdLst>
                <a:gd name="T0" fmla="*/ 0 w 359"/>
                <a:gd name="T1" fmla="*/ 0 h 224"/>
                <a:gd name="T2" fmla="*/ 0 w 359"/>
                <a:gd name="T3" fmla="*/ 0 h 224"/>
                <a:gd name="T4" fmla="*/ 0 w 359"/>
                <a:gd name="T5" fmla="*/ 0 h 224"/>
                <a:gd name="T6" fmla="*/ 0 w 359"/>
                <a:gd name="T7" fmla="*/ 0 h 224"/>
                <a:gd name="T8" fmla="*/ 0 w 359"/>
                <a:gd name="T9" fmla="*/ 0 h 2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9"/>
                <a:gd name="T16" fmla="*/ 0 h 224"/>
                <a:gd name="T17" fmla="*/ 359 w 359"/>
                <a:gd name="T18" fmla="*/ 224 h 2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9" h="224">
                  <a:moveTo>
                    <a:pt x="0" y="0"/>
                  </a:moveTo>
                  <a:lnTo>
                    <a:pt x="359" y="224"/>
                  </a:lnTo>
                  <a:lnTo>
                    <a:pt x="168" y="150"/>
                  </a:lnTo>
                  <a:lnTo>
                    <a:pt x="64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55" name="Freeform 60"/>
            <p:cNvSpPr>
              <a:spLocks/>
            </p:cNvSpPr>
            <p:nvPr/>
          </p:nvSpPr>
          <p:spPr bwMode="auto">
            <a:xfrm>
              <a:off x="2358" y="3931"/>
              <a:ext cx="62" cy="37"/>
            </a:xfrm>
            <a:custGeom>
              <a:avLst/>
              <a:gdLst>
                <a:gd name="T0" fmla="*/ 0 w 496"/>
                <a:gd name="T1" fmla="*/ 0 h 291"/>
                <a:gd name="T2" fmla="*/ 0 w 496"/>
                <a:gd name="T3" fmla="*/ 0 h 291"/>
                <a:gd name="T4" fmla="*/ 0 w 496"/>
                <a:gd name="T5" fmla="*/ 0 h 291"/>
                <a:gd name="T6" fmla="*/ 0 w 496"/>
                <a:gd name="T7" fmla="*/ 0 h 291"/>
                <a:gd name="T8" fmla="*/ 0 w 496"/>
                <a:gd name="T9" fmla="*/ 0 h 291"/>
                <a:gd name="T10" fmla="*/ 0 w 496"/>
                <a:gd name="T11" fmla="*/ 0 h 2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6"/>
                <a:gd name="T19" fmla="*/ 0 h 291"/>
                <a:gd name="T20" fmla="*/ 496 w 496"/>
                <a:gd name="T21" fmla="*/ 291 h 2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6" h="291">
                  <a:moveTo>
                    <a:pt x="118" y="34"/>
                  </a:moveTo>
                  <a:lnTo>
                    <a:pt x="431" y="186"/>
                  </a:lnTo>
                  <a:lnTo>
                    <a:pt x="496" y="291"/>
                  </a:lnTo>
                  <a:lnTo>
                    <a:pt x="422" y="199"/>
                  </a:lnTo>
                  <a:lnTo>
                    <a:pt x="0" y="0"/>
                  </a:lnTo>
                  <a:lnTo>
                    <a:pt x="118" y="3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56" name="Freeform 61"/>
            <p:cNvSpPr>
              <a:spLocks/>
            </p:cNvSpPr>
            <p:nvPr/>
          </p:nvSpPr>
          <p:spPr bwMode="auto">
            <a:xfrm>
              <a:off x="1881" y="3694"/>
              <a:ext cx="74" cy="57"/>
            </a:xfrm>
            <a:custGeom>
              <a:avLst/>
              <a:gdLst>
                <a:gd name="T0" fmla="*/ 0 w 591"/>
                <a:gd name="T1" fmla="*/ 0 h 455"/>
                <a:gd name="T2" fmla="*/ 0 w 591"/>
                <a:gd name="T3" fmla="*/ 0 h 455"/>
                <a:gd name="T4" fmla="*/ 0 w 591"/>
                <a:gd name="T5" fmla="*/ 0 h 455"/>
                <a:gd name="T6" fmla="*/ 0 w 591"/>
                <a:gd name="T7" fmla="*/ 0 h 455"/>
                <a:gd name="T8" fmla="*/ 0 w 591"/>
                <a:gd name="T9" fmla="*/ 0 h 455"/>
                <a:gd name="T10" fmla="*/ 0 w 591"/>
                <a:gd name="T11" fmla="*/ 0 h 455"/>
                <a:gd name="T12" fmla="*/ 0 w 591"/>
                <a:gd name="T13" fmla="*/ 0 h 455"/>
                <a:gd name="T14" fmla="*/ 0 w 591"/>
                <a:gd name="T15" fmla="*/ 0 h 455"/>
                <a:gd name="T16" fmla="*/ 0 w 591"/>
                <a:gd name="T17" fmla="*/ 0 h 455"/>
                <a:gd name="T18" fmla="*/ 0 w 591"/>
                <a:gd name="T19" fmla="*/ 0 h 455"/>
                <a:gd name="T20" fmla="*/ 0 w 591"/>
                <a:gd name="T21" fmla="*/ 0 h 455"/>
                <a:gd name="T22" fmla="*/ 0 w 591"/>
                <a:gd name="T23" fmla="*/ 0 h 4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91"/>
                <a:gd name="T37" fmla="*/ 0 h 455"/>
                <a:gd name="T38" fmla="*/ 591 w 591"/>
                <a:gd name="T39" fmla="*/ 455 h 45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91" h="455">
                  <a:moveTo>
                    <a:pt x="17" y="0"/>
                  </a:moveTo>
                  <a:lnTo>
                    <a:pt x="33" y="191"/>
                  </a:lnTo>
                  <a:lnTo>
                    <a:pt x="107" y="311"/>
                  </a:lnTo>
                  <a:lnTo>
                    <a:pt x="279" y="411"/>
                  </a:lnTo>
                  <a:lnTo>
                    <a:pt x="476" y="401"/>
                  </a:lnTo>
                  <a:lnTo>
                    <a:pt x="591" y="328"/>
                  </a:lnTo>
                  <a:lnTo>
                    <a:pt x="476" y="430"/>
                  </a:lnTo>
                  <a:lnTo>
                    <a:pt x="309" y="455"/>
                  </a:lnTo>
                  <a:lnTo>
                    <a:pt x="178" y="417"/>
                  </a:lnTo>
                  <a:lnTo>
                    <a:pt x="49" y="311"/>
                  </a:lnTo>
                  <a:lnTo>
                    <a:pt x="0" y="158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sp>
          <p:nvSpPr>
            <p:cNvPr id="57" name="Freeform 62"/>
            <p:cNvSpPr>
              <a:spLocks/>
            </p:cNvSpPr>
            <p:nvPr/>
          </p:nvSpPr>
          <p:spPr bwMode="auto">
            <a:xfrm>
              <a:off x="1536" y="4093"/>
              <a:ext cx="105" cy="115"/>
            </a:xfrm>
            <a:custGeom>
              <a:avLst/>
              <a:gdLst>
                <a:gd name="T0" fmla="*/ 0 w 834"/>
                <a:gd name="T1" fmla="*/ 0 h 918"/>
                <a:gd name="T2" fmla="*/ 0 w 834"/>
                <a:gd name="T3" fmla="*/ 0 h 918"/>
                <a:gd name="T4" fmla="*/ 0 w 834"/>
                <a:gd name="T5" fmla="*/ 0 h 918"/>
                <a:gd name="T6" fmla="*/ 0 w 834"/>
                <a:gd name="T7" fmla="*/ 0 h 918"/>
                <a:gd name="T8" fmla="*/ 0 w 834"/>
                <a:gd name="T9" fmla="*/ 0 h 918"/>
                <a:gd name="T10" fmla="*/ 0 w 834"/>
                <a:gd name="T11" fmla="*/ 0 h 918"/>
                <a:gd name="T12" fmla="*/ 0 w 834"/>
                <a:gd name="T13" fmla="*/ 0 h 918"/>
                <a:gd name="T14" fmla="*/ 0 w 834"/>
                <a:gd name="T15" fmla="*/ 0 h 918"/>
                <a:gd name="T16" fmla="*/ 0 w 834"/>
                <a:gd name="T17" fmla="*/ 0 h 918"/>
                <a:gd name="T18" fmla="*/ 0 w 834"/>
                <a:gd name="T19" fmla="*/ 0 h 918"/>
                <a:gd name="T20" fmla="*/ 0 w 834"/>
                <a:gd name="T21" fmla="*/ 0 h 918"/>
                <a:gd name="T22" fmla="*/ 0 w 834"/>
                <a:gd name="T23" fmla="*/ 0 h 918"/>
                <a:gd name="T24" fmla="*/ 0 w 834"/>
                <a:gd name="T25" fmla="*/ 0 h 918"/>
                <a:gd name="T26" fmla="*/ 0 w 834"/>
                <a:gd name="T27" fmla="*/ 0 h 918"/>
                <a:gd name="T28" fmla="*/ 0 w 834"/>
                <a:gd name="T29" fmla="*/ 0 h 918"/>
                <a:gd name="T30" fmla="*/ 0 w 834"/>
                <a:gd name="T31" fmla="*/ 0 h 918"/>
                <a:gd name="T32" fmla="*/ 0 w 834"/>
                <a:gd name="T33" fmla="*/ 0 h 918"/>
                <a:gd name="T34" fmla="*/ 0 w 834"/>
                <a:gd name="T35" fmla="*/ 0 h 918"/>
                <a:gd name="T36" fmla="*/ 0 w 834"/>
                <a:gd name="T37" fmla="*/ 0 h 918"/>
                <a:gd name="T38" fmla="*/ 0 w 834"/>
                <a:gd name="T39" fmla="*/ 0 h 918"/>
                <a:gd name="T40" fmla="*/ 0 w 834"/>
                <a:gd name="T41" fmla="*/ 0 h 918"/>
                <a:gd name="T42" fmla="*/ 0 w 834"/>
                <a:gd name="T43" fmla="*/ 0 h 918"/>
                <a:gd name="T44" fmla="*/ 0 w 834"/>
                <a:gd name="T45" fmla="*/ 0 h 918"/>
                <a:gd name="T46" fmla="*/ 0 w 834"/>
                <a:gd name="T47" fmla="*/ 0 h 918"/>
                <a:gd name="T48" fmla="*/ 0 w 834"/>
                <a:gd name="T49" fmla="*/ 0 h 918"/>
                <a:gd name="T50" fmla="*/ 0 w 834"/>
                <a:gd name="T51" fmla="*/ 0 h 918"/>
                <a:gd name="T52" fmla="*/ 0 w 834"/>
                <a:gd name="T53" fmla="*/ 0 h 918"/>
                <a:gd name="T54" fmla="*/ 0 w 834"/>
                <a:gd name="T55" fmla="*/ 0 h 91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834"/>
                <a:gd name="T85" fmla="*/ 0 h 918"/>
                <a:gd name="T86" fmla="*/ 834 w 834"/>
                <a:gd name="T87" fmla="*/ 918 h 918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834" h="918">
                  <a:moveTo>
                    <a:pt x="834" y="238"/>
                  </a:moveTo>
                  <a:lnTo>
                    <a:pt x="429" y="759"/>
                  </a:lnTo>
                  <a:lnTo>
                    <a:pt x="315" y="875"/>
                  </a:lnTo>
                  <a:lnTo>
                    <a:pt x="315" y="878"/>
                  </a:lnTo>
                  <a:lnTo>
                    <a:pt x="299" y="891"/>
                  </a:lnTo>
                  <a:lnTo>
                    <a:pt x="281" y="899"/>
                  </a:lnTo>
                  <a:lnTo>
                    <a:pt x="260" y="909"/>
                  </a:lnTo>
                  <a:lnTo>
                    <a:pt x="242" y="916"/>
                  </a:lnTo>
                  <a:lnTo>
                    <a:pt x="220" y="916"/>
                  </a:lnTo>
                  <a:lnTo>
                    <a:pt x="197" y="918"/>
                  </a:lnTo>
                  <a:lnTo>
                    <a:pt x="179" y="916"/>
                  </a:lnTo>
                  <a:lnTo>
                    <a:pt x="159" y="916"/>
                  </a:lnTo>
                  <a:lnTo>
                    <a:pt x="136" y="911"/>
                  </a:lnTo>
                  <a:lnTo>
                    <a:pt x="115" y="903"/>
                  </a:lnTo>
                  <a:lnTo>
                    <a:pt x="94" y="891"/>
                  </a:lnTo>
                  <a:lnTo>
                    <a:pt x="77" y="881"/>
                  </a:lnTo>
                  <a:lnTo>
                    <a:pt x="61" y="869"/>
                  </a:lnTo>
                  <a:lnTo>
                    <a:pt x="49" y="853"/>
                  </a:lnTo>
                  <a:lnTo>
                    <a:pt x="33" y="837"/>
                  </a:lnTo>
                  <a:lnTo>
                    <a:pt x="21" y="820"/>
                  </a:lnTo>
                  <a:lnTo>
                    <a:pt x="17" y="800"/>
                  </a:lnTo>
                  <a:lnTo>
                    <a:pt x="7" y="779"/>
                  </a:lnTo>
                  <a:lnTo>
                    <a:pt x="3" y="762"/>
                  </a:lnTo>
                  <a:lnTo>
                    <a:pt x="0" y="739"/>
                  </a:lnTo>
                  <a:lnTo>
                    <a:pt x="0" y="718"/>
                  </a:lnTo>
                  <a:lnTo>
                    <a:pt x="13" y="676"/>
                  </a:lnTo>
                  <a:lnTo>
                    <a:pt x="66" y="595"/>
                  </a:lnTo>
                  <a:lnTo>
                    <a:pt x="473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050"/>
            </a:p>
          </p:txBody>
        </p:sp>
      </p:grpSp>
      <p:grpSp>
        <p:nvGrpSpPr>
          <p:cNvPr id="58" name="Group 171"/>
          <p:cNvGrpSpPr>
            <a:grpSpLocks/>
          </p:cNvGrpSpPr>
          <p:nvPr/>
        </p:nvGrpSpPr>
        <p:grpSpPr bwMode="auto">
          <a:xfrm>
            <a:off x="6207225" y="3293989"/>
            <a:ext cx="1622426" cy="1823823"/>
            <a:chOff x="3366" y="2694"/>
            <a:chExt cx="1034" cy="1430"/>
          </a:xfrm>
        </p:grpSpPr>
        <p:grpSp>
          <p:nvGrpSpPr>
            <p:cNvPr id="59" name="Group 172"/>
            <p:cNvGrpSpPr>
              <a:grpSpLocks/>
            </p:cNvGrpSpPr>
            <p:nvPr/>
          </p:nvGrpSpPr>
          <p:grpSpPr bwMode="auto">
            <a:xfrm>
              <a:off x="3736" y="3039"/>
              <a:ext cx="251" cy="497"/>
              <a:chOff x="3736" y="3039"/>
              <a:chExt cx="251" cy="497"/>
            </a:xfrm>
          </p:grpSpPr>
          <p:sp>
            <p:nvSpPr>
              <p:cNvPr id="159" name="Freeform 173"/>
              <p:cNvSpPr>
                <a:spLocks/>
              </p:cNvSpPr>
              <p:nvPr/>
            </p:nvSpPr>
            <p:spPr bwMode="auto">
              <a:xfrm>
                <a:off x="3736" y="3039"/>
                <a:ext cx="245" cy="497"/>
              </a:xfrm>
              <a:custGeom>
                <a:avLst/>
                <a:gdLst>
                  <a:gd name="T0" fmla="*/ 1 w 490"/>
                  <a:gd name="T1" fmla="*/ 0 h 994"/>
                  <a:gd name="T2" fmla="*/ 1 w 490"/>
                  <a:gd name="T3" fmla="*/ 1 h 994"/>
                  <a:gd name="T4" fmla="*/ 1 w 490"/>
                  <a:gd name="T5" fmla="*/ 1 h 994"/>
                  <a:gd name="T6" fmla="*/ 0 w 490"/>
                  <a:gd name="T7" fmla="*/ 1 h 994"/>
                  <a:gd name="T8" fmla="*/ 1 w 490"/>
                  <a:gd name="T9" fmla="*/ 4 h 994"/>
                  <a:gd name="T10" fmla="*/ 2 w 490"/>
                  <a:gd name="T11" fmla="*/ 1 h 994"/>
                  <a:gd name="T12" fmla="*/ 2 w 490"/>
                  <a:gd name="T13" fmla="*/ 1 h 994"/>
                  <a:gd name="T14" fmla="*/ 2 w 490"/>
                  <a:gd name="T15" fmla="*/ 1 h 994"/>
                  <a:gd name="T16" fmla="*/ 2 w 490"/>
                  <a:gd name="T17" fmla="*/ 1 h 994"/>
                  <a:gd name="T18" fmla="*/ 2 w 490"/>
                  <a:gd name="T19" fmla="*/ 1 h 994"/>
                  <a:gd name="T20" fmla="*/ 1 w 490"/>
                  <a:gd name="T21" fmla="*/ 0 h 99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90"/>
                  <a:gd name="T34" fmla="*/ 0 h 994"/>
                  <a:gd name="T35" fmla="*/ 490 w 490"/>
                  <a:gd name="T36" fmla="*/ 994 h 99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90" h="994">
                    <a:moveTo>
                      <a:pt x="89" y="0"/>
                    </a:moveTo>
                    <a:lnTo>
                      <a:pt x="81" y="50"/>
                    </a:lnTo>
                    <a:lnTo>
                      <a:pt x="68" y="92"/>
                    </a:lnTo>
                    <a:lnTo>
                      <a:pt x="0" y="212"/>
                    </a:lnTo>
                    <a:lnTo>
                      <a:pt x="226" y="994"/>
                    </a:lnTo>
                    <a:lnTo>
                      <a:pt x="490" y="237"/>
                    </a:lnTo>
                    <a:lnTo>
                      <a:pt x="431" y="133"/>
                    </a:lnTo>
                    <a:lnTo>
                      <a:pt x="417" y="92"/>
                    </a:lnTo>
                    <a:lnTo>
                      <a:pt x="406" y="65"/>
                    </a:lnTo>
                    <a:lnTo>
                      <a:pt x="405" y="9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FFD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60" name="Freeform 174"/>
              <p:cNvSpPr>
                <a:spLocks/>
              </p:cNvSpPr>
              <p:nvPr/>
            </p:nvSpPr>
            <p:spPr bwMode="auto">
              <a:xfrm>
                <a:off x="3784" y="3050"/>
                <a:ext cx="201" cy="186"/>
              </a:xfrm>
              <a:custGeom>
                <a:avLst/>
                <a:gdLst>
                  <a:gd name="T0" fmla="*/ 0 w 402"/>
                  <a:gd name="T1" fmla="*/ 0 h 372"/>
                  <a:gd name="T2" fmla="*/ 1 w 402"/>
                  <a:gd name="T3" fmla="*/ 1 h 372"/>
                  <a:gd name="T4" fmla="*/ 1 w 402"/>
                  <a:gd name="T5" fmla="*/ 1 h 372"/>
                  <a:gd name="T6" fmla="*/ 1 w 402"/>
                  <a:gd name="T7" fmla="*/ 1 h 372"/>
                  <a:gd name="T8" fmla="*/ 1 w 402"/>
                  <a:gd name="T9" fmla="*/ 1 h 372"/>
                  <a:gd name="T10" fmla="*/ 1 w 402"/>
                  <a:gd name="T11" fmla="*/ 1 h 372"/>
                  <a:gd name="T12" fmla="*/ 1 w 402"/>
                  <a:gd name="T13" fmla="*/ 1 h 372"/>
                  <a:gd name="T14" fmla="*/ 1 w 402"/>
                  <a:gd name="T15" fmla="*/ 1 h 372"/>
                  <a:gd name="T16" fmla="*/ 1 w 402"/>
                  <a:gd name="T17" fmla="*/ 1 h 372"/>
                  <a:gd name="T18" fmla="*/ 1 w 402"/>
                  <a:gd name="T19" fmla="*/ 1 h 372"/>
                  <a:gd name="T20" fmla="*/ 1 w 402"/>
                  <a:gd name="T21" fmla="*/ 1 h 372"/>
                  <a:gd name="T22" fmla="*/ 1 w 402"/>
                  <a:gd name="T23" fmla="*/ 1 h 372"/>
                  <a:gd name="T24" fmla="*/ 1 w 402"/>
                  <a:gd name="T25" fmla="*/ 1 h 372"/>
                  <a:gd name="T26" fmla="*/ 1 w 402"/>
                  <a:gd name="T27" fmla="*/ 1 h 372"/>
                  <a:gd name="T28" fmla="*/ 1 w 402"/>
                  <a:gd name="T29" fmla="*/ 1 h 372"/>
                  <a:gd name="T30" fmla="*/ 1 w 402"/>
                  <a:gd name="T31" fmla="*/ 1 h 372"/>
                  <a:gd name="T32" fmla="*/ 1 w 402"/>
                  <a:gd name="T33" fmla="*/ 1 h 372"/>
                  <a:gd name="T34" fmla="*/ 1 w 402"/>
                  <a:gd name="T35" fmla="*/ 1 h 372"/>
                  <a:gd name="T36" fmla="*/ 1 w 402"/>
                  <a:gd name="T37" fmla="*/ 1 h 372"/>
                  <a:gd name="T38" fmla="*/ 1 w 402"/>
                  <a:gd name="T39" fmla="*/ 1 h 372"/>
                  <a:gd name="T40" fmla="*/ 1 w 402"/>
                  <a:gd name="T41" fmla="*/ 1 h 372"/>
                  <a:gd name="T42" fmla="*/ 1 w 402"/>
                  <a:gd name="T43" fmla="*/ 2 h 372"/>
                  <a:gd name="T44" fmla="*/ 2 w 402"/>
                  <a:gd name="T45" fmla="*/ 1 h 372"/>
                  <a:gd name="T46" fmla="*/ 2 w 402"/>
                  <a:gd name="T47" fmla="*/ 1 h 372"/>
                  <a:gd name="T48" fmla="*/ 2 w 402"/>
                  <a:gd name="T49" fmla="*/ 1 h 372"/>
                  <a:gd name="T50" fmla="*/ 2 w 402"/>
                  <a:gd name="T51" fmla="*/ 1 h 372"/>
                  <a:gd name="T52" fmla="*/ 2 w 402"/>
                  <a:gd name="T53" fmla="*/ 1 h 372"/>
                  <a:gd name="T54" fmla="*/ 2 w 402"/>
                  <a:gd name="T55" fmla="*/ 1 h 372"/>
                  <a:gd name="T56" fmla="*/ 2 w 402"/>
                  <a:gd name="T57" fmla="*/ 1 h 372"/>
                  <a:gd name="T58" fmla="*/ 2 w 402"/>
                  <a:gd name="T59" fmla="*/ 1 h 372"/>
                  <a:gd name="T60" fmla="*/ 2 w 402"/>
                  <a:gd name="T61" fmla="*/ 1 h 372"/>
                  <a:gd name="T62" fmla="*/ 2 w 402"/>
                  <a:gd name="T63" fmla="*/ 1 h 372"/>
                  <a:gd name="T64" fmla="*/ 2 w 402"/>
                  <a:gd name="T65" fmla="*/ 1 h 372"/>
                  <a:gd name="T66" fmla="*/ 2 w 402"/>
                  <a:gd name="T67" fmla="*/ 1 h 372"/>
                  <a:gd name="T68" fmla="*/ 2 w 402"/>
                  <a:gd name="T69" fmla="*/ 1 h 372"/>
                  <a:gd name="T70" fmla="*/ 2 w 402"/>
                  <a:gd name="T71" fmla="*/ 1 h 372"/>
                  <a:gd name="T72" fmla="*/ 2 w 402"/>
                  <a:gd name="T73" fmla="*/ 1 h 372"/>
                  <a:gd name="T74" fmla="*/ 0 w 402"/>
                  <a:gd name="T75" fmla="*/ 0 h 37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02"/>
                  <a:gd name="T115" fmla="*/ 0 h 372"/>
                  <a:gd name="T116" fmla="*/ 402 w 402"/>
                  <a:gd name="T117" fmla="*/ 372 h 37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02" h="372">
                    <a:moveTo>
                      <a:pt x="0" y="0"/>
                    </a:moveTo>
                    <a:lnTo>
                      <a:pt x="3" y="19"/>
                    </a:lnTo>
                    <a:lnTo>
                      <a:pt x="8" y="32"/>
                    </a:lnTo>
                    <a:lnTo>
                      <a:pt x="14" y="50"/>
                    </a:lnTo>
                    <a:lnTo>
                      <a:pt x="26" y="69"/>
                    </a:lnTo>
                    <a:lnTo>
                      <a:pt x="37" y="86"/>
                    </a:lnTo>
                    <a:lnTo>
                      <a:pt x="52" y="102"/>
                    </a:lnTo>
                    <a:lnTo>
                      <a:pt x="70" y="117"/>
                    </a:lnTo>
                    <a:lnTo>
                      <a:pt x="91" y="131"/>
                    </a:lnTo>
                    <a:lnTo>
                      <a:pt x="118" y="141"/>
                    </a:lnTo>
                    <a:lnTo>
                      <a:pt x="146" y="149"/>
                    </a:lnTo>
                    <a:lnTo>
                      <a:pt x="162" y="157"/>
                    </a:lnTo>
                    <a:lnTo>
                      <a:pt x="171" y="164"/>
                    </a:lnTo>
                    <a:lnTo>
                      <a:pt x="177" y="174"/>
                    </a:lnTo>
                    <a:lnTo>
                      <a:pt x="175" y="185"/>
                    </a:lnTo>
                    <a:lnTo>
                      <a:pt x="188" y="181"/>
                    </a:lnTo>
                    <a:lnTo>
                      <a:pt x="203" y="176"/>
                    </a:lnTo>
                    <a:lnTo>
                      <a:pt x="213" y="180"/>
                    </a:lnTo>
                    <a:lnTo>
                      <a:pt x="218" y="186"/>
                    </a:lnTo>
                    <a:lnTo>
                      <a:pt x="218" y="201"/>
                    </a:lnTo>
                    <a:lnTo>
                      <a:pt x="219" y="216"/>
                    </a:lnTo>
                    <a:lnTo>
                      <a:pt x="179" y="372"/>
                    </a:lnTo>
                    <a:lnTo>
                      <a:pt x="271" y="190"/>
                    </a:lnTo>
                    <a:lnTo>
                      <a:pt x="285" y="190"/>
                    </a:lnTo>
                    <a:lnTo>
                      <a:pt x="299" y="192"/>
                    </a:lnTo>
                    <a:lnTo>
                      <a:pt x="316" y="200"/>
                    </a:lnTo>
                    <a:lnTo>
                      <a:pt x="336" y="207"/>
                    </a:lnTo>
                    <a:lnTo>
                      <a:pt x="355" y="210"/>
                    </a:lnTo>
                    <a:lnTo>
                      <a:pt x="381" y="216"/>
                    </a:lnTo>
                    <a:lnTo>
                      <a:pt x="402" y="216"/>
                    </a:lnTo>
                    <a:lnTo>
                      <a:pt x="385" y="190"/>
                    </a:lnTo>
                    <a:lnTo>
                      <a:pt x="370" y="167"/>
                    </a:lnTo>
                    <a:lnTo>
                      <a:pt x="358" y="148"/>
                    </a:lnTo>
                    <a:lnTo>
                      <a:pt x="345" y="128"/>
                    </a:lnTo>
                    <a:lnTo>
                      <a:pt x="337" y="114"/>
                    </a:lnTo>
                    <a:lnTo>
                      <a:pt x="329" y="98"/>
                    </a:lnTo>
                    <a:lnTo>
                      <a:pt x="303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7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61" name="Freeform 175"/>
              <p:cNvSpPr>
                <a:spLocks/>
              </p:cNvSpPr>
              <p:nvPr/>
            </p:nvSpPr>
            <p:spPr bwMode="auto">
              <a:xfrm>
                <a:off x="3889" y="3202"/>
                <a:ext cx="98" cy="20"/>
              </a:xfrm>
              <a:custGeom>
                <a:avLst/>
                <a:gdLst>
                  <a:gd name="T0" fmla="*/ 0 w 195"/>
                  <a:gd name="T1" fmla="*/ 1 h 40"/>
                  <a:gd name="T2" fmla="*/ 1 w 195"/>
                  <a:gd name="T3" fmla="*/ 1 h 40"/>
                  <a:gd name="T4" fmla="*/ 1 w 195"/>
                  <a:gd name="T5" fmla="*/ 1 h 40"/>
                  <a:gd name="T6" fmla="*/ 1 w 195"/>
                  <a:gd name="T7" fmla="*/ 0 h 40"/>
                  <a:gd name="T8" fmla="*/ 1 w 195"/>
                  <a:gd name="T9" fmla="*/ 1 h 40"/>
                  <a:gd name="T10" fmla="*/ 1 w 195"/>
                  <a:gd name="T11" fmla="*/ 1 h 40"/>
                  <a:gd name="T12" fmla="*/ 1 w 195"/>
                  <a:gd name="T13" fmla="*/ 1 h 40"/>
                  <a:gd name="T14" fmla="*/ 0 w 195"/>
                  <a:gd name="T15" fmla="*/ 1 h 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5"/>
                  <a:gd name="T25" fmla="*/ 0 h 40"/>
                  <a:gd name="T26" fmla="*/ 195 w 195"/>
                  <a:gd name="T27" fmla="*/ 40 h 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5" h="40">
                    <a:moveTo>
                      <a:pt x="0" y="40"/>
                    </a:moveTo>
                    <a:lnTo>
                      <a:pt x="49" y="35"/>
                    </a:lnTo>
                    <a:lnTo>
                      <a:pt x="123" y="11"/>
                    </a:lnTo>
                    <a:lnTo>
                      <a:pt x="195" y="0"/>
                    </a:lnTo>
                    <a:lnTo>
                      <a:pt x="186" y="30"/>
                    </a:lnTo>
                    <a:lnTo>
                      <a:pt x="132" y="30"/>
                    </a:lnTo>
                    <a:lnTo>
                      <a:pt x="87" y="40"/>
                    </a:lnTo>
                    <a:lnTo>
                      <a:pt x="0" y="40"/>
                    </a:lnTo>
                    <a:close/>
                  </a:path>
                </a:pathLst>
              </a:custGeom>
              <a:solidFill>
                <a:srgbClr val="FF9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62" name="Freeform 176"/>
              <p:cNvSpPr>
                <a:spLocks/>
              </p:cNvSpPr>
              <p:nvPr/>
            </p:nvSpPr>
            <p:spPr bwMode="auto">
              <a:xfrm>
                <a:off x="3745" y="3197"/>
                <a:ext cx="114" cy="19"/>
              </a:xfrm>
              <a:custGeom>
                <a:avLst/>
                <a:gdLst>
                  <a:gd name="T0" fmla="*/ 0 w 230"/>
                  <a:gd name="T1" fmla="*/ 0 h 39"/>
                  <a:gd name="T2" fmla="*/ 0 w 230"/>
                  <a:gd name="T3" fmla="*/ 0 h 39"/>
                  <a:gd name="T4" fmla="*/ 0 w 230"/>
                  <a:gd name="T5" fmla="*/ 0 h 39"/>
                  <a:gd name="T6" fmla="*/ 0 w 230"/>
                  <a:gd name="T7" fmla="*/ 0 h 39"/>
                  <a:gd name="T8" fmla="*/ 0 w 230"/>
                  <a:gd name="T9" fmla="*/ 0 h 39"/>
                  <a:gd name="T10" fmla="*/ 0 w 230"/>
                  <a:gd name="T11" fmla="*/ 0 h 39"/>
                  <a:gd name="T12" fmla="*/ 0 w 230"/>
                  <a:gd name="T13" fmla="*/ 0 h 39"/>
                  <a:gd name="T14" fmla="*/ 0 w 230"/>
                  <a:gd name="T15" fmla="*/ 0 h 3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30"/>
                  <a:gd name="T25" fmla="*/ 0 h 39"/>
                  <a:gd name="T26" fmla="*/ 230 w 230"/>
                  <a:gd name="T27" fmla="*/ 39 h 3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30" h="39">
                    <a:moveTo>
                      <a:pt x="0" y="5"/>
                    </a:moveTo>
                    <a:lnTo>
                      <a:pt x="64" y="0"/>
                    </a:lnTo>
                    <a:lnTo>
                      <a:pt x="142" y="15"/>
                    </a:lnTo>
                    <a:lnTo>
                      <a:pt x="201" y="30"/>
                    </a:lnTo>
                    <a:lnTo>
                      <a:pt x="230" y="34"/>
                    </a:lnTo>
                    <a:lnTo>
                      <a:pt x="157" y="39"/>
                    </a:lnTo>
                    <a:lnTo>
                      <a:pt x="83" y="3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9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</p:grpSp>
        <p:sp>
          <p:nvSpPr>
            <p:cNvPr id="60" name="Freeform 177"/>
            <p:cNvSpPr>
              <a:spLocks/>
            </p:cNvSpPr>
            <p:nvPr/>
          </p:nvSpPr>
          <p:spPr bwMode="auto">
            <a:xfrm>
              <a:off x="3366" y="3048"/>
              <a:ext cx="909" cy="1076"/>
            </a:xfrm>
            <a:custGeom>
              <a:avLst/>
              <a:gdLst>
                <a:gd name="T0" fmla="*/ 3 w 1820"/>
                <a:gd name="T1" fmla="*/ 0 h 2153"/>
                <a:gd name="T2" fmla="*/ 2 w 1820"/>
                <a:gd name="T3" fmla="*/ 0 h 2153"/>
                <a:gd name="T4" fmla="*/ 2 w 1820"/>
                <a:gd name="T5" fmla="*/ 0 h 2153"/>
                <a:gd name="T6" fmla="*/ 2 w 1820"/>
                <a:gd name="T7" fmla="*/ 0 h 2153"/>
                <a:gd name="T8" fmla="*/ 1 w 1820"/>
                <a:gd name="T9" fmla="*/ 0 h 2153"/>
                <a:gd name="T10" fmla="*/ 1 w 1820"/>
                <a:gd name="T11" fmla="*/ 1 h 2153"/>
                <a:gd name="T12" fmla="*/ 0 w 1820"/>
                <a:gd name="T13" fmla="*/ 1 h 2153"/>
                <a:gd name="T14" fmla="*/ 0 w 1820"/>
                <a:gd name="T15" fmla="*/ 1 h 2153"/>
                <a:gd name="T16" fmla="*/ 0 w 1820"/>
                <a:gd name="T17" fmla="*/ 1 h 2153"/>
                <a:gd name="T18" fmla="*/ 0 w 1820"/>
                <a:gd name="T19" fmla="*/ 2 h 2153"/>
                <a:gd name="T20" fmla="*/ 0 w 1820"/>
                <a:gd name="T21" fmla="*/ 3 h 2153"/>
                <a:gd name="T22" fmla="*/ 0 w 1820"/>
                <a:gd name="T23" fmla="*/ 4 h 2153"/>
                <a:gd name="T24" fmla="*/ 0 w 1820"/>
                <a:gd name="T25" fmla="*/ 4 h 2153"/>
                <a:gd name="T26" fmla="*/ 0 w 1820"/>
                <a:gd name="T27" fmla="*/ 5 h 2153"/>
                <a:gd name="T28" fmla="*/ 0 w 1820"/>
                <a:gd name="T29" fmla="*/ 5 h 2153"/>
                <a:gd name="T30" fmla="*/ 1 w 1820"/>
                <a:gd name="T31" fmla="*/ 6 h 2153"/>
                <a:gd name="T32" fmla="*/ 1 w 1820"/>
                <a:gd name="T33" fmla="*/ 7 h 2153"/>
                <a:gd name="T34" fmla="*/ 1 w 1820"/>
                <a:gd name="T35" fmla="*/ 8 h 2153"/>
                <a:gd name="T36" fmla="*/ 5 w 1820"/>
                <a:gd name="T37" fmla="*/ 7 h 2153"/>
                <a:gd name="T38" fmla="*/ 5 w 1820"/>
                <a:gd name="T39" fmla="*/ 7 h 2153"/>
                <a:gd name="T40" fmla="*/ 6 w 1820"/>
                <a:gd name="T41" fmla="*/ 6 h 2153"/>
                <a:gd name="T42" fmla="*/ 6 w 1820"/>
                <a:gd name="T43" fmla="*/ 6 h 2153"/>
                <a:gd name="T44" fmla="*/ 7 w 1820"/>
                <a:gd name="T45" fmla="*/ 5 h 2153"/>
                <a:gd name="T46" fmla="*/ 7 w 1820"/>
                <a:gd name="T47" fmla="*/ 5 h 2153"/>
                <a:gd name="T48" fmla="*/ 7 w 1820"/>
                <a:gd name="T49" fmla="*/ 3 h 2153"/>
                <a:gd name="T50" fmla="*/ 7 w 1820"/>
                <a:gd name="T51" fmla="*/ 1 h 2153"/>
                <a:gd name="T52" fmla="*/ 6 w 1820"/>
                <a:gd name="T53" fmla="*/ 1 h 2153"/>
                <a:gd name="T54" fmla="*/ 6 w 1820"/>
                <a:gd name="T55" fmla="*/ 1 h 2153"/>
                <a:gd name="T56" fmla="*/ 5 w 1820"/>
                <a:gd name="T57" fmla="*/ 1 h 2153"/>
                <a:gd name="T58" fmla="*/ 5 w 1820"/>
                <a:gd name="T59" fmla="*/ 0 h 2153"/>
                <a:gd name="T60" fmla="*/ 4 w 1820"/>
                <a:gd name="T61" fmla="*/ 0 h 2153"/>
                <a:gd name="T62" fmla="*/ 4 w 1820"/>
                <a:gd name="T63" fmla="*/ 0 h 2153"/>
                <a:gd name="T64" fmla="*/ 4 w 1820"/>
                <a:gd name="T65" fmla="*/ 0 h 2153"/>
                <a:gd name="T66" fmla="*/ 4 w 1820"/>
                <a:gd name="T67" fmla="*/ 1 h 2153"/>
                <a:gd name="T68" fmla="*/ 3 w 1820"/>
                <a:gd name="T69" fmla="*/ 3 h 2153"/>
                <a:gd name="T70" fmla="*/ 3 w 1820"/>
                <a:gd name="T71" fmla="*/ 0 h 2153"/>
                <a:gd name="T72" fmla="*/ 3 w 1820"/>
                <a:gd name="T73" fmla="*/ 0 h 2153"/>
                <a:gd name="T74" fmla="*/ 3 w 1820"/>
                <a:gd name="T75" fmla="*/ 0 h 2153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20"/>
                <a:gd name="T115" fmla="*/ 0 h 2153"/>
                <a:gd name="T116" fmla="*/ 1820 w 1820"/>
                <a:gd name="T117" fmla="*/ 2153 h 2153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20" h="2153">
                  <a:moveTo>
                    <a:pt x="832" y="0"/>
                  </a:moveTo>
                  <a:lnTo>
                    <a:pt x="799" y="44"/>
                  </a:lnTo>
                  <a:lnTo>
                    <a:pt x="779" y="69"/>
                  </a:lnTo>
                  <a:lnTo>
                    <a:pt x="750" y="92"/>
                  </a:lnTo>
                  <a:lnTo>
                    <a:pt x="715" y="124"/>
                  </a:lnTo>
                  <a:lnTo>
                    <a:pt x="678" y="152"/>
                  </a:lnTo>
                  <a:lnTo>
                    <a:pt x="603" y="174"/>
                  </a:lnTo>
                  <a:lnTo>
                    <a:pt x="530" y="191"/>
                  </a:lnTo>
                  <a:lnTo>
                    <a:pt x="466" y="200"/>
                  </a:lnTo>
                  <a:lnTo>
                    <a:pt x="391" y="221"/>
                  </a:lnTo>
                  <a:lnTo>
                    <a:pt x="328" y="240"/>
                  </a:lnTo>
                  <a:lnTo>
                    <a:pt x="286" y="257"/>
                  </a:lnTo>
                  <a:lnTo>
                    <a:pt x="255" y="270"/>
                  </a:lnTo>
                  <a:lnTo>
                    <a:pt x="180" y="311"/>
                  </a:lnTo>
                  <a:lnTo>
                    <a:pt x="166" y="320"/>
                  </a:lnTo>
                  <a:lnTo>
                    <a:pt x="156" y="331"/>
                  </a:lnTo>
                  <a:lnTo>
                    <a:pt x="150" y="348"/>
                  </a:lnTo>
                  <a:lnTo>
                    <a:pt x="123" y="447"/>
                  </a:lnTo>
                  <a:lnTo>
                    <a:pt x="107" y="515"/>
                  </a:lnTo>
                  <a:lnTo>
                    <a:pt x="86" y="608"/>
                  </a:lnTo>
                  <a:lnTo>
                    <a:pt x="64" y="777"/>
                  </a:lnTo>
                  <a:lnTo>
                    <a:pt x="39" y="899"/>
                  </a:lnTo>
                  <a:lnTo>
                    <a:pt x="29" y="1086"/>
                  </a:lnTo>
                  <a:lnTo>
                    <a:pt x="24" y="1151"/>
                  </a:lnTo>
                  <a:lnTo>
                    <a:pt x="5" y="1209"/>
                  </a:lnTo>
                  <a:lnTo>
                    <a:pt x="0" y="1253"/>
                  </a:lnTo>
                  <a:lnTo>
                    <a:pt x="5" y="1282"/>
                  </a:lnTo>
                  <a:lnTo>
                    <a:pt x="49" y="1361"/>
                  </a:lnTo>
                  <a:lnTo>
                    <a:pt x="113" y="1450"/>
                  </a:lnTo>
                  <a:lnTo>
                    <a:pt x="166" y="1475"/>
                  </a:lnTo>
                  <a:lnTo>
                    <a:pt x="304" y="1557"/>
                  </a:lnTo>
                  <a:lnTo>
                    <a:pt x="391" y="1597"/>
                  </a:lnTo>
                  <a:lnTo>
                    <a:pt x="353" y="1773"/>
                  </a:lnTo>
                  <a:lnTo>
                    <a:pt x="333" y="1891"/>
                  </a:lnTo>
                  <a:lnTo>
                    <a:pt x="323" y="2009"/>
                  </a:lnTo>
                  <a:lnTo>
                    <a:pt x="323" y="2153"/>
                  </a:lnTo>
                  <a:lnTo>
                    <a:pt x="1505" y="2153"/>
                  </a:lnTo>
                  <a:lnTo>
                    <a:pt x="1495" y="2028"/>
                  </a:lnTo>
                  <a:lnTo>
                    <a:pt x="1475" y="1891"/>
                  </a:lnTo>
                  <a:lnTo>
                    <a:pt x="1475" y="1812"/>
                  </a:lnTo>
                  <a:lnTo>
                    <a:pt x="1466" y="1705"/>
                  </a:lnTo>
                  <a:lnTo>
                    <a:pt x="1550" y="1671"/>
                  </a:lnTo>
                  <a:lnTo>
                    <a:pt x="1614" y="1627"/>
                  </a:lnTo>
                  <a:lnTo>
                    <a:pt x="1731" y="1538"/>
                  </a:lnTo>
                  <a:lnTo>
                    <a:pt x="1790" y="1519"/>
                  </a:lnTo>
                  <a:lnTo>
                    <a:pt x="1809" y="1470"/>
                  </a:lnTo>
                  <a:lnTo>
                    <a:pt x="1820" y="1400"/>
                  </a:lnTo>
                  <a:lnTo>
                    <a:pt x="1820" y="1282"/>
                  </a:lnTo>
                  <a:lnTo>
                    <a:pt x="1820" y="978"/>
                  </a:lnTo>
                  <a:lnTo>
                    <a:pt x="1809" y="772"/>
                  </a:lnTo>
                  <a:lnTo>
                    <a:pt x="1815" y="564"/>
                  </a:lnTo>
                  <a:lnTo>
                    <a:pt x="1812" y="504"/>
                  </a:lnTo>
                  <a:lnTo>
                    <a:pt x="1804" y="474"/>
                  </a:lnTo>
                  <a:lnTo>
                    <a:pt x="1788" y="456"/>
                  </a:lnTo>
                  <a:lnTo>
                    <a:pt x="1771" y="440"/>
                  </a:lnTo>
                  <a:lnTo>
                    <a:pt x="1687" y="390"/>
                  </a:lnTo>
                  <a:lnTo>
                    <a:pt x="1574" y="329"/>
                  </a:lnTo>
                  <a:lnTo>
                    <a:pt x="1466" y="279"/>
                  </a:lnTo>
                  <a:lnTo>
                    <a:pt x="1363" y="240"/>
                  </a:lnTo>
                  <a:lnTo>
                    <a:pt x="1295" y="215"/>
                  </a:lnTo>
                  <a:lnTo>
                    <a:pt x="1181" y="92"/>
                  </a:lnTo>
                  <a:lnTo>
                    <a:pt x="1142" y="44"/>
                  </a:lnTo>
                  <a:lnTo>
                    <a:pt x="1179" y="135"/>
                  </a:lnTo>
                  <a:lnTo>
                    <a:pt x="1190" y="157"/>
                  </a:lnTo>
                  <a:lnTo>
                    <a:pt x="1196" y="179"/>
                  </a:lnTo>
                  <a:lnTo>
                    <a:pt x="1203" y="202"/>
                  </a:lnTo>
                  <a:lnTo>
                    <a:pt x="1207" y="231"/>
                  </a:lnTo>
                  <a:lnTo>
                    <a:pt x="1195" y="277"/>
                  </a:lnTo>
                  <a:lnTo>
                    <a:pt x="1162" y="348"/>
                  </a:lnTo>
                  <a:lnTo>
                    <a:pt x="956" y="929"/>
                  </a:lnTo>
                  <a:lnTo>
                    <a:pt x="854" y="456"/>
                  </a:lnTo>
                  <a:lnTo>
                    <a:pt x="788" y="253"/>
                  </a:lnTo>
                  <a:lnTo>
                    <a:pt x="781" y="204"/>
                  </a:lnTo>
                  <a:lnTo>
                    <a:pt x="781" y="157"/>
                  </a:lnTo>
                  <a:lnTo>
                    <a:pt x="795" y="122"/>
                  </a:lnTo>
                  <a:lnTo>
                    <a:pt x="832" y="0"/>
                  </a:lnTo>
                  <a:close/>
                </a:path>
              </a:pathLst>
            </a:custGeom>
            <a:solidFill>
              <a:srgbClr val="5F5F7F"/>
            </a:solidFill>
            <a:ln w="4763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050"/>
            </a:p>
          </p:txBody>
        </p:sp>
        <p:grpSp>
          <p:nvGrpSpPr>
            <p:cNvPr id="61" name="Group 178"/>
            <p:cNvGrpSpPr>
              <a:grpSpLocks/>
            </p:cNvGrpSpPr>
            <p:nvPr/>
          </p:nvGrpSpPr>
          <p:grpSpPr bwMode="auto">
            <a:xfrm>
              <a:off x="3684" y="3648"/>
              <a:ext cx="319" cy="474"/>
              <a:chOff x="3684" y="3648"/>
              <a:chExt cx="319" cy="474"/>
            </a:xfrm>
          </p:grpSpPr>
          <p:sp>
            <p:nvSpPr>
              <p:cNvPr id="156" name="Oval 179"/>
              <p:cNvSpPr>
                <a:spLocks noChangeArrowheads="1"/>
              </p:cNvSpPr>
              <p:nvPr/>
            </p:nvSpPr>
            <p:spPr bwMode="auto">
              <a:xfrm>
                <a:off x="3900" y="4085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2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7" name="Oval 180"/>
              <p:cNvSpPr>
                <a:spLocks noChangeArrowheads="1"/>
              </p:cNvSpPr>
              <p:nvPr/>
            </p:nvSpPr>
            <p:spPr bwMode="auto">
              <a:xfrm>
                <a:off x="3970" y="3648"/>
                <a:ext cx="33" cy="32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2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8" name="Oval 181"/>
              <p:cNvSpPr>
                <a:spLocks noChangeArrowheads="1"/>
              </p:cNvSpPr>
              <p:nvPr/>
            </p:nvSpPr>
            <p:spPr bwMode="auto">
              <a:xfrm>
                <a:off x="3684" y="4090"/>
                <a:ext cx="32" cy="32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2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2" name="Group 182"/>
            <p:cNvGrpSpPr>
              <a:grpSpLocks/>
            </p:cNvGrpSpPr>
            <p:nvPr/>
          </p:nvGrpSpPr>
          <p:grpSpPr bwMode="auto">
            <a:xfrm>
              <a:off x="3461" y="3448"/>
              <a:ext cx="939" cy="452"/>
              <a:chOff x="3461" y="3448"/>
              <a:chExt cx="939" cy="452"/>
            </a:xfrm>
          </p:grpSpPr>
          <p:sp>
            <p:nvSpPr>
              <p:cNvPr id="149" name="Freeform 183"/>
              <p:cNvSpPr>
                <a:spLocks/>
              </p:cNvSpPr>
              <p:nvPr/>
            </p:nvSpPr>
            <p:spPr bwMode="auto">
              <a:xfrm>
                <a:off x="3461" y="3448"/>
                <a:ext cx="939" cy="452"/>
              </a:xfrm>
              <a:custGeom>
                <a:avLst/>
                <a:gdLst>
                  <a:gd name="T0" fmla="*/ 0 w 1879"/>
                  <a:gd name="T1" fmla="*/ 2 h 903"/>
                  <a:gd name="T2" fmla="*/ 1 w 1879"/>
                  <a:gd name="T3" fmla="*/ 0 h 903"/>
                  <a:gd name="T4" fmla="*/ 1 w 1879"/>
                  <a:gd name="T5" fmla="*/ 0 h 903"/>
                  <a:gd name="T6" fmla="*/ 3 w 1879"/>
                  <a:gd name="T7" fmla="*/ 3 h 903"/>
                  <a:gd name="T8" fmla="*/ 4 w 1879"/>
                  <a:gd name="T9" fmla="*/ 3 h 903"/>
                  <a:gd name="T10" fmla="*/ 4 w 1879"/>
                  <a:gd name="T11" fmla="*/ 3 h 903"/>
                  <a:gd name="T12" fmla="*/ 4 w 1879"/>
                  <a:gd name="T13" fmla="*/ 3 h 903"/>
                  <a:gd name="T14" fmla="*/ 7 w 1879"/>
                  <a:gd name="T15" fmla="*/ 2 h 903"/>
                  <a:gd name="T16" fmla="*/ 7 w 1879"/>
                  <a:gd name="T17" fmla="*/ 2 h 903"/>
                  <a:gd name="T18" fmla="*/ 7 w 1879"/>
                  <a:gd name="T19" fmla="*/ 2 h 903"/>
                  <a:gd name="T20" fmla="*/ 7 w 1879"/>
                  <a:gd name="T21" fmla="*/ 2 h 903"/>
                  <a:gd name="T22" fmla="*/ 7 w 1879"/>
                  <a:gd name="T23" fmla="*/ 2 h 903"/>
                  <a:gd name="T24" fmla="*/ 7 w 1879"/>
                  <a:gd name="T25" fmla="*/ 2 h 903"/>
                  <a:gd name="T26" fmla="*/ 7 w 1879"/>
                  <a:gd name="T27" fmla="*/ 2 h 903"/>
                  <a:gd name="T28" fmla="*/ 7 w 1879"/>
                  <a:gd name="T29" fmla="*/ 2 h 903"/>
                  <a:gd name="T30" fmla="*/ 7 w 1879"/>
                  <a:gd name="T31" fmla="*/ 2 h 903"/>
                  <a:gd name="T32" fmla="*/ 7 w 1879"/>
                  <a:gd name="T33" fmla="*/ 2 h 903"/>
                  <a:gd name="T34" fmla="*/ 6 w 1879"/>
                  <a:gd name="T35" fmla="*/ 2 h 903"/>
                  <a:gd name="T36" fmla="*/ 3 w 1879"/>
                  <a:gd name="T37" fmla="*/ 3 h 903"/>
                  <a:gd name="T38" fmla="*/ 2 w 1879"/>
                  <a:gd name="T39" fmla="*/ 4 h 903"/>
                  <a:gd name="T40" fmla="*/ 1 w 1879"/>
                  <a:gd name="T41" fmla="*/ 4 h 903"/>
                  <a:gd name="T42" fmla="*/ 1 w 1879"/>
                  <a:gd name="T43" fmla="*/ 4 h 903"/>
                  <a:gd name="T44" fmla="*/ 0 w 1879"/>
                  <a:gd name="T45" fmla="*/ 2 h 90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879"/>
                  <a:gd name="T70" fmla="*/ 0 h 903"/>
                  <a:gd name="T71" fmla="*/ 1879 w 1879"/>
                  <a:gd name="T72" fmla="*/ 903 h 90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879" h="903">
                    <a:moveTo>
                      <a:pt x="0" y="303"/>
                    </a:moveTo>
                    <a:lnTo>
                      <a:pt x="428" y="0"/>
                    </a:lnTo>
                    <a:lnTo>
                      <a:pt x="451" y="0"/>
                    </a:lnTo>
                    <a:lnTo>
                      <a:pt x="1015" y="653"/>
                    </a:lnTo>
                    <a:lnTo>
                      <a:pt x="1187" y="597"/>
                    </a:lnTo>
                    <a:lnTo>
                      <a:pt x="1197" y="574"/>
                    </a:lnTo>
                    <a:lnTo>
                      <a:pt x="1210" y="549"/>
                    </a:lnTo>
                    <a:lnTo>
                      <a:pt x="1796" y="328"/>
                    </a:lnTo>
                    <a:lnTo>
                      <a:pt x="1834" y="316"/>
                    </a:lnTo>
                    <a:lnTo>
                      <a:pt x="1852" y="316"/>
                    </a:lnTo>
                    <a:lnTo>
                      <a:pt x="1865" y="320"/>
                    </a:lnTo>
                    <a:lnTo>
                      <a:pt x="1870" y="325"/>
                    </a:lnTo>
                    <a:lnTo>
                      <a:pt x="1873" y="333"/>
                    </a:lnTo>
                    <a:lnTo>
                      <a:pt x="1879" y="345"/>
                    </a:lnTo>
                    <a:lnTo>
                      <a:pt x="1871" y="362"/>
                    </a:lnTo>
                    <a:lnTo>
                      <a:pt x="1864" y="372"/>
                    </a:lnTo>
                    <a:lnTo>
                      <a:pt x="1837" y="387"/>
                    </a:lnTo>
                    <a:lnTo>
                      <a:pt x="1702" y="453"/>
                    </a:lnTo>
                    <a:lnTo>
                      <a:pt x="1010" y="697"/>
                    </a:lnTo>
                    <a:lnTo>
                      <a:pt x="530" y="903"/>
                    </a:lnTo>
                    <a:lnTo>
                      <a:pt x="501" y="893"/>
                    </a:lnTo>
                    <a:lnTo>
                      <a:pt x="476" y="878"/>
                    </a:lnTo>
                    <a:lnTo>
                      <a:pt x="0" y="30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grpSp>
            <p:nvGrpSpPr>
              <p:cNvPr id="150" name="Group 184"/>
              <p:cNvGrpSpPr>
                <a:grpSpLocks/>
              </p:cNvGrpSpPr>
              <p:nvPr/>
            </p:nvGrpSpPr>
            <p:grpSpPr bwMode="auto">
              <a:xfrm>
                <a:off x="3679" y="3451"/>
                <a:ext cx="712" cy="336"/>
                <a:chOff x="3679" y="3451"/>
                <a:chExt cx="712" cy="336"/>
              </a:xfrm>
            </p:grpSpPr>
            <p:sp>
              <p:nvSpPr>
                <p:cNvPr id="151" name="Line 185"/>
                <p:cNvSpPr>
                  <a:spLocks noChangeShapeType="1"/>
                </p:cNvSpPr>
                <p:nvPr/>
              </p:nvSpPr>
              <p:spPr bwMode="auto">
                <a:xfrm>
                  <a:off x="3679" y="3451"/>
                  <a:ext cx="287" cy="336"/>
                </a:xfrm>
                <a:prstGeom prst="line">
                  <a:avLst/>
                </a:prstGeom>
                <a:noFill/>
                <a:ln w="12700">
                  <a:solidFill>
                    <a:srgbClr val="3F3F3F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grpSp>
              <p:nvGrpSpPr>
                <p:cNvPr id="152" name="Group 186"/>
                <p:cNvGrpSpPr>
                  <a:grpSpLocks/>
                </p:cNvGrpSpPr>
                <p:nvPr/>
              </p:nvGrpSpPr>
              <p:grpSpPr bwMode="auto">
                <a:xfrm>
                  <a:off x="3966" y="3618"/>
                  <a:ext cx="425" cy="169"/>
                  <a:chOff x="3966" y="3618"/>
                  <a:chExt cx="425" cy="169"/>
                </a:xfrm>
              </p:grpSpPr>
              <p:sp>
                <p:nvSpPr>
                  <p:cNvPr id="153" name="Line 18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966" y="3664"/>
                    <a:ext cx="346" cy="123"/>
                  </a:xfrm>
                  <a:prstGeom prst="line">
                    <a:avLst/>
                  </a:prstGeom>
                  <a:noFill/>
                  <a:ln w="12700">
                    <a:solidFill>
                      <a:srgbClr val="3F3F3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154" name="Line 18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4312" y="3625"/>
                    <a:ext cx="79" cy="39"/>
                  </a:xfrm>
                  <a:prstGeom prst="line">
                    <a:avLst/>
                  </a:prstGeom>
                  <a:noFill/>
                  <a:ln w="12700">
                    <a:solidFill>
                      <a:srgbClr val="3F3F3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155" name="Line 18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4062" y="3618"/>
                    <a:ext cx="326" cy="122"/>
                  </a:xfrm>
                  <a:prstGeom prst="line">
                    <a:avLst/>
                  </a:prstGeom>
                  <a:noFill/>
                  <a:ln w="4763">
                    <a:solidFill>
                      <a:srgbClr val="3F3F3F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</p:grpSp>
          </p:grpSp>
        </p:grpSp>
        <p:grpSp>
          <p:nvGrpSpPr>
            <p:cNvPr id="63" name="Group 190"/>
            <p:cNvGrpSpPr>
              <a:grpSpLocks/>
            </p:cNvGrpSpPr>
            <p:nvPr/>
          </p:nvGrpSpPr>
          <p:grpSpPr bwMode="auto">
            <a:xfrm>
              <a:off x="3637" y="3116"/>
              <a:ext cx="432" cy="562"/>
              <a:chOff x="3637" y="3116"/>
              <a:chExt cx="432" cy="562"/>
            </a:xfrm>
          </p:grpSpPr>
          <p:sp>
            <p:nvSpPr>
              <p:cNvPr id="147" name="Freeform 191"/>
              <p:cNvSpPr>
                <a:spLocks/>
              </p:cNvSpPr>
              <p:nvPr/>
            </p:nvSpPr>
            <p:spPr bwMode="auto">
              <a:xfrm>
                <a:off x="3637" y="3116"/>
                <a:ext cx="225" cy="562"/>
              </a:xfrm>
              <a:custGeom>
                <a:avLst/>
                <a:gdLst>
                  <a:gd name="T0" fmla="*/ 0 w 452"/>
                  <a:gd name="T1" fmla="*/ 0 h 1125"/>
                  <a:gd name="T2" fmla="*/ 0 w 452"/>
                  <a:gd name="T3" fmla="*/ 0 h 1125"/>
                  <a:gd name="T4" fmla="*/ 0 w 452"/>
                  <a:gd name="T5" fmla="*/ 0 h 1125"/>
                  <a:gd name="T6" fmla="*/ 0 w 452"/>
                  <a:gd name="T7" fmla="*/ 0 h 1125"/>
                  <a:gd name="T8" fmla="*/ 0 w 452"/>
                  <a:gd name="T9" fmla="*/ 1 h 1125"/>
                  <a:gd name="T10" fmla="*/ 0 w 452"/>
                  <a:gd name="T11" fmla="*/ 1 h 1125"/>
                  <a:gd name="T12" fmla="*/ 0 w 452"/>
                  <a:gd name="T13" fmla="*/ 2 h 1125"/>
                  <a:gd name="T14" fmla="*/ 1 w 452"/>
                  <a:gd name="T15" fmla="*/ 4 h 1125"/>
                  <a:gd name="T16" fmla="*/ 0 w 452"/>
                  <a:gd name="T17" fmla="*/ 1 h 1125"/>
                  <a:gd name="T18" fmla="*/ 0 w 452"/>
                  <a:gd name="T19" fmla="*/ 0 h 1125"/>
                  <a:gd name="T20" fmla="*/ 0 w 452"/>
                  <a:gd name="T21" fmla="*/ 0 h 1125"/>
                  <a:gd name="T22" fmla="*/ 0 w 452"/>
                  <a:gd name="T23" fmla="*/ 0 h 1125"/>
                  <a:gd name="T24" fmla="*/ 0 w 452"/>
                  <a:gd name="T25" fmla="*/ 0 h 112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52"/>
                  <a:gd name="T40" fmla="*/ 0 h 1125"/>
                  <a:gd name="T41" fmla="*/ 452 w 452"/>
                  <a:gd name="T42" fmla="*/ 1125 h 112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52" h="1125">
                    <a:moveTo>
                      <a:pt x="162" y="0"/>
                    </a:moveTo>
                    <a:lnTo>
                      <a:pt x="25" y="137"/>
                    </a:lnTo>
                    <a:lnTo>
                      <a:pt x="5" y="186"/>
                    </a:lnTo>
                    <a:lnTo>
                      <a:pt x="147" y="231"/>
                    </a:lnTo>
                    <a:lnTo>
                      <a:pt x="11" y="343"/>
                    </a:lnTo>
                    <a:lnTo>
                      <a:pt x="83" y="476"/>
                    </a:lnTo>
                    <a:lnTo>
                      <a:pt x="202" y="689"/>
                    </a:lnTo>
                    <a:lnTo>
                      <a:pt x="452" y="1125"/>
                    </a:lnTo>
                    <a:lnTo>
                      <a:pt x="0" y="349"/>
                    </a:lnTo>
                    <a:lnTo>
                      <a:pt x="132" y="235"/>
                    </a:lnTo>
                    <a:lnTo>
                      <a:pt x="0" y="192"/>
                    </a:lnTo>
                    <a:lnTo>
                      <a:pt x="25" y="137"/>
                    </a:lnTo>
                    <a:lnTo>
                      <a:pt x="16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48" name="Freeform 192"/>
              <p:cNvSpPr>
                <a:spLocks/>
              </p:cNvSpPr>
              <p:nvPr/>
            </p:nvSpPr>
            <p:spPr bwMode="auto">
              <a:xfrm>
                <a:off x="3832" y="3168"/>
                <a:ext cx="237" cy="499"/>
              </a:xfrm>
              <a:custGeom>
                <a:avLst/>
                <a:gdLst>
                  <a:gd name="T0" fmla="*/ 1 w 475"/>
                  <a:gd name="T1" fmla="*/ 0 h 997"/>
                  <a:gd name="T2" fmla="*/ 1 w 475"/>
                  <a:gd name="T3" fmla="*/ 1 h 997"/>
                  <a:gd name="T4" fmla="*/ 1 w 475"/>
                  <a:gd name="T5" fmla="*/ 1 h 997"/>
                  <a:gd name="T6" fmla="*/ 1 w 475"/>
                  <a:gd name="T7" fmla="*/ 1 h 997"/>
                  <a:gd name="T8" fmla="*/ 0 w 475"/>
                  <a:gd name="T9" fmla="*/ 4 h 997"/>
                  <a:gd name="T10" fmla="*/ 1 w 475"/>
                  <a:gd name="T11" fmla="*/ 1 h 997"/>
                  <a:gd name="T12" fmla="*/ 1 w 475"/>
                  <a:gd name="T13" fmla="*/ 1 h 997"/>
                  <a:gd name="T14" fmla="*/ 1 w 475"/>
                  <a:gd name="T15" fmla="*/ 1 h 997"/>
                  <a:gd name="T16" fmla="*/ 1 w 475"/>
                  <a:gd name="T17" fmla="*/ 0 h 9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75"/>
                  <a:gd name="T28" fmla="*/ 0 h 997"/>
                  <a:gd name="T29" fmla="*/ 475 w 475"/>
                  <a:gd name="T30" fmla="*/ 997 h 99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75" h="997">
                    <a:moveTo>
                      <a:pt x="386" y="0"/>
                    </a:moveTo>
                    <a:lnTo>
                      <a:pt x="465" y="137"/>
                    </a:lnTo>
                    <a:lnTo>
                      <a:pt x="352" y="177"/>
                    </a:lnTo>
                    <a:lnTo>
                      <a:pt x="475" y="255"/>
                    </a:lnTo>
                    <a:lnTo>
                      <a:pt x="0" y="997"/>
                    </a:lnTo>
                    <a:lnTo>
                      <a:pt x="460" y="255"/>
                    </a:lnTo>
                    <a:lnTo>
                      <a:pt x="342" y="177"/>
                    </a:lnTo>
                    <a:lnTo>
                      <a:pt x="460" y="132"/>
                    </a:lnTo>
                    <a:lnTo>
                      <a:pt x="38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</p:grpSp>
        <p:grpSp>
          <p:nvGrpSpPr>
            <p:cNvPr id="64" name="Group 193"/>
            <p:cNvGrpSpPr>
              <a:grpSpLocks/>
            </p:cNvGrpSpPr>
            <p:nvPr/>
          </p:nvGrpSpPr>
          <p:grpSpPr bwMode="auto">
            <a:xfrm>
              <a:off x="3698" y="3682"/>
              <a:ext cx="297" cy="243"/>
              <a:chOff x="3698" y="3682"/>
              <a:chExt cx="297" cy="243"/>
            </a:xfrm>
          </p:grpSpPr>
          <p:sp>
            <p:nvSpPr>
              <p:cNvPr id="140" name="Freeform 194"/>
              <p:cNvSpPr>
                <a:spLocks/>
              </p:cNvSpPr>
              <p:nvPr/>
            </p:nvSpPr>
            <p:spPr bwMode="auto">
              <a:xfrm>
                <a:off x="3698" y="3737"/>
                <a:ext cx="297" cy="188"/>
              </a:xfrm>
              <a:custGeom>
                <a:avLst/>
                <a:gdLst>
                  <a:gd name="T0" fmla="*/ 3 w 594"/>
                  <a:gd name="T1" fmla="*/ 1 h 375"/>
                  <a:gd name="T2" fmla="*/ 2 w 594"/>
                  <a:gd name="T3" fmla="*/ 1 h 375"/>
                  <a:gd name="T4" fmla="*/ 2 w 594"/>
                  <a:gd name="T5" fmla="*/ 1 h 375"/>
                  <a:gd name="T6" fmla="*/ 2 w 594"/>
                  <a:gd name="T7" fmla="*/ 1 h 375"/>
                  <a:gd name="T8" fmla="*/ 2 w 594"/>
                  <a:gd name="T9" fmla="*/ 1 h 375"/>
                  <a:gd name="T10" fmla="*/ 2 w 594"/>
                  <a:gd name="T11" fmla="*/ 1 h 375"/>
                  <a:gd name="T12" fmla="*/ 2 w 594"/>
                  <a:gd name="T13" fmla="*/ 1 h 375"/>
                  <a:gd name="T14" fmla="*/ 2 w 594"/>
                  <a:gd name="T15" fmla="*/ 1 h 375"/>
                  <a:gd name="T16" fmla="*/ 2 w 594"/>
                  <a:gd name="T17" fmla="*/ 1 h 375"/>
                  <a:gd name="T18" fmla="*/ 1 w 594"/>
                  <a:gd name="T19" fmla="*/ 1 h 375"/>
                  <a:gd name="T20" fmla="*/ 1 w 594"/>
                  <a:gd name="T21" fmla="*/ 1 h 375"/>
                  <a:gd name="T22" fmla="*/ 1 w 594"/>
                  <a:gd name="T23" fmla="*/ 1 h 375"/>
                  <a:gd name="T24" fmla="*/ 1 w 594"/>
                  <a:gd name="T25" fmla="*/ 1 h 375"/>
                  <a:gd name="T26" fmla="*/ 1 w 594"/>
                  <a:gd name="T27" fmla="*/ 1 h 375"/>
                  <a:gd name="T28" fmla="*/ 1 w 594"/>
                  <a:gd name="T29" fmla="*/ 1 h 375"/>
                  <a:gd name="T30" fmla="*/ 1 w 594"/>
                  <a:gd name="T31" fmla="*/ 1 h 375"/>
                  <a:gd name="T32" fmla="*/ 1 w 594"/>
                  <a:gd name="T33" fmla="*/ 1 h 375"/>
                  <a:gd name="T34" fmla="*/ 1 w 594"/>
                  <a:gd name="T35" fmla="*/ 1 h 375"/>
                  <a:gd name="T36" fmla="*/ 1 w 594"/>
                  <a:gd name="T37" fmla="*/ 0 h 375"/>
                  <a:gd name="T38" fmla="*/ 1 w 594"/>
                  <a:gd name="T39" fmla="*/ 1 h 375"/>
                  <a:gd name="T40" fmla="*/ 1 w 594"/>
                  <a:gd name="T41" fmla="*/ 1 h 375"/>
                  <a:gd name="T42" fmla="*/ 1 w 594"/>
                  <a:gd name="T43" fmla="*/ 1 h 375"/>
                  <a:gd name="T44" fmla="*/ 1 w 594"/>
                  <a:gd name="T45" fmla="*/ 1 h 375"/>
                  <a:gd name="T46" fmla="*/ 1 w 594"/>
                  <a:gd name="T47" fmla="*/ 1 h 375"/>
                  <a:gd name="T48" fmla="*/ 1 w 594"/>
                  <a:gd name="T49" fmla="*/ 1 h 375"/>
                  <a:gd name="T50" fmla="*/ 1 w 594"/>
                  <a:gd name="T51" fmla="*/ 1 h 375"/>
                  <a:gd name="T52" fmla="*/ 1 w 594"/>
                  <a:gd name="T53" fmla="*/ 1 h 375"/>
                  <a:gd name="T54" fmla="*/ 1 w 594"/>
                  <a:gd name="T55" fmla="*/ 1 h 375"/>
                  <a:gd name="T56" fmla="*/ 1 w 594"/>
                  <a:gd name="T57" fmla="*/ 2 h 375"/>
                  <a:gd name="T58" fmla="*/ 1 w 594"/>
                  <a:gd name="T59" fmla="*/ 2 h 375"/>
                  <a:gd name="T60" fmla="*/ 1 w 594"/>
                  <a:gd name="T61" fmla="*/ 2 h 375"/>
                  <a:gd name="T62" fmla="*/ 1 w 594"/>
                  <a:gd name="T63" fmla="*/ 2 h 375"/>
                  <a:gd name="T64" fmla="*/ 1 w 594"/>
                  <a:gd name="T65" fmla="*/ 2 h 375"/>
                  <a:gd name="T66" fmla="*/ 2 w 594"/>
                  <a:gd name="T67" fmla="*/ 2 h 375"/>
                  <a:gd name="T68" fmla="*/ 2 w 594"/>
                  <a:gd name="T69" fmla="*/ 2 h 375"/>
                  <a:gd name="T70" fmla="*/ 3 w 594"/>
                  <a:gd name="T71" fmla="*/ 2 h 375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594"/>
                  <a:gd name="T109" fmla="*/ 0 h 375"/>
                  <a:gd name="T110" fmla="*/ 594 w 594"/>
                  <a:gd name="T111" fmla="*/ 375 h 375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594" h="375">
                    <a:moveTo>
                      <a:pt x="560" y="229"/>
                    </a:moveTo>
                    <a:lnTo>
                      <a:pt x="535" y="233"/>
                    </a:lnTo>
                    <a:lnTo>
                      <a:pt x="516" y="229"/>
                    </a:lnTo>
                    <a:lnTo>
                      <a:pt x="497" y="218"/>
                    </a:lnTo>
                    <a:lnTo>
                      <a:pt x="473" y="211"/>
                    </a:lnTo>
                    <a:lnTo>
                      <a:pt x="452" y="177"/>
                    </a:lnTo>
                    <a:lnTo>
                      <a:pt x="435" y="167"/>
                    </a:lnTo>
                    <a:lnTo>
                      <a:pt x="424" y="169"/>
                    </a:lnTo>
                    <a:lnTo>
                      <a:pt x="414" y="175"/>
                    </a:lnTo>
                    <a:lnTo>
                      <a:pt x="403" y="184"/>
                    </a:lnTo>
                    <a:lnTo>
                      <a:pt x="399" y="197"/>
                    </a:lnTo>
                    <a:lnTo>
                      <a:pt x="397" y="207"/>
                    </a:lnTo>
                    <a:lnTo>
                      <a:pt x="382" y="214"/>
                    </a:lnTo>
                    <a:lnTo>
                      <a:pt x="346" y="224"/>
                    </a:lnTo>
                    <a:lnTo>
                      <a:pt x="306" y="229"/>
                    </a:lnTo>
                    <a:lnTo>
                      <a:pt x="289" y="221"/>
                    </a:lnTo>
                    <a:lnTo>
                      <a:pt x="272" y="214"/>
                    </a:lnTo>
                    <a:lnTo>
                      <a:pt x="259" y="211"/>
                    </a:lnTo>
                    <a:lnTo>
                      <a:pt x="235" y="184"/>
                    </a:lnTo>
                    <a:lnTo>
                      <a:pt x="218" y="172"/>
                    </a:lnTo>
                    <a:lnTo>
                      <a:pt x="191" y="123"/>
                    </a:lnTo>
                    <a:lnTo>
                      <a:pt x="168" y="90"/>
                    </a:lnTo>
                    <a:lnTo>
                      <a:pt x="160" y="67"/>
                    </a:lnTo>
                    <a:lnTo>
                      <a:pt x="143" y="32"/>
                    </a:lnTo>
                    <a:lnTo>
                      <a:pt x="132" y="23"/>
                    </a:lnTo>
                    <a:lnTo>
                      <a:pt x="119" y="17"/>
                    </a:lnTo>
                    <a:lnTo>
                      <a:pt x="108" y="19"/>
                    </a:lnTo>
                    <a:lnTo>
                      <a:pt x="100" y="26"/>
                    </a:lnTo>
                    <a:lnTo>
                      <a:pt x="106" y="48"/>
                    </a:lnTo>
                    <a:lnTo>
                      <a:pt x="114" y="68"/>
                    </a:lnTo>
                    <a:lnTo>
                      <a:pt x="119" y="90"/>
                    </a:lnTo>
                    <a:lnTo>
                      <a:pt x="121" y="107"/>
                    </a:lnTo>
                    <a:lnTo>
                      <a:pt x="98" y="69"/>
                    </a:lnTo>
                    <a:lnTo>
                      <a:pt x="93" y="48"/>
                    </a:lnTo>
                    <a:lnTo>
                      <a:pt x="83" y="24"/>
                    </a:lnTo>
                    <a:lnTo>
                      <a:pt x="73" y="8"/>
                    </a:lnTo>
                    <a:lnTo>
                      <a:pt x="61" y="3"/>
                    </a:lnTo>
                    <a:lnTo>
                      <a:pt x="46" y="0"/>
                    </a:lnTo>
                    <a:lnTo>
                      <a:pt x="32" y="5"/>
                    </a:lnTo>
                    <a:lnTo>
                      <a:pt x="24" y="14"/>
                    </a:lnTo>
                    <a:lnTo>
                      <a:pt x="42" y="55"/>
                    </a:lnTo>
                    <a:lnTo>
                      <a:pt x="30" y="46"/>
                    </a:lnTo>
                    <a:lnTo>
                      <a:pt x="19" y="46"/>
                    </a:lnTo>
                    <a:lnTo>
                      <a:pt x="9" y="51"/>
                    </a:lnTo>
                    <a:lnTo>
                      <a:pt x="0" y="56"/>
                    </a:lnTo>
                    <a:lnTo>
                      <a:pt x="30" y="110"/>
                    </a:lnTo>
                    <a:lnTo>
                      <a:pt x="44" y="152"/>
                    </a:lnTo>
                    <a:lnTo>
                      <a:pt x="30" y="142"/>
                    </a:lnTo>
                    <a:lnTo>
                      <a:pt x="18" y="140"/>
                    </a:lnTo>
                    <a:lnTo>
                      <a:pt x="7" y="142"/>
                    </a:lnTo>
                    <a:lnTo>
                      <a:pt x="0" y="150"/>
                    </a:lnTo>
                    <a:lnTo>
                      <a:pt x="24" y="182"/>
                    </a:lnTo>
                    <a:lnTo>
                      <a:pt x="34" y="199"/>
                    </a:lnTo>
                    <a:lnTo>
                      <a:pt x="34" y="214"/>
                    </a:lnTo>
                    <a:lnTo>
                      <a:pt x="43" y="230"/>
                    </a:lnTo>
                    <a:lnTo>
                      <a:pt x="54" y="246"/>
                    </a:lnTo>
                    <a:lnTo>
                      <a:pt x="68" y="267"/>
                    </a:lnTo>
                    <a:lnTo>
                      <a:pt x="73" y="280"/>
                    </a:lnTo>
                    <a:lnTo>
                      <a:pt x="77" y="285"/>
                    </a:lnTo>
                    <a:lnTo>
                      <a:pt x="88" y="290"/>
                    </a:lnTo>
                    <a:lnTo>
                      <a:pt x="169" y="332"/>
                    </a:lnTo>
                    <a:lnTo>
                      <a:pt x="198" y="351"/>
                    </a:lnTo>
                    <a:lnTo>
                      <a:pt x="208" y="360"/>
                    </a:lnTo>
                    <a:lnTo>
                      <a:pt x="227" y="371"/>
                    </a:lnTo>
                    <a:lnTo>
                      <a:pt x="242" y="373"/>
                    </a:lnTo>
                    <a:lnTo>
                      <a:pt x="254" y="375"/>
                    </a:lnTo>
                    <a:lnTo>
                      <a:pt x="321" y="371"/>
                    </a:lnTo>
                    <a:lnTo>
                      <a:pt x="384" y="366"/>
                    </a:lnTo>
                    <a:lnTo>
                      <a:pt x="438" y="358"/>
                    </a:lnTo>
                    <a:lnTo>
                      <a:pt x="494" y="351"/>
                    </a:lnTo>
                    <a:lnTo>
                      <a:pt x="543" y="339"/>
                    </a:lnTo>
                    <a:lnTo>
                      <a:pt x="594" y="300"/>
                    </a:lnTo>
                    <a:lnTo>
                      <a:pt x="560" y="229"/>
                    </a:lnTo>
                    <a:close/>
                  </a:path>
                </a:pathLst>
              </a:custGeom>
              <a:solidFill>
                <a:srgbClr val="FFD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41" name="Freeform 195"/>
              <p:cNvSpPr>
                <a:spLocks/>
              </p:cNvSpPr>
              <p:nvPr/>
            </p:nvSpPr>
            <p:spPr bwMode="auto">
              <a:xfrm>
                <a:off x="3758" y="3791"/>
                <a:ext cx="58" cy="86"/>
              </a:xfrm>
              <a:custGeom>
                <a:avLst/>
                <a:gdLst>
                  <a:gd name="T0" fmla="*/ 0 w 115"/>
                  <a:gd name="T1" fmla="*/ 0 h 172"/>
                  <a:gd name="T2" fmla="*/ 1 w 115"/>
                  <a:gd name="T3" fmla="*/ 1 h 172"/>
                  <a:gd name="T4" fmla="*/ 1 w 115"/>
                  <a:gd name="T5" fmla="*/ 1 h 172"/>
                  <a:gd name="T6" fmla="*/ 1 w 115"/>
                  <a:gd name="T7" fmla="*/ 1 h 172"/>
                  <a:gd name="T8" fmla="*/ 1 w 115"/>
                  <a:gd name="T9" fmla="*/ 1 h 172"/>
                  <a:gd name="T10" fmla="*/ 1 w 115"/>
                  <a:gd name="T11" fmla="*/ 1 h 172"/>
                  <a:gd name="T12" fmla="*/ 1 w 115"/>
                  <a:gd name="T13" fmla="*/ 1 h 172"/>
                  <a:gd name="T14" fmla="*/ 1 w 115"/>
                  <a:gd name="T15" fmla="*/ 1 h 172"/>
                  <a:gd name="T16" fmla="*/ 1 w 115"/>
                  <a:gd name="T17" fmla="*/ 1 h 172"/>
                  <a:gd name="T18" fmla="*/ 1 w 115"/>
                  <a:gd name="T19" fmla="*/ 1 h 172"/>
                  <a:gd name="T20" fmla="*/ 1 w 115"/>
                  <a:gd name="T21" fmla="*/ 1 h 172"/>
                  <a:gd name="T22" fmla="*/ 1 w 115"/>
                  <a:gd name="T23" fmla="*/ 1 h 172"/>
                  <a:gd name="T24" fmla="*/ 0 w 115"/>
                  <a:gd name="T25" fmla="*/ 0 h 1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15"/>
                  <a:gd name="T40" fmla="*/ 0 h 172"/>
                  <a:gd name="T41" fmla="*/ 115 w 115"/>
                  <a:gd name="T42" fmla="*/ 172 h 17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15" h="172">
                    <a:moveTo>
                      <a:pt x="0" y="0"/>
                    </a:moveTo>
                    <a:lnTo>
                      <a:pt x="33" y="70"/>
                    </a:lnTo>
                    <a:lnTo>
                      <a:pt x="67" y="118"/>
                    </a:lnTo>
                    <a:lnTo>
                      <a:pt x="90" y="140"/>
                    </a:lnTo>
                    <a:lnTo>
                      <a:pt x="96" y="159"/>
                    </a:lnTo>
                    <a:lnTo>
                      <a:pt x="103" y="169"/>
                    </a:lnTo>
                    <a:lnTo>
                      <a:pt x="115" y="172"/>
                    </a:lnTo>
                    <a:lnTo>
                      <a:pt x="103" y="172"/>
                    </a:lnTo>
                    <a:lnTo>
                      <a:pt x="94" y="159"/>
                    </a:lnTo>
                    <a:lnTo>
                      <a:pt x="90" y="147"/>
                    </a:lnTo>
                    <a:lnTo>
                      <a:pt x="45" y="93"/>
                    </a:lnTo>
                    <a:lnTo>
                      <a:pt x="28" y="6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7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42" name="Freeform 196"/>
              <p:cNvSpPr>
                <a:spLocks/>
              </p:cNvSpPr>
              <p:nvPr/>
            </p:nvSpPr>
            <p:spPr bwMode="auto">
              <a:xfrm>
                <a:off x="3719" y="3765"/>
                <a:ext cx="85" cy="128"/>
              </a:xfrm>
              <a:custGeom>
                <a:avLst/>
                <a:gdLst>
                  <a:gd name="T0" fmla="*/ 0 w 171"/>
                  <a:gd name="T1" fmla="*/ 0 h 255"/>
                  <a:gd name="T2" fmla="*/ 0 w 171"/>
                  <a:gd name="T3" fmla="*/ 1 h 255"/>
                  <a:gd name="T4" fmla="*/ 0 w 171"/>
                  <a:gd name="T5" fmla="*/ 1 h 255"/>
                  <a:gd name="T6" fmla="*/ 0 w 171"/>
                  <a:gd name="T7" fmla="*/ 1 h 255"/>
                  <a:gd name="T8" fmla="*/ 0 w 171"/>
                  <a:gd name="T9" fmla="*/ 1 h 255"/>
                  <a:gd name="T10" fmla="*/ 0 w 171"/>
                  <a:gd name="T11" fmla="*/ 1 h 255"/>
                  <a:gd name="T12" fmla="*/ 0 w 171"/>
                  <a:gd name="T13" fmla="*/ 1 h 255"/>
                  <a:gd name="T14" fmla="*/ 0 w 171"/>
                  <a:gd name="T15" fmla="*/ 1 h 255"/>
                  <a:gd name="T16" fmla="*/ 0 w 171"/>
                  <a:gd name="T17" fmla="*/ 1 h 255"/>
                  <a:gd name="T18" fmla="*/ 0 w 171"/>
                  <a:gd name="T19" fmla="*/ 1 h 255"/>
                  <a:gd name="T20" fmla="*/ 0 w 171"/>
                  <a:gd name="T21" fmla="*/ 1 h 255"/>
                  <a:gd name="T22" fmla="*/ 0 w 171"/>
                  <a:gd name="T23" fmla="*/ 1 h 255"/>
                  <a:gd name="T24" fmla="*/ 0 w 171"/>
                  <a:gd name="T25" fmla="*/ 1 h 255"/>
                  <a:gd name="T26" fmla="*/ 0 w 171"/>
                  <a:gd name="T27" fmla="*/ 1 h 255"/>
                  <a:gd name="T28" fmla="*/ 0 w 171"/>
                  <a:gd name="T29" fmla="*/ 1 h 255"/>
                  <a:gd name="T30" fmla="*/ 0 w 171"/>
                  <a:gd name="T31" fmla="*/ 1 h 255"/>
                  <a:gd name="T32" fmla="*/ 0 w 171"/>
                  <a:gd name="T33" fmla="*/ 1 h 255"/>
                  <a:gd name="T34" fmla="*/ 0 w 171"/>
                  <a:gd name="T35" fmla="*/ 1 h 255"/>
                  <a:gd name="T36" fmla="*/ 0 w 171"/>
                  <a:gd name="T37" fmla="*/ 1 h 255"/>
                  <a:gd name="T38" fmla="*/ 0 w 171"/>
                  <a:gd name="T39" fmla="*/ 0 h 25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71"/>
                  <a:gd name="T61" fmla="*/ 0 h 255"/>
                  <a:gd name="T62" fmla="*/ 171 w 171"/>
                  <a:gd name="T63" fmla="*/ 255 h 255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71" h="255">
                    <a:moveTo>
                      <a:pt x="0" y="0"/>
                    </a:moveTo>
                    <a:lnTo>
                      <a:pt x="40" y="101"/>
                    </a:lnTo>
                    <a:lnTo>
                      <a:pt x="46" y="120"/>
                    </a:lnTo>
                    <a:lnTo>
                      <a:pt x="55" y="130"/>
                    </a:lnTo>
                    <a:lnTo>
                      <a:pt x="109" y="199"/>
                    </a:lnTo>
                    <a:lnTo>
                      <a:pt x="125" y="211"/>
                    </a:lnTo>
                    <a:lnTo>
                      <a:pt x="133" y="224"/>
                    </a:lnTo>
                    <a:lnTo>
                      <a:pt x="141" y="238"/>
                    </a:lnTo>
                    <a:lnTo>
                      <a:pt x="157" y="252"/>
                    </a:lnTo>
                    <a:lnTo>
                      <a:pt x="171" y="255"/>
                    </a:lnTo>
                    <a:lnTo>
                      <a:pt x="156" y="252"/>
                    </a:lnTo>
                    <a:lnTo>
                      <a:pt x="140" y="243"/>
                    </a:lnTo>
                    <a:lnTo>
                      <a:pt x="133" y="230"/>
                    </a:lnTo>
                    <a:lnTo>
                      <a:pt x="127" y="219"/>
                    </a:lnTo>
                    <a:lnTo>
                      <a:pt x="96" y="186"/>
                    </a:lnTo>
                    <a:lnTo>
                      <a:pt x="72" y="159"/>
                    </a:lnTo>
                    <a:lnTo>
                      <a:pt x="57" y="136"/>
                    </a:lnTo>
                    <a:lnTo>
                      <a:pt x="44" y="122"/>
                    </a:lnTo>
                    <a:lnTo>
                      <a:pt x="18" y="5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7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43" name="Freeform 197"/>
              <p:cNvSpPr>
                <a:spLocks/>
              </p:cNvSpPr>
              <p:nvPr/>
            </p:nvSpPr>
            <p:spPr bwMode="auto">
              <a:xfrm>
                <a:off x="3786" y="3826"/>
                <a:ext cx="209" cy="99"/>
              </a:xfrm>
              <a:custGeom>
                <a:avLst/>
                <a:gdLst>
                  <a:gd name="T0" fmla="*/ 1 w 419"/>
                  <a:gd name="T1" fmla="*/ 1 h 198"/>
                  <a:gd name="T2" fmla="*/ 1 w 419"/>
                  <a:gd name="T3" fmla="*/ 1 h 198"/>
                  <a:gd name="T4" fmla="*/ 1 w 419"/>
                  <a:gd name="T5" fmla="*/ 1 h 198"/>
                  <a:gd name="T6" fmla="*/ 1 w 419"/>
                  <a:gd name="T7" fmla="*/ 1 h 198"/>
                  <a:gd name="T8" fmla="*/ 1 w 419"/>
                  <a:gd name="T9" fmla="*/ 1 h 198"/>
                  <a:gd name="T10" fmla="*/ 1 w 419"/>
                  <a:gd name="T11" fmla="*/ 0 h 198"/>
                  <a:gd name="T12" fmla="*/ 1 w 419"/>
                  <a:gd name="T13" fmla="*/ 1 h 198"/>
                  <a:gd name="T14" fmla="*/ 1 w 419"/>
                  <a:gd name="T15" fmla="*/ 1 h 198"/>
                  <a:gd name="T16" fmla="*/ 1 w 419"/>
                  <a:gd name="T17" fmla="*/ 1 h 198"/>
                  <a:gd name="T18" fmla="*/ 0 w 419"/>
                  <a:gd name="T19" fmla="*/ 1 h 198"/>
                  <a:gd name="T20" fmla="*/ 0 w 419"/>
                  <a:gd name="T21" fmla="*/ 1 h 198"/>
                  <a:gd name="T22" fmla="*/ 0 w 419"/>
                  <a:gd name="T23" fmla="*/ 1 h 198"/>
                  <a:gd name="T24" fmla="*/ 0 w 419"/>
                  <a:gd name="T25" fmla="*/ 1 h 198"/>
                  <a:gd name="T26" fmla="*/ 0 w 419"/>
                  <a:gd name="T27" fmla="*/ 1 h 198"/>
                  <a:gd name="T28" fmla="*/ 0 w 419"/>
                  <a:gd name="T29" fmla="*/ 1 h 198"/>
                  <a:gd name="T30" fmla="*/ 0 w 419"/>
                  <a:gd name="T31" fmla="*/ 1 h 198"/>
                  <a:gd name="T32" fmla="*/ 0 w 419"/>
                  <a:gd name="T33" fmla="*/ 1 h 198"/>
                  <a:gd name="T34" fmla="*/ 0 w 419"/>
                  <a:gd name="T35" fmla="*/ 1 h 198"/>
                  <a:gd name="T36" fmla="*/ 0 w 419"/>
                  <a:gd name="T37" fmla="*/ 1 h 198"/>
                  <a:gd name="T38" fmla="*/ 0 w 419"/>
                  <a:gd name="T39" fmla="*/ 1 h 198"/>
                  <a:gd name="T40" fmla="*/ 0 w 419"/>
                  <a:gd name="T41" fmla="*/ 1 h 198"/>
                  <a:gd name="T42" fmla="*/ 0 w 419"/>
                  <a:gd name="T43" fmla="*/ 1 h 198"/>
                  <a:gd name="T44" fmla="*/ 0 w 419"/>
                  <a:gd name="T45" fmla="*/ 1 h 198"/>
                  <a:gd name="T46" fmla="*/ 0 w 419"/>
                  <a:gd name="T47" fmla="*/ 1 h 198"/>
                  <a:gd name="T48" fmla="*/ 0 w 419"/>
                  <a:gd name="T49" fmla="*/ 1 h 198"/>
                  <a:gd name="T50" fmla="*/ 1 w 419"/>
                  <a:gd name="T51" fmla="*/ 1 h 198"/>
                  <a:gd name="T52" fmla="*/ 1 w 419"/>
                  <a:gd name="T53" fmla="*/ 1 h 198"/>
                  <a:gd name="T54" fmla="*/ 0 w 419"/>
                  <a:gd name="T55" fmla="*/ 1 h 198"/>
                  <a:gd name="T56" fmla="*/ 0 w 419"/>
                  <a:gd name="T57" fmla="*/ 1 h 198"/>
                  <a:gd name="T58" fmla="*/ 0 w 419"/>
                  <a:gd name="T59" fmla="*/ 1 h 198"/>
                  <a:gd name="T60" fmla="*/ 0 w 419"/>
                  <a:gd name="T61" fmla="*/ 1 h 198"/>
                  <a:gd name="T62" fmla="*/ 0 w 419"/>
                  <a:gd name="T63" fmla="*/ 1 h 198"/>
                  <a:gd name="T64" fmla="*/ 0 w 419"/>
                  <a:gd name="T65" fmla="*/ 1 h 198"/>
                  <a:gd name="T66" fmla="*/ 0 w 419"/>
                  <a:gd name="T67" fmla="*/ 1 h 198"/>
                  <a:gd name="T68" fmla="*/ 0 w 419"/>
                  <a:gd name="T69" fmla="*/ 1 h 198"/>
                  <a:gd name="T70" fmla="*/ 0 w 419"/>
                  <a:gd name="T71" fmla="*/ 1 h 198"/>
                  <a:gd name="T72" fmla="*/ 0 w 419"/>
                  <a:gd name="T73" fmla="*/ 1 h 198"/>
                  <a:gd name="T74" fmla="*/ 0 w 419"/>
                  <a:gd name="T75" fmla="*/ 1 h 198"/>
                  <a:gd name="T76" fmla="*/ 0 w 419"/>
                  <a:gd name="T77" fmla="*/ 1 h 198"/>
                  <a:gd name="T78" fmla="*/ 0 w 419"/>
                  <a:gd name="T79" fmla="*/ 1 h 198"/>
                  <a:gd name="T80" fmla="*/ 0 w 419"/>
                  <a:gd name="T81" fmla="*/ 1 h 198"/>
                  <a:gd name="T82" fmla="*/ 0 w 419"/>
                  <a:gd name="T83" fmla="*/ 1 h 198"/>
                  <a:gd name="T84" fmla="*/ 0 w 419"/>
                  <a:gd name="T85" fmla="*/ 1 h 198"/>
                  <a:gd name="T86" fmla="*/ 0 w 419"/>
                  <a:gd name="T87" fmla="*/ 1 h 198"/>
                  <a:gd name="T88" fmla="*/ 0 w 419"/>
                  <a:gd name="T89" fmla="*/ 1 h 198"/>
                  <a:gd name="T90" fmla="*/ 0 w 419"/>
                  <a:gd name="T91" fmla="*/ 1 h 198"/>
                  <a:gd name="T92" fmla="*/ 0 w 419"/>
                  <a:gd name="T93" fmla="*/ 1 h 198"/>
                  <a:gd name="T94" fmla="*/ 0 w 419"/>
                  <a:gd name="T95" fmla="*/ 1 h 198"/>
                  <a:gd name="T96" fmla="*/ 0 w 419"/>
                  <a:gd name="T97" fmla="*/ 1 h 198"/>
                  <a:gd name="T98" fmla="*/ 0 w 419"/>
                  <a:gd name="T99" fmla="*/ 1 h 198"/>
                  <a:gd name="T100" fmla="*/ 0 w 419"/>
                  <a:gd name="T101" fmla="*/ 1 h 198"/>
                  <a:gd name="T102" fmla="*/ 0 w 419"/>
                  <a:gd name="T103" fmla="*/ 1 h 198"/>
                  <a:gd name="T104" fmla="*/ 0 w 419"/>
                  <a:gd name="T105" fmla="*/ 1 h 198"/>
                  <a:gd name="T106" fmla="*/ 1 w 419"/>
                  <a:gd name="T107" fmla="*/ 1 h 198"/>
                  <a:gd name="T108" fmla="*/ 1 w 419"/>
                  <a:gd name="T109" fmla="*/ 1 h 198"/>
                  <a:gd name="T110" fmla="*/ 1 w 419"/>
                  <a:gd name="T111" fmla="*/ 1 h 198"/>
                  <a:gd name="T112" fmla="*/ 1 w 419"/>
                  <a:gd name="T113" fmla="*/ 1 h 198"/>
                  <a:gd name="T114" fmla="*/ 1 w 419"/>
                  <a:gd name="T115" fmla="*/ 1 h 19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9"/>
                  <a:gd name="T175" fmla="*/ 0 h 198"/>
                  <a:gd name="T176" fmla="*/ 419 w 419"/>
                  <a:gd name="T177" fmla="*/ 198 h 19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9" h="198">
                    <a:moveTo>
                      <a:pt x="385" y="52"/>
                    </a:moveTo>
                    <a:lnTo>
                      <a:pt x="360" y="56"/>
                    </a:lnTo>
                    <a:lnTo>
                      <a:pt x="341" y="52"/>
                    </a:lnTo>
                    <a:lnTo>
                      <a:pt x="322" y="41"/>
                    </a:lnTo>
                    <a:lnTo>
                      <a:pt x="298" y="34"/>
                    </a:lnTo>
                    <a:lnTo>
                      <a:pt x="277" y="0"/>
                    </a:lnTo>
                    <a:lnTo>
                      <a:pt x="272" y="9"/>
                    </a:lnTo>
                    <a:lnTo>
                      <a:pt x="266" y="17"/>
                    </a:lnTo>
                    <a:lnTo>
                      <a:pt x="257" y="25"/>
                    </a:lnTo>
                    <a:lnTo>
                      <a:pt x="244" y="26"/>
                    </a:lnTo>
                    <a:lnTo>
                      <a:pt x="232" y="26"/>
                    </a:lnTo>
                    <a:lnTo>
                      <a:pt x="224" y="20"/>
                    </a:lnTo>
                    <a:lnTo>
                      <a:pt x="222" y="30"/>
                    </a:lnTo>
                    <a:lnTo>
                      <a:pt x="207" y="37"/>
                    </a:lnTo>
                    <a:lnTo>
                      <a:pt x="171" y="47"/>
                    </a:lnTo>
                    <a:lnTo>
                      <a:pt x="193" y="50"/>
                    </a:lnTo>
                    <a:lnTo>
                      <a:pt x="222" y="41"/>
                    </a:lnTo>
                    <a:lnTo>
                      <a:pt x="231" y="47"/>
                    </a:lnTo>
                    <a:lnTo>
                      <a:pt x="239" y="55"/>
                    </a:lnTo>
                    <a:lnTo>
                      <a:pt x="225" y="59"/>
                    </a:lnTo>
                    <a:lnTo>
                      <a:pt x="248" y="64"/>
                    </a:lnTo>
                    <a:lnTo>
                      <a:pt x="231" y="71"/>
                    </a:lnTo>
                    <a:lnTo>
                      <a:pt x="249" y="71"/>
                    </a:lnTo>
                    <a:lnTo>
                      <a:pt x="240" y="78"/>
                    </a:lnTo>
                    <a:lnTo>
                      <a:pt x="250" y="74"/>
                    </a:lnTo>
                    <a:lnTo>
                      <a:pt x="257" y="79"/>
                    </a:lnTo>
                    <a:lnTo>
                      <a:pt x="258" y="89"/>
                    </a:lnTo>
                    <a:lnTo>
                      <a:pt x="243" y="99"/>
                    </a:lnTo>
                    <a:lnTo>
                      <a:pt x="228" y="107"/>
                    </a:lnTo>
                    <a:lnTo>
                      <a:pt x="202" y="112"/>
                    </a:lnTo>
                    <a:lnTo>
                      <a:pt x="175" y="114"/>
                    </a:lnTo>
                    <a:lnTo>
                      <a:pt x="154" y="114"/>
                    </a:lnTo>
                    <a:lnTo>
                      <a:pt x="131" y="106"/>
                    </a:lnTo>
                    <a:lnTo>
                      <a:pt x="109" y="97"/>
                    </a:lnTo>
                    <a:lnTo>
                      <a:pt x="99" y="103"/>
                    </a:lnTo>
                    <a:lnTo>
                      <a:pt x="85" y="108"/>
                    </a:lnTo>
                    <a:lnTo>
                      <a:pt x="69" y="111"/>
                    </a:lnTo>
                    <a:lnTo>
                      <a:pt x="55" y="105"/>
                    </a:lnTo>
                    <a:lnTo>
                      <a:pt x="57" y="115"/>
                    </a:lnTo>
                    <a:lnTo>
                      <a:pt x="54" y="127"/>
                    </a:lnTo>
                    <a:lnTo>
                      <a:pt x="52" y="134"/>
                    </a:lnTo>
                    <a:lnTo>
                      <a:pt x="43" y="144"/>
                    </a:lnTo>
                    <a:lnTo>
                      <a:pt x="29" y="149"/>
                    </a:lnTo>
                    <a:lnTo>
                      <a:pt x="17" y="144"/>
                    </a:lnTo>
                    <a:lnTo>
                      <a:pt x="13" y="152"/>
                    </a:lnTo>
                    <a:lnTo>
                      <a:pt x="0" y="157"/>
                    </a:lnTo>
                    <a:lnTo>
                      <a:pt x="23" y="174"/>
                    </a:lnTo>
                    <a:lnTo>
                      <a:pt x="33" y="183"/>
                    </a:lnTo>
                    <a:lnTo>
                      <a:pt x="52" y="194"/>
                    </a:lnTo>
                    <a:lnTo>
                      <a:pt x="67" y="196"/>
                    </a:lnTo>
                    <a:lnTo>
                      <a:pt x="79" y="198"/>
                    </a:lnTo>
                    <a:lnTo>
                      <a:pt x="146" y="194"/>
                    </a:lnTo>
                    <a:lnTo>
                      <a:pt x="209" y="189"/>
                    </a:lnTo>
                    <a:lnTo>
                      <a:pt x="263" y="181"/>
                    </a:lnTo>
                    <a:lnTo>
                      <a:pt x="319" y="174"/>
                    </a:lnTo>
                    <a:lnTo>
                      <a:pt x="368" y="162"/>
                    </a:lnTo>
                    <a:lnTo>
                      <a:pt x="419" y="123"/>
                    </a:lnTo>
                    <a:lnTo>
                      <a:pt x="385" y="52"/>
                    </a:lnTo>
                    <a:close/>
                  </a:path>
                </a:pathLst>
              </a:custGeom>
              <a:solidFill>
                <a:srgbClr val="FF9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44" name="Freeform 198"/>
              <p:cNvSpPr>
                <a:spLocks/>
              </p:cNvSpPr>
              <p:nvPr/>
            </p:nvSpPr>
            <p:spPr bwMode="auto">
              <a:xfrm>
                <a:off x="3721" y="3813"/>
                <a:ext cx="69" cy="85"/>
              </a:xfrm>
              <a:custGeom>
                <a:avLst/>
                <a:gdLst>
                  <a:gd name="T0" fmla="*/ 0 w 138"/>
                  <a:gd name="T1" fmla="*/ 0 h 171"/>
                  <a:gd name="T2" fmla="*/ 1 w 138"/>
                  <a:gd name="T3" fmla="*/ 0 h 171"/>
                  <a:gd name="T4" fmla="*/ 1 w 138"/>
                  <a:gd name="T5" fmla="*/ 0 h 171"/>
                  <a:gd name="T6" fmla="*/ 1 w 138"/>
                  <a:gd name="T7" fmla="*/ 0 h 171"/>
                  <a:gd name="T8" fmla="*/ 1 w 138"/>
                  <a:gd name="T9" fmla="*/ 0 h 171"/>
                  <a:gd name="T10" fmla="*/ 1 w 138"/>
                  <a:gd name="T11" fmla="*/ 0 h 171"/>
                  <a:gd name="T12" fmla="*/ 1 w 138"/>
                  <a:gd name="T13" fmla="*/ 0 h 171"/>
                  <a:gd name="T14" fmla="*/ 1 w 138"/>
                  <a:gd name="T15" fmla="*/ 0 h 171"/>
                  <a:gd name="T16" fmla="*/ 1 w 138"/>
                  <a:gd name="T17" fmla="*/ 0 h 171"/>
                  <a:gd name="T18" fmla="*/ 1 w 138"/>
                  <a:gd name="T19" fmla="*/ 0 h 171"/>
                  <a:gd name="T20" fmla="*/ 1 w 138"/>
                  <a:gd name="T21" fmla="*/ 0 h 171"/>
                  <a:gd name="T22" fmla="*/ 1 w 138"/>
                  <a:gd name="T23" fmla="*/ 0 h 171"/>
                  <a:gd name="T24" fmla="*/ 1 w 138"/>
                  <a:gd name="T25" fmla="*/ 0 h 171"/>
                  <a:gd name="T26" fmla="*/ 0 w 138"/>
                  <a:gd name="T27" fmla="*/ 0 h 171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8"/>
                  <a:gd name="T43" fmla="*/ 0 h 171"/>
                  <a:gd name="T44" fmla="*/ 138 w 138"/>
                  <a:gd name="T45" fmla="*/ 171 h 171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8" h="171">
                    <a:moveTo>
                      <a:pt x="0" y="0"/>
                    </a:moveTo>
                    <a:lnTo>
                      <a:pt x="25" y="63"/>
                    </a:lnTo>
                    <a:lnTo>
                      <a:pt x="34" y="81"/>
                    </a:lnTo>
                    <a:lnTo>
                      <a:pt x="45" y="90"/>
                    </a:lnTo>
                    <a:lnTo>
                      <a:pt x="65" y="117"/>
                    </a:lnTo>
                    <a:lnTo>
                      <a:pt x="83" y="133"/>
                    </a:lnTo>
                    <a:lnTo>
                      <a:pt x="127" y="165"/>
                    </a:lnTo>
                    <a:lnTo>
                      <a:pt x="138" y="171"/>
                    </a:lnTo>
                    <a:lnTo>
                      <a:pt x="106" y="153"/>
                    </a:lnTo>
                    <a:lnTo>
                      <a:pt x="65" y="122"/>
                    </a:lnTo>
                    <a:lnTo>
                      <a:pt x="45" y="98"/>
                    </a:lnTo>
                    <a:lnTo>
                      <a:pt x="30" y="78"/>
                    </a:lnTo>
                    <a:lnTo>
                      <a:pt x="10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7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45" name="Freeform 199"/>
              <p:cNvSpPr>
                <a:spLocks/>
              </p:cNvSpPr>
              <p:nvPr/>
            </p:nvSpPr>
            <p:spPr bwMode="auto">
              <a:xfrm>
                <a:off x="3890" y="3682"/>
                <a:ext cx="99" cy="96"/>
              </a:xfrm>
              <a:custGeom>
                <a:avLst/>
                <a:gdLst>
                  <a:gd name="T0" fmla="*/ 0 w 199"/>
                  <a:gd name="T1" fmla="*/ 0 h 191"/>
                  <a:gd name="T2" fmla="*/ 0 w 199"/>
                  <a:gd name="T3" fmla="*/ 1 h 191"/>
                  <a:gd name="T4" fmla="*/ 0 w 199"/>
                  <a:gd name="T5" fmla="*/ 1 h 191"/>
                  <a:gd name="T6" fmla="*/ 0 w 199"/>
                  <a:gd name="T7" fmla="*/ 1 h 191"/>
                  <a:gd name="T8" fmla="*/ 0 w 199"/>
                  <a:gd name="T9" fmla="*/ 1 h 191"/>
                  <a:gd name="T10" fmla="*/ 0 w 199"/>
                  <a:gd name="T11" fmla="*/ 1 h 191"/>
                  <a:gd name="T12" fmla="*/ 0 w 199"/>
                  <a:gd name="T13" fmla="*/ 1 h 191"/>
                  <a:gd name="T14" fmla="*/ 0 w 199"/>
                  <a:gd name="T15" fmla="*/ 1 h 191"/>
                  <a:gd name="T16" fmla="*/ 0 w 199"/>
                  <a:gd name="T17" fmla="*/ 1 h 191"/>
                  <a:gd name="T18" fmla="*/ 0 w 199"/>
                  <a:gd name="T19" fmla="*/ 1 h 191"/>
                  <a:gd name="T20" fmla="*/ 0 w 199"/>
                  <a:gd name="T21" fmla="*/ 1 h 191"/>
                  <a:gd name="T22" fmla="*/ 0 w 199"/>
                  <a:gd name="T23" fmla="*/ 1 h 191"/>
                  <a:gd name="T24" fmla="*/ 0 w 199"/>
                  <a:gd name="T25" fmla="*/ 1 h 191"/>
                  <a:gd name="T26" fmla="*/ 0 w 199"/>
                  <a:gd name="T27" fmla="*/ 1 h 191"/>
                  <a:gd name="T28" fmla="*/ 0 w 199"/>
                  <a:gd name="T29" fmla="*/ 1 h 191"/>
                  <a:gd name="T30" fmla="*/ 0 w 199"/>
                  <a:gd name="T31" fmla="*/ 1 h 191"/>
                  <a:gd name="T32" fmla="*/ 0 w 199"/>
                  <a:gd name="T33" fmla="*/ 1 h 191"/>
                  <a:gd name="T34" fmla="*/ 0 w 199"/>
                  <a:gd name="T35" fmla="*/ 1 h 191"/>
                  <a:gd name="T36" fmla="*/ 0 w 199"/>
                  <a:gd name="T37" fmla="*/ 1 h 191"/>
                  <a:gd name="T38" fmla="*/ 0 w 199"/>
                  <a:gd name="T39" fmla="*/ 1 h 191"/>
                  <a:gd name="T40" fmla="*/ 0 w 199"/>
                  <a:gd name="T41" fmla="*/ 1 h 191"/>
                  <a:gd name="T42" fmla="*/ 0 w 199"/>
                  <a:gd name="T43" fmla="*/ 1 h 191"/>
                  <a:gd name="T44" fmla="*/ 0 w 199"/>
                  <a:gd name="T45" fmla="*/ 1 h 191"/>
                  <a:gd name="T46" fmla="*/ 0 w 199"/>
                  <a:gd name="T47" fmla="*/ 1 h 191"/>
                  <a:gd name="T48" fmla="*/ 0 w 199"/>
                  <a:gd name="T49" fmla="*/ 1 h 191"/>
                  <a:gd name="T50" fmla="*/ 0 w 199"/>
                  <a:gd name="T51" fmla="*/ 1 h 191"/>
                  <a:gd name="T52" fmla="*/ 0 w 199"/>
                  <a:gd name="T53" fmla="*/ 0 h 19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99"/>
                  <a:gd name="T82" fmla="*/ 0 h 191"/>
                  <a:gd name="T83" fmla="*/ 199 w 199"/>
                  <a:gd name="T84" fmla="*/ 191 h 19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99" h="191">
                    <a:moveTo>
                      <a:pt x="0" y="0"/>
                    </a:moveTo>
                    <a:lnTo>
                      <a:pt x="64" y="10"/>
                    </a:lnTo>
                    <a:lnTo>
                      <a:pt x="99" y="20"/>
                    </a:lnTo>
                    <a:lnTo>
                      <a:pt x="125" y="32"/>
                    </a:lnTo>
                    <a:lnTo>
                      <a:pt x="144" y="41"/>
                    </a:lnTo>
                    <a:lnTo>
                      <a:pt x="153" y="50"/>
                    </a:lnTo>
                    <a:lnTo>
                      <a:pt x="159" y="56"/>
                    </a:lnTo>
                    <a:lnTo>
                      <a:pt x="161" y="65"/>
                    </a:lnTo>
                    <a:lnTo>
                      <a:pt x="159" y="76"/>
                    </a:lnTo>
                    <a:lnTo>
                      <a:pt x="155" y="83"/>
                    </a:lnTo>
                    <a:lnTo>
                      <a:pt x="147" y="90"/>
                    </a:lnTo>
                    <a:lnTo>
                      <a:pt x="139" y="92"/>
                    </a:lnTo>
                    <a:lnTo>
                      <a:pt x="130" y="93"/>
                    </a:lnTo>
                    <a:lnTo>
                      <a:pt x="139" y="99"/>
                    </a:lnTo>
                    <a:lnTo>
                      <a:pt x="148" y="103"/>
                    </a:lnTo>
                    <a:lnTo>
                      <a:pt x="160" y="111"/>
                    </a:lnTo>
                    <a:lnTo>
                      <a:pt x="167" y="119"/>
                    </a:lnTo>
                    <a:lnTo>
                      <a:pt x="172" y="126"/>
                    </a:lnTo>
                    <a:lnTo>
                      <a:pt x="173" y="132"/>
                    </a:lnTo>
                    <a:lnTo>
                      <a:pt x="169" y="140"/>
                    </a:lnTo>
                    <a:lnTo>
                      <a:pt x="188" y="148"/>
                    </a:lnTo>
                    <a:lnTo>
                      <a:pt x="194" y="153"/>
                    </a:lnTo>
                    <a:lnTo>
                      <a:pt x="198" y="158"/>
                    </a:lnTo>
                    <a:lnTo>
                      <a:pt x="199" y="168"/>
                    </a:lnTo>
                    <a:lnTo>
                      <a:pt x="195" y="178"/>
                    </a:lnTo>
                    <a:lnTo>
                      <a:pt x="164" y="1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146" name="Freeform 200"/>
              <p:cNvSpPr>
                <a:spLocks/>
              </p:cNvSpPr>
              <p:nvPr/>
            </p:nvSpPr>
            <p:spPr bwMode="auto">
              <a:xfrm>
                <a:off x="3930" y="3723"/>
                <a:ext cx="25" cy="7"/>
              </a:xfrm>
              <a:custGeom>
                <a:avLst/>
                <a:gdLst>
                  <a:gd name="T0" fmla="*/ 0 w 51"/>
                  <a:gd name="T1" fmla="*/ 0 h 12"/>
                  <a:gd name="T2" fmla="*/ 0 w 51"/>
                  <a:gd name="T3" fmla="*/ 1 h 12"/>
                  <a:gd name="T4" fmla="*/ 0 w 51"/>
                  <a:gd name="T5" fmla="*/ 1 h 12"/>
                  <a:gd name="T6" fmla="*/ 0 w 51"/>
                  <a:gd name="T7" fmla="*/ 1 h 12"/>
                  <a:gd name="T8" fmla="*/ 0 w 51"/>
                  <a:gd name="T9" fmla="*/ 1 h 12"/>
                  <a:gd name="T10" fmla="*/ 0 w 51"/>
                  <a:gd name="T11" fmla="*/ 1 h 12"/>
                  <a:gd name="T12" fmla="*/ 0 w 51"/>
                  <a:gd name="T13" fmla="*/ 1 h 12"/>
                  <a:gd name="T14" fmla="*/ 0 w 51"/>
                  <a:gd name="T15" fmla="*/ 1 h 12"/>
                  <a:gd name="T16" fmla="*/ 0 w 51"/>
                  <a:gd name="T17" fmla="*/ 0 h 1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1"/>
                  <a:gd name="T28" fmla="*/ 0 h 12"/>
                  <a:gd name="T29" fmla="*/ 51 w 51"/>
                  <a:gd name="T30" fmla="*/ 12 h 1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1" h="12">
                    <a:moveTo>
                      <a:pt x="0" y="0"/>
                    </a:moveTo>
                    <a:lnTo>
                      <a:pt x="17" y="3"/>
                    </a:lnTo>
                    <a:lnTo>
                      <a:pt x="33" y="8"/>
                    </a:lnTo>
                    <a:lnTo>
                      <a:pt x="46" y="10"/>
                    </a:lnTo>
                    <a:lnTo>
                      <a:pt x="51" y="10"/>
                    </a:lnTo>
                    <a:lnTo>
                      <a:pt x="38" y="12"/>
                    </a:lnTo>
                    <a:lnTo>
                      <a:pt x="26" y="12"/>
                    </a:lnTo>
                    <a:lnTo>
                      <a:pt x="17" y="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7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</p:grpSp>
        <p:grpSp>
          <p:nvGrpSpPr>
            <p:cNvPr id="65" name="Group 201"/>
            <p:cNvGrpSpPr>
              <a:grpSpLocks/>
            </p:cNvGrpSpPr>
            <p:nvPr/>
          </p:nvGrpSpPr>
          <p:grpSpPr bwMode="auto">
            <a:xfrm>
              <a:off x="3693" y="2694"/>
              <a:ext cx="352" cy="401"/>
              <a:chOff x="3693" y="2694"/>
              <a:chExt cx="352" cy="401"/>
            </a:xfrm>
          </p:grpSpPr>
          <p:grpSp>
            <p:nvGrpSpPr>
              <p:cNvPr id="66" name="Group 202"/>
              <p:cNvGrpSpPr>
                <a:grpSpLocks/>
              </p:cNvGrpSpPr>
              <p:nvPr/>
            </p:nvGrpSpPr>
            <p:grpSpPr bwMode="auto">
              <a:xfrm>
                <a:off x="3729" y="2926"/>
                <a:ext cx="272" cy="52"/>
                <a:chOff x="3729" y="2926"/>
                <a:chExt cx="272" cy="52"/>
              </a:xfrm>
            </p:grpSpPr>
            <p:sp>
              <p:nvSpPr>
                <p:cNvPr id="138" name="Freeform 203"/>
                <p:cNvSpPr>
                  <a:spLocks/>
                </p:cNvSpPr>
                <p:nvPr/>
              </p:nvSpPr>
              <p:spPr bwMode="auto">
                <a:xfrm>
                  <a:off x="3972" y="2928"/>
                  <a:ext cx="29" cy="50"/>
                </a:xfrm>
                <a:custGeom>
                  <a:avLst/>
                  <a:gdLst>
                    <a:gd name="T0" fmla="*/ 1 w 58"/>
                    <a:gd name="T1" fmla="*/ 0 h 101"/>
                    <a:gd name="T2" fmla="*/ 1 w 58"/>
                    <a:gd name="T3" fmla="*/ 0 h 101"/>
                    <a:gd name="T4" fmla="*/ 1 w 58"/>
                    <a:gd name="T5" fmla="*/ 0 h 101"/>
                    <a:gd name="T6" fmla="*/ 1 w 58"/>
                    <a:gd name="T7" fmla="*/ 0 h 101"/>
                    <a:gd name="T8" fmla="*/ 1 w 58"/>
                    <a:gd name="T9" fmla="*/ 0 h 101"/>
                    <a:gd name="T10" fmla="*/ 1 w 58"/>
                    <a:gd name="T11" fmla="*/ 0 h 101"/>
                    <a:gd name="T12" fmla="*/ 1 w 58"/>
                    <a:gd name="T13" fmla="*/ 0 h 101"/>
                    <a:gd name="T14" fmla="*/ 0 w 58"/>
                    <a:gd name="T15" fmla="*/ 0 h 101"/>
                    <a:gd name="T16" fmla="*/ 1 w 58"/>
                    <a:gd name="T17" fmla="*/ 0 h 101"/>
                    <a:gd name="T18" fmla="*/ 1 w 58"/>
                    <a:gd name="T19" fmla="*/ 0 h 101"/>
                    <a:gd name="T20" fmla="*/ 1 w 58"/>
                    <a:gd name="T21" fmla="*/ 0 h 10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8"/>
                    <a:gd name="T34" fmla="*/ 0 h 101"/>
                    <a:gd name="T35" fmla="*/ 58 w 58"/>
                    <a:gd name="T36" fmla="*/ 101 h 10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8" h="101">
                      <a:moveTo>
                        <a:pt x="58" y="12"/>
                      </a:moveTo>
                      <a:lnTo>
                        <a:pt x="54" y="37"/>
                      </a:lnTo>
                      <a:lnTo>
                        <a:pt x="48" y="53"/>
                      </a:lnTo>
                      <a:lnTo>
                        <a:pt x="32" y="76"/>
                      </a:lnTo>
                      <a:lnTo>
                        <a:pt x="24" y="88"/>
                      </a:lnTo>
                      <a:lnTo>
                        <a:pt x="16" y="97"/>
                      </a:lnTo>
                      <a:lnTo>
                        <a:pt x="9" y="101"/>
                      </a:lnTo>
                      <a:lnTo>
                        <a:pt x="0" y="101"/>
                      </a:lnTo>
                      <a:lnTo>
                        <a:pt x="13" y="31"/>
                      </a:lnTo>
                      <a:lnTo>
                        <a:pt x="30" y="0"/>
                      </a:lnTo>
                      <a:lnTo>
                        <a:pt x="58" y="12"/>
                      </a:lnTo>
                      <a:close/>
                    </a:path>
                  </a:pathLst>
                </a:custGeom>
                <a:solidFill>
                  <a:srgbClr val="FFDFBF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ZA" sz="1050"/>
                </a:p>
              </p:txBody>
            </p:sp>
            <p:sp>
              <p:nvSpPr>
                <p:cNvPr id="139" name="Freeform 204"/>
                <p:cNvSpPr>
                  <a:spLocks/>
                </p:cNvSpPr>
                <p:nvPr/>
              </p:nvSpPr>
              <p:spPr bwMode="auto">
                <a:xfrm>
                  <a:off x="3729" y="2926"/>
                  <a:ext cx="28" cy="50"/>
                </a:xfrm>
                <a:custGeom>
                  <a:avLst/>
                  <a:gdLst>
                    <a:gd name="T0" fmla="*/ 0 w 57"/>
                    <a:gd name="T1" fmla="*/ 1 h 100"/>
                    <a:gd name="T2" fmla="*/ 0 w 57"/>
                    <a:gd name="T3" fmla="*/ 1 h 100"/>
                    <a:gd name="T4" fmla="*/ 0 w 57"/>
                    <a:gd name="T5" fmla="*/ 1 h 100"/>
                    <a:gd name="T6" fmla="*/ 0 w 57"/>
                    <a:gd name="T7" fmla="*/ 1 h 100"/>
                    <a:gd name="T8" fmla="*/ 0 w 57"/>
                    <a:gd name="T9" fmla="*/ 1 h 100"/>
                    <a:gd name="T10" fmla="*/ 0 w 57"/>
                    <a:gd name="T11" fmla="*/ 1 h 100"/>
                    <a:gd name="T12" fmla="*/ 0 w 57"/>
                    <a:gd name="T13" fmla="*/ 1 h 100"/>
                    <a:gd name="T14" fmla="*/ 0 w 57"/>
                    <a:gd name="T15" fmla="*/ 1 h 100"/>
                    <a:gd name="T16" fmla="*/ 0 w 57"/>
                    <a:gd name="T17" fmla="*/ 1 h 100"/>
                    <a:gd name="T18" fmla="*/ 0 w 57"/>
                    <a:gd name="T19" fmla="*/ 0 h 100"/>
                    <a:gd name="T20" fmla="*/ 0 w 57"/>
                    <a:gd name="T21" fmla="*/ 1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7"/>
                    <a:gd name="T34" fmla="*/ 0 h 100"/>
                    <a:gd name="T35" fmla="*/ 57 w 57"/>
                    <a:gd name="T36" fmla="*/ 100 h 10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7" h="100">
                      <a:moveTo>
                        <a:pt x="0" y="13"/>
                      </a:moveTo>
                      <a:lnTo>
                        <a:pt x="4" y="36"/>
                      </a:lnTo>
                      <a:lnTo>
                        <a:pt x="10" y="53"/>
                      </a:lnTo>
                      <a:lnTo>
                        <a:pt x="25" y="76"/>
                      </a:lnTo>
                      <a:lnTo>
                        <a:pt x="35" y="89"/>
                      </a:lnTo>
                      <a:lnTo>
                        <a:pt x="41" y="97"/>
                      </a:lnTo>
                      <a:lnTo>
                        <a:pt x="49" y="100"/>
                      </a:lnTo>
                      <a:lnTo>
                        <a:pt x="57" y="100"/>
                      </a:lnTo>
                      <a:lnTo>
                        <a:pt x="45" y="32"/>
                      </a:lnTo>
                      <a:lnTo>
                        <a:pt x="27" y="0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FFDFBF"/>
                </a:solidFill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ZA" sz="1050"/>
                </a:p>
              </p:txBody>
            </p:sp>
          </p:grpSp>
          <p:grpSp>
            <p:nvGrpSpPr>
              <p:cNvPr id="67" name="Group 205"/>
              <p:cNvGrpSpPr>
                <a:grpSpLocks/>
              </p:cNvGrpSpPr>
              <p:nvPr/>
            </p:nvGrpSpPr>
            <p:grpSpPr bwMode="auto">
              <a:xfrm>
                <a:off x="3741" y="2711"/>
                <a:ext cx="257" cy="384"/>
                <a:chOff x="3741" y="2711"/>
                <a:chExt cx="257" cy="384"/>
              </a:xfrm>
            </p:grpSpPr>
            <p:sp>
              <p:nvSpPr>
                <p:cNvPr id="135" name="Freeform 206"/>
                <p:cNvSpPr>
                  <a:spLocks/>
                </p:cNvSpPr>
                <p:nvPr/>
              </p:nvSpPr>
              <p:spPr bwMode="auto">
                <a:xfrm>
                  <a:off x="3741" y="2712"/>
                  <a:ext cx="257" cy="383"/>
                </a:xfrm>
                <a:custGeom>
                  <a:avLst/>
                  <a:gdLst>
                    <a:gd name="T0" fmla="*/ 1 w 515"/>
                    <a:gd name="T1" fmla="*/ 1 h 767"/>
                    <a:gd name="T2" fmla="*/ 1 w 515"/>
                    <a:gd name="T3" fmla="*/ 1 h 767"/>
                    <a:gd name="T4" fmla="*/ 1 w 515"/>
                    <a:gd name="T5" fmla="*/ 1 h 767"/>
                    <a:gd name="T6" fmla="*/ 1 w 515"/>
                    <a:gd name="T7" fmla="*/ 2 h 767"/>
                    <a:gd name="T8" fmla="*/ 1 w 515"/>
                    <a:gd name="T9" fmla="*/ 2 h 767"/>
                    <a:gd name="T10" fmla="*/ 1 w 515"/>
                    <a:gd name="T11" fmla="*/ 2 h 767"/>
                    <a:gd name="T12" fmla="*/ 1 w 515"/>
                    <a:gd name="T13" fmla="*/ 2 h 767"/>
                    <a:gd name="T14" fmla="*/ 1 w 515"/>
                    <a:gd name="T15" fmla="*/ 2 h 767"/>
                    <a:gd name="T16" fmla="*/ 1 w 515"/>
                    <a:gd name="T17" fmla="*/ 2 h 767"/>
                    <a:gd name="T18" fmla="*/ 1 w 515"/>
                    <a:gd name="T19" fmla="*/ 2 h 767"/>
                    <a:gd name="T20" fmla="*/ 1 w 515"/>
                    <a:gd name="T21" fmla="*/ 2 h 767"/>
                    <a:gd name="T22" fmla="*/ 1 w 515"/>
                    <a:gd name="T23" fmla="*/ 2 h 767"/>
                    <a:gd name="T24" fmla="*/ 1 w 515"/>
                    <a:gd name="T25" fmla="*/ 2 h 767"/>
                    <a:gd name="T26" fmla="*/ 1 w 515"/>
                    <a:gd name="T27" fmla="*/ 2 h 767"/>
                    <a:gd name="T28" fmla="*/ 0 w 515"/>
                    <a:gd name="T29" fmla="*/ 2 h 767"/>
                    <a:gd name="T30" fmla="*/ 0 w 515"/>
                    <a:gd name="T31" fmla="*/ 2 h 767"/>
                    <a:gd name="T32" fmla="*/ 0 w 515"/>
                    <a:gd name="T33" fmla="*/ 2 h 767"/>
                    <a:gd name="T34" fmla="*/ 0 w 515"/>
                    <a:gd name="T35" fmla="*/ 2 h 767"/>
                    <a:gd name="T36" fmla="*/ 0 w 515"/>
                    <a:gd name="T37" fmla="*/ 2 h 767"/>
                    <a:gd name="T38" fmla="*/ 0 w 515"/>
                    <a:gd name="T39" fmla="*/ 2 h 767"/>
                    <a:gd name="T40" fmla="*/ 0 w 515"/>
                    <a:gd name="T41" fmla="*/ 2 h 767"/>
                    <a:gd name="T42" fmla="*/ 0 w 515"/>
                    <a:gd name="T43" fmla="*/ 2 h 767"/>
                    <a:gd name="T44" fmla="*/ 0 w 515"/>
                    <a:gd name="T45" fmla="*/ 2 h 767"/>
                    <a:gd name="T46" fmla="*/ 0 w 515"/>
                    <a:gd name="T47" fmla="*/ 2 h 767"/>
                    <a:gd name="T48" fmla="*/ 0 w 515"/>
                    <a:gd name="T49" fmla="*/ 2 h 767"/>
                    <a:gd name="T50" fmla="*/ 0 w 515"/>
                    <a:gd name="T51" fmla="*/ 2 h 767"/>
                    <a:gd name="T52" fmla="*/ 0 w 515"/>
                    <a:gd name="T53" fmla="*/ 2 h 767"/>
                    <a:gd name="T54" fmla="*/ 0 w 515"/>
                    <a:gd name="T55" fmla="*/ 2 h 767"/>
                    <a:gd name="T56" fmla="*/ 0 w 515"/>
                    <a:gd name="T57" fmla="*/ 1 h 767"/>
                    <a:gd name="T58" fmla="*/ 0 w 515"/>
                    <a:gd name="T59" fmla="*/ 1 h 767"/>
                    <a:gd name="T60" fmla="*/ 0 w 515"/>
                    <a:gd name="T61" fmla="*/ 1 h 767"/>
                    <a:gd name="T62" fmla="*/ 0 w 515"/>
                    <a:gd name="T63" fmla="*/ 1 h 767"/>
                    <a:gd name="T64" fmla="*/ 0 w 515"/>
                    <a:gd name="T65" fmla="*/ 1 h 767"/>
                    <a:gd name="T66" fmla="*/ 0 w 515"/>
                    <a:gd name="T67" fmla="*/ 0 h 767"/>
                    <a:gd name="T68" fmla="*/ 0 w 515"/>
                    <a:gd name="T69" fmla="*/ 0 h 767"/>
                    <a:gd name="T70" fmla="*/ 0 w 515"/>
                    <a:gd name="T71" fmla="*/ 0 h 767"/>
                    <a:gd name="T72" fmla="*/ 0 w 515"/>
                    <a:gd name="T73" fmla="*/ 0 h 767"/>
                    <a:gd name="T74" fmla="*/ 0 w 515"/>
                    <a:gd name="T75" fmla="*/ 0 h 767"/>
                    <a:gd name="T76" fmla="*/ 0 w 515"/>
                    <a:gd name="T77" fmla="*/ 0 h 767"/>
                    <a:gd name="T78" fmla="*/ 0 w 515"/>
                    <a:gd name="T79" fmla="*/ 0 h 767"/>
                    <a:gd name="T80" fmla="*/ 0 w 515"/>
                    <a:gd name="T81" fmla="*/ 0 h 767"/>
                    <a:gd name="T82" fmla="*/ 0 w 515"/>
                    <a:gd name="T83" fmla="*/ 0 h 767"/>
                    <a:gd name="T84" fmla="*/ 1 w 515"/>
                    <a:gd name="T85" fmla="*/ 0 h 767"/>
                    <a:gd name="T86" fmla="*/ 1 w 515"/>
                    <a:gd name="T87" fmla="*/ 0 h 767"/>
                    <a:gd name="T88" fmla="*/ 1 w 515"/>
                    <a:gd name="T89" fmla="*/ 0 h 767"/>
                    <a:gd name="T90" fmla="*/ 1 w 515"/>
                    <a:gd name="T91" fmla="*/ 0 h 767"/>
                    <a:gd name="T92" fmla="*/ 1 w 515"/>
                    <a:gd name="T93" fmla="*/ 0 h 767"/>
                    <a:gd name="T94" fmla="*/ 1 w 515"/>
                    <a:gd name="T95" fmla="*/ 0 h 767"/>
                    <a:gd name="T96" fmla="*/ 1 w 515"/>
                    <a:gd name="T97" fmla="*/ 0 h 767"/>
                    <a:gd name="T98" fmla="*/ 2 w 515"/>
                    <a:gd name="T99" fmla="*/ 0 h 767"/>
                    <a:gd name="T100" fmla="*/ 2 w 515"/>
                    <a:gd name="T101" fmla="*/ 0 h 767"/>
                    <a:gd name="T102" fmla="*/ 2 w 515"/>
                    <a:gd name="T103" fmla="*/ 1 h 767"/>
                    <a:gd name="T104" fmla="*/ 1 w 515"/>
                    <a:gd name="T105" fmla="*/ 1 h 767"/>
                    <a:gd name="T106" fmla="*/ 1 w 515"/>
                    <a:gd name="T107" fmla="*/ 1 h 767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515"/>
                    <a:gd name="T163" fmla="*/ 0 h 767"/>
                    <a:gd name="T164" fmla="*/ 515 w 515"/>
                    <a:gd name="T165" fmla="*/ 767 h 767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515" h="767">
                      <a:moveTo>
                        <a:pt x="498" y="411"/>
                      </a:moveTo>
                      <a:lnTo>
                        <a:pt x="492" y="458"/>
                      </a:lnTo>
                      <a:lnTo>
                        <a:pt x="481" y="500"/>
                      </a:lnTo>
                      <a:lnTo>
                        <a:pt x="475" y="527"/>
                      </a:lnTo>
                      <a:lnTo>
                        <a:pt x="472" y="551"/>
                      </a:lnTo>
                      <a:lnTo>
                        <a:pt x="466" y="585"/>
                      </a:lnTo>
                      <a:lnTo>
                        <a:pt x="455" y="629"/>
                      </a:lnTo>
                      <a:lnTo>
                        <a:pt x="442" y="657"/>
                      </a:lnTo>
                      <a:lnTo>
                        <a:pt x="425" y="679"/>
                      </a:lnTo>
                      <a:lnTo>
                        <a:pt x="408" y="700"/>
                      </a:lnTo>
                      <a:lnTo>
                        <a:pt x="388" y="719"/>
                      </a:lnTo>
                      <a:lnTo>
                        <a:pt x="356" y="742"/>
                      </a:lnTo>
                      <a:lnTo>
                        <a:pt x="331" y="756"/>
                      </a:lnTo>
                      <a:lnTo>
                        <a:pt x="300" y="765"/>
                      </a:lnTo>
                      <a:lnTo>
                        <a:pt x="249" y="767"/>
                      </a:lnTo>
                      <a:lnTo>
                        <a:pt x="213" y="761"/>
                      </a:lnTo>
                      <a:lnTo>
                        <a:pt x="184" y="750"/>
                      </a:lnTo>
                      <a:lnTo>
                        <a:pt x="156" y="732"/>
                      </a:lnTo>
                      <a:lnTo>
                        <a:pt x="133" y="717"/>
                      </a:lnTo>
                      <a:lnTo>
                        <a:pt x="111" y="701"/>
                      </a:lnTo>
                      <a:lnTo>
                        <a:pt x="91" y="685"/>
                      </a:lnTo>
                      <a:lnTo>
                        <a:pt x="69" y="658"/>
                      </a:lnTo>
                      <a:lnTo>
                        <a:pt x="56" y="637"/>
                      </a:lnTo>
                      <a:lnTo>
                        <a:pt x="48" y="616"/>
                      </a:lnTo>
                      <a:lnTo>
                        <a:pt x="41" y="594"/>
                      </a:lnTo>
                      <a:lnTo>
                        <a:pt x="38" y="570"/>
                      </a:lnTo>
                      <a:lnTo>
                        <a:pt x="34" y="548"/>
                      </a:lnTo>
                      <a:lnTo>
                        <a:pt x="29" y="526"/>
                      </a:lnTo>
                      <a:lnTo>
                        <a:pt x="25" y="501"/>
                      </a:lnTo>
                      <a:lnTo>
                        <a:pt x="16" y="463"/>
                      </a:lnTo>
                      <a:lnTo>
                        <a:pt x="6" y="419"/>
                      </a:lnTo>
                      <a:lnTo>
                        <a:pt x="0" y="355"/>
                      </a:lnTo>
                      <a:lnTo>
                        <a:pt x="3" y="294"/>
                      </a:lnTo>
                      <a:lnTo>
                        <a:pt x="6" y="235"/>
                      </a:lnTo>
                      <a:lnTo>
                        <a:pt x="13" y="180"/>
                      </a:lnTo>
                      <a:lnTo>
                        <a:pt x="21" y="144"/>
                      </a:lnTo>
                      <a:lnTo>
                        <a:pt x="34" y="100"/>
                      </a:lnTo>
                      <a:lnTo>
                        <a:pt x="59" y="63"/>
                      </a:lnTo>
                      <a:lnTo>
                        <a:pt x="84" y="38"/>
                      </a:lnTo>
                      <a:lnTo>
                        <a:pt x="119" y="21"/>
                      </a:lnTo>
                      <a:lnTo>
                        <a:pt x="176" y="7"/>
                      </a:lnTo>
                      <a:lnTo>
                        <a:pt x="233" y="0"/>
                      </a:lnTo>
                      <a:lnTo>
                        <a:pt x="299" y="0"/>
                      </a:lnTo>
                      <a:lnTo>
                        <a:pt x="375" y="4"/>
                      </a:lnTo>
                      <a:lnTo>
                        <a:pt x="416" y="15"/>
                      </a:lnTo>
                      <a:lnTo>
                        <a:pt x="443" y="34"/>
                      </a:lnTo>
                      <a:lnTo>
                        <a:pt x="471" y="61"/>
                      </a:lnTo>
                      <a:lnTo>
                        <a:pt x="490" y="100"/>
                      </a:lnTo>
                      <a:lnTo>
                        <a:pt x="507" y="154"/>
                      </a:lnTo>
                      <a:lnTo>
                        <a:pt x="513" y="208"/>
                      </a:lnTo>
                      <a:lnTo>
                        <a:pt x="515" y="252"/>
                      </a:lnTo>
                      <a:lnTo>
                        <a:pt x="513" y="328"/>
                      </a:lnTo>
                      <a:lnTo>
                        <a:pt x="507" y="379"/>
                      </a:lnTo>
                      <a:lnTo>
                        <a:pt x="498" y="411"/>
                      </a:lnTo>
                      <a:close/>
                    </a:path>
                  </a:pathLst>
                </a:custGeom>
                <a:solidFill>
                  <a:srgbClr val="FFD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sp>
              <p:nvSpPr>
                <p:cNvPr id="136" name="Freeform 207"/>
                <p:cNvSpPr>
                  <a:spLocks/>
                </p:cNvSpPr>
                <p:nvPr/>
              </p:nvSpPr>
              <p:spPr bwMode="auto">
                <a:xfrm>
                  <a:off x="3921" y="2730"/>
                  <a:ext cx="74" cy="351"/>
                </a:xfrm>
                <a:custGeom>
                  <a:avLst/>
                  <a:gdLst>
                    <a:gd name="T0" fmla="*/ 1 w 148"/>
                    <a:gd name="T1" fmla="*/ 2 h 702"/>
                    <a:gd name="T2" fmla="*/ 1 w 148"/>
                    <a:gd name="T3" fmla="*/ 2 h 702"/>
                    <a:gd name="T4" fmla="*/ 1 w 148"/>
                    <a:gd name="T5" fmla="*/ 2 h 702"/>
                    <a:gd name="T6" fmla="*/ 1 w 148"/>
                    <a:gd name="T7" fmla="*/ 2 h 702"/>
                    <a:gd name="T8" fmla="*/ 1 w 148"/>
                    <a:gd name="T9" fmla="*/ 3 h 702"/>
                    <a:gd name="T10" fmla="*/ 1 w 148"/>
                    <a:gd name="T11" fmla="*/ 3 h 702"/>
                    <a:gd name="T12" fmla="*/ 1 w 148"/>
                    <a:gd name="T13" fmla="*/ 3 h 702"/>
                    <a:gd name="T14" fmla="*/ 1 w 148"/>
                    <a:gd name="T15" fmla="*/ 3 h 702"/>
                    <a:gd name="T16" fmla="*/ 1 w 148"/>
                    <a:gd name="T17" fmla="*/ 3 h 702"/>
                    <a:gd name="T18" fmla="*/ 1 w 148"/>
                    <a:gd name="T19" fmla="*/ 3 h 702"/>
                    <a:gd name="T20" fmla="*/ 1 w 148"/>
                    <a:gd name="T21" fmla="*/ 3 h 702"/>
                    <a:gd name="T22" fmla="*/ 1 w 148"/>
                    <a:gd name="T23" fmla="*/ 3 h 702"/>
                    <a:gd name="T24" fmla="*/ 1 w 148"/>
                    <a:gd name="T25" fmla="*/ 3 h 702"/>
                    <a:gd name="T26" fmla="*/ 1 w 148"/>
                    <a:gd name="T27" fmla="*/ 3 h 702"/>
                    <a:gd name="T28" fmla="*/ 1 w 148"/>
                    <a:gd name="T29" fmla="*/ 3 h 702"/>
                    <a:gd name="T30" fmla="*/ 1 w 148"/>
                    <a:gd name="T31" fmla="*/ 3 h 702"/>
                    <a:gd name="T32" fmla="*/ 1 w 148"/>
                    <a:gd name="T33" fmla="*/ 3 h 702"/>
                    <a:gd name="T34" fmla="*/ 1 w 148"/>
                    <a:gd name="T35" fmla="*/ 3 h 702"/>
                    <a:gd name="T36" fmla="*/ 1 w 148"/>
                    <a:gd name="T37" fmla="*/ 3 h 702"/>
                    <a:gd name="T38" fmla="*/ 1 w 148"/>
                    <a:gd name="T39" fmla="*/ 3 h 702"/>
                    <a:gd name="T40" fmla="*/ 1 w 148"/>
                    <a:gd name="T41" fmla="*/ 3 h 702"/>
                    <a:gd name="T42" fmla="*/ 1 w 148"/>
                    <a:gd name="T43" fmla="*/ 2 h 702"/>
                    <a:gd name="T44" fmla="*/ 1 w 148"/>
                    <a:gd name="T45" fmla="*/ 2 h 702"/>
                    <a:gd name="T46" fmla="*/ 1 w 148"/>
                    <a:gd name="T47" fmla="*/ 2 h 702"/>
                    <a:gd name="T48" fmla="*/ 1 w 148"/>
                    <a:gd name="T49" fmla="*/ 2 h 702"/>
                    <a:gd name="T50" fmla="*/ 1 w 148"/>
                    <a:gd name="T51" fmla="*/ 2 h 702"/>
                    <a:gd name="T52" fmla="*/ 1 w 148"/>
                    <a:gd name="T53" fmla="*/ 2 h 702"/>
                    <a:gd name="T54" fmla="*/ 1 w 148"/>
                    <a:gd name="T55" fmla="*/ 2 h 702"/>
                    <a:gd name="T56" fmla="*/ 1 w 148"/>
                    <a:gd name="T57" fmla="*/ 2 h 702"/>
                    <a:gd name="T58" fmla="*/ 1 w 148"/>
                    <a:gd name="T59" fmla="*/ 2 h 702"/>
                    <a:gd name="T60" fmla="*/ 1 w 148"/>
                    <a:gd name="T61" fmla="*/ 2 h 702"/>
                    <a:gd name="T62" fmla="*/ 1 w 148"/>
                    <a:gd name="T63" fmla="*/ 2 h 702"/>
                    <a:gd name="T64" fmla="*/ 1 w 148"/>
                    <a:gd name="T65" fmla="*/ 2 h 702"/>
                    <a:gd name="T66" fmla="*/ 1 w 148"/>
                    <a:gd name="T67" fmla="*/ 2 h 702"/>
                    <a:gd name="T68" fmla="*/ 1 w 148"/>
                    <a:gd name="T69" fmla="*/ 2 h 702"/>
                    <a:gd name="T70" fmla="*/ 1 w 148"/>
                    <a:gd name="T71" fmla="*/ 2 h 702"/>
                    <a:gd name="T72" fmla="*/ 1 w 148"/>
                    <a:gd name="T73" fmla="*/ 1 h 702"/>
                    <a:gd name="T74" fmla="*/ 1 w 148"/>
                    <a:gd name="T75" fmla="*/ 1 h 702"/>
                    <a:gd name="T76" fmla="*/ 1 w 148"/>
                    <a:gd name="T77" fmla="*/ 1 h 702"/>
                    <a:gd name="T78" fmla="*/ 1 w 148"/>
                    <a:gd name="T79" fmla="*/ 1 h 702"/>
                    <a:gd name="T80" fmla="*/ 1 w 148"/>
                    <a:gd name="T81" fmla="*/ 1 h 702"/>
                    <a:gd name="T82" fmla="*/ 1 w 148"/>
                    <a:gd name="T83" fmla="*/ 1 h 702"/>
                    <a:gd name="T84" fmla="*/ 0 w 148"/>
                    <a:gd name="T85" fmla="*/ 1 h 702"/>
                    <a:gd name="T86" fmla="*/ 1 w 148"/>
                    <a:gd name="T87" fmla="*/ 1 h 702"/>
                    <a:gd name="T88" fmla="*/ 1 w 148"/>
                    <a:gd name="T89" fmla="*/ 1 h 702"/>
                    <a:gd name="T90" fmla="*/ 1 w 148"/>
                    <a:gd name="T91" fmla="*/ 1 h 702"/>
                    <a:gd name="T92" fmla="*/ 1 w 148"/>
                    <a:gd name="T93" fmla="*/ 0 h 702"/>
                    <a:gd name="T94" fmla="*/ 1 w 148"/>
                    <a:gd name="T95" fmla="*/ 1 h 702"/>
                    <a:gd name="T96" fmla="*/ 1 w 148"/>
                    <a:gd name="T97" fmla="*/ 1 h 702"/>
                    <a:gd name="T98" fmla="*/ 1 w 148"/>
                    <a:gd name="T99" fmla="*/ 1 h 702"/>
                    <a:gd name="T100" fmla="*/ 1 w 148"/>
                    <a:gd name="T101" fmla="*/ 1 h 702"/>
                    <a:gd name="T102" fmla="*/ 1 w 148"/>
                    <a:gd name="T103" fmla="*/ 1 h 702"/>
                    <a:gd name="T104" fmla="*/ 1 w 148"/>
                    <a:gd name="T105" fmla="*/ 2 h 702"/>
                    <a:gd name="T106" fmla="*/ 1 w 148"/>
                    <a:gd name="T107" fmla="*/ 2 h 702"/>
                    <a:gd name="T108" fmla="*/ 1 w 148"/>
                    <a:gd name="T109" fmla="*/ 2 h 70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48"/>
                    <a:gd name="T166" fmla="*/ 0 h 702"/>
                    <a:gd name="T167" fmla="*/ 148 w 148"/>
                    <a:gd name="T168" fmla="*/ 702 h 70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48" h="702">
                      <a:moveTo>
                        <a:pt x="131" y="377"/>
                      </a:moveTo>
                      <a:lnTo>
                        <a:pt x="127" y="424"/>
                      </a:lnTo>
                      <a:lnTo>
                        <a:pt x="114" y="466"/>
                      </a:lnTo>
                      <a:lnTo>
                        <a:pt x="112" y="493"/>
                      </a:lnTo>
                      <a:lnTo>
                        <a:pt x="107" y="521"/>
                      </a:lnTo>
                      <a:lnTo>
                        <a:pt x="102" y="555"/>
                      </a:lnTo>
                      <a:lnTo>
                        <a:pt x="96" y="584"/>
                      </a:lnTo>
                      <a:lnTo>
                        <a:pt x="86" y="612"/>
                      </a:lnTo>
                      <a:lnTo>
                        <a:pt x="76" y="625"/>
                      </a:lnTo>
                      <a:lnTo>
                        <a:pt x="60" y="649"/>
                      </a:lnTo>
                      <a:lnTo>
                        <a:pt x="35" y="677"/>
                      </a:lnTo>
                      <a:lnTo>
                        <a:pt x="1" y="702"/>
                      </a:lnTo>
                      <a:lnTo>
                        <a:pt x="19" y="683"/>
                      </a:lnTo>
                      <a:lnTo>
                        <a:pt x="34" y="660"/>
                      </a:lnTo>
                      <a:lnTo>
                        <a:pt x="43" y="641"/>
                      </a:lnTo>
                      <a:lnTo>
                        <a:pt x="50" y="620"/>
                      </a:lnTo>
                      <a:lnTo>
                        <a:pt x="53" y="596"/>
                      </a:lnTo>
                      <a:lnTo>
                        <a:pt x="53" y="575"/>
                      </a:lnTo>
                      <a:lnTo>
                        <a:pt x="42" y="552"/>
                      </a:lnTo>
                      <a:lnTo>
                        <a:pt x="53" y="543"/>
                      </a:lnTo>
                      <a:lnTo>
                        <a:pt x="68" y="525"/>
                      </a:lnTo>
                      <a:lnTo>
                        <a:pt x="79" y="506"/>
                      </a:lnTo>
                      <a:lnTo>
                        <a:pt x="87" y="483"/>
                      </a:lnTo>
                      <a:lnTo>
                        <a:pt x="94" y="456"/>
                      </a:lnTo>
                      <a:lnTo>
                        <a:pt x="100" y="429"/>
                      </a:lnTo>
                      <a:lnTo>
                        <a:pt x="98" y="408"/>
                      </a:lnTo>
                      <a:lnTo>
                        <a:pt x="98" y="392"/>
                      </a:lnTo>
                      <a:lnTo>
                        <a:pt x="93" y="377"/>
                      </a:lnTo>
                      <a:lnTo>
                        <a:pt x="82" y="367"/>
                      </a:lnTo>
                      <a:lnTo>
                        <a:pt x="87" y="354"/>
                      </a:lnTo>
                      <a:lnTo>
                        <a:pt x="95" y="340"/>
                      </a:lnTo>
                      <a:lnTo>
                        <a:pt x="100" y="317"/>
                      </a:lnTo>
                      <a:lnTo>
                        <a:pt x="77" y="299"/>
                      </a:lnTo>
                      <a:lnTo>
                        <a:pt x="62" y="296"/>
                      </a:lnTo>
                      <a:lnTo>
                        <a:pt x="72" y="282"/>
                      </a:lnTo>
                      <a:lnTo>
                        <a:pt x="79" y="265"/>
                      </a:lnTo>
                      <a:lnTo>
                        <a:pt x="81" y="246"/>
                      </a:lnTo>
                      <a:lnTo>
                        <a:pt x="79" y="224"/>
                      </a:lnTo>
                      <a:lnTo>
                        <a:pt x="72" y="206"/>
                      </a:lnTo>
                      <a:lnTo>
                        <a:pt x="62" y="185"/>
                      </a:lnTo>
                      <a:lnTo>
                        <a:pt x="36" y="155"/>
                      </a:lnTo>
                      <a:lnTo>
                        <a:pt x="17" y="135"/>
                      </a:lnTo>
                      <a:lnTo>
                        <a:pt x="0" y="110"/>
                      </a:lnTo>
                      <a:lnTo>
                        <a:pt x="2" y="79"/>
                      </a:lnTo>
                      <a:lnTo>
                        <a:pt x="17" y="49"/>
                      </a:lnTo>
                      <a:lnTo>
                        <a:pt x="42" y="10"/>
                      </a:lnTo>
                      <a:lnTo>
                        <a:pt x="78" y="0"/>
                      </a:lnTo>
                      <a:lnTo>
                        <a:pt x="105" y="27"/>
                      </a:lnTo>
                      <a:lnTo>
                        <a:pt x="125" y="66"/>
                      </a:lnTo>
                      <a:lnTo>
                        <a:pt x="142" y="121"/>
                      </a:lnTo>
                      <a:lnTo>
                        <a:pt x="146" y="174"/>
                      </a:lnTo>
                      <a:lnTo>
                        <a:pt x="148" y="218"/>
                      </a:lnTo>
                      <a:lnTo>
                        <a:pt x="146" y="294"/>
                      </a:lnTo>
                      <a:lnTo>
                        <a:pt x="142" y="346"/>
                      </a:lnTo>
                      <a:lnTo>
                        <a:pt x="131" y="377"/>
                      </a:lnTo>
                      <a:close/>
                    </a:path>
                  </a:pathLst>
                </a:custGeom>
                <a:solidFill>
                  <a:srgbClr val="FF9F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sp>
              <p:nvSpPr>
                <p:cNvPr id="137" name="Freeform 208"/>
                <p:cNvSpPr>
                  <a:spLocks/>
                </p:cNvSpPr>
                <p:nvPr/>
              </p:nvSpPr>
              <p:spPr bwMode="auto">
                <a:xfrm>
                  <a:off x="3741" y="2711"/>
                  <a:ext cx="256" cy="384"/>
                </a:xfrm>
                <a:custGeom>
                  <a:avLst/>
                  <a:gdLst>
                    <a:gd name="T0" fmla="*/ 1 w 514"/>
                    <a:gd name="T1" fmla="*/ 2 h 767"/>
                    <a:gd name="T2" fmla="*/ 1 w 514"/>
                    <a:gd name="T3" fmla="*/ 2 h 767"/>
                    <a:gd name="T4" fmla="*/ 1 w 514"/>
                    <a:gd name="T5" fmla="*/ 2 h 767"/>
                    <a:gd name="T6" fmla="*/ 1 w 514"/>
                    <a:gd name="T7" fmla="*/ 3 h 767"/>
                    <a:gd name="T8" fmla="*/ 1 w 514"/>
                    <a:gd name="T9" fmla="*/ 3 h 767"/>
                    <a:gd name="T10" fmla="*/ 1 w 514"/>
                    <a:gd name="T11" fmla="*/ 3 h 767"/>
                    <a:gd name="T12" fmla="*/ 1 w 514"/>
                    <a:gd name="T13" fmla="*/ 3 h 767"/>
                    <a:gd name="T14" fmla="*/ 1 w 514"/>
                    <a:gd name="T15" fmla="*/ 3 h 767"/>
                    <a:gd name="T16" fmla="*/ 1 w 514"/>
                    <a:gd name="T17" fmla="*/ 3 h 767"/>
                    <a:gd name="T18" fmla="*/ 1 w 514"/>
                    <a:gd name="T19" fmla="*/ 3 h 767"/>
                    <a:gd name="T20" fmla="*/ 1 w 514"/>
                    <a:gd name="T21" fmla="*/ 3 h 767"/>
                    <a:gd name="T22" fmla="*/ 1 w 514"/>
                    <a:gd name="T23" fmla="*/ 3 h 767"/>
                    <a:gd name="T24" fmla="*/ 1 w 514"/>
                    <a:gd name="T25" fmla="*/ 3 h 767"/>
                    <a:gd name="T26" fmla="*/ 1 w 514"/>
                    <a:gd name="T27" fmla="*/ 3 h 767"/>
                    <a:gd name="T28" fmla="*/ 0 w 514"/>
                    <a:gd name="T29" fmla="*/ 3 h 767"/>
                    <a:gd name="T30" fmla="*/ 0 w 514"/>
                    <a:gd name="T31" fmla="*/ 3 h 767"/>
                    <a:gd name="T32" fmla="*/ 0 w 514"/>
                    <a:gd name="T33" fmla="*/ 3 h 767"/>
                    <a:gd name="T34" fmla="*/ 0 w 514"/>
                    <a:gd name="T35" fmla="*/ 3 h 767"/>
                    <a:gd name="T36" fmla="*/ 0 w 514"/>
                    <a:gd name="T37" fmla="*/ 3 h 767"/>
                    <a:gd name="T38" fmla="*/ 0 w 514"/>
                    <a:gd name="T39" fmla="*/ 3 h 767"/>
                    <a:gd name="T40" fmla="*/ 0 w 514"/>
                    <a:gd name="T41" fmla="*/ 3 h 767"/>
                    <a:gd name="T42" fmla="*/ 0 w 514"/>
                    <a:gd name="T43" fmla="*/ 3 h 767"/>
                    <a:gd name="T44" fmla="*/ 0 w 514"/>
                    <a:gd name="T45" fmla="*/ 3 h 767"/>
                    <a:gd name="T46" fmla="*/ 0 w 514"/>
                    <a:gd name="T47" fmla="*/ 3 h 767"/>
                    <a:gd name="T48" fmla="*/ 0 w 514"/>
                    <a:gd name="T49" fmla="*/ 3 h 767"/>
                    <a:gd name="T50" fmla="*/ 0 w 514"/>
                    <a:gd name="T51" fmla="*/ 3 h 767"/>
                    <a:gd name="T52" fmla="*/ 0 w 514"/>
                    <a:gd name="T53" fmla="*/ 3 h 767"/>
                    <a:gd name="T54" fmla="*/ 0 w 514"/>
                    <a:gd name="T55" fmla="*/ 3 h 767"/>
                    <a:gd name="T56" fmla="*/ 0 w 514"/>
                    <a:gd name="T57" fmla="*/ 2 h 767"/>
                    <a:gd name="T58" fmla="*/ 0 w 514"/>
                    <a:gd name="T59" fmla="*/ 2 h 767"/>
                    <a:gd name="T60" fmla="*/ 0 w 514"/>
                    <a:gd name="T61" fmla="*/ 2 h 767"/>
                    <a:gd name="T62" fmla="*/ 0 w 514"/>
                    <a:gd name="T63" fmla="*/ 2 h 767"/>
                    <a:gd name="T64" fmla="*/ 0 w 514"/>
                    <a:gd name="T65" fmla="*/ 2 h 767"/>
                    <a:gd name="T66" fmla="*/ 0 w 514"/>
                    <a:gd name="T67" fmla="*/ 1 h 767"/>
                    <a:gd name="T68" fmla="*/ 0 w 514"/>
                    <a:gd name="T69" fmla="*/ 1 h 767"/>
                    <a:gd name="T70" fmla="*/ 0 w 514"/>
                    <a:gd name="T71" fmla="*/ 1 h 767"/>
                    <a:gd name="T72" fmla="*/ 0 w 514"/>
                    <a:gd name="T73" fmla="*/ 1 h 767"/>
                    <a:gd name="T74" fmla="*/ 0 w 514"/>
                    <a:gd name="T75" fmla="*/ 1 h 767"/>
                    <a:gd name="T76" fmla="*/ 0 w 514"/>
                    <a:gd name="T77" fmla="*/ 1 h 767"/>
                    <a:gd name="T78" fmla="*/ 0 w 514"/>
                    <a:gd name="T79" fmla="*/ 1 h 767"/>
                    <a:gd name="T80" fmla="*/ 0 w 514"/>
                    <a:gd name="T81" fmla="*/ 1 h 767"/>
                    <a:gd name="T82" fmla="*/ 0 w 514"/>
                    <a:gd name="T83" fmla="*/ 0 h 767"/>
                    <a:gd name="T84" fmla="*/ 1 w 514"/>
                    <a:gd name="T85" fmla="*/ 0 h 767"/>
                    <a:gd name="T86" fmla="*/ 1 w 514"/>
                    <a:gd name="T87" fmla="*/ 1 h 767"/>
                    <a:gd name="T88" fmla="*/ 1 w 514"/>
                    <a:gd name="T89" fmla="*/ 1 h 767"/>
                    <a:gd name="T90" fmla="*/ 1 w 514"/>
                    <a:gd name="T91" fmla="*/ 1 h 767"/>
                    <a:gd name="T92" fmla="*/ 1 w 514"/>
                    <a:gd name="T93" fmla="*/ 1 h 767"/>
                    <a:gd name="T94" fmla="*/ 1 w 514"/>
                    <a:gd name="T95" fmla="*/ 1 h 767"/>
                    <a:gd name="T96" fmla="*/ 1 w 514"/>
                    <a:gd name="T97" fmla="*/ 1 h 767"/>
                    <a:gd name="T98" fmla="*/ 1 w 514"/>
                    <a:gd name="T99" fmla="*/ 1 h 767"/>
                    <a:gd name="T100" fmla="*/ 2 w 514"/>
                    <a:gd name="T101" fmla="*/ 1 h 767"/>
                    <a:gd name="T102" fmla="*/ 1 w 514"/>
                    <a:gd name="T103" fmla="*/ 2 h 767"/>
                    <a:gd name="T104" fmla="*/ 1 w 514"/>
                    <a:gd name="T105" fmla="*/ 2 h 767"/>
                    <a:gd name="T106" fmla="*/ 1 w 514"/>
                    <a:gd name="T107" fmla="*/ 2 h 767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514"/>
                    <a:gd name="T163" fmla="*/ 0 h 767"/>
                    <a:gd name="T164" fmla="*/ 514 w 514"/>
                    <a:gd name="T165" fmla="*/ 767 h 767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514" h="767">
                      <a:moveTo>
                        <a:pt x="497" y="412"/>
                      </a:moveTo>
                      <a:lnTo>
                        <a:pt x="492" y="458"/>
                      </a:lnTo>
                      <a:lnTo>
                        <a:pt x="480" y="500"/>
                      </a:lnTo>
                      <a:lnTo>
                        <a:pt x="474" y="527"/>
                      </a:lnTo>
                      <a:lnTo>
                        <a:pt x="471" y="551"/>
                      </a:lnTo>
                      <a:lnTo>
                        <a:pt x="465" y="586"/>
                      </a:lnTo>
                      <a:lnTo>
                        <a:pt x="455" y="629"/>
                      </a:lnTo>
                      <a:lnTo>
                        <a:pt x="442" y="657"/>
                      </a:lnTo>
                      <a:lnTo>
                        <a:pt x="424" y="680"/>
                      </a:lnTo>
                      <a:lnTo>
                        <a:pt x="408" y="700"/>
                      </a:lnTo>
                      <a:lnTo>
                        <a:pt x="387" y="719"/>
                      </a:lnTo>
                      <a:lnTo>
                        <a:pt x="356" y="742"/>
                      </a:lnTo>
                      <a:lnTo>
                        <a:pt x="330" y="757"/>
                      </a:lnTo>
                      <a:lnTo>
                        <a:pt x="300" y="764"/>
                      </a:lnTo>
                      <a:lnTo>
                        <a:pt x="249" y="767"/>
                      </a:lnTo>
                      <a:lnTo>
                        <a:pt x="212" y="762"/>
                      </a:lnTo>
                      <a:lnTo>
                        <a:pt x="183" y="750"/>
                      </a:lnTo>
                      <a:lnTo>
                        <a:pt x="155" y="733"/>
                      </a:lnTo>
                      <a:lnTo>
                        <a:pt x="133" y="717"/>
                      </a:lnTo>
                      <a:lnTo>
                        <a:pt x="111" y="701"/>
                      </a:lnTo>
                      <a:lnTo>
                        <a:pt x="90" y="686"/>
                      </a:lnTo>
                      <a:lnTo>
                        <a:pt x="67" y="658"/>
                      </a:lnTo>
                      <a:lnTo>
                        <a:pt x="55" y="637"/>
                      </a:lnTo>
                      <a:lnTo>
                        <a:pt x="47" y="616"/>
                      </a:lnTo>
                      <a:lnTo>
                        <a:pt x="40" y="594"/>
                      </a:lnTo>
                      <a:lnTo>
                        <a:pt x="37" y="571"/>
                      </a:lnTo>
                      <a:lnTo>
                        <a:pt x="33" y="549"/>
                      </a:lnTo>
                      <a:lnTo>
                        <a:pt x="29" y="526"/>
                      </a:lnTo>
                      <a:lnTo>
                        <a:pt x="24" y="501"/>
                      </a:lnTo>
                      <a:lnTo>
                        <a:pt x="15" y="464"/>
                      </a:lnTo>
                      <a:lnTo>
                        <a:pt x="5" y="419"/>
                      </a:lnTo>
                      <a:lnTo>
                        <a:pt x="0" y="355"/>
                      </a:lnTo>
                      <a:lnTo>
                        <a:pt x="3" y="294"/>
                      </a:lnTo>
                      <a:lnTo>
                        <a:pt x="5" y="235"/>
                      </a:lnTo>
                      <a:lnTo>
                        <a:pt x="12" y="181"/>
                      </a:lnTo>
                      <a:lnTo>
                        <a:pt x="20" y="144"/>
                      </a:lnTo>
                      <a:lnTo>
                        <a:pt x="34" y="101"/>
                      </a:lnTo>
                      <a:lnTo>
                        <a:pt x="58" y="63"/>
                      </a:lnTo>
                      <a:lnTo>
                        <a:pt x="83" y="39"/>
                      </a:lnTo>
                      <a:lnTo>
                        <a:pt x="117" y="22"/>
                      </a:lnTo>
                      <a:lnTo>
                        <a:pt x="176" y="8"/>
                      </a:lnTo>
                      <a:lnTo>
                        <a:pt x="232" y="0"/>
                      </a:lnTo>
                      <a:lnTo>
                        <a:pt x="298" y="0"/>
                      </a:lnTo>
                      <a:lnTo>
                        <a:pt x="374" y="4"/>
                      </a:lnTo>
                      <a:lnTo>
                        <a:pt x="416" y="14"/>
                      </a:lnTo>
                      <a:lnTo>
                        <a:pt x="442" y="34"/>
                      </a:lnTo>
                      <a:lnTo>
                        <a:pt x="470" y="61"/>
                      </a:lnTo>
                      <a:lnTo>
                        <a:pt x="489" y="101"/>
                      </a:lnTo>
                      <a:lnTo>
                        <a:pt x="507" y="154"/>
                      </a:lnTo>
                      <a:lnTo>
                        <a:pt x="512" y="208"/>
                      </a:lnTo>
                      <a:lnTo>
                        <a:pt x="514" y="252"/>
                      </a:lnTo>
                      <a:lnTo>
                        <a:pt x="512" y="328"/>
                      </a:lnTo>
                      <a:lnTo>
                        <a:pt x="507" y="379"/>
                      </a:lnTo>
                      <a:lnTo>
                        <a:pt x="497" y="412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</p:grpSp>
          <p:sp>
            <p:nvSpPr>
              <p:cNvPr id="68" name="Freeform 209"/>
              <p:cNvSpPr>
                <a:spLocks/>
              </p:cNvSpPr>
              <p:nvPr/>
            </p:nvSpPr>
            <p:spPr bwMode="auto">
              <a:xfrm>
                <a:off x="3924" y="3012"/>
                <a:ext cx="5" cy="11"/>
              </a:xfrm>
              <a:custGeom>
                <a:avLst/>
                <a:gdLst>
                  <a:gd name="T0" fmla="*/ 0 w 9"/>
                  <a:gd name="T1" fmla="*/ 0 h 22"/>
                  <a:gd name="T2" fmla="*/ 1 w 9"/>
                  <a:gd name="T3" fmla="*/ 1 h 22"/>
                  <a:gd name="T4" fmla="*/ 1 w 9"/>
                  <a:gd name="T5" fmla="*/ 1 h 22"/>
                  <a:gd name="T6" fmla="*/ 1 w 9"/>
                  <a:gd name="T7" fmla="*/ 1 h 22"/>
                  <a:gd name="T8" fmla="*/ 0 w 9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"/>
                  <a:gd name="T16" fmla="*/ 0 h 22"/>
                  <a:gd name="T17" fmla="*/ 9 w 9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" h="22">
                    <a:moveTo>
                      <a:pt x="0" y="0"/>
                    </a:moveTo>
                    <a:lnTo>
                      <a:pt x="6" y="7"/>
                    </a:lnTo>
                    <a:lnTo>
                      <a:pt x="9" y="15"/>
                    </a:lnTo>
                    <a:lnTo>
                      <a:pt x="7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F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69" name="Freeform 210"/>
              <p:cNvSpPr>
                <a:spLocks/>
              </p:cNvSpPr>
              <p:nvPr/>
            </p:nvSpPr>
            <p:spPr bwMode="auto">
              <a:xfrm>
                <a:off x="3901" y="2895"/>
                <a:ext cx="50" cy="13"/>
              </a:xfrm>
              <a:custGeom>
                <a:avLst/>
                <a:gdLst>
                  <a:gd name="T0" fmla="*/ 0 w 100"/>
                  <a:gd name="T1" fmla="*/ 1 h 26"/>
                  <a:gd name="T2" fmla="*/ 1 w 100"/>
                  <a:gd name="T3" fmla="*/ 1 h 26"/>
                  <a:gd name="T4" fmla="*/ 1 w 100"/>
                  <a:gd name="T5" fmla="*/ 1 h 26"/>
                  <a:gd name="T6" fmla="*/ 1 w 100"/>
                  <a:gd name="T7" fmla="*/ 1 h 26"/>
                  <a:gd name="T8" fmla="*/ 1 w 100"/>
                  <a:gd name="T9" fmla="*/ 1 h 26"/>
                  <a:gd name="T10" fmla="*/ 1 w 100"/>
                  <a:gd name="T11" fmla="*/ 1 h 26"/>
                  <a:gd name="T12" fmla="*/ 1 w 100"/>
                  <a:gd name="T13" fmla="*/ 1 h 26"/>
                  <a:gd name="T14" fmla="*/ 1 w 100"/>
                  <a:gd name="T15" fmla="*/ 1 h 26"/>
                  <a:gd name="T16" fmla="*/ 1 w 100"/>
                  <a:gd name="T17" fmla="*/ 1 h 26"/>
                  <a:gd name="T18" fmla="*/ 1 w 100"/>
                  <a:gd name="T19" fmla="*/ 1 h 26"/>
                  <a:gd name="T20" fmla="*/ 1 w 100"/>
                  <a:gd name="T21" fmla="*/ 1 h 26"/>
                  <a:gd name="T22" fmla="*/ 1 w 100"/>
                  <a:gd name="T23" fmla="*/ 1 h 26"/>
                  <a:gd name="T24" fmla="*/ 1 w 100"/>
                  <a:gd name="T25" fmla="*/ 1 h 26"/>
                  <a:gd name="T26" fmla="*/ 1 w 100"/>
                  <a:gd name="T27" fmla="*/ 1 h 26"/>
                  <a:gd name="T28" fmla="*/ 1 w 100"/>
                  <a:gd name="T29" fmla="*/ 1 h 26"/>
                  <a:gd name="T30" fmla="*/ 1 w 100"/>
                  <a:gd name="T31" fmla="*/ 0 h 26"/>
                  <a:gd name="T32" fmla="*/ 1 w 100"/>
                  <a:gd name="T33" fmla="*/ 1 h 26"/>
                  <a:gd name="T34" fmla="*/ 1 w 100"/>
                  <a:gd name="T35" fmla="*/ 1 h 26"/>
                  <a:gd name="T36" fmla="*/ 1 w 100"/>
                  <a:gd name="T37" fmla="*/ 1 h 26"/>
                  <a:gd name="T38" fmla="*/ 1 w 100"/>
                  <a:gd name="T39" fmla="*/ 1 h 26"/>
                  <a:gd name="T40" fmla="*/ 0 w 100"/>
                  <a:gd name="T41" fmla="*/ 1 h 2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00"/>
                  <a:gd name="T64" fmla="*/ 0 h 26"/>
                  <a:gd name="T65" fmla="*/ 100 w 100"/>
                  <a:gd name="T66" fmla="*/ 26 h 2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00" h="26">
                    <a:moveTo>
                      <a:pt x="0" y="26"/>
                    </a:moveTo>
                    <a:lnTo>
                      <a:pt x="18" y="15"/>
                    </a:lnTo>
                    <a:lnTo>
                      <a:pt x="27" y="7"/>
                    </a:lnTo>
                    <a:lnTo>
                      <a:pt x="33" y="4"/>
                    </a:lnTo>
                    <a:lnTo>
                      <a:pt x="45" y="2"/>
                    </a:lnTo>
                    <a:lnTo>
                      <a:pt x="58" y="3"/>
                    </a:lnTo>
                    <a:lnTo>
                      <a:pt x="71" y="8"/>
                    </a:lnTo>
                    <a:lnTo>
                      <a:pt x="81" y="11"/>
                    </a:lnTo>
                    <a:lnTo>
                      <a:pt x="92" y="19"/>
                    </a:lnTo>
                    <a:lnTo>
                      <a:pt x="100" y="26"/>
                    </a:lnTo>
                    <a:lnTo>
                      <a:pt x="91" y="17"/>
                    </a:lnTo>
                    <a:lnTo>
                      <a:pt x="82" y="11"/>
                    </a:lnTo>
                    <a:lnTo>
                      <a:pt x="71" y="6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5" y="0"/>
                    </a:lnTo>
                    <a:lnTo>
                      <a:pt x="35" y="3"/>
                    </a:lnTo>
                    <a:lnTo>
                      <a:pt x="28" y="6"/>
                    </a:lnTo>
                    <a:lnTo>
                      <a:pt x="21" y="9"/>
                    </a:lnTo>
                    <a:lnTo>
                      <a:pt x="14" y="16"/>
                    </a:lnTo>
                    <a:lnTo>
                      <a:pt x="0" y="26"/>
                    </a:lnTo>
                    <a:close/>
                  </a:path>
                </a:pathLst>
              </a:custGeom>
              <a:solidFill>
                <a:srgbClr val="BF7F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70" name="Freeform 211"/>
              <p:cNvSpPr>
                <a:spLocks/>
              </p:cNvSpPr>
              <p:nvPr/>
            </p:nvSpPr>
            <p:spPr bwMode="auto">
              <a:xfrm>
                <a:off x="3783" y="2898"/>
                <a:ext cx="48" cy="15"/>
              </a:xfrm>
              <a:custGeom>
                <a:avLst/>
                <a:gdLst>
                  <a:gd name="T0" fmla="*/ 1 w 95"/>
                  <a:gd name="T1" fmla="*/ 0 h 31"/>
                  <a:gd name="T2" fmla="*/ 1 w 95"/>
                  <a:gd name="T3" fmla="*/ 0 h 31"/>
                  <a:gd name="T4" fmla="*/ 1 w 95"/>
                  <a:gd name="T5" fmla="*/ 0 h 31"/>
                  <a:gd name="T6" fmla="*/ 1 w 95"/>
                  <a:gd name="T7" fmla="*/ 0 h 31"/>
                  <a:gd name="T8" fmla="*/ 1 w 95"/>
                  <a:gd name="T9" fmla="*/ 0 h 31"/>
                  <a:gd name="T10" fmla="*/ 1 w 95"/>
                  <a:gd name="T11" fmla="*/ 0 h 31"/>
                  <a:gd name="T12" fmla="*/ 1 w 95"/>
                  <a:gd name="T13" fmla="*/ 0 h 31"/>
                  <a:gd name="T14" fmla="*/ 1 w 95"/>
                  <a:gd name="T15" fmla="*/ 0 h 31"/>
                  <a:gd name="T16" fmla="*/ 1 w 95"/>
                  <a:gd name="T17" fmla="*/ 0 h 31"/>
                  <a:gd name="T18" fmla="*/ 1 w 95"/>
                  <a:gd name="T19" fmla="*/ 0 h 31"/>
                  <a:gd name="T20" fmla="*/ 1 w 95"/>
                  <a:gd name="T21" fmla="*/ 0 h 31"/>
                  <a:gd name="T22" fmla="*/ 0 w 95"/>
                  <a:gd name="T23" fmla="*/ 0 h 31"/>
                  <a:gd name="T24" fmla="*/ 1 w 95"/>
                  <a:gd name="T25" fmla="*/ 0 h 31"/>
                  <a:gd name="T26" fmla="*/ 1 w 95"/>
                  <a:gd name="T27" fmla="*/ 0 h 31"/>
                  <a:gd name="T28" fmla="*/ 1 w 95"/>
                  <a:gd name="T29" fmla="*/ 0 h 31"/>
                  <a:gd name="T30" fmla="*/ 1 w 95"/>
                  <a:gd name="T31" fmla="*/ 0 h 31"/>
                  <a:gd name="T32" fmla="*/ 1 w 95"/>
                  <a:gd name="T33" fmla="*/ 0 h 31"/>
                  <a:gd name="T34" fmla="*/ 1 w 95"/>
                  <a:gd name="T35" fmla="*/ 0 h 31"/>
                  <a:gd name="T36" fmla="*/ 1 w 95"/>
                  <a:gd name="T37" fmla="*/ 0 h 31"/>
                  <a:gd name="T38" fmla="*/ 1 w 95"/>
                  <a:gd name="T39" fmla="*/ 0 h 31"/>
                  <a:gd name="T40" fmla="*/ 1 w 95"/>
                  <a:gd name="T41" fmla="*/ 0 h 31"/>
                  <a:gd name="T42" fmla="*/ 1 w 95"/>
                  <a:gd name="T43" fmla="*/ 0 h 31"/>
                  <a:gd name="T44" fmla="*/ 1 w 95"/>
                  <a:gd name="T45" fmla="*/ 0 h 3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5"/>
                  <a:gd name="T70" fmla="*/ 0 h 31"/>
                  <a:gd name="T71" fmla="*/ 95 w 95"/>
                  <a:gd name="T72" fmla="*/ 31 h 3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5" h="31">
                    <a:moveTo>
                      <a:pt x="95" y="20"/>
                    </a:moveTo>
                    <a:lnTo>
                      <a:pt x="86" y="14"/>
                    </a:lnTo>
                    <a:lnTo>
                      <a:pt x="78" y="9"/>
                    </a:lnTo>
                    <a:lnTo>
                      <a:pt x="70" y="6"/>
                    </a:lnTo>
                    <a:lnTo>
                      <a:pt x="61" y="5"/>
                    </a:lnTo>
                    <a:lnTo>
                      <a:pt x="51" y="5"/>
                    </a:lnTo>
                    <a:lnTo>
                      <a:pt x="42" y="7"/>
                    </a:lnTo>
                    <a:lnTo>
                      <a:pt x="33" y="11"/>
                    </a:lnTo>
                    <a:lnTo>
                      <a:pt x="25" y="16"/>
                    </a:lnTo>
                    <a:lnTo>
                      <a:pt x="18" y="21"/>
                    </a:lnTo>
                    <a:lnTo>
                      <a:pt x="9" y="27"/>
                    </a:lnTo>
                    <a:lnTo>
                      <a:pt x="0" y="31"/>
                    </a:lnTo>
                    <a:lnTo>
                      <a:pt x="5" y="25"/>
                    </a:lnTo>
                    <a:lnTo>
                      <a:pt x="12" y="20"/>
                    </a:lnTo>
                    <a:lnTo>
                      <a:pt x="22" y="12"/>
                    </a:lnTo>
                    <a:lnTo>
                      <a:pt x="34" y="5"/>
                    </a:lnTo>
                    <a:lnTo>
                      <a:pt x="42" y="2"/>
                    </a:lnTo>
                    <a:lnTo>
                      <a:pt x="53" y="0"/>
                    </a:lnTo>
                    <a:lnTo>
                      <a:pt x="62" y="0"/>
                    </a:lnTo>
                    <a:lnTo>
                      <a:pt x="69" y="2"/>
                    </a:lnTo>
                    <a:lnTo>
                      <a:pt x="76" y="5"/>
                    </a:lnTo>
                    <a:lnTo>
                      <a:pt x="83" y="8"/>
                    </a:lnTo>
                    <a:lnTo>
                      <a:pt x="95" y="20"/>
                    </a:lnTo>
                    <a:close/>
                  </a:path>
                </a:pathLst>
              </a:custGeom>
              <a:solidFill>
                <a:srgbClr val="9F9F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 sz="1050"/>
              </a:p>
            </p:txBody>
          </p:sp>
          <p:sp>
            <p:nvSpPr>
              <p:cNvPr id="71" name="Oval 212"/>
              <p:cNvSpPr>
                <a:spLocks noChangeArrowheads="1"/>
              </p:cNvSpPr>
              <p:nvPr/>
            </p:nvSpPr>
            <p:spPr bwMode="auto">
              <a:xfrm>
                <a:off x="3862" y="2976"/>
                <a:ext cx="9" cy="9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en-US" sz="1200">
                  <a:latin typeface="Times New Roman" panose="02020603050405020304" pitchFamily="18" charset="0"/>
                </a:endParaRPr>
              </a:p>
            </p:txBody>
          </p:sp>
          <p:grpSp>
            <p:nvGrpSpPr>
              <p:cNvPr id="72" name="Group 213"/>
              <p:cNvGrpSpPr>
                <a:grpSpLocks/>
              </p:cNvGrpSpPr>
              <p:nvPr/>
            </p:nvGrpSpPr>
            <p:grpSpPr bwMode="auto">
              <a:xfrm>
                <a:off x="3762" y="2873"/>
                <a:ext cx="212" cy="173"/>
                <a:chOff x="3762" y="2873"/>
                <a:chExt cx="212" cy="173"/>
              </a:xfrm>
            </p:grpSpPr>
            <p:grpSp>
              <p:nvGrpSpPr>
                <p:cNvPr id="99" name="Group 214"/>
                <p:cNvGrpSpPr>
                  <a:grpSpLocks/>
                </p:cNvGrpSpPr>
                <p:nvPr/>
              </p:nvGrpSpPr>
              <p:grpSpPr bwMode="auto">
                <a:xfrm>
                  <a:off x="3816" y="3019"/>
                  <a:ext cx="111" cy="27"/>
                  <a:chOff x="3816" y="3019"/>
                  <a:chExt cx="111" cy="27"/>
                </a:xfrm>
              </p:grpSpPr>
              <p:grpSp>
                <p:nvGrpSpPr>
                  <p:cNvPr id="131" name="Group 215"/>
                  <p:cNvGrpSpPr>
                    <a:grpSpLocks/>
                  </p:cNvGrpSpPr>
                  <p:nvPr/>
                </p:nvGrpSpPr>
                <p:grpSpPr bwMode="auto">
                  <a:xfrm>
                    <a:off x="3816" y="3019"/>
                    <a:ext cx="111" cy="27"/>
                    <a:chOff x="3816" y="3019"/>
                    <a:chExt cx="111" cy="27"/>
                  </a:xfrm>
                </p:grpSpPr>
                <p:sp>
                  <p:nvSpPr>
                    <p:cNvPr id="133" name="Freeform 216"/>
                    <p:cNvSpPr>
                      <a:spLocks/>
                    </p:cNvSpPr>
                    <p:nvPr/>
                  </p:nvSpPr>
                  <p:spPr bwMode="auto">
                    <a:xfrm>
                      <a:off x="3816" y="3019"/>
                      <a:ext cx="111" cy="27"/>
                    </a:xfrm>
                    <a:custGeom>
                      <a:avLst/>
                      <a:gdLst>
                        <a:gd name="T0" fmla="*/ 0 w 223"/>
                        <a:gd name="T1" fmla="*/ 0 h 55"/>
                        <a:gd name="T2" fmla="*/ 0 w 223"/>
                        <a:gd name="T3" fmla="*/ 0 h 55"/>
                        <a:gd name="T4" fmla="*/ 0 w 223"/>
                        <a:gd name="T5" fmla="*/ 0 h 55"/>
                        <a:gd name="T6" fmla="*/ 0 w 223"/>
                        <a:gd name="T7" fmla="*/ 0 h 55"/>
                        <a:gd name="T8" fmla="*/ 0 w 223"/>
                        <a:gd name="T9" fmla="*/ 0 h 55"/>
                        <a:gd name="T10" fmla="*/ 0 w 223"/>
                        <a:gd name="T11" fmla="*/ 0 h 55"/>
                        <a:gd name="T12" fmla="*/ 0 w 223"/>
                        <a:gd name="T13" fmla="*/ 0 h 55"/>
                        <a:gd name="T14" fmla="*/ 0 w 223"/>
                        <a:gd name="T15" fmla="*/ 0 h 55"/>
                        <a:gd name="T16" fmla="*/ 0 w 223"/>
                        <a:gd name="T17" fmla="*/ 0 h 55"/>
                        <a:gd name="T18" fmla="*/ 0 w 223"/>
                        <a:gd name="T19" fmla="*/ 0 h 55"/>
                        <a:gd name="T20" fmla="*/ 0 w 223"/>
                        <a:gd name="T21" fmla="*/ 0 h 55"/>
                        <a:gd name="T22" fmla="*/ 0 w 223"/>
                        <a:gd name="T23" fmla="*/ 0 h 55"/>
                        <a:gd name="T24" fmla="*/ 0 w 223"/>
                        <a:gd name="T25" fmla="*/ 0 h 55"/>
                        <a:gd name="T26" fmla="*/ 0 w 223"/>
                        <a:gd name="T27" fmla="*/ 0 h 55"/>
                        <a:gd name="T28" fmla="*/ 0 w 223"/>
                        <a:gd name="T29" fmla="*/ 0 h 55"/>
                        <a:gd name="T30" fmla="*/ 0 w 223"/>
                        <a:gd name="T31" fmla="*/ 0 h 55"/>
                        <a:gd name="T32" fmla="*/ 0 w 223"/>
                        <a:gd name="T33" fmla="*/ 0 h 55"/>
                        <a:gd name="T34" fmla="*/ 0 w 223"/>
                        <a:gd name="T35" fmla="*/ 0 h 55"/>
                        <a:gd name="T36" fmla="*/ 0 w 223"/>
                        <a:gd name="T37" fmla="*/ 0 h 55"/>
                        <a:gd name="T38" fmla="*/ 0 w 223"/>
                        <a:gd name="T39" fmla="*/ 0 h 55"/>
                        <a:gd name="T40" fmla="*/ 0 w 223"/>
                        <a:gd name="T41" fmla="*/ 0 h 55"/>
                        <a:gd name="T42" fmla="*/ 0 w 223"/>
                        <a:gd name="T43" fmla="*/ 0 h 55"/>
                        <a:gd name="T44" fmla="*/ 0 w 223"/>
                        <a:gd name="T45" fmla="*/ 0 h 55"/>
                        <a:gd name="T46" fmla="*/ 0 w 223"/>
                        <a:gd name="T47" fmla="*/ 0 h 55"/>
                        <a:gd name="T48" fmla="*/ 0 w 223"/>
                        <a:gd name="T49" fmla="*/ 0 h 55"/>
                        <a:gd name="T50" fmla="*/ 0 w 223"/>
                        <a:gd name="T51" fmla="*/ 0 h 55"/>
                        <a:gd name="T52" fmla="*/ 0 w 223"/>
                        <a:gd name="T53" fmla="*/ 0 h 55"/>
                        <a:gd name="T54" fmla="*/ 0 w 223"/>
                        <a:gd name="T55" fmla="*/ 0 h 55"/>
                        <a:gd name="T56" fmla="*/ 0 w 223"/>
                        <a:gd name="T57" fmla="*/ 0 h 55"/>
                        <a:gd name="T58" fmla="*/ 0 w 223"/>
                        <a:gd name="T59" fmla="*/ 0 h 55"/>
                        <a:gd name="T60" fmla="*/ 0 w 223"/>
                        <a:gd name="T61" fmla="*/ 0 h 55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w 223"/>
                        <a:gd name="T94" fmla="*/ 0 h 55"/>
                        <a:gd name="T95" fmla="*/ 223 w 223"/>
                        <a:gd name="T96" fmla="*/ 55 h 55"/>
                      </a:gdLst>
                      <a:ahLst/>
                      <a:cxnLst>
                        <a:cxn ang="T62">
                          <a:pos x="T0" y="T1"/>
                        </a:cxn>
                        <a:cxn ang="T63">
                          <a:pos x="T2" y="T3"/>
                        </a:cxn>
                        <a:cxn ang="T64">
                          <a:pos x="T4" y="T5"/>
                        </a:cxn>
                        <a:cxn ang="T65">
                          <a:pos x="T6" y="T7"/>
                        </a:cxn>
                        <a:cxn ang="T66">
                          <a:pos x="T8" y="T9"/>
                        </a:cxn>
                        <a:cxn ang="T67">
                          <a:pos x="T10" y="T11"/>
                        </a:cxn>
                        <a:cxn ang="T68">
                          <a:pos x="T12" y="T13"/>
                        </a:cxn>
                        <a:cxn ang="T69">
                          <a:pos x="T14" y="T15"/>
                        </a:cxn>
                        <a:cxn ang="T70">
                          <a:pos x="T16" y="T17"/>
                        </a:cxn>
                        <a:cxn ang="T71">
                          <a:pos x="T18" y="T19"/>
                        </a:cxn>
                        <a:cxn ang="T72">
                          <a:pos x="T20" y="T21"/>
                        </a:cxn>
                        <a:cxn ang="T73">
                          <a:pos x="T22" y="T23"/>
                        </a:cxn>
                        <a:cxn ang="T74">
                          <a:pos x="T24" y="T25"/>
                        </a:cxn>
                        <a:cxn ang="T75">
                          <a:pos x="T26" y="T27"/>
                        </a:cxn>
                        <a:cxn ang="T76">
                          <a:pos x="T28" y="T29"/>
                        </a:cxn>
                        <a:cxn ang="T77">
                          <a:pos x="T30" y="T31"/>
                        </a:cxn>
                        <a:cxn ang="T78">
                          <a:pos x="T32" y="T33"/>
                        </a:cxn>
                        <a:cxn ang="T79">
                          <a:pos x="T34" y="T35"/>
                        </a:cxn>
                        <a:cxn ang="T80">
                          <a:pos x="T36" y="T37"/>
                        </a:cxn>
                        <a:cxn ang="T81">
                          <a:pos x="T38" y="T39"/>
                        </a:cxn>
                        <a:cxn ang="T82">
                          <a:pos x="T40" y="T41"/>
                        </a:cxn>
                        <a:cxn ang="T83">
                          <a:pos x="T42" y="T43"/>
                        </a:cxn>
                        <a:cxn ang="T84">
                          <a:pos x="T44" y="T45"/>
                        </a:cxn>
                        <a:cxn ang="T85">
                          <a:pos x="T46" y="T47"/>
                        </a:cxn>
                        <a:cxn ang="T86">
                          <a:pos x="T48" y="T49"/>
                        </a:cxn>
                        <a:cxn ang="T87">
                          <a:pos x="T50" y="T51"/>
                        </a:cxn>
                        <a:cxn ang="T88">
                          <a:pos x="T52" y="T53"/>
                        </a:cxn>
                        <a:cxn ang="T89">
                          <a:pos x="T54" y="T55"/>
                        </a:cxn>
                        <a:cxn ang="T90">
                          <a:pos x="T56" y="T57"/>
                        </a:cxn>
                        <a:cxn ang="T91">
                          <a:pos x="T58" y="T59"/>
                        </a:cxn>
                        <a:cxn ang="T92">
                          <a:pos x="T60" y="T61"/>
                        </a:cxn>
                      </a:cxnLst>
                      <a:rect l="T93" t="T94" r="T95" b="T96"/>
                      <a:pathLst>
                        <a:path w="223" h="55">
                          <a:moveTo>
                            <a:pt x="0" y="4"/>
                          </a:moveTo>
                          <a:lnTo>
                            <a:pt x="13" y="8"/>
                          </a:lnTo>
                          <a:lnTo>
                            <a:pt x="30" y="8"/>
                          </a:lnTo>
                          <a:lnTo>
                            <a:pt x="47" y="4"/>
                          </a:lnTo>
                          <a:lnTo>
                            <a:pt x="62" y="2"/>
                          </a:lnTo>
                          <a:lnTo>
                            <a:pt x="74" y="2"/>
                          </a:lnTo>
                          <a:lnTo>
                            <a:pt x="88" y="2"/>
                          </a:lnTo>
                          <a:lnTo>
                            <a:pt x="99" y="2"/>
                          </a:lnTo>
                          <a:lnTo>
                            <a:pt x="114" y="4"/>
                          </a:lnTo>
                          <a:lnTo>
                            <a:pt x="121" y="4"/>
                          </a:lnTo>
                          <a:lnTo>
                            <a:pt x="139" y="2"/>
                          </a:lnTo>
                          <a:lnTo>
                            <a:pt x="155" y="0"/>
                          </a:lnTo>
                          <a:lnTo>
                            <a:pt x="167" y="0"/>
                          </a:lnTo>
                          <a:lnTo>
                            <a:pt x="179" y="0"/>
                          </a:lnTo>
                          <a:lnTo>
                            <a:pt x="195" y="4"/>
                          </a:lnTo>
                          <a:lnTo>
                            <a:pt x="206" y="4"/>
                          </a:lnTo>
                          <a:lnTo>
                            <a:pt x="223" y="2"/>
                          </a:lnTo>
                          <a:lnTo>
                            <a:pt x="200" y="18"/>
                          </a:lnTo>
                          <a:lnTo>
                            <a:pt x="189" y="27"/>
                          </a:lnTo>
                          <a:lnTo>
                            <a:pt x="179" y="37"/>
                          </a:lnTo>
                          <a:lnTo>
                            <a:pt x="166" y="45"/>
                          </a:lnTo>
                          <a:lnTo>
                            <a:pt x="157" y="48"/>
                          </a:lnTo>
                          <a:lnTo>
                            <a:pt x="145" y="54"/>
                          </a:lnTo>
                          <a:lnTo>
                            <a:pt x="125" y="55"/>
                          </a:lnTo>
                          <a:lnTo>
                            <a:pt x="108" y="55"/>
                          </a:lnTo>
                          <a:lnTo>
                            <a:pt x="86" y="52"/>
                          </a:lnTo>
                          <a:lnTo>
                            <a:pt x="69" y="46"/>
                          </a:lnTo>
                          <a:lnTo>
                            <a:pt x="51" y="37"/>
                          </a:lnTo>
                          <a:lnTo>
                            <a:pt x="37" y="29"/>
                          </a:lnTo>
                          <a:lnTo>
                            <a:pt x="20" y="19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rgbClr val="FF001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sp>
                  <p:nvSpPr>
                    <p:cNvPr id="134" name="Freeform 217"/>
                    <p:cNvSpPr>
                      <a:spLocks/>
                    </p:cNvSpPr>
                    <p:nvPr/>
                  </p:nvSpPr>
                  <p:spPr bwMode="auto">
                    <a:xfrm>
                      <a:off x="3816" y="3019"/>
                      <a:ext cx="111" cy="13"/>
                    </a:xfrm>
                    <a:custGeom>
                      <a:avLst/>
                      <a:gdLst>
                        <a:gd name="T0" fmla="*/ 0 w 223"/>
                        <a:gd name="T1" fmla="*/ 0 h 27"/>
                        <a:gd name="T2" fmla="*/ 0 w 223"/>
                        <a:gd name="T3" fmla="*/ 0 h 27"/>
                        <a:gd name="T4" fmla="*/ 0 w 223"/>
                        <a:gd name="T5" fmla="*/ 0 h 27"/>
                        <a:gd name="T6" fmla="*/ 0 w 223"/>
                        <a:gd name="T7" fmla="*/ 0 h 27"/>
                        <a:gd name="T8" fmla="*/ 0 w 223"/>
                        <a:gd name="T9" fmla="*/ 0 h 27"/>
                        <a:gd name="T10" fmla="*/ 0 w 223"/>
                        <a:gd name="T11" fmla="*/ 0 h 27"/>
                        <a:gd name="T12" fmla="*/ 0 w 223"/>
                        <a:gd name="T13" fmla="*/ 0 h 27"/>
                        <a:gd name="T14" fmla="*/ 0 w 223"/>
                        <a:gd name="T15" fmla="*/ 0 h 27"/>
                        <a:gd name="T16" fmla="*/ 0 w 223"/>
                        <a:gd name="T17" fmla="*/ 0 h 27"/>
                        <a:gd name="T18" fmla="*/ 0 w 223"/>
                        <a:gd name="T19" fmla="*/ 0 h 27"/>
                        <a:gd name="T20" fmla="*/ 0 w 223"/>
                        <a:gd name="T21" fmla="*/ 0 h 27"/>
                        <a:gd name="T22" fmla="*/ 0 w 223"/>
                        <a:gd name="T23" fmla="*/ 0 h 27"/>
                        <a:gd name="T24" fmla="*/ 0 w 223"/>
                        <a:gd name="T25" fmla="*/ 0 h 27"/>
                        <a:gd name="T26" fmla="*/ 0 w 223"/>
                        <a:gd name="T27" fmla="*/ 0 h 27"/>
                        <a:gd name="T28" fmla="*/ 0 w 223"/>
                        <a:gd name="T29" fmla="*/ 0 h 27"/>
                        <a:gd name="T30" fmla="*/ 0 w 223"/>
                        <a:gd name="T31" fmla="*/ 0 h 27"/>
                        <a:gd name="T32" fmla="*/ 0 w 223"/>
                        <a:gd name="T33" fmla="*/ 0 h 27"/>
                        <a:gd name="T34" fmla="*/ 0 w 223"/>
                        <a:gd name="T35" fmla="*/ 0 h 27"/>
                        <a:gd name="T36" fmla="*/ 0 w 223"/>
                        <a:gd name="T37" fmla="*/ 0 h 27"/>
                        <a:gd name="T38" fmla="*/ 0 w 223"/>
                        <a:gd name="T39" fmla="*/ 0 h 27"/>
                        <a:gd name="T40" fmla="*/ 0 w 223"/>
                        <a:gd name="T41" fmla="*/ 0 h 27"/>
                        <a:gd name="T42" fmla="*/ 0 w 223"/>
                        <a:gd name="T43" fmla="*/ 0 h 27"/>
                        <a:gd name="T44" fmla="*/ 0 w 223"/>
                        <a:gd name="T45" fmla="*/ 0 h 27"/>
                        <a:gd name="T46" fmla="*/ 0 w 223"/>
                        <a:gd name="T47" fmla="*/ 0 h 27"/>
                        <a:gd name="T48" fmla="*/ 0 w 223"/>
                        <a:gd name="T49" fmla="*/ 0 h 27"/>
                        <a:gd name="T50" fmla="*/ 0 w 223"/>
                        <a:gd name="T51" fmla="*/ 0 h 27"/>
                        <a:gd name="T52" fmla="*/ 0 w 223"/>
                        <a:gd name="T53" fmla="*/ 0 h 27"/>
                        <a:gd name="T54" fmla="*/ 0 w 223"/>
                        <a:gd name="T55" fmla="*/ 0 h 27"/>
                        <a:gd name="T56" fmla="*/ 0 w 223"/>
                        <a:gd name="T57" fmla="*/ 0 h 27"/>
                        <a:gd name="T58" fmla="*/ 0 w 223"/>
                        <a:gd name="T59" fmla="*/ 0 h 27"/>
                        <a:gd name="T60" fmla="*/ 0 w 223"/>
                        <a:gd name="T61" fmla="*/ 0 h 27"/>
                        <a:gd name="T62" fmla="*/ 0 w 223"/>
                        <a:gd name="T63" fmla="*/ 0 h 27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60000 65536"/>
                        <a:gd name="T70" fmla="*/ 0 60000 65536"/>
                        <a:gd name="T71" fmla="*/ 0 60000 65536"/>
                        <a:gd name="T72" fmla="*/ 0 60000 65536"/>
                        <a:gd name="T73" fmla="*/ 0 60000 65536"/>
                        <a:gd name="T74" fmla="*/ 0 60000 65536"/>
                        <a:gd name="T75" fmla="*/ 0 60000 65536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w 223"/>
                        <a:gd name="T97" fmla="*/ 0 h 27"/>
                        <a:gd name="T98" fmla="*/ 223 w 223"/>
                        <a:gd name="T99" fmla="*/ 27 h 27"/>
                      </a:gdLst>
                      <a:ahLst/>
                      <a:cxnLst>
                        <a:cxn ang="T64">
                          <a:pos x="T0" y="T1"/>
                        </a:cxn>
                        <a:cxn ang="T65">
                          <a:pos x="T2" y="T3"/>
                        </a:cxn>
                        <a:cxn ang="T66">
                          <a:pos x="T4" y="T5"/>
                        </a:cxn>
                        <a:cxn ang="T67">
                          <a:pos x="T6" y="T7"/>
                        </a:cxn>
                        <a:cxn ang="T68">
                          <a:pos x="T8" y="T9"/>
                        </a:cxn>
                        <a:cxn ang="T69">
                          <a:pos x="T10" y="T11"/>
                        </a:cxn>
                        <a:cxn ang="T70">
                          <a:pos x="T12" y="T13"/>
                        </a:cxn>
                        <a:cxn ang="T71">
                          <a:pos x="T14" y="T15"/>
                        </a:cxn>
                        <a:cxn ang="T72">
                          <a:pos x="T16" y="T17"/>
                        </a:cxn>
                        <a:cxn ang="T73">
                          <a:pos x="T18" y="T19"/>
                        </a:cxn>
                        <a:cxn ang="T74">
                          <a:pos x="T20" y="T21"/>
                        </a:cxn>
                        <a:cxn ang="T75">
                          <a:pos x="T22" y="T23"/>
                        </a:cxn>
                        <a:cxn ang="T76">
                          <a:pos x="T24" y="T25"/>
                        </a:cxn>
                        <a:cxn ang="T77">
                          <a:pos x="T26" y="T27"/>
                        </a:cxn>
                        <a:cxn ang="T78">
                          <a:pos x="T28" y="T29"/>
                        </a:cxn>
                        <a:cxn ang="T79">
                          <a:pos x="T30" y="T31"/>
                        </a:cxn>
                        <a:cxn ang="T80">
                          <a:pos x="T32" y="T33"/>
                        </a:cxn>
                        <a:cxn ang="T81">
                          <a:pos x="T34" y="T35"/>
                        </a:cxn>
                        <a:cxn ang="T82">
                          <a:pos x="T36" y="T37"/>
                        </a:cxn>
                        <a:cxn ang="T83">
                          <a:pos x="T38" y="T39"/>
                        </a:cxn>
                        <a:cxn ang="T84">
                          <a:pos x="T40" y="T41"/>
                        </a:cxn>
                        <a:cxn ang="T85">
                          <a:pos x="T42" y="T43"/>
                        </a:cxn>
                        <a:cxn ang="T86">
                          <a:pos x="T44" y="T45"/>
                        </a:cxn>
                        <a:cxn ang="T87">
                          <a:pos x="T46" y="T47"/>
                        </a:cxn>
                        <a:cxn ang="T88">
                          <a:pos x="T48" y="T49"/>
                        </a:cxn>
                        <a:cxn ang="T89">
                          <a:pos x="T50" y="T51"/>
                        </a:cxn>
                        <a:cxn ang="T90">
                          <a:pos x="T52" y="T53"/>
                        </a:cxn>
                        <a:cxn ang="T91">
                          <a:pos x="T54" y="T55"/>
                        </a:cxn>
                        <a:cxn ang="T92">
                          <a:pos x="T56" y="T57"/>
                        </a:cxn>
                        <a:cxn ang="T93">
                          <a:pos x="T58" y="T59"/>
                        </a:cxn>
                        <a:cxn ang="T94">
                          <a:pos x="T60" y="T61"/>
                        </a:cxn>
                        <a:cxn ang="T95">
                          <a:pos x="T62" y="T63"/>
                        </a:cxn>
                      </a:cxnLst>
                      <a:rect l="T96" t="T97" r="T98" b="T99"/>
                      <a:pathLst>
                        <a:path w="223" h="27">
                          <a:moveTo>
                            <a:pt x="0" y="4"/>
                          </a:moveTo>
                          <a:lnTo>
                            <a:pt x="13" y="8"/>
                          </a:lnTo>
                          <a:lnTo>
                            <a:pt x="30" y="8"/>
                          </a:lnTo>
                          <a:lnTo>
                            <a:pt x="47" y="4"/>
                          </a:lnTo>
                          <a:lnTo>
                            <a:pt x="62" y="2"/>
                          </a:lnTo>
                          <a:lnTo>
                            <a:pt x="74" y="2"/>
                          </a:lnTo>
                          <a:lnTo>
                            <a:pt x="88" y="2"/>
                          </a:lnTo>
                          <a:lnTo>
                            <a:pt x="99" y="2"/>
                          </a:lnTo>
                          <a:lnTo>
                            <a:pt x="114" y="4"/>
                          </a:lnTo>
                          <a:lnTo>
                            <a:pt x="121" y="4"/>
                          </a:lnTo>
                          <a:lnTo>
                            <a:pt x="139" y="2"/>
                          </a:lnTo>
                          <a:lnTo>
                            <a:pt x="155" y="0"/>
                          </a:lnTo>
                          <a:lnTo>
                            <a:pt x="167" y="0"/>
                          </a:lnTo>
                          <a:lnTo>
                            <a:pt x="179" y="0"/>
                          </a:lnTo>
                          <a:lnTo>
                            <a:pt x="195" y="4"/>
                          </a:lnTo>
                          <a:lnTo>
                            <a:pt x="206" y="4"/>
                          </a:lnTo>
                          <a:lnTo>
                            <a:pt x="223" y="2"/>
                          </a:lnTo>
                          <a:lnTo>
                            <a:pt x="204" y="12"/>
                          </a:lnTo>
                          <a:lnTo>
                            <a:pt x="195" y="13"/>
                          </a:lnTo>
                          <a:lnTo>
                            <a:pt x="182" y="16"/>
                          </a:lnTo>
                          <a:lnTo>
                            <a:pt x="167" y="19"/>
                          </a:lnTo>
                          <a:lnTo>
                            <a:pt x="155" y="22"/>
                          </a:lnTo>
                          <a:lnTo>
                            <a:pt x="142" y="22"/>
                          </a:lnTo>
                          <a:lnTo>
                            <a:pt x="122" y="27"/>
                          </a:lnTo>
                          <a:lnTo>
                            <a:pt x="107" y="25"/>
                          </a:lnTo>
                          <a:lnTo>
                            <a:pt x="89" y="22"/>
                          </a:lnTo>
                          <a:lnTo>
                            <a:pt x="69" y="19"/>
                          </a:lnTo>
                          <a:lnTo>
                            <a:pt x="51" y="18"/>
                          </a:lnTo>
                          <a:lnTo>
                            <a:pt x="33" y="18"/>
                          </a:lnTo>
                          <a:lnTo>
                            <a:pt x="21" y="14"/>
                          </a:lnTo>
                          <a:lnTo>
                            <a:pt x="14" y="11"/>
                          </a:lnTo>
                          <a:lnTo>
                            <a:pt x="0" y="4"/>
                          </a:lnTo>
                          <a:close/>
                        </a:path>
                      </a:pathLst>
                    </a:custGeom>
                    <a:solidFill>
                      <a:srgbClr val="7F0000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</p:grpSp>
              <p:sp>
                <p:nvSpPr>
                  <p:cNvPr id="132" name="Freeform 218"/>
                  <p:cNvSpPr>
                    <a:spLocks/>
                  </p:cNvSpPr>
                  <p:nvPr/>
                </p:nvSpPr>
                <p:spPr bwMode="auto">
                  <a:xfrm>
                    <a:off x="3852" y="3039"/>
                    <a:ext cx="45" cy="5"/>
                  </a:xfrm>
                  <a:custGeom>
                    <a:avLst/>
                    <a:gdLst>
                      <a:gd name="T0" fmla="*/ 0 w 90"/>
                      <a:gd name="T1" fmla="*/ 1 h 10"/>
                      <a:gd name="T2" fmla="*/ 1 w 90"/>
                      <a:gd name="T3" fmla="*/ 1 h 10"/>
                      <a:gd name="T4" fmla="*/ 1 w 90"/>
                      <a:gd name="T5" fmla="*/ 1 h 10"/>
                      <a:gd name="T6" fmla="*/ 1 w 90"/>
                      <a:gd name="T7" fmla="*/ 1 h 10"/>
                      <a:gd name="T8" fmla="*/ 1 w 90"/>
                      <a:gd name="T9" fmla="*/ 1 h 10"/>
                      <a:gd name="T10" fmla="*/ 1 w 90"/>
                      <a:gd name="T11" fmla="*/ 1 h 10"/>
                      <a:gd name="T12" fmla="*/ 1 w 90"/>
                      <a:gd name="T13" fmla="*/ 1 h 10"/>
                      <a:gd name="T14" fmla="*/ 1 w 90"/>
                      <a:gd name="T15" fmla="*/ 1 h 10"/>
                      <a:gd name="T16" fmla="*/ 1 w 90"/>
                      <a:gd name="T17" fmla="*/ 0 h 10"/>
                      <a:gd name="T18" fmla="*/ 1 w 90"/>
                      <a:gd name="T19" fmla="*/ 1 h 10"/>
                      <a:gd name="T20" fmla="*/ 1 w 90"/>
                      <a:gd name="T21" fmla="*/ 1 h 10"/>
                      <a:gd name="T22" fmla="*/ 1 w 90"/>
                      <a:gd name="T23" fmla="*/ 1 h 10"/>
                      <a:gd name="T24" fmla="*/ 1 w 90"/>
                      <a:gd name="T25" fmla="*/ 1 h 10"/>
                      <a:gd name="T26" fmla="*/ 1 w 90"/>
                      <a:gd name="T27" fmla="*/ 1 h 10"/>
                      <a:gd name="T28" fmla="*/ 1 w 90"/>
                      <a:gd name="T29" fmla="*/ 1 h 10"/>
                      <a:gd name="T30" fmla="*/ 1 w 90"/>
                      <a:gd name="T31" fmla="*/ 1 h 10"/>
                      <a:gd name="T32" fmla="*/ 1 w 90"/>
                      <a:gd name="T33" fmla="*/ 1 h 10"/>
                      <a:gd name="T34" fmla="*/ 0 w 90"/>
                      <a:gd name="T35" fmla="*/ 1 h 10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90"/>
                      <a:gd name="T55" fmla="*/ 0 h 10"/>
                      <a:gd name="T56" fmla="*/ 90 w 90"/>
                      <a:gd name="T57" fmla="*/ 10 h 10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90" h="10">
                        <a:moveTo>
                          <a:pt x="0" y="4"/>
                        </a:moveTo>
                        <a:lnTo>
                          <a:pt x="13" y="6"/>
                        </a:lnTo>
                        <a:lnTo>
                          <a:pt x="25" y="9"/>
                        </a:lnTo>
                        <a:lnTo>
                          <a:pt x="35" y="10"/>
                        </a:lnTo>
                        <a:lnTo>
                          <a:pt x="46" y="10"/>
                        </a:lnTo>
                        <a:lnTo>
                          <a:pt x="63" y="9"/>
                        </a:lnTo>
                        <a:lnTo>
                          <a:pt x="76" y="7"/>
                        </a:lnTo>
                        <a:lnTo>
                          <a:pt x="84" y="4"/>
                        </a:lnTo>
                        <a:lnTo>
                          <a:pt x="90" y="0"/>
                        </a:lnTo>
                        <a:lnTo>
                          <a:pt x="80" y="3"/>
                        </a:lnTo>
                        <a:lnTo>
                          <a:pt x="69" y="4"/>
                        </a:lnTo>
                        <a:lnTo>
                          <a:pt x="60" y="3"/>
                        </a:lnTo>
                        <a:lnTo>
                          <a:pt x="48" y="3"/>
                        </a:lnTo>
                        <a:lnTo>
                          <a:pt x="40" y="4"/>
                        </a:lnTo>
                        <a:lnTo>
                          <a:pt x="32" y="6"/>
                        </a:lnTo>
                        <a:lnTo>
                          <a:pt x="22" y="6"/>
                        </a:lnTo>
                        <a:lnTo>
                          <a:pt x="11" y="6"/>
                        </a:lnTo>
                        <a:lnTo>
                          <a:pt x="0" y="4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</p:grpSp>
            <p:grpSp>
              <p:nvGrpSpPr>
                <p:cNvPr id="100" name="Group 219"/>
                <p:cNvGrpSpPr>
                  <a:grpSpLocks/>
                </p:cNvGrpSpPr>
                <p:nvPr/>
              </p:nvGrpSpPr>
              <p:grpSpPr bwMode="auto">
                <a:xfrm>
                  <a:off x="3762" y="2873"/>
                  <a:ext cx="212" cy="131"/>
                  <a:chOff x="3762" y="2873"/>
                  <a:chExt cx="212" cy="131"/>
                </a:xfrm>
              </p:grpSpPr>
              <p:sp>
                <p:nvSpPr>
                  <p:cNvPr id="101" name="Freeform 220"/>
                  <p:cNvSpPr>
                    <a:spLocks/>
                  </p:cNvSpPr>
                  <p:nvPr/>
                </p:nvSpPr>
                <p:spPr bwMode="auto">
                  <a:xfrm>
                    <a:off x="3838" y="2874"/>
                    <a:ext cx="134" cy="130"/>
                  </a:xfrm>
                  <a:custGeom>
                    <a:avLst/>
                    <a:gdLst>
                      <a:gd name="T0" fmla="*/ 1 w 267"/>
                      <a:gd name="T1" fmla="*/ 1 h 259"/>
                      <a:gd name="T2" fmla="*/ 1 w 267"/>
                      <a:gd name="T3" fmla="*/ 1 h 259"/>
                      <a:gd name="T4" fmla="*/ 1 w 267"/>
                      <a:gd name="T5" fmla="*/ 1 h 259"/>
                      <a:gd name="T6" fmla="*/ 1 w 267"/>
                      <a:gd name="T7" fmla="*/ 1 h 259"/>
                      <a:gd name="T8" fmla="*/ 1 w 267"/>
                      <a:gd name="T9" fmla="*/ 1 h 259"/>
                      <a:gd name="T10" fmla="*/ 1 w 267"/>
                      <a:gd name="T11" fmla="*/ 1 h 259"/>
                      <a:gd name="T12" fmla="*/ 1 w 267"/>
                      <a:gd name="T13" fmla="*/ 1 h 259"/>
                      <a:gd name="T14" fmla="*/ 1 w 267"/>
                      <a:gd name="T15" fmla="*/ 1 h 259"/>
                      <a:gd name="T16" fmla="*/ 1 w 267"/>
                      <a:gd name="T17" fmla="*/ 1 h 259"/>
                      <a:gd name="T18" fmla="*/ 1 w 267"/>
                      <a:gd name="T19" fmla="*/ 1 h 259"/>
                      <a:gd name="T20" fmla="*/ 1 w 267"/>
                      <a:gd name="T21" fmla="*/ 1 h 259"/>
                      <a:gd name="T22" fmla="*/ 1 w 267"/>
                      <a:gd name="T23" fmla="*/ 1 h 259"/>
                      <a:gd name="T24" fmla="*/ 1 w 267"/>
                      <a:gd name="T25" fmla="*/ 1 h 259"/>
                      <a:gd name="T26" fmla="*/ 1 w 267"/>
                      <a:gd name="T27" fmla="*/ 1 h 259"/>
                      <a:gd name="T28" fmla="*/ 1 w 267"/>
                      <a:gd name="T29" fmla="*/ 1 h 259"/>
                      <a:gd name="T30" fmla="*/ 1 w 267"/>
                      <a:gd name="T31" fmla="*/ 1 h 259"/>
                      <a:gd name="T32" fmla="*/ 1 w 267"/>
                      <a:gd name="T33" fmla="*/ 1 h 259"/>
                      <a:gd name="T34" fmla="*/ 1 w 267"/>
                      <a:gd name="T35" fmla="*/ 1 h 259"/>
                      <a:gd name="T36" fmla="*/ 1 w 267"/>
                      <a:gd name="T37" fmla="*/ 1 h 259"/>
                      <a:gd name="T38" fmla="*/ 1 w 267"/>
                      <a:gd name="T39" fmla="*/ 1 h 259"/>
                      <a:gd name="T40" fmla="*/ 1 w 267"/>
                      <a:gd name="T41" fmla="*/ 1 h 259"/>
                      <a:gd name="T42" fmla="*/ 1 w 267"/>
                      <a:gd name="T43" fmla="*/ 1 h 259"/>
                      <a:gd name="T44" fmla="*/ 1 w 267"/>
                      <a:gd name="T45" fmla="*/ 1 h 259"/>
                      <a:gd name="T46" fmla="*/ 1 w 267"/>
                      <a:gd name="T47" fmla="*/ 1 h 259"/>
                      <a:gd name="T48" fmla="*/ 1 w 267"/>
                      <a:gd name="T49" fmla="*/ 1 h 259"/>
                      <a:gd name="T50" fmla="*/ 2 w 267"/>
                      <a:gd name="T51" fmla="*/ 1 h 259"/>
                      <a:gd name="T52" fmla="*/ 1 w 267"/>
                      <a:gd name="T53" fmla="*/ 1 h 259"/>
                      <a:gd name="T54" fmla="*/ 1 w 267"/>
                      <a:gd name="T55" fmla="*/ 1 h 259"/>
                      <a:gd name="T56" fmla="*/ 1 w 267"/>
                      <a:gd name="T57" fmla="*/ 1 h 259"/>
                      <a:gd name="T58" fmla="*/ 1 w 267"/>
                      <a:gd name="T59" fmla="*/ 1 h 259"/>
                      <a:gd name="T60" fmla="*/ 1 w 267"/>
                      <a:gd name="T61" fmla="*/ 1 h 259"/>
                      <a:gd name="T62" fmla="*/ 1 w 267"/>
                      <a:gd name="T63" fmla="*/ 1 h 259"/>
                      <a:gd name="T64" fmla="*/ 1 w 267"/>
                      <a:gd name="T65" fmla="*/ 1 h 259"/>
                      <a:gd name="T66" fmla="*/ 1 w 267"/>
                      <a:gd name="T67" fmla="*/ 1 h 259"/>
                      <a:gd name="T68" fmla="*/ 1 w 267"/>
                      <a:gd name="T69" fmla="*/ 1 h 259"/>
                      <a:gd name="T70" fmla="*/ 1 w 267"/>
                      <a:gd name="T71" fmla="*/ 1 h 259"/>
                      <a:gd name="T72" fmla="*/ 1 w 267"/>
                      <a:gd name="T73" fmla="*/ 1 h 259"/>
                      <a:gd name="T74" fmla="*/ 1 w 267"/>
                      <a:gd name="T75" fmla="*/ 1 h 259"/>
                      <a:gd name="T76" fmla="*/ 1 w 267"/>
                      <a:gd name="T77" fmla="*/ 1 h 259"/>
                      <a:gd name="T78" fmla="*/ 1 w 267"/>
                      <a:gd name="T79" fmla="*/ 1 h 259"/>
                      <a:gd name="T80" fmla="*/ 1 w 267"/>
                      <a:gd name="T81" fmla="*/ 1 h 259"/>
                      <a:gd name="T82" fmla="*/ 1 w 267"/>
                      <a:gd name="T83" fmla="*/ 1 h 259"/>
                      <a:gd name="T84" fmla="*/ 1 w 267"/>
                      <a:gd name="T85" fmla="*/ 2 h 259"/>
                      <a:gd name="T86" fmla="*/ 1 w 267"/>
                      <a:gd name="T87" fmla="*/ 2 h 259"/>
                      <a:gd name="T88" fmla="*/ 1 w 267"/>
                      <a:gd name="T89" fmla="*/ 1 h 259"/>
                      <a:gd name="T90" fmla="*/ 1 w 267"/>
                      <a:gd name="T91" fmla="*/ 1 h 259"/>
                      <a:gd name="T92" fmla="*/ 1 w 267"/>
                      <a:gd name="T93" fmla="*/ 1 h 259"/>
                      <a:gd name="T94" fmla="*/ 1 w 267"/>
                      <a:gd name="T95" fmla="*/ 1 h 259"/>
                      <a:gd name="T96" fmla="*/ 1 w 267"/>
                      <a:gd name="T97" fmla="*/ 1 h 259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w 267"/>
                      <a:gd name="T148" fmla="*/ 0 h 259"/>
                      <a:gd name="T149" fmla="*/ 267 w 267"/>
                      <a:gd name="T150" fmla="*/ 259 h 259"/>
                    </a:gdLst>
                    <a:ahLst/>
                    <a:cxnLst>
                      <a:cxn ang="T98">
                        <a:pos x="T0" y="T1"/>
                      </a:cxn>
                      <a:cxn ang="T99">
                        <a:pos x="T2" y="T3"/>
                      </a:cxn>
                      <a:cxn ang="T100">
                        <a:pos x="T4" y="T5"/>
                      </a:cxn>
                      <a:cxn ang="T101">
                        <a:pos x="T6" y="T7"/>
                      </a:cxn>
                      <a:cxn ang="T102">
                        <a:pos x="T8" y="T9"/>
                      </a:cxn>
                      <a:cxn ang="T103">
                        <a:pos x="T10" y="T11"/>
                      </a:cxn>
                      <a:cxn ang="T104">
                        <a:pos x="T12" y="T13"/>
                      </a:cxn>
                      <a:cxn ang="T105">
                        <a:pos x="T14" y="T15"/>
                      </a:cxn>
                      <a:cxn ang="T106">
                        <a:pos x="T16" y="T17"/>
                      </a:cxn>
                      <a:cxn ang="T107">
                        <a:pos x="T18" y="T19"/>
                      </a:cxn>
                      <a:cxn ang="T108">
                        <a:pos x="T20" y="T21"/>
                      </a:cxn>
                      <a:cxn ang="T109">
                        <a:pos x="T22" y="T23"/>
                      </a:cxn>
                      <a:cxn ang="T110">
                        <a:pos x="T24" y="T25"/>
                      </a:cxn>
                      <a:cxn ang="T111">
                        <a:pos x="T26" y="T27"/>
                      </a:cxn>
                      <a:cxn ang="T112">
                        <a:pos x="T28" y="T29"/>
                      </a:cxn>
                      <a:cxn ang="T113">
                        <a:pos x="T30" y="T31"/>
                      </a:cxn>
                      <a:cxn ang="T114">
                        <a:pos x="T32" y="T33"/>
                      </a:cxn>
                      <a:cxn ang="T115">
                        <a:pos x="T34" y="T35"/>
                      </a:cxn>
                      <a:cxn ang="T116">
                        <a:pos x="T36" y="T37"/>
                      </a:cxn>
                      <a:cxn ang="T117">
                        <a:pos x="T38" y="T39"/>
                      </a:cxn>
                      <a:cxn ang="T118">
                        <a:pos x="T40" y="T41"/>
                      </a:cxn>
                      <a:cxn ang="T119">
                        <a:pos x="T42" y="T43"/>
                      </a:cxn>
                      <a:cxn ang="T120">
                        <a:pos x="T44" y="T45"/>
                      </a:cxn>
                      <a:cxn ang="T121">
                        <a:pos x="T46" y="T47"/>
                      </a:cxn>
                      <a:cxn ang="T122">
                        <a:pos x="T48" y="T49"/>
                      </a:cxn>
                      <a:cxn ang="T123">
                        <a:pos x="T50" y="T51"/>
                      </a:cxn>
                      <a:cxn ang="T124">
                        <a:pos x="T52" y="T53"/>
                      </a:cxn>
                      <a:cxn ang="T125">
                        <a:pos x="T54" y="T55"/>
                      </a:cxn>
                      <a:cxn ang="T126">
                        <a:pos x="T56" y="T57"/>
                      </a:cxn>
                      <a:cxn ang="T127">
                        <a:pos x="T58" y="T59"/>
                      </a:cxn>
                      <a:cxn ang="T128">
                        <a:pos x="T60" y="T61"/>
                      </a:cxn>
                      <a:cxn ang="T129">
                        <a:pos x="T62" y="T63"/>
                      </a:cxn>
                      <a:cxn ang="T130">
                        <a:pos x="T64" y="T65"/>
                      </a:cxn>
                      <a:cxn ang="T131">
                        <a:pos x="T66" y="T67"/>
                      </a:cxn>
                      <a:cxn ang="T132">
                        <a:pos x="T68" y="T69"/>
                      </a:cxn>
                      <a:cxn ang="T133">
                        <a:pos x="T70" y="T71"/>
                      </a:cxn>
                      <a:cxn ang="T134">
                        <a:pos x="T72" y="T73"/>
                      </a:cxn>
                      <a:cxn ang="T135">
                        <a:pos x="T74" y="T75"/>
                      </a:cxn>
                      <a:cxn ang="T136">
                        <a:pos x="T76" y="T77"/>
                      </a:cxn>
                      <a:cxn ang="T137">
                        <a:pos x="T78" y="T79"/>
                      </a:cxn>
                      <a:cxn ang="T138">
                        <a:pos x="T80" y="T81"/>
                      </a:cxn>
                      <a:cxn ang="T139">
                        <a:pos x="T82" y="T83"/>
                      </a:cxn>
                      <a:cxn ang="T140">
                        <a:pos x="T84" y="T85"/>
                      </a:cxn>
                      <a:cxn ang="T141">
                        <a:pos x="T86" y="T87"/>
                      </a:cxn>
                      <a:cxn ang="T142">
                        <a:pos x="T88" y="T89"/>
                      </a:cxn>
                      <a:cxn ang="T143">
                        <a:pos x="T90" y="T91"/>
                      </a:cxn>
                      <a:cxn ang="T144">
                        <a:pos x="T92" y="T93"/>
                      </a:cxn>
                      <a:cxn ang="T145">
                        <a:pos x="T94" y="T95"/>
                      </a:cxn>
                      <a:cxn ang="T146">
                        <a:pos x="T96" y="T97"/>
                      </a:cxn>
                    </a:cxnLst>
                    <a:rect l="T147" t="T148" r="T149" b="T150"/>
                    <a:pathLst>
                      <a:path w="267" h="259">
                        <a:moveTo>
                          <a:pt x="1" y="209"/>
                        </a:moveTo>
                        <a:lnTo>
                          <a:pt x="1" y="223"/>
                        </a:lnTo>
                        <a:lnTo>
                          <a:pt x="7" y="227"/>
                        </a:lnTo>
                        <a:lnTo>
                          <a:pt x="13" y="232"/>
                        </a:lnTo>
                        <a:lnTo>
                          <a:pt x="21" y="231"/>
                        </a:lnTo>
                        <a:lnTo>
                          <a:pt x="27" y="231"/>
                        </a:lnTo>
                        <a:lnTo>
                          <a:pt x="37" y="231"/>
                        </a:lnTo>
                        <a:lnTo>
                          <a:pt x="40" y="236"/>
                        </a:lnTo>
                        <a:lnTo>
                          <a:pt x="42" y="243"/>
                        </a:lnTo>
                        <a:lnTo>
                          <a:pt x="50" y="249"/>
                        </a:lnTo>
                        <a:lnTo>
                          <a:pt x="59" y="249"/>
                        </a:lnTo>
                        <a:lnTo>
                          <a:pt x="69" y="249"/>
                        </a:lnTo>
                        <a:lnTo>
                          <a:pt x="77" y="248"/>
                        </a:lnTo>
                        <a:lnTo>
                          <a:pt x="87" y="240"/>
                        </a:lnTo>
                        <a:lnTo>
                          <a:pt x="91" y="232"/>
                        </a:lnTo>
                        <a:lnTo>
                          <a:pt x="99" y="228"/>
                        </a:lnTo>
                        <a:lnTo>
                          <a:pt x="111" y="228"/>
                        </a:lnTo>
                        <a:lnTo>
                          <a:pt x="119" y="227"/>
                        </a:lnTo>
                        <a:lnTo>
                          <a:pt x="124" y="220"/>
                        </a:lnTo>
                        <a:lnTo>
                          <a:pt x="125" y="213"/>
                        </a:lnTo>
                        <a:lnTo>
                          <a:pt x="122" y="196"/>
                        </a:lnTo>
                        <a:lnTo>
                          <a:pt x="119" y="185"/>
                        </a:lnTo>
                        <a:lnTo>
                          <a:pt x="111" y="180"/>
                        </a:lnTo>
                        <a:lnTo>
                          <a:pt x="103" y="217"/>
                        </a:lnTo>
                        <a:lnTo>
                          <a:pt x="102" y="202"/>
                        </a:lnTo>
                        <a:lnTo>
                          <a:pt x="99" y="195"/>
                        </a:lnTo>
                        <a:lnTo>
                          <a:pt x="94" y="190"/>
                        </a:lnTo>
                        <a:lnTo>
                          <a:pt x="87" y="185"/>
                        </a:lnTo>
                        <a:lnTo>
                          <a:pt x="87" y="178"/>
                        </a:lnTo>
                        <a:lnTo>
                          <a:pt x="78" y="88"/>
                        </a:lnTo>
                        <a:lnTo>
                          <a:pt x="87" y="73"/>
                        </a:lnTo>
                        <a:lnTo>
                          <a:pt x="92" y="60"/>
                        </a:lnTo>
                        <a:lnTo>
                          <a:pt x="96" y="51"/>
                        </a:lnTo>
                        <a:lnTo>
                          <a:pt x="104" y="41"/>
                        </a:lnTo>
                        <a:lnTo>
                          <a:pt x="115" y="28"/>
                        </a:lnTo>
                        <a:lnTo>
                          <a:pt x="128" y="18"/>
                        </a:lnTo>
                        <a:lnTo>
                          <a:pt x="140" y="10"/>
                        </a:lnTo>
                        <a:lnTo>
                          <a:pt x="154" y="4"/>
                        </a:lnTo>
                        <a:lnTo>
                          <a:pt x="183" y="0"/>
                        </a:lnTo>
                        <a:lnTo>
                          <a:pt x="166" y="12"/>
                        </a:lnTo>
                        <a:lnTo>
                          <a:pt x="154" y="27"/>
                        </a:lnTo>
                        <a:lnTo>
                          <a:pt x="152" y="36"/>
                        </a:lnTo>
                        <a:lnTo>
                          <a:pt x="157" y="44"/>
                        </a:lnTo>
                        <a:lnTo>
                          <a:pt x="166" y="53"/>
                        </a:lnTo>
                        <a:lnTo>
                          <a:pt x="185" y="40"/>
                        </a:lnTo>
                        <a:lnTo>
                          <a:pt x="195" y="41"/>
                        </a:lnTo>
                        <a:lnTo>
                          <a:pt x="211" y="40"/>
                        </a:lnTo>
                        <a:lnTo>
                          <a:pt x="227" y="42"/>
                        </a:lnTo>
                        <a:lnTo>
                          <a:pt x="242" y="43"/>
                        </a:lnTo>
                        <a:lnTo>
                          <a:pt x="255" y="38"/>
                        </a:lnTo>
                        <a:lnTo>
                          <a:pt x="267" y="28"/>
                        </a:lnTo>
                        <a:lnTo>
                          <a:pt x="267" y="40"/>
                        </a:lnTo>
                        <a:lnTo>
                          <a:pt x="260" y="53"/>
                        </a:lnTo>
                        <a:lnTo>
                          <a:pt x="250" y="66"/>
                        </a:lnTo>
                        <a:lnTo>
                          <a:pt x="241" y="73"/>
                        </a:lnTo>
                        <a:lnTo>
                          <a:pt x="230" y="79"/>
                        </a:lnTo>
                        <a:lnTo>
                          <a:pt x="125" y="76"/>
                        </a:lnTo>
                        <a:lnTo>
                          <a:pt x="119" y="78"/>
                        </a:lnTo>
                        <a:lnTo>
                          <a:pt x="110" y="83"/>
                        </a:lnTo>
                        <a:lnTo>
                          <a:pt x="105" y="88"/>
                        </a:lnTo>
                        <a:lnTo>
                          <a:pt x="102" y="94"/>
                        </a:lnTo>
                        <a:lnTo>
                          <a:pt x="99" y="107"/>
                        </a:lnTo>
                        <a:lnTo>
                          <a:pt x="101" y="115"/>
                        </a:lnTo>
                        <a:lnTo>
                          <a:pt x="104" y="119"/>
                        </a:lnTo>
                        <a:lnTo>
                          <a:pt x="109" y="124"/>
                        </a:lnTo>
                        <a:lnTo>
                          <a:pt x="116" y="129"/>
                        </a:lnTo>
                        <a:lnTo>
                          <a:pt x="128" y="136"/>
                        </a:lnTo>
                        <a:lnTo>
                          <a:pt x="135" y="138"/>
                        </a:lnTo>
                        <a:lnTo>
                          <a:pt x="101" y="126"/>
                        </a:lnTo>
                        <a:lnTo>
                          <a:pt x="101" y="136"/>
                        </a:lnTo>
                        <a:lnTo>
                          <a:pt x="102" y="155"/>
                        </a:lnTo>
                        <a:lnTo>
                          <a:pt x="104" y="176"/>
                        </a:lnTo>
                        <a:lnTo>
                          <a:pt x="110" y="177"/>
                        </a:lnTo>
                        <a:lnTo>
                          <a:pt x="116" y="182"/>
                        </a:lnTo>
                        <a:lnTo>
                          <a:pt x="122" y="193"/>
                        </a:lnTo>
                        <a:lnTo>
                          <a:pt x="126" y="207"/>
                        </a:lnTo>
                        <a:lnTo>
                          <a:pt x="128" y="217"/>
                        </a:lnTo>
                        <a:lnTo>
                          <a:pt x="127" y="225"/>
                        </a:lnTo>
                        <a:lnTo>
                          <a:pt x="122" y="232"/>
                        </a:lnTo>
                        <a:lnTo>
                          <a:pt x="118" y="234"/>
                        </a:lnTo>
                        <a:lnTo>
                          <a:pt x="113" y="236"/>
                        </a:lnTo>
                        <a:lnTo>
                          <a:pt x="105" y="236"/>
                        </a:lnTo>
                        <a:lnTo>
                          <a:pt x="96" y="237"/>
                        </a:lnTo>
                        <a:lnTo>
                          <a:pt x="91" y="245"/>
                        </a:lnTo>
                        <a:lnTo>
                          <a:pt x="86" y="254"/>
                        </a:lnTo>
                        <a:lnTo>
                          <a:pt x="76" y="257"/>
                        </a:lnTo>
                        <a:lnTo>
                          <a:pt x="68" y="259"/>
                        </a:lnTo>
                        <a:lnTo>
                          <a:pt x="60" y="258"/>
                        </a:lnTo>
                        <a:lnTo>
                          <a:pt x="51" y="256"/>
                        </a:lnTo>
                        <a:lnTo>
                          <a:pt x="44" y="252"/>
                        </a:lnTo>
                        <a:lnTo>
                          <a:pt x="36" y="244"/>
                        </a:lnTo>
                        <a:lnTo>
                          <a:pt x="33" y="240"/>
                        </a:lnTo>
                        <a:lnTo>
                          <a:pt x="25" y="238"/>
                        </a:lnTo>
                        <a:lnTo>
                          <a:pt x="16" y="238"/>
                        </a:lnTo>
                        <a:lnTo>
                          <a:pt x="8" y="236"/>
                        </a:lnTo>
                        <a:lnTo>
                          <a:pt x="3" y="232"/>
                        </a:lnTo>
                        <a:lnTo>
                          <a:pt x="0" y="225"/>
                        </a:lnTo>
                        <a:lnTo>
                          <a:pt x="1" y="209"/>
                        </a:lnTo>
                        <a:close/>
                      </a:path>
                    </a:pathLst>
                  </a:custGeom>
                  <a:solidFill>
                    <a:srgbClr val="FF9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102" name="Freeform 221"/>
                  <p:cNvSpPr>
                    <a:spLocks/>
                  </p:cNvSpPr>
                  <p:nvPr/>
                </p:nvSpPr>
                <p:spPr bwMode="auto">
                  <a:xfrm>
                    <a:off x="3891" y="2873"/>
                    <a:ext cx="83" cy="23"/>
                  </a:xfrm>
                  <a:custGeom>
                    <a:avLst/>
                    <a:gdLst>
                      <a:gd name="T0" fmla="*/ 1 w 165"/>
                      <a:gd name="T1" fmla="*/ 0 h 47"/>
                      <a:gd name="T2" fmla="*/ 1 w 165"/>
                      <a:gd name="T3" fmla="*/ 0 h 47"/>
                      <a:gd name="T4" fmla="*/ 1 w 165"/>
                      <a:gd name="T5" fmla="*/ 0 h 47"/>
                      <a:gd name="T6" fmla="*/ 1 w 165"/>
                      <a:gd name="T7" fmla="*/ 0 h 47"/>
                      <a:gd name="T8" fmla="*/ 1 w 165"/>
                      <a:gd name="T9" fmla="*/ 0 h 47"/>
                      <a:gd name="T10" fmla="*/ 1 w 165"/>
                      <a:gd name="T11" fmla="*/ 0 h 47"/>
                      <a:gd name="T12" fmla="*/ 1 w 165"/>
                      <a:gd name="T13" fmla="*/ 0 h 47"/>
                      <a:gd name="T14" fmla="*/ 1 w 165"/>
                      <a:gd name="T15" fmla="*/ 0 h 47"/>
                      <a:gd name="T16" fmla="*/ 1 w 165"/>
                      <a:gd name="T17" fmla="*/ 0 h 47"/>
                      <a:gd name="T18" fmla="*/ 1 w 165"/>
                      <a:gd name="T19" fmla="*/ 0 h 47"/>
                      <a:gd name="T20" fmla="*/ 1 w 165"/>
                      <a:gd name="T21" fmla="*/ 0 h 47"/>
                      <a:gd name="T22" fmla="*/ 1 w 165"/>
                      <a:gd name="T23" fmla="*/ 0 h 47"/>
                      <a:gd name="T24" fmla="*/ 1 w 165"/>
                      <a:gd name="T25" fmla="*/ 0 h 47"/>
                      <a:gd name="T26" fmla="*/ 1 w 165"/>
                      <a:gd name="T27" fmla="*/ 0 h 47"/>
                      <a:gd name="T28" fmla="*/ 1 w 165"/>
                      <a:gd name="T29" fmla="*/ 0 h 47"/>
                      <a:gd name="T30" fmla="*/ 1 w 165"/>
                      <a:gd name="T31" fmla="*/ 0 h 47"/>
                      <a:gd name="T32" fmla="*/ 1 w 165"/>
                      <a:gd name="T33" fmla="*/ 0 h 47"/>
                      <a:gd name="T34" fmla="*/ 1 w 165"/>
                      <a:gd name="T35" fmla="*/ 0 h 47"/>
                      <a:gd name="T36" fmla="*/ 1 w 165"/>
                      <a:gd name="T37" fmla="*/ 0 h 47"/>
                      <a:gd name="T38" fmla="*/ 1 w 165"/>
                      <a:gd name="T39" fmla="*/ 0 h 47"/>
                      <a:gd name="T40" fmla="*/ 1 w 165"/>
                      <a:gd name="T41" fmla="*/ 0 h 47"/>
                      <a:gd name="T42" fmla="*/ 1 w 165"/>
                      <a:gd name="T43" fmla="*/ 0 h 47"/>
                      <a:gd name="T44" fmla="*/ 1 w 165"/>
                      <a:gd name="T45" fmla="*/ 0 h 47"/>
                      <a:gd name="T46" fmla="*/ 1 w 165"/>
                      <a:gd name="T47" fmla="*/ 0 h 47"/>
                      <a:gd name="T48" fmla="*/ 1 w 165"/>
                      <a:gd name="T49" fmla="*/ 0 h 47"/>
                      <a:gd name="T50" fmla="*/ 1 w 165"/>
                      <a:gd name="T51" fmla="*/ 0 h 47"/>
                      <a:gd name="T52" fmla="*/ 0 w 165"/>
                      <a:gd name="T53" fmla="*/ 0 h 47"/>
                      <a:gd name="T54" fmla="*/ 1 w 165"/>
                      <a:gd name="T55" fmla="*/ 0 h 47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165"/>
                      <a:gd name="T85" fmla="*/ 0 h 47"/>
                      <a:gd name="T86" fmla="*/ 165 w 165"/>
                      <a:gd name="T87" fmla="*/ 47 h 47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165" h="47">
                        <a:moveTo>
                          <a:pt x="11" y="31"/>
                        </a:moveTo>
                        <a:lnTo>
                          <a:pt x="20" y="24"/>
                        </a:lnTo>
                        <a:lnTo>
                          <a:pt x="29" y="17"/>
                        </a:lnTo>
                        <a:lnTo>
                          <a:pt x="39" y="12"/>
                        </a:lnTo>
                        <a:lnTo>
                          <a:pt x="55" y="5"/>
                        </a:lnTo>
                        <a:lnTo>
                          <a:pt x="72" y="3"/>
                        </a:lnTo>
                        <a:lnTo>
                          <a:pt x="89" y="0"/>
                        </a:lnTo>
                        <a:lnTo>
                          <a:pt x="104" y="0"/>
                        </a:lnTo>
                        <a:lnTo>
                          <a:pt x="119" y="3"/>
                        </a:lnTo>
                        <a:lnTo>
                          <a:pt x="130" y="5"/>
                        </a:lnTo>
                        <a:lnTo>
                          <a:pt x="141" y="12"/>
                        </a:lnTo>
                        <a:lnTo>
                          <a:pt x="155" y="25"/>
                        </a:lnTo>
                        <a:lnTo>
                          <a:pt x="165" y="40"/>
                        </a:lnTo>
                        <a:lnTo>
                          <a:pt x="150" y="27"/>
                        </a:lnTo>
                        <a:lnTo>
                          <a:pt x="133" y="20"/>
                        </a:lnTo>
                        <a:lnTo>
                          <a:pt x="113" y="15"/>
                        </a:lnTo>
                        <a:lnTo>
                          <a:pt x="98" y="14"/>
                        </a:lnTo>
                        <a:lnTo>
                          <a:pt x="89" y="15"/>
                        </a:lnTo>
                        <a:lnTo>
                          <a:pt x="77" y="16"/>
                        </a:lnTo>
                        <a:lnTo>
                          <a:pt x="65" y="19"/>
                        </a:lnTo>
                        <a:lnTo>
                          <a:pt x="52" y="24"/>
                        </a:lnTo>
                        <a:lnTo>
                          <a:pt x="41" y="30"/>
                        </a:lnTo>
                        <a:lnTo>
                          <a:pt x="33" y="37"/>
                        </a:lnTo>
                        <a:lnTo>
                          <a:pt x="25" y="44"/>
                        </a:lnTo>
                        <a:lnTo>
                          <a:pt x="19" y="47"/>
                        </a:lnTo>
                        <a:lnTo>
                          <a:pt x="11" y="47"/>
                        </a:lnTo>
                        <a:lnTo>
                          <a:pt x="0" y="44"/>
                        </a:lnTo>
                        <a:lnTo>
                          <a:pt x="11" y="31"/>
                        </a:lnTo>
                        <a:close/>
                      </a:path>
                    </a:pathLst>
                  </a:custGeom>
                  <a:solidFill>
                    <a:srgbClr val="BF7F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grpSp>
                <p:nvGrpSpPr>
                  <p:cNvPr id="103" name="Group 222"/>
                  <p:cNvGrpSpPr>
                    <a:grpSpLocks/>
                  </p:cNvGrpSpPr>
                  <p:nvPr/>
                </p:nvGrpSpPr>
                <p:grpSpPr bwMode="auto">
                  <a:xfrm>
                    <a:off x="3897" y="2898"/>
                    <a:ext cx="59" cy="29"/>
                    <a:chOff x="3897" y="2898"/>
                    <a:chExt cx="59" cy="29"/>
                  </a:xfrm>
                </p:grpSpPr>
                <p:sp>
                  <p:nvSpPr>
                    <p:cNvPr id="119" name="Freeform 223"/>
                    <p:cNvSpPr>
                      <a:spLocks/>
                    </p:cNvSpPr>
                    <p:nvPr/>
                  </p:nvSpPr>
                  <p:spPr bwMode="auto">
                    <a:xfrm>
                      <a:off x="3897" y="2914"/>
                      <a:ext cx="57" cy="13"/>
                    </a:xfrm>
                    <a:custGeom>
                      <a:avLst/>
                      <a:gdLst>
                        <a:gd name="T0" fmla="*/ 1 w 112"/>
                        <a:gd name="T1" fmla="*/ 0 h 27"/>
                        <a:gd name="T2" fmla="*/ 1 w 112"/>
                        <a:gd name="T3" fmla="*/ 0 h 27"/>
                        <a:gd name="T4" fmla="*/ 1 w 112"/>
                        <a:gd name="T5" fmla="*/ 0 h 27"/>
                        <a:gd name="T6" fmla="*/ 1 w 112"/>
                        <a:gd name="T7" fmla="*/ 0 h 27"/>
                        <a:gd name="T8" fmla="*/ 1 w 112"/>
                        <a:gd name="T9" fmla="*/ 0 h 27"/>
                        <a:gd name="T10" fmla="*/ 1 w 112"/>
                        <a:gd name="T11" fmla="*/ 0 h 27"/>
                        <a:gd name="T12" fmla="*/ 1 w 112"/>
                        <a:gd name="T13" fmla="*/ 0 h 27"/>
                        <a:gd name="T14" fmla="*/ 1 w 112"/>
                        <a:gd name="T15" fmla="*/ 0 h 27"/>
                        <a:gd name="T16" fmla="*/ 1 w 112"/>
                        <a:gd name="T17" fmla="*/ 0 h 27"/>
                        <a:gd name="T18" fmla="*/ 1 w 112"/>
                        <a:gd name="T19" fmla="*/ 0 h 27"/>
                        <a:gd name="T20" fmla="*/ 1 w 112"/>
                        <a:gd name="T21" fmla="*/ 0 h 27"/>
                        <a:gd name="T22" fmla="*/ 1 w 112"/>
                        <a:gd name="T23" fmla="*/ 0 h 27"/>
                        <a:gd name="T24" fmla="*/ 1 w 112"/>
                        <a:gd name="T25" fmla="*/ 0 h 27"/>
                        <a:gd name="T26" fmla="*/ 1 w 112"/>
                        <a:gd name="T27" fmla="*/ 0 h 27"/>
                        <a:gd name="T28" fmla="*/ 1 w 112"/>
                        <a:gd name="T29" fmla="*/ 0 h 27"/>
                        <a:gd name="T30" fmla="*/ 1 w 112"/>
                        <a:gd name="T31" fmla="*/ 0 h 27"/>
                        <a:gd name="T32" fmla="*/ 1 w 112"/>
                        <a:gd name="T33" fmla="*/ 0 h 27"/>
                        <a:gd name="T34" fmla="*/ 1 w 112"/>
                        <a:gd name="T35" fmla="*/ 0 h 27"/>
                        <a:gd name="T36" fmla="*/ 1 w 112"/>
                        <a:gd name="T37" fmla="*/ 0 h 27"/>
                        <a:gd name="T38" fmla="*/ 1 w 112"/>
                        <a:gd name="T39" fmla="*/ 0 h 27"/>
                        <a:gd name="T40" fmla="*/ 1 w 112"/>
                        <a:gd name="T41" fmla="*/ 0 h 27"/>
                        <a:gd name="T42" fmla="*/ 0 w 112"/>
                        <a:gd name="T43" fmla="*/ 0 h 27"/>
                        <a:gd name="T44" fmla="*/ 1 w 112"/>
                        <a:gd name="T45" fmla="*/ 0 h 27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60000 65536"/>
                        <a:gd name="T64" fmla="*/ 0 60000 65536"/>
                        <a:gd name="T65" fmla="*/ 0 60000 65536"/>
                        <a:gd name="T66" fmla="*/ 0 60000 65536"/>
                        <a:gd name="T67" fmla="*/ 0 60000 65536"/>
                        <a:gd name="T68" fmla="*/ 0 60000 65536"/>
                        <a:gd name="T69" fmla="*/ 0 w 112"/>
                        <a:gd name="T70" fmla="*/ 0 h 27"/>
                        <a:gd name="T71" fmla="*/ 112 w 112"/>
                        <a:gd name="T72" fmla="*/ 27 h 27"/>
                      </a:gdLst>
                      <a:ahLst/>
                      <a:cxnLst>
                        <a:cxn ang="T46">
                          <a:pos x="T0" y="T1"/>
                        </a:cxn>
                        <a:cxn ang="T47">
                          <a:pos x="T2" y="T3"/>
                        </a:cxn>
                        <a:cxn ang="T48">
                          <a:pos x="T4" y="T5"/>
                        </a:cxn>
                        <a:cxn ang="T49">
                          <a:pos x="T6" y="T7"/>
                        </a:cxn>
                        <a:cxn ang="T50">
                          <a:pos x="T8" y="T9"/>
                        </a:cxn>
                        <a:cxn ang="T51">
                          <a:pos x="T10" y="T11"/>
                        </a:cxn>
                        <a:cxn ang="T52">
                          <a:pos x="T12" y="T13"/>
                        </a:cxn>
                        <a:cxn ang="T53">
                          <a:pos x="T14" y="T15"/>
                        </a:cxn>
                        <a:cxn ang="T54">
                          <a:pos x="T16" y="T17"/>
                        </a:cxn>
                        <a:cxn ang="T55">
                          <a:pos x="T18" y="T19"/>
                        </a:cxn>
                        <a:cxn ang="T56">
                          <a:pos x="T20" y="T21"/>
                        </a:cxn>
                        <a:cxn ang="T57">
                          <a:pos x="T22" y="T23"/>
                        </a:cxn>
                        <a:cxn ang="T58">
                          <a:pos x="T24" y="T25"/>
                        </a:cxn>
                        <a:cxn ang="T59">
                          <a:pos x="T26" y="T27"/>
                        </a:cxn>
                        <a:cxn ang="T60">
                          <a:pos x="T28" y="T29"/>
                        </a:cxn>
                        <a:cxn ang="T61">
                          <a:pos x="T30" y="T31"/>
                        </a:cxn>
                        <a:cxn ang="T62">
                          <a:pos x="T32" y="T33"/>
                        </a:cxn>
                        <a:cxn ang="T63">
                          <a:pos x="T34" y="T35"/>
                        </a:cxn>
                        <a:cxn ang="T64">
                          <a:pos x="T36" y="T37"/>
                        </a:cxn>
                        <a:cxn ang="T65">
                          <a:pos x="T38" y="T39"/>
                        </a:cxn>
                        <a:cxn ang="T66">
                          <a:pos x="T40" y="T41"/>
                        </a:cxn>
                        <a:cxn ang="T67">
                          <a:pos x="T42" y="T43"/>
                        </a:cxn>
                        <a:cxn ang="T68">
                          <a:pos x="T44" y="T45"/>
                        </a:cxn>
                      </a:cxnLst>
                      <a:rect l="T69" t="T70" r="T71" b="T72"/>
                      <a:pathLst>
                        <a:path w="112" h="27">
                          <a:moveTo>
                            <a:pt x="4" y="1"/>
                          </a:moveTo>
                          <a:lnTo>
                            <a:pt x="14" y="4"/>
                          </a:lnTo>
                          <a:lnTo>
                            <a:pt x="35" y="6"/>
                          </a:lnTo>
                          <a:lnTo>
                            <a:pt x="53" y="8"/>
                          </a:lnTo>
                          <a:lnTo>
                            <a:pt x="66" y="8"/>
                          </a:lnTo>
                          <a:lnTo>
                            <a:pt x="79" y="8"/>
                          </a:lnTo>
                          <a:lnTo>
                            <a:pt x="91" y="6"/>
                          </a:lnTo>
                          <a:lnTo>
                            <a:pt x="102" y="4"/>
                          </a:lnTo>
                          <a:lnTo>
                            <a:pt x="112" y="0"/>
                          </a:lnTo>
                          <a:lnTo>
                            <a:pt x="101" y="16"/>
                          </a:lnTo>
                          <a:lnTo>
                            <a:pt x="94" y="22"/>
                          </a:lnTo>
                          <a:lnTo>
                            <a:pt x="85" y="25"/>
                          </a:lnTo>
                          <a:lnTo>
                            <a:pt x="76" y="27"/>
                          </a:lnTo>
                          <a:lnTo>
                            <a:pt x="68" y="25"/>
                          </a:lnTo>
                          <a:lnTo>
                            <a:pt x="58" y="23"/>
                          </a:lnTo>
                          <a:lnTo>
                            <a:pt x="48" y="21"/>
                          </a:lnTo>
                          <a:lnTo>
                            <a:pt x="39" y="18"/>
                          </a:lnTo>
                          <a:lnTo>
                            <a:pt x="26" y="14"/>
                          </a:lnTo>
                          <a:lnTo>
                            <a:pt x="18" y="12"/>
                          </a:lnTo>
                          <a:lnTo>
                            <a:pt x="10" y="8"/>
                          </a:lnTo>
                          <a:lnTo>
                            <a:pt x="4" y="6"/>
                          </a:lnTo>
                          <a:lnTo>
                            <a:pt x="0" y="5"/>
                          </a:lnTo>
                          <a:lnTo>
                            <a:pt x="4" y="1"/>
                          </a:lnTo>
                          <a:close/>
                        </a:path>
                      </a:pathLst>
                    </a:custGeom>
                    <a:solidFill>
                      <a:srgbClr val="FF9F7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grpSp>
                  <p:nvGrpSpPr>
                    <p:cNvPr id="120" name="Group 224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900" y="2898"/>
                      <a:ext cx="56" cy="22"/>
                      <a:chOff x="3900" y="2898"/>
                      <a:chExt cx="56" cy="22"/>
                    </a:xfrm>
                  </p:grpSpPr>
                  <p:sp>
                    <p:nvSpPr>
                      <p:cNvPr id="121" name="Freeform 225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00" y="2898"/>
                        <a:ext cx="53" cy="20"/>
                      </a:xfrm>
                      <a:custGeom>
                        <a:avLst/>
                        <a:gdLst>
                          <a:gd name="T0" fmla="*/ 0 w 105"/>
                          <a:gd name="T1" fmla="*/ 1 h 38"/>
                          <a:gd name="T2" fmla="*/ 1 w 105"/>
                          <a:gd name="T3" fmla="*/ 1 h 38"/>
                          <a:gd name="T4" fmla="*/ 1 w 105"/>
                          <a:gd name="T5" fmla="*/ 1 h 38"/>
                          <a:gd name="T6" fmla="*/ 1 w 105"/>
                          <a:gd name="T7" fmla="*/ 1 h 38"/>
                          <a:gd name="T8" fmla="*/ 1 w 105"/>
                          <a:gd name="T9" fmla="*/ 1 h 38"/>
                          <a:gd name="T10" fmla="*/ 1 w 105"/>
                          <a:gd name="T11" fmla="*/ 0 h 38"/>
                          <a:gd name="T12" fmla="*/ 1 w 105"/>
                          <a:gd name="T13" fmla="*/ 1 h 38"/>
                          <a:gd name="T14" fmla="*/ 1 w 105"/>
                          <a:gd name="T15" fmla="*/ 1 h 38"/>
                          <a:gd name="T16" fmla="*/ 1 w 105"/>
                          <a:gd name="T17" fmla="*/ 1 h 38"/>
                          <a:gd name="T18" fmla="*/ 1 w 105"/>
                          <a:gd name="T19" fmla="*/ 1 h 38"/>
                          <a:gd name="T20" fmla="*/ 1 w 105"/>
                          <a:gd name="T21" fmla="*/ 1 h 38"/>
                          <a:gd name="T22" fmla="*/ 1 w 105"/>
                          <a:gd name="T23" fmla="*/ 1 h 38"/>
                          <a:gd name="T24" fmla="*/ 1 w 105"/>
                          <a:gd name="T25" fmla="*/ 1 h 38"/>
                          <a:gd name="T26" fmla="*/ 1 w 105"/>
                          <a:gd name="T27" fmla="*/ 1 h 38"/>
                          <a:gd name="T28" fmla="*/ 1 w 105"/>
                          <a:gd name="T29" fmla="*/ 1 h 38"/>
                          <a:gd name="T30" fmla="*/ 1 w 105"/>
                          <a:gd name="T31" fmla="*/ 1 h 38"/>
                          <a:gd name="T32" fmla="*/ 1 w 105"/>
                          <a:gd name="T33" fmla="*/ 1 h 38"/>
                          <a:gd name="T34" fmla="*/ 1 w 105"/>
                          <a:gd name="T35" fmla="*/ 1 h 38"/>
                          <a:gd name="T36" fmla="*/ 1 w 105"/>
                          <a:gd name="T37" fmla="*/ 1 h 38"/>
                          <a:gd name="T38" fmla="*/ 1 w 105"/>
                          <a:gd name="T39" fmla="*/ 1 h 38"/>
                          <a:gd name="T40" fmla="*/ 0 w 105"/>
                          <a:gd name="T41" fmla="*/ 1 h 38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105"/>
                          <a:gd name="T64" fmla="*/ 0 h 38"/>
                          <a:gd name="T65" fmla="*/ 105 w 105"/>
                          <a:gd name="T66" fmla="*/ 38 h 38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105" h="38">
                            <a:moveTo>
                              <a:pt x="0" y="28"/>
                            </a:moveTo>
                            <a:lnTo>
                              <a:pt x="11" y="19"/>
                            </a:lnTo>
                            <a:lnTo>
                              <a:pt x="21" y="12"/>
                            </a:lnTo>
                            <a:lnTo>
                              <a:pt x="28" y="5"/>
                            </a:lnTo>
                            <a:lnTo>
                              <a:pt x="37" y="1"/>
                            </a:lnTo>
                            <a:lnTo>
                              <a:pt x="47" y="0"/>
                            </a:lnTo>
                            <a:lnTo>
                              <a:pt x="59" y="1"/>
                            </a:lnTo>
                            <a:lnTo>
                              <a:pt x="68" y="3"/>
                            </a:lnTo>
                            <a:lnTo>
                              <a:pt x="76" y="6"/>
                            </a:lnTo>
                            <a:lnTo>
                              <a:pt x="83" y="11"/>
                            </a:lnTo>
                            <a:lnTo>
                              <a:pt x="88" y="14"/>
                            </a:lnTo>
                            <a:lnTo>
                              <a:pt x="95" y="20"/>
                            </a:lnTo>
                            <a:lnTo>
                              <a:pt x="103" y="26"/>
                            </a:lnTo>
                            <a:lnTo>
                              <a:pt x="105" y="30"/>
                            </a:lnTo>
                            <a:lnTo>
                              <a:pt x="96" y="35"/>
                            </a:lnTo>
                            <a:lnTo>
                              <a:pt x="83" y="37"/>
                            </a:lnTo>
                            <a:lnTo>
                              <a:pt x="64" y="38"/>
                            </a:lnTo>
                            <a:lnTo>
                              <a:pt x="44" y="38"/>
                            </a:lnTo>
                            <a:lnTo>
                              <a:pt x="25" y="36"/>
                            </a:lnTo>
                            <a:lnTo>
                              <a:pt x="12" y="35"/>
                            </a:lnTo>
                            <a:lnTo>
                              <a:pt x="0" y="28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ZA" sz="1050"/>
                      </a:p>
                    </p:txBody>
                  </p:sp>
                  <p:grpSp>
                    <p:nvGrpSpPr>
                      <p:cNvPr id="122" name="Group 22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911" y="2899"/>
                        <a:ext cx="31" cy="21"/>
                        <a:chOff x="3911" y="2899"/>
                        <a:chExt cx="31" cy="21"/>
                      </a:xfrm>
                    </p:grpSpPr>
                    <p:grpSp>
                      <p:nvGrpSpPr>
                        <p:cNvPr id="126" name="Group 227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911" y="2899"/>
                          <a:ext cx="31" cy="21"/>
                          <a:chOff x="3911" y="2899"/>
                          <a:chExt cx="31" cy="21"/>
                        </a:xfrm>
                      </p:grpSpPr>
                      <p:sp>
                        <p:nvSpPr>
                          <p:cNvPr id="128" name="Oval 22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911" y="2899"/>
                            <a:ext cx="31" cy="21"/>
                          </a:xfrm>
                          <a:prstGeom prst="ellipse">
                            <a:avLst/>
                          </a:prstGeom>
                          <a:solidFill>
                            <a:srgbClr val="005F7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0"/>
                              </a:spcBef>
                              <a:buFontTx/>
                              <a:buNone/>
                            </a:pPr>
                            <a:endParaRPr lang="en-US" altLang="en-US" sz="1200">
                              <a:latin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29" name="Oval 229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912" y="2901"/>
                            <a:ext cx="28" cy="19"/>
                          </a:xfrm>
                          <a:prstGeom prst="ellipse">
                            <a:avLst/>
                          </a:prstGeom>
                          <a:solidFill>
                            <a:srgbClr val="00A6BD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0"/>
                              </a:spcBef>
                              <a:buFontTx/>
                              <a:buNone/>
                            </a:pPr>
                            <a:endParaRPr lang="en-US" altLang="en-US" sz="1200">
                              <a:latin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30" name="Oval 23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917" y="2900"/>
                            <a:ext cx="17" cy="19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0"/>
                              </a:spcBef>
                              <a:buFontTx/>
                              <a:buNone/>
                            </a:pPr>
                            <a:endParaRPr lang="en-US" altLang="en-US" sz="1200">
                              <a:latin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27" name="Oval 231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16" y="2902"/>
                          <a:ext cx="6" cy="6"/>
                        </a:xfrm>
                        <a:prstGeom prst="ellipse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n-US" altLang="en-US" sz="1200">
                            <a:latin typeface="Times New Roman" panose="02020603050405020304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23" name="Freeform 232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16" y="2914"/>
                        <a:ext cx="40" cy="6"/>
                      </a:xfrm>
                      <a:custGeom>
                        <a:avLst/>
                        <a:gdLst>
                          <a:gd name="T0" fmla="*/ 0 w 80"/>
                          <a:gd name="T1" fmla="*/ 0 h 14"/>
                          <a:gd name="T2" fmla="*/ 1 w 80"/>
                          <a:gd name="T3" fmla="*/ 0 h 14"/>
                          <a:gd name="T4" fmla="*/ 1 w 80"/>
                          <a:gd name="T5" fmla="*/ 0 h 14"/>
                          <a:gd name="T6" fmla="*/ 1 w 80"/>
                          <a:gd name="T7" fmla="*/ 0 h 14"/>
                          <a:gd name="T8" fmla="*/ 1 w 80"/>
                          <a:gd name="T9" fmla="*/ 0 h 14"/>
                          <a:gd name="T10" fmla="*/ 1 w 80"/>
                          <a:gd name="T11" fmla="*/ 0 h 14"/>
                          <a:gd name="T12" fmla="*/ 1 w 80"/>
                          <a:gd name="T13" fmla="*/ 0 h 14"/>
                          <a:gd name="T14" fmla="*/ 1 w 80"/>
                          <a:gd name="T15" fmla="*/ 0 h 14"/>
                          <a:gd name="T16" fmla="*/ 1 w 80"/>
                          <a:gd name="T17" fmla="*/ 0 h 14"/>
                          <a:gd name="T18" fmla="*/ 1 w 80"/>
                          <a:gd name="T19" fmla="*/ 0 h 14"/>
                          <a:gd name="T20" fmla="*/ 1 w 80"/>
                          <a:gd name="T21" fmla="*/ 0 h 14"/>
                          <a:gd name="T22" fmla="*/ 1 w 80"/>
                          <a:gd name="T23" fmla="*/ 0 h 14"/>
                          <a:gd name="T24" fmla="*/ 1 w 80"/>
                          <a:gd name="T25" fmla="*/ 0 h 14"/>
                          <a:gd name="T26" fmla="*/ 1 w 80"/>
                          <a:gd name="T27" fmla="*/ 0 h 14"/>
                          <a:gd name="T28" fmla="*/ 1 w 80"/>
                          <a:gd name="T29" fmla="*/ 0 h 14"/>
                          <a:gd name="T30" fmla="*/ 1 w 80"/>
                          <a:gd name="T31" fmla="*/ 0 h 14"/>
                          <a:gd name="T32" fmla="*/ 1 w 80"/>
                          <a:gd name="T33" fmla="*/ 0 h 14"/>
                          <a:gd name="T34" fmla="*/ 1 w 80"/>
                          <a:gd name="T35" fmla="*/ 0 h 14"/>
                          <a:gd name="T36" fmla="*/ 1 w 80"/>
                          <a:gd name="T37" fmla="*/ 0 h 14"/>
                          <a:gd name="T38" fmla="*/ 1 w 80"/>
                          <a:gd name="T39" fmla="*/ 0 h 14"/>
                          <a:gd name="T40" fmla="*/ 1 w 80"/>
                          <a:gd name="T41" fmla="*/ 0 h 14"/>
                          <a:gd name="T42" fmla="*/ 1 w 80"/>
                          <a:gd name="T43" fmla="*/ 0 h 14"/>
                          <a:gd name="T44" fmla="*/ 1 w 80"/>
                          <a:gd name="T45" fmla="*/ 0 h 14"/>
                          <a:gd name="T46" fmla="*/ 1 w 80"/>
                          <a:gd name="T47" fmla="*/ 0 h 14"/>
                          <a:gd name="T48" fmla="*/ 0 w 80"/>
                          <a:gd name="T49" fmla="*/ 0 h 14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w 80"/>
                          <a:gd name="T76" fmla="*/ 0 h 14"/>
                          <a:gd name="T77" fmla="*/ 80 w 80"/>
                          <a:gd name="T78" fmla="*/ 14 h 14"/>
                        </a:gdLst>
                        <a:ahLst/>
                        <a:cxnLst>
                          <a:cxn ang="T50">
                            <a:pos x="T0" y="T1"/>
                          </a:cxn>
                          <a:cxn ang="T51">
                            <a:pos x="T2" y="T3"/>
                          </a:cxn>
                          <a:cxn ang="T52">
                            <a:pos x="T4" y="T5"/>
                          </a:cxn>
                          <a:cxn ang="T53">
                            <a:pos x="T6" y="T7"/>
                          </a:cxn>
                          <a:cxn ang="T54">
                            <a:pos x="T8" y="T9"/>
                          </a:cxn>
                          <a:cxn ang="T55">
                            <a:pos x="T10" y="T11"/>
                          </a:cxn>
                          <a:cxn ang="T56">
                            <a:pos x="T12" y="T13"/>
                          </a:cxn>
                          <a:cxn ang="T57">
                            <a:pos x="T14" y="T15"/>
                          </a:cxn>
                          <a:cxn ang="T58">
                            <a:pos x="T16" y="T17"/>
                          </a:cxn>
                          <a:cxn ang="T59">
                            <a:pos x="T18" y="T19"/>
                          </a:cxn>
                          <a:cxn ang="T60">
                            <a:pos x="T20" y="T21"/>
                          </a:cxn>
                          <a:cxn ang="T61">
                            <a:pos x="T22" y="T23"/>
                          </a:cxn>
                          <a:cxn ang="T62">
                            <a:pos x="T24" y="T25"/>
                          </a:cxn>
                          <a:cxn ang="T63">
                            <a:pos x="T26" y="T27"/>
                          </a:cxn>
                          <a:cxn ang="T64">
                            <a:pos x="T28" y="T29"/>
                          </a:cxn>
                          <a:cxn ang="T65">
                            <a:pos x="T30" y="T31"/>
                          </a:cxn>
                          <a:cxn ang="T66">
                            <a:pos x="T32" y="T33"/>
                          </a:cxn>
                          <a:cxn ang="T67">
                            <a:pos x="T34" y="T35"/>
                          </a:cxn>
                          <a:cxn ang="T68">
                            <a:pos x="T36" y="T37"/>
                          </a:cxn>
                          <a:cxn ang="T69">
                            <a:pos x="T38" y="T39"/>
                          </a:cxn>
                          <a:cxn ang="T70">
                            <a:pos x="T40" y="T41"/>
                          </a:cxn>
                          <a:cxn ang="T71">
                            <a:pos x="T42" y="T43"/>
                          </a:cxn>
                          <a:cxn ang="T72">
                            <a:pos x="T44" y="T45"/>
                          </a:cxn>
                          <a:cxn ang="T73">
                            <a:pos x="T46" y="T47"/>
                          </a:cxn>
                          <a:cxn ang="T74">
                            <a:pos x="T48" y="T49"/>
                          </a:cxn>
                        </a:cxnLst>
                        <a:rect l="T75" t="T76" r="T77" b="T78"/>
                        <a:pathLst>
                          <a:path w="80" h="14">
                            <a:moveTo>
                              <a:pt x="0" y="8"/>
                            </a:moveTo>
                            <a:lnTo>
                              <a:pt x="12" y="10"/>
                            </a:lnTo>
                            <a:lnTo>
                              <a:pt x="25" y="10"/>
                            </a:lnTo>
                            <a:lnTo>
                              <a:pt x="38" y="10"/>
                            </a:lnTo>
                            <a:lnTo>
                              <a:pt x="52" y="9"/>
                            </a:lnTo>
                            <a:lnTo>
                              <a:pt x="62" y="7"/>
                            </a:lnTo>
                            <a:lnTo>
                              <a:pt x="71" y="2"/>
                            </a:lnTo>
                            <a:lnTo>
                              <a:pt x="74" y="0"/>
                            </a:lnTo>
                            <a:lnTo>
                              <a:pt x="80" y="2"/>
                            </a:lnTo>
                            <a:lnTo>
                              <a:pt x="74" y="2"/>
                            </a:lnTo>
                            <a:lnTo>
                              <a:pt x="78" y="6"/>
                            </a:lnTo>
                            <a:lnTo>
                              <a:pt x="69" y="5"/>
                            </a:lnTo>
                            <a:lnTo>
                              <a:pt x="72" y="7"/>
                            </a:lnTo>
                            <a:lnTo>
                              <a:pt x="63" y="8"/>
                            </a:lnTo>
                            <a:lnTo>
                              <a:pt x="65" y="10"/>
                            </a:lnTo>
                            <a:lnTo>
                              <a:pt x="58" y="9"/>
                            </a:lnTo>
                            <a:lnTo>
                              <a:pt x="62" y="13"/>
                            </a:lnTo>
                            <a:lnTo>
                              <a:pt x="50" y="10"/>
                            </a:lnTo>
                            <a:lnTo>
                              <a:pt x="52" y="14"/>
                            </a:lnTo>
                            <a:lnTo>
                              <a:pt x="48" y="10"/>
                            </a:lnTo>
                            <a:lnTo>
                              <a:pt x="48" y="14"/>
                            </a:lnTo>
                            <a:lnTo>
                              <a:pt x="42" y="10"/>
                            </a:lnTo>
                            <a:lnTo>
                              <a:pt x="28" y="12"/>
                            </a:lnTo>
                            <a:lnTo>
                              <a:pt x="13" y="12"/>
                            </a:lnTo>
                            <a:lnTo>
                              <a:pt x="0" y="8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ZA" sz="1050"/>
                      </a:p>
                    </p:txBody>
                  </p:sp>
                  <p:sp>
                    <p:nvSpPr>
                      <p:cNvPr id="124" name="Freeform 233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05" y="2899"/>
                        <a:ext cx="48" cy="15"/>
                      </a:xfrm>
                      <a:custGeom>
                        <a:avLst/>
                        <a:gdLst>
                          <a:gd name="T0" fmla="*/ 0 w 95"/>
                          <a:gd name="T1" fmla="*/ 1 h 30"/>
                          <a:gd name="T2" fmla="*/ 1 w 95"/>
                          <a:gd name="T3" fmla="*/ 1 h 30"/>
                          <a:gd name="T4" fmla="*/ 1 w 95"/>
                          <a:gd name="T5" fmla="*/ 1 h 30"/>
                          <a:gd name="T6" fmla="*/ 1 w 95"/>
                          <a:gd name="T7" fmla="*/ 1 h 30"/>
                          <a:gd name="T8" fmla="*/ 1 w 95"/>
                          <a:gd name="T9" fmla="*/ 1 h 30"/>
                          <a:gd name="T10" fmla="*/ 1 w 95"/>
                          <a:gd name="T11" fmla="*/ 1 h 30"/>
                          <a:gd name="T12" fmla="*/ 1 w 95"/>
                          <a:gd name="T13" fmla="*/ 1 h 30"/>
                          <a:gd name="T14" fmla="*/ 1 w 95"/>
                          <a:gd name="T15" fmla="*/ 1 h 30"/>
                          <a:gd name="T16" fmla="*/ 1 w 95"/>
                          <a:gd name="T17" fmla="*/ 1 h 30"/>
                          <a:gd name="T18" fmla="*/ 1 w 95"/>
                          <a:gd name="T19" fmla="*/ 1 h 30"/>
                          <a:gd name="T20" fmla="*/ 1 w 95"/>
                          <a:gd name="T21" fmla="*/ 1 h 30"/>
                          <a:gd name="T22" fmla="*/ 1 w 95"/>
                          <a:gd name="T23" fmla="*/ 1 h 30"/>
                          <a:gd name="T24" fmla="*/ 1 w 95"/>
                          <a:gd name="T25" fmla="*/ 1 h 30"/>
                          <a:gd name="T26" fmla="*/ 1 w 95"/>
                          <a:gd name="T27" fmla="*/ 1 h 30"/>
                          <a:gd name="T28" fmla="*/ 1 w 95"/>
                          <a:gd name="T29" fmla="*/ 1 h 30"/>
                          <a:gd name="T30" fmla="*/ 1 w 95"/>
                          <a:gd name="T31" fmla="*/ 1 h 30"/>
                          <a:gd name="T32" fmla="*/ 1 w 95"/>
                          <a:gd name="T33" fmla="*/ 1 h 30"/>
                          <a:gd name="T34" fmla="*/ 1 w 95"/>
                          <a:gd name="T35" fmla="*/ 0 h 30"/>
                          <a:gd name="T36" fmla="*/ 1 w 95"/>
                          <a:gd name="T37" fmla="*/ 0 h 30"/>
                          <a:gd name="T38" fmla="*/ 1 w 95"/>
                          <a:gd name="T39" fmla="*/ 1 h 30"/>
                          <a:gd name="T40" fmla="*/ 1 w 95"/>
                          <a:gd name="T41" fmla="*/ 1 h 30"/>
                          <a:gd name="T42" fmla="*/ 1 w 95"/>
                          <a:gd name="T43" fmla="*/ 1 h 30"/>
                          <a:gd name="T44" fmla="*/ 0 w 95"/>
                          <a:gd name="T45" fmla="*/ 1 h 30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w 95"/>
                          <a:gd name="T70" fmla="*/ 0 h 30"/>
                          <a:gd name="T71" fmla="*/ 95 w 95"/>
                          <a:gd name="T72" fmla="*/ 30 h 30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T69" t="T70" r="T71" b="T72"/>
                        <a:pathLst>
                          <a:path w="95" h="30">
                            <a:moveTo>
                              <a:pt x="0" y="19"/>
                            </a:moveTo>
                            <a:lnTo>
                              <a:pt x="8" y="13"/>
                            </a:lnTo>
                            <a:lnTo>
                              <a:pt x="17" y="9"/>
                            </a:lnTo>
                            <a:lnTo>
                              <a:pt x="25" y="5"/>
                            </a:lnTo>
                            <a:lnTo>
                              <a:pt x="34" y="4"/>
                            </a:lnTo>
                            <a:lnTo>
                              <a:pt x="44" y="4"/>
                            </a:lnTo>
                            <a:lnTo>
                              <a:pt x="52" y="6"/>
                            </a:lnTo>
                            <a:lnTo>
                              <a:pt x="61" y="11"/>
                            </a:lnTo>
                            <a:lnTo>
                              <a:pt x="70" y="16"/>
                            </a:lnTo>
                            <a:lnTo>
                              <a:pt x="77" y="20"/>
                            </a:lnTo>
                            <a:lnTo>
                              <a:pt x="86" y="26"/>
                            </a:lnTo>
                            <a:lnTo>
                              <a:pt x="95" y="30"/>
                            </a:lnTo>
                            <a:lnTo>
                              <a:pt x="90" y="25"/>
                            </a:lnTo>
                            <a:lnTo>
                              <a:pt x="82" y="19"/>
                            </a:lnTo>
                            <a:lnTo>
                              <a:pt x="73" y="11"/>
                            </a:lnTo>
                            <a:lnTo>
                              <a:pt x="60" y="4"/>
                            </a:lnTo>
                            <a:lnTo>
                              <a:pt x="52" y="2"/>
                            </a:lnTo>
                            <a:lnTo>
                              <a:pt x="42" y="0"/>
                            </a:lnTo>
                            <a:lnTo>
                              <a:pt x="32" y="0"/>
                            </a:lnTo>
                            <a:lnTo>
                              <a:pt x="26" y="2"/>
                            </a:lnTo>
                            <a:lnTo>
                              <a:pt x="19" y="4"/>
                            </a:lnTo>
                            <a:lnTo>
                              <a:pt x="11" y="8"/>
                            </a:lnTo>
                            <a:lnTo>
                              <a:pt x="0" y="19"/>
                            </a:lnTo>
                            <a:close/>
                          </a:path>
                        </a:pathLst>
                      </a:custGeom>
                      <a:solidFill>
                        <a:srgbClr val="9F9F9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ZA" sz="1050"/>
                      </a:p>
                    </p:txBody>
                  </p:sp>
                  <p:sp>
                    <p:nvSpPr>
                      <p:cNvPr id="125" name="Freeform 234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907" y="2898"/>
                        <a:ext cx="48" cy="15"/>
                      </a:xfrm>
                      <a:custGeom>
                        <a:avLst/>
                        <a:gdLst>
                          <a:gd name="T0" fmla="*/ 0 w 97"/>
                          <a:gd name="T1" fmla="*/ 1 h 29"/>
                          <a:gd name="T2" fmla="*/ 0 w 97"/>
                          <a:gd name="T3" fmla="*/ 1 h 29"/>
                          <a:gd name="T4" fmla="*/ 0 w 97"/>
                          <a:gd name="T5" fmla="*/ 1 h 29"/>
                          <a:gd name="T6" fmla="*/ 0 w 97"/>
                          <a:gd name="T7" fmla="*/ 1 h 29"/>
                          <a:gd name="T8" fmla="*/ 0 w 97"/>
                          <a:gd name="T9" fmla="*/ 1 h 29"/>
                          <a:gd name="T10" fmla="*/ 0 w 97"/>
                          <a:gd name="T11" fmla="*/ 1 h 29"/>
                          <a:gd name="T12" fmla="*/ 0 w 97"/>
                          <a:gd name="T13" fmla="*/ 1 h 29"/>
                          <a:gd name="T14" fmla="*/ 0 w 97"/>
                          <a:gd name="T15" fmla="*/ 1 h 29"/>
                          <a:gd name="T16" fmla="*/ 0 w 97"/>
                          <a:gd name="T17" fmla="*/ 1 h 29"/>
                          <a:gd name="T18" fmla="*/ 0 w 97"/>
                          <a:gd name="T19" fmla="*/ 1 h 29"/>
                          <a:gd name="T20" fmla="*/ 0 w 97"/>
                          <a:gd name="T21" fmla="*/ 1 h 29"/>
                          <a:gd name="T22" fmla="*/ 0 w 97"/>
                          <a:gd name="T23" fmla="*/ 1 h 29"/>
                          <a:gd name="T24" fmla="*/ 0 w 97"/>
                          <a:gd name="T25" fmla="*/ 1 h 29"/>
                          <a:gd name="T26" fmla="*/ 0 w 97"/>
                          <a:gd name="T27" fmla="*/ 1 h 29"/>
                          <a:gd name="T28" fmla="*/ 0 w 97"/>
                          <a:gd name="T29" fmla="*/ 1 h 29"/>
                          <a:gd name="T30" fmla="*/ 0 w 97"/>
                          <a:gd name="T31" fmla="*/ 1 h 29"/>
                          <a:gd name="T32" fmla="*/ 0 w 97"/>
                          <a:gd name="T33" fmla="*/ 1 h 29"/>
                          <a:gd name="T34" fmla="*/ 0 w 97"/>
                          <a:gd name="T35" fmla="*/ 0 h 29"/>
                          <a:gd name="T36" fmla="*/ 0 w 97"/>
                          <a:gd name="T37" fmla="*/ 0 h 29"/>
                          <a:gd name="T38" fmla="*/ 0 w 97"/>
                          <a:gd name="T39" fmla="*/ 1 h 29"/>
                          <a:gd name="T40" fmla="*/ 0 w 97"/>
                          <a:gd name="T41" fmla="*/ 1 h 29"/>
                          <a:gd name="T42" fmla="*/ 0 w 97"/>
                          <a:gd name="T43" fmla="*/ 1 h 29"/>
                          <a:gd name="T44" fmla="*/ 0 w 97"/>
                          <a:gd name="T45" fmla="*/ 1 h 29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w 97"/>
                          <a:gd name="T70" fmla="*/ 0 h 29"/>
                          <a:gd name="T71" fmla="*/ 97 w 97"/>
                          <a:gd name="T72" fmla="*/ 29 h 29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T69" t="T70" r="T71" b="T72"/>
                        <a:pathLst>
                          <a:path w="97" h="29">
                            <a:moveTo>
                              <a:pt x="0" y="19"/>
                            </a:moveTo>
                            <a:lnTo>
                              <a:pt x="9" y="13"/>
                            </a:lnTo>
                            <a:lnTo>
                              <a:pt x="18" y="9"/>
                            </a:lnTo>
                            <a:lnTo>
                              <a:pt x="26" y="5"/>
                            </a:lnTo>
                            <a:lnTo>
                              <a:pt x="35" y="3"/>
                            </a:lnTo>
                            <a:lnTo>
                              <a:pt x="46" y="3"/>
                            </a:lnTo>
                            <a:lnTo>
                              <a:pt x="54" y="5"/>
                            </a:lnTo>
                            <a:lnTo>
                              <a:pt x="63" y="10"/>
                            </a:lnTo>
                            <a:lnTo>
                              <a:pt x="72" y="14"/>
                            </a:lnTo>
                            <a:lnTo>
                              <a:pt x="79" y="20"/>
                            </a:lnTo>
                            <a:lnTo>
                              <a:pt x="88" y="26"/>
                            </a:lnTo>
                            <a:lnTo>
                              <a:pt x="97" y="29"/>
                            </a:lnTo>
                            <a:lnTo>
                              <a:pt x="91" y="23"/>
                            </a:lnTo>
                            <a:lnTo>
                              <a:pt x="83" y="18"/>
                            </a:lnTo>
                            <a:lnTo>
                              <a:pt x="73" y="11"/>
                            </a:lnTo>
                            <a:lnTo>
                              <a:pt x="61" y="4"/>
                            </a:lnTo>
                            <a:lnTo>
                              <a:pt x="54" y="1"/>
                            </a:lnTo>
                            <a:lnTo>
                              <a:pt x="43" y="0"/>
                            </a:lnTo>
                            <a:lnTo>
                              <a:pt x="33" y="0"/>
                            </a:lnTo>
                            <a:lnTo>
                              <a:pt x="26" y="1"/>
                            </a:lnTo>
                            <a:lnTo>
                              <a:pt x="21" y="3"/>
                            </a:lnTo>
                            <a:lnTo>
                              <a:pt x="13" y="7"/>
                            </a:lnTo>
                            <a:lnTo>
                              <a:pt x="0" y="19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ZA" sz="1050"/>
                      </a:p>
                    </p:txBody>
                  </p:sp>
                </p:grpSp>
              </p:grpSp>
              <p:sp>
                <p:nvSpPr>
                  <p:cNvPr id="104" name="Freeform 235"/>
                  <p:cNvSpPr>
                    <a:spLocks/>
                  </p:cNvSpPr>
                  <p:nvPr/>
                </p:nvSpPr>
                <p:spPr bwMode="auto">
                  <a:xfrm>
                    <a:off x="3819" y="2882"/>
                    <a:ext cx="35" cy="34"/>
                  </a:xfrm>
                  <a:custGeom>
                    <a:avLst/>
                    <a:gdLst>
                      <a:gd name="T0" fmla="*/ 0 w 71"/>
                      <a:gd name="T1" fmla="*/ 1 h 68"/>
                      <a:gd name="T2" fmla="*/ 0 w 71"/>
                      <a:gd name="T3" fmla="*/ 1 h 68"/>
                      <a:gd name="T4" fmla="*/ 0 w 71"/>
                      <a:gd name="T5" fmla="*/ 1 h 68"/>
                      <a:gd name="T6" fmla="*/ 0 w 71"/>
                      <a:gd name="T7" fmla="*/ 1 h 68"/>
                      <a:gd name="T8" fmla="*/ 0 w 71"/>
                      <a:gd name="T9" fmla="*/ 1 h 68"/>
                      <a:gd name="T10" fmla="*/ 0 w 71"/>
                      <a:gd name="T11" fmla="*/ 1 h 68"/>
                      <a:gd name="T12" fmla="*/ 0 w 71"/>
                      <a:gd name="T13" fmla="*/ 1 h 68"/>
                      <a:gd name="T14" fmla="*/ 0 w 71"/>
                      <a:gd name="T15" fmla="*/ 1 h 68"/>
                      <a:gd name="T16" fmla="*/ 0 w 71"/>
                      <a:gd name="T17" fmla="*/ 1 h 68"/>
                      <a:gd name="T18" fmla="*/ 0 w 71"/>
                      <a:gd name="T19" fmla="*/ 1 h 68"/>
                      <a:gd name="T20" fmla="*/ 0 w 71"/>
                      <a:gd name="T21" fmla="*/ 1 h 68"/>
                      <a:gd name="T22" fmla="*/ 0 w 71"/>
                      <a:gd name="T23" fmla="*/ 1 h 68"/>
                      <a:gd name="T24" fmla="*/ 0 w 71"/>
                      <a:gd name="T25" fmla="*/ 1 h 68"/>
                      <a:gd name="T26" fmla="*/ 0 w 71"/>
                      <a:gd name="T27" fmla="*/ 1 h 68"/>
                      <a:gd name="T28" fmla="*/ 0 w 71"/>
                      <a:gd name="T29" fmla="*/ 1 h 68"/>
                      <a:gd name="T30" fmla="*/ 0 w 71"/>
                      <a:gd name="T31" fmla="*/ 0 h 68"/>
                      <a:gd name="T32" fmla="*/ 0 w 71"/>
                      <a:gd name="T33" fmla="*/ 1 h 68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71"/>
                      <a:gd name="T52" fmla="*/ 0 h 68"/>
                      <a:gd name="T53" fmla="*/ 71 w 71"/>
                      <a:gd name="T54" fmla="*/ 68 h 68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71" h="68">
                        <a:moveTo>
                          <a:pt x="42" y="12"/>
                        </a:moveTo>
                        <a:lnTo>
                          <a:pt x="52" y="22"/>
                        </a:lnTo>
                        <a:lnTo>
                          <a:pt x="64" y="38"/>
                        </a:lnTo>
                        <a:lnTo>
                          <a:pt x="68" y="47"/>
                        </a:lnTo>
                        <a:lnTo>
                          <a:pt x="71" y="62"/>
                        </a:lnTo>
                        <a:lnTo>
                          <a:pt x="71" y="68"/>
                        </a:lnTo>
                        <a:lnTo>
                          <a:pt x="55" y="61"/>
                        </a:lnTo>
                        <a:lnTo>
                          <a:pt x="47" y="59"/>
                        </a:lnTo>
                        <a:lnTo>
                          <a:pt x="34" y="59"/>
                        </a:lnTo>
                        <a:lnTo>
                          <a:pt x="17" y="50"/>
                        </a:lnTo>
                        <a:lnTo>
                          <a:pt x="0" y="44"/>
                        </a:lnTo>
                        <a:lnTo>
                          <a:pt x="0" y="39"/>
                        </a:lnTo>
                        <a:lnTo>
                          <a:pt x="7" y="34"/>
                        </a:lnTo>
                        <a:lnTo>
                          <a:pt x="9" y="25"/>
                        </a:lnTo>
                        <a:lnTo>
                          <a:pt x="10" y="10"/>
                        </a:lnTo>
                        <a:lnTo>
                          <a:pt x="6" y="0"/>
                        </a:lnTo>
                        <a:lnTo>
                          <a:pt x="42" y="12"/>
                        </a:lnTo>
                        <a:close/>
                      </a:path>
                    </a:pathLst>
                  </a:custGeom>
                  <a:solidFill>
                    <a:srgbClr val="FF9F7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105" name="Freeform 236"/>
                  <p:cNvSpPr>
                    <a:spLocks/>
                  </p:cNvSpPr>
                  <p:nvPr/>
                </p:nvSpPr>
                <p:spPr bwMode="auto">
                  <a:xfrm>
                    <a:off x="3762" y="2875"/>
                    <a:ext cx="82" cy="27"/>
                  </a:xfrm>
                  <a:custGeom>
                    <a:avLst/>
                    <a:gdLst>
                      <a:gd name="T0" fmla="*/ 1 w 162"/>
                      <a:gd name="T1" fmla="*/ 1 h 54"/>
                      <a:gd name="T2" fmla="*/ 1 w 162"/>
                      <a:gd name="T3" fmla="*/ 1 h 54"/>
                      <a:gd name="T4" fmla="*/ 1 w 162"/>
                      <a:gd name="T5" fmla="*/ 1 h 54"/>
                      <a:gd name="T6" fmla="*/ 1 w 162"/>
                      <a:gd name="T7" fmla="*/ 1 h 54"/>
                      <a:gd name="T8" fmla="*/ 1 w 162"/>
                      <a:gd name="T9" fmla="*/ 0 h 54"/>
                      <a:gd name="T10" fmla="*/ 1 w 162"/>
                      <a:gd name="T11" fmla="*/ 0 h 54"/>
                      <a:gd name="T12" fmla="*/ 1 w 162"/>
                      <a:gd name="T13" fmla="*/ 0 h 54"/>
                      <a:gd name="T14" fmla="*/ 1 w 162"/>
                      <a:gd name="T15" fmla="*/ 1 h 54"/>
                      <a:gd name="T16" fmla="*/ 1 w 162"/>
                      <a:gd name="T17" fmla="*/ 1 h 54"/>
                      <a:gd name="T18" fmla="*/ 0 w 162"/>
                      <a:gd name="T19" fmla="*/ 1 h 54"/>
                      <a:gd name="T20" fmla="*/ 1 w 162"/>
                      <a:gd name="T21" fmla="*/ 1 h 54"/>
                      <a:gd name="T22" fmla="*/ 1 w 162"/>
                      <a:gd name="T23" fmla="*/ 1 h 54"/>
                      <a:gd name="T24" fmla="*/ 1 w 162"/>
                      <a:gd name="T25" fmla="*/ 1 h 54"/>
                      <a:gd name="T26" fmla="*/ 1 w 162"/>
                      <a:gd name="T27" fmla="*/ 1 h 54"/>
                      <a:gd name="T28" fmla="*/ 1 w 162"/>
                      <a:gd name="T29" fmla="*/ 1 h 54"/>
                      <a:gd name="T30" fmla="*/ 1 w 162"/>
                      <a:gd name="T31" fmla="*/ 1 h 54"/>
                      <a:gd name="T32" fmla="*/ 1 w 162"/>
                      <a:gd name="T33" fmla="*/ 1 h 54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w 162"/>
                      <a:gd name="T52" fmla="*/ 0 h 54"/>
                      <a:gd name="T53" fmla="*/ 162 w 162"/>
                      <a:gd name="T54" fmla="*/ 54 h 54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T51" t="T52" r="T53" b="T54"/>
                    <a:pathLst>
                      <a:path w="162" h="54">
                        <a:moveTo>
                          <a:pt x="162" y="33"/>
                        </a:moveTo>
                        <a:lnTo>
                          <a:pt x="155" y="15"/>
                        </a:lnTo>
                        <a:lnTo>
                          <a:pt x="147" y="8"/>
                        </a:lnTo>
                        <a:lnTo>
                          <a:pt x="130" y="3"/>
                        </a:lnTo>
                        <a:lnTo>
                          <a:pt x="111" y="0"/>
                        </a:lnTo>
                        <a:lnTo>
                          <a:pt x="85" y="0"/>
                        </a:lnTo>
                        <a:lnTo>
                          <a:pt x="61" y="0"/>
                        </a:lnTo>
                        <a:lnTo>
                          <a:pt x="34" y="3"/>
                        </a:lnTo>
                        <a:lnTo>
                          <a:pt x="9" y="32"/>
                        </a:lnTo>
                        <a:lnTo>
                          <a:pt x="0" y="54"/>
                        </a:lnTo>
                        <a:lnTo>
                          <a:pt x="22" y="29"/>
                        </a:lnTo>
                        <a:lnTo>
                          <a:pt x="45" y="19"/>
                        </a:lnTo>
                        <a:lnTo>
                          <a:pt x="68" y="15"/>
                        </a:lnTo>
                        <a:lnTo>
                          <a:pt x="101" y="17"/>
                        </a:lnTo>
                        <a:lnTo>
                          <a:pt x="119" y="22"/>
                        </a:lnTo>
                        <a:lnTo>
                          <a:pt x="136" y="29"/>
                        </a:lnTo>
                        <a:lnTo>
                          <a:pt x="162" y="33"/>
                        </a:lnTo>
                        <a:close/>
                      </a:path>
                    </a:pathLst>
                  </a:custGeom>
                  <a:solidFill>
                    <a:srgbClr val="BF7F3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grpSp>
                <p:nvGrpSpPr>
                  <p:cNvPr id="106" name="Group 237"/>
                  <p:cNvGrpSpPr>
                    <a:grpSpLocks/>
                  </p:cNvGrpSpPr>
                  <p:nvPr/>
                </p:nvGrpSpPr>
                <p:grpSpPr bwMode="auto">
                  <a:xfrm>
                    <a:off x="3780" y="2894"/>
                    <a:ext cx="58" cy="32"/>
                    <a:chOff x="3780" y="2894"/>
                    <a:chExt cx="58" cy="32"/>
                  </a:xfrm>
                </p:grpSpPr>
                <p:sp>
                  <p:nvSpPr>
                    <p:cNvPr id="107" name="Freeform 238"/>
                    <p:cNvSpPr>
                      <a:spLocks/>
                    </p:cNvSpPr>
                    <p:nvPr/>
                  </p:nvSpPr>
                  <p:spPr bwMode="auto">
                    <a:xfrm>
                      <a:off x="3785" y="2894"/>
                      <a:ext cx="50" cy="13"/>
                    </a:xfrm>
                    <a:custGeom>
                      <a:avLst/>
                      <a:gdLst>
                        <a:gd name="T0" fmla="*/ 1 w 100"/>
                        <a:gd name="T1" fmla="*/ 1 h 26"/>
                        <a:gd name="T2" fmla="*/ 1 w 100"/>
                        <a:gd name="T3" fmla="*/ 1 h 26"/>
                        <a:gd name="T4" fmla="*/ 1 w 100"/>
                        <a:gd name="T5" fmla="*/ 1 h 26"/>
                        <a:gd name="T6" fmla="*/ 1 w 100"/>
                        <a:gd name="T7" fmla="*/ 1 h 26"/>
                        <a:gd name="T8" fmla="*/ 1 w 100"/>
                        <a:gd name="T9" fmla="*/ 1 h 26"/>
                        <a:gd name="T10" fmla="*/ 1 w 100"/>
                        <a:gd name="T11" fmla="*/ 1 h 26"/>
                        <a:gd name="T12" fmla="*/ 1 w 100"/>
                        <a:gd name="T13" fmla="*/ 1 h 26"/>
                        <a:gd name="T14" fmla="*/ 1 w 100"/>
                        <a:gd name="T15" fmla="*/ 1 h 26"/>
                        <a:gd name="T16" fmla="*/ 1 w 100"/>
                        <a:gd name="T17" fmla="*/ 1 h 26"/>
                        <a:gd name="T18" fmla="*/ 0 w 100"/>
                        <a:gd name="T19" fmla="*/ 1 h 26"/>
                        <a:gd name="T20" fmla="*/ 1 w 100"/>
                        <a:gd name="T21" fmla="*/ 1 h 26"/>
                        <a:gd name="T22" fmla="*/ 1 w 100"/>
                        <a:gd name="T23" fmla="*/ 1 h 26"/>
                        <a:gd name="T24" fmla="*/ 1 w 100"/>
                        <a:gd name="T25" fmla="*/ 1 h 26"/>
                        <a:gd name="T26" fmla="*/ 1 w 100"/>
                        <a:gd name="T27" fmla="*/ 1 h 26"/>
                        <a:gd name="T28" fmla="*/ 1 w 100"/>
                        <a:gd name="T29" fmla="*/ 1 h 26"/>
                        <a:gd name="T30" fmla="*/ 1 w 100"/>
                        <a:gd name="T31" fmla="*/ 0 h 26"/>
                        <a:gd name="T32" fmla="*/ 1 w 100"/>
                        <a:gd name="T33" fmla="*/ 1 h 26"/>
                        <a:gd name="T34" fmla="*/ 1 w 100"/>
                        <a:gd name="T35" fmla="*/ 1 h 26"/>
                        <a:gd name="T36" fmla="*/ 1 w 100"/>
                        <a:gd name="T37" fmla="*/ 1 h 26"/>
                        <a:gd name="T38" fmla="*/ 1 w 100"/>
                        <a:gd name="T39" fmla="*/ 1 h 26"/>
                        <a:gd name="T40" fmla="*/ 1 w 100"/>
                        <a:gd name="T41" fmla="*/ 1 h 2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60000 65536"/>
                        <a:gd name="T61" fmla="*/ 0 60000 65536"/>
                        <a:gd name="T62" fmla="*/ 0 60000 65536"/>
                        <a:gd name="T63" fmla="*/ 0 w 100"/>
                        <a:gd name="T64" fmla="*/ 0 h 26"/>
                        <a:gd name="T65" fmla="*/ 100 w 100"/>
                        <a:gd name="T66" fmla="*/ 26 h 26"/>
                      </a:gdLst>
                      <a:ahLst/>
                      <a:cxnLst>
                        <a:cxn ang="T42">
                          <a:pos x="T0" y="T1"/>
                        </a:cxn>
                        <a:cxn ang="T43">
                          <a:pos x="T2" y="T3"/>
                        </a:cxn>
                        <a:cxn ang="T44">
                          <a:pos x="T4" y="T5"/>
                        </a:cxn>
                        <a:cxn ang="T45">
                          <a:pos x="T6" y="T7"/>
                        </a:cxn>
                        <a:cxn ang="T46">
                          <a:pos x="T8" y="T9"/>
                        </a:cxn>
                        <a:cxn ang="T47">
                          <a:pos x="T10" y="T11"/>
                        </a:cxn>
                        <a:cxn ang="T48">
                          <a:pos x="T12" y="T13"/>
                        </a:cxn>
                        <a:cxn ang="T49">
                          <a:pos x="T14" y="T15"/>
                        </a:cxn>
                        <a:cxn ang="T50">
                          <a:pos x="T16" y="T17"/>
                        </a:cxn>
                        <a:cxn ang="T51">
                          <a:pos x="T18" y="T19"/>
                        </a:cxn>
                        <a:cxn ang="T52">
                          <a:pos x="T20" y="T21"/>
                        </a:cxn>
                        <a:cxn ang="T53">
                          <a:pos x="T22" y="T23"/>
                        </a:cxn>
                        <a:cxn ang="T54">
                          <a:pos x="T24" y="T25"/>
                        </a:cxn>
                        <a:cxn ang="T55">
                          <a:pos x="T26" y="T27"/>
                        </a:cxn>
                        <a:cxn ang="T56">
                          <a:pos x="T28" y="T29"/>
                        </a:cxn>
                        <a:cxn ang="T57">
                          <a:pos x="T30" y="T31"/>
                        </a:cxn>
                        <a:cxn ang="T58">
                          <a:pos x="T32" y="T33"/>
                        </a:cxn>
                        <a:cxn ang="T59">
                          <a:pos x="T34" y="T35"/>
                        </a:cxn>
                        <a:cxn ang="T60">
                          <a:pos x="T36" y="T37"/>
                        </a:cxn>
                        <a:cxn ang="T61">
                          <a:pos x="T38" y="T39"/>
                        </a:cxn>
                        <a:cxn ang="T62">
                          <a:pos x="T40" y="T41"/>
                        </a:cxn>
                      </a:cxnLst>
                      <a:rect l="T63" t="T64" r="T65" b="T66"/>
                      <a:pathLst>
                        <a:path w="100" h="26">
                          <a:moveTo>
                            <a:pt x="100" y="26"/>
                          </a:moveTo>
                          <a:lnTo>
                            <a:pt x="82" y="13"/>
                          </a:lnTo>
                          <a:lnTo>
                            <a:pt x="73" y="6"/>
                          </a:lnTo>
                          <a:lnTo>
                            <a:pt x="67" y="4"/>
                          </a:lnTo>
                          <a:lnTo>
                            <a:pt x="55" y="2"/>
                          </a:lnTo>
                          <a:lnTo>
                            <a:pt x="42" y="2"/>
                          </a:lnTo>
                          <a:lnTo>
                            <a:pt x="28" y="8"/>
                          </a:lnTo>
                          <a:lnTo>
                            <a:pt x="19" y="11"/>
                          </a:lnTo>
                          <a:lnTo>
                            <a:pt x="8" y="19"/>
                          </a:lnTo>
                          <a:lnTo>
                            <a:pt x="0" y="26"/>
                          </a:lnTo>
                          <a:lnTo>
                            <a:pt x="9" y="17"/>
                          </a:lnTo>
                          <a:lnTo>
                            <a:pt x="18" y="11"/>
                          </a:lnTo>
                          <a:lnTo>
                            <a:pt x="28" y="5"/>
                          </a:lnTo>
                          <a:lnTo>
                            <a:pt x="37" y="2"/>
                          </a:lnTo>
                          <a:lnTo>
                            <a:pt x="45" y="1"/>
                          </a:lnTo>
                          <a:lnTo>
                            <a:pt x="55" y="0"/>
                          </a:lnTo>
                          <a:lnTo>
                            <a:pt x="65" y="2"/>
                          </a:lnTo>
                          <a:lnTo>
                            <a:pt x="70" y="5"/>
                          </a:lnTo>
                          <a:lnTo>
                            <a:pt x="78" y="9"/>
                          </a:lnTo>
                          <a:lnTo>
                            <a:pt x="85" y="15"/>
                          </a:lnTo>
                          <a:lnTo>
                            <a:pt x="100" y="26"/>
                          </a:lnTo>
                          <a:close/>
                        </a:path>
                      </a:pathLst>
                    </a:custGeom>
                    <a:solidFill>
                      <a:srgbClr val="FF7F3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sp>
                  <p:nvSpPr>
                    <p:cNvPr id="108" name="Freeform 239"/>
                    <p:cNvSpPr>
                      <a:spLocks/>
                    </p:cNvSpPr>
                    <p:nvPr/>
                  </p:nvSpPr>
                  <p:spPr bwMode="auto">
                    <a:xfrm>
                      <a:off x="3783" y="2912"/>
                      <a:ext cx="55" cy="14"/>
                    </a:xfrm>
                    <a:custGeom>
                      <a:avLst/>
                      <a:gdLst>
                        <a:gd name="T0" fmla="*/ 0 w 111"/>
                        <a:gd name="T1" fmla="*/ 0 h 28"/>
                        <a:gd name="T2" fmla="*/ 0 w 111"/>
                        <a:gd name="T3" fmla="*/ 1 h 28"/>
                        <a:gd name="T4" fmla="*/ 0 w 111"/>
                        <a:gd name="T5" fmla="*/ 1 h 28"/>
                        <a:gd name="T6" fmla="*/ 0 w 111"/>
                        <a:gd name="T7" fmla="*/ 1 h 28"/>
                        <a:gd name="T8" fmla="*/ 0 w 111"/>
                        <a:gd name="T9" fmla="*/ 1 h 28"/>
                        <a:gd name="T10" fmla="*/ 0 w 111"/>
                        <a:gd name="T11" fmla="*/ 1 h 28"/>
                        <a:gd name="T12" fmla="*/ 0 w 111"/>
                        <a:gd name="T13" fmla="*/ 1 h 28"/>
                        <a:gd name="T14" fmla="*/ 0 w 111"/>
                        <a:gd name="T15" fmla="*/ 1 h 28"/>
                        <a:gd name="T16" fmla="*/ 0 w 111"/>
                        <a:gd name="T17" fmla="*/ 1 h 28"/>
                        <a:gd name="T18" fmla="*/ 0 w 111"/>
                        <a:gd name="T19" fmla="*/ 1 h 28"/>
                        <a:gd name="T20" fmla="*/ 0 w 111"/>
                        <a:gd name="T21" fmla="*/ 1 h 28"/>
                        <a:gd name="T22" fmla="*/ 0 w 111"/>
                        <a:gd name="T23" fmla="*/ 1 h 28"/>
                        <a:gd name="T24" fmla="*/ 0 w 111"/>
                        <a:gd name="T25" fmla="*/ 1 h 28"/>
                        <a:gd name="T26" fmla="*/ 0 w 111"/>
                        <a:gd name="T27" fmla="*/ 1 h 28"/>
                        <a:gd name="T28" fmla="*/ 0 w 111"/>
                        <a:gd name="T29" fmla="*/ 1 h 28"/>
                        <a:gd name="T30" fmla="*/ 0 w 111"/>
                        <a:gd name="T31" fmla="*/ 1 h 28"/>
                        <a:gd name="T32" fmla="*/ 0 w 111"/>
                        <a:gd name="T33" fmla="*/ 1 h 28"/>
                        <a:gd name="T34" fmla="*/ 0 w 111"/>
                        <a:gd name="T35" fmla="*/ 1 h 28"/>
                        <a:gd name="T36" fmla="*/ 0 w 111"/>
                        <a:gd name="T37" fmla="*/ 1 h 28"/>
                        <a:gd name="T38" fmla="*/ 0 w 111"/>
                        <a:gd name="T39" fmla="*/ 0 h 28"/>
                        <a:gd name="T40" fmla="*/ 0 60000 65536"/>
                        <a:gd name="T41" fmla="*/ 0 60000 65536"/>
                        <a:gd name="T42" fmla="*/ 0 60000 65536"/>
                        <a:gd name="T43" fmla="*/ 0 60000 65536"/>
                        <a:gd name="T44" fmla="*/ 0 60000 65536"/>
                        <a:gd name="T45" fmla="*/ 0 60000 65536"/>
                        <a:gd name="T46" fmla="*/ 0 60000 65536"/>
                        <a:gd name="T47" fmla="*/ 0 60000 65536"/>
                        <a:gd name="T48" fmla="*/ 0 60000 65536"/>
                        <a:gd name="T49" fmla="*/ 0 60000 65536"/>
                        <a:gd name="T50" fmla="*/ 0 60000 65536"/>
                        <a:gd name="T51" fmla="*/ 0 60000 65536"/>
                        <a:gd name="T52" fmla="*/ 0 60000 65536"/>
                        <a:gd name="T53" fmla="*/ 0 60000 65536"/>
                        <a:gd name="T54" fmla="*/ 0 60000 65536"/>
                        <a:gd name="T55" fmla="*/ 0 60000 65536"/>
                        <a:gd name="T56" fmla="*/ 0 60000 65536"/>
                        <a:gd name="T57" fmla="*/ 0 60000 65536"/>
                        <a:gd name="T58" fmla="*/ 0 60000 65536"/>
                        <a:gd name="T59" fmla="*/ 0 60000 65536"/>
                        <a:gd name="T60" fmla="*/ 0 w 111"/>
                        <a:gd name="T61" fmla="*/ 0 h 28"/>
                        <a:gd name="T62" fmla="*/ 111 w 111"/>
                        <a:gd name="T63" fmla="*/ 28 h 28"/>
                      </a:gdLst>
                      <a:ahLst/>
                      <a:cxnLst>
                        <a:cxn ang="T40">
                          <a:pos x="T0" y="T1"/>
                        </a:cxn>
                        <a:cxn ang="T41">
                          <a:pos x="T2" y="T3"/>
                        </a:cxn>
                        <a:cxn ang="T42">
                          <a:pos x="T4" y="T5"/>
                        </a:cxn>
                        <a:cxn ang="T43">
                          <a:pos x="T6" y="T7"/>
                        </a:cxn>
                        <a:cxn ang="T44">
                          <a:pos x="T8" y="T9"/>
                        </a:cxn>
                        <a:cxn ang="T45">
                          <a:pos x="T10" y="T11"/>
                        </a:cxn>
                        <a:cxn ang="T46">
                          <a:pos x="T12" y="T13"/>
                        </a:cxn>
                        <a:cxn ang="T47">
                          <a:pos x="T14" y="T15"/>
                        </a:cxn>
                        <a:cxn ang="T48">
                          <a:pos x="T16" y="T17"/>
                        </a:cxn>
                        <a:cxn ang="T49">
                          <a:pos x="T18" y="T19"/>
                        </a:cxn>
                        <a:cxn ang="T50">
                          <a:pos x="T20" y="T21"/>
                        </a:cxn>
                        <a:cxn ang="T51">
                          <a:pos x="T22" y="T23"/>
                        </a:cxn>
                        <a:cxn ang="T52">
                          <a:pos x="T24" y="T25"/>
                        </a:cxn>
                        <a:cxn ang="T53">
                          <a:pos x="T26" y="T27"/>
                        </a:cxn>
                        <a:cxn ang="T54">
                          <a:pos x="T28" y="T29"/>
                        </a:cxn>
                        <a:cxn ang="T55">
                          <a:pos x="T30" y="T31"/>
                        </a:cxn>
                        <a:cxn ang="T56">
                          <a:pos x="T32" y="T33"/>
                        </a:cxn>
                        <a:cxn ang="T57">
                          <a:pos x="T34" y="T35"/>
                        </a:cxn>
                        <a:cxn ang="T58">
                          <a:pos x="T36" y="T37"/>
                        </a:cxn>
                        <a:cxn ang="T59">
                          <a:pos x="T38" y="T39"/>
                        </a:cxn>
                      </a:cxnLst>
                      <a:rect l="T60" t="T61" r="T62" b="T63"/>
                      <a:pathLst>
                        <a:path w="111" h="28">
                          <a:moveTo>
                            <a:pt x="111" y="0"/>
                          </a:moveTo>
                          <a:lnTo>
                            <a:pt x="99" y="4"/>
                          </a:lnTo>
                          <a:lnTo>
                            <a:pt x="78" y="7"/>
                          </a:lnTo>
                          <a:lnTo>
                            <a:pt x="60" y="8"/>
                          </a:lnTo>
                          <a:lnTo>
                            <a:pt x="47" y="8"/>
                          </a:lnTo>
                          <a:lnTo>
                            <a:pt x="32" y="8"/>
                          </a:lnTo>
                          <a:lnTo>
                            <a:pt x="21" y="7"/>
                          </a:lnTo>
                          <a:lnTo>
                            <a:pt x="11" y="4"/>
                          </a:lnTo>
                          <a:lnTo>
                            <a:pt x="0" y="1"/>
                          </a:lnTo>
                          <a:lnTo>
                            <a:pt x="12" y="17"/>
                          </a:lnTo>
                          <a:lnTo>
                            <a:pt x="17" y="23"/>
                          </a:lnTo>
                          <a:lnTo>
                            <a:pt x="28" y="26"/>
                          </a:lnTo>
                          <a:lnTo>
                            <a:pt x="36" y="28"/>
                          </a:lnTo>
                          <a:lnTo>
                            <a:pt x="45" y="26"/>
                          </a:lnTo>
                          <a:lnTo>
                            <a:pt x="55" y="24"/>
                          </a:lnTo>
                          <a:lnTo>
                            <a:pt x="64" y="19"/>
                          </a:lnTo>
                          <a:lnTo>
                            <a:pt x="74" y="16"/>
                          </a:lnTo>
                          <a:lnTo>
                            <a:pt x="82" y="12"/>
                          </a:lnTo>
                          <a:lnTo>
                            <a:pt x="90" y="9"/>
                          </a:lnTo>
                          <a:lnTo>
                            <a:pt x="111" y="0"/>
                          </a:lnTo>
                          <a:close/>
                        </a:path>
                      </a:pathLst>
                    </a:custGeom>
                    <a:solidFill>
                      <a:srgbClr val="FF9F7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grpSp>
                  <p:nvGrpSpPr>
                    <p:cNvPr id="109" name="Group 240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780" y="2897"/>
                      <a:ext cx="56" cy="22"/>
                      <a:chOff x="3780" y="2897"/>
                      <a:chExt cx="56" cy="22"/>
                    </a:xfrm>
                  </p:grpSpPr>
                  <p:sp>
                    <p:nvSpPr>
                      <p:cNvPr id="110" name="Freeform 241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83" y="2897"/>
                        <a:ext cx="53" cy="19"/>
                      </a:xfrm>
                      <a:custGeom>
                        <a:avLst/>
                        <a:gdLst>
                          <a:gd name="T0" fmla="*/ 0 w 107"/>
                          <a:gd name="T1" fmla="*/ 0 h 39"/>
                          <a:gd name="T2" fmla="*/ 0 w 107"/>
                          <a:gd name="T3" fmla="*/ 0 h 39"/>
                          <a:gd name="T4" fmla="*/ 0 w 107"/>
                          <a:gd name="T5" fmla="*/ 0 h 39"/>
                          <a:gd name="T6" fmla="*/ 0 w 107"/>
                          <a:gd name="T7" fmla="*/ 0 h 39"/>
                          <a:gd name="T8" fmla="*/ 0 w 107"/>
                          <a:gd name="T9" fmla="*/ 0 h 39"/>
                          <a:gd name="T10" fmla="*/ 0 w 107"/>
                          <a:gd name="T11" fmla="*/ 0 h 39"/>
                          <a:gd name="T12" fmla="*/ 0 w 107"/>
                          <a:gd name="T13" fmla="*/ 0 h 39"/>
                          <a:gd name="T14" fmla="*/ 0 w 107"/>
                          <a:gd name="T15" fmla="*/ 0 h 39"/>
                          <a:gd name="T16" fmla="*/ 0 w 107"/>
                          <a:gd name="T17" fmla="*/ 0 h 39"/>
                          <a:gd name="T18" fmla="*/ 0 w 107"/>
                          <a:gd name="T19" fmla="*/ 0 h 39"/>
                          <a:gd name="T20" fmla="*/ 0 w 107"/>
                          <a:gd name="T21" fmla="*/ 0 h 39"/>
                          <a:gd name="T22" fmla="*/ 0 w 107"/>
                          <a:gd name="T23" fmla="*/ 0 h 39"/>
                          <a:gd name="T24" fmla="*/ 0 w 107"/>
                          <a:gd name="T25" fmla="*/ 0 h 39"/>
                          <a:gd name="T26" fmla="*/ 0 w 107"/>
                          <a:gd name="T27" fmla="*/ 0 h 39"/>
                          <a:gd name="T28" fmla="*/ 0 w 107"/>
                          <a:gd name="T29" fmla="*/ 0 h 39"/>
                          <a:gd name="T30" fmla="*/ 0 w 107"/>
                          <a:gd name="T31" fmla="*/ 0 h 39"/>
                          <a:gd name="T32" fmla="*/ 0 w 107"/>
                          <a:gd name="T33" fmla="*/ 0 h 39"/>
                          <a:gd name="T34" fmla="*/ 0 w 107"/>
                          <a:gd name="T35" fmla="*/ 0 h 39"/>
                          <a:gd name="T36" fmla="*/ 0 w 107"/>
                          <a:gd name="T37" fmla="*/ 0 h 39"/>
                          <a:gd name="T38" fmla="*/ 0 w 107"/>
                          <a:gd name="T39" fmla="*/ 0 h 39"/>
                          <a:gd name="T40" fmla="*/ 0 w 107"/>
                          <a:gd name="T41" fmla="*/ 0 h 39"/>
                          <a:gd name="T42" fmla="*/ 0 60000 65536"/>
                          <a:gd name="T43" fmla="*/ 0 60000 65536"/>
                          <a:gd name="T44" fmla="*/ 0 60000 65536"/>
                          <a:gd name="T45" fmla="*/ 0 60000 65536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w 107"/>
                          <a:gd name="T64" fmla="*/ 0 h 39"/>
                          <a:gd name="T65" fmla="*/ 107 w 107"/>
                          <a:gd name="T66" fmla="*/ 39 h 39"/>
                        </a:gdLst>
                        <a:ahLst/>
                        <a:cxnLst>
                          <a:cxn ang="T42">
                            <a:pos x="T0" y="T1"/>
                          </a:cxn>
                          <a:cxn ang="T43">
                            <a:pos x="T2" y="T3"/>
                          </a:cxn>
                          <a:cxn ang="T44">
                            <a:pos x="T4" y="T5"/>
                          </a:cxn>
                          <a:cxn ang="T45">
                            <a:pos x="T6" y="T7"/>
                          </a:cxn>
                          <a:cxn ang="T46">
                            <a:pos x="T8" y="T9"/>
                          </a:cxn>
                          <a:cxn ang="T47">
                            <a:pos x="T10" y="T11"/>
                          </a:cxn>
                          <a:cxn ang="T48">
                            <a:pos x="T12" y="T13"/>
                          </a:cxn>
                          <a:cxn ang="T49">
                            <a:pos x="T14" y="T15"/>
                          </a:cxn>
                          <a:cxn ang="T50">
                            <a:pos x="T16" y="T17"/>
                          </a:cxn>
                          <a:cxn ang="T51">
                            <a:pos x="T18" y="T19"/>
                          </a:cxn>
                          <a:cxn ang="T52">
                            <a:pos x="T20" y="T21"/>
                          </a:cxn>
                          <a:cxn ang="T53">
                            <a:pos x="T22" y="T23"/>
                          </a:cxn>
                          <a:cxn ang="T54">
                            <a:pos x="T24" y="T25"/>
                          </a:cxn>
                          <a:cxn ang="T55">
                            <a:pos x="T26" y="T27"/>
                          </a:cxn>
                          <a:cxn ang="T56">
                            <a:pos x="T28" y="T29"/>
                          </a:cxn>
                          <a:cxn ang="T57">
                            <a:pos x="T30" y="T31"/>
                          </a:cxn>
                          <a:cxn ang="T58">
                            <a:pos x="T32" y="T33"/>
                          </a:cxn>
                          <a:cxn ang="T59">
                            <a:pos x="T34" y="T35"/>
                          </a:cxn>
                          <a:cxn ang="T60">
                            <a:pos x="T36" y="T37"/>
                          </a:cxn>
                          <a:cxn ang="T61">
                            <a:pos x="T38" y="T39"/>
                          </a:cxn>
                          <a:cxn ang="T62">
                            <a:pos x="T40" y="T41"/>
                          </a:cxn>
                        </a:cxnLst>
                        <a:rect l="T63" t="T64" r="T65" b="T66"/>
                        <a:pathLst>
                          <a:path w="107" h="39">
                            <a:moveTo>
                              <a:pt x="107" y="29"/>
                            </a:moveTo>
                            <a:lnTo>
                              <a:pt x="96" y="20"/>
                            </a:lnTo>
                            <a:lnTo>
                              <a:pt x="86" y="12"/>
                            </a:lnTo>
                            <a:lnTo>
                              <a:pt x="79" y="6"/>
                            </a:lnTo>
                            <a:lnTo>
                              <a:pt x="70" y="1"/>
                            </a:lnTo>
                            <a:lnTo>
                              <a:pt x="60" y="0"/>
                            </a:lnTo>
                            <a:lnTo>
                              <a:pt x="47" y="1"/>
                            </a:lnTo>
                            <a:lnTo>
                              <a:pt x="38" y="4"/>
                            </a:lnTo>
                            <a:lnTo>
                              <a:pt x="31" y="7"/>
                            </a:lnTo>
                            <a:lnTo>
                              <a:pt x="24" y="12"/>
                            </a:lnTo>
                            <a:lnTo>
                              <a:pt x="17" y="15"/>
                            </a:lnTo>
                            <a:lnTo>
                              <a:pt x="12" y="21"/>
                            </a:lnTo>
                            <a:lnTo>
                              <a:pt x="3" y="26"/>
                            </a:lnTo>
                            <a:lnTo>
                              <a:pt x="0" y="31"/>
                            </a:lnTo>
                            <a:lnTo>
                              <a:pt x="11" y="35"/>
                            </a:lnTo>
                            <a:lnTo>
                              <a:pt x="23" y="38"/>
                            </a:lnTo>
                            <a:lnTo>
                              <a:pt x="41" y="38"/>
                            </a:lnTo>
                            <a:lnTo>
                              <a:pt x="62" y="39"/>
                            </a:lnTo>
                            <a:lnTo>
                              <a:pt x="81" y="37"/>
                            </a:lnTo>
                            <a:lnTo>
                              <a:pt x="94" y="35"/>
                            </a:lnTo>
                            <a:lnTo>
                              <a:pt x="107" y="29"/>
                            </a:lnTo>
                            <a:close/>
                          </a:path>
                        </a:pathLst>
                      </a:custGeom>
                      <a:solidFill>
                        <a:srgbClr val="FFFFFF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ZA" sz="1050"/>
                      </a:p>
                    </p:txBody>
                  </p:sp>
                  <p:grpSp>
                    <p:nvGrpSpPr>
                      <p:cNvPr id="111" name="Group 2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792" y="2898"/>
                        <a:ext cx="33" cy="21"/>
                        <a:chOff x="3792" y="2898"/>
                        <a:chExt cx="33" cy="21"/>
                      </a:xfrm>
                    </p:grpSpPr>
                    <p:grpSp>
                      <p:nvGrpSpPr>
                        <p:cNvPr id="114" name="Group 243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792" y="2898"/>
                          <a:ext cx="33" cy="21"/>
                          <a:chOff x="3792" y="2898"/>
                          <a:chExt cx="33" cy="21"/>
                        </a:xfrm>
                      </p:grpSpPr>
                      <p:sp>
                        <p:nvSpPr>
                          <p:cNvPr id="116" name="Oval 244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792" y="2898"/>
                            <a:ext cx="33" cy="21"/>
                          </a:xfrm>
                          <a:prstGeom prst="ellipse">
                            <a:avLst/>
                          </a:prstGeom>
                          <a:solidFill>
                            <a:srgbClr val="005F7F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0"/>
                              </a:spcBef>
                              <a:buFontTx/>
                              <a:buNone/>
                            </a:pPr>
                            <a:endParaRPr lang="en-US" altLang="en-US" sz="1200">
                              <a:latin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17" name="Oval 24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794" y="2898"/>
                            <a:ext cx="29" cy="20"/>
                          </a:xfrm>
                          <a:prstGeom prst="ellipse">
                            <a:avLst/>
                          </a:prstGeom>
                          <a:solidFill>
                            <a:srgbClr val="00A6BD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0"/>
                              </a:spcBef>
                              <a:buFontTx/>
                              <a:buNone/>
                            </a:pPr>
                            <a:endParaRPr lang="en-US" altLang="en-US" sz="1200">
                              <a:latin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118" name="Oval 246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3799" y="2899"/>
                            <a:ext cx="18" cy="19"/>
                          </a:xfrm>
                          <a:prstGeom prst="ellipse">
                            <a:avLst/>
                          </a:prstGeom>
                          <a:solidFill>
                            <a:srgbClr val="000000"/>
                          </a:solidFill>
                          <a:ln>
                            <a:noFill/>
                          </a:ln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round/>
                                <a:headEnd/>
                                <a:tailEnd/>
                              </a14:hiddenLine>
                            </a:ext>
                          </a:extLst>
                        </p:spPr>
                        <p:txBody>
                          <a:bodyPr/>
                          <a:lstStyle>
                            <a:lvl1pPr>
                              <a:spcBef>
                                <a:spcPct val="20000"/>
                              </a:spcBef>
                              <a:buChar char="•"/>
                              <a:defRPr sz="32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1pPr>
                            <a:lvl2pPr marL="742950" indent="-285750">
                              <a:spcBef>
                                <a:spcPct val="20000"/>
                              </a:spcBef>
                              <a:buChar char="–"/>
                              <a:defRPr sz="28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2pPr>
                            <a:lvl3pPr marL="1143000" indent="-228600">
                              <a:spcBef>
                                <a:spcPct val="20000"/>
                              </a:spcBef>
                              <a:buChar char="•"/>
                              <a:defRPr sz="24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3pPr>
                            <a:lvl4pPr marL="1600200" indent="-228600">
                              <a:spcBef>
                                <a:spcPct val="20000"/>
                              </a:spcBef>
                              <a:buChar char="–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4pPr>
                            <a:lvl5pPr marL="2057400" indent="-228600">
                              <a:spcBef>
                                <a:spcPct val="20000"/>
                              </a:spcBef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5pPr>
                            <a:lvl6pPr marL="25146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6pPr>
                            <a:lvl7pPr marL="29718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7pPr>
                            <a:lvl8pPr marL="34290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8pPr>
                            <a:lvl9pPr marL="3886200" indent="-228600" eaLnBrk="0" fontAlgn="base" hangingPunct="0">
                              <a:spcBef>
                                <a:spcPct val="20000"/>
                              </a:spcBef>
                              <a:spcAft>
                                <a:spcPct val="0"/>
                              </a:spcAft>
                              <a:buChar char="»"/>
                              <a:defRPr sz="2000">
                                <a:solidFill>
                                  <a:schemeClr val="tx1"/>
                                </a:solidFill>
                                <a:latin typeface="Tahoma" panose="020B0604030504040204" pitchFamily="34" charset="0"/>
                              </a:defRPr>
                            </a:lvl9pPr>
                          </a:lstStyle>
                          <a:p>
                            <a:pPr>
                              <a:spcBef>
                                <a:spcPct val="0"/>
                              </a:spcBef>
                              <a:buFontTx/>
                              <a:buNone/>
                            </a:pPr>
                            <a:endParaRPr lang="en-US" altLang="en-US" sz="1200">
                              <a:latin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115" name="Oval 24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811" y="2901"/>
                          <a:ext cx="6" cy="6"/>
                        </a:xfrm>
                        <a:prstGeom prst="ellipse">
                          <a:avLst/>
                        </a:prstGeom>
                        <a:solidFill>
                          <a:srgbClr val="FFFFFF"/>
                        </a:solidFill>
                        <a:ln>
                          <a:noFill/>
                        </a:ln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round/>
                              <a:headEnd/>
                              <a:tailEnd/>
                            </a14:hiddenLine>
                          </a:ext>
                        </a:extLst>
                      </p:spPr>
                      <p:txBody>
                        <a:bodyPr/>
                        <a:lstStyle>
                          <a:lvl1pPr>
                            <a:spcBef>
                              <a:spcPct val="20000"/>
                            </a:spcBef>
                            <a:buChar char="•"/>
                            <a:defRPr sz="32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1pPr>
                          <a:lvl2pPr marL="742950" indent="-285750">
                            <a:spcBef>
                              <a:spcPct val="20000"/>
                            </a:spcBef>
                            <a:buChar char="–"/>
                            <a:defRPr sz="28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2pPr>
                          <a:lvl3pPr marL="1143000" indent="-228600">
                            <a:spcBef>
                              <a:spcPct val="20000"/>
                            </a:spcBef>
                            <a:buChar char="•"/>
                            <a:defRPr sz="24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3pPr>
                          <a:lvl4pPr marL="1600200" indent="-228600">
                            <a:spcBef>
                              <a:spcPct val="20000"/>
                            </a:spcBef>
                            <a:buChar char="–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4pPr>
                          <a:lvl5pPr marL="2057400" indent="-228600">
                            <a:spcBef>
                              <a:spcPct val="20000"/>
                            </a:spcBef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5pPr>
                          <a:lvl6pPr marL="25146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6pPr>
                          <a:lvl7pPr marL="29718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7pPr>
                          <a:lvl8pPr marL="34290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8pPr>
                          <a:lvl9pPr marL="3886200" indent="-228600" eaLnBrk="0" fontAlgn="base" hangingPunct="0"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har char="»"/>
                            <a:defRPr sz="2000">
                              <a:solidFill>
                                <a:schemeClr val="tx1"/>
                              </a:solidFill>
                              <a:latin typeface="Tahoma" panose="020B0604030504040204" pitchFamily="34" charset="0"/>
                            </a:defRPr>
                          </a:lvl9pPr>
                        </a:lstStyle>
                        <a:p>
                          <a:pPr>
                            <a:spcBef>
                              <a:spcPct val="0"/>
                            </a:spcBef>
                            <a:buFontTx/>
                            <a:buNone/>
                          </a:pPr>
                          <a:endParaRPr lang="en-US" altLang="en-US" sz="1200">
                            <a:latin typeface="Times New Roman" panose="02020603050405020304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112" name="Freeform 248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80" y="2912"/>
                        <a:ext cx="40" cy="7"/>
                      </a:xfrm>
                      <a:custGeom>
                        <a:avLst/>
                        <a:gdLst>
                          <a:gd name="T0" fmla="*/ 1 w 79"/>
                          <a:gd name="T1" fmla="*/ 1 h 14"/>
                          <a:gd name="T2" fmla="*/ 1 w 79"/>
                          <a:gd name="T3" fmla="*/ 1 h 14"/>
                          <a:gd name="T4" fmla="*/ 1 w 79"/>
                          <a:gd name="T5" fmla="*/ 1 h 14"/>
                          <a:gd name="T6" fmla="*/ 1 w 79"/>
                          <a:gd name="T7" fmla="*/ 1 h 14"/>
                          <a:gd name="T8" fmla="*/ 1 w 79"/>
                          <a:gd name="T9" fmla="*/ 1 h 14"/>
                          <a:gd name="T10" fmla="*/ 1 w 79"/>
                          <a:gd name="T11" fmla="*/ 1 h 14"/>
                          <a:gd name="T12" fmla="*/ 1 w 79"/>
                          <a:gd name="T13" fmla="*/ 1 h 14"/>
                          <a:gd name="T14" fmla="*/ 1 w 79"/>
                          <a:gd name="T15" fmla="*/ 0 h 14"/>
                          <a:gd name="T16" fmla="*/ 0 w 79"/>
                          <a:gd name="T17" fmla="*/ 1 h 14"/>
                          <a:gd name="T18" fmla="*/ 1 w 79"/>
                          <a:gd name="T19" fmla="*/ 1 h 14"/>
                          <a:gd name="T20" fmla="*/ 1 w 79"/>
                          <a:gd name="T21" fmla="*/ 1 h 14"/>
                          <a:gd name="T22" fmla="*/ 1 w 79"/>
                          <a:gd name="T23" fmla="*/ 1 h 14"/>
                          <a:gd name="T24" fmla="*/ 1 w 79"/>
                          <a:gd name="T25" fmla="*/ 1 h 14"/>
                          <a:gd name="T26" fmla="*/ 1 w 79"/>
                          <a:gd name="T27" fmla="*/ 1 h 14"/>
                          <a:gd name="T28" fmla="*/ 1 w 79"/>
                          <a:gd name="T29" fmla="*/ 1 h 14"/>
                          <a:gd name="T30" fmla="*/ 1 w 79"/>
                          <a:gd name="T31" fmla="*/ 1 h 14"/>
                          <a:gd name="T32" fmla="*/ 1 w 79"/>
                          <a:gd name="T33" fmla="*/ 1 h 14"/>
                          <a:gd name="T34" fmla="*/ 1 w 79"/>
                          <a:gd name="T35" fmla="*/ 1 h 14"/>
                          <a:gd name="T36" fmla="*/ 1 w 79"/>
                          <a:gd name="T37" fmla="*/ 1 h 14"/>
                          <a:gd name="T38" fmla="*/ 1 w 79"/>
                          <a:gd name="T39" fmla="*/ 1 h 14"/>
                          <a:gd name="T40" fmla="*/ 1 w 79"/>
                          <a:gd name="T41" fmla="*/ 1 h 14"/>
                          <a:gd name="T42" fmla="*/ 1 w 79"/>
                          <a:gd name="T43" fmla="*/ 1 h 14"/>
                          <a:gd name="T44" fmla="*/ 1 w 79"/>
                          <a:gd name="T45" fmla="*/ 1 h 14"/>
                          <a:gd name="T46" fmla="*/ 1 w 79"/>
                          <a:gd name="T47" fmla="*/ 1 h 14"/>
                          <a:gd name="T48" fmla="*/ 1 w 79"/>
                          <a:gd name="T49" fmla="*/ 1 h 14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60000 65536"/>
                          <a:gd name="T70" fmla="*/ 0 60000 65536"/>
                          <a:gd name="T71" fmla="*/ 0 60000 65536"/>
                          <a:gd name="T72" fmla="*/ 0 60000 65536"/>
                          <a:gd name="T73" fmla="*/ 0 60000 65536"/>
                          <a:gd name="T74" fmla="*/ 0 60000 65536"/>
                          <a:gd name="T75" fmla="*/ 0 w 79"/>
                          <a:gd name="T76" fmla="*/ 0 h 14"/>
                          <a:gd name="T77" fmla="*/ 79 w 79"/>
                          <a:gd name="T78" fmla="*/ 14 h 14"/>
                        </a:gdLst>
                        <a:ahLst/>
                        <a:cxnLst>
                          <a:cxn ang="T50">
                            <a:pos x="T0" y="T1"/>
                          </a:cxn>
                          <a:cxn ang="T51">
                            <a:pos x="T2" y="T3"/>
                          </a:cxn>
                          <a:cxn ang="T52">
                            <a:pos x="T4" y="T5"/>
                          </a:cxn>
                          <a:cxn ang="T53">
                            <a:pos x="T6" y="T7"/>
                          </a:cxn>
                          <a:cxn ang="T54">
                            <a:pos x="T8" y="T9"/>
                          </a:cxn>
                          <a:cxn ang="T55">
                            <a:pos x="T10" y="T11"/>
                          </a:cxn>
                          <a:cxn ang="T56">
                            <a:pos x="T12" y="T13"/>
                          </a:cxn>
                          <a:cxn ang="T57">
                            <a:pos x="T14" y="T15"/>
                          </a:cxn>
                          <a:cxn ang="T58">
                            <a:pos x="T16" y="T17"/>
                          </a:cxn>
                          <a:cxn ang="T59">
                            <a:pos x="T18" y="T19"/>
                          </a:cxn>
                          <a:cxn ang="T60">
                            <a:pos x="T20" y="T21"/>
                          </a:cxn>
                          <a:cxn ang="T61">
                            <a:pos x="T22" y="T23"/>
                          </a:cxn>
                          <a:cxn ang="T62">
                            <a:pos x="T24" y="T25"/>
                          </a:cxn>
                          <a:cxn ang="T63">
                            <a:pos x="T26" y="T27"/>
                          </a:cxn>
                          <a:cxn ang="T64">
                            <a:pos x="T28" y="T29"/>
                          </a:cxn>
                          <a:cxn ang="T65">
                            <a:pos x="T30" y="T31"/>
                          </a:cxn>
                          <a:cxn ang="T66">
                            <a:pos x="T32" y="T33"/>
                          </a:cxn>
                          <a:cxn ang="T67">
                            <a:pos x="T34" y="T35"/>
                          </a:cxn>
                          <a:cxn ang="T68">
                            <a:pos x="T36" y="T37"/>
                          </a:cxn>
                          <a:cxn ang="T69">
                            <a:pos x="T38" y="T39"/>
                          </a:cxn>
                          <a:cxn ang="T70">
                            <a:pos x="T40" y="T41"/>
                          </a:cxn>
                          <a:cxn ang="T71">
                            <a:pos x="T42" y="T43"/>
                          </a:cxn>
                          <a:cxn ang="T72">
                            <a:pos x="T44" y="T45"/>
                          </a:cxn>
                          <a:cxn ang="T73">
                            <a:pos x="T46" y="T47"/>
                          </a:cxn>
                          <a:cxn ang="T74">
                            <a:pos x="T48" y="T49"/>
                          </a:cxn>
                        </a:cxnLst>
                        <a:rect l="T75" t="T76" r="T77" b="T78"/>
                        <a:pathLst>
                          <a:path w="79" h="14">
                            <a:moveTo>
                              <a:pt x="79" y="8"/>
                            </a:moveTo>
                            <a:lnTo>
                              <a:pt x="68" y="10"/>
                            </a:lnTo>
                            <a:lnTo>
                              <a:pt x="54" y="10"/>
                            </a:lnTo>
                            <a:lnTo>
                              <a:pt x="42" y="10"/>
                            </a:lnTo>
                            <a:lnTo>
                              <a:pt x="28" y="9"/>
                            </a:lnTo>
                            <a:lnTo>
                              <a:pt x="18" y="7"/>
                            </a:lnTo>
                            <a:lnTo>
                              <a:pt x="9" y="2"/>
                            </a:lnTo>
                            <a:lnTo>
                              <a:pt x="6" y="0"/>
                            </a:lnTo>
                            <a:lnTo>
                              <a:pt x="0" y="2"/>
                            </a:lnTo>
                            <a:lnTo>
                              <a:pt x="6" y="2"/>
                            </a:lnTo>
                            <a:lnTo>
                              <a:pt x="2" y="6"/>
                            </a:lnTo>
                            <a:lnTo>
                              <a:pt x="10" y="4"/>
                            </a:lnTo>
                            <a:lnTo>
                              <a:pt x="8" y="7"/>
                            </a:lnTo>
                            <a:lnTo>
                              <a:pt x="16" y="7"/>
                            </a:lnTo>
                            <a:lnTo>
                              <a:pt x="14" y="10"/>
                            </a:lnTo>
                            <a:lnTo>
                              <a:pt x="21" y="9"/>
                            </a:lnTo>
                            <a:lnTo>
                              <a:pt x="18" y="12"/>
                            </a:lnTo>
                            <a:lnTo>
                              <a:pt x="29" y="10"/>
                            </a:lnTo>
                            <a:lnTo>
                              <a:pt x="28" y="12"/>
                            </a:lnTo>
                            <a:lnTo>
                              <a:pt x="32" y="10"/>
                            </a:lnTo>
                            <a:lnTo>
                              <a:pt x="32" y="14"/>
                            </a:lnTo>
                            <a:lnTo>
                              <a:pt x="36" y="10"/>
                            </a:lnTo>
                            <a:lnTo>
                              <a:pt x="51" y="11"/>
                            </a:lnTo>
                            <a:lnTo>
                              <a:pt x="66" y="11"/>
                            </a:lnTo>
                            <a:lnTo>
                              <a:pt x="79" y="8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ZA" sz="1050"/>
                      </a:p>
                    </p:txBody>
                  </p:sp>
                  <p:sp>
                    <p:nvSpPr>
                      <p:cNvPr id="113" name="Freeform 249"/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82" y="2897"/>
                        <a:ext cx="47" cy="15"/>
                      </a:xfrm>
                      <a:custGeom>
                        <a:avLst/>
                        <a:gdLst>
                          <a:gd name="T0" fmla="*/ 0 w 96"/>
                          <a:gd name="T1" fmla="*/ 1 h 30"/>
                          <a:gd name="T2" fmla="*/ 0 w 96"/>
                          <a:gd name="T3" fmla="*/ 1 h 30"/>
                          <a:gd name="T4" fmla="*/ 0 w 96"/>
                          <a:gd name="T5" fmla="*/ 1 h 30"/>
                          <a:gd name="T6" fmla="*/ 0 w 96"/>
                          <a:gd name="T7" fmla="*/ 1 h 30"/>
                          <a:gd name="T8" fmla="*/ 0 w 96"/>
                          <a:gd name="T9" fmla="*/ 1 h 30"/>
                          <a:gd name="T10" fmla="*/ 0 w 96"/>
                          <a:gd name="T11" fmla="*/ 1 h 30"/>
                          <a:gd name="T12" fmla="*/ 0 w 96"/>
                          <a:gd name="T13" fmla="*/ 1 h 30"/>
                          <a:gd name="T14" fmla="*/ 0 w 96"/>
                          <a:gd name="T15" fmla="*/ 1 h 30"/>
                          <a:gd name="T16" fmla="*/ 0 w 96"/>
                          <a:gd name="T17" fmla="*/ 1 h 30"/>
                          <a:gd name="T18" fmla="*/ 0 w 96"/>
                          <a:gd name="T19" fmla="*/ 1 h 30"/>
                          <a:gd name="T20" fmla="*/ 0 w 96"/>
                          <a:gd name="T21" fmla="*/ 1 h 30"/>
                          <a:gd name="T22" fmla="*/ 0 w 96"/>
                          <a:gd name="T23" fmla="*/ 1 h 30"/>
                          <a:gd name="T24" fmla="*/ 0 w 96"/>
                          <a:gd name="T25" fmla="*/ 1 h 30"/>
                          <a:gd name="T26" fmla="*/ 0 w 96"/>
                          <a:gd name="T27" fmla="*/ 1 h 30"/>
                          <a:gd name="T28" fmla="*/ 0 w 96"/>
                          <a:gd name="T29" fmla="*/ 1 h 30"/>
                          <a:gd name="T30" fmla="*/ 0 w 96"/>
                          <a:gd name="T31" fmla="*/ 1 h 30"/>
                          <a:gd name="T32" fmla="*/ 0 w 96"/>
                          <a:gd name="T33" fmla="*/ 1 h 30"/>
                          <a:gd name="T34" fmla="*/ 0 w 96"/>
                          <a:gd name="T35" fmla="*/ 0 h 30"/>
                          <a:gd name="T36" fmla="*/ 0 w 96"/>
                          <a:gd name="T37" fmla="*/ 0 h 30"/>
                          <a:gd name="T38" fmla="*/ 0 w 96"/>
                          <a:gd name="T39" fmla="*/ 1 h 30"/>
                          <a:gd name="T40" fmla="*/ 0 w 96"/>
                          <a:gd name="T41" fmla="*/ 1 h 30"/>
                          <a:gd name="T42" fmla="*/ 0 w 96"/>
                          <a:gd name="T43" fmla="*/ 1 h 30"/>
                          <a:gd name="T44" fmla="*/ 0 w 96"/>
                          <a:gd name="T45" fmla="*/ 1 h 30"/>
                          <a:gd name="T46" fmla="*/ 0 60000 65536"/>
                          <a:gd name="T47" fmla="*/ 0 60000 65536"/>
                          <a:gd name="T48" fmla="*/ 0 60000 65536"/>
                          <a:gd name="T49" fmla="*/ 0 60000 65536"/>
                          <a:gd name="T50" fmla="*/ 0 60000 65536"/>
                          <a:gd name="T51" fmla="*/ 0 60000 65536"/>
                          <a:gd name="T52" fmla="*/ 0 60000 65536"/>
                          <a:gd name="T53" fmla="*/ 0 60000 65536"/>
                          <a:gd name="T54" fmla="*/ 0 60000 65536"/>
                          <a:gd name="T55" fmla="*/ 0 60000 65536"/>
                          <a:gd name="T56" fmla="*/ 0 60000 65536"/>
                          <a:gd name="T57" fmla="*/ 0 60000 65536"/>
                          <a:gd name="T58" fmla="*/ 0 60000 65536"/>
                          <a:gd name="T59" fmla="*/ 0 60000 65536"/>
                          <a:gd name="T60" fmla="*/ 0 60000 65536"/>
                          <a:gd name="T61" fmla="*/ 0 60000 65536"/>
                          <a:gd name="T62" fmla="*/ 0 60000 65536"/>
                          <a:gd name="T63" fmla="*/ 0 60000 65536"/>
                          <a:gd name="T64" fmla="*/ 0 60000 65536"/>
                          <a:gd name="T65" fmla="*/ 0 60000 65536"/>
                          <a:gd name="T66" fmla="*/ 0 60000 65536"/>
                          <a:gd name="T67" fmla="*/ 0 60000 65536"/>
                          <a:gd name="T68" fmla="*/ 0 60000 65536"/>
                          <a:gd name="T69" fmla="*/ 0 w 96"/>
                          <a:gd name="T70" fmla="*/ 0 h 30"/>
                          <a:gd name="T71" fmla="*/ 96 w 96"/>
                          <a:gd name="T72" fmla="*/ 30 h 30"/>
                        </a:gdLst>
                        <a:ahLst/>
                        <a:cxnLst>
                          <a:cxn ang="T46">
                            <a:pos x="T0" y="T1"/>
                          </a:cxn>
                          <a:cxn ang="T47">
                            <a:pos x="T2" y="T3"/>
                          </a:cxn>
                          <a:cxn ang="T48">
                            <a:pos x="T4" y="T5"/>
                          </a:cxn>
                          <a:cxn ang="T49">
                            <a:pos x="T6" y="T7"/>
                          </a:cxn>
                          <a:cxn ang="T50">
                            <a:pos x="T8" y="T9"/>
                          </a:cxn>
                          <a:cxn ang="T51">
                            <a:pos x="T10" y="T11"/>
                          </a:cxn>
                          <a:cxn ang="T52">
                            <a:pos x="T12" y="T13"/>
                          </a:cxn>
                          <a:cxn ang="T53">
                            <a:pos x="T14" y="T15"/>
                          </a:cxn>
                          <a:cxn ang="T54">
                            <a:pos x="T16" y="T17"/>
                          </a:cxn>
                          <a:cxn ang="T55">
                            <a:pos x="T18" y="T19"/>
                          </a:cxn>
                          <a:cxn ang="T56">
                            <a:pos x="T20" y="T21"/>
                          </a:cxn>
                          <a:cxn ang="T57">
                            <a:pos x="T22" y="T23"/>
                          </a:cxn>
                          <a:cxn ang="T58">
                            <a:pos x="T24" y="T25"/>
                          </a:cxn>
                          <a:cxn ang="T59">
                            <a:pos x="T26" y="T27"/>
                          </a:cxn>
                          <a:cxn ang="T60">
                            <a:pos x="T28" y="T29"/>
                          </a:cxn>
                          <a:cxn ang="T61">
                            <a:pos x="T30" y="T31"/>
                          </a:cxn>
                          <a:cxn ang="T62">
                            <a:pos x="T32" y="T33"/>
                          </a:cxn>
                          <a:cxn ang="T63">
                            <a:pos x="T34" y="T35"/>
                          </a:cxn>
                          <a:cxn ang="T64">
                            <a:pos x="T36" y="T37"/>
                          </a:cxn>
                          <a:cxn ang="T65">
                            <a:pos x="T38" y="T39"/>
                          </a:cxn>
                          <a:cxn ang="T66">
                            <a:pos x="T40" y="T41"/>
                          </a:cxn>
                          <a:cxn ang="T67">
                            <a:pos x="T42" y="T43"/>
                          </a:cxn>
                          <a:cxn ang="T68">
                            <a:pos x="T44" y="T45"/>
                          </a:cxn>
                        </a:cxnLst>
                        <a:rect l="T69" t="T70" r="T71" b="T72"/>
                        <a:pathLst>
                          <a:path w="96" h="30">
                            <a:moveTo>
                              <a:pt x="96" y="20"/>
                            </a:moveTo>
                            <a:lnTo>
                              <a:pt x="87" y="14"/>
                            </a:lnTo>
                            <a:lnTo>
                              <a:pt x="79" y="8"/>
                            </a:lnTo>
                            <a:lnTo>
                              <a:pt x="71" y="6"/>
                            </a:lnTo>
                            <a:lnTo>
                              <a:pt x="62" y="4"/>
                            </a:lnTo>
                            <a:lnTo>
                              <a:pt x="51" y="4"/>
                            </a:lnTo>
                            <a:lnTo>
                              <a:pt x="42" y="6"/>
                            </a:lnTo>
                            <a:lnTo>
                              <a:pt x="34" y="10"/>
                            </a:lnTo>
                            <a:lnTo>
                              <a:pt x="25" y="15"/>
                            </a:lnTo>
                            <a:lnTo>
                              <a:pt x="18" y="21"/>
                            </a:lnTo>
                            <a:lnTo>
                              <a:pt x="9" y="26"/>
                            </a:lnTo>
                            <a:lnTo>
                              <a:pt x="0" y="30"/>
                            </a:lnTo>
                            <a:lnTo>
                              <a:pt x="6" y="24"/>
                            </a:lnTo>
                            <a:lnTo>
                              <a:pt x="14" y="18"/>
                            </a:lnTo>
                            <a:lnTo>
                              <a:pt x="23" y="12"/>
                            </a:lnTo>
                            <a:lnTo>
                              <a:pt x="34" y="5"/>
                            </a:lnTo>
                            <a:lnTo>
                              <a:pt x="42" y="1"/>
                            </a:lnTo>
                            <a:lnTo>
                              <a:pt x="54" y="0"/>
                            </a:lnTo>
                            <a:lnTo>
                              <a:pt x="63" y="0"/>
                            </a:lnTo>
                            <a:lnTo>
                              <a:pt x="69" y="1"/>
                            </a:lnTo>
                            <a:lnTo>
                              <a:pt x="76" y="4"/>
                            </a:lnTo>
                            <a:lnTo>
                              <a:pt x="83" y="8"/>
                            </a:lnTo>
                            <a:lnTo>
                              <a:pt x="96" y="20"/>
                            </a:lnTo>
                            <a:close/>
                          </a:path>
                        </a:pathLst>
                      </a:custGeom>
                      <a:solidFill>
                        <a:srgbClr val="000000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ZA" sz="1050"/>
                      </a:p>
                    </p:txBody>
                  </p:sp>
                </p:grpSp>
              </p:grpSp>
            </p:grpSp>
          </p:grpSp>
          <p:grpSp>
            <p:nvGrpSpPr>
              <p:cNvPr id="73" name="Group 250"/>
              <p:cNvGrpSpPr>
                <a:grpSpLocks/>
              </p:cNvGrpSpPr>
              <p:nvPr/>
            </p:nvGrpSpPr>
            <p:grpSpPr bwMode="auto">
              <a:xfrm>
                <a:off x="3693" y="2694"/>
                <a:ext cx="352" cy="274"/>
                <a:chOff x="3693" y="2694"/>
                <a:chExt cx="352" cy="274"/>
              </a:xfrm>
            </p:grpSpPr>
            <p:sp>
              <p:nvSpPr>
                <p:cNvPr id="74" name="Freeform 251"/>
                <p:cNvSpPr>
                  <a:spLocks/>
                </p:cNvSpPr>
                <p:nvPr/>
              </p:nvSpPr>
              <p:spPr bwMode="auto">
                <a:xfrm>
                  <a:off x="3693" y="2694"/>
                  <a:ext cx="352" cy="274"/>
                </a:xfrm>
                <a:custGeom>
                  <a:avLst/>
                  <a:gdLst>
                    <a:gd name="T0" fmla="*/ 1 w 703"/>
                    <a:gd name="T1" fmla="*/ 3 h 548"/>
                    <a:gd name="T2" fmla="*/ 1 w 703"/>
                    <a:gd name="T3" fmla="*/ 3 h 548"/>
                    <a:gd name="T4" fmla="*/ 1 w 703"/>
                    <a:gd name="T5" fmla="*/ 2 h 548"/>
                    <a:gd name="T6" fmla="*/ 1 w 703"/>
                    <a:gd name="T7" fmla="*/ 2 h 548"/>
                    <a:gd name="T8" fmla="*/ 1 w 703"/>
                    <a:gd name="T9" fmla="*/ 2 h 548"/>
                    <a:gd name="T10" fmla="*/ 1 w 703"/>
                    <a:gd name="T11" fmla="*/ 2 h 548"/>
                    <a:gd name="T12" fmla="*/ 1 w 703"/>
                    <a:gd name="T13" fmla="*/ 2 h 548"/>
                    <a:gd name="T14" fmla="*/ 1 w 703"/>
                    <a:gd name="T15" fmla="*/ 2 h 548"/>
                    <a:gd name="T16" fmla="*/ 1 w 703"/>
                    <a:gd name="T17" fmla="*/ 2 h 548"/>
                    <a:gd name="T18" fmla="*/ 1 w 703"/>
                    <a:gd name="T19" fmla="*/ 1 h 548"/>
                    <a:gd name="T20" fmla="*/ 1 w 703"/>
                    <a:gd name="T21" fmla="*/ 1 h 548"/>
                    <a:gd name="T22" fmla="*/ 1 w 703"/>
                    <a:gd name="T23" fmla="*/ 1 h 548"/>
                    <a:gd name="T24" fmla="*/ 1 w 703"/>
                    <a:gd name="T25" fmla="*/ 1 h 548"/>
                    <a:gd name="T26" fmla="*/ 1 w 703"/>
                    <a:gd name="T27" fmla="*/ 1 h 548"/>
                    <a:gd name="T28" fmla="*/ 1 w 703"/>
                    <a:gd name="T29" fmla="*/ 1 h 548"/>
                    <a:gd name="T30" fmla="*/ 2 w 703"/>
                    <a:gd name="T31" fmla="*/ 1 h 548"/>
                    <a:gd name="T32" fmla="*/ 2 w 703"/>
                    <a:gd name="T33" fmla="*/ 0 h 548"/>
                    <a:gd name="T34" fmla="*/ 2 w 703"/>
                    <a:gd name="T35" fmla="*/ 1 h 548"/>
                    <a:gd name="T36" fmla="*/ 3 w 703"/>
                    <a:gd name="T37" fmla="*/ 1 h 548"/>
                    <a:gd name="T38" fmla="*/ 3 w 703"/>
                    <a:gd name="T39" fmla="*/ 1 h 548"/>
                    <a:gd name="T40" fmla="*/ 3 w 703"/>
                    <a:gd name="T41" fmla="*/ 1 h 548"/>
                    <a:gd name="T42" fmla="*/ 3 w 703"/>
                    <a:gd name="T43" fmla="*/ 1 h 548"/>
                    <a:gd name="T44" fmla="*/ 3 w 703"/>
                    <a:gd name="T45" fmla="*/ 1 h 548"/>
                    <a:gd name="T46" fmla="*/ 3 w 703"/>
                    <a:gd name="T47" fmla="*/ 2 h 548"/>
                    <a:gd name="T48" fmla="*/ 3 w 703"/>
                    <a:gd name="T49" fmla="*/ 2 h 548"/>
                    <a:gd name="T50" fmla="*/ 3 w 703"/>
                    <a:gd name="T51" fmla="*/ 2 h 548"/>
                    <a:gd name="T52" fmla="*/ 3 w 703"/>
                    <a:gd name="T53" fmla="*/ 2 h 548"/>
                    <a:gd name="T54" fmla="*/ 3 w 703"/>
                    <a:gd name="T55" fmla="*/ 2 h 548"/>
                    <a:gd name="T56" fmla="*/ 3 w 703"/>
                    <a:gd name="T57" fmla="*/ 3 h 548"/>
                    <a:gd name="T58" fmla="*/ 3 w 703"/>
                    <a:gd name="T59" fmla="*/ 2 h 548"/>
                    <a:gd name="T60" fmla="*/ 3 w 703"/>
                    <a:gd name="T61" fmla="*/ 2 h 548"/>
                    <a:gd name="T62" fmla="*/ 3 w 703"/>
                    <a:gd name="T63" fmla="*/ 2 h 548"/>
                    <a:gd name="T64" fmla="*/ 3 w 703"/>
                    <a:gd name="T65" fmla="*/ 2 h 548"/>
                    <a:gd name="T66" fmla="*/ 3 w 703"/>
                    <a:gd name="T67" fmla="*/ 2 h 548"/>
                    <a:gd name="T68" fmla="*/ 3 w 703"/>
                    <a:gd name="T69" fmla="*/ 1 h 548"/>
                    <a:gd name="T70" fmla="*/ 3 w 703"/>
                    <a:gd name="T71" fmla="*/ 1 h 548"/>
                    <a:gd name="T72" fmla="*/ 2 w 703"/>
                    <a:gd name="T73" fmla="*/ 1 h 548"/>
                    <a:gd name="T74" fmla="*/ 2 w 703"/>
                    <a:gd name="T75" fmla="*/ 1 h 548"/>
                    <a:gd name="T76" fmla="*/ 2 w 703"/>
                    <a:gd name="T77" fmla="*/ 1 h 548"/>
                    <a:gd name="T78" fmla="*/ 2 w 703"/>
                    <a:gd name="T79" fmla="*/ 1 h 548"/>
                    <a:gd name="T80" fmla="*/ 2 w 703"/>
                    <a:gd name="T81" fmla="*/ 1 h 548"/>
                    <a:gd name="T82" fmla="*/ 2 w 703"/>
                    <a:gd name="T83" fmla="*/ 1 h 548"/>
                    <a:gd name="T84" fmla="*/ 2 w 703"/>
                    <a:gd name="T85" fmla="*/ 1 h 548"/>
                    <a:gd name="T86" fmla="*/ 1 w 703"/>
                    <a:gd name="T87" fmla="*/ 1 h 548"/>
                    <a:gd name="T88" fmla="*/ 1 w 703"/>
                    <a:gd name="T89" fmla="*/ 1 h 548"/>
                    <a:gd name="T90" fmla="*/ 1 w 703"/>
                    <a:gd name="T91" fmla="*/ 2 h 548"/>
                    <a:gd name="T92" fmla="*/ 1 w 703"/>
                    <a:gd name="T93" fmla="*/ 2 h 548"/>
                    <a:gd name="T94" fmla="*/ 1 w 703"/>
                    <a:gd name="T95" fmla="*/ 2 h 548"/>
                    <a:gd name="T96" fmla="*/ 1 w 703"/>
                    <a:gd name="T97" fmla="*/ 2 h 548"/>
                    <a:gd name="T98" fmla="*/ 1 w 703"/>
                    <a:gd name="T99" fmla="*/ 2 h 548"/>
                    <a:gd name="T100" fmla="*/ 1 w 703"/>
                    <a:gd name="T101" fmla="*/ 2 h 548"/>
                    <a:gd name="T102" fmla="*/ 1 w 703"/>
                    <a:gd name="T103" fmla="*/ 2 h 548"/>
                    <a:gd name="T104" fmla="*/ 1 w 703"/>
                    <a:gd name="T105" fmla="*/ 2 h 548"/>
                    <a:gd name="T106" fmla="*/ 1 w 703"/>
                    <a:gd name="T107" fmla="*/ 2 h 548"/>
                    <a:gd name="T108" fmla="*/ 1 w 703"/>
                    <a:gd name="T109" fmla="*/ 3 h 548"/>
                    <a:gd name="T110" fmla="*/ 1 w 703"/>
                    <a:gd name="T111" fmla="*/ 3 h 54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703"/>
                    <a:gd name="T169" fmla="*/ 0 h 548"/>
                    <a:gd name="T170" fmla="*/ 703 w 703"/>
                    <a:gd name="T171" fmla="*/ 548 h 54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703" h="548">
                      <a:moveTo>
                        <a:pt x="120" y="548"/>
                      </a:moveTo>
                      <a:lnTo>
                        <a:pt x="111" y="537"/>
                      </a:lnTo>
                      <a:lnTo>
                        <a:pt x="103" y="523"/>
                      </a:lnTo>
                      <a:lnTo>
                        <a:pt x="98" y="514"/>
                      </a:lnTo>
                      <a:lnTo>
                        <a:pt x="92" y="503"/>
                      </a:lnTo>
                      <a:lnTo>
                        <a:pt x="89" y="497"/>
                      </a:lnTo>
                      <a:lnTo>
                        <a:pt x="78" y="490"/>
                      </a:lnTo>
                      <a:lnTo>
                        <a:pt x="61" y="486"/>
                      </a:lnTo>
                      <a:lnTo>
                        <a:pt x="46" y="474"/>
                      </a:lnTo>
                      <a:lnTo>
                        <a:pt x="40" y="467"/>
                      </a:lnTo>
                      <a:lnTo>
                        <a:pt x="28" y="455"/>
                      </a:lnTo>
                      <a:lnTo>
                        <a:pt x="23" y="444"/>
                      </a:lnTo>
                      <a:lnTo>
                        <a:pt x="19" y="430"/>
                      </a:lnTo>
                      <a:lnTo>
                        <a:pt x="15" y="416"/>
                      </a:lnTo>
                      <a:lnTo>
                        <a:pt x="10" y="402"/>
                      </a:lnTo>
                      <a:lnTo>
                        <a:pt x="8" y="385"/>
                      </a:lnTo>
                      <a:lnTo>
                        <a:pt x="8" y="346"/>
                      </a:lnTo>
                      <a:lnTo>
                        <a:pt x="2" y="302"/>
                      </a:lnTo>
                      <a:lnTo>
                        <a:pt x="0" y="264"/>
                      </a:lnTo>
                      <a:lnTo>
                        <a:pt x="7" y="247"/>
                      </a:lnTo>
                      <a:lnTo>
                        <a:pt x="10" y="230"/>
                      </a:lnTo>
                      <a:lnTo>
                        <a:pt x="17" y="207"/>
                      </a:lnTo>
                      <a:lnTo>
                        <a:pt x="23" y="186"/>
                      </a:lnTo>
                      <a:lnTo>
                        <a:pt x="44" y="147"/>
                      </a:lnTo>
                      <a:lnTo>
                        <a:pt x="64" y="120"/>
                      </a:lnTo>
                      <a:lnTo>
                        <a:pt x="83" y="102"/>
                      </a:lnTo>
                      <a:lnTo>
                        <a:pt x="101" y="86"/>
                      </a:lnTo>
                      <a:lnTo>
                        <a:pt x="137" y="66"/>
                      </a:lnTo>
                      <a:lnTo>
                        <a:pt x="171" y="44"/>
                      </a:lnTo>
                      <a:lnTo>
                        <a:pt x="216" y="24"/>
                      </a:lnTo>
                      <a:lnTo>
                        <a:pt x="260" y="14"/>
                      </a:lnTo>
                      <a:lnTo>
                        <a:pt x="309" y="9"/>
                      </a:lnTo>
                      <a:lnTo>
                        <a:pt x="350" y="0"/>
                      </a:lnTo>
                      <a:lnTo>
                        <a:pt x="394" y="0"/>
                      </a:lnTo>
                      <a:lnTo>
                        <a:pt x="445" y="7"/>
                      </a:lnTo>
                      <a:lnTo>
                        <a:pt x="473" y="22"/>
                      </a:lnTo>
                      <a:lnTo>
                        <a:pt x="499" y="28"/>
                      </a:lnTo>
                      <a:lnTo>
                        <a:pt x="529" y="34"/>
                      </a:lnTo>
                      <a:lnTo>
                        <a:pt x="556" y="45"/>
                      </a:lnTo>
                      <a:lnTo>
                        <a:pt x="583" y="61"/>
                      </a:lnTo>
                      <a:lnTo>
                        <a:pt x="615" y="92"/>
                      </a:lnTo>
                      <a:lnTo>
                        <a:pt x="634" y="115"/>
                      </a:lnTo>
                      <a:lnTo>
                        <a:pt x="646" y="132"/>
                      </a:lnTo>
                      <a:lnTo>
                        <a:pt x="666" y="154"/>
                      </a:lnTo>
                      <a:lnTo>
                        <a:pt x="683" y="178"/>
                      </a:lnTo>
                      <a:lnTo>
                        <a:pt x="695" y="206"/>
                      </a:lnTo>
                      <a:lnTo>
                        <a:pt x="700" y="247"/>
                      </a:lnTo>
                      <a:lnTo>
                        <a:pt x="703" y="302"/>
                      </a:lnTo>
                      <a:lnTo>
                        <a:pt x="700" y="329"/>
                      </a:lnTo>
                      <a:lnTo>
                        <a:pt x="695" y="361"/>
                      </a:lnTo>
                      <a:lnTo>
                        <a:pt x="688" y="388"/>
                      </a:lnTo>
                      <a:lnTo>
                        <a:pt x="676" y="410"/>
                      </a:lnTo>
                      <a:lnTo>
                        <a:pt x="659" y="433"/>
                      </a:lnTo>
                      <a:lnTo>
                        <a:pt x="646" y="448"/>
                      </a:lnTo>
                      <a:lnTo>
                        <a:pt x="621" y="471"/>
                      </a:lnTo>
                      <a:lnTo>
                        <a:pt x="602" y="492"/>
                      </a:lnTo>
                      <a:lnTo>
                        <a:pt x="590" y="522"/>
                      </a:lnTo>
                      <a:lnTo>
                        <a:pt x="573" y="544"/>
                      </a:lnTo>
                      <a:lnTo>
                        <a:pt x="583" y="500"/>
                      </a:lnTo>
                      <a:lnTo>
                        <a:pt x="585" y="463"/>
                      </a:lnTo>
                      <a:lnTo>
                        <a:pt x="590" y="419"/>
                      </a:lnTo>
                      <a:lnTo>
                        <a:pt x="582" y="407"/>
                      </a:lnTo>
                      <a:lnTo>
                        <a:pt x="576" y="392"/>
                      </a:lnTo>
                      <a:lnTo>
                        <a:pt x="577" y="370"/>
                      </a:lnTo>
                      <a:lnTo>
                        <a:pt x="578" y="355"/>
                      </a:lnTo>
                      <a:lnTo>
                        <a:pt x="573" y="319"/>
                      </a:lnTo>
                      <a:lnTo>
                        <a:pt x="566" y="299"/>
                      </a:lnTo>
                      <a:lnTo>
                        <a:pt x="566" y="285"/>
                      </a:lnTo>
                      <a:lnTo>
                        <a:pt x="558" y="264"/>
                      </a:lnTo>
                      <a:lnTo>
                        <a:pt x="549" y="247"/>
                      </a:lnTo>
                      <a:lnTo>
                        <a:pt x="541" y="231"/>
                      </a:lnTo>
                      <a:lnTo>
                        <a:pt x="532" y="217"/>
                      </a:lnTo>
                      <a:lnTo>
                        <a:pt x="509" y="206"/>
                      </a:lnTo>
                      <a:lnTo>
                        <a:pt x="485" y="186"/>
                      </a:lnTo>
                      <a:lnTo>
                        <a:pt x="465" y="180"/>
                      </a:lnTo>
                      <a:lnTo>
                        <a:pt x="445" y="179"/>
                      </a:lnTo>
                      <a:lnTo>
                        <a:pt x="453" y="159"/>
                      </a:lnTo>
                      <a:lnTo>
                        <a:pt x="427" y="163"/>
                      </a:lnTo>
                      <a:lnTo>
                        <a:pt x="410" y="172"/>
                      </a:lnTo>
                      <a:lnTo>
                        <a:pt x="391" y="182"/>
                      </a:lnTo>
                      <a:lnTo>
                        <a:pt x="367" y="183"/>
                      </a:lnTo>
                      <a:lnTo>
                        <a:pt x="346" y="181"/>
                      </a:lnTo>
                      <a:lnTo>
                        <a:pt x="328" y="174"/>
                      </a:lnTo>
                      <a:lnTo>
                        <a:pt x="310" y="166"/>
                      </a:lnTo>
                      <a:lnTo>
                        <a:pt x="287" y="162"/>
                      </a:lnTo>
                      <a:lnTo>
                        <a:pt x="269" y="164"/>
                      </a:lnTo>
                      <a:lnTo>
                        <a:pt x="260" y="177"/>
                      </a:lnTo>
                      <a:lnTo>
                        <a:pt x="248" y="186"/>
                      </a:lnTo>
                      <a:lnTo>
                        <a:pt x="236" y="200"/>
                      </a:lnTo>
                      <a:lnTo>
                        <a:pt x="226" y="221"/>
                      </a:lnTo>
                      <a:lnTo>
                        <a:pt x="217" y="239"/>
                      </a:lnTo>
                      <a:lnTo>
                        <a:pt x="208" y="270"/>
                      </a:lnTo>
                      <a:lnTo>
                        <a:pt x="196" y="316"/>
                      </a:lnTo>
                      <a:lnTo>
                        <a:pt x="184" y="361"/>
                      </a:lnTo>
                      <a:lnTo>
                        <a:pt x="171" y="389"/>
                      </a:lnTo>
                      <a:lnTo>
                        <a:pt x="133" y="465"/>
                      </a:lnTo>
                      <a:lnTo>
                        <a:pt x="135" y="448"/>
                      </a:lnTo>
                      <a:lnTo>
                        <a:pt x="137" y="433"/>
                      </a:lnTo>
                      <a:lnTo>
                        <a:pt x="140" y="423"/>
                      </a:lnTo>
                      <a:lnTo>
                        <a:pt x="144" y="399"/>
                      </a:lnTo>
                      <a:lnTo>
                        <a:pt x="132" y="414"/>
                      </a:lnTo>
                      <a:lnTo>
                        <a:pt x="124" y="425"/>
                      </a:lnTo>
                      <a:lnTo>
                        <a:pt x="118" y="437"/>
                      </a:lnTo>
                      <a:lnTo>
                        <a:pt x="114" y="449"/>
                      </a:lnTo>
                      <a:lnTo>
                        <a:pt x="110" y="461"/>
                      </a:lnTo>
                      <a:lnTo>
                        <a:pt x="109" y="471"/>
                      </a:lnTo>
                      <a:lnTo>
                        <a:pt x="109" y="489"/>
                      </a:lnTo>
                      <a:lnTo>
                        <a:pt x="110" y="503"/>
                      </a:lnTo>
                      <a:lnTo>
                        <a:pt x="114" y="515"/>
                      </a:lnTo>
                      <a:lnTo>
                        <a:pt x="116" y="521"/>
                      </a:lnTo>
                      <a:lnTo>
                        <a:pt x="119" y="535"/>
                      </a:lnTo>
                      <a:lnTo>
                        <a:pt x="120" y="548"/>
                      </a:lnTo>
                      <a:close/>
                    </a:path>
                  </a:pathLst>
                </a:custGeom>
                <a:solidFill>
                  <a:srgbClr val="FF5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grpSp>
              <p:nvGrpSpPr>
                <p:cNvPr id="75" name="Group 252"/>
                <p:cNvGrpSpPr>
                  <a:grpSpLocks/>
                </p:cNvGrpSpPr>
                <p:nvPr/>
              </p:nvGrpSpPr>
              <p:grpSpPr bwMode="auto">
                <a:xfrm>
                  <a:off x="3694" y="2708"/>
                  <a:ext cx="135" cy="239"/>
                  <a:chOff x="3694" y="2708"/>
                  <a:chExt cx="135" cy="239"/>
                </a:xfrm>
              </p:grpSpPr>
              <p:sp>
                <p:nvSpPr>
                  <p:cNvPr id="89" name="Freeform 253"/>
                  <p:cNvSpPr>
                    <a:spLocks/>
                  </p:cNvSpPr>
                  <p:nvPr/>
                </p:nvSpPr>
                <p:spPr bwMode="auto">
                  <a:xfrm>
                    <a:off x="3700" y="2708"/>
                    <a:ext cx="129" cy="102"/>
                  </a:xfrm>
                  <a:custGeom>
                    <a:avLst/>
                    <a:gdLst>
                      <a:gd name="T0" fmla="*/ 2 w 256"/>
                      <a:gd name="T1" fmla="*/ 0 h 203"/>
                      <a:gd name="T2" fmla="*/ 1 w 256"/>
                      <a:gd name="T3" fmla="*/ 1 h 203"/>
                      <a:gd name="T4" fmla="*/ 1 w 256"/>
                      <a:gd name="T5" fmla="*/ 1 h 203"/>
                      <a:gd name="T6" fmla="*/ 1 w 256"/>
                      <a:gd name="T7" fmla="*/ 1 h 203"/>
                      <a:gd name="T8" fmla="*/ 1 w 256"/>
                      <a:gd name="T9" fmla="*/ 1 h 203"/>
                      <a:gd name="T10" fmla="*/ 1 w 256"/>
                      <a:gd name="T11" fmla="*/ 1 h 203"/>
                      <a:gd name="T12" fmla="*/ 1 w 256"/>
                      <a:gd name="T13" fmla="*/ 1 h 203"/>
                      <a:gd name="T14" fmla="*/ 1 w 256"/>
                      <a:gd name="T15" fmla="*/ 1 h 203"/>
                      <a:gd name="T16" fmla="*/ 1 w 256"/>
                      <a:gd name="T17" fmla="*/ 1 h 203"/>
                      <a:gd name="T18" fmla="*/ 1 w 256"/>
                      <a:gd name="T19" fmla="*/ 1 h 203"/>
                      <a:gd name="T20" fmla="*/ 1 w 256"/>
                      <a:gd name="T21" fmla="*/ 1 h 203"/>
                      <a:gd name="T22" fmla="*/ 0 w 256"/>
                      <a:gd name="T23" fmla="*/ 1 h 203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w 256"/>
                      <a:gd name="T37" fmla="*/ 0 h 203"/>
                      <a:gd name="T38" fmla="*/ 256 w 256"/>
                      <a:gd name="T39" fmla="*/ 203 h 203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T36" t="T37" r="T38" b="T39"/>
                    <a:pathLst>
                      <a:path w="256" h="203">
                        <a:moveTo>
                          <a:pt x="256" y="0"/>
                        </a:moveTo>
                        <a:lnTo>
                          <a:pt x="220" y="10"/>
                        </a:lnTo>
                        <a:lnTo>
                          <a:pt x="193" y="19"/>
                        </a:lnTo>
                        <a:lnTo>
                          <a:pt x="167" y="29"/>
                        </a:lnTo>
                        <a:lnTo>
                          <a:pt x="133" y="47"/>
                        </a:lnTo>
                        <a:lnTo>
                          <a:pt x="101" y="64"/>
                        </a:lnTo>
                        <a:lnTo>
                          <a:pt x="80" y="81"/>
                        </a:lnTo>
                        <a:lnTo>
                          <a:pt x="49" y="123"/>
                        </a:lnTo>
                        <a:lnTo>
                          <a:pt x="39" y="142"/>
                        </a:lnTo>
                        <a:lnTo>
                          <a:pt x="25" y="165"/>
                        </a:lnTo>
                        <a:lnTo>
                          <a:pt x="4" y="199"/>
                        </a:lnTo>
                        <a:lnTo>
                          <a:pt x="0" y="203"/>
                        </a:lnTo>
                      </a:path>
                    </a:pathLst>
                  </a:custGeom>
                  <a:noFill/>
                  <a:ln w="4763">
                    <a:solidFill>
                      <a:srgbClr val="FF9F1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90" name="Freeform 254"/>
                  <p:cNvSpPr>
                    <a:spLocks/>
                  </p:cNvSpPr>
                  <p:nvPr/>
                </p:nvSpPr>
                <p:spPr bwMode="auto">
                  <a:xfrm>
                    <a:off x="3732" y="2781"/>
                    <a:ext cx="64" cy="166"/>
                  </a:xfrm>
                  <a:custGeom>
                    <a:avLst/>
                    <a:gdLst>
                      <a:gd name="T0" fmla="*/ 1 w 128"/>
                      <a:gd name="T1" fmla="*/ 0 h 332"/>
                      <a:gd name="T2" fmla="*/ 1 w 128"/>
                      <a:gd name="T3" fmla="*/ 1 h 332"/>
                      <a:gd name="T4" fmla="*/ 1 w 128"/>
                      <a:gd name="T5" fmla="*/ 1 h 332"/>
                      <a:gd name="T6" fmla="*/ 1 w 128"/>
                      <a:gd name="T7" fmla="*/ 1 h 332"/>
                      <a:gd name="T8" fmla="*/ 1 w 128"/>
                      <a:gd name="T9" fmla="*/ 1 h 332"/>
                      <a:gd name="T10" fmla="*/ 1 w 128"/>
                      <a:gd name="T11" fmla="*/ 1 h 332"/>
                      <a:gd name="T12" fmla="*/ 1 w 128"/>
                      <a:gd name="T13" fmla="*/ 1 h 332"/>
                      <a:gd name="T14" fmla="*/ 1 w 128"/>
                      <a:gd name="T15" fmla="*/ 1 h 332"/>
                      <a:gd name="T16" fmla="*/ 0 w 128"/>
                      <a:gd name="T17" fmla="*/ 1 h 332"/>
                      <a:gd name="T18" fmla="*/ 0 w 128"/>
                      <a:gd name="T19" fmla="*/ 1 h 332"/>
                      <a:gd name="T20" fmla="*/ 1 w 128"/>
                      <a:gd name="T21" fmla="*/ 1 h 332"/>
                      <a:gd name="T22" fmla="*/ 1 w 128"/>
                      <a:gd name="T23" fmla="*/ 2 h 332"/>
                      <a:gd name="T24" fmla="*/ 1 w 128"/>
                      <a:gd name="T25" fmla="*/ 2 h 332"/>
                      <a:gd name="T26" fmla="*/ 1 w 128"/>
                      <a:gd name="T27" fmla="*/ 2 h 332"/>
                      <a:gd name="T28" fmla="*/ 1 w 128"/>
                      <a:gd name="T29" fmla="*/ 2 h 332"/>
                      <a:gd name="T30" fmla="*/ 1 w 128"/>
                      <a:gd name="T31" fmla="*/ 2 h 332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128"/>
                      <a:gd name="T49" fmla="*/ 0 h 332"/>
                      <a:gd name="T50" fmla="*/ 128 w 128"/>
                      <a:gd name="T51" fmla="*/ 332 h 332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128" h="332">
                        <a:moveTo>
                          <a:pt x="128" y="0"/>
                        </a:moveTo>
                        <a:lnTo>
                          <a:pt x="125" y="40"/>
                        </a:lnTo>
                        <a:lnTo>
                          <a:pt x="113" y="72"/>
                        </a:lnTo>
                        <a:lnTo>
                          <a:pt x="93" y="89"/>
                        </a:lnTo>
                        <a:lnTo>
                          <a:pt x="70" y="101"/>
                        </a:lnTo>
                        <a:lnTo>
                          <a:pt x="34" y="121"/>
                        </a:lnTo>
                        <a:lnTo>
                          <a:pt x="13" y="142"/>
                        </a:lnTo>
                        <a:lnTo>
                          <a:pt x="3" y="170"/>
                        </a:lnTo>
                        <a:lnTo>
                          <a:pt x="0" y="201"/>
                        </a:lnTo>
                        <a:lnTo>
                          <a:pt x="0" y="229"/>
                        </a:lnTo>
                        <a:lnTo>
                          <a:pt x="3" y="250"/>
                        </a:lnTo>
                        <a:lnTo>
                          <a:pt x="8" y="275"/>
                        </a:lnTo>
                        <a:lnTo>
                          <a:pt x="8" y="290"/>
                        </a:lnTo>
                        <a:lnTo>
                          <a:pt x="13" y="312"/>
                        </a:lnTo>
                        <a:lnTo>
                          <a:pt x="17" y="324"/>
                        </a:lnTo>
                        <a:lnTo>
                          <a:pt x="23" y="332"/>
                        </a:lnTo>
                      </a:path>
                    </a:pathLst>
                  </a:custGeom>
                  <a:noFill/>
                  <a:ln w="4763">
                    <a:solidFill>
                      <a:srgbClr val="FF9F1F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grpSp>
                <p:nvGrpSpPr>
                  <p:cNvPr id="91" name="Group 255"/>
                  <p:cNvGrpSpPr>
                    <a:grpSpLocks/>
                  </p:cNvGrpSpPr>
                  <p:nvPr/>
                </p:nvGrpSpPr>
                <p:grpSpPr bwMode="auto">
                  <a:xfrm>
                    <a:off x="3694" y="2718"/>
                    <a:ext cx="115" cy="217"/>
                    <a:chOff x="3694" y="2718"/>
                    <a:chExt cx="115" cy="217"/>
                  </a:xfrm>
                </p:grpSpPr>
                <p:sp>
                  <p:nvSpPr>
                    <p:cNvPr id="92" name="Freeform 256"/>
                    <p:cNvSpPr>
                      <a:spLocks/>
                    </p:cNvSpPr>
                    <p:nvPr/>
                  </p:nvSpPr>
                  <p:spPr bwMode="auto">
                    <a:xfrm>
                      <a:off x="3703" y="2718"/>
                      <a:ext cx="106" cy="109"/>
                    </a:xfrm>
                    <a:custGeom>
                      <a:avLst/>
                      <a:gdLst>
                        <a:gd name="T0" fmla="*/ 0 w 214"/>
                        <a:gd name="T1" fmla="*/ 0 h 218"/>
                        <a:gd name="T2" fmla="*/ 0 w 214"/>
                        <a:gd name="T3" fmla="*/ 1 h 218"/>
                        <a:gd name="T4" fmla="*/ 0 w 214"/>
                        <a:gd name="T5" fmla="*/ 1 h 218"/>
                        <a:gd name="T6" fmla="*/ 0 w 214"/>
                        <a:gd name="T7" fmla="*/ 1 h 218"/>
                        <a:gd name="T8" fmla="*/ 0 w 214"/>
                        <a:gd name="T9" fmla="*/ 1 h 218"/>
                        <a:gd name="T10" fmla="*/ 0 w 214"/>
                        <a:gd name="T11" fmla="*/ 1 h 218"/>
                        <a:gd name="T12" fmla="*/ 0 w 214"/>
                        <a:gd name="T13" fmla="*/ 1 h 218"/>
                        <a:gd name="T14" fmla="*/ 0 w 214"/>
                        <a:gd name="T15" fmla="*/ 1 h 218"/>
                        <a:gd name="T16" fmla="*/ 0 w 214"/>
                        <a:gd name="T17" fmla="*/ 1 h 218"/>
                        <a:gd name="T18" fmla="*/ 0 w 214"/>
                        <a:gd name="T19" fmla="*/ 1 h 218"/>
                        <a:gd name="T20" fmla="*/ 0 w 214"/>
                        <a:gd name="T21" fmla="*/ 1 h 218"/>
                        <a:gd name="T22" fmla="*/ 0 w 214"/>
                        <a:gd name="T23" fmla="*/ 1 h 218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w 214"/>
                        <a:gd name="T37" fmla="*/ 0 h 218"/>
                        <a:gd name="T38" fmla="*/ 214 w 214"/>
                        <a:gd name="T39" fmla="*/ 218 h 218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T36" t="T37" r="T38" b="T39"/>
                      <a:pathLst>
                        <a:path w="214" h="218">
                          <a:moveTo>
                            <a:pt x="214" y="0"/>
                          </a:moveTo>
                          <a:lnTo>
                            <a:pt x="174" y="17"/>
                          </a:lnTo>
                          <a:lnTo>
                            <a:pt x="146" y="32"/>
                          </a:lnTo>
                          <a:lnTo>
                            <a:pt x="108" y="50"/>
                          </a:lnTo>
                          <a:lnTo>
                            <a:pt x="82" y="72"/>
                          </a:lnTo>
                          <a:lnTo>
                            <a:pt x="67" y="89"/>
                          </a:lnTo>
                          <a:lnTo>
                            <a:pt x="50" y="121"/>
                          </a:lnTo>
                          <a:lnTo>
                            <a:pt x="35" y="148"/>
                          </a:lnTo>
                          <a:lnTo>
                            <a:pt x="25" y="180"/>
                          </a:lnTo>
                          <a:lnTo>
                            <a:pt x="13" y="199"/>
                          </a:lnTo>
                          <a:lnTo>
                            <a:pt x="4" y="214"/>
                          </a:lnTo>
                          <a:lnTo>
                            <a:pt x="0" y="218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FF9F1F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sp>
                  <p:nvSpPr>
                    <p:cNvPr id="93" name="Freeform 257"/>
                    <p:cNvSpPr>
                      <a:spLocks/>
                    </p:cNvSpPr>
                    <p:nvPr/>
                  </p:nvSpPr>
                  <p:spPr bwMode="auto">
                    <a:xfrm>
                      <a:off x="3694" y="2738"/>
                      <a:ext cx="113" cy="111"/>
                    </a:xfrm>
                    <a:custGeom>
                      <a:avLst/>
                      <a:gdLst>
                        <a:gd name="T0" fmla="*/ 1 w 226"/>
                        <a:gd name="T1" fmla="*/ 0 h 223"/>
                        <a:gd name="T2" fmla="*/ 1 w 226"/>
                        <a:gd name="T3" fmla="*/ 0 h 223"/>
                        <a:gd name="T4" fmla="*/ 1 w 226"/>
                        <a:gd name="T5" fmla="*/ 0 h 223"/>
                        <a:gd name="T6" fmla="*/ 1 w 226"/>
                        <a:gd name="T7" fmla="*/ 0 h 223"/>
                        <a:gd name="T8" fmla="*/ 1 w 226"/>
                        <a:gd name="T9" fmla="*/ 0 h 223"/>
                        <a:gd name="T10" fmla="*/ 1 w 226"/>
                        <a:gd name="T11" fmla="*/ 0 h 223"/>
                        <a:gd name="T12" fmla="*/ 1 w 226"/>
                        <a:gd name="T13" fmla="*/ 0 h 223"/>
                        <a:gd name="T14" fmla="*/ 1 w 226"/>
                        <a:gd name="T15" fmla="*/ 0 h 223"/>
                        <a:gd name="T16" fmla="*/ 1 w 226"/>
                        <a:gd name="T17" fmla="*/ 0 h 223"/>
                        <a:gd name="T18" fmla="*/ 1 w 226"/>
                        <a:gd name="T19" fmla="*/ 0 h 223"/>
                        <a:gd name="T20" fmla="*/ 1 w 226"/>
                        <a:gd name="T21" fmla="*/ 0 h 223"/>
                        <a:gd name="T22" fmla="*/ 1 w 226"/>
                        <a:gd name="T23" fmla="*/ 0 h 223"/>
                        <a:gd name="T24" fmla="*/ 0 w 226"/>
                        <a:gd name="T25" fmla="*/ 0 h 223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w 226"/>
                        <a:gd name="T40" fmla="*/ 0 h 223"/>
                        <a:gd name="T41" fmla="*/ 226 w 226"/>
                        <a:gd name="T42" fmla="*/ 223 h 223"/>
                      </a:gdLst>
                      <a:ahLst/>
                      <a:cxnLst>
                        <a:cxn ang="T26">
                          <a:pos x="T0" y="T1"/>
                        </a:cxn>
                        <a:cxn ang="T27">
                          <a:pos x="T2" y="T3"/>
                        </a:cxn>
                        <a:cxn ang="T28">
                          <a:pos x="T4" y="T5"/>
                        </a:cxn>
                        <a:cxn ang="T29">
                          <a:pos x="T6" y="T7"/>
                        </a:cxn>
                        <a:cxn ang="T30">
                          <a:pos x="T8" y="T9"/>
                        </a:cxn>
                        <a:cxn ang="T31">
                          <a:pos x="T10" y="T11"/>
                        </a:cxn>
                        <a:cxn ang="T32">
                          <a:pos x="T12" y="T13"/>
                        </a:cxn>
                        <a:cxn ang="T33">
                          <a:pos x="T14" y="T15"/>
                        </a:cxn>
                        <a:cxn ang="T34">
                          <a:pos x="T16" y="T17"/>
                        </a:cxn>
                        <a:cxn ang="T35">
                          <a:pos x="T18" y="T19"/>
                        </a:cxn>
                        <a:cxn ang="T36">
                          <a:pos x="T20" y="T21"/>
                        </a:cxn>
                        <a:cxn ang="T37">
                          <a:pos x="T22" y="T23"/>
                        </a:cxn>
                        <a:cxn ang="T38">
                          <a:pos x="T24" y="T25"/>
                        </a:cxn>
                      </a:cxnLst>
                      <a:rect l="T39" t="T40" r="T41" b="T42"/>
                      <a:pathLst>
                        <a:path w="226" h="223">
                          <a:moveTo>
                            <a:pt x="226" y="0"/>
                          </a:moveTo>
                          <a:lnTo>
                            <a:pt x="204" y="22"/>
                          </a:lnTo>
                          <a:lnTo>
                            <a:pt x="180" y="34"/>
                          </a:lnTo>
                          <a:lnTo>
                            <a:pt x="152" y="47"/>
                          </a:lnTo>
                          <a:lnTo>
                            <a:pt x="118" y="59"/>
                          </a:lnTo>
                          <a:lnTo>
                            <a:pt x="89" y="78"/>
                          </a:lnTo>
                          <a:lnTo>
                            <a:pt x="76" y="95"/>
                          </a:lnTo>
                          <a:lnTo>
                            <a:pt x="62" y="120"/>
                          </a:lnTo>
                          <a:lnTo>
                            <a:pt x="52" y="152"/>
                          </a:lnTo>
                          <a:lnTo>
                            <a:pt x="38" y="169"/>
                          </a:lnTo>
                          <a:lnTo>
                            <a:pt x="23" y="191"/>
                          </a:lnTo>
                          <a:lnTo>
                            <a:pt x="13" y="206"/>
                          </a:lnTo>
                          <a:lnTo>
                            <a:pt x="0" y="223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FF9F1F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sp>
                  <p:nvSpPr>
                    <p:cNvPr id="94" name="Freeform 258"/>
                    <p:cNvSpPr>
                      <a:spLocks/>
                    </p:cNvSpPr>
                    <p:nvPr/>
                  </p:nvSpPr>
                  <p:spPr bwMode="auto">
                    <a:xfrm>
                      <a:off x="3695" y="2757"/>
                      <a:ext cx="102" cy="106"/>
                    </a:xfrm>
                    <a:custGeom>
                      <a:avLst/>
                      <a:gdLst>
                        <a:gd name="T0" fmla="*/ 1 w 204"/>
                        <a:gd name="T1" fmla="*/ 0 h 211"/>
                        <a:gd name="T2" fmla="*/ 1 w 204"/>
                        <a:gd name="T3" fmla="*/ 1 h 211"/>
                        <a:gd name="T4" fmla="*/ 1 w 204"/>
                        <a:gd name="T5" fmla="*/ 1 h 211"/>
                        <a:gd name="T6" fmla="*/ 1 w 204"/>
                        <a:gd name="T7" fmla="*/ 1 h 211"/>
                        <a:gd name="T8" fmla="*/ 1 w 204"/>
                        <a:gd name="T9" fmla="*/ 1 h 211"/>
                        <a:gd name="T10" fmla="*/ 1 w 204"/>
                        <a:gd name="T11" fmla="*/ 1 h 211"/>
                        <a:gd name="T12" fmla="*/ 1 w 204"/>
                        <a:gd name="T13" fmla="*/ 1 h 211"/>
                        <a:gd name="T14" fmla="*/ 1 w 204"/>
                        <a:gd name="T15" fmla="*/ 1 h 211"/>
                        <a:gd name="T16" fmla="*/ 1 w 204"/>
                        <a:gd name="T17" fmla="*/ 1 h 211"/>
                        <a:gd name="T18" fmla="*/ 1 w 204"/>
                        <a:gd name="T19" fmla="*/ 1 h 211"/>
                        <a:gd name="T20" fmla="*/ 0 w 204"/>
                        <a:gd name="T21" fmla="*/ 1 h 211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204"/>
                        <a:gd name="T34" fmla="*/ 0 h 211"/>
                        <a:gd name="T35" fmla="*/ 204 w 204"/>
                        <a:gd name="T36" fmla="*/ 211 h 211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204" h="211">
                          <a:moveTo>
                            <a:pt x="204" y="0"/>
                          </a:moveTo>
                          <a:lnTo>
                            <a:pt x="172" y="17"/>
                          </a:lnTo>
                          <a:lnTo>
                            <a:pt x="136" y="25"/>
                          </a:lnTo>
                          <a:lnTo>
                            <a:pt x="106" y="37"/>
                          </a:lnTo>
                          <a:lnTo>
                            <a:pt x="85" y="56"/>
                          </a:lnTo>
                          <a:lnTo>
                            <a:pt x="60" y="120"/>
                          </a:lnTo>
                          <a:lnTo>
                            <a:pt x="47" y="143"/>
                          </a:lnTo>
                          <a:lnTo>
                            <a:pt x="33" y="162"/>
                          </a:lnTo>
                          <a:lnTo>
                            <a:pt x="15" y="182"/>
                          </a:lnTo>
                          <a:lnTo>
                            <a:pt x="4" y="203"/>
                          </a:lnTo>
                          <a:lnTo>
                            <a:pt x="0" y="211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FF9F1F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sp>
                  <p:nvSpPr>
                    <p:cNvPr id="95" name="Freeform 259"/>
                    <p:cNvSpPr>
                      <a:spLocks/>
                    </p:cNvSpPr>
                    <p:nvPr/>
                  </p:nvSpPr>
                  <p:spPr bwMode="auto">
                    <a:xfrm>
                      <a:off x="3699" y="2760"/>
                      <a:ext cx="98" cy="145"/>
                    </a:xfrm>
                    <a:custGeom>
                      <a:avLst/>
                      <a:gdLst>
                        <a:gd name="T0" fmla="*/ 1 w 196"/>
                        <a:gd name="T1" fmla="*/ 0 h 289"/>
                        <a:gd name="T2" fmla="*/ 1 w 196"/>
                        <a:gd name="T3" fmla="*/ 1 h 289"/>
                        <a:gd name="T4" fmla="*/ 1 w 196"/>
                        <a:gd name="T5" fmla="*/ 1 h 289"/>
                        <a:gd name="T6" fmla="*/ 1 w 196"/>
                        <a:gd name="T7" fmla="*/ 1 h 289"/>
                        <a:gd name="T8" fmla="*/ 1 w 196"/>
                        <a:gd name="T9" fmla="*/ 1 h 289"/>
                        <a:gd name="T10" fmla="*/ 1 w 196"/>
                        <a:gd name="T11" fmla="*/ 1 h 289"/>
                        <a:gd name="T12" fmla="*/ 1 w 196"/>
                        <a:gd name="T13" fmla="*/ 1 h 289"/>
                        <a:gd name="T14" fmla="*/ 1 w 196"/>
                        <a:gd name="T15" fmla="*/ 1 h 289"/>
                        <a:gd name="T16" fmla="*/ 1 w 196"/>
                        <a:gd name="T17" fmla="*/ 1 h 289"/>
                        <a:gd name="T18" fmla="*/ 1 w 196"/>
                        <a:gd name="T19" fmla="*/ 1 h 289"/>
                        <a:gd name="T20" fmla="*/ 0 w 196"/>
                        <a:gd name="T21" fmla="*/ 2 h 289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96"/>
                        <a:gd name="T34" fmla="*/ 0 h 289"/>
                        <a:gd name="T35" fmla="*/ 196 w 196"/>
                        <a:gd name="T36" fmla="*/ 289 h 289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96" h="289">
                          <a:moveTo>
                            <a:pt x="196" y="0"/>
                          </a:moveTo>
                          <a:lnTo>
                            <a:pt x="162" y="30"/>
                          </a:lnTo>
                          <a:lnTo>
                            <a:pt x="132" y="47"/>
                          </a:lnTo>
                          <a:lnTo>
                            <a:pt x="104" y="66"/>
                          </a:lnTo>
                          <a:lnTo>
                            <a:pt x="79" y="100"/>
                          </a:lnTo>
                          <a:lnTo>
                            <a:pt x="64" y="132"/>
                          </a:lnTo>
                          <a:lnTo>
                            <a:pt x="52" y="159"/>
                          </a:lnTo>
                          <a:lnTo>
                            <a:pt x="45" y="183"/>
                          </a:lnTo>
                          <a:lnTo>
                            <a:pt x="37" y="211"/>
                          </a:lnTo>
                          <a:lnTo>
                            <a:pt x="28" y="240"/>
                          </a:lnTo>
                          <a:lnTo>
                            <a:pt x="0" y="289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FF9F1F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sp>
                  <p:nvSpPr>
                    <p:cNvPr id="96" name="Freeform 260"/>
                    <p:cNvSpPr>
                      <a:spLocks/>
                    </p:cNvSpPr>
                    <p:nvPr/>
                  </p:nvSpPr>
                  <p:spPr bwMode="auto">
                    <a:xfrm>
                      <a:off x="3704" y="2772"/>
                      <a:ext cx="95" cy="143"/>
                    </a:xfrm>
                    <a:custGeom>
                      <a:avLst/>
                      <a:gdLst>
                        <a:gd name="T0" fmla="*/ 1 w 188"/>
                        <a:gd name="T1" fmla="*/ 0 h 285"/>
                        <a:gd name="T2" fmla="*/ 1 w 188"/>
                        <a:gd name="T3" fmla="*/ 1 h 285"/>
                        <a:gd name="T4" fmla="*/ 1 w 188"/>
                        <a:gd name="T5" fmla="*/ 1 h 285"/>
                        <a:gd name="T6" fmla="*/ 1 w 188"/>
                        <a:gd name="T7" fmla="*/ 1 h 285"/>
                        <a:gd name="T8" fmla="*/ 1 w 188"/>
                        <a:gd name="T9" fmla="*/ 1 h 285"/>
                        <a:gd name="T10" fmla="*/ 1 w 188"/>
                        <a:gd name="T11" fmla="*/ 1 h 285"/>
                        <a:gd name="T12" fmla="*/ 1 w 188"/>
                        <a:gd name="T13" fmla="*/ 1 h 285"/>
                        <a:gd name="T14" fmla="*/ 1 w 188"/>
                        <a:gd name="T15" fmla="*/ 1 h 285"/>
                        <a:gd name="T16" fmla="*/ 1 w 188"/>
                        <a:gd name="T17" fmla="*/ 1 h 285"/>
                        <a:gd name="T18" fmla="*/ 0 w 188"/>
                        <a:gd name="T19" fmla="*/ 2 h 285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w 188"/>
                        <a:gd name="T31" fmla="*/ 0 h 285"/>
                        <a:gd name="T32" fmla="*/ 188 w 188"/>
                        <a:gd name="T33" fmla="*/ 285 h 285"/>
                      </a:gdLst>
                      <a:ahLst/>
                      <a:cxnLst>
                        <a:cxn ang="T20">
                          <a:pos x="T0" y="T1"/>
                        </a:cxn>
                        <a:cxn ang="T21">
                          <a:pos x="T2" y="T3"/>
                        </a:cxn>
                        <a:cxn ang="T22">
                          <a:pos x="T4" y="T5"/>
                        </a:cxn>
                        <a:cxn ang="T23">
                          <a:pos x="T6" y="T7"/>
                        </a:cxn>
                        <a:cxn ang="T24">
                          <a:pos x="T8" y="T9"/>
                        </a:cxn>
                        <a:cxn ang="T25">
                          <a:pos x="T10" y="T11"/>
                        </a:cxn>
                        <a:cxn ang="T26">
                          <a:pos x="T12" y="T13"/>
                        </a:cxn>
                        <a:cxn ang="T27">
                          <a:pos x="T14" y="T15"/>
                        </a:cxn>
                        <a:cxn ang="T28">
                          <a:pos x="T16" y="T17"/>
                        </a:cxn>
                        <a:cxn ang="T29">
                          <a:pos x="T18" y="T19"/>
                        </a:cxn>
                      </a:cxnLst>
                      <a:rect l="T30" t="T31" r="T32" b="T33"/>
                      <a:pathLst>
                        <a:path w="188" h="285">
                          <a:moveTo>
                            <a:pt x="188" y="0"/>
                          </a:moveTo>
                          <a:lnTo>
                            <a:pt x="173" y="27"/>
                          </a:lnTo>
                          <a:lnTo>
                            <a:pt x="153" y="45"/>
                          </a:lnTo>
                          <a:lnTo>
                            <a:pt x="119" y="67"/>
                          </a:lnTo>
                          <a:lnTo>
                            <a:pt x="93" y="84"/>
                          </a:lnTo>
                          <a:lnTo>
                            <a:pt x="72" y="106"/>
                          </a:lnTo>
                          <a:lnTo>
                            <a:pt x="60" y="125"/>
                          </a:lnTo>
                          <a:lnTo>
                            <a:pt x="48" y="150"/>
                          </a:lnTo>
                          <a:lnTo>
                            <a:pt x="28" y="229"/>
                          </a:lnTo>
                          <a:lnTo>
                            <a:pt x="0" y="285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FF9F1F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sp>
                  <p:nvSpPr>
                    <p:cNvPr id="97" name="Freeform 261"/>
                    <p:cNvSpPr>
                      <a:spLocks/>
                    </p:cNvSpPr>
                    <p:nvPr/>
                  </p:nvSpPr>
                  <p:spPr bwMode="auto">
                    <a:xfrm>
                      <a:off x="3724" y="2782"/>
                      <a:ext cx="70" cy="153"/>
                    </a:xfrm>
                    <a:custGeom>
                      <a:avLst/>
                      <a:gdLst>
                        <a:gd name="T0" fmla="*/ 1 w 140"/>
                        <a:gd name="T1" fmla="*/ 0 h 305"/>
                        <a:gd name="T2" fmla="*/ 1 w 140"/>
                        <a:gd name="T3" fmla="*/ 1 h 305"/>
                        <a:gd name="T4" fmla="*/ 1 w 140"/>
                        <a:gd name="T5" fmla="*/ 1 h 305"/>
                        <a:gd name="T6" fmla="*/ 1 w 140"/>
                        <a:gd name="T7" fmla="*/ 1 h 305"/>
                        <a:gd name="T8" fmla="*/ 1 w 140"/>
                        <a:gd name="T9" fmla="*/ 1 h 305"/>
                        <a:gd name="T10" fmla="*/ 1 w 140"/>
                        <a:gd name="T11" fmla="*/ 1 h 305"/>
                        <a:gd name="T12" fmla="*/ 1 w 140"/>
                        <a:gd name="T13" fmla="*/ 1 h 305"/>
                        <a:gd name="T14" fmla="*/ 1 w 140"/>
                        <a:gd name="T15" fmla="*/ 1 h 305"/>
                        <a:gd name="T16" fmla="*/ 1 w 140"/>
                        <a:gd name="T17" fmla="*/ 1 h 305"/>
                        <a:gd name="T18" fmla="*/ 0 w 140"/>
                        <a:gd name="T19" fmla="*/ 2 h 305"/>
                        <a:gd name="T20" fmla="*/ 1 w 140"/>
                        <a:gd name="T21" fmla="*/ 2 h 305"/>
                        <a:gd name="T22" fmla="*/ 0 60000 65536"/>
                        <a:gd name="T23" fmla="*/ 0 60000 65536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w 140"/>
                        <a:gd name="T34" fmla="*/ 0 h 305"/>
                        <a:gd name="T35" fmla="*/ 140 w 140"/>
                        <a:gd name="T36" fmla="*/ 305 h 305"/>
                      </a:gdLst>
                      <a:ahLst/>
                      <a:cxnLst>
                        <a:cxn ang="T22">
                          <a:pos x="T0" y="T1"/>
                        </a:cxn>
                        <a:cxn ang="T23">
                          <a:pos x="T2" y="T3"/>
                        </a:cxn>
                        <a:cxn ang="T24">
                          <a:pos x="T4" y="T5"/>
                        </a:cxn>
                        <a:cxn ang="T25">
                          <a:pos x="T6" y="T7"/>
                        </a:cxn>
                        <a:cxn ang="T26">
                          <a:pos x="T8" y="T9"/>
                        </a:cxn>
                        <a:cxn ang="T27">
                          <a:pos x="T10" y="T11"/>
                        </a:cxn>
                        <a:cxn ang="T28">
                          <a:pos x="T12" y="T13"/>
                        </a:cxn>
                        <a:cxn ang="T29">
                          <a:pos x="T14" y="T15"/>
                        </a:cxn>
                        <a:cxn ang="T30">
                          <a:pos x="T16" y="T17"/>
                        </a:cxn>
                        <a:cxn ang="T31">
                          <a:pos x="T18" y="T19"/>
                        </a:cxn>
                        <a:cxn ang="T32">
                          <a:pos x="T20" y="T21"/>
                        </a:cxn>
                      </a:cxnLst>
                      <a:rect l="T33" t="T34" r="T35" b="T36"/>
                      <a:pathLst>
                        <a:path w="140" h="305">
                          <a:moveTo>
                            <a:pt x="140" y="0"/>
                          </a:moveTo>
                          <a:lnTo>
                            <a:pt x="118" y="49"/>
                          </a:lnTo>
                          <a:lnTo>
                            <a:pt x="104" y="78"/>
                          </a:lnTo>
                          <a:lnTo>
                            <a:pt x="72" y="100"/>
                          </a:lnTo>
                          <a:lnTo>
                            <a:pt x="47" y="117"/>
                          </a:lnTo>
                          <a:lnTo>
                            <a:pt x="30" y="136"/>
                          </a:lnTo>
                          <a:lnTo>
                            <a:pt x="20" y="159"/>
                          </a:lnTo>
                          <a:lnTo>
                            <a:pt x="10" y="191"/>
                          </a:lnTo>
                          <a:lnTo>
                            <a:pt x="5" y="218"/>
                          </a:lnTo>
                          <a:lnTo>
                            <a:pt x="0" y="284"/>
                          </a:lnTo>
                          <a:lnTo>
                            <a:pt x="8" y="305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FF9F1F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  <p:sp>
                  <p:nvSpPr>
                    <p:cNvPr id="98" name="Freeform 262"/>
                    <p:cNvSpPr>
                      <a:spLocks/>
                    </p:cNvSpPr>
                    <p:nvPr/>
                  </p:nvSpPr>
                  <p:spPr bwMode="auto">
                    <a:xfrm>
                      <a:off x="3697" y="2748"/>
                      <a:ext cx="111" cy="138"/>
                    </a:xfrm>
                    <a:custGeom>
                      <a:avLst/>
                      <a:gdLst>
                        <a:gd name="T0" fmla="*/ 0 w 223"/>
                        <a:gd name="T1" fmla="*/ 0 h 278"/>
                        <a:gd name="T2" fmla="*/ 0 w 223"/>
                        <a:gd name="T3" fmla="*/ 0 h 278"/>
                        <a:gd name="T4" fmla="*/ 0 w 223"/>
                        <a:gd name="T5" fmla="*/ 0 h 278"/>
                        <a:gd name="T6" fmla="*/ 0 w 223"/>
                        <a:gd name="T7" fmla="*/ 0 h 278"/>
                        <a:gd name="T8" fmla="*/ 0 w 223"/>
                        <a:gd name="T9" fmla="*/ 0 h 278"/>
                        <a:gd name="T10" fmla="*/ 0 w 223"/>
                        <a:gd name="T11" fmla="*/ 0 h 278"/>
                        <a:gd name="T12" fmla="*/ 0 w 223"/>
                        <a:gd name="T13" fmla="*/ 0 h 278"/>
                        <a:gd name="T14" fmla="*/ 0 w 223"/>
                        <a:gd name="T15" fmla="*/ 0 h 278"/>
                        <a:gd name="T16" fmla="*/ 0 w 223"/>
                        <a:gd name="T17" fmla="*/ 0 h 278"/>
                        <a:gd name="T18" fmla="*/ 0 w 223"/>
                        <a:gd name="T19" fmla="*/ 0 h 278"/>
                        <a:gd name="T20" fmla="*/ 0 w 223"/>
                        <a:gd name="T21" fmla="*/ 0 h 278"/>
                        <a:gd name="T22" fmla="*/ 0 w 223"/>
                        <a:gd name="T23" fmla="*/ 0 h 278"/>
                        <a:gd name="T24" fmla="*/ 0 w 223"/>
                        <a:gd name="T25" fmla="*/ 1 h 278"/>
                        <a:gd name="T26" fmla="*/ 0 w 223"/>
                        <a:gd name="T27" fmla="*/ 1 h 278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  <a:gd name="T36" fmla="*/ 0 60000 65536"/>
                        <a:gd name="T37" fmla="*/ 0 60000 65536"/>
                        <a:gd name="T38" fmla="*/ 0 60000 65536"/>
                        <a:gd name="T39" fmla="*/ 0 60000 65536"/>
                        <a:gd name="T40" fmla="*/ 0 60000 65536"/>
                        <a:gd name="T41" fmla="*/ 0 60000 65536"/>
                        <a:gd name="T42" fmla="*/ 0 w 223"/>
                        <a:gd name="T43" fmla="*/ 0 h 278"/>
                        <a:gd name="T44" fmla="*/ 223 w 223"/>
                        <a:gd name="T45" fmla="*/ 278 h 278"/>
                      </a:gdLst>
                      <a:ahLst/>
                      <a:cxnLst>
                        <a:cxn ang="T28">
                          <a:pos x="T0" y="T1"/>
                        </a:cxn>
                        <a:cxn ang="T29">
                          <a:pos x="T2" y="T3"/>
                        </a:cxn>
                        <a:cxn ang="T30">
                          <a:pos x="T4" y="T5"/>
                        </a:cxn>
                        <a:cxn ang="T31">
                          <a:pos x="T6" y="T7"/>
                        </a:cxn>
                        <a:cxn ang="T32">
                          <a:pos x="T8" y="T9"/>
                        </a:cxn>
                        <a:cxn ang="T33">
                          <a:pos x="T10" y="T11"/>
                        </a:cxn>
                        <a:cxn ang="T34">
                          <a:pos x="T12" y="T13"/>
                        </a:cxn>
                        <a:cxn ang="T35">
                          <a:pos x="T14" y="T15"/>
                        </a:cxn>
                        <a:cxn ang="T36">
                          <a:pos x="T16" y="T17"/>
                        </a:cxn>
                        <a:cxn ang="T37">
                          <a:pos x="T18" y="T19"/>
                        </a:cxn>
                        <a:cxn ang="T38">
                          <a:pos x="T20" y="T21"/>
                        </a:cxn>
                        <a:cxn ang="T39">
                          <a:pos x="T22" y="T23"/>
                        </a:cxn>
                        <a:cxn ang="T40">
                          <a:pos x="T24" y="T25"/>
                        </a:cxn>
                        <a:cxn ang="T41">
                          <a:pos x="T26" y="T27"/>
                        </a:cxn>
                      </a:cxnLst>
                      <a:rect l="T42" t="T43" r="T44" b="T45"/>
                      <a:pathLst>
                        <a:path w="223" h="278">
                          <a:moveTo>
                            <a:pt x="223" y="0"/>
                          </a:moveTo>
                          <a:lnTo>
                            <a:pt x="193" y="28"/>
                          </a:lnTo>
                          <a:lnTo>
                            <a:pt x="159" y="45"/>
                          </a:lnTo>
                          <a:lnTo>
                            <a:pt x="121" y="59"/>
                          </a:lnTo>
                          <a:lnTo>
                            <a:pt x="100" y="74"/>
                          </a:lnTo>
                          <a:lnTo>
                            <a:pt x="78" y="98"/>
                          </a:lnTo>
                          <a:lnTo>
                            <a:pt x="66" y="128"/>
                          </a:lnTo>
                          <a:lnTo>
                            <a:pt x="56" y="155"/>
                          </a:lnTo>
                          <a:lnTo>
                            <a:pt x="46" y="180"/>
                          </a:lnTo>
                          <a:lnTo>
                            <a:pt x="29" y="221"/>
                          </a:lnTo>
                          <a:lnTo>
                            <a:pt x="21" y="236"/>
                          </a:lnTo>
                          <a:lnTo>
                            <a:pt x="15" y="255"/>
                          </a:lnTo>
                          <a:lnTo>
                            <a:pt x="7" y="265"/>
                          </a:lnTo>
                          <a:lnTo>
                            <a:pt x="0" y="278"/>
                          </a:lnTo>
                        </a:path>
                      </a:pathLst>
                    </a:custGeom>
                    <a:noFill/>
                    <a:ln w="4763">
                      <a:solidFill>
                        <a:srgbClr val="FF9F1F"/>
                      </a:solidFill>
                      <a:prstDash val="solid"/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n-ZA" sz="1050"/>
                    </a:p>
                  </p:txBody>
                </p:sp>
              </p:grpSp>
            </p:grpSp>
            <p:sp>
              <p:nvSpPr>
                <p:cNvPr id="76" name="Freeform 263"/>
                <p:cNvSpPr>
                  <a:spLocks/>
                </p:cNvSpPr>
                <p:nvPr/>
              </p:nvSpPr>
              <p:spPr bwMode="auto">
                <a:xfrm>
                  <a:off x="3753" y="2694"/>
                  <a:ext cx="292" cy="271"/>
                </a:xfrm>
                <a:custGeom>
                  <a:avLst/>
                  <a:gdLst>
                    <a:gd name="T0" fmla="*/ 1 w 583"/>
                    <a:gd name="T1" fmla="*/ 1 h 544"/>
                    <a:gd name="T2" fmla="*/ 1 w 583"/>
                    <a:gd name="T3" fmla="*/ 1 h 544"/>
                    <a:gd name="T4" fmla="*/ 0 w 583"/>
                    <a:gd name="T5" fmla="*/ 0 h 544"/>
                    <a:gd name="T6" fmla="*/ 1 w 583"/>
                    <a:gd name="T7" fmla="*/ 0 h 544"/>
                    <a:gd name="T8" fmla="*/ 1 w 583"/>
                    <a:gd name="T9" fmla="*/ 0 h 544"/>
                    <a:gd name="T10" fmla="*/ 1 w 583"/>
                    <a:gd name="T11" fmla="*/ 0 h 544"/>
                    <a:gd name="T12" fmla="*/ 1 w 583"/>
                    <a:gd name="T13" fmla="*/ 0 h 544"/>
                    <a:gd name="T14" fmla="*/ 2 w 583"/>
                    <a:gd name="T15" fmla="*/ 0 h 544"/>
                    <a:gd name="T16" fmla="*/ 2 w 583"/>
                    <a:gd name="T17" fmla="*/ 0 h 544"/>
                    <a:gd name="T18" fmla="*/ 2 w 583"/>
                    <a:gd name="T19" fmla="*/ 0 h 544"/>
                    <a:gd name="T20" fmla="*/ 2 w 583"/>
                    <a:gd name="T21" fmla="*/ 0 h 544"/>
                    <a:gd name="T22" fmla="*/ 2 w 583"/>
                    <a:gd name="T23" fmla="*/ 0 h 544"/>
                    <a:gd name="T24" fmla="*/ 3 w 583"/>
                    <a:gd name="T25" fmla="*/ 0 h 544"/>
                    <a:gd name="T26" fmla="*/ 3 w 583"/>
                    <a:gd name="T27" fmla="*/ 0 h 544"/>
                    <a:gd name="T28" fmla="*/ 3 w 583"/>
                    <a:gd name="T29" fmla="*/ 0 h 544"/>
                    <a:gd name="T30" fmla="*/ 3 w 583"/>
                    <a:gd name="T31" fmla="*/ 1 h 544"/>
                    <a:gd name="T32" fmla="*/ 3 w 583"/>
                    <a:gd name="T33" fmla="*/ 1 h 544"/>
                    <a:gd name="T34" fmla="*/ 3 w 583"/>
                    <a:gd name="T35" fmla="*/ 1 h 544"/>
                    <a:gd name="T36" fmla="*/ 3 w 583"/>
                    <a:gd name="T37" fmla="*/ 1 h 544"/>
                    <a:gd name="T38" fmla="*/ 2 w 583"/>
                    <a:gd name="T39" fmla="*/ 1 h 544"/>
                    <a:gd name="T40" fmla="*/ 2 w 583"/>
                    <a:gd name="T41" fmla="*/ 2 h 544"/>
                    <a:gd name="T42" fmla="*/ 2 w 583"/>
                    <a:gd name="T43" fmla="*/ 1 h 544"/>
                    <a:gd name="T44" fmla="*/ 2 w 583"/>
                    <a:gd name="T45" fmla="*/ 1 h 544"/>
                    <a:gd name="T46" fmla="*/ 2 w 583"/>
                    <a:gd name="T47" fmla="*/ 1 h 544"/>
                    <a:gd name="T48" fmla="*/ 2 w 583"/>
                    <a:gd name="T49" fmla="*/ 1 h 544"/>
                    <a:gd name="T50" fmla="*/ 2 w 583"/>
                    <a:gd name="T51" fmla="*/ 1 h 544"/>
                    <a:gd name="T52" fmla="*/ 2 w 583"/>
                    <a:gd name="T53" fmla="*/ 0 h 544"/>
                    <a:gd name="T54" fmla="*/ 2 w 583"/>
                    <a:gd name="T55" fmla="*/ 0 h 544"/>
                    <a:gd name="T56" fmla="*/ 2 w 583"/>
                    <a:gd name="T57" fmla="*/ 0 h 544"/>
                    <a:gd name="T58" fmla="*/ 2 w 583"/>
                    <a:gd name="T59" fmla="*/ 0 h 544"/>
                    <a:gd name="T60" fmla="*/ 2 w 583"/>
                    <a:gd name="T61" fmla="*/ 0 h 544"/>
                    <a:gd name="T62" fmla="*/ 2 w 583"/>
                    <a:gd name="T63" fmla="*/ 0 h 544"/>
                    <a:gd name="T64" fmla="*/ 2 w 583"/>
                    <a:gd name="T65" fmla="*/ 0 h 544"/>
                    <a:gd name="T66" fmla="*/ 2 w 583"/>
                    <a:gd name="T67" fmla="*/ 0 h 544"/>
                    <a:gd name="T68" fmla="*/ 1 w 583"/>
                    <a:gd name="T69" fmla="*/ 0 h 544"/>
                    <a:gd name="T70" fmla="*/ 1 w 583"/>
                    <a:gd name="T71" fmla="*/ 0 h 544"/>
                    <a:gd name="T72" fmla="*/ 1 w 583"/>
                    <a:gd name="T73" fmla="*/ 0 h 544"/>
                    <a:gd name="T74" fmla="*/ 1 w 583"/>
                    <a:gd name="T75" fmla="*/ 0 h 544"/>
                    <a:gd name="T76" fmla="*/ 1 w 583"/>
                    <a:gd name="T77" fmla="*/ 0 h 544"/>
                    <a:gd name="T78" fmla="*/ 1 w 583"/>
                    <a:gd name="T79" fmla="*/ 0 h 544"/>
                    <a:gd name="T80" fmla="*/ 1 w 583"/>
                    <a:gd name="T81" fmla="*/ 0 h 544"/>
                    <a:gd name="T82" fmla="*/ 1 w 583"/>
                    <a:gd name="T83" fmla="*/ 1 h 544"/>
                    <a:gd name="T84" fmla="*/ 1 w 583"/>
                    <a:gd name="T85" fmla="*/ 1 h 544"/>
                    <a:gd name="T86" fmla="*/ 1 w 583"/>
                    <a:gd name="T87" fmla="*/ 1 h 544"/>
                    <a:gd name="T88" fmla="*/ 1 w 583"/>
                    <a:gd name="T89" fmla="*/ 1 h 544"/>
                    <a:gd name="T90" fmla="*/ 1 w 583"/>
                    <a:gd name="T91" fmla="*/ 1 h 544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583"/>
                    <a:gd name="T139" fmla="*/ 0 h 544"/>
                    <a:gd name="T140" fmla="*/ 583 w 583"/>
                    <a:gd name="T141" fmla="*/ 544 h 544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583" h="544">
                      <a:moveTo>
                        <a:pt x="19" y="377"/>
                      </a:moveTo>
                      <a:lnTo>
                        <a:pt x="13" y="350"/>
                      </a:lnTo>
                      <a:lnTo>
                        <a:pt x="9" y="317"/>
                      </a:lnTo>
                      <a:lnTo>
                        <a:pt x="3" y="287"/>
                      </a:lnTo>
                      <a:lnTo>
                        <a:pt x="0" y="255"/>
                      </a:lnTo>
                      <a:lnTo>
                        <a:pt x="0" y="217"/>
                      </a:lnTo>
                      <a:lnTo>
                        <a:pt x="7" y="178"/>
                      </a:lnTo>
                      <a:lnTo>
                        <a:pt x="24" y="128"/>
                      </a:lnTo>
                      <a:lnTo>
                        <a:pt x="39" y="96"/>
                      </a:lnTo>
                      <a:lnTo>
                        <a:pt x="64" y="66"/>
                      </a:lnTo>
                      <a:lnTo>
                        <a:pt x="94" y="46"/>
                      </a:lnTo>
                      <a:lnTo>
                        <a:pt x="140" y="17"/>
                      </a:lnTo>
                      <a:lnTo>
                        <a:pt x="181" y="3"/>
                      </a:lnTo>
                      <a:lnTo>
                        <a:pt x="230" y="0"/>
                      </a:lnTo>
                      <a:lnTo>
                        <a:pt x="274" y="0"/>
                      </a:lnTo>
                      <a:lnTo>
                        <a:pt x="325" y="7"/>
                      </a:lnTo>
                      <a:lnTo>
                        <a:pt x="353" y="22"/>
                      </a:lnTo>
                      <a:lnTo>
                        <a:pt x="374" y="59"/>
                      </a:lnTo>
                      <a:lnTo>
                        <a:pt x="378" y="92"/>
                      </a:lnTo>
                      <a:lnTo>
                        <a:pt x="372" y="123"/>
                      </a:lnTo>
                      <a:lnTo>
                        <a:pt x="359" y="154"/>
                      </a:lnTo>
                      <a:lnTo>
                        <a:pt x="390" y="136"/>
                      </a:lnTo>
                      <a:lnTo>
                        <a:pt x="417" y="125"/>
                      </a:lnTo>
                      <a:lnTo>
                        <a:pt x="447" y="119"/>
                      </a:lnTo>
                      <a:lnTo>
                        <a:pt x="484" y="125"/>
                      </a:lnTo>
                      <a:lnTo>
                        <a:pt x="514" y="142"/>
                      </a:lnTo>
                      <a:lnTo>
                        <a:pt x="529" y="139"/>
                      </a:lnTo>
                      <a:lnTo>
                        <a:pt x="546" y="154"/>
                      </a:lnTo>
                      <a:lnTo>
                        <a:pt x="563" y="178"/>
                      </a:lnTo>
                      <a:lnTo>
                        <a:pt x="575" y="206"/>
                      </a:lnTo>
                      <a:lnTo>
                        <a:pt x="580" y="247"/>
                      </a:lnTo>
                      <a:lnTo>
                        <a:pt x="583" y="302"/>
                      </a:lnTo>
                      <a:lnTo>
                        <a:pt x="580" y="329"/>
                      </a:lnTo>
                      <a:lnTo>
                        <a:pt x="575" y="361"/>
                      </a:lnTo>
                      <a:lnTo>
                        <a:pt x="568" y="388"/>
                      </a:lnTo>
                      <a:lnTo>
                        <a:pt x="556" y="410"/>
                      </a:lnTo>
                      <a:lnTo>
                        <a:pt x="539" y="433"/>
                      </a:lnTo>
                      <a:lnTo>
                        <a:pt x="526" y="448"/>
                      </a:lnTo>
                      <a:lnTo>
                        <a:pt x="501" y="471"/>
                      </a:lnTo>
                      <a:lnTo>
                        <a:pt x="482" y="492"/>
                      </a:lnTo>
                      <a:lnTo>
                        <a:pt x="470" y="522"/>
                      </a:lnTo>
                      <a:lnTo>
                        <a:pt x="453" y="544"/>
                      </a:lnTo>
                      <a:lnTo>
                        <a:pt x="463" y="500"/>
                      </a:lnTo>
                      <a:lnTo>
                        <a:pt x="465" y="463"/>
                      </a:lnTo>
                      <a:lnTo>
                        <a:pt x="470" y="419"/>
                      </a:lnTo>
                      <a:lnTo>
                        <a:pt x="462" y="407"/>
                      </a:lnTo>
                      <a:lnTo>
                        <a:pt x="456" y="392"/>
                      </a:lnTo>
                      <a:lnTo>
                        <a:pt x="457" y="370"/>
                      </a:lnTo>
                      <a:lnTo>
                        <a:pt x="458" y="355"/>
                      </a:lnTo>
                      <a:lnTo>
                        <a:pt x="453" y="319"/>
                      </a:lnTo>
                      <a:lnTo>
                        <a:pt x="446" y="299"/>
                      </a:lnTo>
                      <a:lnTo>
                        <a:pt x="446" y="285"/>
                      </a:lnTo>
                      <a:lnTo>
                        <a:pt x="438" y="264"/>
                      </a:lnTo>
                      <a:lnTo>
                        <a:pt x="429" y="247"/>
                      </a:lnTo>
                      <a:lnTo>
                        <a:pt x="421" y="231"/>
                      </a:lnTo>
                      <a:lnTo>
                        <a:pt x="412" y="217"/>
                      </a:lnTo>
                      <a:lnTo>
                        <a:pt x="389" y="206"/>
                      </a:lnTo>
                      <a:lnTo>
                        <a:pt x="365" y="186"/>
                      </a:lnTo>
                      <a:lnTo>
                        <a:pt x="345" y="180"/>
                      </a:lnTo>
                      <a:lnTo>
                        <a:pt x="316" y="170"/>
                      </a:lnTo>
                      <a:lnTo>
                        <a:pt x="324" y="155"/>
                      </a:lnTo>
                      <a:lnTo>
                        <a:pt x="337" y="119"/>
                      </a:lnTo>
                      <a:lnTo>
                        <a:pt x="339" y="89"/>
                      </a:lnTo>
                      <a:lnTo>
                        <a:pt x="339" y="72"/>
                      </a:lnTo>
                      <a:lnTo>
                        <a:pt x="331" y="55"/>
                      </a:lnTo>
                      <a:lnTo>
                        <a:pt x="312" y="34"/>
                      </a:lnTo>
                      <a:lnTo>
                        <a:pt x="293" y="29"/>
                      </a:lnTo>
                      <a:lnTo>
                        <a:pt x="270" y="24"/>
                      </a:lnTo>
                      <a:lnTo>
                        <a:pt x="242" y="25"/>
                      </a:lnTo>
                      <a:lnTo>
                        <a:pt x="217" y="37"/>
                      </a:lnTo>
                      <a:lnTo>
                        <a:pt x="203" y="55"/>
                      </a:lnTo>
                      <a:lnTo>
                        <a:pt x="190" y="71"/>
                      </a:lnTo>
                      <a:lnTo>
                        <a:pt x="178" y="88"/>
                      </a:lnTo>
                      <a:lnTo>
                        <a:pt x="172" y="107"/>
                      </a:lnTo>
                      <a:lnTo>
                        <a:pt x="167" y="125"/>
                      </a:lnTo>
                      <a:lnTo>
                        <a:pt x="158" y="142"/>
                      </a:lnTo>
                      <a:lnTo>
                        <a:pt x="149" y="164"/>
                      </a:lnTo>
                      <a:lnTo>
                        <a:pt x="140" y="177"/>
                      </a:lnTo>
                      <a:lnTo>
                        <a:pt x="128" y="186"/>
                      </a:lnTo>
                      <a:lnTo>
                        <a:pt x="116" y="200"/>
                      </a:lnTo>
                      <a:lnTo>
                        <a:pt x="106" y="221"/>
                      </a:lnTo>
                      <a:lnTo>
                        <a:pt x="97" y="239"/>
                      </a:lnTo>
                      <a:lnTo>
                        <a:pt x="88" y="270"/>
                      </a:lnTo>
                      <a:lnTo>
                        <a:pt x="76" y="316"/>
                      </a:lnTo>
                      <a:lnTo>
                        <a:pt x="64" y="361"/>
                      </a:lnTo>
                      <a:lnTo>
                        <a:pt x="51" y="389"/>
                      </a:lnTo>
                      <a:lnTo>
                        <a:pt x="13" y="465"/>
                      </a:lnTo>
                      <a:lnTo>
                        <a:pt x="15" y="448"/>
                      </a:lnTo>
                      <a:lnTo>
                        <a:pt x="17" y="433"/>
                      </a:lnTo>
                      <a:lnTo>
                        <a:pt x="20" y="423"/>
                      </a:lnTo>
                      <a:lnTo>
                        <a:pt x="24" y="399"/>
                      </a:lnTo>
                      <a:lnTo>
                        <a:pt x="19" y="377"/>
                      </a:lnTo>
                      <a:close/>
                    </a:path>
                  </a:pathLst>
                </a:custGeom>
                <a:solidFill>
                  <a:srgbClr val="FF9F1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sp>
              <p:nvSpPr>
                <p:cNvPr id="77" name="Freeform 264"/>
                <p:cNvSpPr>
                  <a:spLocks/>
                </p:cNvSpPr>
                <p:nvPr/>
              </p:nvSpPr>
              <p:spPr bwMode="auto">
                <a:xfrm>
                  <a:off x="3768" y="2699"/>
                  <a:ext cx="156" cy="188"/>
                </a:xfrm>
                <a:custGeom>
                  <a:avLst/>
                  <a:gdLst>
                    <a:gd name="T0" fmla="*/ 2 w 312"/>
                    <a:gd name="T1" fmla="*/ 0 h 377"/>
                    <a:gd name="T2" fmla="*/ 2 w 312"/>
                    <a:gd name="T3" fmla="*/ 0 h 377"/>
                    <a:gd name="T4" fmla="*/ 2 w 312"/>
                    <a:gd name="T5" fmla="*/ 0 h 377"/>
                    <a:gd name="T6" fmla="*/ 2 w 312"/>
                    <a:gd name="T7" fmla="*/ 0 h 377"/>
                    <a:gd name="T8" fmla="*/ 2 w 312"/>
                    <a:gd name="T9" fmla="*/ 0 h 377"/>
                    <a:gd name="T10" fmla="*/ 2 w 312"/>
                    <a:gd name="T11" fmla="*/ 0 h 377"/>
                    <a:gd name="T12" fmla="*/ 1 w 312"/>
                    <a:gd name="T13" fmla="*/ 0 h 377"/>
                    <a:gd name="T14" fmla="*/ 1 w 312"/>
                    <a:gd name="T15" fmla="*/ 0 h 377"/>
                    <a:gd name="T16" fmla="*/ 1 w 312"/>
                    <a:gd name="T17" fmla="*/ 0 h 377"/>
                    <a:gd name="T18" fmla="*/ 1 w 312"/>
                    <a:gd name="T19" fmla="*/ 0 h 377"/>
                    <a:gd name="T20" fmla="*/ 1 w 312"/>
                    <a:gd name="T21" fmla="*/ 0 h 377"/>
                    <a:gd name="T22" fmla="*/ 1 w 312"/>
                    <a:gd name="T23" fmla="*/ 0 h 377"/>
                    <a:gd name="T24" fmla="*/ 1 w 312"/>
                    <a:gd name="T25" fmla="*/ 0 h 377"/>
                    <a:gd name="T26" fmla="*/ 1 w 312"/>
                    <a:gd name="T27" fmla="*/ 0 h 377"/>
                    <a:gd name="T28" fmla="*/ 1 w 312"/>
                    <a:gd name="T29" fmla="*/ 0 h 377"/>
                    <a:gd name="T30" fmla="*/ 1 w 312"/>
                    <a:gd name="T31" fmla="*/ 0 h 377"/>
                    <a:gd name="T32" fmla="*/ 1 w 312"/>
                    <a:gd name="T33" fmla="*/ 0 h 377"/>
                    <a:gd name="T34" fmla="*/ 1 w 312"/>
                    <a:gd name="T35" fmla="*/ 0 h 377"/>
                    <a:gd name="T36" fmla="*/ 1 w 312"/>
                    <a:gd name="T37" fmla="*/ 1 h 377"/>
                    <a:gd name="T38" fmla="*/ 1 w 312"/>
                    <a:gd name="T39" fmla="*/ 1 h 377"/>
                    <a:gd name="T40" fmla="*/ 1 w 312"/>
                    <a:gd name="T41" fmla="*/ 1 h 377"/>
                    <a:gd name="T42" fmla="*/ 1 w 312"/>
                    <a:gd name="T43" fmla="*/ 1 h 377"/>
                    <a:gd name="T44" fmla="*/ 0 w 312"/>
                    <a:gd name="T45" fmla="*/ 1 h 377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312"/>
                    <a:gd name="T70" fmla="*/ 0 h 377"/>
                    <a:gd name="T71" fmla="*/ 312 w 312"/>
                    <a:gd name="T72" fmla="*/ 377 h 377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312" h="377">
                      <a:moveTo>
                        <a:pt x="295" y="100"/>
                      </a:moveTo>
                      <a:lnTo>
                        <a:pt x="312" y="59"/>
                      </a:lnTo>
                      <a:lnTo>
                        <a:pt x="310" y="31"/>
                      </a:lnTo>
                      <a:lnTo>
                        <a:pt x="303" y="14"/>
                      </a:lnTo>
                      <a:lnTo>
                        <a:pt x="283" y="4"/>
                      </a:lnTo>
                      <a:lnTo>
                        <a:pt x="257" y="0"/>
                      </a:lnTo>
                      <a:lnTo>
                        <a:pt x="227" y="0"/>
                      </a:lnTo>
                      <a:lnTo>
                        <a:pt x="198" y="9"/>
                      </a:lnTo>
                      <a:lnTo>
                        <a:pt x="174" y="29"/>
                      </a:lnTo>
                      <a:lnTo>
                        <a:pt x="159" y="51"/>
                      </a:lnTo>
                      <a:lnTo>
                        <a:pt x="146" y="73"/>
                      </a:lnTo>
                      <a:lnTo>
                        <a:pt x="132" y="95"/>
                      </a:lnTo>
                      <a:lnTo>
                        <a:pt x="119" y="117"/>
                      </a:lnTo>
                      <a:lnTo>
                        <a:pt x="108" y="142"/>
                      </a:lnTo>
                      <a:lnTo>
                        <a:pt x="90" y="161"/>
                      </a:lnTo>
                      <a:lnTo>
                        <a:pt x="81" y="180"/>
                      </a:lnTo>
                      <a:lnTo>
                        <a:pt x="68" y="208"/>
                      </a:lnTo>
                      <a:lnTo>
                        <a:pt x="58" y="245"/>
                      </a:lnTo>
                      <a:lnTo>
                        <a:pt x="43" y="281"/>
                      </a:lnTo>
                      <a:lnTo>
                        <a:pt x="34" y="318"/>
                      </a:lnTo>
                      <a:lnTo>
                        <a:pt x="17" y="350"/>
                      </a:lnTo>
                      <a:lnTo>
                        <a:pt x="4" y="370"/>
                      </a:lnTo>
                      <a:lnTo>
                        <a:pt x="0" y="377"/>
                      </a:lnTo>
                    </a:path>
                  </a:pathLst>
                </a:custGeom>
                <a:noFill/>
                <a:ln w="4763">
                  <a:solidFill>
                    <a:srgbClr val="FF5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sp>
              <p:nvSpPr>
                <p:cNvPr id="78" name="Freeform 265"/>
                <p:cNvSpPr>
                  <a:spLocks/>
                </p:cNvSpPr>
                <p:nvPr/>
              </p:nvSpPr>
              <p:spPr bwMode="auto">
                <a:xfrm>
                  <a:off x="3747" y="2699"/>
                  <a:ext cx="169" cy="191"/>
                </a:xfrm>
                <a:custGeom>
                  <a:avLst/>
                  <a:gdLst>
                    <a:gd name="T0" fmla="*/ 2 w 337"/>
                    <a:gd name="T1" fmla="*/ 1 h 381"/>
                    <a:gd name="T2" fmla="*/ 2 w 337"/>
                    <a:gd name="T3" fmla="*/ 1 h 381"/>
                    <a:gd name="T4" fmla="*/ 2 w 337"/>
                    <a:gd name="T5" fmla="*/ 1 h 381"/>
                    <a:gd name="T6" fmla="*/ 2 w 337"/>
                    <a:gd name="T7" fmla="*/ 1 h 381"/>
                    <a:gd name="T8" fmla="*/ 1 w 337"/>
                    <a:gd name="T9" fmla="*/ 0 h 381"/>
                    <a:gd name="T10" fmla="*/ 1 w 337"/>
                    <a:gd name="T11" fmla="*/ 1 h 381"/>
                    <a:gd name="T12" fmla="*/ 1 w 337"/>
                    <a:gd name="T13" fmla="*/ 1 h 381"/>
                    <a:gd name="T14" fmla="*/ 1 w 337"/>
                    <a:gd name="T15" fmla="*/ 1 h 381"/>
                    <a:gd name="T16" fmla="*/ 1 w 337"/>
                    <a:gd name="T17" fmla="*/ 1 h 381"/>
                    <a:gd name="T18" fmla="*/ 1 w 337"/>
                    <a:gd name="T19" fmla="*/ 1 h 381"/>
                    <a:gd name="T20" fmla="*/ 1 w 337"/>
                    <a:gd name="T21" fmla="*/ 1 h 381"/>
                    <a:gd name="T22" fmla="*/ 1 w 337"/>
                    <a:gd name="T23" fmla="*/ 1 h 381"/>
                    <a:gd name="T24" fmla="*/ 1 w 337"/>
                    <a:gd name="T25" fmla="*/ 1 h 381"/>
                    <a:gd name="T26" fmla="*/ 1 w 337"/>
                    <a:gd name="T27" fmla="*/ 1 h 381"/>
                    <a:gd name="T28" fmla="*/ 1 w 337"/>
                    <a:gd name="T29" fmla="*/ 1 h 381"/>
                    <a:gd name="T30" fmla="*/ 1 w 337"/>
                    <a:gd name="T31" fmla="*/ 1 h 381"/>
                    <a:gd name="T32" fmla="*/ 1 w 337"/>
                    <a:gd name="T33" fmla="*/ 2 h 381"/>
                    <a:gd name="T34" fmla="*/ 1 w 337"/>
                    <a:gd name="T35" fmla="*/ 2 h 381"/>
                    <a:gd name="T36" fmla="*/ 1 w 337"/>
                    <a:gd name="T37" fmla="*/ 2 h 381"/>
                    <a:gd name="T38" fmla="*/ 1 w 337"/>
                    <a:gd name="T39" fmla="*/ 2 h 381"/>
                    <a:gd name="T40" fmla="*/ 1 w 337"/>
                    <a:gd name="T41" fmla="*/ 2 h 381"/>
                    <a:gd name="T42" fmla="*/ 1 w 337"/>
                    <a:gd name="T43" fmla="*/ 2 h 381"/>
                    <a:gd name="T44" fmla="*/ 0 w 337"/>
                    <a:gd name="T45" fmla="*/ 2 h 381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337"/>
                    <a:gd name="T70" fmla="*/ 0 h 381"/>
                    <a:gd name="T71" fmla="*/ 337 w 337"/>
                    <a:gd name="T72" fmla="*/ 381 h 381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337" h="381">
                      <a:moveTo>
                        <a:pt x="337" y="48"/>
                      </a:moveTo>
                      <a:lnTo>
                        <a:pt x="333" y="23"/>
                      </a:lnTo>
                      <a:lnTo>
                        <a:pt x="303" y="6"/>
                      </a:lnTo>
                      <a:lnTo>
                        <a:pt x="274" y="2"/>
                      </a:lnTo>
                      <a:lnTo>
                        <a:pt x="231" y="0"/>
                      </a:lnTo>
                      <a:lnTo>
                        <a:pt x="199" y="9"/>
                      </a:lnTo>
                      <a:lnTo>
                        <a:pt x="178" y="23"/>
                      </a:lnTo>
                      <a:lnTo>
                        <a:pt x="161" y="46"/>
                      </a:lnTo>
                      <a:lnTo>
                        <a:pt x="154" y="68"/>
                      </a:lnTo>
                      <a:lnTo>
                        <a:pt x="142" y="93"/>
                      </a:lnTo>
                      <a:lnTo>
                        <a:pt x="135" y="114"/>
                      </a:lnTo>
                      <a:lnTo>
                        <a:pt x="125" y="142"/>
                      </a:lnTo>
                      <a:lnTo>
                        <a:pt x="115" y="167"/>
                      </a:lnTo>
                      <a:lnTo>
                        <a:pt x="106" y="193"/>
                      </a:lnTo>
                      <a:lnTo>
                        <a:pt x="93" y="227"/>
                      </a:lnTo>
                      <a:lnTo>
                        <a:pt x="83" y="254"/>
                      </a:lnTo>
                      <a:lnTo>
                        <a:pt x="68" y="281"/>
                      </a:lnTo>
                      <a:lnTo>
                        <a:pt x="59" y="299"/>
                      </a:lnTo>
                      <a:lnTo>
                        <a:pt x="51" y="316"/>
                      </a:lnTo>
                      <a:lnTo>
                        <a:pt x="32" y="333"/>
                      </a:lnTo>
                      <a:lnTo>
                        <a:pt x="17" y="352"/>
                      </a:lnTo>
                      <a:lnTo>
                        <a:pt x="10" y="364"/>
                      </a:lnTo>
                      <a:lnTo>
                        <a:pt x="0" y="381"/>
                      </a:lnTo>
                    </a:path>
                  </a:pathLst>
                </a:custGeom>
                <a:noFill/>
                <a:ln w="4763">
                  <a:solidFill>
                    <a:srgbClr val="FF5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sp>
              <p:nvSpPr>
                <p:cNvPr id="79" name="Freeform 266"/>
                <p:cNvSpPr>
                  <a:spLocks/>
                </p:cNvSpPr>
                <p:nvPr/>
              </p:nvSpPr>
              <p:spPr bwMode="auto">
                <a:xfrm>
                  <a:off x="3768" y="2710"/>
                  <a:ext cx="147" cy="141"/>
                </a:xfrm>
                <a:custGeom>
                  <a:avLst/>
                  <a:gdLst>
                    <a:gd name="T0" fmla="*/ 2 w 293"/>
                    <a:gd name="T1" fmla="*/ 1 h 282"/>
                    <a:gd name="T2" fmla="*/ 2 w 293"/>
                    <a:gd name="T3" fmla="*/ 1 h 282"/>
                    <a:gd name="T4" fmla="*/ 2 w 293"/>
                    <a:gd name="T5" fmla="*/ 1 h 282"/>
                    <a:gd name="T6" fmla="*/ 2 w 293"/>
                    <a:gd name="T7" fmla="*/ 1 h 282"/>
                    <a:gd name="T8" fmla="*/ 2 w 293"/>
                    <a:gd name="T9" fmla="*/ 1 h 282"/>
                    <a:gd name="T10" fmla="*/ 2 w 293"/>
                    <a:gd name="T11" fmla="*/ 1 h 282"/>
                    <a:gd name="T12" fmla="*/ 1 w 293"/>
                    <a:gd name="T13" fmla="*/ 1 h 282"/>
                    <a:gd name="T14" fmla="*/ 1 w 293"/>
                    <a:gd name="T15" fmla="*/ 0 h 282"/>
                    <a:gd name="T16" fmla="*/ 1 w 293"/>
                    <a:gd name="T17" fmla="*/ 1 h 282"/>
                    <a:gd name="T18" fmla="*/ 1 w 293"/>
                    <a:gd name="T19" fmla="*/ 1 h 282"/>
                    <a:gd name="T20" fmla="*/ 1 w 293"/>
                    <a:gd name="T21" fmla="*/ 1 h 282"/>
                    <a:gd name="T22" fmla="*/ 1 w 293"/>
                    <a:gd name="T23" fmla="*/ 1 h 282"/>
                    <a:gd name="T24" fmla="*/ 1 w 293"/>
                    <a:gd name="T25" fmla="*/ 1 h 282"/>
                    <a:gd name="T26" fmla="*/ 1 w 293"/>
                    <a:gd name="T27" fmla="*/ 1 h 282"/>
                    <a:gd name="T28" fmla="*/ 1 w 293"/>
                    <a:gd name="T29" fmla="*/ 1 h 282"/>
                    <a:gd name="T30" fmla="*/ 1 w 293"/>
                    <a:gd name="T31" fmla="*/ 1 h 282"/>
                    <a:gd name="T32" fmla="*/ 1 w 293"/>
                    <a:gd name="T33" fmla="*/ 1 h 282"/>
                    <a:gd name="T34" fmla="*/ 1 w 293"/>
                    <a:gd name="T35" fmla="*/ 1 h 282"/>
                    <a:gd name="T36" fmla="*/ 1 w 293"/>
                    <a:gd name="T37" fmla="*/ 2 h 282"/>
                    <a:gd name="T38" fmla="*/ 0 w 293"/>
                    <a:gd name="T39" fmla="*/ 2 h 28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93"/>
                    <a:gd name="T61" fmla="*/ 0 h 282"/>
                    <a:gd name="T62" fmla="*/ 293 w 293"/>
                    <a:gd name="T63" fmla="*/ 282 h 28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93" h="282">
                      <a:moveTo>
                        <a:pt x="257" y="135"/>
                      </a:moveTo>
                      <a:lnTo>
                        <a:pt x="283" y="110"/>
                      </a:lnTo>
                      <a:lnTo>
                        <a:pt x="291" y="81"/>
                      </a:lnTo>
                      <a:lnTo>
                        <a:pt x="293" y="55"/>
                      </a:lnTo>
                      <a:lnTo>
                        <a:pt x="286" y="23"/>
                      </a:lnTo>
                      <a:lnTo>
                        <a:pt x="266" y="10"/>
                      </a:lnTo>
                      <a:lnTo>
                        <a:pt x="246" y="2"/>
                      </a:lnTo>
                      <a:lnTo>
                        <a:pt x="215" y="0"/>
                      </a:lnTo>
                      <a:lnTo>
                        <a:pt x="183" y="15"/>
                      </a:lnTo>
                      <a:lnTo>
                        <a:pt x="161" y="42"/>
                      </a:lnTo>
                      <a:lnTo>
                        <a:pt x="149" y="67"/>
                      </a:lnTo>
                      <a:lnTo>
                        <a:pt x="134" y="93"/>
                      </a:lnTo>
                      <a:lnTo>
                        <a:pt x="110" y="125"/>
                      </a:lnTo>
                      <a:lnTo>
                        <a:pt x="93" y="142"/>
                      </a:lnTo>
                      <a:lnTo>
                        <a:pt x="76" y="159"/>
                      </a:lnTo>
                      <a:lnTo>
                        <a:pt x="58" y="187"/>
                      </a:lnTo>
                      <a:lnTo>
                        <a:pt x="36" y="218"/>
                      </a:lnTo>
                      <a:lnTo>
                        <a:pt x="21" y="241"/>
                      </a:lnTo>
                      <a:lnTo>
                        <a:pt x="17" y="260"/>
                      </a:lnTo>
                      <a:lnTo>
                        <a:pt x="0" y="282"/>
                      </a:lnTo>
                    </a:path>
                  </a:pathLst>
                </a:custGeom>
                <a:noFill/>
                <a:ln w="4763">
                  <a:solidFill>
                    <a:srgbClr val="FF9F1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grpSp>
              <p:nvGrpSpPr>
                <p:cNvPr id="80" name="Group 267"/>
                <p:cNvGrpSpPr>
                  <a:grpSpLocks/>
                </p:cNvGrpSpPr>
                <p:nvPr/>
              </p:nvGrpSpPr>
              <p:grpSpPr bwMode="auto">
                <a:xfrm>
                  <a:off x="3920" y="2760"/>
                  <a:ext cx="122" cy="102"/>
                  <a:chOff x="3920" y="2760"/>
                  <a:chExt cx="122" cy="102"/>
                </a:xfrm>
              </p:grpSpPr>
              <p:sp>
                <p:nvSpPr>
                  <p:cNvPr id="84" name="Freeform 268"/>
                  <p:cNvSpPr>
                    <a:spLocks/>
                  </p:cNvSpPr>
                  <p:nvPr/>
                </p:nvSpPr>
                <p:spPr bwMode="auto">
                  <a:xfrm>
                    <a:off x="3920" y="2760"/>
                    <a:ext cx="121" cy="59"/>
                  </a:xfrm>
                  <a:custGeom>
                    <a:avLst/>
                    <a:gdLst>
                      <a:gd name="T0" fmla="*/ 0 w 242"/>
                      <a:gd name="T1" fmla="*/ 1 h 117"/>
                      <a:gd name="T2" fmla="*/ 1 w 242"/>
                      <a:gd name="T3" fmla="*/ 1 h 117"/>
                      <a:gd name="T4" fmla="*/ 1 w 242"/>
                      <a:gd name="T5" fmla="*/ 1 h 117"/>
                      <a:gd name="T6" fmla="*/ 1 w 242"/>
                      <a:gd name="T7" fmla="*/ 0 h 117"/>
                      <a:gd name="T8" fmla="*/ 1 w 242"/>
                      <a:gd name="T9" fmla="*/ 0 h 117"/>
                      <a:gd name="T10" fmla="*/ 1 w 242"/>
                      <a:gd name="T11" fmla="*/ 1 h 117"/>
                      <a:gd name="T12" fmla="*/ 1 w 242"/>
                      <a:gd name="T13" fmla="*/ 1 h 117"/>
                      <a:gd name="T14" fmla="*/ 1 w 242"/>
                      <a:gd name="T15" fmla="*/ 1 h 117"/>
                      <a:gd name="T16" fmla="*/ 1 w 242"/>
                      <a:gd name="T17" fmla="*/ 1 h 117"/>
                      <a:gd name="T18" fmla="*/ 1 w 242"/>
                      <a:gd name="T19" fmla="*/ 1 h 117"/>
                      <a:gd name="T20" fmla="*/ 1 w 242"/>
                      <a:gd name="T21" fmla="*/ 1 h 117"/>
                      <a:gd name="T22" fmla="*/ 1 w 242"/>
                      <a:gd name="T23" fmla="*/ 1 h 117"/>
                      <a:gd name="T24" fmla="*/ 1 w 242"/>
                      <a:gd name="T25" fmla="*/ 1 h 117"/>
                      <a:gd name="T26" fmla="*/ 1 w 242"/>
                      <a:gd name="T27" fmla="*/ 1 h 117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242"/>
                      <a:gd name="T43" fmla="*/ 0 h 117"/>
                      <a:gd name="T44" fmla="*/ 242 w 242"/>
                      <a:gd name="T45" fmla="*/ 117 h 117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242" h="117">
                        <a:moveTo>
                          <a:pt x="0" y="34"/>
                        </a:moveTo>
                        <a:lnTo>
                          <a:pt x="45" y="12"/>
                        </a:lnTo>
                        <a:lnTo>
                          <a:pt x="73" y="3"/>
                        </a:lnTo>
                        <a:lnTo>
                          <a:pt x="103" y="0"/>
                        </a:lnTo>
                        <a:lnTo>
                          <a:pt x="128" y="0"/>
                        </a:lnTo>
                        <a:lnTo>
                          <a:pt x="151" y="9"/>
                        </a:lnTo>
                        <a:lnTo>
                          <a:pt x="172" y="20"/>
                        </a:lnTo>
                        <a:lnTo>
                          <a:pt x="196" y="30"/>
                        </a:lnTo>
                        <a:lnTo>
                          <a:pt x="208" y="39"/>
                        </a:lnTo>
                        <a:lnTo>
                          <a:pt x="221" y="58"/>
                        </a:lnTo>
                        <a:lnTo>
                          <a:pt x="228" y="71"/>
                        </a:lnTo>
                        <a:lnTo>
                          <a:pt x="233" y="88"/>
                        </a:lnTo>
                        <a:lnTo>
                          <a:pt x="238" y="108"/>
                        </a:lnTo>
                        <a:lnTo>
                          <a:pt x="242" y="117"/>
                        </a:lnTo>
                      </a:path>
                    </a:pathLst>
                  </a:custGeom>
                  <a:noFill/>
                  <a:ln w="4763">
                    <a:solidFill>
                      <a:srgbClr val="FF5F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85" name="Freeform 269"/>
                  <p:cNvSpPr>
                    <a:spLocks/>
                  </p:cNvSpPr>
                  <p:nvPr/>
                </p:nvSpPr>
                <p:spPr bwMode="auto">
                  <a:xfrm>
                    <a:off x="3940" y="2771"/>
                    <a:ext cx="97" cy="40"/>
                  </a:xfrm>
                  <a:custGeom>
                    <a:avLst/>
                    <a:gdLst>
                      <a:gd name="T0" fmla="*/ 0 w 194"/>
                      <a:gd name="T1" fmla="*/ 0 h 81"/>
                      <a:gd name="T2" fmla="*/ 1 w 194"/>
                      <a:gd name="T3" fmla="*/ 0 h 81"/>
                      <a:gd name="T4" fmla="*/ 1 w 194"/>
                      <a:gd name="T5" fmla="*/ 0 h 81"/>
                      <a:gd name="T6" fmla="*/ 1 w 194"/>
                      <a:gd name="T7" fmla="*/ 0 h 81"/>
                      <a:gd name="T8" fmla="*/ 1 w 194"/>
                      <a:gd name="T9" fmla="*/ 0 h 81"/>
                      <a:gd name="T10" fmla="*/ 1 w 194"/>
                      <a:gd name="T11" fmla="*/ 0 h 81"/>
                      <a:gd name="T12" fmla="*/ 1 w 194"/>
                      <a:gd name="T13" fmla="*/ 0 h 81"/>
                      <a:gd name="T14" fmla="*/ 1 w 194"/>
                      <a:gd name="T15" fmla="*/ 0 h 81"/>
                      <a:gd name="T16" fmla="*/ 1 w 194"/>
                      <a:gd name="T17" fmla="*/ 0 h 81"/>
                      <a:gd name="T18" fmla="*/ 1 w 194"/>
                      <a:gd name="T19" fmla="*/ 0 h 81"/>
                      <a:gd name="T20" fmla="*/ 1 w 194"/>
                      <a:gd name="T21" fmla="*/ 0 h 81"/>
                      <a:gd name="T22" fmla="*/ 1 w 194"/>
                      <a:gd name="T23" fmla="*/ 0 h 81"/>
                      <a:gd name="T24" fmla="*/ 1 w 194"/>
                      <a:gd name="T25" fmla="*/ 0 h 81"/>
                      <a:gd name="T26" fmla="*/ 1 w 194"/>
                      <a:gd name="T27" fmla="*/ 0 h 81"/>
                      <a:gd name="T28" fmla="*/ 1 w 194"/>
                      <a:gd name="T29" fmla="*/ 0 h 81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w 194"/>
                      <a:gd name="T46" fmla="*/ 0 h 81"/>
                      <a:gd name="T47" fmla="*/ 194 w 194"/>
                      <a:gd name="T48" fmla="*/ 81 h 81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T45" t="T46" r="T47" b="T48"/>
                    <a:pathLst>
                      <a:path w="194" h="81">
                        <a:moveTo>
                          <a:pt x="0" y="42"/>
                        </a:moveTo>
                        <a:lnTo>
                          <a:pt x="35" y="29"/>
                        </a:lnTo>
                        <a:lnTo>
                          <a:pt x="47" y="17"/>
                        </a:lnTo>
                        <a:lnTo>
                          <a:pt x="62" y="8"/>
                        </a:lnTo>
                        <a:lnTo>
                          <a:pt x="74" y="2"/>
                        </a:lnTo>
                        <a:lnTo>
                          <a:pt x="89" y="0"/>
                        </a:lnTo>
                        <a:lnTo>
                          <a:pt x="106" y="0"/>
                        </a:lnTo>
                        <a:lnTo>
                          <a:pt x="121" y="2"/>
                        </a:lnTo>
                        <a:lnTo>
                          <a:pt x="135" y="10"/>
                        </a:lnTo>
                        <a:lnTo>
                          <a:pt x="152" y="23"/>
                        </a:lnTo>
                        <a:lnTo>
                          <a:pt x="163" y="42"/>
                        </a:lnTo>
                        <a:lnTo>
                          <a:pt x="169" y="51"/>
                        </a:lnTo>
                        <a:lnTo>
                          <a:pt x="182" y="61"/>
                        </a:lnTo>
                        <a:lnTo>
                          <a:pt x="189" y="74"/>
                        </a:lnTo>
                        <a:lnTo>
                          <a:pt x="194" y="81"/>
                        </a:lnTo>
                      </a:path>
                    </a:pathLst>
                  </a:custGeom>
                  <a:noFill/>
                  <a:ln w="4763">
                    <a:solidFill>
                      <a:srgbClr val="FF5F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86" name="Freeform 270"/>
                  <p:cNvSpPr>
                    <a:spLocks/>
                  </p:cNvSpPr>
                  <p:nvPr/>
                </p:nvSpPr>
                <p:spPr bwMode="auto">
                  <a:xfrm>
                    <a:off x="3942" y="2782"/>
                    <a:ext cx="100" cy="57"/>
                  </a:xfrm>
                  <a:custGeom>
                    <a:avLst/>
                    <a:gdLst>
                      <a:gd name="T0" fmla="*/ 0 w 200"/>
                      <a:gd name="T1" fmla="*/ 1 h 112"/>
                      <a:gd name="T2" fmla="*/ 1 w 200"/>
                      <a:gd name="T3" fmla="*/ 1 h 112"/>
                      <a:gd name="T4" fmla="*/ 1 w 200"/>
                      <a:gd name="T5" fmla="*/ 1 h 112"/>
                      <a:gd name="T6" fmla="*/ 1 w 200"/>
                      <a:gd name="T7" fmla="*/ 1 h 112"/>
                      <a:gd name="T8" fmla="*/ 1 w 200"/>
                      <a:gd name="T9" fmla="*/ 0 h 112"/>
                      <a:gd name="T10" fmla="*/ 1 w 200"/>
                      <a:gd name="T11" fmla="*/ 1 h 112"/>
                      <a:gd name="T12" fmla="*/ 1 w 200"/>
                      <a:gd name="T13" fmla="*/ 1 h 112"/>
                      <a:gd name="T14" fmla="*/ 1 w 200"/>
                      <a:gd name="T15" fmla="*/ 1 h 112"/>
                      <a:gd name="T16" fmla="*/ 1 w 200"/>
                      <a:gd name="T17" fmla="*/ 1 h 112"/>
                      <a:gd name="T18" fmla="*/ 1 w 200"/>
                      <a:gd name="T19" fmla="*/ 1 h 112"/>
                      <a:gd name="T20" fmla="*/ 1 w 200"/>
                      <a:gd name="T21" fmla="*/ 1 h 112"/>
                      <a:gd name="T22" fmla="*/ 1 w 200"/>
                      <a:gd name="T23" fmla="*/ 1 h 112"/>
                      <a:gd name="T24" fmla="*/ 1 w 200"/>
                      <a:gd name="T25" fmla="*/ 1 h 112"/>
                      <a:gd name="T26" fmla="*/ 1 w 200"/>
                      <a:gd name="T27" fmla="*/ 1 h 112"/>
                      <a:gd name="T28" fmla="*/ 1 w 200"/>
                      <a:gd name="T29" fmla="*/ 1 h 112"/>
                      <a:gd name="T30" fmla="*/ 1 w 200"/>
                      <a:gd name="T31" fmla="*/ 1 h 112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w 200"/>
                      <a:gd name="T49" fmla="*/ 0 h 112"/>
                      <a:gd name="T50" fmla="*/ 200 w 200"/>
                      <a:gd name="T51" fmla="*/ 112 h 112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T48" t="T49" r="T50" b="T51"/>
                    <a:pathLst>
                      <a:path w="200" h="112">
                        <a:moveTo>
                          <a:pt x="0" y="19"/>
                        </a:moveTo>
                        <a:lnTo>
                          <a:pt x="26" y="17"/>
                        </a:lnTo>
                        <a:lnTo>
                          <a:pt x="48" y="9"/>
                        </a:lnTo>
                        <a:lnTo>
                          <a:pt x="72" y="2"/>
                        </a:lnTo>
                        <a:lnTo>
                          <a:pt x="92" y="0"/>
                        </a:lnTo>
                        <a:lnTo>
                          <a:pt x="106" y="2"/>
                        </a:lnTo>
                        <a:lnTo>
                          <a:pt x="123" y="9"/>
                        </a:lnTo>
                        <a:lnTo>
                          <a:pt x="142" y="19"/>
                        </a:lnTo>
                        <a:lnTo>
                          <a:pt x="153" y="36"/>
                        </a:lnTo>
                        <a:lnTo>
                          <a:pt x="161" y="49"/>
                        </a:lnTo>
                        <a:lnTo>
                          <a:pt x="173" y="58"/>
                        </a:lnTo>
                        <a:lnTo>
                          <a:pt x="183" y="66"/>
                        </a:lnTo>
                        <a:lnTo>
                          <a:pt x="190" y="75"/>
                        </a:lnTo>
                        <a:lnTo>
                          <a:pt x="193" y="93"/>
                        </a:lnTo>
                        <a:lnTo>
                          <a:pt x="195" y="100"/>
                        </a:lnTo>
                        <a:lnTo>
                          <a:pt x="200" y="112"/>
                        </a:lnTo>
                      </a:path>
                    </a:pathLst>
                  </a:custGeom>
                  <a:noFill/>
                  <a:ln w="4763">
                    <a:solidFill>
                      <a:srgbClr val="FF5F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87" name="Freeform 271"/>
                  <p:cNvSpPr>
                    <a:spLocks/>
                  </p:cNvSpPr>
                  <p:nvPr/>
                </p:nvSpPr>
                <p:spPr bwMode="auto">
                  <a:xfrm>
                    <a:off x="3922" y="2781"/>
                    <a:ext cx="119" cy="62"/>
                  </a:xfrm>
                  <a:custGeom>
                    <a:avLst/>
                    <a:gdLst>
                      <a:gd name="T0" fmla="*/ 0 w 237"/>
                      <a:gd name="T1" fmla="*/ 0 h 125"/>
                      <a:gd name="T2" fmla="*/ 1 w 237"/>
                      <a:gd name="T3" fmla="*/ 0 h 125"/>
                      <a:gd name="T4" fmla="*/ 1 w 237"/>
                      <a:gd name="T5" fmla="*/ 0 h 125"/>
                      <a:gd name="T6" fmla="*/ 1 w 237"/>
                      <a:gd name="T7" fmla="*/ 0 h 125"/>
                      <a:gd name="T8" fmla="*/ 1 w 237"/>
                      <a:gd name="T9" fmla="*/ 0 h 125"/>
                      <a:gd name="T10" fmla="*/ 1 w 237"/>
                      <a:gd name="T11" fmla="*/ 0 h 125"/>
                      <a:gd name="T12" fmla="*/ 1 w 237"/>
                      <a:gd name="T13" fmla="*/ 0 h 125"/>
                      <a:gd name="T14" fmla="*/ 1 w 237"/>
                      <a:gd name="T15" fmla="*/ 0 h 125"/>
                      <a:gd name="T16" fmla="*/ 1 w 237"/>
                      <a:gd name="T17" fmla="*/ 0 h 125"/>
                      <a:gd name="T18" fmla="*/ 1 w 237"/>
                      <a:gd name="T19" fmla="*/ 0 h 125"/>
                      <a:gd name="T20" fmla="*/ 1 w 237"/>
                      <a:gd name="T21" fmla="*/ 0 h 125"/>
                      <a:gd name="T22" fmla="*/ 1 w 237"/>
                      <a:gd name="T23" fmla="*/ 0 h 125"/>
                      <a:gd name="T24" fmla="*/ 1 w 237"/>
                      <a:gd name="T25" fmla="*/ 0 h 125"/>
                      <a:gd name="T26" fmla="*/ 1 w 237"/>
                      <a:gd name="T27" fmla="*/ 0 h 125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w 237"/>
                      <a:gd name="T43" fmla="*/ 0 h 125"/>
                      <a:gd name="T44" fmla="*/ 237 w 237"/>
                      <a:gd name="T45" fmla="*/ 125 h 125"/>
                    </a:gdLst>
                    <a:ahLst/>
                    <a:cxnLst>
                      <a:cxn ang="T28">
                        <a:pos x="T0" y="T1"/>
                      </a:cxn>
                      <a:cxn ang="T29">
                        <a:pos x="T2" y="T3"/>
                      </a:cxn>
                      <a:cxn ang="T30">
                        <a:pos x="T4" y="T5"/>
                      </a:cxn>
                      <a:cxn ang="T31">
                        <a:pos x="T6" y="T7"/>
                      </a:cxn>
                      <a:cxn ang="T32">
                        <a:pos x="T8" y="T9"/>
                      </a:cxn>
                      <a:cxn ang="T33">
                        <a:pos x="T10" y="T11"/>
                      </a:cxn>
                      <a:cxn ang="T34">
                        <a:pos x="T12" y="T13"/>
                      </a:cxn>
                      <a:cxn ang="T35">
                        <a:pos x="T14" y="T15"/>
                      </a:cxn>
                      <a:cxn ang="T36">
                        <a:pos x="T16" y="T17"/>
                      </a:cxn>
                      <a:cxn ang="T37">
                        <a:pos x="T18" y="T19"/>
                      </a:cxn>
                      <a:cxn ang="T38">
                        <a:pos x="T20" y="T21"/>
                      </a:cxn>
                      <a:cxn ang="T39">
                        <a:pos x="T22" y="T23"/>
                      </a:cxn>
                      <a:cxn ang="T40">
                        <a:pos x="T24" y="T25"/>
                      </a:cxn>
                      <a:cxn ang="T41">
                        <a:pos x="T26" y="T27"/>
                      </a:cxn>
                    </a:cxnLst>
                    <a:rect l="T42" t="T43" r="T44" b="T45"/>
                    <a:pathLst>
                      <a:path w="237" h="125">
                        <a:moveTo>
                          <a:pt x="0" y="0"/>
                        </a:moveTo>
                        <a:lnTo>
                          <a:pt x="32" y="15"/>
                        </a:lnTo>
                        <a:lnTo>
                          <a:pt x="49" y="30"/>
                        </a:lnTo>
                        <a:lnTo>
                          <a:pt x="76" y="35"/>
                        </a:lnTo>
                        <a:lnTo>
                          <a:pt x="103" y="32"/>
                        </a:lnTo>
                        <a:lnTo>
                          <a:pt x="137" y="30"/>
                        </a:lnTo>
                        <a:lnTo>
                          <a:pt x="159" y="32"/>
                        </a:lnTo>
                        <a:lnTo>
                          <a:pt x="182" y="40"/>
                        </a:lnTo>
                        <a:lnTo>
                          <a:pt x="201" y="57"/>
                        </a:lnTo>
                        <a:lnTo>
                          <a:pt x="218" y="76"/>
                        </a:lnTo>
                        <a:lnTo>
                          <a:pt x="223" y="89"/>
                        </a:lnTo>
                        <a:lnTo>
                          <a:pt x="228" y="106"/>
                        </a:lnTo>
                        <a:lnTo>
                          <a:pt x="235" y="118"/>
                        </a:lnTo>
                        <a:lnTo>
                          <a:pt x="237" y="125"/>
                        </a:lnTo>
                      </a:path>
                    </a:pathLst>
                  </a:custGeom>
                  <a:noFill/>
                  <a:ln w="4763">
                    <a:solidFill>
                      <a:srgbClr val="FF5F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  <p:sp>
                <p:nvSpPr>
                  <p:cNvPr id="88" name="Freeform 272"/>
                  <p:cNvSpPr>
                    <a:spLocks/>
                  </p:cNvSpPr>
                  <p:nvPr/>
                </p:nvSpPr>
                <p:spPr bwMode="auto">
                  <a:xfrm>
                    <a:off x="3949" y="2798"/>
                    <a:ext cx="91" cy="64"/>
                  </a:xfrm>
                  <a:custGeom>
                    <a:avLst/>
                    <a:gdLst>
                      <a:gd name="T0" fmla="*/ 0 w 182"/>
                      <a:gd name="T1" fmla="*/ 0 h 128"/>
                      <a:gd name="T2" fmla="*/ 1 w 182"/>
                      <a:gd name="T3" fmla="*/ 1 h 128"/>
                      <a:gd name="T4" fmla="*/ 1 w 182"/>
                      <a:gd name="T5" fmla="*/ 1 h 128"/>
                      <a:gd name="T6" fmla="*/ 1 w 182"/>
                      <a:gd name="T7" fmla="*/ 1 h 128"/>
                      <a:gd name="T8" fmla="*/ 1 w 182"/>
                      <a:gd name="T9" fmla="*/ 1 h 128"/>
                      <a:gd name="T10" fmla="*/ 1 w 182"/>
                      <a:gd name="T11" fmla="*/ 1 h 128"/>
                      <a:gd name="T12" fmla="*/ 1 w 182"/>
                      <a:gd name="T13" fmla="*/ 1 h 128"/>
                      <a:gd name="T14" fmla="*/ 1 w 182"/>
                      <a:gd name="T15" fmla="*/ 1 h 128"/>
                      <a:gd name="T16" fmla="*/ 1 w 182"/>
                      <a:gd name="T17" fmla="*/ 1 h 128"/>
                      <a:gd name="T18" fmla="*/ 1 w 182"/>
                      <a:gd name="T19" fmla="*/ 1 h 128"/>
                      <a:gd name="T20" fmla="*/ 1 w 182"/>
                      <a:gd name="T21" fmla="*/ 1 h 128"/>
                      <a:gd name="T22" fmla="*/ 1 w 182"/>
                      <a:gd name="T23" fmla="*/ 1 h 128"/>
                      <a:gd name="T24" fmla="*/ 1 w 182"/>
                      <a:gd name="T25" fmla="*/ 1 h 128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w 182"/>
                      <a:gd name="T40" fmla="*/ 0 h 128"/>
                      <a:gd name="T41" fmla="*/ 182 w 182"/>
                      <a:gd name="T42" fmla="*/ 128 h 128"/>
                    </a:gdLst>
                    <a:ahLst/>
                    <a:cxnLst>
                      <a:cxn ang="T26">
                        <a:pos x="T0" y="T1"/>
                      </a:cxn>
                      <a:cxn ang="T27">
                        <a:pos x="T2" y="T3"/>
                      </a:cxn>
                      <a:cxn ang="T28">
                        <a:pos x="T4" y="T5"/>
                      </a:cxn>
                      <a:cxn ang="T29">
                        <a:pos x="T6" y="T7"/>
                      </a:cxn>
                      <a:cxn ang="T30">
                        <a:pos x="T8" y="T9"/>
                      </a:cxn>
                      <a:cxn ang="T31">
                        <a:pos x="T10" y="T11"/>
                      </a:cxn>
                      <a:cxn ang="T32">
                        <a:pos x="T12" y="T13"/>
                      </a:cxn>
                      <a:cxn ang="T33">
                        <a:pos x="T14" y="T15"/>
                      </a:cxn>
                      <a:cxn ang="T34">
                        <a:pos x="T16" y="T17"/>
                      </a:cxn>
                      <a:cxn ang="T35">
                        <a:pos x="T18" y="T19"/>
                      </a:cxn>
                      <a:cxn ang="T36">
                        <a:pos x="T20" y="T21"/>
                      </a:cxn>
                      <a:cxn ang="T37">
                        <a:pos x="T22" y="T23"/>
                      </a:cxn>
                      <a:cxn ang="T38">
                        <a:pos x="T24" y="T25"/>
                      </a:cxn>
                    </a:cxnLst>
                    <a:rect l="T39" t="T40" r="T41" b="T42"/>
                    <a:pathLst>
                      <a:path w="182" h="128">
                        <a:moveTo>
                          <a:pt x="0" y="0"/>
                        </a:moveTo>
                        <a:lnTo>
                          <a:pt x="27" y="10"/>
                        </a:lnTo>
                        <a:lnTo>
                          <a:pt x="62" y="18"/>
                        </a:lnTo>
                        <a:lnTo>
                          <a:pt x="91" y="22"/>
                        </a:lnTo>
                        <a:lnTo>
                          <a:pt x="123" y="32"/>
                        </a:lnTo>
                        <a:lnTo>
                          <a:pt x="146" y="41"/>
                        </a:lnTo>
                        <a:lnTo>
                          <a:pt x="163" y="56"/>
                        </a:lnTo>
                        <a:lnTo>
                          <a:pt x="172" y="69"/>
                        </a:lnTo>
                        <a:lnTo>
                          <a:pt x="177" y="83"/>
                        </a:lnTo>
                        <a:lnTo>
                          <a:pt x="180" y="94"/>
                        </a:lnTo>
                        <a:lnTo>
                          <a:pt x="182" y="107"/>
                        </a:lnTo>
                        <a:lnTo>
                          <a:pt x="182" y="122"/>
                        </a:lnTo>
                        <a:lnTo>
                          <a:pt x="182" y="128"/>
                        </a:lnTo>
                      </a:path>
                    </a:pathLst>
                  </a:custGeom>
                  <a:noFill/>
                  <a:ln w="4763">
                    <a:solidFill>
                      <a:srgbClr val="FF5F00"/>
                    </a:solidFill>
                    <a:prstDash val="solid"/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n-ZA" sz="1050"/>
                  </a:p>
                </p:txBody>
              </p:sp>
            </p:grpSp>
            <p:sp>
              <p:nvSpPr>
                <p:cNvPr id="81" name="Freeform 273"/>
                <p:cNvSpPr>
                  <a:spLocks/>
                </p:cNvSpPr>
                <p:nvPr/>
              </p:nvSpPr>
              <p:spPr bwMode="auto">
                <a:xfrm>
                  <a:off x="3758" y="2699"/>
                  <a:ext cx="163" cy="186"/>
                </a:xfrm>
                <a:custGeom>
                  <a:avLst/>
                  <a:gdLst>
                    <a:gd name="T0" fmla="*/ 1 w 327"/>
                    <a:gd name="T1" fmla="*/ 1 h 372"/>
                    <a:gd name="T2" fmla="*/ 1 w 327"/>
                    <a:gd name="T3" fmla="*/ 1 h 372"/>
                    <a:gd name="T4" fmla="*/ 1 w 327"/>
                    <a:gd name="T5" fmla="*/ 1 h 372"/>
                    <a:gd name="T6" fmla="*/ 1 w 327"/>
                    <a:gd name="T7" fmla="*/ 1 h 372"/>
                    <a:gd name="T8" fmla="*/ 1 w 327"/>
                    <a:gd name="T9" fmla="*/ 1 h 372"/>
                    <a:gd name="T10" fmla="*/ 1 w 327"/>
                    <a:gd name="T11" fmla="*/ 0 h 372"/>
                    <a:gd name="T12" fmla="*/ 0 w 327"/>
                    <a:gd name="T13" fmla="*/ 1 h 372"/>
                    <a:gd name="T14" fmla="*/ 0 w 327"/>
                    <a:gd name="T15" fmla="*/ 1 h 372"/>
                    <a:gd name="T16" fmla="*/ 0 w 327"/>
                    <a:gd name="T17" fmla="*/ 1 h 372"/>
                    <a:gd name="T18" fmla="*/ 0 w 327"/>
                    <a:gd name="T19" fmla="*/ 1 h 372"/>
                    <a:gd name="T20" fmla="*/ 0 w 327"/>
                    <a:gd name="T21" fmla="*/ 1 h 372"/>
                    <a:gd name="T22" fmla="*/ 0 w 327"/>
                    <a:gd name="T23" fmla="*/ 1 h 372"/>
                    <a:gd name="T24" fmla="*/ 0 w 327"/>
                    <a:gd name="T25" fmla="*/ 1 h 372"/>
                    <a:gd name="T26" fmla="*/ 0 w 327"/>
                    <a:gd name="T27" fmla="*/ 1 h 372"/>
                    <a:gd name="T28" fmla="*/ 0 w 327"/>
                    <a:gd name="T29" fmla="*/ 1 h 372"/>
                    <a:gd name="T30" fmla="*/ 0 w 327"/>
                    <a:gd name="T31" fmla="*/ 2 h 372"/>
                    <a:gd name="T32" fmla="*/ 0 w 327"/>
                    <a:gd name="T33" fmla="*/ 2 h 372"/>
                    <a:gd name="T34" fmla="*/ 0 w 327"/>
                    <a:gd name="T35" fmla="*/ 2 h 372"/>
                    <a:gd name="T36" fmla="*/ 0 w 327"/>
                    <a:gd name="T37" fmla="*/ 2 h 372"/>
                    <a:gd name="T38" fmla="*/ 0 w 327"/>
                    <a:gd name="T39" fmla="*/ 2 h 37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327"/>
                    <a:gd name="T61" fmla="*/ 0 h 372"/>
                    <a:gd name="T62" fmla="*/ 327 w 327"/>
                    <a:gd name="T63" fmla="*/ 372 h 37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327" h="372">
                      <a:moveTo>
                        <a:pt x="295" y="114"/>
                      </a:moveTo>
                      <a:lnTo>
                        <a:pt x="322" y="88"/>
                      </a:lnTo>
                      <a:lnTo>
                        <a:pt x="327" y="53"/>
                      </a:lnTo>
                      <a:lnTo>
                        <a:pt x="319" y="19"/>
                      </a:lnTo>
                      <a:lnTo>
                        <a:pt x="297" y="4"/>
                      </a:lnTo>
                      <a:lnTo>
                        <a:pt x="263" y="0"/>
                      </a:lnTo>
                      <a:lnTo>
                        <a:pt x="210" y="2"/>
                      </a:lnTo>
                      <a:lnTo>
                        <a:pt x="157" y="14"/>
                      </a:lnTo>
                      <a:lnTo>
                        <a:pt x="131" y="29"/>
                      </a:lnTo>
                      <a:lnTo>
                        <a:pt x="106" y="55"/>
                      </a:lnTo>
                      <a:lnTo>
                        <a:pt x="89" y="85"/>
                      </a:lnTo>
                      <a:lnTo>
                        <a:pt x="79" y="117"/>
                      </a:lnTo>
                      <a:lnTo>
                        <a:pt x="70" y="152"/>
                      </a:lnTo>
                      <a:lnTo>
                        <a:pt x="62" y="188"/>
                      </a:lnTo>
                      <a:lnTo>
                        <a:pt x="55" y="233"/>
                      </a:lnTo>
                      <a:lnTo>
                        <a:pt x="47" y="262"/>
                      </a:lnTo>
                      <a:lnTo>
                        <a:pt x="38" y="288"/>
                      </a:lnTo>
                      <a:lnTo>
                        <a:pt x="32" y="318"/>
                      </a:lnTo>
                      <a:lnTo>
                        <a:pt x="21" y="345"/>
                      </a:lnTo>
                      <a:lnTo>
                        <a:pt x="0" y="372"/>
                      </a:lnTo>
                    </a:path>
                  </a:pathLst>
                </a:custGeom>
                <a:noFill/>
                <a:ln w="4763">
                  <a:solidFill>
                    <a:srgbClr val="FF5F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sp>
              <p:nvSpPr>
                <p:cNvPr id="82" name="Freeform 274"/>
                <p:cNvSpPr>
                  <a:spLocks/>
                </p:cNvSpPr>
                <p:nvPr/>
              </p:nvSpPr>
              <p:spPr bwMode="auto">
                <a:xfrm>
                  <a:off x="3828" y="2713"/>
                  <a:ext cx="86" cy="63"/>
                </a:xfrm>
                <a:custGeom>
                  <a:avLst/>
                  <a:gdLst>
                    <a:gd name="T0" fmla="*/ 0 w 172"/>
                    <a:gd name="T1" fmla="*/ 1 h 125"/>
                    <a:gd name="T2" fmla="*/ 1 w 172"/>
                    <a:gd name="T3" fmla="*/ 1 h 125"/>
                    <a:gd name="T4" fmla="*/ 1 w 172"/>
                    <a:gd name="T5" fmla="*/ 1 h 125"/>
                    <a:gd name="T6" fmla="*/ 1 w 172"/>
                    <a:gd name="T7" fmla="*/ 1 h 125"/>
                    <a:gd name="T8" fmla="*/ 1 w 172"/>
                    <a:gd name="T9" fmla="*/ 1 h 125"/>
                    <a:gd name="T10" fmla="*/ 1 w 172"/>
                    <a:gd name="T11" fmla="*/ 1 h 125"/>
                    <a:gd name="T12" fmla="*/ 1 w 172"/>
                    <a:gd name="T13" fmla="*/ 1 h 125"/>
                    <a:gd name="T14" fmla="*/ 1 w 172"/>
                    <a:gd name="T15" fmla="*/ 1 h 125"/>
                    <a:gd name="T16" fmla="*/ 1 w 172"/>
                    <a:gd name="T17" fmla="*/ 1 h 125"/>
                    <a:gd name="T18" fmla="*/ 1 w 172"/>
                    <a:gd name="T19" fmla="*/ 0 h 125"/>
                    <a:gd name="T20" fmla="*/ 1 w 172"/>
                    <a:gd name="T21" fmla="*/ 0 h 125"/>
                    <a:gd name="T22" fmla="*/ 1 w 172"/>
                    <a:gd name="T23" fmla="*/ 1 h 125"/>
                    <a:gd name="T24" fmla="*/ 1 w 172"/>
                    <a:gd name="T25" fmla="*/ 1 h 125"/>
                    <a:gd name="T26" fmla="*/ 1 w 172"/>
                    <a:gd name="T27" fmla="*/ 1 h 125"/>
                    <a:gd name="T28" fmla="*/ 1 w 172"/>
                    <a:gd name="T29" fmla="*/ 1 h 125"/>
                    <a:gd name="T30" fmla="*/ 1 w 172"/>
                    <a:gd name="T31" fmla="*/ 1 h 125"/>
                    <a:gd name="T32" fmla="*/ 1 w 172"/>
                    <a:gd name="T33" fmla="*/ 1 h 125"/>
                    <a:gd name="T34" fmla="*/ 1 w 172"/>
                    <a:gd name="T35" fmla="*/ 1 h 125"/>
                    <a:gd name="T36" fmla="*/ 1 w 172"/>
                    <a:gd name="T37" fmla="*/ 1 h 125"/>
                    <a:gd name="T38" fmla="*/ 1 w 172"/>
                    <a:gd name="T39" fmla="*/ 1 h 12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2"/>
                    <a:gd name="T61" fmla="*/ 0 h 125"/>
                    <a:gd name="T62" fmla="*/ 172 w 172"/>
                    <a:gd name="T63" fmla="*/ 125 h 12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2" h="125">
                      <a:moveTo>
                        <a:pt x="0" y="124"/>
                      </a:moveTo>
                      <a:lnTo>
                        <a:pt x="9" y="106"/>
                      </a:lnTo>
                      <a:lnTo>
                        <a:pt x="17" y="89"/>
                      </a:lnTo>
                      <a:lnTo>
                        <a:pt x="34" y="59"/>
                      </a:lnTo>
                      <a:lnTo>
                        <a:pt x="44" y="40"/>
                      </a:lnTo>
                      <a:lnTo>
                        <a:pt x="51" y="27"/>
                      </a:lnTo>
                      <a:lnTo>
                        <a:pt x="62" y="16"/>
                      </a:lnTo>
                      <a:lnTo>
                        <a:pt x="73" y="7"/>
                      </a:lnTo>
                      <a:lnTo>
                        <a:pt x="91" y="1"/>
                      </a:lnTo>
                      <a:lnTo>
                        <a:pt x="112" y="0"/>
                      </a:lnTo>
                      <a:lnTo>
                        <a:pt x="126" y="0"/>
                      </a:lnTo>
                      <a:lnTo>
                        <a:pt x="141" y="6"/>
                      </a:lnTo>
                      <a:lnTo>
                        <a:pt x="155" y="14"/>
                      </a:lnTo>
                      <a:lnTo>
                        <a:pt x="166" y="25"/>
                      </a:lnTo>
                      <a:lnTo>
                        <a:pt x="172" y="40"/>
                      </a:lnTo>
                      <a:lnTo>
                        <a:pt x="171" y="63"/>
                      </a:lnTo>
                      <a:lnTo>
                        <a:pt x="161" y="93"/>
                      </a:lnTo>
                      <a:lnTo>
                        <a:pt x="149" y="106"/>
                      </a:lnTo>
                      <a:lnTo>
                        <a:pt x="139" y="123"/>
                      </a:lnTo>
                      <a:lnTo>
                        <a:pt x="137" y="125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  <p:sp>
              <p:nvSpPr>
                <p:cNvPr id="83" name="Freeform 275"/>
                <p:cNvSpPr>
                  <a:spLocks/>
                </p:cNvSpPr>
                <p:nvPr/>
              </p:nvSpPr>
              <p:spPr bwMode="auto">
                <a:xfrm>
                  <a:off x="3693" y="2694"/>
                  <a:ext cx="352" cy="274"/>
                </a:xfrm>
                <a:custGeom>
                  <a:avLst/>
                  <a:gdLst>
                    <a:gd name="T0" fmla="*/ 1 w 703"/>
                    <a:gd name="T1" fmla="*/ 3 h 548"/>
                    <a:gd name="T2" fmla="*/ 1 w 703"/>
                    <a:gd name="T3" fmla="*/ 3 h 548"/>
                    <a:gd name="T4" fmla="*/ 1 w 703"/>
                    <a:gd name="T5" fmla="*/ 2 h 548"/>
                    <a:gd name="T6" fmla="*/ 1 w 703"/>
                    <a:gd name="T7" fmla="*/ 2 h 548"/>
                    <a:gd name="T8" fmla="*/ 1 w 703"/>
                    <a:gd name="T9" fmla="*/ 2 h 548"/>
                    <a:gd name="T10" fmla="*/ 1 w 703"/>
                    <a:gd name="T11" fmla="*/ 2 h 548"/>
                    <a:gd name="T12" fmla="*/ 1 w 703"/>
                    <a:gd name="T13" fmla="*/ 2 h 548"/>
                    <a:gd name="T14" fmla="*/ 1 w 703"/>
                    <a:gd name="T15" fmla="*/ 2 h 548"/>
                    <a:gd name="T16" fmla="*/ 1 w 703"/>
                    <a:gd name="T17" fmla="*/ 2 h 548"/>
                    <a:gd name="T18" fmla="*/ 1 w 703"/>
                    <a:gd name="T19" fmla="*/ 1 h 548"/>
                    <a:gd name="T20" fmla="*/ 1 w 703"/>
                    <a:gd name="T21" fmla="*/ 1 h 548"/>
                    <a:gd name="T22" fmla="*/ 1 w 703"/>
                    <a:gd name="T23" fmla="*/ 1 h 548"/>
                    <a:gd name="T24" fmla="*/ 1 w 703"/>
                    <a:gd name="T25" fmla="*/ 1 h 548"/>
                    <a:gd name="T26" fmla="*/ 1 w 703"/>
                    <a:gd name="T27" fmla="*/ 1 h 548"/>
                    <a:gd name="T28" fmla="*/ 1 w 703"/>
                    <a:gd name="T29" fmla="*/ 1 h 548"/>
                    <a:gd name="T30" fmla="*/ 2 w 703"/>
                    <a:gd name="T31" fmla="*/ 1 h 548"/>
                    <a:gd name="T32" fmla="*/ 2 w 703"/>
                    <a:gd name="T33" fmla="*/ 0 h 548"/>
                    <a:gd name="T34" fmla="*/ 2 w 703"/>
                    <a:gd name="T35" fmla="*/ 1 h 548"/>
                    <a:gd name="T36" fmla="*/ 3 w 703"/>
                    <a:gd name="T37" fmla="*/ 1 h 548"/>
                    <a:gd name="T38" fmla="*/ 3 w 703"/>
                    <a:gd name="T39" fmla="*/ 1 h 548"/>
                    <a:gd name="T40" fmla="*/ 3 w 703"/>
                    <a:gd name="T41" fmla="*/ 1 h 548"/>
                    <a:gd name="T42" fmla="*/ 3 w 703"/>
                    <a:gd name="T43" fmla="*/ 1 h 548"/>
                    <a:gd name="T44" fmla="*/ 3 w 703"/>
                    <a:gd name="T45" fmla="*/ 1 h 548"/>
                    <a:gd name="T46" fmla="*/ 3 w 703"/>
                    <a:gd name="T47" fmla="*/ 2 h 548"/>
                    <a:gd name="T48" fmla="*/ 3 w 703"/>
                    <a:gd name="T49" fmla="*/ 2 h 548"/>
                    <a:gd name="T50" fmla="*/ 3 w 703"/>
                    <a:gd name="T51" fmla="*/ 2 h 548"/>
                    <a:gd name="T52" fmla="*/ 3 w 703"/>
                    <a:gd name="T53" fmla="*/ 2 h 548"/>
                    <a:gd name="T54" fmla="*/ 3 w 703"/>
                    <a:gd name="T55" fmla="*/ 2 h 548"/>
                    <a:gd name="T56" fmla="*/ 3 w 703"/>
                    <a:gd name="T57" fmla="*/ 3 h 548"/>
                    <a:gd name="T58" fmla="*/ 3 w 703"/>
                    <a:gd name="T59" fmla="*/ 2 h 548"/>
                    <a:gd name="T60" fmla="*/ 3 w 703"/>
                    <a:gd name="T61" fmla="*/ 2 h 548"/>
                    <a:gd name="T62" fmla="*/ 3 w 703"/>
                    <a:gd name="T63" fmla="*/ 2 h 548"/>
                    <a:gd name="T64" fmla="*/ 3 w 703"/>
                    <a:gd name="T65" fmla="*/ 2 h 548"/>
                    <a:gd name="T66" fmla="*/ 3 w 703"/>
                    <a:gd name="T67" fmla="*/ 2 h 548"/>
                    <a:gd name="T68" fmla="*/ 3 w 703"/>
                    <a:gd name="T69" fmla="*/ 1 h 548"/>
                    <a:gd name="T70" fmla="*/ 3 w 703"/>
                    <a:gd name="T71" fmla="*/ 1 h 548"/>
                    <a:gd name="T72" fmla="*/ 2 w 703"/>
                    <a:gd name="T73" fmla="*/ 1 h 548"/>
                    <a:gd name="T74" fmla="*/ 2 w 703"/>
                    <a:gd name="T75" fmla="*/ 1 h 548"/>
                    <a:gd name="T76" fmla="*/ 2 w 703"/>
                    <a:gd name="T77" fmla="*/ 1 h 548"/>
                    <a:gd name="T78" fmla="*/ 2 w 703"/>
                    <a:gd name="T79" fmla="*/ 1 h 548"/>
                    <a:gd name="T80" fmla="*/ 2 w 703"/>
                    <a:gd name="T81" fmla="*/ 1 h 548"/>
                    <a:gd name="T82" fmla="*/ 2 w 703"/>
                    <a:gd name="T83" fmla="*/ 1 h 548"/>
                    <a:gd name="T84" fmla="*/ 2 w 703"/>
                    <a:gd name="T85" fmla="*/ 1 h 548"/>
                    <a:gd name="T86" fmla="*/ 1 w 703"/>
                    <a:gd name="T87" fmla="*/ 1 h 548"/>
                    <a:gd name="T88" fmla="*/ 1 w 703"/>
                    <a:gd name="T89" fmla="*/ 1 h 548"/>
                    <a:gd name="T90" fmla="*/ 1 w 703"/>
                    <a:gd name="T91" fmla="*/ 2 h 548"/>
                    <a:gd name="T92" fmla="*/ 1 w 703"/>
                    <a:gd name="T93" fmla="*/ 2 h 548"/>
                    <a:gd name="T94" fmla="*/ 1 w 703"/>
                    <a:gd name="T95" fmla="*/ 2 h 548"/>
                    <a:gd name="T96" fmla="*/ 1 w 703"/>
                    <a:gd name="T97" fmla="*/ 2 h 548"/>
                    <a:gd name="T98" fmla="*/ 1 w 703"/>
                    <a:gd name="T99" fmla="*/ 2 h 548"/>
                    <a:gd name="T100" fmla="*/ 1 w 703"/>
                    <a:gd name="T101" fmla="*/ 2 h 548"/>
                    <a:gd name="T102" fmla="*/ 1 w 703"/>
                    <a:gd name="T103" fmla="*/ 2 h 548"/>
                    <a:gd name="T104" fmla="*/ 1 w 703"/>
                    <a:gd name="T105" fmla="*/ 2 h 548"/>
                    <a:gd name="T106" fmla="*/ 1 w 703"/>
                    <a:gd name="T107" fmla="*/ 2 h 548"/>
                    <a:gd name="T108" fmla="*/ 1 w 703"/>
                    <a:gd name="T109" fmla="*/ 3 h 548"/>
                    <a:gd name="T110" fmla="*/ 1 w 703"/>
                    <a:gd name="T111" fmla="*/ 3 h 54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703"/>
                    <a:gd name="T169" fmla="*/ 0 h 548"/>
                    <a:gd name="T170" fmla="*/ 703 w 703"/>
                    <a:gd name="T171" fmla="*/ 548 h 54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703" h="548">
                      <a:moveTo>
                        <a:pt x="120" y="548"/>
                      </a:moveTo>
                      <a:lnTo>
                        <a:pt x="111" y="537"/>
                      </a:lnTo>
                      <a:lnTo>
                        <a:pt x="103" y="523"/>
                      </a:lnTo>
                      <a:lnTo>
                        <a:pt x="98" y="514"/>
                      </a:lnTo>
                      <a:lnTo>
                        <a:pt x="92" y="503"/>
                      </a:lnTo>
                      <a:lnTo>
                        <a:pt x="89" y="497"/>
                      </a:lnTo>
                      <a:lnTo>
                        <a:pt x="78" y="490"/>
                      </a:lnTo>
                      <a:lnTo>
                        <a:pt x="61" y="486"/>
                      </a:lnTo>
                      <a:lnTo>
                        <a:pt x="46" y="474"/>
                      </a:lnTo>
                      <a:lnTo>
                        <a:pt x="40" y="467"/>
                      </a:lnTo>
                      <a:lnTo>
                        <a:pt x="28" y="455"/>
                      </a:lnTo>
                      <a:lnTo>
                        <a:pt x="23" y="444"/>
                      </a:lnTo>
                      <a:lnTo>
                        <a:pt x="19" y="430"/>
                      </a:lnTo>
                      <a:lnTo>
                        <a:pt x="15" y="416"/>
                      </a:lnTo>
                      <a:lnTo>
                        <a:pt x="10" y="402"/>
                      </a:lnTo>
                      <a:lnTo>
                        <a:pt x="8" y="385"/>
                      </a:lnTo>
                      <a:lnTo>
                        <a:pt x="8" y="346"/>
                      </a:lnTo>
                      <a:lnTo>
                        <a:pt x="2" y="302"/>
                      </a:lnTo>
                      <a:lnTo>
                        <a:pt x="0" y="264"/>
                      </a:lnTo>
                      <a:lnTo>
                        <a:pt x="7" y="247"/>
                      </a:lnTo>
                      <a:lnTo>
                        <a:pt x="10" y="230"/>
                      </a:lnTo>
                      <a:lnTo>
                        <a:pt x="17" y="207"/>
                      </a:lnTo>
                      <a:lnTo>
                        <a:pt x="23" y="186"/>
                      </a:lnTo>
                      <a:lnTo>
                        <a:pt x="44" y="147"/>
                      </a:lnTo>
                      <a:lnTo>
                        <a:pt x="64" y="120"/>
                      </a:lnTo>
                      <a:lnTo>
                        <a:pt x="83" y="102"/>
                      </a:lnTo>
                      <a:lnTo>
                        <a:pt x="101" y="86"/>
                      </a:lnTo>
                      <a:lnTo>
                        <a:pt x="137" y="66"/>
                      </a:lnTo>
                      <a:lnTo>
                        <a:pt x="171" y="44"/>
                      </a:lnTo>
                      <a:lnTo>
                        <a:pt x="216" y="24"/>
                      </a:lnTo>
                      <a:lnTo>
                        <a:pt x="260" y="14"/>
                      </a:lnTo>
                      <a:lnTo>
                        <a:pt x="309" y="9"/>
                      </a:lnTo>
                      <a:lnTo>
                        <a:pt x="350" y="0"/>
                      </a:lnTo>
                      <a:lnTo>
                        <a:pt x="394" y="0"/>
                      </a:lnTo>
                      <a:lnTo>
                        <a:pt x="445" y="7"/>
                      </a:lnTo>
                      <a:lnTo>
                        <a:pt x="473" y="22"/>
                      </a:lnTo>
                      <a:lnTo>
                        <a:pt x="499" y="28"/>
                      </a:lnTo>
                      <a:lnTo>
                        <a:pt x="529" y="34"/>
                      </a:lnTo>
                      <a:lnTo>
                        <a:pt x="556" y="45"/>
                      </a:lnTo>
                      <a:lnTo>
                        <a:pt x="583" y="61"/>
                      </a:lnTo>
                      <a:lnTo>
                        <a:pt x="615" y="92"/>
                      </a:lnTo>
                      <a:lnTo>
                        <a:pt x="634" y="115"/>
                      </a:lnTo>
                      <a:lnTo>
                        <a:pt x="646" y="132"/>
                      </a:lnTo>
                      <a:lnTo>
                        <a:pt x="666" y="154"/>
                      </a:lnTo>
                      <a:lnTo>
                        <a:pt x="683" y="178"/>
                      </a:lnTo>
                      <a:lnTo>
                        <a:pt x="695" y="206"/>
                      </a:lnTo>
                      <a:lnTo>
                        <a:pt x="700" y="247"/>
                      </a:lnTo>
                      <a:lnTo>
                        <a:pt x="703" y="302"/>
                      </a:lnTo>
                      <a:lnTo>
                        <a:pt x="700" y="329"/>
                      </a:lnTo>
                      <a:lnTo>
                        <a:pt x="695" y="361"/>
                      </a:lnTo>
                      <a:lnTo>
                        <a:pt x="688" y="388"/>
                      </a:lnTo>
                      <a:lnTo>
                        <a:pt x="676" y="410"/>
                      </a:lnTo>
                      <a:lnTo>
                        <a:pt x="659" y="433"/>
                      </a:lnTo>
                      <a:lnTo>
                        <a:pt x="646" y="448"/>
                      </a:lnTo>
                      <a:lnTo>
                        <a:pt x="621" y="471"/>
                      </a:lnTo>
                      <a:lnTo>
                        <a:pt x="602" y="492"/>
                      </a:lnTo>
                      <a:lnTo>
                        <a:pt x="590" y="522"/>
                      </a:lnTo>
                      <a:lnTo>
                        <a:pt x="573" y="544"/>
                      </a:lnTo>
                      <a:lnTo>
                        <a:pt x="583" y="500"/>
                      </a:lnTo>
                      <a:lnTo>
                        <a:pt x="585" y="463"/>
                      </a:lnTo>
                      <a:lnTo>
                        <a:pt x="590" y="419"/>
                      </a:lnTo>
                      <a:lnTo>
                        <a:pt x="582" y="407"/>
                      </a:lnTo>
                      <a:lnTo>
                        <a:pt x="576" y="392"/>
                      </a:lnTo>
                      <a:lnTo>
                        <a:pt x="577" y="370"/>
                      </a:lnTo>
                      <a:lnTo>
                        <a:pt x="578" y="355"/>
                      </a:lnTo>
                      <a:lnTo>
                        <a:pt x="573" y="319"/>
                      </a:lnTo>
                      <a:lnTo>
                        <a:pt x="566" y="299"/>
                      </a:lnTo>
                      <a:lnTo>
                        <a:pt x="566" y="285"/>
                      </a:lnTo>
                      <a:lnTo>
                        <a:pt x="558" y="264"/>
                      </a:lnTo>
                      <a:lnTo>
                        <a:pt x="549" y="247"/>
                      </a:lnTo>
                      <a:lnTo>
                        <a:pt x="541" y="231"/>
                      </a:lnTo>
                      <a:lnTo>
                        <a:pt x="532" y="217"/>
                      </a:lnTo>
                      <a:lnTo>
                        <a:pt x="509" y="206"/>
                      </a:lnTo>
                      <a:lnTo>
                        <a:pt x="485" y="186"/>
                      </a:lnTo>
                      <a:lnTo>
                        <a:pt x="465" y="180"/>
                      </a:lnTo>
                      <a:lnTo>
                        <a:pt x="445" y="179"/>
                      </a:lnTo>
                      <a:lnTo>
                        <a:pt x="453" y="159"/>
                      </a:lnTo>
                      <a:lnTo>
                        <a:pt x="427" y="163"/>
                      </a:lnTo>
                      <a:lnTo>
                        <a:pt x="410" y="172"/>
                      </a:lnTo>
                      <a:lnTo>
                        <a:pt x="391" y="182"/>
                      </a:lnTo>
                      <a:lnTo>
                        <a:pt x="367" y="183"/>
                      </a:lnTo>
                      <a:lnTo>
                        <a:pt x="346" y="181"/>
                      </a:lnTo>
                      <a:lnTo>
                        <a:pt x="328" y="174"/>
                      </a:lnTo>
                      <a:lnTo>
                        <a:pt x="310" y="166"/>
                      </a:lnTo>
                      <a:lnTo>
                        <a:pt x="287" y="162"/>
                      </a:lnTo>
                      <a:lnTo>
                        <a:pt x="269" y="164"/>
                      </a:lnTo>
                      <a:lnTo>
                        <a:pt x="260" y="177"/>
                      </a:lnTo>
                      <a:lnTo>
                        <a:pt x="248" y="186"/>
                      </a:lnTo>
                      <a:lnTo>
                        <a:pt x="236" y="200"/>
                      </a:lnTo>
                      <a:lnTo>
                        <a:pt x="226" y="221"/>
                      </a:lnTo>
                      <a:lnTo>
                        <a:pt x="217" y="239"/>
                      </a:lnTo>
                      <a:lnTo>
                        <a:pt x="208" y="270"/>
                      </a:lnTo>
                      <a:lnTo>
                        <a:pt x="196" y="316"/>
                      </a:lnTo>
                      <a:lnTo>
                        <a:pt x="184" y="361"/>
                      </a:lnTo>
                      <a:lnTo>
                        <a:pt x="171" y="389"/>
                      </a:lnTo>
                      <a:lnTo>
                        <a:pt x="133" y="465"/>
                      </a:lnTo>
                      <a:lnTo>
                        <a:pt x="135" y="448"/>
                      </a:lnTo>
                      <a:lnTo>
                        <a:pt x="137" y="433"/>
                      </a:lnTo>
                      <a:lnTo>
                        <a:pt x="140" y="423"/>
                      </a:lnTo>
                      <a:lnTo>
                        <a:pt x="144" y="399"/>
                      </a:lnTo>
                      <a:lnTo>
                        <a:pt x="132" y="414"/>
                      </a:lnTo>
                      <a:lnTo>
                        <a:pt x="124" y="425"/>
                      </a:lnTo>
                      <a:lnTo>
                        <a:pt x="118" y="437"/>
                      </a:lnTo>
                      <a:lnTo>
                        <a:pt x="114" y="449"/>
                      </a:lnTo>
                      <a:lnTo>
                        <a:pt x="110" y="461"/>
                      </a:lnTo>
                      <a:lnTo>
                        <a:pt x="109" y="471"/>
                      </a:lnTo>
                      <a:lnTo>
                        <a:pt x="109" y="489"/>
                      </a:lnTo>
                      <a:lnTo>
                        <a:pt x="110" y="503"/>
                      </a:lnTo>
                      <a:lnTo>
                        <a:pt x="114" y="515"/>
                      </a:lnTo>
                      <a:lnTo>
                        <a:pt x="116" y="521"/>
                      </a:lnTo>
                      <a:lnTo>
                        <a:pt x="119" y="535"/>
                      </a:lnTo>
                      <a:lnTo>
                        <a:pt x="120" y="548"/>
                      </a:lnTo>
                    </a:path>
                  </a:pathLst>
                </a:custGeom>
                <a:noFill/>
                <a:ln w="4763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n-ZA" sz="1050"/>
                </a:p>
              </p:txBody>
            </p:sp>
          </p:grpSp>
        </p:grpSp>
      </p:grpSp>
      <p:sp>
        <p:nvSpPr>
          <p:cNvPr id="163" name="Text Box 277"/>
          <p:cNvSpPr txBox="1">
            <a:spLocks noChangeArrowheads="1"/>
          </p:cNvSpPr>
          <p:nvPr/>
        </p:nvSpPr>
        <p:spPr bwMode="auto">
          <a:xfrm>
            <a:off x="5487988" y="1557338"/>
            <a:ext cx="3080098" cy="130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40000"/>
              </a:spcBef>
              <a:buFontTx/>
              <a:buNone/>
            </a:pPr>
            <a:r>
              <a:rPr lang="en-US" altLang="en-US" sz="1800" dirty="0">
                <a:solidFill>
                  <a:srgbClr val="FF0000"/>
                </a:solidFill>
              </a:rPr>
              <a:t>You used too much time because of poorly trained workers and poor supervision.</a:t>
            </a:r>
          </a:p>
          <a:p>
            <a:pPr>
              <a:spcBef>
                <a:spcPct val="0"/>
              </a:spcBef>
              <a:buFontTx/>
              <a:buNone/>
            </a:pPr>
            <a:endParaRPr lang="en-GB" alt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20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25807"/>
            <a:ext cx="9144000" cy="636439"/>
          </a:xfrm>
        </p:spPr>
        <p:txBody>
          <a:bodyPr>
            <a:noAutofit/>
          </a:bodyPr>
          <a:lstStyle/>
          <a:p>
            <a:r>
              <a:rPr lang="en-ZA" sz="3200" dirty="0" smtClean="0"/>
              <a:t>Variance analysis and management by exception</a:t>
            </a:r>
            <a:endParaRPr lang="en-ZA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38</a:t>
            </a:fld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695150" y="702979"/>
            <a:ext cx="7844551" cy="4054017"/>
            <a:chOff x="694536" y="1689100"/>
            <a:chExt cx="8144664" cy="4643439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5130800" y="1689100"/>
              <a:ext cx="3708400" cy="4622800"/>
            </a:xfrm>
            <a:prstGeom prst="rect">
              <a:avLst/>
            </a:prstGeom>
            <a:solidFill>
              <a:schemeClr val="folHlink"/>
            </a:solidFill>
            <a:ln w="254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5043488" y="4421188"/>
              <a:ext cx="3578225" cy="1827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lvl="1" algn="ctr">
                <a:lnSpc>
                  <a:spcPct val="95000"/>
                </a:lnSpc>
                <a:buFontTx/>
                <a:buNone/>
              </a:pPr>
              <a:r>
                <a:rPr lang="en-US" alt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Larger variances, in monetary amount or as a percentage of the standard, are investigated first.  </a:t>
              </a: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694536" y="1709739"/>
              <a:ext cx="3708400" cy="4622800"/>
            </a:xfrm>
            <a:prstGeom prst="rect">
              <a:avLst/>
            </a:prstGeom>
            <a:solidFill>
              <a:schemeClr val="folHlink"/>
            </a:solidFill>
            <a:ln w="254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776288" y="4683125"/>
              <a:ext cx="3578225" cy="807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buFontTx/>
                <a:buNone/>
              </a:pPr>
              <a:r>
                <a:rPr lang="en-US" altLang="en-US" sz="2000" b="1" dirty="0">
                  <a:solidFill>
                    <a:schemeClr val="bg1"/>
                  </a:solidFill>
                  <a:latin typeface="Arial" panose="020B0604020202020204" pitchFamily="34" charset="0"/>
                </a:rPr>
                <a:t>How do I know which variances to  investigate? </a:t>
              </a:r>
            </a:p>
          </p:txBody>
        </p:sp>
        <p:grpSp>
          <p:nvGrpSpPr>
            <p:cNvPr id="9" name="Group 98"/>
            <p:cNvGrpSpPr>
              <a:grpSpLocks/>
            </p:cNvGrpSpPr>
            <p:nvPr/>
          </p:nvGrpSpPr>
          <p:grpSpPr bwMode="auto">
            <a:xfrm>
              <a:off x="869950" y="2084388"/>
              <a:ext cx="3271838" cy="2079625"/>
              <a:chOff x="548" y="1313"/>
              <a:chExt cx="2061" cy="1310"/>
            </a:xfrm>
          </p:grpSpPr>
          <p:sp>
            <p:nvSpPr>
              <p:cNvPr id="49" name="Freeform 9"/>
              <p:cNvSpPr>
                <a:spLocks/>
              </p:cNvSpPr>
              <p:nvPr/>
            </p:nvSpPr>
            <p:spPr bwMode="auto">
              <a:xfrm>
                <a:off x="548" y="1492"/>
                <a:ext cx="2061" cy="1131"/>
              </a:xfrm>
              <a:custGeom>
                <a:avLst/>
                <a:gdLst>
                  <a:gd name="T0" fmla="*/ 0 w 14424"/>
                  <a:gd name="T1" fmla="*/ 0 h 6786"/>
                  <a:gd name="T2" fmla="*/ 0 w 14424"/>
                  <a:gd name="T3" fmla="*/ 0 h 6786"/>
                  <a:gd name="T4" fmla="*/ 0 w 14424"/>
                  <a:gd name="T5" fmla="*/ 0 h 6786"/>
                  <a:gd name="T6" fmla="*/ 0 w 14424"/>
                  <a:gd name="T7" fmla="*/ 0 h 6786"/>
                  <a:gd name="T8" fmla="*/ 0 w 14424"/>
                  <a:gd name="T9" fmla="*/ 0 h 6786"/>
                  <a:gd name="T10" fmla="*/ 0 w 14424"/>
                  <a:gd name="T11" fmla="*/ 0 h 6786"/>
                  <a:gd name="T12" fmla="*/ 0 w 14424"/>
                  <a:gd name="T13" fmla="*/ 0 h 6786"/>
                  <a:gd name="T14" fmla="*/ 0 w 14424"/>
                  <a:gd name="T15" fmla="*/ 0 h 6786"/>
                  <a:gd name="T16" fmla="*/ 0 w 14424"/>
                  <a:gd name="T17" fmla="*/ 0 h 6786"/>
                  <a:gd name="T18" fmla="*/ 0 w 14424"/>
                  <a:gd name="T19" fmla="*/ 0 h 6786"/>
                  <a:gd name="T20" fmla="*/ 0 w 14424"/>
                  <a:gd name="T21" fmla="*/ 0 h 6786"/>
                  <a:gd name="T22" fmla="*/ 0 w 14424"/>
                  <a:gd name="T23" fmla="*/ 0 h 6786"/>
                  <a:gd name="T24" fmla="*/ 0 w 14424"/>
                  <a:gd name="T25" fmla="*/ 0 h 6786"/>
                  <a:gd name="T26" fmla="*/ 0 w 14424"/>
                  <a:gd name="T27" fmla="*/ 0 h 6786"/>
                  <a:gd name="T28" fmla="*/ 0 w 14424"/>
                  <a:gd name="T29" fmla="*/ 0 h 6786"/>
                  <a:gd name="T30" fmla="*/ 0 w 14424"/>
                  <a:gd name="T31" fmla="*/ 0 h 6786"/>
                  <a:gd name="T32" fmla="*/ 0 w 14424"/>
                  <a:gd name="T33" fmla="*/ 0 h 6786"/>
                  <a:gd name="T34" fmla="*/ 0 w 14424"/>
                  <a:gd name="T35" fmla="*/ 0 h 6786"/>
                  <a:gd name="T36" fmla="*/ 0 w 14424"/>
                  <a:gd name="T37" fmla="*/ 0 h 6786"/>
                  <a:gd name="T38" fmla="*/ 0 w 14424"/>
                  <a:gd name="T39" fmla="*/ 0 h 6786"/>
                  <a:gd name="T40" fmla="*/ 0 w 14424"/>
                  <a:gd name="T41" fmla="*/ 0 h 6786"/>
                  <a:gd name="T42" fmla="*/ 0 w 14424"/>
                  <a:gd name="T43" fmla="*/ 0 h 6786"/>
                  <a:gd name="T44" fmla="*/ 0 w 14424"/>
                  <a:gd name="T45" fmla="*/ 0 h 6786"/>
                  <a:gd name="T46" fmla="*/ 0 w 14424"/>
                  <a:gd name="T47" fmla="*/ 0 h 6786"/>
                  <a:gd name="T48" fmla="*/ 0 w 14424"/>
                  <a:gd name="T49" fmla="*/ 0 h 6786"/>
                  <a:gd name="T50" fmla="*/ 0 w 14424"/>
                  <a:gd name="T51" fmla="*/ 0 h 6786"/>
                  <a:gd name="T52" fmla="*/ 0 w 14424"/>
                  <a:gd name="T53" fmla="*/ 0 h 6786"/>
                  <a:gd name="T54" fmla="*/ 0 w 14424"/>
                  <a:gd name="T55" fmla="*/ 0 h 6786"/>
                  <a:gd name="T56" fmla="*/ 0 w 14424"/>
                  <a:gd name="T57" fmla="*/ 0 h 6786"/>
                  <a:gd name="T58" fmla="*/ 0 w 14424"/>
                  <a:gd name="T59" fmla="*/ 0 h 6786"/>
                  <a:gd name="T60" fmla="*/ 0 w 14424"/>
                  <a:gd name="T61" fmla="*/ 0 h 6786"/>
                  <a:gd name="T62" fmla="*/ 0 w 14424"/>
                  <a:gd name="T63" fmla="*/ 0 h 6786"/>
                  <a:gd name="T64" fmla="*/ 0 w 14424"/>
                  <a:gd name="T65" fmla="*/ 0 h 6786"/>
                  <a:gd name="T66" fmla="*/ 0 w 14424"/>
                  <a:gd name="T67" fmla="*/ 0 h 6786"/>
                  <a:gd name="T68" fmla="*/ 0 w 14424"/>
                  <a:gd name="T69" fmla="*/ 0 h 6786"/>
                  <a:gd name="T70" fmla="*/ 0 w 14424"/>
                  <a:gd name="T71" fmla="*/ 0 h 6786"/>
                  <a:gd name="T72" fmla="*/ 0 w 14424"/>
                  <a:gd name="T73" fmla="*/ 0 h 6786"/>
                  <a:gd name="T74" fmla="*/ 0 w 14424"/>
                  <a:gd name="T75" fmla="*/ 0 h 6786"/>
                  <a:gd name="T76" fmla="*/ 0 w 14424"/>
                  <a:gd name="T77" fmla="*/ 0 h 6786"/>
                  <a:gd name="T78" fmla="*/ 0 w 14424"/>
                  <a:gd name="T79" fmla="*/ 0 h 6786"/>
                  <a:gd name="T80" fmla="*/ 0 w 14424"/>
                  <a:gd name="T81" fmla="*/ 0 h 6786"/>
                  <a:gd name="T82" fmla="*/ 0 w 14424"/>
                  <a:gd name="T83" fmla="*/ 0 h 6786"/>
                  <a:gd name="T84" fmla="*/ 0 w 14424"/>
                  <a:gd name="T85" fmla="*/ 0 h 6786"/>
                  <a:gd name="T86" fmla="*/ 0 w 14424"/>
                  <a:gd name="T87" fmla="*/ 0 h 6786"/>
                  <a:gd name="T88" fmla="*/ 0 w 14424"/>
                  <a:gd name="T89" fmla="*/ 0 h 6786"/>
                  <a:gd name="T90" fmla="*/ 0 w 14424"/>
                  <a:gd name="T91" fmla="*/ 0 h 6786"/>
                  <a:gd name="T92" fmla="*/ 0 w 14424"/>
                  <a:gd name="T93" fmla="*/ 0 h 6786"/>
                  <a:gd name="T94" fmla="*/ 0 w 14424"/>
                  <a:gd name="T95" fmla="*/ 0 h 6786"/>
                  <a:gd name="T96" fmla="*/ 0 w 14424"/>
                  <a:gd name="T97" fmla="*/ 0 h 6786"/>
                  <a:gd name="T98" fmla="*/ 0 w 14424"/>
                  <a:gd name="T99" fmla="*/ 0 h 6786"/>
                  <a:gd name="T100" fmla="*/ 0 w 14424"/>
                  <a:gd name="T101" fmla="*/ 0 h 6786"/>
                  <a:gd name="T102" fmla="*/ 0 w 14424"/>
                  <a:gd name="T103" fmla="*/ 0 h 6786"/>
                  <a:gd name="T104" fmla="*/ 0 w 14424"/>
                  <a:gd name="T105" fmla="*/ 0 h 6786"/>
                  <a:gd name="T106" fmla="*/ 0 w 14424"/>
                  <a:gd name="T107" fmla="*/ 0 h 6786"/>
                  <a:gd name="T108" fmla="*/ 0 w 14424"/>
                  <a:gd name="T109" fmla="*/ 0 h 6786"/>
                  <a:gd name="T110" fmla="*/ 0 w 14424"/>
                  <a:gd name="T111" fmla="*/ 0 h 6786"/>
                  <a:gd name="T112" fmla="*/ 0 w 14424"/>
                  <a:gd name="T113" fmla="*/ 0 h 6786"/>
                  <a:gd name="T114" fmla="*/ 0 w 14424"/>
                  <a:gd name="T115" fmla="*/ 0 h 6786"/>
                  <a:gd name="T116" fmla="*/ 0 w 14424"/>
                  <a:gd name="T117" fmla="*/ 0 h 6786"/>
                  <a:gd name="T118" fmla="*/ 0 w 14424"/>
                  <a:gd name="T119" fmla="*/ 0 h 6786"/>
                  <a:gd name="T120" fmla="*/ 0 w 14424"/>
                  <a:gd name="T121" fmla="*/ 0 h 678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4424"/>
                  <a:gd name="T184" fmla="*/ 0 h 6786"/>
                  <a:gd name="T185" fmla="*/ 14424 w 14424"/>
                  <a:gd name="T186" fmla="*/ 6786 h 678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4424" h="6786">
                    <a:moveTo>
                      <a:pt x="878" y="2848"/>
                    </a:moveTo>
                    <a:lnTo>
                      <a:pt x="1206" y="3502"/>
                    </a:lnTo>
                    <a:lnTo>
                      <a:pt x="732" y="3356"/>
                    </a:lnTo>
                    <a:lnTo>
                      <a:pt x="1090" y="3896"/>
                    </a:lnTo>
                    <a:lnTo>
                      <a:pt x="793" y="3827"/>
                    </a:lnTo>
                    <a:lnTo>
                      <a:pt x="1024" y="4187"/>
                    </a:lnTo>
                    <a:lnTo>
                      <a:pt x="646" y="4078"/>
                    </a:lnTo>
                    <a:lnTo>
                      <a:pt x="326" y="3930"/>
                    </a:lnTo>
                    <a:lnTo>
                      <a:pt x="231" y="3827"/>
                    </a:lnTo>
                    <a:lnTo>
                      <a:pt x="355" y="4112"/>
                    </a:lnTo>
                    <a:lnTo>
                      <a:pt x="589" y="4471"/>
                    </a:lnTo>
                    <a:lnTo>
                      <a:pt x="823" y="4767"/>
                    </a:lnTo>
                    <a:lnTo>
                      <a:pt x="1090" y="5053"/>
                    </a:lnTo>
                    <a:lnTo>
                      <a:pt x="969" y="5092"/>
                    </a:lnTo>
                    <a:lnTo>
                      <a:pt x="498" y="5053"/>
                    </a:lnTo>
                    <a:lnTo>
                      <a:pt x="26" y="4947"/>
                    </a:lnTo>
                    <a:lnTo>
                      <a:pt x="259" y="5232"/>
                    </a:lnTo>
                    <a:lnTo>
                      <a:pt x="619" y="5523"/>
                    </a:lnTo>
                    <a:lnTo>
                      <a:pt x="793" y="5629"/>
                    </a:lnTo>
                    <a:lnTo>
                      <a:pt x="646" y="5739"/>
                    </a:lnTo>
                    <a:lnTo>
                      <a:pt x="326" y="5810"/>
                    </a:lnTo>
                    <a:lnTo>
                      <a:pt x="619" y="6097"/>
                    </a:lnTo>
                    <a:lnTo>
                      <a:pt x="0" y="6170"/>
                    </a:lnTo>
                    <a:lnTo>
                      <a:pt x="326" y="6384"/>
                    </a:lnTo>
                    <a:lnTo>
                      <a:pt x="765" y="6570"/>
                    </a:lnTo>
                    <a:lnTo>
                      <a:pt x="1238" y="6680"/>
                    </a:lnTo>
                    <a:lnTo>
                      <a:pt x="1324" y="6786"/>
                    </a:lnTo>
                    <a:lnTo>
                      <a:pt x="13632" y="6786"/>
                    </a:lnTo>
                    <a:lnTo>
                      <a:pt x="13984" y="6530"/>
                    </a:lnTo>
                    <a:lnTo>
                      <a:pt x="14397" y="6205"/>
                    </a:lnTo>
                    <a:lnTo>
                      <a:pt x="13984" y="6097"/>
                    </a:lnTo>
                    <a:lnTo>
                      <a:pt x="13600" y="5953"/>
                    </a:lnTo>
                    <a:lnTo>
                      <a:pt x="13368" y="5810"/>
                    </a:lnTo>
                    <a:lnTo>
                      <a:pt x="14424" y="4947"/>
                    </a:lnTo>
                    <a:lnTo>
                      <a:pt x="14161" y="4873"/>
                    </a:lnTo>
                    <a:lnTo>
                      <a:pt x="13834" y="4616"/>
                    </a:lnTo>
                    <a:lnTo>
                      <a:pt x="13984" y="4366"/>
                    </a:lnTo>
                    <a:lnTo>
                      <a:pt x="14068" y="3972"/>
                    </a:lnTo>
                    <a:lnTo>
                      <a:pt x="13513" y="4293"/>
                    </a:lnTo>
                    <a:lnTo>
                      <a:pt x="13568" y="3896"/>
                    </a:lnTo>
                    <a:lnTo>
                      <a:pt x="13214" y="3972"/>
                    </a:lnTo>
                    <a:lnTo>
                      <a:pt x="13277" y="3610"/>
                    </a:lnTo>
                    <a:lnTo>
                      <a:pt x="13131" y="3790"/>
                    </a:lnTo>
                    <a:lnTo>
                      <a:pt x="12834" y="3972"/>
                    </a:lnTo>
                    <a:lnTo>
                      <a:pt x="12748" y="3972"/>
                    </a:lnTo>
                    <a:lnTo>
                      <a:pt x="12803" y="3610"/>
                    </a:lnTo>
                    <a:lnTo>
                      <a:pt x="12630" y="3752"/>
                    </a:lnTo>
                    <a:lnTo>
                      <a:pt x="12420" y="3896"/>
                    </a:lnTo>
                    <a:lnTo>
                      <a:pt x="11953" y="4006"/>
                    </a:lnTo>
                    <a:lnTo>
                      <a:pt x="11926" y="3720"/>
                    </a:lnTo>
                    <a:lnTo>
                      <a:pt x="12038" y="3465"/>
                    </a:lnTo>
                    <a:lnTo>
                      <a:pt x="11926" y="3289"/>
                    </a:lnTo>
                    <a:lnTo>
                      <a:pt x="12130" y="3177"/>
                    </a:lnTo>
                    <a:lnTo>
                      <a:pt x="11926" y="3034"/>
                    </a:lnTo>
                    <a:lnTo>
                      <a:pt x="12157" y="2529"/>
                    </a:lnTo>
                    <a:lnTo>
                      <a:pt x="11832" y="2274"/>
                    </a:lnTo>
                    <a:lnTo>
                      <a:pt x="12072" y="2130"/>
                    </a:lnTo>
                    <a:lnTo>
                      <a:pt x="11980" y="1985"/>
                    </a:lnTo>
                    <a:lnTo>
                      <a:pt x="11980" y="1842"/>
                    </a:lnTo>
                    <a:lnTo>
                      <a:pt x="12303" y="1628"/>
                    </a:lnTo>
                    <a:lnTo>
                      <a:pt x="11980" y="1337"/>
                    </a:lnTo>
                    <a:lnTo>
                      <a:pt x="12038" y="934"/>
                    </a:lnTo>
                    <a:lnTo>
                      <a:pt x="11926" y="651"/>
                    </a:lnTo>
                    <a:lnTo>
                      <a:pt x="11980" y="396"/>
                    </a:lnTo>
                    <a:lnTo>
                      <a:pt x="11275" y="503"/>
                    </a:lnTo>
                    <a:lnTo>
                      <a:pt x="10327" y="503"/>
                    </a:lnTo>
                    <a:lnTo>
                      <a:pt x="9656" y="471"/>
                    </a:lnTo>
                    <a:lnTo>
                      <a:pt x="9740" y="1012"/>
                    </a:lnTo>
                    <a:lnTo>
                      <a:pt x="9212" y="1078"/>
                    </a:lnTo>
                    <a:lnTo>
                      <a:pt x="8625" y="1153"/>
                    </a:lnTo>
                    <a:lnTo>
                      <a:pt x="8775" y="719"/>
                    </a:lnTo>
                    <a:lnTo>
                      <a:pt x="8625" y="757"/>
                    </a:lnTo>
                    <a:lnTo>
                      <a:pt x="8737" y="361"/>
                    </a:lnTo>
                    <a:lnTo>
                      <a:pt x="8538" y="431"/>
                    </a:lnTo>
                    <a:lnTo>
                      <a:pt x="8538" y="216"/>
                    </a:lnTo>
                    <a:lnTo>
                      <a:pt x="7948" y="541"/>
                    </a:lnTo>
                    <a:lnTo>
                      <a:pt x="7597" y="687"/>
                    </a:lnTo>
                    <a:lnTo>
                      <a:pt x="6417" y="757"/>
                    </a:lnTo>
                    <a:lnTo>
                      <a:pt x="5945" y="651"/>
                    </a:lnTo>
                    <a:lnTo>
                      <a:pt x="5416" y="431"/>
                    </a:lnTo>
                    <a:lnTo>
                      <a:pt x="5503" y="651"/>
                    </a:lnTo>
                    <a:lnTo>
                      <a:pt x="5241" y="577"/>
                    </a:lnTo>
                    <a:lnTo>
                      <a:pt x="5447" y="973"/>
                    </a:lnTo>
                    <a:lnTo>
                      <a:pt x="5241" y="973"/>
                    </a:lnTo>
                    <a:lnTo>
                      <a:pt x="5329" y="1303"/>
                    </a:lnTo>
                    <a:lnTo>
                      <a:pt x="5263" y="1303"/>
                    </a:lnTo>
                    <a:lnTo>
                      <a:pt x="5329" y="1412"/>
                    </a:lnTo>
                    <a:lnTo>
                      <a:pt x="4974" y="1444"/>
                    </a:lnTo>
                    <a:lnTo>
                      <a:pt x="4474" y="1303"/>
                    </a:lnTo>
                    <a:lnTo>
                      <a:pt x="4474" y="1153"/>
                    </a:lnTo>
                    <a:lnTo>
                      <a:pt x="4591" y="934"/>
                    </a:lnTo>
                    <a:lnTo>
                      <a:pt x="4474" y="867"/>
                    </a:lnTo>
                    <a:lnTo>
                      <a:pt x="4474" y="719"/>
                    </a:lnTo>
                    <a:lnTo>
                      <a:pt x="4619" y="577"/>
                    </a:lnTo>
                    <a:lnTo>
                      <a:pt x="4443" y="361"/>
                    </a:lnTo>
                    <a:lnTo>
                      <a:pt x="4591" y="33"/>
                    </a:lnTo>
                    <a:lnTo>
                      <a:pt x="3380" y="361"/>
                    </a:lnTo>
                    <a:lnTo>
                      <a:pt x="3091" y="361"/>
                    </a:lnTo>
                    <a:lnTo>
                      <a:pt x="2680" y="323"/>
                    </a:lnTo>
                    <a:lnTo>
                      <a:pt x="2382" y="256"/>
                    </a:lnTo>
                    <a:lnTo>
                      <a:pt x="2061" y="0"/>
                    </a:lnTo>
                    <a:lnTo>
                      <a:pt x="1971" y="216"/>
                    </a:lnTo>
                    <a:lnTo>
                      <a:pt x="1971" y="361"/>
                    </a:lnTo>
                    <a:lnTo>
                      <a:pt x="2116" y="719"/>
                    </a:lnTo>
                    <a:lnTo>
                      <a:pt x="1942" y="719"/>
                    </a:lnTo>
                    <a:lnTo>
                      <a:pt x="2029" y="1118"/>
                    </a:lnTo>
                    <a:lnTo>
                      <a:pt x="1942" y="1118"/>
                    </a:lnTo>
                    <a:lnTo>
                      <a:pt x="2116" y="1482"/>
                    </a:lnTo>
                    <a:lnTo>
                      <a:pt x="2029" y="1517"/>
                    </a:lnTo>
                    <a:lnTo>
                      <a:pt x="2029" y="1771"/>
                    </a:lnTo>
                    <a:lnTo>
                      <a:pt x="2116" y="1985"/>
                    </a:lnTo>
                    <a:lnTo>
                      <a:pt x="2029" y="2130"/>
                    </a:lnTo>
                    <a:lnTo>
                      <a:pt x="2029" y="2313"/>
                    </a:lnTo>
                    <a:lnTo>
                      <a:pt x="2175" y="2529"/>
                    </a:lnTo>
                    <a:lnTo>
                      <a:pt x="2175" y="2635"/>
                    </a:lnTo>
                    <a:lnTo>
                      <a:pt x="2061" y="2886"/>
                    </a:lnTo>
                    <a:lnTo>
                      <a:pt x="2175" y="3431"/>
                    </a:lnTo>
                    <a:lnTo>
                      <a:pt x="2116" y="3610"/>
                    </a:lnTo>
                    <a:lnTo>
                      <a:pt x="1588" y="3431"/>
                    </a:lnTo>
                    <a:lnTo>
                      <a:pt x="1324" y="3289"/>
                    </a:lnTo>
                    <a:lnTo>
                      <a:pt x="1143" y="3105"/>
                    </a:lnTo>
                    <a:lnTo>
                      <a:pt x="878" y="284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0" name="Freeform 10"/>
              <p:cNvSpPr>
                <a:spLocks/>
              </p:cNvSpPr>
              <p:nvPr/>
            </p:nvSpPr>
            <p:spPr bwMode="auto">
              <a:xfrm>
                <a:off x="948" y="1630"/>
                <a:ext cx="55" cy="60"/>
              </a:xfrm>
              <a:custGeom>
                <a:avLst/>
                <a:gdLst>
                  <a:gd name="T0" fmla="*/ 0 w 386"/>
                  <a:gd name="T1" fmla="*/ 0 h 361"/>
                  <a:gd name="T2" fmla="*/ 0 w 386"/>
                  <a:gd name="T3" fmla="*/ 0 h 361"/>
                  <a:gd name="T4" fmla="*/ 0 w 386"/>
                  <a:gd name="T5" fmla="*/ 0 h 361"/>
                  <a:gd name="T6" fmla="*/ 0 w 386"/>
                  <a:gd name="T7" fmla="*/ 0 h 361"/>
                  <a:gd name="T8" fmla="*/ 0 w 386"/>
                  <a:gd name="T9" fmla="*/ 0 h 3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86"/>
                  <a:gd name="T16" fmla="*/ 0 h 361"/>
                  <a:gd name="T17" fmla="*/ 386 w 386"/>
                  <a:gd name="T18" fmla="*/ 361 h 3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86" h="361">
                    <a:moveTo>
                      <a:pt x="0" y="184"/>
                    </a:moveTo>
                    <a:lnTo>
                      <a:pt x="58" y="361"/>
                    </a:lnTo>
                    <a:lnTo>
                      <a:pt x="386" y="0"/>
                    </a:lnTo>
                    <a:lnTo>
                      <a:pt x="178" y="0"/>
                    </a:lnTo>
                    <a:lnTo>
                      <a:pt x="0" y="184"/>
                    </a:lnTo>
                    <a:close/>
                  </a:path>
                </a:pathLst>
              </a:custGeom>
              <a:solidFill>
                <a:srgbClr val="B5B5B5"/>
              </a:solidFill>
              <a:ln w="0">
                <a:solidFill>
                  <a:srgbClr val="B5B5B5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1" name="Freeform 11"/>
              <p:cNvSpPr>
                <a:spLocks/>
              </p:cNvSpPr>
              <p:nvPr/>
            </p:nvSpPr>
            <p:spPr bwMode="auto">
              <a:xfrm>
                <a:off x="1188" y="1954"/>
                <a:ext cx="30" cy="24"/>
              </a:xfrm>
              <a:custGeom>
                <a:avLst/>
                <a:gdLst>
                  <a:gd name="T0" fmla="*/ 0 w 210"/>
                  <a:gd name="T1" fmla="*/ 0 h 143"/>
                  <a:gd name="T2" fmla="*/ 0 w 210"/>
                  <a:gd name="T3" fmla="*/ 0 h 143"/>
                  <a:gd name="T4" fmla="*/ 0 w 210"/>
                  <a:gd name="T5" fmla="*/ 0 h 143"/>
                  <a:gd name="T6" fmla="*/ 0 w 210"/>
                  <a:gd name="T7" fmla="*/ 0 h 143"/>
                  <a:gd name="T8" fmla="*/ 0 w 210"/>
                  <a:gd name="T9" fmla="*/ 0 h 1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10"/>
                  <a:gd name="T16" fmla="*/ 0 h 143"/>
                  <a:gd name="T17" fmla="*/ 210 w 210"/>
                  <a:gd name="T18" fmla="*/ 143 h 1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10" h="143">
                    <a:moveTo>
                      <a:pt x="0" y="72"/>
                    </a:moveTo>
                    <a:lnTo>
                      <a:pt x="27" y="143"/>
                    </a:lnTo>
                    <a:lnTo>
                      <a:pt x="210" y="0"/>
                    </a:lnTo>
                    <a:lnTo>
                      <a:pt x="90" y="0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B5B5B5"/>
              </a:solidFill>
              <a:ln w="0">
                <a:solidFill>
                  <a:srgbClr val="B5B5B5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2" name="Freeform 12"/>
              <p:cNvSpPr>
                <a:spLocks/>
              </p:cNvSpPr>
              <p:nvPr/>
            </p:nvSpPr>
            <p:spPr bwMode="auto">
              <a:xfrm>
                <a:off x="1516" y="2051"/>
                <a:ext cx="75" cy="66"/>
              </a:xfrm>
              <a:custGeom>
                <a:avLst/>
                <a:gdLst>
                  <a:gd name="T0" fmla="*/ 0 w 528"/>
                  <a:gd name="T1" fmla="*/ 0 h 396"/>
                  <a:gd name="T2" fmla="*/ 0 w 528"/>
                  <a:gd name="T3" fmla="*/ 0 h 396"/>
                  <a:gd name="T4" fmla="*/ 0 w 528"/>
                  <a:gd name="T5" fmla="*/ 0 h 396"/>
                  <a:gd name="T6" fmla="*/ 0 w 528"/>
                  <a:gd name="T7" fmla="*/ 0 h 396"/>
                  <a:gd name="T8" fmla="*/ 0 w 528"/>
                  <a:gd name="T9" fmla="*/ 0 h 396"/>
                  <a:gd name="T10" fmla="*/ 0 w 528"/>
                  <a:gd name="T11" fmla="*/ 0 h 396"/>
                  <a:gd name="T12" fmla="*/ 0 w 528"/>
                  <a:gd name="T13" fmla="*/ 0 h 396"/>
                  <a:gd name="T14" fmla="*/ 0 w 528"/>
                  <a:gd name="T15" fmla="*/ 0 h 39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28"/>
                  <a:gd name="T25" fmla="*/ 0 h 396"/>
                  <a:gd name="T26" fmla="*/ 528 w 528"/>
                  <a:gd name="T27" fmla="*/ 396 h 39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28" h="396">
                    <a:moveTo>
                      <a:pt x="528" y="0"/>
                    </a:moveTo>
                    <a:lnTo>
                      <a:pt x="290" y="75"/>
                    </a:lnTo>
                    <a:lnTo>
                      <a:pt x="203" y="181"/>
                    </a:lnTo>
                    <a:lnTo>
                      <a:pt x="145" y="396"/>
                    </a:lnTo>
                    <a:lnTo>
                      <a:pt x="0" y="325"/>
                    </a:lnTo>
                    <a:lnTo>
                      <a:pt x="111" y="146"/>
                    </a:lnTo>
                    <a:lnTo>
                      <a:pt x="266" y="39"/>
                    </a:lnTo>
                    <a:lnTo>
                      <a:pt x="528" y="0"/>
                    </a:lnTo>
                    <a:close/>
                  </a:path>
                </a:pathLst>
              </a:custGeom>
              <a:solidFill>
                <a:srgbClr val="B5B5B5"/>
              </a:solidFill>
              <a:ln w="0">
                <a:solidFill>
                  <a:srgbClr val="B5B5B5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3" name="Freeform 13"/>
              <p:cNvSpPr>
                <a:spLocks/>
              </p:cNvSpPr>
              <p:nvPr/>
            </p:nvSpPr>
            <p:spPr bwMode="auto">
              <a:xfrm>
                <a:off x="1764" y="1810"/>
                <a:ext cx="76" cy="61"/>
              </a:xfrm>
              <a:custGeom>
                <a:avLst/>
                <a:gdLst>
                  <a:gd name="T0" fmla="*/ 0 w 534"/>
                  <a:gd name="T1" fmla="*/ 0 h 361"/>
                  <a:gd name="T2" fmla="*/ 0 w 534"/>
                  <a:gd name="T3" fmla="*/ 0 h 361"/>
                  <a:gd name="T4" fmla="*/ 0 w 534"/>
                  <a:gd name="T5" fmla="*/ 0 h 361"/>
                  <a:gd name="T6" fmla="*/ 0 w 534"/>
                  <a:gd name="T7" fmla="*/ 0 h 361"/>
                  <a:gd name="T8" fmla="*/ 0 w 534"/>
                  <a:gd name="T9" fmla="*/ 0 h 361"/>
                  <a:gd name="T10" fmla="*/ 0 w 534"/>
                  <a:gd name="T11" fmla="*/ 0 h 3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34"/>
                  <a:gd name="T19" fmla="*/ 0 h 361"/>
                  <a:gd name="T20" fmla="*/ 534 w 534"/>
                  <a:gd name="T21" fmla="*/ 361 h 36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34" h="361">
                    <a:moveTo>
                      <a:pt x="0" y="251"/>
                    </a:moveTo>
                    <a:lnTo>
                      <a:pt x="87" y="361"/>
                    </a:lnTo>
                    <a:lnTo>
                      <a:pt x="231" y="217"/>
                    </a:lnTo>
                    <a:lnTo>
                      <a:pt x="534" y="0"/>
                    </a:lnTo>
                    <a:lnTo>
                      <a:pt x="297" y="0"/>
                    </a:lnTo>
                    <a:lnTo>
                      <a:pt x="0" y="251"/>
                    </a:lnTo>
                    <a:close/>
                  </a:path>
                </a:pathLst>
              </a:custGeom>
              <a:solidFill>
                <a:srgbClr val="B5B5B5"/>
              </a:solidFill>
              <a:ln w="0">
                <a:solidFill>
                  <a:srgbClr val="B5B5B5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4" name="Freeform 14"/>
              <p:cNvSpPr>
                <a:spLocks/>
              </p:cNvSpPr>
              <p:nvPr/>
            </p:nvSpPr>
            <p:spPr bwMode="auto">
              <a:xfrm>
                <a:off x="1957" y="1937"/>
                <a:ext cx="34" cy="79"/>
              </a:xfrm>
              <a:custGeom>
                <a:avLst/>
                <a:gdLst>
                  <a:gd name="T0" fmla="*/ 0 w 236"/>
                  <a:gd name="T1" fmla="*/ 0 h 475"/>
                  <a:gd name="T2" fmla="*/ 0 w 236"/>
                  <a:gd name="T3" fmla="*/ 0 h 475"/>
                  <a:gd name="T4" fmla="*/ 0 w 236"/>
                  <a:gd name="T5" fmla="*/ 0 h 475"/>
                  <a:gd name="T6" fmla="*/ 0 w 236"/>
                  <a:gd name="T7" fmla="*/ 0 h 475"/>
                  <a:gd name="T8" fmla="*/ 0 w 236"/>
                  <a:gd name="T9" fmla="*/ 0 h 475"/>
                  <a:gd name="T10" fmla="*/ 0 w 236"/>
                  <a:gd name="T11" fmla="*/ 0 h 475"/>
                  <a:gd name="T12" fmla="*/ 0 w 236"/>
                  <a:gd name="T13" fmla="*/ 0 h 475"/>
                  <a:gd name="T14" fmla="*/ 0 w 236"/>
                  <a:gd name="T15" fmla="*/ 0 h 47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36"/>
                  <a:gd name="T25" fmla="*/ 0 h 475"/>
                  <a:gd name="T26" fmla="*/ 236 w 236"/>
                  <a:gd name="T27" fmla="*/ 475 h 47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36" h="475">
                    <a:moveTo>
                      <a:pt x="0" y="401"/>
                    </a:moveTo>
                    <a:lnTo>
                      <a:pt x="148" y="475"/>
                    </a:lnTo>
                    <a:lnTo>
                      <a:pt x="236" y="291"/>
                    </a:lnTo>
                    <a:lnTo>
                      <a:pt x="236" y="0"/>
                    </a:lnTo>
                    <a:lnTo>
                      <a:pt x="30" y="74"/>
                    </a:lnTo>
                    <a:lnTo>
                      <a:pt x="63" y="178"/>
                    </a:lnTo>
                    <a:lnTo>
                      <a:pt x="63" y="291"/>
                    </a:lnTo>
                    <a:lnTo>
                      <a:pt x="0" y="401"/>
                    </a:lnTo>
                    <a:close/>
                  </a:path>
                </a:pathLst>
              </a:custGeom>
              <a:solidFill>
                <a:srgbClr val="B5B5B5"/>
              </a:solidFill>
              <a:ln w="0">
                <a:solidFill>
                  <a:srgbClr val="B5B5B5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5" name="Freeform 15"/>
              <p:cNvSpPr>
                <a:spLocks/>
              </p:cNvSpPr>
              <p:nvPr/>
            </p:nvSpPr>
            <p:spPr bwMode="auto">
              <a:xfrm>
                <a:off x="848" y="2222"/>
                <a:ext cx="1419" cy="364"/>
              </a:xfrm>
              <a:custGeom>
                <a:avLst/>
                <a:gdLst>
                  <a:gd name="T0" fmla="*/ 0 w 9934"/>
                  <a:gd name="T1" fmla="*/ 0 h 2187"/>
                  <a:gd name="T2" fmla="*/ 0 w 9934"/>
                  <a:gd name="T3" fmla="*/ 0 h 2187"/>
                  <a:gd name="T4" fmla="*/ 0 w 9934"/>
                  <a:gd name="T5" fmla="*/ 0 h 2187"/>
                  <a:gd name="T6" fmla="*/ 0 w 9934"/>
                  <a:gd name="T7" fmla="*/ 0 h 2187"/>
                  <a:gd name="T8" fmla="*/ 0 w 9934"/>
                  <a:gd name="T9" fmla="*/ 0 h 2187"/>
                  <a:gd name="T10" fmla="*/ 0 w 9934"/>
                  <a:gd name="T11" fmla="*/ 0 h 2187"/>
                  <a:gd name="T12" fmla="*/ 0 w 9934"/>
                  <a:gd name="T13" fmla="*/ 0 h 2187"/>
                  <a:gd name="T14" fmla="*/ 0 w 9934"/>
                  <a:gd name="T15" fmla="*/ 0 h 2187"/>
                  <a:gd name="T16" fmla="*/ 0 w 9934"/>
                  <a:gd name="T17" fmla="*/ 0 h 2187"/>
                  <a:gd name="T18" fmla="*/ 0 w 9934"/>
                  <a:gd name="T19" fmla="*/ 0 h 2187"/>
                  <a:gd name="T20" fmla="*/ 0 w 9934"/>
                  <a:gd name="T21" fmla="*/ 0 h 2187"/>
                  <a:gd name="T22" fmla="*/ 0 w 9934"/>
                  <a:gd name="T23" fmla="*/ 0 h 2187"/>
                  <a:gd name="T24" fmla="*/ 0 w 9934"/>
                  <a:gd name="T25" fmla="*/ 0 h 2187"/>
                  <a:gd name="T26" fmla="*/ 0 w 9934"/>
                  <a:gd name="T27" fmla="*/ 0 h 2187"/>
                  <a:gd name="T28" fmla="*/ 0 w 9934"/>
                  <a:gd name="T29" fmla="*/ 0 h 2187"/>
                  <a:gd name="T30" fmla="*/ 0 w 9934"/>
                  <a:gd name="T31" fmla="*/ 0 h 2187"/>
                  <a:gd name="T32" fmla="*/ 0 w 9934"/>
                  <a:gd name="T33" fmla="*/ 0 h 2187"/>
                  <a:gd name="T34" fmla="*/ 0 w 9934"/>
                  <a:gd name="T35" fmla="*/ 0 h 2187"/>
                  <a:gd name="T36" fmla="*/ 0 w 9934"/>
                  <a:gd name="T37" fmla="*/ 0 h 2187"/>
                  <a:gd name="T38" fmla="*/ 0 w 9934"/>
                  <a:gd name="T39" fmla="*/ 0 h 2187"/>
                  <a:gd name="T40" fmla="*/ 0 w 9934"/>
                  <a:gd name="T41" fmla="*/ 0 h 2187"/>
                  <a:gd name="T42" fmla="*/ 0 w 9934"/>
                  <a:gd name="T43" fmla="*/ 0 h 2187"/>
                  <a:gd name="T44" fmla="*/ 0 w 9934"/>
                  <a:gd name="T45" fmla="*/ 0 h 2187"/>
                  <a:gd name="T46" fmla="*/ 0 w 9934"/>
                  <a:gd name="T47" fmla="*/ 0 h 2187"/>
                  <a:gd name="T48" fmla="*/ 0 w 9934"/>
                  <a:gd name="T49" fmla="*/ 0 h 2187"/>
                  <a:gd name="T50" fmla="*/ 0 w 9934"/>
                  <a:gd name="T51" fmla="*/ 0 h 2187"/>
                  <a:gd name="T52" fmla="*/ 0 w 9934"/>
                  <a:gd name="T53" fmla="*/ 0 h 2187"/>
                  <a:gd name="T54" fmla="*/ 0 w 9934"/>
                  <a:gd name="T55" fmla="*/ 0 h 2187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9934"/>
                  <a:gd name="T85" fmla="*/ 0 h 2187"/>
                  <a:gd name="T86" fmla="*/ 9934 w 9934"/>
                  <a:gd name="T87" fmla="*/ 2187 h 2187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9934" h="2187">
                    <a:moveTo>
                      <a:pt x="9934" y="2187"/>
                    </a:moveTo>
                    <a:lnTo>
                      <a:pt x="9836" y="2087"/>
                    </a:lnTo>
                    <a:lnTo>
                      <a:pt x="9753" y="1842"/>
                    </a:lnTo>
                    <a:lnTo>
                      <a:pt x="9778" y="1598"/>
                    </a:lnTo>
                    <a:lnTo>
                      <a:pt x="9616" y="1598"/>
                    </a:lnTo>
                    <a:lnTo>
                      <a:pt x="9694" y="1108"/>
                    </a:lnTo>
                    <a:lnTo>
                      <a:pt x="9397" y="1274"/>
                    </a:lnTo>
                    <a:lnTo>
                      <a:pt x="8975" y="1447"/>
                    </a:lnTo>
                    <a:lnTo>
                      <a:pt x="8098" y="1619"/>
                    </a:lnTo>
                    <a:lnTo>
                      <a:pt x="5537" y="1738"/>
                    </a:lnTo>
                    <a:lnTo>
                      <a:pt x="5140" y="1472"/>
                    </a:lnTo>
                    <a:lnTo>
                      <a:pt x="4839" y="1226"/>
                    </a:lnTo>
                    <a:lnTo>
                      <a:pt x="4557" y="1005"/>
                    </a:lnTo>
                    <a:lnTo>
                      <a:pt x="4358" y="786"/>
                    </a:lnTo>
                    <a:lnTo>
                      <a:pt x="4676" y="1789"/>
                    </a:lnTo>
                    <a:lnTo>
                      <a:pt x="3738" y="2008"/>
                    </a:lnTo>
                    <a:lnTo>
                      <a:pt x="4036" y="1301"/>
                    </a:lnTo>
                    <a:lnTo>
                      <a:pt x="3674" y="1447"/>
                    </a:lnTo>
                    <a:lnTo>
                      <a:pt x="3099" y="1571"/>
                    </a:lnTo>
                    <a:lnTo>
                      <a:pt x="2338" y="1252"/>
                    </a:lnTo>
                    <a:lnTo>
                      <a:pt x="2216" y="907"/>
                    </a:lnTo>
                    <a:lnTo>
                      <a:pt x="2117" y="712"/>
                    </a:lnTo>
                    <a:lnTo>
                      <a:pt x="1738" y="1175"/>
                    </a:lnTo>
                    <a:lnTo>
                      <a:pt x="1436" y="1447"/>
                    </a:lnTo>
                    <a:lnTo>
                      <a:pt x="0" y="2109"/>
                    </a:lnTo>
                    <a:lnTo>
                      <a:pt x="0" y="0"/>
                    </a:lnTo>
                    <a:lnTo>
                      <a:pt x="9934" y="0"/>
                    </a:lnTo>
                    <a:lnTo>
                      <a:pt x="9934" y="2187"/>
                    </a:lnTo>
                    <a:close/>
                  </a:path>
                </a:pathLst>
              </a:custGeom>
              <a:solidFill>
                <a:srgbClr val="70230C"/>
              </a:solidFill>
              <a:ln w="0">
                <a:solidFill>
                  <a:srgbClr val="70230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6" name="Freeform 16"/>
              <p:cNvSpPr>
                <a:spLocks/>
              </p:cNvSpPr>
              <p:nvPr/>
            </p:nvSpPr>
            <p:spPr bwMode="auto">
              <a:xfrm>
                <a:off x="1458" y="1313"/>
                <a:ext cx="181" cy="170"/>
              </a:xfrm>
              <a:custGeom>
                <a:avLst/>
                <a:gdLst>
                  <a:gd name="T0" fmla="*/ 0 w 1271"/>
                  <a:gd name="T1" fmla="*/ 0 h 1017"/>
                  <a:gd name="T2" fmla="*/ 0 w 1271"/>
                  <a:gd name="T3" fmla="*/ 0 h 1017"/>
                  <a:gd name="T4" fmla="*/ 0 w 1271"/>
                  <a:gd name="T5" fmla="*/ 0 h 1017"/>
                  <a:gd name="T6" fmla="*/ 0 w 1271"/>
                  <a:gd name="T7" fmla="*/ 0 h 1017"/>
                  <a:gd name="T8" fmla="*/ 0 w 1271"/>
                  <a:gd name="T9" fmla="*/ 0 h 1017"/>
                  <a:gd name="T10" fmla="*/ 0 w 1271"/>
                  <a:gd name="T11" fmla="*/ 0 h 1017"/>
                  <a:gd name="T12" fmla="*/ 0 w 1271"/>
                  <a:gd name="T13" fmla="*/ 0 h 1017"/>
                  <a:gd name="T14" fmla="*/ 0 w 1271"/>
                  <a:gd name="T15" fmla="*/ 0 h 1017"/>
                  <a:gd name="T16" fmla="*/ 0 w 1271"/>
                  <a:gd name="T17" fmla="*/ 0 h 1017"/>
                  <a:gd name="T18" fmla="*/ 0 w 1271"/>
                  <a:gd name="T19" fmla="*/ 0 h 1017"/>
                  <a:gd name="T20" fmla="*/ 0 w 1271"/>
                  <a:gd name="T21" fmla="*/ 0 h 1017"/>
                  <a:gd name="T22" fmla="*/ 0 w 1271"/>
                  <a:gd name="T23" fmla="*/ 0 h 1017"/>
                  <a:gd name="T24" fmla="*/ 0 w 1271"/>
                  <a:gd name="T25" fmla="*/ 0 h 1017"/>
                  <a:gd name="T26" fmla="*/ 0 w 1271"/>
                  <a:gd name="T27" fmla="*/ 0 h 101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1"/>
                  <a:gd name="T43" fmla="*/ 0 h 1017"/>
                  <a:gd name="T44" fmla="*/ 1271 w 1271"/>
                  <a:gd name="T45" fmla="*/ 1017 h 101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1" h="1017">
                    <a:moveTo>
                      <a:pt x="95" y="1017"/>
                    </a:moveTo>
                    <a:lnTo>
                      <a:pt x="0" y="656"/>
                    </a:lnTo>
                    <a:lnTo>
                      <a:pt x="147" y="505"/>
                    </a:lnTo>
                    <a:lnTo>
                      <a:pt x="278" y="215"/>
                    </a:lnTo>
                    <a:lnTo>
                      <a:pt x="440" y="215"/>
                    </a:lnTo>
                    <a:lnTo>
                      <a:pt x="581" y="0"/>
                    </a:lnTo>
                    <a:lnTo>
                      <a:pt x="790" y="0"/>
                    </a:lnTo>
                    <a:lnTo>
                      <a:pt x="880" y="140"/>
                    </a:lnTo>
                    <a:lnTo>
                      <a:pt x="991" y="76"/>
                    </a:lnTo>
                    <a:lnTo>
                      <a:pt x="1168" y="155"/>
                    </a:lnTo>
                    <a:lnTo>
                      <a:pt x="1168" y="371"/>
                    </a:lnTo>
                    <a:lnTo>
                      <a:pt x="1271" y="604"/>
                    </a:lnTo>
                    <a:lnTo>
                      <a:pt x="1271" y="955"/>
                    </a:lnTo>
                    <a:lnTo>
                      <a:pt x="95" y="1017"/>
                    </a:lnTo>
                    <a:close/>
                  </a:path>
                </a:pathLst>
              </a:custGeom>
              <a:solidFill>
                <a:srgbClr val="70230C"/>
              </a:solidFill>
              <a:ln w="0">
                <a:solidFill>
                  <a:srgbClr val="70230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7" name="Freeform 17"/>
              <p:cNvSpPr>
                <a:spLocks/>
              </p:cNvSpPr>
              <p:nvPr/>
            </p:nvSpPr>
            <p:spPr bwMode="auto">
              <a:xfrm>
                <a:off x="1422" y="1386"/>
                <a:ext cx="267" cy="289"/>
              </a:xfrm>
              <a:custGeom>
                <a:avLst/>
                <a:gdLst>
                  <a:gd name="T0" fmla="*/ 0 w 1864"/>
                  <a:gd name="T1" fmla="*/ 0 h 1731"/>
                  <a:gd name="T2" fmla="*/ 0 w 1864"/>
                  <a:gd name="T3" fmla="*/ 0 h 1731"/>
                  <a:gd name="T4" fmla="*/ 0 w 1864"/>
                  <a:gd name="T5" fmla="*/ 0 h 1731"/>
                  <a:gd name="T6" fmla="*/ 0 w 1864"/>
                  <a:gd name="T7" fmla="*/ 0 h 1731"/>
                  <a:gd name="T8" fmla="*/ 0 w 1864"/>
                  <a:gd name="T9" fmla="*/ 0 h 1731"/>
                  <a:gd name="T10" fmla="*/ 0 w 1864"/>
                  <a:gd name="T11" fmla="*/ 0 h 1731"/>
                  <a:gd name="T12" fmla="*/ 0 w 1864"/>
                  <a:gd name="T13" fmla="*/ 0 h 1731"/>
                  <a:gd name="T14" fmla="*/ 0 w 1864"/>
                  <a:gd name="T15" fmla="*/ 0 h 1731"/>
                  <a:gd name="T16" fmla="*/ 0 w 1864"/>
                  <a:gd name="T17" fmla="*/ 0 h 1731"/>
                  <a:gd name="T18" fmla="*/ 0 w 1864"/>
                  <a:gd name="T19" fmla="*/ 0 h 1731"/>
                  <a:gd name="T20" fmla="*/ 0 w 1864"/>
                  <a:gd name="T21" fmla="*/ 0 h 1731"/>
                  <a:gd name="T22" fmla="*/ 0 w 1864"/>
                  <a:gd name="T23" fmla="*/ 0 h 1731"/>
                  <a:gd name="T24" fmla="*/ 0 w 1864"/>
                  <a:gd name="T25" fmla="*/ 0 h 1731"/>
                  <a:gd name="T26" fmla="*/ 0 w 1864"/>
                  <a:gd name="T27" fmla="*/ 0 h 1731"/>
                  <a:gd name="T28" fmla="*/ 0 w 1864"/>
                  <a:gd name="T29" fmla="*/ 0 h 1731"/>
                  <a:gd name="T30" fmla="*/ 0 w 1864"/>
                  <a:gd name="T31" fmla="*/ 0 h 1731"/>
                  <a:gd name="T32" fmla="*/ 0 w 1864"/>
                  <a:gd name="T33" fmla="*/ 0 h 1731"/>
                  <a:gd name="T34" fmla="*/ 0 w 1864"/>
                  <a:gd name="T35" fmla="*/ 0 h 1731"/>
                  <a:gd name="T36" fmla="*/ 0 w 1864"/>
                  <a:gd name="T37" fmla="*/ 0 h 1731"/>
                  <a:gd name="T38" fmla="*/ 0 w 1864"/>
                  <a:gd name="T39" fmla="*/ 0 h 1731"/>
                  <a:gd name="T40" fmla="*/ 0 w 1864"/>
                  <a:gd name="T41" fmla="*/ 0 h 1731"/>
                  <a:gd name="T42" fmla="*/ 0 w 1864"/>
                  <a:gd name="T43" fmla="*/ 0 h 1731"/>
                  <a:gd name="T44" fmla="*/ 0 w 1864"/>
                  <a:gd name="T45" fmla="*/ 0 h 1731"/>
                  <a:gd name="T46" fmla="*/ 0 w 1864"/>
                  <a:gd name="T47" fmla="*/ 0 h 1731"/>
                  <a:gd name="T48" fmla="*/ 0 w 1864"/>
                  <a:gd name="T49" fmla="*/ 0 h 1731"/>
                  <a:gd name="T50" fmla="*/ 0 w 1864"/>
                  <a:gd name="T51" fmla="*/ 0 h 1731"/>
                  <a:gd name="T52" fmla="*/ 0 w 1864"/>
                  <a:gd name="T53" fmla="*/ 0 h 1731"/>
                  <a:gd name="T54" fmla="*/ 0 w 1864"/>
                  <a:gd name="T55" fmla="*/ 0 h 1731"/>
                  <a:gd name="T56" fmla="*/ 0 w 1864"/>
                  <a:gd name="T57" fmla="*/ 0 h 1731"/>
                  <a:gd name="T58" fmla="*/ 0 w 1864"/>
                  <a:gd name="T59" fmla="*/ 0 h 1731"/>
                  <a:gd name="T60" fmla="*/ 0 w 1864"/>
                  <a:gd name="T61" fmla="*/ 0 h 1731"/>
                  <a:gd name="T62" fmla="*/ 0 w 1864"/>
                  <a:gd name="T63" fmla="*/ 0 h 17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1864"/>
                  <a:gd name="T97" fmla="*/ 0 h 1731"/>
                  <a:gd name="T98" fmla="*/ 1864 w 1864"/>
                  <a:gd name="T99" fmla="*/ 1731 h 173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1864" h="1731">
                    <a:moveTo>
                      <a:pt x="750" y="87"/>
                    </a:moveTo>
                    <a:lnTo>
                      <a:pt x="516" y="87"/>
                    </a:lnTo>
                    <a:lnTo>
                      <a:pt x="484" y="114"/>
                    </a:lnTo>
                    <a:lnTo>
                      <a:pt x="409" y="332"/>
                    </a:lnTo>
                    <a:lnTo>
                      <a:pt x="336" y="530"/>
                    </a:lnTo>
                    <a:lnTo>
                      <a:pt x="264" y="675"/>
                    </a:lnTo>
                    <a:lnTo>
                      <a:pt x="146" y="639"/>
                    </a:lnTo>
                    <a:lnTo>
                      <a:pt x="59" y="639"/>
                    </a:lnTo>
                    <a:lnTo>
                      <a:pt x="0" y="759"/>
                    </a:lnTo>
                    <a:lnTo>
                      <a:pt x="0" y="936"/>
                    </a:lnTo>
                    <a:lnTo>
                      <a:pt x="88" y="1086"/>
                    </a:lnTo>
                    <a:lnTo>
                      <a:pt x="247" y="1234"/>
                    </a:lnTo>
                    <a:lnTo>
                      <a:pt x="247" y="1385"/>
                    </a:lnTo>
                    <a:lnTo>
                      <a:pt x="703" y="1513"/>
                    </a:lnTo>
                    <a:lnTo>
                      <a:pt x="808" y="1672"/>
                    </a:lnTo>
                    <a:lnTo>
                      <a:pt x="962" y="1731"/>
                    </a:lnTo>
                    <a:lnTo>
                      <a:pt x="1111" y="1683"/>
                    </a:lnTo>
                    <a:lnTo>
                      <a:pt x="1255" y="1556"/>
                    </a:lnTo>
                    <a:lnTo>
                      <a:pt x="1635" y="1269"/>
                    </a:lnTo>
                    <a:lnTo>
                      <a:pt x="1646" y="1166"/>
                    </a:lnTo>
                    <a:lnTo>
                      <a:pt x="1801" y="1060"/>
                    </a:lnTo>
                    <a:lnTo>
                      <a:pt x="1864" y="894"/>
                    </a:lnTo>
                    <a:lnTo>
                      <a:pt x="1864" y="759"/>
                    </a:lnTo>
                    <a:lnTo>
                      <a:pt x="1801" y="655"/>
                    </a:lnTo>
                    <a:lnTo>
                      <a:pt x="1711" y="655"/>
                    </a:lnTo>
                    <a:lnTo>
                      <a:pt x="1632" y="724"/>
                    </a:lnTo>
                    <a:lnTo>
                      <a:pt x="1553" y="418"/>
                    </a:lnTo>
                    <a:lnTo>
                      <a:pt x="1423" y="273"/>
                    </a:lnTo>
                    <a:lnTo>
                      <a:pt x="1268" y="166"/>
                    </a:lnTo>
                    <a:lnTo>
                      <a:pt x="955" y="0"/>
                    </a:lnTo>
                    <a:lnTo>
                      <a:pt x="725" y="8"/>
                    </a:lnTo>
                    <a:lnTo>
                      <a:pt x="750" y="87"/>
                    </a:lnTo>
                    <a:close/>
                  </a:path>
                </a:pathLst>
              </a:custGeom>
              <a:solidFill>
                <a:srgbClr val="FFC98E"/>
              </a:solidFill>
              <a:ln w="0">
                <a:solidFill>
                  <a:srgbClr val="FFC98E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8" name="Freeform 18"/>
              <p:cNvSpPr>
                <a:spLocks/>
              </p:cNvSpPr>
              <p:nvPr/>
            </p:nvSpPr>
            <p:spPr bwMode="auto">
              <a:xfrm>
                <a:off x="1537" y="1492"/>
                <a:ext cx="12" cy="17"/>
              </a:xfrm>
              <a:custGeom>
                <a:avLst/>
                <a:gdLst>
                  <a:gd name="T0" fmla="*/ 0 w 83"/>
                  <a:gd name="T1" fmla="*/ 0 h 99"/>
                  <a:gd name="T2" fmla="*/ 0 w 83"/>
                  <a:gd name="T3" fmla="*/ 0 h 99"/>
                  <a:gd name="T4" fmla="*/ 0 w 83"/>
                  <a:gd name="T5" fmla="*/ 0 h 99"/>
                  <a:gd name="T6" fmla="*/ 0 w 83"/>
                  <a:gd name="T7" fmla="*/ 0 h 99"/>
                  <a:gd name="T8" fmla="*/ 0 w 83"/>
                  <a:gd name="T9" fmla="*/ 0 h 99"/>
                  <a:gd name="T10" fmla="*/ 0 w 83"/>
                  <a:gd name="T11" fmla="*/ 0 h 99"/>
                  <a:gd name="T12" fmla="*/ 0 w 83"/>
                  <a:gd name="T13" fmla="*/ 0 h 9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3"/>
                  <a:gd name="T22" fmla="*/ 0 h 99"/>
                  <a:gd name="T23" fmla="*/ 83 w 83"/>
                  <a:gd name="T24" fmla="*/ 99 h 9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3" h="99">
                    <a:moveTo>
                      <a:pt x="55" y="0"/>
                    </a:moveTo>
                    <a:lnTo>
                      <a:pt x="83" y="39"/>
                    </a:lnTo>
                    <a:lnTo>
                      <a:pt x="83" y="88"/>
                    </a:lnTo>
                    <a:lnTo>
                      <a:pt x="37" y="99"/>
                    </a:lnTo>
                    <a:lnTo>
                      <a:pt x="0" y="67"/>
                    </a:lnTo>
                    <a:lnTo>
                      <a:pt x="15" y="29"/>
                    </a:lnTo>
                    <a:lnTo>
                      <a:pt x="5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9" name="Freeform 19"/>
              <p:cNvSpPr>
                <a:spLocks/>
              </p:cNvSpPr>
              <p:nvPr/>
            </p:nvSpPr>
            <p:spPr bwMode="auto">
              <a:xfrm>
                <a:off x="1569" y="1495"/>
                <a:ext cx="11" cy="14"/>
              </a:xfrm>
              <a:custGeom>
                <a:avLst/>
                <a:gdLst>
                  <a:gd name="T0" fmla="*/ 0 w 75"/>
                  <a:gd name="T1" fmla="*/ 0 h 83"/>
                  <a:gd name="T2" fmla="*/ 0 w 75"/>
                  <a:gd name="T3" fmla="*/ 0 h 83"/>
                  <a:gd name="T4" fmla="*/ 0 w 75"/>
                  <a:gd name="T5" fmla="*/ 0 h 83"/>
                  <a:gd name="T6" fmla="*/ 0 w 75"/>
                  <a:gd name="T7" fmla="*/ 0 h 83"/>
                  <a:gd name="T8" fmla="*/ 0 w 75"/>
                  <a:gd name="T9" fmla="*/ 0 h 83"/>
                  <a:gd name="T10" fmla="*/ 0 w 75"/>
                  <a:gd name="T11" fmla="*/ 0 h 83"/>
                  <a:gd name="T12" fmla="*/ 0 w 75"/>
                  <a:gd name="T13" fmla="*/ 0 h 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5"/>
                  <a:gd name="T22" fmla="*/ 0 h 83"/>
                  <a:gd name="T23" fmla="*/ 75 w 75"/>
                  <a:gd name="T24" fmla="*/ 83 h 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5" h="83">
                    <a:moveTo>
                      <a:pt x="27" y="0"/>
                    </a:moveTo>
                    <a:lnTo>
                      <a:pt x="0" y="23"/>
                    </a:lnTo>
                    <a:lnTo>
                      <a:pt x="0" y="57"/>
                    </a:lnTo>
                    <a:lnTo>
                      <a:pt x="27" y="83"/>
                    </a:lnTo>
                    <a:lnTo>
                      <a:pt x="75" y="72"/>
                    </a:lnTo>
                    <a:lnTo>
                      <a:pt x="75" y="13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0" name="Freeform 20"/>
              <p:cNvSpPr>
                <a:spLocks/>
              </p:cNvSpPr>
              <p:nvPr/>
            </p:nvSpPr>
            <p:spPr bwMode="auto">
              <a:xfrm>
                <a:off x="1513" y="1439"/>
                <a:ext cx="29" cy="35"/>
              </a:xfrm>
              <a:custGeom>
                <a:avLst/>
                <a:gdLst>
                  <a:gd name="T0" fmla="*/ 0 w 208"/>
                  <a:gd name="T1" fmla="*/ 0 h 212"/>
                  <a:gd name="T2" fmla="*/ 0 w 208"/>
                  <a:gd name="T3" fmla="*/ 0 h 212"/>
                  <a:gd name="T4" fmla="*/ 0 w 208"/>
                  <a:gd name="T5" fmla="*/ 0 h 212"/>
                  <a:gd name="T6" fmla="*/ 0 w 208"/>
                  <a:gd name="T7" fmla="*/ 0 h 212"/>
                  <a:gd name="T8" fmla="*/ 0 w 208"/>
                  <a:gd name="T9" fmla="*/ 0 h 212"/>
                  <a:gd name="T10" fmla="*/ 0 w 208"/>
                  <a:gd name="T11" fmla="*/ 0 h 212"/>
                  <a:gd name="T12" fmla="*/ 0 w 208"/>
                  <a:gd name="T13" fmla="*/ 0 h 2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8"/>
                  <a:gd name="T22" fmla="*/ 0 h 212"/>
                  <a:gd name="T23" fmla="*/ 208 w 208"/>
                  <a:gd name="T24" fmla="*/ 212 h 2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8" h="212">
                    <a:moveTo>
                      <a:pt x="20" y="212"/>
                    </a:moveTo>
                    <a:lnTo>
                      <a:pt x="90" y="156"/>
                    </a:lnTo>
                    <a:lnTo>
                      <a:pt x="208" y="96"/>
                    </a:lnTo>
                    <a:lnTo>
                      <a:pt x="180" y="0"/>
                    </a:lnTo>
                    <a:lnTo>
                      <a:pt x="72" y="46"/>
                    </a:lnTo>
                    <a:lnTo>
                      <a:pt x="0" y="124"/>
                    </a:lnTo>
                    <a:lnTo>
                      <a:pt x="20" y="21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1" name="Freeform 21"/>
              <p:cNvSpPr>
                <a:spLocks/>
              </p:cNvSpPr>
              <p:nvPr/>
            </p:nvSpPr>
            <p:spPr bwMode="auto">
              <a:xfrm>
                <a:off x="1572" y="1440"/>
                <a:ext cx="30" cy="32"/>
              </a:xfrm>
              <a:custGeom>
                <a:avLst/>
                <a:gdLst>
                  <a:gd name="T0" fmla="*/ 0 w 207"/>
                  <a:gd name="T1" fmla="*/ 0 h 197"/>
                  <a:gd name="T2" fmla="*/ 0 w 207"/>
                  <a:gd name="T3" fmla="*/ 0 h 197"/>
                  <a:gd name="T4" fmla="*/ 0 w 207"/>
                  <a:gd name="T5" fmla="*/ 0 h 197"/>
                  <a:gd name="T6" fmla="*/ 0 w 207"/>
                  <a:gd name="T7" fmla="*/ 0 h 197"/>
                  <a:gd name="T8" fmla="*/ 0 w 207"/>
                  <a:gd name="T9" fmla="*/ 0 h 197"/>
                  <a:gd name="T10" fmla="*/ 0 w 207"/>
                  <a:gd name="T11" fmla="*/ 0 h 197"/>
                  <a:gd name="T12" fmla="*/ 0 w 207"/>
                  <a:gd name="T13" fmla="*/ 0 h 19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7"/>
                  <a:gd name="T22" fmla="*/ 0 h 197"/>
                  <a:gd name="T23" fmla="*/ 207 w 207"/>
                  <a:gd name="T24" fmla="*/ 197 h 19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7" h="197">
                    <a:moveTo>
                      <a:pt x="27" y="0"/>
                    </a:moveTo>
                    <a:lnTo>
                      <a:pt x="0" y="73"/>
                    </a:lnTo>
                    <a:lnTo>
                      <a:pt x="90" y="124"/>
                    </a:lnTo>
                    <a:lnTo>
                      <a:pt x="170" y="197"/>
                    </a:lnTo>
                    <a:lnTo>
                      <a:pt x="207" y="124"/>
                    </a:lnTo>
                    <a:lnTo>
                      <a:pt x="127" y="38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2" name="Freeform 22"/>
              <p:cNvSpPr>
                <a:spLocks/>
              </p:cNvSpPr>
              <p:nvPr/>
            </p:nvSpPr>
            <p:spPr bwMode="auto">
              <a:xfrm>
                <a:off x="1521" y="1531"/>
                <a:ext cx="90" cy="152"/>
              </a:xfrm>
              <a:custGeom>
                <a:avLst/>
                <a:gdLst>
                  <a:gd name="T0" fmla="*/ 0 w 630"/>
                  <a:gd name="T1" fmla="*/ 0 h 909"/>
                  <a:gd name="T2" fmla="*/ 0 w 630"/>
                  <a:gd name="T3" fmla="*/ 0 h 909"/>
                  <a:gd name="T4" fmla="*/ 0 w 630"/>
                  <a:gd name="T5" fmla="*/ 0 h 909"/>
                  <a:gd name="T6" fmla="*/ 0 w 630"/>
                  <a:gd name="T7" fmla="*/ 0 h 909"/>
                  <a:gd name="T8" fmla="*/ 0 w 630"/>
                  <a:gd name="T9" fmla="*/ 0 h 909"/>
                  <a:gd name="T10" fmla="*/ 0 w 630"/>
                  <a:gd name="T11" fmla="*/ 0 h 909"/>
                  <a:gd name="T12" fmla="*/ 0 w 630"/>
                  <a:gd name="T13" fmla="*/ 0 h 909"/>
                  <a:gd name="T14" fmla="*/ 0 w 630"/>
                  <a:gd name="T15" fmla="*/ 0 h 909"/>
                  <a:gd name="T16" fmla="*/ 0 w 630"/>
                  <a:gd name="T17" fmla="*/ 0 h 909"/>
                  <a:gd name="T18" fmla="*/ 0 w 630"/>
                  <a:gd name="T19" fmla="*/ 0 h 909"/>
                  <a:gd name="T20" fmla="*/ 0 w 630"/>
                  <a:gd name="T21" fmla="*/ 0 h 909"/>
                  <a:gd name="T22" fmla="*/ 0 w 630"/>
                  <a:gd name="T23" fmla="*/ 0 h 909"/>
                  <a:gd name="T24" fmla="*/ 0 w 630"/>
                  <a:gd name="T25" fmla="*/ 0 h 909"/>
                  <a:gd name="T26" fmla="*/ 0 w 630"/>
                  <a:gd name="T27" fmla="*/ 0 h 909"/>
                  <a:gd name="T28" fmla="*/ 0 w 630"/>
                  <a:gd name="T29" fmla="*/ 0 h 909"/>
                  <a:gd name="T30" fmla="*/ 0 w 630"/>
                  <a:gd name="T31" fmla="*/ 0 h 909"/>
                  <a:gd name="T32" fmla="*/ 0 w 630"/>
                  <a:gd name="T33" fmla="*/ 0 h 909"/>
                  <a:gd name="T34" fmla="*/ 0 w 630"/>
                  <a:gd name="T35" fmla="*/ 0 h 909"/>
                  <a:gd name="T36" fmla="*/ 0 w 630"/>
                  <a:gd name="T37" fmla="*/ 0 h 909"/>
                  <a:gd name="T38" fmla="*/ 0 w 630"/>
                  <a:gd name="T39" fmla="*/ 0 h 909"/>
                  <a:gd name="T40" fmla="*/ 0 w 630"/>
                  <a:gd name="T41" fmla="*/ 0 h 909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630"/>
                  <a:gd name="T64" fmla="*/ 0 h 909"/>
                  <a:gd name="T65" fmla="*/ 630 w 630"/>
                  <a:gd name="T66" fmla="*/ 909 h 909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630" h="909">
                    <a:moveTo>
                      <a:pt x="109" y="75"/>
                    </a:moveTo>
                    <a:lnTo>
                      <a:pt x="0" y="304"/>
                    </a:lnTo>
                    <a:lnTo>
                      <a:pt x="0" y="546"/>
                    </a:lnTo>
                    <a:lnTo>
                      <a:pt x="101" y="860"/>
                    </a:lnTo>
                    <a:lnTo>
                      <a:pt x="264" y="909"/>
                    </a:lnTo>
                    <a:lnTo>
                      <a:pt x="440" y="875"/>
                    </a:lnTo>
                    <a:lnTo>
                      <a:pt x="599" y="695"/>
                    </a:lnTo>
                    <a:lnTo>
                      <a:pt x="630" y="414"/>
                    </a:lnTo>
                    <a:lnTo>
                      <a:pt x="573" y="159"/>
                    </a:lnTo>
                    <a:lnTo>
                      <a:pt x="488" y="0"/>
                    </a:lnTo>
                    <a:lnTo>
                      <a:pt x="568" y="246"/>
                    </a:lnTo>
                    <a:lnTo>
                      <a:pt x="587" y="499"/>
                    </a:lnTo>
                    <a:lnTo>
                      <a:pt x="546" y="661"/>
                    </a:lnTo>
                    <a:lnTo>
                      <a:pt x="479" y="767"/>
                    </a:lnTo>
                    <a:lnTo>
                      <a:pt x="388" y="827"/>
                    </a:lnTo>
                    <a:lnTo>
                      <a:pt x="278" y="836"/>
                    </a:lnTo>
                    <a:lnTo>
                      <a:pt x="152" y="800"/>
                    </a:lnTo>
                    <a:lnTo>
                      <a:pt x="80" y="684"/>
                    </a:lnTo>
                    <a:lnTo>
                      <a:pt x="43" y="499"/>
                    </a:lnTo>
                    <a:lnTo>
                      <a:pt x="43" y="290"/>
                    </a:lnTo>
                    <a:lnTo>
                      <a:pt x="109" y="7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3" name="Freeform 23"/>
              <p:cNvSpPr>
                <a:spLocks/>
              </p:cNvSpPr>
              <p:nvPr/>
            </p:nvSpPr>
            <p:spPr bwMode="auto">
              <a:xfrm>
                <a:off x="1447" y="1401"/>
                <a:ext cx="45" cy="181"/>
              </a:xfrm>
              <a:custGeom>
                <a:avLst/>
                <a:gdLst>
                  <a:gd name="T0" fmla="*/ 0 w 315"/>
                  <a:gd name="T1" fmla="*/ 0 h 1085"/>
                  <a:gd name="T2" fmla="*/ 0 w 315"/>
                  <a:gd name="T3" fmla="*/ 0 h 1085"/>
                  <a:gd name="T4" fmla="*/ 0 w 315"/>
                  <a:gd name="T5" fmla="*/ 0 h 1085"/>
                  <a:gd name="T6" fmla="*/ 0 w 315"/>
                  <a:gd name="T7" fmla="*/ 0 h 1085"/>
                  <a:gd name="T8" fmla="*/ 0 w 315"/>
                  <a:gd name="T9" fmla="*/ 0 h 1085"/>
                  <a:gd name="T10" fmla="*/ 0 w 315"/>
                  <a:gd name="T11" fmla="*/ 0 h 1085"/>
                  <a:gd name="T12" fmla="*/ 0 w 315"/>
                  <a:gd name="T13" fmla="*/ 0 h 1085"/>
                  <a:gd name="T14" fmla="*/ 0 w 315"/>
                  <a:gd name="T15" fmla="*/ 0 h 1085"/>
                  <a:gd name="T16" fmla="*/ 0 w 315"/>
                  <a:gd name="T17" fmla="*/ 0 h 1085"/>
                  <a:gd name="T18" fmla="*/ 0 w 315"/>
                  <a:gd name="T19" fmla="*/ 0 h 1085"/>
                  <a:gd name="T20" fmla="*/ 0 w 315"/>
                  <a:gd name="T21" fmla="*/ 0 h 1085"/>
                  <a:gd name="T22" fmla="*/ 0 w 315"/>
                  <a:gd name="T23" fmla="*/ 0 h 1085"/>
                  <a:gd name="T24" fmla="*/ 0 w 315"/>
                  <a:gd name="T25" fmla="*/ 0 h 108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15"/>
                  <a:gd name="T40" fmla="*/ 0 h 1085"/>
                  <a:gd name="T41" fmla="*/ 315 w 315"/>
                  <a:gd name="T42" fmla="*/ 1085 h 108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15" h="1085">
                    <a:moveTo>
                      <a:pt x="91" y="1085"/>
                    </a:moveTo>
                    <a:lnTo>
                      <a:pt x="177" y="696"/>
                    </a:lnTo>
                    <a:lnTo>
                      <a:pt x="177" y="461"/>
                    </a:lnTo>
                    <a:lnTo>
                      <a:pt x="272" y="204"/>
                    </a:lnTo>
                    <a:lnTo>
                      <a:pt x="169" y="296"/>
                    </a:lnTo>
                    <a:lnTo>
                      <a:pt x="137" y="114"/>
                    </a:lnTo>
                    <a:lnTo>
                      <a:pt x="236" y="26"/>
                    </a:lnTo>
                    <a:lnTo>
                      <a:pt x="315" y="51"/>
                    </a:lnTo>
                    <a:lnTo>
                      <a:pt x="247" y="0"/>
                    </a:lnTo>
                    <a:lnTo>
                      <a:pt x="119" y="0"/>
                    </a:lnTo>
                    <a:lnTo>
                      <a:pt x="0" y="429"/>
                    </a:lnTo>
                    <a:lnTo>
                      <a:pt x="84" y="655"/>
                    </a:lnTo>
                    <a:lnTo>
                      <a:pt x="91" y="108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4" name="Freeform 24"/>
              <p:cNvSpPr>
                <a:spLocks/>
              </p:cNvSpPr>
              <p:nvPr/>
            </p:nvSpPr>
            <p:spPr bwMode="auto">
              <a:xfrm>
                <a:off x="1423" y="1495"/>
                <a:ext cx="38" cy="93"/>
              </a:xfrm>
              <a:custGeom>
                <a:avLst/>
                <a:gdLst>
                  <a:gd name="T0" fmla="*/ 0 w 267"/>
                  <a:gd name="T1" fmla="*/ 0 h 557"/>
                  <a:gd name="T2" fmla="*/ 0 w 267"/>
                  <a:gd name="T3" fmla="*/ 0 h 557"/>
                  <a:gd name="T4" fmla="*/ 0 w 267"/>
                  <a:gd name="T5" fmla="*/ 0 h 557"/>
                  <a:gd name="T6" fmla="*/ 0 w 267"/>
                  <a:gd name="T7" fmla="*/ 0 h 557"/>
                  <a:gd name="T8" fmla="*/ 0 w 267"/>
                  <a:gd name="T9" fmla="*/ 0 h 557"/>
                  <a:gd name="T10" fmla="*/ 0 w 267"/>
                  <a:gd name="T11" fmla="*/ 0 h 557"/>
                  <a:gd name="T12" fmla="*/ 0 w 267"/>
                  <a:gd name="T13" fmla="*/ 0 h 557"/>
                  <a:gd name="T14" fmla="*/ 0 w 267"/>
                  <a:gd name="T15" fmla="*/ 0 h 557"/>
                  <a:gd name="T16" fmla="*/ 0 w 267"/>
                  <a:gd name="T17" fmla="*/ 0 h 557"/>
                  <a:gd name="T18" fmla="*/ 0 w 267"/>
                  <a:gd name="T19" fmla="*/ 0 h 557"/>
                  <a:gd name="T20" fmla="*/ 0 w 267"/>
                  <a:gd name="T21" fmla="*/ 0 h 557"/>
                  <a:gd name="T22" fmla="*/ 0 w 267"/>
                  <a:gd name="T23" fmla="*/ 0 h 557"/>
                  <a:gd name="T24" fmla="*/ 0 w 267"/>
                  <a:gd name="T25" fmla="*/ 0 h 55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67"/>
                  <a:gd name="T40" fmla="*/ 0 h 557"/>
                  <a:gd name="T41" fmla="*/ 267 w 267"/>
                  <a:gd name="T42" fmla="*/ 557 h 55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67" h="557">
                    <a:moveTo>
                      <a:pt x="238" y="83"/>
                    </a:moveTo>
                    <a:lnTo>
                      <a:pt x="137" y="13"/>
                    </a:lnTo>
                    <a:lnTo>
                      <a:pt x="78" y="13"/>
                    </a:lnTo>
                    <a:lnTo>
                      <a:pt x="20" y="132"/>
                    </a:lnTo>
                    <a:lnTo>
                      <a:pt x="20" y="297"/>
                    </a:lnTo>
                    <a:lnTo>
                      <a:pt x="96" y="434"/>
                    </a:lnTo>
                    <a:lnTo>
                      <a:pt x="216" y="557"/>
                    </a:lnTo>
                    <a:lnTo>
                      <a:pt x="78" y="451"/>
                    </a:lnTo>
                    <a:lnTo>
                      <a:pt x="0" y="316"/>
                    </a:lnTo>
                    <a:lnTo>
                      <a:pt x="0" y="107"/>
                    </a:lnTo>
                    <a:lnTo>
                      <a:pt x="62" y="0"/>
                    </a:lnTo>
                    <a:lnTo>
                      <a:pt x="267" y="0"/>
                    </a:lnTo>
                    <a:lnTo>
                      <a:pt x="238" y="8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5" name="Freeform 25"/>
              <p:cNvSpPr>
                <a:spLocks/>
              </p:cNvSpPr>
              <p:nvPr/>
            </p:nvSpPr>
            <p:spPr bwMode="auto">
              <a:xfrm>
                <a:off x="1486" y="1317"/>
                <a:ext cx="57" cy="88"/>
              </a:xfrm>
              <a:custGeom>
                <a:avLst/>
                <a:gdLst>
                  <a:gd name="T0" fmla="*/ 0 w 401"/>
                  <a:gd name="T1" fmla="*/ 0 h 531"/>
                  <a:gd name="T2" fmla="*/ 0 w 401"/>
                  <a:gd name="T3" fmla="*/ 0 h 531"/>
                  <a:gd name="T4" fmla="*/ 0 w 401"/>
                  <a:gd name="T5" fmla="*/ 0 h 531"/>
                  <a:gd name="T6" fmla="*/ 0 w 401"/>
                  <a:gd name="T7" fmla="*/ 0 h 531"/>
                  <a:gd name="T8" fmla="*/ 0 w 401"/>
                  <a:gd name="T9" fmla="*/ 0 h 531"/>
                  <a:gd name="T10" fmla="*/ 0 w 401"/>
                  <a:gd name="T11" fmla="*/ 0 h 531"/>
                  <a:gd name="T12" fmla="*/ 0 w 401"/>
                  <a:gd name="T13" fmla="*/ 0 h 531"/>
                  <a:gd name="T14" fmla="*/ 0 w 401"/>
                  <a:gd name="T15" fmla="*/ 0 h 531"/>
                  <a:gd name="T16" fmla="*/ 0 w 401"/>
                  <a:gd name="T17" fmla="*/ 0 h 531"/>
                  <a:gd name="T18" fmla="*/ 0 w 401"/>
                  <a:gd name="T19" fmla="*/ 0 h 531"/>
                  <a:gd name="T20" fmla="*/ 0 w 401"/>
                  <a:gd name="T21" fmla="*/ 0 h 5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01"/>
                  <a:gd name="T34" fmla="*/ 0 h 531"/>
                  <a:gd name="T35" fmla="*/ 401 w 401"/>
                  <a:gd name="T36" fmla="*/ 531 h 5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01" h="531">
                    <a:moveTo>
                      <a:pt x="0" y="425"/>
                    </a:moveTo>
                    <a:lnTo>
                      <a:pt x="89" y="201"/>
                    </a:lnTo>
                    <a:lnTo>
                      <a:pt x="225" y="201"/>
                    </a:lnTo>
                    <a:lnTo>
                      <a:pt x="351" y="0"/>
                    </a:lnTo>
                    <a:lnTo>
                      <a:pt x="401" y="0"/>
                    </a:lnTo>
                    <a:lnTo>
                      <a:pt x="305" y="273"/>
                    </a:lnTo>
                    <a:lnTo>
                      <a:pt x="232" y="225"/>
                    </a:lnTo>
                    <a:lnTo>
                      <a:pt x="336" y="531"/>
                    </a:lnTo>
                    <a:lnTo>
                      <a:pt x="173" y="425"/>
                    </a:lnTo>
                    <a:lnTo>
                      <a:pt x="95" y="251"/>
                    </a:lnTo>
                    <a:lnTo>
                      <a:pt x="0" y="4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6" name="Freeform 26"/>
              <p:cNvSpPr>
                <a:spLocks/>
              </p:cNvSpPr>
              <p:nvPr/>
            </p:nvSpPr>
            <p:spPr bwMode="auto">
              <a:xfrm>
                <a:off x="1530" y="1317"/>
                <a:ext cx="78" cy="103"/>
              </a:xfrm>
              <a:custGeom>
                <a:avLst/>
                <a:gdLst>
                  <a:gd name="T0" fmla="*/ 0 w 552"/>
                  <a:gd name="T1" fmla="*/ 0 h 619"/>
                  <a:gd name="T2" fmla="*/ 0 w 552"/>
                  <a:gd name="T3" fmla="*/ 0 h 619"/>
                  <a:gd name="T4" fmla="*/ 0 w 552"/>
                  <a:gd name="T5" fmla="*/ 0 h 619"/>
                  <a:gd name="T6" fmla="*/ 0 w 552"/>
                  <a:gd name="T7" fmla="*/ 0 h 619"/>
                  <a:gd name="T8" fmla="*/ 0 w 552"/>
                  <a:gd name="T9" fmla="*/ 0 h 619"/>
                  <a:gd name="T10" fmla="*/ 0 w 552"/>
                  <a:gd name="T11" fmla="*/ 0 h 619"/>
                  <a:gd name="T12" fmla="*/ 0 w 552"/>
                  <a:gd name="T13" fmla="*/ 0 h 619"/>
                  <a:gd name="T14" fmla="*/ 0 w 552"/>
                  <a:gd name="T15" fmla="*/ 0 h 619"/>
                  <a:gd name="T16" fmla="*/ 0 w 552"/>
                  <a:gd name="T17" fmla="*/ 0 h 619"/>
                  <a:gd name="T18" fmla="*/ 0 w 552"/>
                  <a:gd name="T19" fmla="*/ 0 h 619"/>
                  <a:gd name="T20" fmla="*/ 0 w 552"/>
                  <a:gd name="T21" fmla="*/ 0 h 619"/>
                  <a:gd name="T22" fmla="*/ 0 w 552"/>
                  <a:gd name="T23" fmla="*/ 0 h 61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552"/>
                  <a:gd name="T37" fmla="*/ 0 h 619"/>
                  <a:gd name="T38" fmla="*/ 552 w 552"/>
                  <a:gd name="T39" fmla="*/ 619 h 61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552" h="619">
                    <a:moveTo>
                      <a:pt x="11" y="425"/>
                    </a:moveTo>
                    <a:lnTo>
                      <a:pt x="201" y="425"/>
                    </a:lnTo>
                    <a:lnTo>
                      <a:pt x="201" y="55"/>
                    </a:lnTo>
                    <a:lnTo>
                      <a:pt x="107" y="0"/>
                    </a:lnTo>
                    <a:lnTo>
                      <a:pt x="314" y="0"/>
                    </a:lnTo>
                    <a:lnTo>
                      <a:pt x="444" y="240"/>
                    </a:lnTo>
                    <a:lnTo>
                      <a:pt x="227" y="81"/>
                    </a:lnTo>
                    <a:lnTo>
                      <a:pt x="227" y="425"/>
                    </a:lnTo>
                    <a:lnTo>
                      <a:pt x="552" y="619"/>
                    </a:lnTo>
                    <a:lnTo>
                      <a:pt x="215" y="451"/>
                    </a:lnTo>
                    <a:lnTo>
                      <a:pt x="0" y="459"/>
                    </a:lnTo>
                    <a:lnTo>
                      <a:pt x="11" y="4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7" name="Freeform 27"/>
              <p:cNvSpPr>
                <a:spLocks/>
              </p:cNvSpPr>
              <p:nvPr/>
            </p:nvSpPr>
            <p:spPr bwMode="auto">
              <a:xfrm>
                <a:off x="1602" y="1328"/>
                <a:ext cx="60" cy="231"/>
              </a:xfrm>
              <a:custGeom>
                <a:avLst/>
                <a:gdLst>
                  <a:gd name="T0" fmla="*/ 0 w 424"/>
                  <a:gd name="T1" fmla="*/ 0 h 1386"/>
                  <a:gd name="T2" fmla="*/ 0 w 424"/>
                  <a:gd name="T3" fmla="*/ 0 h 1386"/>
                  <a:gd name="T4" fmla="*/ 0 w 424"/>
                  <a:gd name="T5" fmla="*/ 0 h 1386"/>
                  <a:gd name="T6" fmla="*/ 0 w 424"/>
                  <a:gd name="T7" fmla="*/ 0 h 1386"/>
                  <a:gd name="T8" fmla="*/ 0 w 424"/>
                  <a:gd name="T9" fmla="*/ 0 h 1386"/>
                  <a:gd name="T10" fmla="*/ 0 w 424"/>
                  <a:gd name="T11" fmla="*/ 0 h 1386"/>
                  <a:gd name="T12" fmla="*/ 0 w 424"/>
                  <a:gd name="T13" fmla="*/ 0 h 1386"/>
                  <a:gd name="T14" fmla="*/ 0 w 424"/>
                  <a:gd name="T15" fmla="*/ 0 h 1386"/>
                  <a:gd name="T16" fmla="*/ 0 w 424"/>
                  <a:gd name="T17" fmla="*/ 0 h 1386"/>
                  <a:gd name="T18" fmla="*/ 0 w 424"/>
                  <a:gd name="T19" fmla="*/ 0 h 1386"/>
                  <a:gd name="T20" fmla="*/ 0 w 424"/>
                  <a:gd name="T21" fmla="*/ 0 h 1386"/>
                  <a:gd name="T22" fmla="*/ 0 w 424"/>
                  <a:gd name="T23" fmla="*/ 0 h 1386"/>
                  <a:gd name="T24" fmla="*/ 0 w 424"/>
                  <a:gd name="T25" fmla="*/ 0 h 1386"/>
                  <a:gd name="T26" fmla="*/ 0 w 424"/>
                  <a:gd name="T27" fmla="*/ 0 h 1386"/>
                  <a:gd name="T28" fmla="*/ 0 w 424"/>
                  <a:gd name="T29" fmla="*/ 0 h 1386"/>
                  <a:gd name="T30" fmla="*/ 0 w 424"/>
                  <a:gd name="T31" fmla="*/ 0 h 1386"/>
                  <a:gd name="T32" fmla="*/ 0 w 424"/>
                  <a:gd name="T33" fmla="*/ 0 h 1386"/>
                  <a:gd name="T34" fmla="*/ 0 w 424"/>
                  <a:gd name="T35" fmla="*/ 0 h 138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24"/>
                  <a:gd name="T55" fmla="*/ 0 h 1386"/>
                  <a:gd name="T56" fmla="*/ 424 w 424"/>
                  <a:gd name="T57" fmla="*/ 1386 h 138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24" h="1386">
                    <a:moveTo>
                      <a:pt x="40" y="553"/>
                    </a:moveTo>
                    <a:lnTo>
                      <a:pt x="40" y="333"/>
                    </a:lnTo>
                    <a:lnTo>
                      <a:pt x="130" y="159"/>
                    </a:lnTo>
                    <a:lnTo>
                      <a:pt x="130" y="67"/>
                    </a:lnTo>
                    <a:lnTo>
                      <a:pt x="0" y="0"/>
                    </a:lnTo>
                    <a:lnTo>
                      <a:pt x="229" y="85"/>
                    </a:lnTo>
                    <a:lnTo>
                      <a:pt x="229" y="259"/>
                    </a:lnTo>
                    <a:lnTo>
                      <a:pt x="305" y="465"/>
                    </a:lnTo>
                    <a:lnTo>
                      <a:pt x="305" y="635"/>
                    </a:lnTo>
                    <a:lnTo>
                      <a:pt x="424" y="844"/>
                    </a:lnTo>
                    <a:lnTo>
                      <a:pt x="408" y="1110"/>
                    </a:lnTo>
                    <a:lnTo>
                      <a:pt x="408" y="1386"/>
                    </a:lnTo>
                    <a:lnTo>
                      <a:pt x="324" y="1110"/>
                    </a:lnTo>
                    <a:lnTo>
                      <a:pt x="324" y="916"/>
                    </a:lnTo>
                    <a:lnTo>
                      <a:pt x="229" y="684"/>
                    </a:lnTo>
                    <a:lnTo>
                      <a:pt x="229" y="553"/>
                    </a:lnTo>
                    <a:lnTo>
                      <a:pt x="139" y="319"/>
                    </a:lnTo>
                    <a:lnTo>
                      <a:pt x="40" y="55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8" name="Freeform 28"/>
              <p:cNvSpPr>
                <a:spLocks/>
              </p:cNvSpPr>
              <p:nvPr/>
            </p:nvSpPr>
            <p:spPr bwMode="auto">
              <a:xfrm>
                <a:off x="1656" y="1495"/>
                <a:ext cx="39" cy="89"/>
              </a:xfrm>
              <a:custGeom>
                <a:avLst/>
                <a:gdLst>
                  <a:gd name="T0" fmla="*/ 0 w 278"/>
                  <a:gd name="T1" fmla="*/ 0 h 533"/>
                  <a:gd name="T2" fmla="*/ 0 w 278"/>
                  <a:gd name="T3" fmla="*/ 0 h 533"/>
                  <a:gd name="T4" fmla="*/ 0 w 278"/>
                  <a:gd name="T5" fmla="*/ 0 h 533"/>
                  <a:gd name="T6" fmla="*/ 0 w 278"/>
                  <a:gd name="T7" fmla="*/ 0 h 533"/>
                  <a:gd name="T8" fmla="*/ 0 w 278"/>
                  <a:gd name="T9" fmla="*/ 0 h 533"/>
                  <a:gd name="T10" fmla="*/ 0 w 278"/>
                  <a:gd name="T11" fmla="*/ 0 h 533"/>
                  <a:gd name="T12" fmla="*/ 0 w 278"/>
                  <a:gd name="T13" fmla="*/ 0 h 533"/>
                  <a:gd name="T14" fmla="*/ 0 w 278"/>
                  <a:gd name="T15" fmla="*/ 0 h 533"/>
                  <a:gd name="T16" fmla="*/ 0 w 278"/>
                  <a:gd name="T17" fmla="*/ 0 h 533"/>
                  <a:gd name="T18" fmla="*/ 0 w 278"/>
                  <a:gd name="T19" fmla="*/ 0 h 533"/>
                  <a:gd name="T20" fmla="*/ 0 w 278"/>
                  <a:gd name="T21" fmla="*/ 0 h 533"/>
                  <a:gd name="T22" fmla="*/ 0 w 278"/>
                  <a:gd name="T23" fmla="*/ 0 h 533"/>
                  <a:gd name="T24" fmla="*/ 0 w 278"/>
                  <a:gd name="T25" fmla="*/ 0 h 533"/>
                  <a:gd name="T26" fmla="*/ 0 w 278"/>
                  <a:gd name="T27" fmla="*/ 0 h 53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78"/>
                  <a:gd name="T43" fmla="*/ 0 h 533"/>
                  <a:gd name="T44" fmla="*/ 278 w 278"/>
                  <a:gd name="T45" fmla="*/ 533 h 53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78" h="533">
                    <a:moveTo>
                      <a:pt x="0" y="57"/>
                    </a:moveTo>
                    <a:lnTo>
                      <a:pt x="110" y="0"/>
                    </a:lnTo>
                    <a:lnTo>
                      <a:pt x="204" y="0"/>
                    </a:lnTo>
                    <a:lnTo>
                      <a:pt x="278" y="118"/>
                    </a:lnTo>
                    <a:lnTo>
                      <a:pt x="278" y="276"/>
                    </a:lnTo>
                    <a:lnTo>
                      <a:pt x="190" y="434"/>
                    </a:lnTo>
                    <a:lnTo>
                      <a:pt x="31" y="533"/>
                    </a:lnTo>
                    <a:lnTo>
                      <a:pt x="169" y="411"/>
                    </a:lnTo>
                    <a:lnTo>
                      <a:pt x="226" y="265"/>
                    </a:lnTo>
                    <a:lnTo>
                      <a:pt x="226" y="132"/>
                    </a:lnTo>
                    <a:lnTo>
                      <a:pt x="169" y="33"/>
                    </a:lnTo>
                    <a:lnTo>
                      <a:pt x="110" y="33"/>
                    </a:lnTo>
                    <a:lnTo>
                      <a:pt x="6" y="132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9" name="Freeform 29"/>
              <p:cNvSpPr>
                <a:spLocks/>
              </p:cNvSpPr>
              <p:nvPr/>
            </p:nvSpPr>
            <p:spPr bwMode="auto">
              <a:xfrm>
                <a:off x="1298" y="1592"/>
                <a:ext cx="244" cy="78"/>
              </a:xfrm>
              <a:custGeom>
                <a:avLst/>
                <a:gdLst>
                  <a:gd name="T0" fmla="*/ 0 w 1710"/>
                  <a:gd name="T1" fmla="*/ 0 h 471"/>
                  <a:gd name="T2" fmla="*/ 0 w 1710"/>
                  <a:gd name="T3" fmla="*/ 0 h 471"/>
                  <a:gd name="T4" fmla="*/ 0 w 1710"/>
                  <a:gd name="T5" fmla="*/ 0 h 471"/>
                  <a:gd name="T6" fmla="*/ 0 w 1710"/>
                  <a:gd name="T7" fmla="*/ 0 h 471"/>
                  <a:gd name="T8" fmla="*/ 0 w 1710"/>
                  <a:gd name="T9" fmla="*/ 0 h 471"/>
                  <a:gd name="T10" fmla="*/ 0 w 1710"/>
                  <a:gd name="T11" fmla="*/ 0 h 471"/>
                  <a:gd name="T12" fmla="*/ 0 w 1710"/>
                  <a:gd name="T13" fmla="*/ 0 h 471"/>
                  <a:gd name="T14" fmla="*/ 0 w 1710"/>
                  <a:gd name="T15" fmla="*/ 0 h 471"/>
                  <a:gd name="T16" fmla="*/ 0 w 1710"/>
                  <a:gd name="T17" fmla="*/ 0 h 471"/>
                  <a:gd name="T18" fmla="*/ 0 w 1710"/>
                  <a:gd name="T19" fmla="*/ 0 h 471"/>
                  <a:gd name="T20" fmla="*/ 0 w 1710"/>
                  <a:gd name="T21" fmla="*/ 0 h 471"/>
                  <a:gd name="T22" fmla="*/ 0 w 1710"/>
                  <a:gd name="T23" fmla="*/ 0 h 471"/>
                  <a:gd name="T24" fmla="*/ 0 w 1710"/>
                  <a:gd name="T25" fmla="*/ 0 h 471"/>
                  <a:gd name="T26" fmla="*/ 0 w 1710"/>
                  <a:gd name="T27" fmla="*/ 0 h 471"/>
                  <a:gd name="T28" fmla="*/ 0 w 1710"/>
                  <a:gd name="T29" fmla="*/ 0 h 47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710"/>
                  <a:gd name="T46" fmla="*/ 0 h 471"/>
                  <a:gd name="T47" fmla="*/ 1710 w 1710"/>
                  <a:gd name="T48" fmla="*/ 471 h 47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710" h="471">
                    <a:moveTo>
                      <a:pt x="1558" y="166"/>
                    </a:moveTo>
                    <a:lnTo>
                      <a:pt x="1263" y="166"/>
                    </a:lnTo>
                    <a:lnTo>
                      <a:pt x="615" y="22"/>
                    </a:lnTo>
                    <a:lnTo>
                      <a:pt x="1163" y="244"/>
                    </a:lnTo>
                    <a:lnTo>
                      <a:pt x="1369" y="296"/>
                    </a:lnTo>
                    <a:lnTo>
                      <a:pt x="1044" y="296"/>
                    </a:lnTo>
                    <a:lnTo>
                      <a:pt x="70" y="0"/>
                    </a:lnTo>
                    <a:lnTo>
                      <a:pt x="1024" y="340"/>
                    </a:lnTo>
                    <a:lnTo>
                      <a:pt x="1541" y="422"/>
                    </a:lnTo>
                    <a:lnTo>
                      <a:pt x="1001" y="435"/>
                    </a:lnTo>
                    <a:lnTo>
                      <a:pt x="0" y="376"/>
                    </a:lnTo>
                    <a:lnTo>
                      <a:pt x="1055" y="471"/>
                    </a:lnTo>
                    <a:lnTo>
                      <a:pt x="1710" y="471"/>
                    </a:lnTo>
                    <a:lnTo>
                      <a:pt x="1621" y="296"/>
                    </a:lnTo>
                    <a:lnTo>
                      <a:pt x="1558" y="16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0" name="Freeform 30"/>
              <p:cNvSpPr>
                <a:spLocks/>
              </p:cNvSpPr>
              <p:nvPr/>
            </p:nvSpPr>
            <p:spPr bwMode="auto">
              <a:xfrm>
                <a:off x="1582" y="1582"/>
                <a:ext cx="170" cy="88"/>
              </a:xfrm>
              <a:custGeom>
                <a:avLst/>
                <a:gdLst>
                  <a:gd name="T0" fmla="*/ 0 w 1187"/>
                  <a:gd name="T1" fmla="*/ 0 h 532"/>
                  <a:gd name="T2" fmla="*/ 0 w 1187"/>
                  <a:gd name="T3" fmla="*/ 0 h 532"/>
                  <a:gd name="T4" fmla="*/ 0 w 1187"/>
                  <a:gd name="T5" fmla="*/ 0 h 532"/>
                  <a:gd name="T6" fmla="*/ 0 w 1187"/>
                  <a:gd name="T7" fmla="*/ 0 h 532"/>
                  <a:gd name="T8" fmla="*/ 0 w 1187"/>
                  <a:gd name="T9" fmla="*/ 0 h 532"/>
                  <a:gd name="T10" fmla="*/ 0 w 1187"/>
                  <a:gd name="T11" fmla="*/ 0 h 532"/>
                  <a:gd name="T12" fmla="*/ 0 w 1187"/>
                  <a:gd name="T13" fmla="*/ 0 h 532"/>
                  <a:gd name="T14" fmla="*/ 0 w 1187"/>
                  <a:gd name="T15" fmla="*/ 0 h 532"/>
                  <a:gd name="T16" fmla="*/ 0 w 1187"/>
                  <a:gd name="T17" fmla="*/ 0 h 5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87"/>
                  <a:gd name="T28" fmla="*/ 0 h 532"/>
                  <a:gd name="T29" fmla="*/ 1187 w 1187"/>
                  <a:gd name="T30" fmla="*/ 532 h 53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87" h="532">
                    <a:moveTo>
                      <a:pt x="177" y="206"/>
                    </a:moveTo>
                    <a:lnTo>
                      <a:pt x="493" y="121"/>
                    </a:lnTo>
                    <a:lnTo>
                      <a:pt x="775" y="0"/>
                    </a:lnTo>
                    <a:lnTo>
                      <a:pt x="775" y="171"/>
                    </a:lnTo>
                    <a:lnTo>
                      <a:pt x="1187" y="12"/>
                    </a:lnTo>
                    <a:lnTo>
                      <a:pt x="583" y="401"/>
                    </a:lnTo>
                    <a:lnTo>
                      <a:pt x="0" y="532"/>
                    </a:lnTo>
                    <a:lnTo>
                      <a:pt x="142" y="380"/>
                    </a:lnTo>
                    <a:lnTo>
                      <a:pt x="177" y="20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1" name="Freeform 31"/>
              <p:cNvSpPr>
                <a:spLocks/>
              </p:cNvSpPr>
              <p:nvPr/>
            </p:nvSpPr>
            <p:spPr bwMode="auto">
              <a:xfrm>
                <a:off x="1298" y="1567"/>
                <a:ext cx="97" cy="159"/>
              </a:xfrm>
              <a:custGeom>
                <a:avLst/>
                <a:gdLst>
                  <a:gd name="T0" fmla="*/ 0 w 678"/>
                  <a:gd name="T1" fmla="*/ 0 h 950"/>
                  <a:gd name="T2" fmla="*/ 0 w 678"/>
                  <a:gd name="T3" fmla="*/ 0 h 950"/>
                  <a:gd name="T4" fmla="*/ 0 w 678"/>
                  <a:gd name="T5" fmla="*/ 0 h 950"/>
                  <a:gd name="T6" fmla="*/ 0 w 678"/>
                  <a:gd name="T7" fmla="*/ 0 h 950"/>
                  <a:gd name="T8" fmla="*/ 0 w 678"/>
                  <a:gd name="T9" fmla="*/ 0 h 950"/>
                  <a:gd name="T10" fmla="*/ 0 w 678"/>
                  <a:gd name="T11" fmla="*/ 0 h 950"/>
                  <a:gd name="T12" fmla="*/ 0 w 678"/>
                  <a:gd name="T13" fmla="*/ 0 h 950"/>
                  <a:gd name="T14" fmla="*/ 0 w 678"/>
                  <a:gd name="T15" fmla="*/ 0 h 950"/>
                  <a:gd name="T16" fmla="*/ 0 w 678"/>
                  <a:gd name="T17" fmla="*/ 0 h 9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78"/>
                  <a:gd name="T28" fmla="*/ 0 h 950"/>
                  <a:gd name="T29" fmla="*/ 678 w 678"/>
                  <a:gd name="T30" fmla="*/ 950 h 9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78" h="950">
                    <a:moveTo>
                      <a:pt x="678" y="187"/>
                    </a:moveTo>
                    <a:lnTo>
                      <a:pt x="179" y="0"/>
                    </a:lnTo>
                    <a:lnTo>
                      <a:pt x="279" y="208"/>
                    </a:lnTo>
                    <a:lnTo>
                      <a:pt x="16" y="134"/>
                    </a:lnTo>
                    <a:lnTo>
                      <a:pt x="215" y="537"/>
                    </a:lnTo>
                    <a:lnTo>
                      <a:pt x="0" y="524"/>
                    </a:lnTo>
                    <a:lnTo>
                      <a:pt x="100" y="851"/>
                    </a:lnTo>
                    <a:lnTo>
                      <a:pt x="16" y="851"/>
                    </a:lnTo>
                    <a:lnTo>
                      <a:pt x="53" y="95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2" name="Freeform 32"/>
              <p:cNvSpPr>
                <a:spLocks/>
              </p:cNvSpPr>
              <p:nvPr/>
            </p:nvSpPr>
            <p:spPr bwMode="auto">
              <a:xfrm>
                <a:off x="1681" y="1534"/>
                <a:ext cx="123" cy="136"/>
              </a:xfrm>
              <a:custGeom>
                <a:avLst/>
                <a:gdLst>
                  <a:gd name="T0" fmla="*/ 0 w 859"/>
                  <a:gd name="T1" fmla="*/ 0 h 821"/>
                  <a:gd name="T2" fmla="*/ 0 w 859"/>
                  <a:gd name="T3" fmla="*/ 0 h 821"/>
                  <a:gd name="T4" fmla="*/ 0 w 859"/>
                  <a:gd name="T5" fmla="*/ 0 h 821"/>
                  <a:gd name="T6" fmla="*/ 0 w 859"/>
                  <a:gd name="T7" fmla="*/ 0 h 821"/>
                  <a:gd name="T8" fmla="*/ 0 w 859"/>
                  <a:gd name="T9" fmla="*/ 0 h 821"/>
                  <a:gd name="T10" fmla="*/ 0 w 859"/>
                  <a:gd name="T11" fmla="*/ 0 h 821"/>
                  <a:gd name="T12" fmla="*/ 0 w 859"/>
                  <a:gd name="T13" fmla="*/ 0 h 82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59"/>
                  <a:gd name="T22" fmla="*/ 0 h 821"/>
                  <a:gd name="T23" fmla="*/ 859 w 859"/>
                  <a:gd name="T24" fmla="*/ 821 h 82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59" h="821">
                    <a:moveTo>
                      <a:pt x="0" y="325"/>
                    </a:moveTo>
                    <a:lnTo>
                      <a:pt x="625" y="0"/>
                    </a:lnTo>
                    <a:lnTo>
                      <a:pt x="625" y="219"/>
                    </a:lnTo>
                    <a:lnTo>
                      <a:pt x="824" y="116"/>
                    </a:lnTo>
                    <a:lnTo>
                      <a:pt x="723" y="516"/>
                    </a:lnTo>
                    <a:lnTo>
                      <a:pt x="859" y="495"/>
                    </a:lnTo>
                    <a:lnTo>
                      <a:pt x="763" y="82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3" name="Freeform 33"/>
              <p:cNvSpPr>
                <a:spLocks/>
              </p:cNvSpPr>
              <p:nvPr/>
            </p:nvSpPr>
            <p:spPr bwMode="auto">
              <a:xfrm>
                <a:off x="1450" y="1688"/>
                <a:ext cx="246" cy="84"/>
              </a:xfrm>
              <a:custGeom>
                <a:avLst/>
                <a:gdLst>
                  <a:gd name="T0" fmla="*/ 0 w 1721"/>
                  <a:gd name="T1" fmla="*/ 0 h 503"/>
                  <a:gd name="T2" fmla="*/ 0 w 1721"/>
                  <a:gd name="T3" fmla="*/ 0 h 503"/>
                  <a:gd name="T4" fmla="*/ 0 w 1721"/>
                  <a:gd name="T5" fmla="*/ 0 h 503"/>
                  <a:gd name="T6" fmla="*/ 0 w 1721"/>
                  <a:gd name="T7" fmla="*/ 0 h 503"/>
                  <a:gd name="T8" fmla="*/ 0 w 1721"/>
                  <a:gd name="T9" fmla="*/ 0 h 503"/>
                  <a:gd name="T10" fmla="*/ 0 w 1721"/>
                  <a:gd name="T11" fmla="*/ 0 h 503"/>
                  <a:gd name="T12" fmla="*/ 0 w 1721"/>
                  <a:gd name="T13" fmla="*/ 0 h 503"/>
                  <a:gd name="T14" fmla="*/ 0 w 1721"/>
                  <a:gd name="T15" fmla="*/ 0 h 503"/>
                  <a:gd name="T16" fmla="*/ 0 w 1721"/>
                  <a:gd name="T17" fmla="*/ 0 h 503"/>
                  <a:gd name="T18" fmla="*/ 0 w 1721"/>
                  <a:gd name="T19" fmla="*/ 0 h 503"/>
                  <a:gd name="T20" fmla="*/ 0 w 1721"/>
                  <a:gd name="T21" fmla="*/ 0 h 503"/>
                  <a:gd name="T22" fmla="*/ 0 w 1721"/>
                  <a:gd name="T23" fmla="*/ 0 h 50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21"/>
                  <a:gd name="T37" fmla="*/ 0 h 503"/>
                  <a:gd name="T38" fmla="*/ 1721 w 1721"/>
                  <a:gd name="T39" fmla="*/ 503 h 50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21" h="503">
                    <a:moveTo>
                      <a:pt x="0" y="106"/>
                    </a:moveTo>
                    <a:lnTo>
                      <a:pt x="670" y="160"/>
                    </a:lnTo>
                    <a:lnTo>
                      <a:pt x="1184" y="160"/>
                    </a:lnTo>
                    <a:lnTo>
                      <a:pt x="1572" y="80"/>
                    </a:lnTo>
                    <a:lnTo>
                      <a:pt x="1506" y="0"/>
                    </a:lnTo>
                    <a:lnTo>
                      <a:pt x="1721" y="235"/>
                    </a:lnTo>
                    <a:lnTo>
                      <a:pt x="1572" y="503"/>
                    </a:lnTo>
                    <a:lnTo>
                      <a:pt x="1616" y="207"/>
                    </a:lnTo>
                    <a:lnTo>
                      <a:pt x="1572" y="160"/>
                    </a:lnTo>
                    <a:lnTo>
                      <a:pt x="1247" y="207"/>
                    </a:lnTo>
                    <a:lnTo>
                      <a:pt x="712" y="207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4" name="Freeform 34"/>
              <p:cNvSpPr>
                <a:spLocks/>
              </p:cNvSpPr>
              <p:nvPr/>
            </p:nvSpPr>
            <p:spPr bwMode="auto">
              <a:xfrm>
                <a:off x="1346" y="2052"/>
                <a:ext cx="268" cy="66"/>
              </a:xfrm>
              <a:custGeom>
                <a:avLst/>
                <a:gdLst>
                  <a:gd name="T0" fmla="*/ 0 w 1874"/>
                  <a:gd name="T1" fmla="*/ 0 h 392"/>
                  <a:gd name="T2" fmla="*/ 0 w 1874"/>
                  <a:gd name="T3" fmla="*/ 0 h 392"/>
                  <a:gd name="T4" fmla="*/ 0 w 1874"/>
                  <a:gd name="T5" fmla="*/ 0 h 392"/>
                  <a:gd name="T6" fmla="*/ 0 w 1874"/>
                  <a:gd name="T7" fmla="*/ 0 h 39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874"/>
                  <a:gd name="T13" fmla="*/ 0 h 392"/>
                  <a:gd name="T14" fmla="*/ 1874 w 1874"/>
                  <a:gd name="T15" fmla="*/ 392 h 39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874" h="392">
                    <a:moveTo>
                      <a:pt x="1874" y="0"/>
                    </a:moveTo>
                    <a:lnTo>
                      <a:pt x="1290" y="52"/>
                    </a:lnTo>
                    <a:lnTo>
                      <a:pt x="496" y="366"/>
                    </a:lnTo>
                    <a:lnTo>
                      <a:pt x="0" y="39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5" name="Freeform 35"/>
              <p:cNvSpPr>
                <a:spLocks/>
              </p:cNvSpPr>
              <p:nvPr/>
            </p:nvSpPr>
            <p:spPr bwMode="auto">
              <a:xfrm>
                <a:off x="1456" y="2057"/>
                <a:ext cx="115" cy="66"/>
              </a:xfrm>
              <a:custGeom>
                <a:avLst/>
                <a:gdLst>
                  <a:gd name="T0" fmla="*/ 0 w 799"/>
                  <a:gd name="T1" fmla="*/ 0 h 398"/>
                  <a:gd name="T2" fmla="*/ 0 w 799"/>
                  <a:gd name="T3" fmla="*/ 0 h 398"/>
                  <a:gd name="T4" fmla="*/ 0 w 799"/>
                  <a:gd name="T5" fmla="*/ 0 h 398"/>
                  <a:gd name="T6" fmla="*/ 0 w 799"/>
                  <a:gd name="T7" fmla="*/ 0 h 398"/>
                  <a:gd name="T8" fmla="*/ 0 w 799"/>
                  <a:gd name="T9" fmla="*/ 0 h 39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9"/>
                  <a:gd name="T16" fmla="*/ 0 h 398"/>
                  <a:gd name="T17" fmla="*/ 799 w 799"/>
                  <a:gd name="T18" fmla="*/ 398 h 39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9" h="398">
                    <a:moveTo>
                      <a:pt x="0" y="239"/>
                    </a:moveTo>
                    <a:lnTo>
                      <a:pt x="83" y="314"/>
                    </a:lnTo>
                    <a:lnTo>
                      <a:pt x="387" y="398"/>
                    </a:lnTo>
                    <a:lnTo>
                      <a:pt x="564" y="107"/>
                    </a:lnTo>
                    <a:lnTo>
                      <a:pt x="799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6" name="Freeform 36"/>
              <p:cNvSpPr>
                <a:spLocks/>
              </p:cNvSpPr>
              <p:nvPr/>
            </p:nvSpPr>
            <p:spPr bwMode="auto">
              <a:xfrm>
                <a:off x="1696" y="1815"/>
                <a:ext cx="111" cy="53"/>
              </a:xfrm>
              <a:custGeom>
                <a:avLst/>
                <a:gdLst>
                  <a:gd name="T0" fmla="*/ 0 w 775"/>
                  <a:gd name="T1" fmla="*/ 0 h 320"/>
                  <a:gd name="T2" fmla="*/ 0 w 775"/>
                  <a:gd name="T3" fmla="*/ 0 h 320"/>
                  <a:gd name="T4" fmla="*/ 0 w 775"/>
                  <a:gd name="T5" fmla="*/ 0 h 320"/>
                  <a:gd name="T6" fmla="*/ 0 w 775"/>
                  <a:gd name="T7" fmla="*/ 0 h 320"/>
                  <a:gd name="T8" fmla="*/ 0 w 775"/>
                  <a:gd name="T9" fmla="*/ 0 h 320"/>
                  <a:gd name="T10" fmla="*/ 0 w 775"/>
                  <a:gd name="T11" fmla="*/ 0 h 3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5"/>
                  <a:gd name="T19" fmla="*/ 0 h 320"/>
                  <a:gd name="T20" fmla="*/ 775 w 775"/>
                  <a:gd name="T21" fmla="*/ 320 h 3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5" h="320">
                    <a:moveTo>
                      <a:pt x="0" y="109"/>
                    </a:moveTo>
                    <a:lnTo>
                      <a:pt x="193" y="109"/>
                    </a:lnTo>
                    <a:lnTo>
                      <a:pt x="520" y="0"/>
                    </a:lnTo>
                    <a:lnTo>
                      <a:pt x="775" y="0"/>
                    </a:lnTo>
                    <a:lnTo>
                      <a:pt x="366" y="320"/>
                    </a:lnTo>
                    <a:lnTo>
                      <a:pt x="193" y="10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7" name="Freeform 37"/>
              <p:cNvSpPr>
                <a:spLocks/>
              </p:cNvSpPr>
              <p:nvPr/>
            </p:nvSpPr>
            <p:spPr bwMode="auto">
              <a:xfrm>
                <a:off x="877" y="1617"/>
                <a:ext cx="98" cy="67"/>
              </a:xfrm>
              <a:custGeom>
                <a:avLst/>
                <a:gdLst>
                  <a:gd name="T0" fmla="*/ 0 w 688"/>
                  <a:gd name="T1" fmla="*/ 0 h 400"/>
                  <a:gd name="T2" fmla="*/ 0 w 688"/>
                  <a:gd name="T3" fmla="*/ 0 h 400"/>
                  <a:gd name="T4" fmla="*/ 0 w 688"/>
                  <a:gd name="T5" fmla="*/ 0 h 400"/>
                  <a:gd name="T6" fmla="*/ 0 w 688"/>
                  <a:gd name="T7" fmla="*/ 0 h 400"/>
                  <a:gd name="T8" fmla="*/ 0 w 688"/>
                  <a:gd name="T9" fmla="*/ 0 h 40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88"/>
                  <a:gd name="T16" fmla="*/ 0 h 400"/>
                  <a:gd name="T17" fmla="*/ 688 w 688"/>
                  <a:gd name="T18" fmla="*/ 400 h 40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88" h="400">
                    <a:moveTo>
                      <a:pt x="0" y="0"/>
                    </a:moveTo>
                    <a:lnTo>
                      <a:pt x="688" y="105"/>
                    </a:lnTo>
                    <a:lnTo>
                      <a:pt x="405" y="400"/>
                    </a:lnTo>
                    <a:lnTo>
                      <a:pt x="278" y="159"/>
                    </a:lnTo>
                    <a:lnTo>
                      <a:pt x="125" y="3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8" name="Line 38"/>
              <p:cNvSpPr>
                <a:spLocks noChangeShapeType="1"/>
              </p:cNvSpPr>
              <p:nvPr/>
            </p:nvSpPr>
            <p:spPr bwMode="auto">
              <a:xfrm>
                <a:off x="993" y="1635"/>
                <a:ext cx="1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9" name="Freeform 39"/>
              <p:cNvSpPr>
                <a:spLocks/>
              </p:cNvSpPr>
              <p:nvPr/>
            </p:nvSpPr>
            <p:spPr bwMode="auto">
              <a:xfrm>
                <a:off x="1122" y="1938"/>
                <a:ext cx="83" cy="40"/>
              </a:xfrm>
              <a:custGeom>
                <a:avLst/>
                <a:gdLst>
                  <a:gd name="T0" fmla="*/ 0 w 582"/>
                  <a:gd name="T1" fmla="*/ 0 h 238"/>
                  <a:gd name="T2" fmla="*/ 0 w 582"/>
                  <a:gd name="T3" fmla="*/ 0 h 238"/>
                  <a:gd name="T4" fmla="*/ 0 w 582"/>
                  <a:gd name="T5" fmla="*/ 0 h 238"/>
                  <a:gd name="T6" fmla="*/ 0 w 582"/>
                  <a:gd name="T7" fmla="*/ 0 h 23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82"/>
                  <a:gd name="T13" fmla="*/ 0 h 238"/>
                  <a:gd name="T14" fmla="*/ 582 w 582"/>
                  <a:gd name="T15" fmla="*/ 238 h 23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82" h="238">
                    <a:moveTo>
                      <a:pt x="0" y="0"/>
                    </a:moveTo>
                    <a:lnTo>
                      <a:pt x="582" y="107"/>
                    </a:lnTo>
                    <a:lnTo>
                      <a:pt x="346" y="238"/>
                    </a:lnTo>
                    <a:lnTo>
                      <a:pt x="219" y="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0" name="Freeform 40"/>
              <p:cNvSpPr>
                <a:spLocks/>
              </p:cNvSpPr>
              <p:nvPr/>
            </p:nvSpPr>
            <p:spPr bwMode="auto">
              <a:xfrm>
                <a:off x="1835" y="1943"/>
                <a:ext cx="165" cy="9"/>
              </a:xfrm>
              <a:custGeom>
                <a:avLst/>
                <a:gdLst>
                  <a:gd name="T0" fmla="*/ 0 w 1158"/>
                  <a:gd name="T1" fmla="*/ 0 h 55"/>
                  <a:gd name="T2" fmla="*/ 0 w 1158"/>
                  <a:gd name="T3" fmla="*/ 0 h 55"/>
                  <a:gd name="T4" fmla="*/ 0 w 1158"/>
                  <a:gd name="T5" fmla="*/ 0 h 55"/>
                  <a:gd name="T6" fmla="*/ 0 60000 65536"/>
                  <a:gd name="T7" fmla="*/ 0 60000 65536"/>
                  <a:gd name="T8" fmla="*/ 0 60000 65536"/>
                  <a:gd name="T9" fmla="*/ 0 w 1158"/>
                  <a:gd name="T10" fmla="*/ 0 h 55"/>
                  <a:gd name="T11" fmla="*/ 1158 w 1158"/>
                  <a:gd name="T12" fmla="*/ 55 h 5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158" h="55">
                    <a:moveTo>
                      <a:pt x="0" y="55"/>
                    </a:moveTo>
                    <a:lnTo>
                      <a:pt x="815" y="55"/>
                    </a:lnTo>
                    <a:lnTo>
                      <a:pt x="115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1" name="Freeform 41"/>
              <p:cNvSpPr>
                <a:spLocks/>
              </p:cNvSpPr>
              <p:nvPr/>
            </p:nvSpPr>
            <p:spPr bwMode="auto">
              <a:xfrm>
                <a:off x="1871" y="1952"/>
                <a:ext cx="95" cy="61"/>
              </a:xfrm>
              <a:custGeom>
                <a:avLst/>
                <a:gdLst>
                  <a:gd name="T0" fmla="*/ 0 w 663"/>
                  <a:gd name="T1" fmla="*/ 0 h 370"/>
                  <a:gd name="T2" fmla="*/ 0 w 663"/>
                  <a:gd name="T3" fmla="*/ 0 h 370"/>
                  <a:gd name="T4" fmla="*/ 0 w 663"/>
                  <a:gd name="T5" fmla="*/ 0 h 370"/>
                  <a:gd name="T6" fmla="*/ 0 w 663"/>
                  <a:gd name="T7" fmla="*/ 0 h 37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3"/>
                  <a:gd name="T13" fmla="*/ 0 h 370"/>
                  <a:gd name="T14" fmla="*/ 663 w 663"/>
                  <a:gd name="T15" fmla="*/ 370 h 37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3" h="370">
                    <a:moveTo>
                      <a:pt x="0" y="0"/>
                    </a:moveTo>
                    <a:lnTo>
                      <a:pt x="585" y="370"/>
                    </a:lnTo>
                    <a:lnTo>
                      <a:pt x="663" y="232"/>
                    </a:lnTo>
                    <a:lnTo>
                      <a:pt x="663" y="2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2" name="Freeform 42"/>
              <p:cNvSpPr>
                <a:spLocks/>
              </p:cNvSpPr>
              <p:nvPr/>
            </p:nvSpPr>
            <p:spPr bwMode="auto">
              <a:xfrm>
                <a:off x="818" y="1469"/>
                <a:ext cx="344" cy="447"/>
              </a:xfrm>
              <a:custGeom>
                <a:avLst/>
                <a:gdLst>
                  <a:gd name="T0" fmla="*/ 0 w 2409"/>
                  <a:gd name="T1" fmla="*/ 0 h 2685"/>
                  <a:gd name="T2" fmla="*/ 0 w 2409"/>
                  <a:gd name="T3" fmla="*/ 0 h 2685"/>
                  <a:gd name="T4" fmla="*/ 0 w 2409"/>
                  <a:gd name="T5" fmla="*/ 0 h 2685"/>
                  <a:gd name="T6" fmla="*/ 0 w 2409"/>
                  <a:gd name="T7" fmla="*/ 0 h 2685"/>
                  <a:gd name="T8" fmla="*/ 0 w 2409"/>
                  <a:gd name="T9" fmla="*/ 0 h 2685"/>
                  <a:gd name="T10" fmla="*/ 0 w 2409"/>
                  <a:gd name="T11" fmla="*/ 0 h 2685"/>
                  <a:gd name="T12" fmla="*/ 0 w 2409"/>
                  <a:gd name="T13" fmla="*/ 0 h 2685"/>
                  <a:gd name="T14" fmla="*/ 0 w 2409"/>
                  <a:gd name="T15" fmla="*/ 0 h 2685"/>
                  <a:gd name="T16" fmla="*/ 0 w 2409"/>
                  <a:gd name="T17" fmla="*/ 0 h 2685"/>
                  <a:gd name="T18" fmla="*/ 0 w 2409"/>
                  <a:gd name="T19" fmla="*/ 0 h 2685"/>
                  <a:gd name="T20" fmla="*/ 0 w 2409"/>
                  <a:gd name="T21" fmla="*/ 0 h 2685"/>
                  <a:gd name="T22" fmla="*/ 0 w 2409"/>
                  <a:gd name="T23" fmla="*/ 0 h 2685"/>
                  <a:gd name="T24" fmla="*/ 0 w 2409"/>
                  <a:gd name="T25" fmla="*/ 0 h 2685"/>
                  <a:gd name="T26" fmla="*/ 0 w 2409"/>
                  <a:gd name="T27" fmla="*/ 0 h 2685"/>
                  <a:gd name="T28" fmla="*/ 0 w 2409"/>
                  <a:gd name="T29" fmla="*/ 0 h 2685"/>
                  <a:gd name="T30" fmla="*/ 0 w 2409"/>
                  <a:gd name="T31" fmla="*/ 0 h 2685"/>
                  <a:gd name="T32" fmla="*/ 0 w 2409"/>
                  <a:gd name="T33" fmla="*/ 0 h 2685"/>
                  <a:gd name="T34" fmla="*/ 0 w 2409"/>
                  <a:gd name="T35" fmla="*/ 0 h 2685"/>
                  <a:gd name="T36" fmla="*/ 0 w 2409"/>
                  <a:gd name="T37" fmla="*/ 0 h 2685"/>
                  <a:gd name="T38" fmla="*/ 0 w 2409"/>
                  <a:gd name="T39" fmla="*/ 0 h 2685"/>
                  <a:gd name="T40" fmla="*/ 0 w 2409"/>
                  <a:gd name="T41" fmla="*/ 0 h 2685"/>
                  <a:gd name="T42" fmla="*/ 0 w 2409"/>
                  <a:gd name="T43" fmla="*/ 0 h 2685"/>
                  <a:gd name="T44" fmla="*/ 0 w 2409"/>
                  <a:gd name="T45" fmla="*/ 0 h 2685"/>
                  <a:gd name="T46" fmla="*/ 0 w 2409"/>
                  <a:gd name="T47" fmla="*/ 0 h 2685"/>
                  <a:gd name="T48" fmla="*/ 0 w 2409"/>
                  <a:gd name="T49" fmla="*/ 0 h 2685"/>
                  <a:gd name="T50" fmla="*/ 0 w 2409"/>
                  <a:gd name="T51" fmla="*/ 0 h 2685"/>
                  <a:gd name="T52" fmla="*/ 0 w 2409"/>
                  <a:gd name="T53" fmla="*/ 0 h 2685"/>
                  <a:gd name="T54" fmla="*/ 0 w 2409"/>
                  <a:gd name="T55" fmla="*/ 0 h 2685"/>
                  <a:gd name="T56" fmla="*/ 0 w 2409"/>
                  <a:gd name="T57" fmla="*/ 0 h 2685"/>
                  <a:gd name="T58" fmla="*/ 0 w 2409"/>
                  <a:gd name="T59" fmla="*/ 0 h 2685"/>
                  <a:gd name="T60" fmla="*/ 0 w 2409"/>
                  <a:gd name="T61" fmla="*/ 0 h 2685"/>
                  <a:gd name="T62" fmla="*/ 0 w 2409"/>
                  <a:gd name="T63" fmla="*/ 0 h 2685"/>
                  <a:gd name="T64" fmla="*/ 0 w 2409"/>
                  <a:gd name="T65" fmla="*/ 0 h 2685"/>
                  <a:gd name="T66" fmla="*/ 0 w 2409"/>
                  <a:gd name="T67" fmla="*/ 0 h 2685"/>
                  <a:gd name="T68" fmla="*/ 0 w 2409"/>
                  <a:gd name="T69" fmla="*/ 0 h 2685"/>
                  <a:gd name="T70" fmla="*/ 0 w 2409"/>
                  <a:gd name="T71" fmla="*/ 0 h 2685"/>
                  <a:gd name="T72" fmla="*/ 0 w 2409"/>
                  <a:gd name="T73" fmla="*/ 0 h 268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409"/>
                  <a:gd name="T112" fmla="*/ 0 h 2685"/>
                  <a:gd name="T113" fmla="*/ 2409 w 2409"/>
                  <a:gd name="T114" fmla="*/ 2685 h 268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409" h="2685">
                    <a:moveTo>
                      <a:pt x="2409" y="289"/>
                    </a:moveTo>
                    <a:lnTo>
                      <a:pt x="1616" y="475"/>
                    </a:lnTo>
                    <a:lnTo>
                      <a:pt x="1203" y="552"/>
                    </a:lnTo>
                    <a:lnTo>
                      <a:pt x="799" y="525"/>
                    </a:lnTo>
                    <a:lnTo>
                      <a:pt x="472" y="416"/>
                    </a:lnTo>
                    <a:lnTo>
                      <a:pt x="173" y="185"/>
                    </a:lnTo>
                    <a:lnTo>
                      <a:pt x="105" y="447"/>
                    </a:lnTo>
                    <a:lnTo>
                      <a:pt x="131" y="582"/>
                    </a:lnTo>
                    <a:lnTo>
                      <a:pt x="304" y="892"/>
                    </a:lnTo>
                    <a:lnTo>
                      <a:pt x="87" y="892"/>
                    </a:lnTo>
                    <a:lnTo>
                      <a:pt x="148" y="1292"/>
                    </a:lnTo>
                    <a:lnTo>
                      <a:pt x="63" y="1292"/>
                    </a:lnTo>
                    <a:lnTo>
                      <a:pt x="283" y="1661"/>
                    </a:lnTo>
                    <a:lnTo>
                      <a:pt x="173" y="1661"/>
                    </a:lnTo>
                    <a:lnTo>
                      <a:pt x="173" y="1868"/>
                    </a:lnTo>
                    <a:lnTo>
                      <a:pt x="283" y="2133"/>
                    </a:lnTo>
                    <a:lnTo>
                      <a:pt x="173" y="2318"/>
                    </a:lnTo>
                    <a:lnTo>
                      <a:pt x="173" y="2423"/>
                    </a:lnTo>
                    <a:lnTo>
                      <a:pt x="304" y="2685"/>
                    </a:lnTo>
                    <a:lnTo>
                      <a:pt x="87" y="2423"/>
                    </a:lnTo>
                    <a:lnTo>
                      <a:pt x="63" y="2218"/>
                    </a:lnTo>
                    <a:lnTo>
                      <a:pt x="194" y="2106"/>
                    </a:lnTo>
                    <a:lnTo>
                      <a:pt x="131" y="1868"/>
                    </a:lnTo>
                    <a:lnTo>
                      <a:pt x="105" y="1576"/>
                    </a:lnTo>
                    <a:lnTo>
                      <a:pt x="173" y="1551"/>
                    </a:lnTo>
                    <a:lnTo>
                      <a:pt x="0" y="1236"/>
                    </a:lnTo>
                    <a:lnTo>
                      <a:pt x="105" y="1236"/>
                    </a:lnTo>
                    <a:lnTo>
                      <a:pt x="0" y="817"/>
                    </a:lnTo>
                    <a:lnTo>
                      <a:pt x="173" y="843"/>
                    </a:lnTo>
                    <a:lnTo>
                      <a:pt x="63" y="500"/>
                    </a:lnTo>
                    <a:lnTo>
                      <a:pt x="87" y="236"/>
                    </a:lnTo>
                    <a:lnTo>
                      <a:pt x="148" y="0"/>
                    </a:lnTo>
                    <a:lnTo>
                      <a:pt x="342" y="261"/>
                    </a:lnTo>
                    <a:lnTo>
                      <a:pt x="646" y="447"/>
                    </a:lnTo>
                    <a:lnTo>
                      <a:pt x="1119" y="525"/>
                    </a:lnTo>
                    <a:lnTo>
                      <a:pt x="1337" y="500"/>
                    </a:lnTo>
                    <a:lnTo>
                      <a:pt x="2409" y="28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3" name="Freeform 43"/>
              <p:cNvSpPr>
                <a:spLocks/>
              </p:cNvSpPr>
              <p:nvPr/>
            </p:nvSpPr>
            <p:spPr bwMode="auto">
              <a:xfrm>
                <a:off x="1183" y="1504"/>
                <a:ext cx="28" cy="202"/>
              </a:xfrm>
              <a:custGeom>
                <a:avLst/>
                <a:gdLst>
                  <a:gd name="T0" fmla="*/ 0 w 194"/>
                  <a:gd name="T1" fmla="*/ 0 h 1211"/>
                  <a:gd name="T2" fmla="*/ 0 w 194"/>
                  <a:gd name="T3" fmla="*/ 0 h 1211"/>
                  <a:gd name="T4" fmla="*/ 0 w 194"/>
                  <a:gd name="T5" fmla="*/ 0 h 1211"/>
                  <a:gd name="T6" fmla="*/ 0 w 194"/>
                  <a:gd name="T7" fmla="*/ 0 h 1211"/>
                  <a:gd name="T8" fmla="*/ 0 w 194"/>
                  <a:gd name="T9" fmla="*/ 0 h 1211"/>
                  <a:gd name="T10" fmla="*/ 0 w 194"/>
                  <a:gd name="T11" fmla="*/ 0 h 1211"/>
                  <a:gd name="T12" fmla="*/ 0 w 194"/>
                  <a:gd name="T13" fmla="*/ 0 h 1211"/>
                  <a:gd name="T14" fmla="*/ 0 w 194"/>
                  <a:gd name="T15" fmla="*/ 0 h 1211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94"/>
                  <a:gd name="T25" fmla="*/ 0 h 1211"/>
                  <a:gd name="T26" fmla="*/ 194 w 194"/>
                  <a:gd name="T27" fmla="*/ 1211 h 1211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94" h="1211">
                    <a:moveTo>
                      <a:pt x="152" y="0"/>
                    </a:moveTo>
                    <a:lnTo>
                      <a:pt x="0" y="289"/>
                    </a:lnTo>
                    <a:lnTo>
                      <a:pt x="194" y="526"/>
                    </a:lnTo>
                    <a:lnTo>
                      <a:pt x="45" y="681"/>
                    </a:lnTo>
                    <a:lnTo>
                      <a:pt x="45" y="814"/>
                    </a:lnTo>
                    <a:lnTo>
                      <a:pt x="171" y="897"/>
                    </a:lnTo>
                    <a:lnTo>
                      <a:pt x="45" y="1105"/>
                    </a:lnTo>
                    <a:lnTo>
                      <a:pt x="45" y="121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4" name="Freeform 44"/>
              <p:cNvSpPr>
                <a:spLocks/>
              </p:cNvSpPr>
              <p:nvPr/>
            </p:nvSpPr>
            <p:spPr bwMode="auto">
              <a:xfrm>
                <a:off x="1057" y="1661"/>
                <a:ext cx="620" cy="452"/>
              </a:xfrm>
              <a:custGeom>
                <a:avLst/>
                <a:gdLst>
                  <a:gd name="T0" fmla="*/ 0 w 4339"/>
                  <a:gd name="T1" fmla="*/ 0 h 2712"/>
                  <a:gd name="T2" fmla="*/ 0 w 4339"/>
                  <a:gd name="T3" fmla="*/ 0 h 2712"/>
                  <a:gd name="T4" fmla="*/ 0 w 4339"/>
                  <a:gd name="T5" fmla="*/ 0 h 2712"/>
                  <a:gd name="T6" fmla="*/ 0 w 4339"/>
                  <a:gd name="T7" fmla="*/ 0 h 2712"/>
                  <a:gd name="T8" fmla="*/ 0 w 4339"/>
                  <a:gd name="T9" fmla="*/ 0 h 2712"/>
                  <a:gd name="T10" fmla="*/ 0 w 4339"/>
                  <a:gd name="T11" fmla="*/ 0 h 2712"/>
                  <a:gd name="T12" fmla="*/ 0 w 4339"/>
                  <a:gd name="T13" fmla="*/ 0 h 2712"/>
                  <a:gd name="T14" fmla="*/ 0 w 4339"/>
                  <a:gd name="T15" fmla="*/ 0 h 2712"/>
                  <a:gd name="T16" fmla="*/ 0 w 4339"/>
                  <a:gd name="T17" fmla="*/ 0 h 2712"/>
                  <a:gd name="T18" fmla="*/ 0 w 4339"/>
                  <a:gd name="T19" fmla="*/ 0 h 2712"/>
                  <a:gd name="T20" fmla="*/ 0 w 4339"/>
                  <a:gd name="T21" fmla="*/ 0 h 2712"/>
                  <a:gd name="T22" fmla="*/ 0 w 4339"/>
                  <a:gd name="T23" fmla="*/ 0 h 2712"/>
                  <a:gd name="T24" fmla="*/ 0 w 4339"/>
                  <a:gd name="T25" fmla="*/ 0 h 2712"/>
                  <a:gd name="T26" fmla="*/ 0 w 4339"/>
                  <a:gd name="T27" fmla="*/ 0 h 2712"/>
                  <a:gd name="T28" fmla="*/ 0 w 4339"/>
                  <a:gd name="T29" fmla="*/ 0 h 2712"/>
                  <a:gd name="T30" fmla="*/ 0 w 4339"/>
                  <a:gd name="T31" fmla="*/ 0 h 2712"/>
                  <a:gd name="T32" fmla="*/ 0 w 4339"/>
                  <a:gd name="T33" fmla="*/ 0 h 2712"/>
                  <a:gd name="T34" fmla="*/ 0 w 4339"/>
                  <a:gd name="T35" fmla="*/ 0 h 2712"/>
                  <a:gd name="T36" fmla="*/ 0 w 4339"/>
                  <a:gd name="T37" fmla="*/ 0 h 2712"/>
                  <a:gd name="T38" fmla="*/ 0 w 4339"/>
                  <a:gd name="T39" fmla="*/ 0 h 2712"/>
                  <a:gd name="T40" fmla="*/ 0 w 4339"/>
                  <a:gd name="T41" fmla="*/ 0 h 2712"/>
                  <a:gd name="T42" fmla="*/ 0 w 4339"/>
                  <a:gd name="T43" fmla="*/ 0 h 2712"/>
                  <a:gd name="T44" fmla="*/ 0 w 4339"/>
                  <a:gd name="T45" fmla="*/ 0 h 2712"/>
                  <a:gd name="T46" fmla="*/ 0 w 4339"/>
                  <a:gd name="T47" fmla="*/ 0 h 2712"/>
                  <a:gd name="T48" fmla="*/ 0 w 4339"/>
                  <a:gd name="T49" fmla="*/ 0 h 2712"/>
                  <a:gd name="T50" fmla="*/ 0 w 4339"/>
                  <a:gd name="T51" fmla="*/ 0 h 2712"/>
                  <a:gd name="T52" fmla="*/ 0 w 4339"/>
                  <a:gd name="T53" fmla="*/ 0 h 2712"/>
                  <a:gd name="T54" fmla="*/ 0 w 4339"/>
                  <a:gd name="T55" fmla="*/ 0 h 2712"/>
                  <a:gd name="T56" fmla="*/ 0 w 4339"/>
                  <a:gd name="T57" fmla="*/ 0 h 2712"/>
                  <a:gd name="T58" fmla="*/ 0 w 4339"/>
                  <a:gd name="T59" fmla="*/ 0 h 2712"/>
                  <a:gd name="T60" fmla="*/ 0 w 4339"/>
                  <a:gd name="T61" fmla="*/ 0 h 2712"/>
                  <a:gd name="T62" fmla="*/ 0 w 4339"/>
                  <a:gd name="T63" fmla="*/ 0 h 2712"/>
                  <a:gd name="T64" fmla="*/ 0 w 4339"/>
                  <a:gd name="T65" fmla="*/ 0 h 2712"/>
                  <a:gd name="T66" fmla="*/ 0 w 4339"/>
                  <a:gd name="T67" fmla="*/ 0 h 2712"/>
                  <a:gd name="T68" fmla="*/ 0 w 4339"/>
                  <a:gd name="T69" fmla="*/ 0 h 2712"/>
                  <a:gd name="T70" fmla="*/ 0 w 4339"/>
                  <a:gd name="T71" fmla="*/ 0 h 2712"/>
                  <a:gd name="T72" fmla="*/ 0 w 4339"/>
                  <a:gd name="T73" fmla="*/ 0 h 2712"/>
                  <a:gd name="T74" fmla="*/ 0 w 4339"/>
                  <a:gd name="T75" fmla="*/ 0 h 2712"/>
                  <a:gd name="T76" fmla="*/ 0 w 4339"/>
                  <a:gd name="T77" fmla="*/ 0 h 2712"/>
                  <a:gd name="T78" fmla="*/ 0 w 4339"/>
                  <a:gd name="T79" fmla="*/ 0 h 2712"/>
                  <a:gd name="T80" fmla="*/ 0 w 4339"/>
                  <a:gd name="T81" fmla="*/ 0 h 2712"/>
                  <a:gd name="T82" fmla="*/ 0 w 4339"/>
                  <a:gd name="T83" fmla="*/ 0 h 2712"/>
                  <a:gd name="T84" fmla="*/ 0 w 4339"/>
                  <a:gd name="T85" fmla="*/ 0 h 2712"/>
                  <a:gd name="T86" fmla="*/ 0 w 4339"/>
                  <a:gd name="T87" fmla="*/ 0 h 2712"/>
                  <a:gd name="T88" fmla="*/ 0 w 4339"/>
                  <a:gd name="T89" fmla="*/ 0 h 2712"/>
                  <a:gd name="T90" fmla="*/ 0 w 4339"/>
                  <a:gd name="T91" fmla="*/ 0 h 2712"/>
                  <a:gd name="T92" fmla="*/ 0 w 4339"/>
                  <a:gd name="T93" fmla="*/ 0 h 2712"/>
                  <a:gd name="T94" fmla="*/ 0 w 4339"/>
                  <a:gd name="T95" fmla="*/ 0 h 2712"/>
                  <a:gd name="T96" fmla="*/ 0 w 4339"/>
                  <a:gd name="T97" fmla="*/ 0 h 2712"/>
                  <a:gd name="T98" fmla="*/ 0 w 4339"/>
                  <a:gd name="T99" fmla="*/ 0 h 271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339"/>
                  <a:gd name="T151" fmla="*/ 0 h 2712"/>
                  <a:gd name="T152" fmla="*/ 4339 w 4339"/>
                  <a:gd name="T153" fmla="*/ 2712 h 271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339" h="2712">
                    <a:moveTo>
                      <a:pt x="0" y="0"/>
                    </a:moveTo>
                    <a:lnTo>
                      <a:pt x="734" y="239"/>
                    </a:lnTo>
                    <a:lnTo>
                      <a:pt x="1462" y="394"/>
                    </a:lnTo>
                    <a:lnTo>
                      <a:pt x="2046" y="394"/>
                    </a:lnTo>
                    <a:lnTo>
                      <a:pt x="2601" y="291"/>
                    </a:lnTo>
                    <a:lnTo>
                      <a:pt x="2622" y="477"/>
                    </a:lnTo>
                    <a:lnTo>
                      <a:pt x="3139" y="610"/>
                    </a:lnTo>
                    <a:lnTo>
                      <a:pt x="3012" y="817"/>
                    </a:lnTo>
                    <a:lnTo>
                      <a:pt x="3399" y="921"/>
                    </a:lnTo>
                    <a:lnTo>
                      <a:pt x="3012" y="1030"/>
                    </a:lnTo>
                    <a:lnTo>
                      <a:pt x="3074" y="1215"/>
                    </a:lnTo>
                    <a:lnTo>
                      <a:pt x="3012" y="1345"/>
                    </a:lnTo>
                    <a:lnTo>
                      <a:pt x="3116" y="1448"/>
                    </a:lnTo>
                    <a:lnTo>
                      <a:pt x="3012" y="1634"/>
                    </a:lnTo>
                    <a:lnTo>
                      <a:pt x="3139" y="1687"/>
                    </a:lnTo>
                    <a:lnTo>
                      <a:pt x="3053" y="1974"/>
                    </a:lnTo>
                    <a:lnTo>
                      <a:pt x="3420" y="1974"/>
                    </a:lnTo>
                    <a:lnTo>
                      <a:pt x="3850" y="1899"/>
                    </a:lnTo>
                    <a:lnTo>
                      <a:pt x="4339" y="1713"/>
                    </a:lnTo>
                    <a:lnTo>
                      <a:pt x="3956" y="1952"/>
                    </a:lnTo>
                    <a:lnTo>
                      <a:pt x="3462" y="2053"/>
                    </a:lnTo>
                    <a:lnTo>
                      <a:pt x="2969" y="2084"/>
                    </a:lnTo>
                    <a:lnTo>
                      <a:pt x="2475" y="2053"/>
                    </a:lnTo>
                    <a:lnTo>
                      <a:pt x="2061" y="1952"/>
                    </a:lnTo>
                    <a:lnTo>
                      <a:pt x="1721" y="1788"/>
                    </a:lnTo>
                    <a:lnTo>
                      <a:pt x="1892" y="2159"/>
                    </a:lnTo>
                    <a:lnTo>
                      <a:pt x="1699" y="2271"/>
                    </a:lnTo>
                    <a:lnTo>
                      <a:pt x="1784" y="2478"/>
                    </a:lnTo>
                    <a:lnTo>
                      <a:pt x="1784" y="2712"/>
                    </a:lnTo>
                    <a:lnTo>
                      <a:pt x="1658" y="2451"/>
                    </a:lnTo>
                    <a:lnTo>
                      <a:pt x="1658" y="2213"/>
                    </a:lnTo>
                    <a:lnTo>
                      <a:pt x="1766" y="2137"/>
                    </a:lnTo>
                    <a:lnTo>
                      <a:pt x="1615" y="1687"/>
                    </a:lnTo>
                    <a:lnTo>
                      <a:pt x="1962" y="1820"/>
                    </a:lnTo>
                    <a:lnTo>
                      <a:pt x="2390" y="1899"/>
                    </a:lnTo>
                    <a:lnTo>
                      <a:pt x="2390" y="1661"/>
                    </a:lnTo>
                    <a:lnTo>
                      <a:pt x="2492" y="1475"/>
                    </a:lnTo>
                    <a:lnTo>
                      <a:pt x="2390" y="1345"/>
                    </a:lnTo>
                    <a:lnTo>
                      <a:pt x="2390" y="1241"/>
                    </a:lnTo>
                    <a:lnTo>
                      <a:pt x="2492" y="1106"/>
                    </a:lnTo>
                    <a:lnTo>
                      <a:pt x="2364" y="1106"/>
                    </a:lnTo>
                    <a:lnTo>
                      <a:pt x="2364" y="949"/>
                    </a:lnTo>
                    <a:lnTo>
                      <a:pt x="2475" y="790"/>
                    </a:lnTo>
                    <a:lnTo>
                      <a:pt x="2364" y="711"/>
                    </a:lnTo>
                    <a:lnTo>
                      <a:pt x="2434" y="525"/>
                    </a:lnTo>
                    <a:lnTo>
                      <a:pt x="2449" y="366"/>
                    </a:lnTo>
                    <a:lnTo>
                      <a:pt x="2061" y="450"/>
                    </a:lnTo>
                    <a:lnTo>
                      <a:pt x="1530" y="450"/>
                    </a:lnTo>
                    <a:lnTo>
                      <a:pt x="798" y="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5" name="Freeform 45"/>
              <p:cNvSpPr>
                <a:spLocks/>
              </p:cNvSpPr>
              <p:nvPr/>
            </p:nvSpPr>
            <p:spPr bwMode="auto">
              <a:xfrm>
                <a:off x="1045" y="1670"/>
                <a:ext cx="40" cy="545"/>
              </a:xfrm>
              <a:custGeom>
                <a:avLst/>
                <a:gdLst>
                  <a:gd name="T0" fmla="*/ 0 w 278"/>
                  <a:gd name="T1" fmla="*/ 0 h 3268"/>
                  <a:gd name="T2" fmla="*/ 0 w 278"/>
                  <a:gd name="T3" fmla="*/ 0 h 3268"/>
                  <a:gd name="T4" fmla="*/ 0 w 278"/>
                  <a:gd name="T5" fmla="*/ 0 h 3268"/>
                  <a:gd name="T6" fmla="*/ 0 w 278"/>
                  <a:gd name="T7" fmla="*/ 0 h 3268"/>
                  <a:gd name="T8" fmla="*/ 0 w 278"/>
                  <a:gd name="T9" fmla="*/ 0 h 3268"/>
                  <a:gd name="T10" fmla="*/ 0 w 278"/>
                  <a:gd name="T11" fmla="*/ 0 h 3268"/>
                  <a:gd name="T12" fmla="*/ 0 w 278"/>
                  <a:gd name="T13" fmla="*/ 0 h 3268"/>
                  <a:gd name="T14" fmla="*/ 0 w 278"/>
                  <a:gd name="T15" fmla="*/ 0 h 3268"/>
                  <a:gd name="T16" fmla="*/ 0 w 278"/>
                  <a:gd name="T17" fmla="*/ 0 h 3268"/>
                  <a:gd name="T18" fmla="*/ 0 w 278"/>
                  <a:gd name="T19" fmla="*/ 0 h 3268"/>
                  <a:gd name="T20" fmla="*/ 0 w 278"/>
                  <a:gd name="T21" fmla="*/ 0 h 3268"/>
                  <a:gd name="T22" fmla="*/ 0 w 278"/>
                  <a:gd name="T23" fmla="*/ 0 h 3268"/>
                  <a:gd name="T24" fmla="*/ 0 w 278"/>
                  <a:gd name="T25" fmla="*/ 0 h 3268"/>
                  <a:gd name="T26" fmla="*/ 0 w 278"/>
                  <a:gd name="T27" fmla="*/ 0 h 3268"/>
                  <a:gd name="T28" fmla="*/ 0 w 278"/>
                  <a:gd name="T29" fmla="*/ 0 h 3268"/>
                  <a:gd name="T30" fmla="*/ 0 w 278"/>
                  <a:gd name="T31" fmla="*/ 0 h 3268"/>
                  <a:gd name="T32" fmla="*/ 0 w 278"/>
                  <a:gd name="T33" fmla="*/ 0 h 3268"/>
                  <a:gd name="T34" fmla="*/ 0 w 278"/>
                  <a:gd name="T35" fmla="*/ 0 h 326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78"/>
                  <a:gd name="T55" fmla="*/ 0 h 3268"/>
                  <a:gd name="T56" fmla="*/ 278 w 278"/>
                  <a:gd name="T57" fmla="*/ 3268 h 326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78" h="3268">
                    <a:moveTo>
                      <a:pt x="65" y="0"/>
                    </a:moveTo>
                    <a:lnTo>
                      <a:pt x="177" y="265"/>
                    </a:lnTo>
                    <a:lnTo>
                      <a:pt x="110" y="471"/>
                    </a:lnTo>
                    <a:lnTo>
                      <a:pt x="193" y="657"/>
                    </a:lnTo>
                    <a:lnTo>
                      <a:pt x="193" y="976"/>
                    </a:lnTo>
                    <a:lnTo>
                      <a:pt x="278" y="1082"/>
                    </a:lnTo>
                    <a:lnTo>
                      <a:pt x="85" y="1082"/>
                    </a:lnTo>
                    <a:lnTo>
                      <a:pt x="85" y="1263"/>
                    </a:lnTo>
                    <a:lnTo>
                      <a:pt x="236" y="1447"/>
                    </a:lnTo>
                    <a:lnTo>
                      <a:pt x="43" y="1549"/>
                    </a:lnTo>
                    <a:lnTo>
                      <a:pt x="132" y="1999"/>
                    </a:lnTo>
                    <a:lnTo>
                      <a:pt x="85" y="2083"/>
                    </a:lnTo>
                    <a:lnTo>
                      <a:pt x="177" y="2132"/>
                    </a:lnTo>
                    <a:lnTo>
                      <a:pt x="43" y="2269"/>
                    </a:lnTo>
                    <a:lnTo>
                      <a:pt x="110" y="2525"/>
                    </a:lnTo>
                    <a:lnTo>
                      <a:pt x="110" y="2949"/>
                    </a:lnTo>
                    <a:lnTo>
                      <a:pt x="0" y="2949"/>
                    </a:lnTo>
                    <a:lnTo>
                      <a:pt x="85" y="326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6" name="Freeform 46"/>
              <p:cNvSpPr>
                <a:spLocks/>
              </p:cNvSpPr>
              <p:nvPr/>
            </p:nvSpPr>
            <p:spPr bwMode="auto">
              <a:xfrm>
                <a:off x="1647" y="1965"/>
                <a:ext cx="120" cy="259"/>
              </a:xfrm>
              <a:custGeom>
                <a:avLst/>
                <a:gdLst>
                  <a:gd name="T0" fmla="*/ 0 w 844"/>
                  <a:gd name="T1" fmla="*/ 0 h 1554"/>
                  <a:gd name="T2" fmla="*/ 0 w 844"/>
                  <a:gd name="T3" fmla="*/ 0 h 1554"/>
                  <a:gd name="T4" fmla="*/ 0 w 844"/>
                  <a:gd name="T5" fmla="*/ 0 h 1554"/>
                  <a:gd name="T6" fmla="*/ 0 w 844"/>
                  <a:gd name="T7" fmla="*/ 0 h 1554"/>
                  <a:gd name="T8" fmla="*/ 0 w 844"/>
                  <a:gd name="T9" fmla="*/ 0 h 1554"/>
                  <a:gd name="T10" fmla="*/ 0 w 844"/>
                  <a:gd name="T11" fmla="*/ 0 h 1554"/>
                  <a:gd name="T12" fmla="*/ 0 w 844"/>
                  <a:gd name="T13" fmla="*/ 0 h 1554"/>
                  <a:gd name="T14" fmla="*/ 0 w 844"/>
                  <a:gd name="T15" fmla="*/ 0 h 1554"/>
                  <a:gd name="T16" fmla="*/ 0 w 844"/>
                  <a:gd name="T17" fmla="*/ 0 h 1554"/>
                  <a:gd name="T18" fmla="*/ 0 w 844"/>
                  <a:gd name="T19" fmla="*/ 0 h 1554"/>
                  <a:gd name="T20" fmla="*/ 0 w 844"/>
                  <a:gd name="T21" fmla="*/ 0 h 1554"/>
                  <a:gd name="T22" fmla="*/ 0 w 844"/>
                  <a:gd name="T23" fmla="*/ 0 h 1554"/>
                  <a:gd name="T24" fmla="*/ 0 w 844"/>
                  <a:gd name="T25" fmla="*/ 0 h 1554"/>
                  <a:gd name="T26" fmla="*/ 0 w 844"/>
                  <a:gd name="T27" fmla="*/ 0 h 1554"/>
                  <a:gd name="T28" fmla="*/ 0 w 844"/>
                  <a:gd name="T29" fmla="*/ 0 h 1554"/>
                  <a:gd name="T30" fmla="*/ 0 w 844"/>
                  <a:gd name="T31" fmla="*/ 0 h 1554"/>
                  <a:gd name="T32" fmla="*/ 0 w 844"/>
                  <a:gd name="T33" fmla="*/ 0 h 1554"/>
                  <a:gd name="T34" fmla="*/ 0 w 844"/>
                  <a:gd name="T35" fmla="*/ 0 h 1554"/>
                  <a:gd name="T36" fmla="*/ 0 w 844"/>
                  <a:gd name="T37" fmla="*/ 0 h 1554"/>
                  <a:gd name="T38" fmla="*/ 0 w 844"/>
                  <a:gd name="T39" fmla="*/ 0 h 1554"/>
                  <a:gd name="T40" fmla="*/ 0 w 844"/>
                  <a:gd name="T41" fmla="*/ 0 h 1554"/>
                  <a:gd name="T42" fmla="*/ 0 w 844"/>
                  <a:gd name="T43" fmla="*/ 0 h 1554"/>
                  <a:gd name="T44" fmla="*/ 0 w 844"/>
                  <a:gd name="T45" fmla="*/ 0 h 1554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844"/>
                  <a:gd name="T70" fmla="*/ 0 h 1554"/>
                  <a:gd name="T71" fmla="*/ 844 w 844"/>
                  <a:gd name="T72" fmla="*/ 1554 h 1554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844" h="1554">
                    <a:moveTo>
                      <a:pt x="215" y="0"/>
                    </a:moveTo>
                    <a:lnTo>
                      <a:pt x="215" y="154"/>
                    </a:lnTo>
                    <a:lnTo>
                      <a:pt x="110" y="419"/>
                    </a:lnTo>
                    <a:lnTo>
                      <a:pt x="177" y="551"/>
                    </a:lnTo>
                    <a:lnTo>
                      <a:pt x="94" y="733"/>
                    </a:lnTo>
                    <a:lnTo>
                      <a:pt x="94" y="977"/>
                    </a:lnTo>
                    <a:lnTo>
                      <a:pt x="215" y="977"/>
                    </a:lnTo>
                    <a:lnTo>
                      <a:pt x="0" y="1263"/>
                    </a:lnTo>
                    <a:lnTo>
                      <a:pt x="110" y="1395"/>
                    </a:lnTo>
                    <a:lnTo>
                      <a:pt x="110" y="1554"/>
                    </a:lnTo>
                    <a:lnTo>
                      <a:pt x="819" y="1554"/>
                    </a:lnTo>
                    <a:lnTo>
                      <a:pt x="819" y="1395"/>
                    </a:lnTo>
                    <a:lnTo>
                      <a:pt x="734" y="1210"/>
                    </a:lnTo>
                    <a:lnTo>
                      <a:pt x="844" y="977"/>
                    </a:lnTo>
                    <a:lnTo>
                      <a:pt x="689" y="977"/>
                    </a:lnTo>
                    <a:lnTo>
                      <a:pt x="776" y="759"/>
                    </a:lnTo>
                    <a:lnTo>
                      <a:pt x="628" y="684"/>
                    </a:lnTo>
                    <a:lnTo>
                      <a:pt x="756" y="419"/>
                    </a:lnTo>
                    <a:lnTo>
                      <a:pt x="756" y="154"/>
                    </a:lnTo>
                    <a:lnTo>
                      <a:pt x="389" y="264"/>
                    </a:lnTo>
                    <a:lnTo>
                      <a:pt x="242" y="264"/>
                    </a:lnTo>
                    <a:lnTo>
                      <a:pt x="242" y="132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7" name="Freeform 47"/>
              <p:cNvSpPr>
                <a:spLocks/>
              </p:cNvSpPr>
              <p:nvPr/>
            </p:nvSpPr>
            <p:spPr bwMode="auto">
              <a:xfrm>
                <a:off x="1288" y="2127"/>
                <a:ext cx="24" cy="88"/>
              </a:xfrm>
              <a:custGeom>
                <a:avLst/>
                <a:gdLst>
                  <a:gd name="T0" fmla="*/ 0 w 169"/>
                  <a:gd name="T1" fmla="*/ 0 h 525"/>
                  <a:gd name="T2" fmla="*/ 0 w 169"/>
                  <a:gd name="T3" fmla="*/ 0 h 525"/>
                  <a:gd name="T4" fmla="*/ 0 w 169"/>
                  <a:gd name="T5" fmla="*/ 0 h 525"/>
                  <a:gd name="T6" fmla="*/ 0 w 169"/>
                  <a:gd name="T7" fmla="*/ 0 h 52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69"/>
                  <a:gd name="T13" fmla="*/ 0 h 525"/>
                  <a:gd name="T14" fmla="*/ 169 w 169"/>
                  <a:gd name="T15" fmla="*/ 525 h 52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69" h="525">
                    <a:moveTo>
                      <a:pt x="169" y="0"/>
                    </a:moveTo>
                    <a:lnTo>
                      <a:pt x="169" y="157"/>
                    </a:lnTo>
                    <a:lnTo>
                      <a:pt x="0" y="260"/>
                    </a:lnTo>
                    <a:lnTo>
                      <a:pt x="169" y="52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8" name="Freeform 48"/>
              <p:cNvSpPr>
                <a:spLocks/>
              </p:cNvSpPr>
              <p:nvPr/>
            </p:nvSpPr>
            <p:spPr bwMode="auto">
              <a:xfrm>
                <a:off x="1662" y="1793"/>
                <a:ext cx="28" cy="163"/>
              </a:xfrm>
              <a:custGeom>
                <a:avLst/>
                <a:gdLst>
                  <a:gd name="T0" fmla="*/ 0 w 195"/>
                  <a:gd name="T1" fmla="*/ 0 h 978"/>
                  <a:gd name="T2" fmla="*/ 0 w 195"/>
                  <a:gd name="T3" fmla="*/ 0 h 978"/>
                  <a:gd name="T4" fmla="*/ 0 w 195"/>
                  <a:gd name="T5" fmla="*/ 0 h 978"/>
                  <a:gd name="T6" fmla="*/ 0 w 195"/>
                  <a:gd name="T7" fmla="*/ 0 h 978"/>
                  <a:gd name="T8" fmla="*/ 0 w 195"/>
                  <a:gd name="T9" fmla="*/ 0 h 978"/>
                  <a:gd name="T10" fmla="*/ 0 w 195"/>
                  <a:gd name="T11" fmla="*/ 0 h 978"/>
                  <a:gd name="T12" fmla="*/ 0 w 195"/>
                  <a:gd name="T13" fmla="*/ 0 h 978"/>
                  <a:gd name="T14" fmla="*/ 0 w 195"/>
                  <a:gd name="T15" fmla="*/ 0 h 978"/>
                  <a:gd name="T16" fmla="*/ 0 w 195"/>
                  <a:gd name="T17" fmla="*/ 0 h 9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5"/>
                  <a:gd name="T28" fmla="*/ 0 h 978"/>
                  <a:gd name="T29" fmla="*/ 195 w 195"/>
                  <a:gd name="T30" fmla="*/ 978 h 9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5" h="978">
                    <a:moveTo>
                      <a:pt x="88" y="0"/>
                    </a:moveTo>
                    <a:lnTo>
                      <a:pt x="151" y="131"/>
                    </a:lnTo>
                    <a:lnTo>
                      <a:pt x="0" y="131"/>
                    </a:lnTo>
                    <a:lnTo>
                      <a:pt x="151" y="397"/>
                    </a:lnTo>
                    <a:lnTo>
                      <a:pt x="151" y="476"/>
                    </a:lnTo>
                    <a:lnTo>
                      <a:pt x="67" y="476"/>
                    </a:lnTo>
                    <a:lnTo>
                      <a:pt x="195" y="658"/>
                    </a:lnTo>
                    <a:lnTo>
                      <a:pt x="105" y="765"/>
                    </a:lnTo>
                    <a:lnTo>
                      <a:pt x="105" y="97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9" name="Freeform 49"/>
              <p:cNvSpPr>
                <a:spLocks/>
              </p:cNvSpPr>
              <p:nvPr/>
            </p:nvSpPr>
            <p:spPr bwMode="auto">
              <a:xfrm>
                <a:off x="1690" y="1644"/>
                <a:ext cx="316" cy="44"/>
              </a:xfrm>
              <a:custGeom>
                <a:avLst/>
                <a:gdLst>
                  <a:gd name="T0" fmla="*/ 0 w 2214"/>
                  <a:gd name="T1" fmla="*/ 0 h 265"/>
                  <a:gd name="T2" fmla="*/ 0 w 2214"/>
                  <a:gd name="T3" fmla="*/ 0 h 265"/>
                  <a:gd name="T4" fmla="*/ 0 w 2214"/>
                  <a:gd name="T5" fmla="*/ 0 h 265"/>
                  <a:gd name="T6" fmla="*/ 0 w 2214"/>
                  <a:gd name="T7" fmla="*/ 0 h 265"/>
                  <a:gd name="T8" fmla="*/ 0 w 2214"/>
                  <a:gd name="T9" fmla="*/ 0 h 265"/>
                  <a:gd name="T10" fmla="*/ 0 w 2214"/>
                  <a:gd name="T11" fmla="*/ 0 h 265"/>
                  <a:gd name="T12" fmla="*/ 0 w 2214"/>
                  <a:gd name="T13" fmla="*/ 0 h 26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214"/>
                  <a:gd name="T22" fmla="*/ 0 h 265"/>
                  <a:gd name="T23" fmla="*/ 2214 w 2214"/>
                  <a:gd name="T24" fmla="*/ 265 h 26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214" h="265">
                    <a:moveTo>
                      <a:pt x="0" y="215"/>
                    </a:moveTo>
                    <a:lnTo>
                      <a:pt x="622" y="215"/>
                    </a:lnTo>
                    <a:lnTo>
                      <a:pt x="1479" y="132"/>
                    </a:lnTo>
                    <a:lnTo>
                      <a:pt x="2214" y="0"/>
                    </a:lnTo>
                    <a:lnTo>
                      <a:pt x="1523" y="185"/>
                    </a:lnTo>
                    <a:lnTo>
                      <a:pt x="839" y="265"/>
                    </a:lnTo>
                    <a:lnTo>
                      <a:pt x="0" y="21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0" name="Freeform 50"/>
              <p:cNvSpPr>
                <a:spLocks/>
              </p:cNvSpPr>
              <p:nvPr/>
            </p:nvSpPr>
            <p:spPr bwMode="auto">
              <a:xfrm>
                <a:off x="2000" y="1649"/>
                <a:ext cx="120" cy="575"/>
              </a:xfrm>
              <a:custGeom>
                <a:avLst/>
                <a:gdLst>
                  <a:gd name="T0" fmla="*/ 0 w 837"/>
                  <a:gd name="T1" fmla="*/ 0 h 3450"/>
                  <a:gd name="T2" fmla="*/ 0 w 837"/>
                  <a:gd name="T3" fmla="*/ 0 h 3450"/>
                  <a:gd name="T4" fmla="*/ 0 w 837"/>
                  <a:gd name="T5" fmla="*/ 0 h 3450"/>
                  <a:gd name="T6" fmla="*/ 0 w 837"/>
                  <a:gd name="T7" fmla="*/ 0 h 3450"/>
                  <a:gd name="T8" fmla="*/ 0 w 837"/>
                  <a:gd name="T9" fmla="*/ 0 h 3450"/>
                  <a:gd name="T10" fmla="*/ 0 w 837"/>
                  <a:gd name="T11" fmla="*/ 0 h 3450"/>
                  <a:gd name="T12" fmla="*/ 0 w 837"/>
                  <a:gd name="T13" fmla="*/ 0 h 3450"/>
                  <a:gd name="T14" fmla="*/ 0 w 837"/>
                  <a:gd name="T15" fmla="*/ 0 h 3450"/>
                  <a:gd name="T16" fmla="*/ 0 w 837"/>
                  <a:gd name="T17" fmla="*/ 0 h 3450"/>
                  <a:gd name="T18" fmla="*/ 0 w 837"/>
                  <a:gd name="T19" fmla="*/ 0 h 3450"/>
                  <a:gd name="T20" fmla="*/ 0 w 837"/>
                  <a:gd name="T21" fmla="*/ 0 h 3450"/>
                  <a:gd name="T22" fmla="*/ 0 w 837"/>
                  <a:gd name="T23" fmla="*/ 0 h 3450"/>
                  <a:gd name="T24" fmla="*/ 0 w 837"/>
                  <a:gd name="T25" fmla="*/ 0 h 3450"/>
                  <a:gd name="T26" fmla="*/ 0 w 837"/>
                  <a:gd name="T27" fmla="*/ 0 h 3450"/>
                  <a:gd name="T28" fmla="*/ 0 w 837"/>
                  <a:gd name="T29" fmla="*/ 0 h 3450"/>
                  <a:gd name="T30" fmla="*/ 0 w 837"/>
                  <a:gd name="T31" fmla="*/ 0 h 3450"/>
                  <a:gd name="T32" fmla="*/ 0 w 837"/>
                  <a:gd name="T33" fmla="*/ 0 h 3450"/>
                  <a:gd name="T34" fmla="*/ 0 w 837"/>
                  <a:gd name="T35" fmla="*/ 0 h 3450"/>
                  <a:gd name="T36" fmla="*/ 0 w 837"/>
                  <a:gd name="T37" fmla="*/ 0 h 3450"/>
                  <a:gd name="T38" fmla="*/ 0 w 837"/>
                  <a:gd name="T39" fmla="*/ 0 h 3450"/>
                  <a:gd name="T40" fmla="*/ 0 w 837"/>
                  <a:gd name="T41" fmla="*/ 0 h 3450"/>
                  <a:gd name="T42" fmla="*/ 0 w 837"/>
                  <a:gd name="T43" fmla="*/ 0 h 3450"/>
                  <a:gd name="T44" fmla="*/ 0 w 837"/>
                  <a:gd name="T45" fmla="*/ 0 h 3450"/>
                  <a:gd name="T46" fmla="*/ 0 w 837"/>
                  <a:gd name="T47" fmla="*/ 0 h 3450"/>
                  <a:gd name="T48" fmla="*/ 0 w 837"/>
                  <a:gd name="T49" fmla="*/ 0 h 3450"/>
                  <a:gd name="T50" fmla="*/ 0 w 837"/>
                  <a:gd name="T51" fmla="*/ 0 h 3450"/>
                  <a:gd name="T52" fmla="*/ 0 w 837"/>
                  <a:gd name="T53" fmla="*/ 0 h 3450"/>
                  <a:gd name="T54" fmla="*/ 0 w 837"/>
                  <a:gd name="T55" fmla="*/ 0 h 3450"/>
                  <a:gd name="T56" fmla="*/ 0 w 837"/>
                  <a:gd name="T57" fmla="*/ 0 h 3450"/>
                  <a:gd name="T58" fmla="*/ 0 w 837"/>
                  <a:gd name="T59" fmla="*/ 0 h 3450"/>
                  <a:gd name="T60" fmla="*/ 0 w 837"/>
                  <a:gd name="T61" fmla="*/ 0 h 3450"/>
                  <a:gd name="T62" fmla="*/ 0 w 837"/>
                  <a:gd name="T63" fmla="*/ 0 h 3450"/>
                  <a:gd name="T64" fmla="*/ 0 w 837"/>
                  <a:gd name="T65" fmla="*/ 0 h 3450"/>
                  <a:gd name="T66" fmla="*/ 0 w 837"/>
                  <a:gd name="T67" fmla="*/ 0 h 345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837"/>
                  <a:gd name="T103" fmla="*/ 0 h 3450"/>
                  <a:gd name="T104" fmla="*/ 837 w 837"/>
                  <a:gd name="T105" fmla="*/ 3450 h 345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837" h="3450">
                    <a:moveTo>
                      <a:pt x="128" y="0"/>
                    </a:moveTo>
                    <a:lnTo>
                      <a:pt x="44" y="235"/>
                    </a:lnTo>
                    <a:lnTo>
                      <a:pt x="111" y="416"/>
                    </a:lnTo>
                    <a:lnTo>
                      <a:pt x="0" y="628"/>
                    </a:lnTo>
                    <a:lnTo>
                      <a:pt x="155" y="787"/>
                    </a:lnTo>
                    <a:lnTo>
                      <a:pt x="44" y="1052"/>
                    </a:lnTo>
                    <a:lnTo>
                      <a:pt x="44" y="1263"/>
                    </a:lnTo>
                    <a:lnTo>
                      <a:pt x="192" y="1421"/>
                    </a:lnTo>
                    <a:lnTo>
                      <a:pt x="69" y="1789"/>
                    </a:lnTo>
                    <a:lnTo>
                      <a:pt x="69" y="2103"/>
                    </a:lnTo>
                    <a:lnTo>
                      <a:pt x="192" y="2213"/>
                    </a:lnTo>
                    <a:lnTo>
                      <a:pt x="69" y="2447"/>
                    </a:lnTo>
                    <a:lnTo>
                      <a:pt x="128" y="2686"/>
                    </a:lnTo>
                    <a:lnTo>
                      <a:pt x="85" y="2788"/>
                    </a:lnTo>
                    <a:lnTo>
                      <a:pt x="85" y="3450"/>
                    </a:lnTo>
                    <a:lnTo>
                      <a:pt x="750" y="3450"/>
                    </a:lnTo>
                    <a:lnTo>
                      <a:pt x="792" y="3185"/>
                    </a:lnTo>
                    <a:lnTo>
                      <a:pt x="690" y="3185"/>
                    </a:lnTo>
                    <a:lnTo>
                      <a:pt x="690" y="2845"/>
                    </a:lnTo>
                    <a:lnTo>
                      <a:pt x="837" y="2580"/>
                    </a:lnTo>
                    <a:lnTo>
                      <a:pt x="663" y="2580"/>
                    </a:lnTo>
                    <a:lnTo>
                      <a:pt x="663" y="2188"/>
                    </a:lnTo>
                    <a:lnTo>
                      <a:pt x="474" y="2103"/>
                    </a:lnTo>
                    <a:lnTo>
                      <a:pt x="774" y="1864"/>
                    </a:lnTo>
                    <a:lnTo>
                      <a:pt x="774" y="1577"/>
                    </a:lnTo>
                    <a:lnTo>
                      <a:pt x="622" y="1342"/>
                    </a:lnTo>
                    <a:lnTo>
                      <a:pt x="729" y="1182"/>
                    </a:lnTo>
                    <a:lnTo>
                      <a:pt x="622" y="1078"/>
                    </a:lnTo>
                    <a:lnTo>
                      <a:pt x="750" y="921"/>
                    </a:lnTo>
                    <a:lnTo>
                      <a:pt x="515" y="766"/>
                    </a:lnTo>
                    <a:lnTo>
                      <a:pt x="729" y="341"/>
                    </a:lnTo>
                    <a:lnTo>
                      <a:pt x="155" y="341"/>
                    </a:lnTo>
                    <a:lnTo>
                      <a:pt x="85" y="235"/>
                    </a:ln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1" name="Freeform 51"/>
              <p:cNvSpPr>
                <a:spLocks/>
              </p:cNvSpPr>
              <p:nvPr/>
            </p:nvSpPr>
            <p:spPr bwMode="auto">
              <a:xfrm>
                <a:off x="1927" y="1561"/>
                <a:ext cx="364" cy="663"/>
              </a:xfrm>
              <a:custGeom>
                <a:avLst/>
                <a:gdLst>
                  <a:gd name="T0" fmla="*/ 0 w 2552"/>
                  <a:gd name="T1" fmla="*/ 0 h 3979"/>
                  <a:gd name="T2" fmla="*/ 0 w 2552"/>
                  <a:gd name="T3" fmla="*/ 0 h 3979"/>
                  <a:gd name="T4" fmla="*/ 0 w 2552"/>
                  <a:gd name="T5" fmla="*/ 0 h 3979"/>
                  <a:gd name="T6" fmla="*/ 0 w 2552"/>
                  <a:gd name="T7" fmla="*/ 0 h 3979"/>
                  <a:gd name="T8" fmla="*/ 0 w 2552"/>
                  <a:gd name="T9" fmla="*/ 0 h 3979"/>
                  <a:gd name="T10" fmla="*/ 0 w 2552"/>
                  <a:gd name="T11" fmla="*/ 0 h 3979"/>
                  <a:gd name="T12" fmla="*/ 0 w 2552"/>
                  <a:gd name="T13" fmla="*/ 0 h 3979"/>
                  <a:gd name="T14" fmla="*/ 0 w 2552"/>
                  <a:gd name="T15" fmla="*/ 0 h 3979"/>
                  <a:gd name="T16" fmla="*/ 0 w 2552"/>
                  <a:gd name="T17" fmla="*/ 0 h 3979"/>
                  <a:gd name="T18" fmla="*/ 0 w 2552"/>
                  <a:gd name="T19" fmla="*/ 0 h 3979"/>
                  <a:gd name="T20" fmla="*/ 0 w 2552"/>
                  <a:gd name="T21" fmla="*/ 0 h 3979"/>
                  <a:gd name="T22" fmla="*/ 0 w 2552"/>
                  <a:gd name="T23" fmla="*/ 0 h 3979"/>
                  <a:gd name="T24" fmla="*/ 0 w 2552"/>
                  <a:gd name="T25" fmla="*/ 0 h 3979"/>
                  <a:gd name="T26" fmla="*/ 0 w 2552"/>
                  <a:gd name="T27" fmla="*/ 0 h 3979"/>
                  <a:gd name="T28" fmla="*/ 0 w 2552"/>
                  <a:gd name="T29" fmla="*/ 0 h 3979"/>
                  <a:gd name="T30" fmla="*/ 0 w 2552"/>
                  <a:gd name="T31" fmla="*/ 0 h 3979"/>
                  <a:gd name="T32" fmla="*/ 0 w 2552"/>
                  <a:gd name="T33" fmla="*/ 0 h 3979"/>
                  <a:gd name="T34" fmla="*/ 0 w 2552"/>
                  <a:gd name="T35" fmla="*/ 0 h 3979"/>
                  <a:gd name="T36" fmla="*/ 0 w 2552"/>
                  <a:gd name="T37" fmla="*/ 0 h 3979"/>
                  <a:gd name="T38" fmla="*/ 0 w 2552"/>
                  <a:gd name="T39" fmla="*/ 0 h 3979"/>
                  <a:gd name="T40" fmla="*/ 0 w 2552"/>
                  <a:gd name="T41" fmla="*/ 0 h 3979"/>
                  <a:gd name="T42" fmla="*/ 0 w 2552"/>
                  <a:gd name="T43" fmla="*/ 0 h 3979"/>
                  <a:gd name="T44" fmla="*/ 0 w 2552"/>
                  <a:gd name="T45" fmla="*/ 0 h 3979"/>
                  <a:gd name="T46" fmla="*/ 0 w 2552"/>
                  <a:gd name="T47" fmla="*/ 0 h 3979"/>
                  <a:gd name="T48" fmla="*/ 0 w 2552"/>
                  <a:gd name="T49" fmla="*/ 0 h 3979"/>
                  <a:gd name="T50" fmla="*/ 0 w 2552"/>
                  <a:gd name="T51" fmla="*/ 0 h 3979"/>
                  <a:gd name="T52" fmla="*/ 0 w 2552"/>
                  <a:gd name="T53" fmla="*/ 0 h 3979"/>
                  <a:gd name="T54" fmla="*/ 0 w 2552"/>
                  <a:gd name="T55" fmla="*/ 0 h 3979"/>
                  <a:gd name="T56" fmla="*/ 0 w 2552"/>
                  <a:gd name="T57" fmla="*/ 0 h 3979"/>
                  <a:gd name="T58" fmla="*/ 0 w 2552"/>
                  <a:gd name="T59" fmla="*/ 0 h 3979"/>
                  <a:gd name="T60" fmla="*/ 0 w 2552"/>
                  <a:gd name="T61" fmla="*/ 0 h 3979"/>
                  <a:gd name="T62" fmla="*/ 0 w 2552"/>
                  <a:gd name="T63" fmla="*/ 0 h 3979"/>
                  <a:gd name="T64" fmla="*/ 0 w 2552"/>
                  <a:gd name="T65" fmla="*/ 0 h 3979"/>
                  <a:gd name="T66" fmla="*/ 0 w 2552"/>
                  <a:gd name="T67" fmla="*/ 0 h 3979"/>
                  <a:gd name="T68" fmla="*/ 0 w 2552"/>
                  <a:gd name="T69" fmla="*/ 0 h 3979"/>
                  <a:gd name="T70" fmla="*/ 0 w 2552"/>
                  <a:gd name="T71" fmla="*/ 0 h 3979"/>
                  <a:gd name="T72" fmla="*/ 0 w 2552"/>
                  <a:gd name="T73" fmla="*/ 0 h 3979"/>
                  <a:gd name="T74" fmla="*/ 0 w 2552"/>
                  <a:gd name="T75" fmla="*/ 0 h 3979"/>
                  <a:gd name="T76" fmla="*/ 0 w 2552"/>
                  <a:gd name="T77" fmla="*/ 0 h 3979"/>
                  <a:gd name="T78" fmla="*/ 0 w 2552"/>
                  <a:gd name="T79" fmla="*/ 0 h 3979"/>
                  <a:gd name="T80" fmla="*/ 0 w 2552"/>
                  <a:gd name="T81" fmla="*/ 0 h 397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552"/>
                  <a:gd name="T124" fmla="*/ 0 h 3979"/>
                  <a:gd name="T125" fmla="*/ 2552 w 2552"/>
                  <a:gd name="T126" fmla="*/ 3979 h 397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552" h="3979">
                    <a:moveTo>
                      <a:pt x="105" y="529"/>
                    </a:moveTo>
                    <a:lnTo>
                      <a:pt x="0" y="30"/>
                    </a:lnTo>
                    <a:lnTo>
                      <a:pt x="642" y="79"/>
                    </a:lnTo>
                    <a:lnTo>
                      <a:pt x="1440" y="79"/>
                    </a:lnTo>
                    <a:lnTo>
                      <a:pt x="2425" y="0"/>
                    </a:lnTo>
                    <a:lnTo>
                      <a:pt x="2316" y="313"/>
                    </a:lnTo>
                    <a:lnTo>
                      <a:pt x="2425" y="499"/>
                    </a:lnTo>
                    <a:lnTo>
                      <a:pt x="2361" y="971"/>
                    </a:lnTo>
                    <a:lnTo>
                      <a:pt x="2361" y="1581"/>
                    </a:lnTo>
                    <a:lnTo>
                      <a:pt x="2532" y="1741"/>
                    </a:lnTo>
                    <a:lnTo>
                      <a:pt x="2257" y="1900"/>
                    </a:lnTo>
                    <a:lnTo>
                      <a:pt x="2552" y="2133"/>
                    </a:lnTo>
                    <a:lnTo>
                      <a:pt x="2361" y="2658"/>
                    </a:lnTo>
                    <a:lnTo>
                      <a:pt x="2509" y="2764"/>
                    </a:lnTo>
                    <a:lnTo>
                      <a:pt x="2298" y="2901"/>
                    </a:lnTo>
                    <a:lnTo>
                      <a:pt x="2451" y="3056"/>
                    </a:lnTo>
                    <a:lnTo>
                      <a:pt x="2342" y="3290"/>
                    </a:lnTo>
                    <a:lnTo>
                      <a:pt x="2342" y="3740"/>
                    </a:lnTo>
                    <a:lnTo>
                      <a:pt x="2469" y="3820"/>
                    </a:lnTo>
                    <a:lnTo>
                      <a:pt x="2278" y="3979"/>
                    </a:lnTo>
                    <a:lnTo>
                      <a:pt x="2382" y="3820"/>
                    </a:lnTo>
                    <a:lnTo>
                      <a:pt x="2232" y="3688"/>
                    </a:lnTo>
                    <a:lnTo>
                      <a:pt x="2232" y="3374"/>
                    </a:lnTo>
                    <a:lnTo>
                      <a:pt x="2382" y="3056"/>
                    </a:lnTo>
                    <a:lnTo>
                      <a:pt x="2232" y="2928"/>
                    </a:lnTo>
                    <a:lnTo>
                      <a:pt x="1957" y="3056"/>
                    </a:lnTo>
                    <a:lnTo>
                      <a:pt x="2406" y="2764"/>
                    </a:lnTo>
                    <a:lnTo>
                      <a:pt x="2257" y="2658"/>
                    </a:lnTo>
                    <a:lnTo>
                      <a:pt x="2493" y="2133"/>
                    </a:lnTo>
                    <a:lnTo>
                      <a:pt x="2121" y="1871"/>
                    </a:lnTo>
                    <a:lnTo>
                      <a:pt x="2425" y="1711"/>
                    </a:lnTo>
                    <a:lnTo>
                      <a:pt x="2257" y="1500"/>
                    </a:lnTo>
                    <a:lnTo>
                      <a:pt x="2316" y="1500"/>
                    </a:lnTo>
                    <a:lnTo>
                      <a:pt x="2316" y="896"/>
                    </a:lnTo>
                    <a:lnTo>
                      <a:pt x="2382" y="499"/>
                    </a:lnTo>
                    <a:lnTo>
                      <a:pt x="2232" y="238"/>
                    </a:lnTo>
                    <a:lnTo>
                      <a:pt x="2316" y="48"/>
                    </a:lnTo>
                    <a:lnTo>
                      <a:pt x="1734" y="158"/>
                    </a:lnTo>
                    <a:lnTo>
                      <a:pt x="684" y="158"/>
                    </a:lnTo>
                    <a:lnTo>
                      <a:pt x="85" y="79"/>
                    </a:lnTo>
                    <a:lnTo>
                      <a:pt x="105" y="52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2" name="Freeform 52"/>
              <p:cNvSpPr>
                <a:spLocks/>
              </p:cNvSpPr>
              <p:nvPr/>
            </p:nvSpPr>
            <p:spPr bwMode="auto">
              <a:xfrm>
                <a:off x="2261" y="1718"/>
                <a:ext cx="52" cy="75"/>
              </a:xfrm>
              <a:custGeom>
                <a:avLst/>
                <a:gdLst>
                  <a:gd name="T0" fmla="*/ 0 w 364"/>
                  <a:gd name="T1" fmla="*/ 0 h 450"/>
                  <a:gd name="T2" fmla="*/ 0 w 364"/>
                  <a:gd name="T3" fmla="*/ 0 h 450"/>
                  <a:gd name="T4" fmla="*/ 0 w 364"/>
                  <a:gd name="T5" fmla="*/ 0 h 450"/>
                  <a:gd name="T6" fmla="*/ 0 60000 65536"/>
                  <a:gd name="T7" fmla="*/ 0 60000 65536"/>
                  <a:gd name="T8" fmla="*/ 0 60000 65536"/>
                  <a:gd name="T9" fmla="*/ 0 w 364"/>
                  <a:gd name="T10" fmla="*/ 0 h 450"/>
                  <a:gd name="T11" fmla="*/ 364 w 364"/>
                  <a:gd name="T12" fmla="*/ 450 h 45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64" h="450">
                    <a:moveTo>
                      <a:pt x="0" y="0"/>
                    </a:moveTo>
                    <a:lnTo>
                      <a:pt x="364" y="270"/>
                    </a:lnTo>
                    <a:lnTo>
                      <a:pt x="0" y="45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3" name="Freeform 53"/>
              <p:cNvSpPr>
                <a:spLocks/>
              </p:cNvSpPr>
              <p:nvPr/>
            </p:nvSpPr>
            <p:spPr bwMode="auto">
              <a:xfrm>
                <a:off x="837" y="1934"/>
                <a:ext cx="42" cy="290"/>
              </a:xfrm>
              <a:custGeom>
                <a:avLst/>
                <a:gdLst>
                  <a:gd name="T0" fmla="*/ 0 w 296"/>
                  <a:gd name="T1" fmla="*/ 0 h 1740"/>
                  <a:gd name="T2" fmla="*/ 0 w 296"/>
                  <a:gd name="T3" fmla="*/ 0 h 1740"/>
                  <a:gd name="T4" fmla="*/ 0 w 296"/>
                  <a:gd name="T5" fmla="*/ 0 h 1740"/>
                  <a:gd name="T6" fmla="*/ 0 w 296"/>
                  <a:gd name="T7" fmla="*/ 0 h 1740"/>
                  <a:gd name="T8" fmla="*/ 0 w 296"/>
                  <a:gd name="T9" fmla="*/ 0 h 1740"/>
                  <a:gd name="T10" fmla="*/ 0 w 296"/>
                  <a:gd name="T11" fmla="*/ 0 h 1740"/>
                  <a:gd name="T12" fmla="*/ 0 w 296"/>
                  <a:gd name="T13" fmla="*/ 0 h 1740"/>
                  <a:gd name="T14" fmla="*/ 0 w 296"/>
                  <a:gd name="T15" fmla="*/ 0 h 1740"/>
                  <a:gd name="T16" fmla="*/ 0 w 296"/>
                  <a:gd name="T17" fmla="*/ 0 h 1740"/>
                  <a:gd name="T18" fmla="*/ 0 w 296"/>
                  <a:gd name="T19" fmla="*/ 0 h 1740"/>
                  <a:gd name="T20" fmla="*/ 0 w 296"/>
                  <a:gd name="T21" fmla="*/ 0 h 1740"/>
                  <a:gd name="T22" fmla="*/ 0 w 296"/>
                  <a:gd name="T23" fmla="*/ 0 h 1740"/>
                  <a:gd name="T24" fmla="*/ 0 w 296"/>
                  <a:gd name="T25" fmla="*/ 0 h 174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96"/>
                  <a:gd name="T40" fmla="*/ 0 h 1740"/>
                  <a:gd name="T41" fmla="*/ 296 w 296"/>
                  <a:gd name="T42" fmla="*/ 1740 h 174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96" h="1740">
                    <a:moveTo>
                      <a:pt x="173" y="0"/>
                    </a:moveTo>
                    <a:lnTo>
                      <a:pt x="0" y="292"/>
                    </a:lnTo>
                    <a:lnTo>
                      <a:pt x="152" y="817"/>
                    </a:lnTo>
                    <a:lnTo>
                      <a:pt x="42" y="1029"/>
                    </a:lnTo>
                    <a:lnTo>
                      <a:pt x="197" y="1449"/>
                    </a:lnTo>
                    <a:lnTo>
                      <a:pt x="17" y="1449"/>
                    </a:lnTo>
                    <a:lnTo>
                      <a:pt x="197" y="1740"/>
                    </a:lnTo>
                    <a:lnTo>
                      <a:pt x="127" y="1501"/>
                    </a:lnTo>
                    <a:lnTo>
                      <a:pt x="296" y="1501"/>
                    </a:lnTo>
                    <a:lnTo>
                      <a:pt x="127" y="1051"/>
                    </a:lnTo>
                    <a:lnTo>
                      <a:pt x="211" y="817"/>
                    </a:lnTo>
                    <a:lnTo>
                      <a:pt x="63" y="265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4" name="Freeform 54"/>
              <p:cNvSpPr>
                <a:spLocks/>
              </p:cNvSpPr>
              <p:nvPr/>
            </p:nvSpPr>
            <p:spPr bwMode="auto">
              <a:xfrm>
                <a:off x="879" y="1706"/>
                <a:ext cx="185" cy="16"/>
              </a:xfrm>
              <a:custGeom>
                <a:avLst/>
                <a:gdLst>
                  <a:gd name="T0" fmla="*/ 0 w 1295"/>
                  <a:gd name="T1" fmla="*/ 0 h 101"/>
                  <a:gd name="T2" fmla="*/ 0 w 1295"/>
                  <a:gd name="T3" fmla="*/ 0 h 101"/>
                  <a:gd name="T4" fmla="*/ 0 w 1295"/>
                  <a:gd name="T5" fmla="*/ 0 h 101"/>
                  <a:gd name="T6" fmla="*/ 0 w 1295"/>
                  <a:gd name="T7" fmla="*/ 0 h 10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95"/>
                  <a:gd name="T13" fmla="*/ 0 h 101"/>
                  <a:gd name="T14" fmla="*/ 1295 w 1295"/>
                  <a:gd name="T15" fmla="*/ 101 h 10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95" h="101">
                    <a:moveTo>
                      <a:pt x="0" y="0"/>
                    </a:moveTo>
                    <a:lnTo>
                      <a:pt x="608" y="75"/>
                    </a:lnTo>
                    <a:lnTo>
                      <a:pt x="1054" y="101"/>
                    </a:lnTo>
                    <a:lnTo>
                      <a:pt x="1295" y="10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5" name="Freeform 55"/>
              <p:cNvSpPr>
                <a:spLocks/>
              </p:cNvSpPr>
              <p:nvPr/>
            </p:nvSpPr>
            <p:spPr bwMode="auto">
              <a:xfrm>
                <a:off x="953" y="1741"/>
                <a:ext cx="108" cy="4"/>
              </a:xfrm>
              <a:custGeom>
                <a:avLst/>
                <a:gdLst>
                  <a:gd name="T0" fmla="*/ 0 w 755"/>
                  <a:gd name="T1" fmla="*/ 0 h 27"/>
                  <a:gd name="T2" fmla="*/ 0 w 755"/>
                  <a:gd name="T3" fmla="*/ 0 h 27"/>
                  <a:gd name="T4" fmla="*/ 0 w 755"/>
                  <a:gd name="T5" fmla="*/ 0 h 27"/>
                  <a:gd name="T6" fmla="*/ 0 60000 65536"/>
                  <a:gd name="T7" fmla="*/ 0 60000 65536"/>
                  <a:gd name="T8" fmla="*/ 0 60000 65536"/>
                  <a:gd name="T9" fmla="*/ 0 w 755"/>
                  <a:gd name="T10" fmla="*/ 0 h 27"/>
                  <a:gd name="T11" fmla="*/ 755 w 755"/>
                  <a:gd name="T12" fmla="*/ 27 h 2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55" h="27">
                    <a:moveTo>
                      <a:pt x="0" y="27"/>
                    </a:moveTo>
                    <a:lnTo>
                      <a:pt x="343" y="27"/>
                    </a:lnTo>
                    <a:lnTo>
                      <a:pt x="75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6" name="Freeform 56"/>
              <p:cNvSpPr>
                <a:spLocks/>
              </p:cNvSpPr>
              <p:nvPr/>
            </p:nvSpPr>
            <p:spPr bwMode="auto">
              <a:xfrm>
                <a:off x="871" y="1820"/>
                <a:ext cx="147" cy="18"/>
              </a:xfrm>
              <a:custGeom>
                <a:avLst/>
                <a:gdLst>
                  <a:gd name="T0" fmla="*/ 0 w 1026"/>
                  <a:gd name="T1" fmla="*/ 0 h 112"/>
                  <a:gd name="T2" fmla="*/ 0 w 1026"/>
                  <a:gd name="T3" fmla="*/ 0 h 112"/>
                  <a:gd name="T4" fmla="*/ 0 w 1026"/>
                  <a:gd name="T5" fmla="*/ 0 h 112"/>
                  <a:gd name="T6" fmla="*/ 0 60000 65536"/>
                  <a:gd name="T7" fmla="*/ 0 60000 65536"/>
                  <a:gd name="T8" fmla="*/ 0 60000 65536"/>
                  <a:gd name="T9" fmla="*/ 0 w 1026"/>
                  <a:gd name="T10" fmla="*/ 0 h 112"/>
                  <a:gd name="T11" fmla="*/ 1026 w 1026"/>
                  <a:gd name="T12" fmla="*/ 112 h 11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26" h="112">
                    <a:moveTo>
                      <a:pt x="0" y="0"/>
                    </a:moveTo>
                    <a:lnTo>
                      <a:pt x="445" y="53"/>
                    </a:lnTo>
                    <a:lnTo>
                      <a:pt x="1026" y="11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7" name="Freeform 57"/>
              <p:cNvSpPr>
                <a:spLocks/>
              </p:cNvSpPr>
              <p:nvPr/>
            </p:nvSpPr>
            <p:spPr bwMode="auto">
              <a:xfrm>
                <a:off x="886" y="1952"/>
                <a:ext cx="171" cy="17"/>
              </a:xfrm>
              <a:custGeom>
                <a:avLst/>
                <a:gdLst>
                  <a:gd name="T0" fmla="*/ 0 w 1203"/>
                  <a:gd name="T1" fmla="*/ 0 h 104"/>
                  <a:gd name="T2" fmla="*/ 0 w 1203"/>
                  <a:gd name="T3" fmla="*/ 0 h 104"/>
                  <a:gd name="T4" fmla="*/ 0 w 1203"/>
                  <a:gd name="T5" fmla="*/ 0 h 104"/>
                  <a:gd name="T6" fmla="*/ 0 w 1203"/>
                  <a:gd name="T7" fmla="*/ 0 h 10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03"/>
                  <a:gd name="T13" fmla="*/ 0 h 104"/>
                  <a:gd name="T14" fmla="*/ 1203 w 1203"/>
                  <a:gd name="T15" fmla="*/ 104 h 10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03" h="104">
                    <a:moveTo>
                      <a:pt x="1203" y="104"/>
                    </a:moveTo>
                    <a:lnTo>
                      <a:pt x="865" y="104"/>
                    </a:lnTo>
                    <a:lnTo>
                      <a:pt x="300" y="4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8" name="Freeform 58"/>
              <p:cNvSpPr>
                <a:spLocks/>
              </p:cNvSpPr>
              <p:nvPr/>
            </p:nvSpPr>
            <p:spPr bwMode="auto">
              <a:xfrm>
                <a:off x="865" y="2113"/>
                <a:ext cx="192" cy="10"/>
              </a:xfrm>
              <a:custGeom>
                <a:avLst/>
                <a:gdLst>
                  <a:gd name="T0" fmla="*/ 0 w 1347"/>
                  <a:gd name="T1" fmla="*/ 0 h 57"/>
                  <a:gd name="T2" fmla="*/ 0 w 1347"/>
                  <a:gd name="T3" fmla="*/ 0 h 57"/>
                  <a:gd name="T4" fmla="*/ 0 w 1347"/>
                  <a:gd name="T5" fmla="*/ 0 h 57"/>
                  <a:gd name="T6" fmla="*/ 0 60000 65536"/>
                  <a:gd name="T7" fmla="*/ 0 60000 65536"/>
                  <a:gd name="T8" fmla="*/ 0 60000 65536"/>
                  <a:gd name="T9" fmla="*/ 0 w 1347"/>
                  <a:gd name="T10" fmla="*/ 0 h 57"/>
                  <a:gd name="T11" fmla="*/ 1347 w 1347"/>
                  <a:gd name="T12" fmla="*/ 57 h 5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347" h="57">
                    <a:moveTo>
                      <a:pt x="1347" y="57"/>
                    </a:moveTo>
                    <a:lnTo>
                      <a:pt x="429" y="57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9" name="Line 59"/>
              <p:cNvSpPr>
                <a:spLocks noChangeShapeType="1"/>
              </p:cNvSpPr>
              <p:nvPr/>
            </p:nvSpPr>
            <p:spPr bwMode="auto">
              <a:xfrm>
                <a:off x="935" y="2144"/>
                <a:ext cx="10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0" name="Freeform 60"/>
              <p:cNvSpPr>
                <a:spLocks/>
              </p:cNvSpPr>
              <p:nvPr/>
            </p:nvSpPr>
            <p:spPr bwMode="auto">
              <a:xfrm>
                <a:off x="1104" y="1784"/>
                <a:ext cx="273" cy="13"/>
              </a:xfrm>
              <a:custGeom>
                <a:avLst/>
                <a:gdLst>
                  <a:gd name="T0" fmla="*/ 0 w 1908"/>
                  <a:gd name="T1" fmla="*/ 0 h 80"/>
                  <a:gd name="T2" fmla="*/ 0 w 1908"/>
                  <a:gd name="T3" fmla="*/ 0 h 80"/>
                  <a:gd name="T4" fmla="*/ 0 w 1908"/>
                  <a:gd name="T5" fmla="*/ 0 h 80"/>
                  <a:gd name="T6" fmla="*/ 0 w 1908"/>
                  <a:gd name="T7" fmla="*/ 0 h 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08"/>
                  <a:gd name="T13" fmla="*/ 0 h 80"/>
                  <a:gd name="T14" fmla="*/ 1908 w 1908"/>
                  <a:gd name="T15" fmla="*/ 80 h 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08" h="80">
                    <a:moveTo>
                      <a:pt x="0" y="0"/>
                    </a:moveTo>
                    <a:lnTo>
                      <a:pt x="492" y="53"/>
                    </a:lnTo>
                    <a:lnTo>
                      <a:pt x="1136" y="80"/>
                    </a:lnTo>
                    <a:lnTo>
                      <a:pt x="1908" y="2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1" name="Freeform 61"/>
              <p:cNvSpPr>
                <a:spLocks/>
              </p:cNvSpPr>
              <p:nvPr/>
            </p:nvSpPr>
            <p:spPr bwMode="auto">
              <a:xfrm>
                <a:off x="1248" y="1828"/>
                <a:ext cx="107" cy="10"/>
              </a:xfrm>
              <a:custGeom>
                <a:avLst/>
                <a:gdLst>
                  <a:gd name="T0" fmla="*/ 0 w 752"/>
                  <a:gd name="T1" fmla="*/ 0 h 59"/>
                  <a:gd name="T2" fmla="*/ 0 w 752"/>
                  <a:gd name="T3" fmla="*/ 0 h 59"/>
                  <a:gd name="T4" fmla="*/ 0 w 752"/>
                  <a:gd name="T5" fmla="*/ 0 h 59"/>
                  <a:gd name="T6" fmla="*/ 0 w 752"/>
                  <a:gd name="T7" fmla="*/ 0 h 5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752"/>
                  <a:gd name="T13" fmla="*/ 0 h 59"/>
                  <a:gd name="T14" fmla="*/ 752 w 752"/>
                  <a:gd name="T15" fmla="*/ 59 h 5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752" h="59">
                    <a:moveTo>
                      <a:pt x="752" y="0"/>
                    </a:moveTo>
                    <a:lnTo>
                      <a:pt x="534" y="28"/>
                    </a:lnTo>
                    <a:lnTo>
                      <a:pt x="217" y="59"/>
                    </a:lnTo>
                    <a:lnTo>
                      <a:pt x="0" y="5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2" name="Line 62"/>
              <p:cNvSpPr>
                <a:spLocks noChangeShapeType="1"/>
              </p:cNvSpPr>
              <p:nvPr/>
            </p:nvSpPr>
            <p:spPr bwMode="auto">
              <a:xfrm>
                <a:off x="1239" y="1959"/>
                <a:ext cx="64" cy="1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3" name="Freeform 63"/>
              <p:cNvSpPr>
                <a:spLocks/>
              </p:cNvSpPr>
              <p:nvPr/>
            </p:nvSpPr>
            <p:spPr bwMode="auto">
              <a:xfrm>
                <a:off x="1101" y="2040"/>
                <a:ext cx="199" cy="30"/>
              </a:xfrm>
              <a:custGeom>
                <a:avLst/>
                <a:gdLst>
                  <a:gd name="T0" fmla="*/ 0 w 1395"/>
                  <a:gd name="T1" fmla="*/ 0 h 180"/>
                  <a:gd name="T2" fmla="*/ 0 w 1395"/>
                  <a:gd name="T3" fmla="*/ 0 h 180"/>
                  <a:gd name="T4" fmla="*/ 0 w 1395"/>
                  <a:gd name="T5" fmla="*/ 0 h 180"/>
                  <a:gd name="T6" fmla="*/ 0 w 1395"/>
                  <a:gd name="T7" fmla="*/ 0 h 18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95"/>
                  <a:gd name="T13" fmla="*/ 0 h 180"/>
                  <a:gd name="T14" fmla="*/ 1395 w 1395"/>
                  <a:gd name="T15" fmla="*/ 180 h 18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95" h="180">
                    <a:moveTo>
                      <a:pt x="0" y="0"/>
                    </a:moveTo>
                    <a:lnTo>
                      <a:pt x="557" y="100"/>
                    </a:lnTo>
                    <a:lnTo>
                      <a:pt x="943" y="153"/>
                    </a:lnTo>
                    <a:lnTo>
                      <a:pt x="1395" y="1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4" name="Freeform 64"/>
              <p:cNvSpPr>
                <a:spLocks/>
              </p:cNvSpPr>
              <p:nvPr/>
            </p:nvSpPr>
            <p:spPr bwMode="auto">
              <a:xfrm>
                <a:off x="1150" y="2136"/>
                <a:ext cx="156" cy="8"/>
              </a:xfrm>
              <a:custGeom>
                <a:avLst/>
                <a:gdLst>
                  <a:gd name="T0" fmla="*/ 0 w 1094"/>
                  <a:gd name="T1" fmla="*/ 0 h 49"/>
                  <a:gd name="T2" fmla="*/ 0 w 1094"/>
                  <a:gd name="T3" fmla="*/ 0 h 49"/>
                  <a:gd name="T4" fmla="*/ 0 w 1094"/>
                  <a:gd name="T5" fmla="*/ 0 h 49"/>
                  <a:gd name="T6" fmla="*/ 0 w 1094"/>
                  <a:gd name="T7" fmla="*/ 0 h 4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94"/>
                  <a:gd name="T13" fmla="*/ 0 h 49"/>
                  <a:gd name="T14" fmla="*/ 1094 w 1094"/>
                  <a:gd name="T15" fmla="*/ 49 h 4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94" h="49">
                    <a:moveTo>
                      <a:pt x="0" y="0"/>
                    </a:moveTo>
                    <a:lnTo>
                      <a:pt x="493" y="49"/>
                    </a:lnTo>
                    <a:lnTo>
                      <a:pt x="857" y="49"/>
                    </a:lnTo>
                    <a:lnTo>
                      <a:pt x="1094" y="2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5" name="Freeform 65"/>
              <p:cNvSpPr>
                <a:spLocks/>
              </p:cNvSpPr>
              <p:nvPr/>
            </p:nvSpPr>
            <p:spPr bwMode="auto">
              <a:xfrm>
                <a:off x="1552" y="1780"/>
                <a:ext cx="117" cy="9"/>
              </a:xfrm>
              <a:custGeom>
                <a:avLst/>
                <a:gdLst>
                  <a:gd name="T0" fmla="*/ 0 w 816"/>
                  <a:gd name="T1" fmla="*/ 0 h 54"/>
                  <a:gd name="T2" fmla="*/ 0 w 816"/>
                  <a:gd name="T3" fmla="*/ 0 h 54"/>
                  <a:gd name="T4" fmla="*/ 0 w 816"/>
                  <a:gd name="T5" fmla="*/ 0 h 54"/>
                  <a:gd name="T6" fmla="*/ 0 60000 65536"/>
                  <a:gd name="T7" fmla="*/ 0 60000 65536"/>
                  <a:gd name="T8" fmla="*/ 0 60000 65536"/>
                  <a:gd name="T9" fmla="*/ 0 w 816"/>
                  <a:gd name="T10" fmla="*/ 0 h 54"/>
                  <a:gd name="T11" fmla="*/ 816 w 816"/>
                  <a:gd name="T12" fmla="*/ 54 h 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16" h="54">
                    <a:moveTo>
                      <a:pt x="0" y="54"/>
                    </a:moveTo>
                    <a:lnTo>
                      <a:pt x="388" y="54"/>
                    </a:lnTo>
                    <a:lnTo>
                      <a:pt x="816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6" name="Freeform 66"/>
              <p:cNvSpPr>
                <a:spLocks/>
              </p:cNvSpPr>
              <p:nvPr/>
            </p:nvSpPr>
            <p:spPr bwMode="auto">
              <a:xfrm>
                <a:off x="1484" y="1864"/>
                <a:ext cx="170" cy="8"/>
              </a:xfrm>
              <a:custGeom>
                <a:avLst/>
                <a:gdLst>
                  <a:gd name="T0" fmla="*/ 0 w 1185"/>
                  <a:gd name="T1" fmla="*/ 0 h 51"/>
                  <a:gd name="T2" fmla="*/ 0 w 1185"/>
                  <a:gd name="T3" fmla="*/ 0 h 51"/>
                  <a:gd name="T4" fmla="*/ 0 w 1185"/>
                  <a:gd name="T5" fmla="*/ 0 h 51"/>
                  <a:gd name="T6" fmla="*/ 0 w 1185"/>
                  <a:gd name="T7" fmla="*/ 0 h 5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85"/>
                  <a:gd name="T13" fmla="*/ 0 h 51"/>
                  <a:gd name="T14" fmla="*/ 1185 w 1185"/>
                  <a:gd name="T15" fmla="*/ 51 h 5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85" h="51">
                    <a:moveTo>
                      <a:pt x="0" y="0"/>
                    </a:moveTo>
                    <a:lnTo>
                      <a:pt x="386" y="51"/>
                    </a:lnTo>
                    <a:lnTo>
                      <a:pt x="816" y="51"/>
                    </a:lnTo>
                    <a:lnTo>
                      <a:pt x="118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7" name="Freeform 67"/>
              <p:cNvSpPr>
                <a:spLocks/>
              </p:cNvSpPr>
              <p:nvPr/>
            </p:nvSpPr>
            <p:spPr bwMode="auto">
              <a:xfrm>
                <a:off x="1484" y="1890"/>
                <a:ext cx="105" cy="8"/>
              </a:xfrm>
              <a:custGeom>
                <a:avLst/>
                <a:gdLst>
                  <a:gd name="T0" fmla="*/ 0 w 733"/>
                  <a:gd name="T1" fmla="*/ 0 h 51"/>
                  <a:gd name="T2" fmla="*/ 0 w 733"/>
                  <a:gd name="T3" fmla="*/ 0 h 51"/>
                  <a:gd name="T4" fmla="*/ 0 w 733"/>
                  <a:gd name="T5" fmla="*/ 0 h 51"/>
                  <a:gd name="T6" fmla="*/ 0 60000 65536"/>
                  <a:gd name="T7" fmla="*/ 0 60000 65536"/>
                  <a:gd name="T8" fmla="*/ 0 60000 65536"/>
                  <a:gd name="T9" fmla="*/ 0 w 733"/>
                  <a:gd name="T10" fmla="*/ 0 h 51"/>
                  <a:gd name="T11" fmla="*/ 733 w 733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33" h="51">
                    <a:moveTo>
                      <a:pt x="0" y="0"/>
                    </a:moveTo>
                    <a:lnTo>
                      <a:pt x="321" y="51"/>
                    </a:lnTo>
                    <a:lnTo>
                      <a:pt x="733" y="5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8" name="Line 68"/>
              <p:cNvSpPr>
                <a:spLocks noChangeShapeType="1"/>
              </p:cNvSpPr>
              <p:nvPr/>
            </p:nvSpPr>
            <p:spPr bwMode="auto">
              <a:xfrm flipV="1">
                <a:off x="1665" y="1635"/>
                <a:ext cx="99" cy="3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9" name="Freeform 69"/>
              <p:cNvSpPr>
                <a:spLocks/>
              </p:cNvSpPr>
              <p:nvPr/>
            </p:nvSpPr>
            <p:spPr bwMode="auto">
              <a:xfrm>
                <a:off x="1528" y="2082"/>
                <a:ext cx="95" cy="14"/>
              </a:xfrm>
              <a:custGeom>
                <a:avLst/>
                <a:gdLst>
                  <a:gd name="T0" fmla="*/ 0 w 665"/>
                  <a:gd name="T1" fmla="*/ 0 h 84"/>
                  <a:gd name="T2" fmla="*/ 0 w 665"/>
                  <a:gd name="T3" fmla="*/ 0 h 84"/>
                  <a:gd name="T4" fmla="*/ 0 w 665"/>
                  <a:gd name="T5" fmla="*/ 0 h 84"/>
                  <a:gd name="T6" fmla="*/ 0 60000 65536"/>
                  <a:gd name="T7" fmla="*/ 0 60000 65536"/>
                  <a:gd name="T8" fmla="*/ 0 60000 65536"/>
                  <a:gd name="T9" fmla="*/ 0 w 665"/>
                  <a:gd name="T10" fmla="*/ 0 h 84"/>
                  <a:gd name="T11" fmla="*/ 665 w 665"/>
                  <a:gd name="T12" fmla="*/ 84 h 8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65" h="84">
                    <a:moveTo>
                      <a:pt x="0" y="84"/>
                    </a:moveTo>
                    <a:lnTo>
                      <a:pt x="276" y="84"/>
                    </a:lnTo>
                    <a:lnTo>
                      <a:pt x="665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0" name="Freeform 70"/>
              <p:cNvSpPr>
                <a:spLocks/>
              </p:cNvSpPr>
              <p:nvPr/>
            </p:nvSpPr>
            <p:spPr bwMode="auto">
              <a:xfrm>
                <a:off x="1392" y="2144"/>
                <a:ext cx="200" cy="18"/>
              </a:xfrm>
              <a:custGeom>
                <a:avLst/>
                <a:gdLst>
                  <a:gd name="T0" fmla="*/ 0 w 1400"/>
                  <a:gd name="T1" fmla="*/ 0 h 106"/>
                  <a:gd name="T2" fmla="*/ 0 w 1400"/>
                  <a:gd name="T3" fmla="*/ 0 h 106"/>
                  <a:gd name="T4" fmla="*/ 0 w 1400"/>
                  <a:gd name="T5" fmla="*/ 0 h 106"/>
                  <a:gd name="T6" fmla="*/ 0 w 1400"/>
                  <a:gd name="T7" fmla="*/ 0 h 10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400"/>
                  <a:gd name="T13" fmla="*/ 0 h 106"/>
                  <a:gd name="T14" fmla="*/ 1400 w 1400"/>
                  <a:gd name="T15" fmla="*/ 106 h 10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400" h="106">
                    <a:moveTo>
                      <a:pt x="0" y="0"/>
                    </a:moveTo>
                    <a:lnTo>
                      <a:pt x="494" y="80"/>
                    </a:lnTo>
                    <a:lnTo>
                      <a:pt x="880" y="106"/>
                    </a:lnTo>
                    <a:lnTo>
                      <a:pt x="1400" y="8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1" name="Freeform 71"/>
              <p:cNvSpPr>
                <a:spLocks/>
              </p:cNvSpPr>
              <p:nvPr/>
            </p:nvSpPr>
            <p:spPr bwMode="auto">
              <a:xfrm>
                <a:off x="1721" y="1731"/>
                <a:ext cx="257" cy="14"/>
              </a:xfrm>
              <a:custGeom>
                <a:avLst/>
                <a:gdLst>
                  <a:gd name="T0" fmla="*/ 0 w 1797"/>
                  <a:gd name="T1" fmla="*/ 0 h 85"/>
                  <a:gd name="T2" fmla="*/ 0 w 1797"/>
                  <a:gd name="T3" fmla="*/ 0 h 85"/>
                  <a:gd name="T4" fmla="*/ 0 w 1797"/>
                  <a:gd name="T5" fmla="*/ 0 h 85"/>
                  <a:gd name="T6" fmla="*/ 0 w 1797"/>
                  <a:gd name="T7" fmla="*/ 0 h 85"/>
                  <a:gd name="T8" fmla="*/ 0 w 1797"/>
                  <a:gd name="T9" fmla="*/ 0 h 8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97"/>
                  <a:gd name="T16" fmla="*/ 0 h 85"/>
                  <a:gd name="T17" fmla="*/ 1797 w 1797"/>
                  <a:gd name="T18" fmla="*/ 85 h 8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97" h="85">
                    <a:moveTo>
                      <a:pt x="0" y="0"/>
                    </a:moveTo>
                    <a:lnTo>
                      <a:pt x="444" y="58"/>
                    </a:lnTo>
                    <a:lnTo>
                      <a:pt x="1005" y="85"/>
                    </a:lnTo>
                    <a:lnTo>
                      <a:pt x="1501" y="85"/>
                    </a:lnTo>
                    <a:lnTo>
                      <a:pt x="1797" y="5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2" name="Freeform 72"/>
              <p:cNvSpPr>
                <a:spLocks/>
              </p:cNvSpPr>
              <p:nvPr/>
            </p:nvSpPr>
            <p:spPr bwMode="auto">
              <a:xfrm>
                <a:off x="1828" y="1815"/>
                <a:ext cx="135" cy="5"/>
              </a:xfrm>
              <a:custGeom>
                <a:avLst/>
                <a:gdLst>
                  <a:gd name="T0" fmla="*/ 0 w 944"/>
                  <a:gd name="T1" fmla="*/ 0 h 28"/>
                  <a:gd name="T2" fmla="*/ 0 w 944"/>
                  <a:gd name="T3" fmla="*/ 0 h 28"/>
                  <a:gd name="T4" fmla="*/ 0 w 944"/>
                  <a:gd name="T5" fmla="*/ 0 h 28"/>
                  <a:gd name="T6" fmla="*/ 0 60000 65536"/>
                  <a:gd name="T7" fmla="*/ 0 60000 65536"/>
                  <a:gd name="T8" fmla="*/ 0 60000 65536"/>
                  <a:gd name="T9" fmla="*/ 0 w 944"/>
                  <a:gd name="T10" fmla="*/ 0 h 28"/>
                  <a:gd name="T11" fmla="*/ 944 w 944"/>
                  <a:gd name="T12" fmla="*/ 28 h 2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44" h="28">
                    <a:moveTo>
                      <a:pt x="0" y="0"/>
                    </a:moveTo>
                    <a:lnTo>
                      <a:pt x="413" y="0"/>
                    </a:lnTo>
                    <a:lnTo>
                      <a:pt x="944" y="2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3" name="Freeform 73"/>
              <p:cNvSpPr>
                <a:spLocks/>
              </p:cNvSpPr>
              <p:nvPr/>
            </p:nvSpPr>
            <p:spPr bwMode="auto">
              <a:xfrm>
                <a:off x="1800" y="1838"/>
                <a:ext cx="111" cy="8"/>
              </a:xfrm>
              <a:custGeom>
                <a:avLst/>
                <a:gdLst>
                  <a:gd name="T0" fmla="*/ 0 w 778"/>
                  <a:gd name="T1" fmla="*/ 0 h 45"/>
                  <a:gd name="T2" fmla="*/ 0 w 778"/>
                  <a:gd name="T3" fmla="*/ 0 h 45"/>
                  <a:gd name="T4" fmla="*/ 0 w 778"/>
                  <a:gd name="T5" fmla="*/ 0 h 45"/>
                  <a:gd name="T6" fmla="*/ 0 60000 65536"/>
                  <a:gd name="T7" fmla="*/ 0 60000 65536"/>
                  <a:gd name="T8" fmla="*/ 0 60000 65536"/>
                  <a:gd name="T9" fmla="*/ 0 w 778"/>
                  <a:gd name="T10" fmla="*/ 0 h 45"/>
                  <a:gd name="T11" fmla="*/ 778 w 778"/>
                  <a:gd name="T12" fmla="*/ 45 h 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78" h="45">
                    <a:moveTo>
                      <a:pt x="0" y="45"/>
                    </a:moveTo>
                    <a:lnTo>
                      <a:pt x="388" y="19"/>
                    </a:lnTo>
                    <a:lnTo>
                      <a:pt x="77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4" name="Line 74"/>
              <p:cNvSpPr>
                <a:spLocks noChangeShapeType="1"/>
              </p:cNvSpPr>
              <p:nvPr/>
            </p:nvSpPr>
            <p:spPr bwMode="auto">
              <a:xfrm>
                <a:off x="1727" y="1912"/>
                <a:ext cx="150" cy="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5" name="Freeform 75"/>
              <p:cNvSpPr>
                <a:spLocks/>
              </p:cNvSpPr>
              <p:nvPr/>
            </p:nvSpPr>
            <p:spPr bwMode="auto">
              <a:xfrm>
                <a:off x="1748" y="2127"/>
                <a:ext cx="213" cy="9"/>
              </a:xfrm>
              <a:custGeom>
                <a:avLst/>
                <a:gdLst>
                  <a:gd name="T0" fmla="*/ 0 w 1486"/>
                  <a:gd name="T1" fmla="*/ 0 h 51"/>
                  <a:gd name="T2" fmla="*/ 0 w 1486"/>
                  <a:gd name="T3" fmla="*/ 0 h 51"/>
                  <a:gd name="T4" fmla="*/ 0 w 1486"/>
                  <a:gd name="T5" fmla="*/ 0 h 51"/>
                  <a:gd name="T6" fmla="*/ 0 60000 65536"/>
                  <a:gd name="T7" fmla="*/ 0 60000 65536"/>
                  <a:gd name="T8" fmla="*/ 0 60000 65536"/>
                  <a:gd name="T9" fmla="*/ 0 w 1486"/>
                  <a:gd name="T10" fmla="*/ 0 h 51"/>
                  <a:gd name="T11" fmla="*/ 1486 w 1486"/>
                  <a:gd name="T12" fmla="*/ 51 h 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86" h="51">
                    <a:moveTo>
                      <a:pt x="0" y="0"/>
                    </a:moveTo>
                    <a:lnTo>
                      <a:pt x="710" y="0"/>
                    </a:lnTo>
                    <a:lnTo>
                      <a:pt x="1486" y="5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6" name="Line 76"/>
              <p:cNvSpPr>
                <a:spLocks noChangeShapeType="1"/>
              </p:cNvSpPr>
              <p:nvPr/>
            </p:nvSpPr>
            <p:spPr bwMode="auto">
              <a:xfrm>
                <a:off x="1846" y="2171"/>
                <a:ext cx="81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7" name="Freeform 77"/>
              <p:cNvSpPr>
                <a:spLocks/>
              </p:cNvSpPr>
              <p:nvPr/>
            </p:nvSpPr>
            <p:spPr bwMode="auto">
              <a:xfrm>
                <a:off x="2033" y="1644"/>
                <a:ext cx="194" cy="9"/>
              </a:xfrm>
              <a:custGeom>
                <a:avLst/>
                <a:gdLst>
                  <a:gd name="T0" fmla="*/ 0 w 1358"/>
                  <a:gd name="T1" fmla="*/ 0 h 57"/>
                  <a:gd name="T2" fmla="*/ 0 w 1358"/>
                  <a:gd name="T3" fmla="*/ 0 h 57"/>
                  <a:gd name="T4" fmla="*/ 0 w 1358"/>
                  <a:gd name="T5" fmla="*/ 0 h 57"/>
                  <a:gd name="T6" fmla="*/ 0 w 1358"/>
                  <a:gd name="T7" fmla="*/ 0 h 5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58"/>
                  <a:gd name="T13" fmla="*/ 0 h 57"/>
                  <a:gd name="T14" fmla="*/ 1358 w 1358"/>
                  <a:gd name="T15" fmla="*/ 57 h 5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58" h="57">
                    <a:moveTo>
                      <a:pt x="0" y="30"/>
                    </a:moveTo>
                    <a:lnTo>
                      <a:pt x="325" y="57"/>
                    </a:lnTo>
                    <a:lnTo>
                      <a:pt x="821" y="57"/>
                    </a:lnTo>
                    <a:lnTo>
                      <a:pt x="135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8" name="Freeform 78"/>
              <p:cNvSpPr>
                <a:spLocks/>
              </p:cNvSpPr>
              <p:nvPr/>
            </p:nvSpPr>
            <p:spPr bwMode="auto">
              <a:xfrm>
                <a:off x="2077" y="1753"/>
                <a:ext cx="166" cy="14"/>
              </a:xfrm>
              <a:custGeom>
                <a:avLst/>
                <a:gdLst>
                  <a:gd name="T0" fmla="*/ 0 w 1160"/>
                  <a:gd name="T1" fmla="*/ 0 h 83"/>
                  <a:gd name="T2" fmla="*/ 0 w 1160"/>
                  <a:gd name="T3" fmla="*/ 0 h 83"/>
                  <a:gd name="T4" fmla="*/ 0 w 1160"/>
                  <a:gd name="T5" fmla="*/ 0 h 83"/>
                  <a:gd name="T6" fmla="*/ 0 w 1160"/>
                  <a:gd name="T7" fmla="*/ 0 h 8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60"/>
                  <a:gd name="T13" fmla="*/ 0 h 83"/>
                  <a:gd name="T14" fmla="*/ 1160 w 1160"/>
                  <a:gd name="T15" fmla="*/ 83 h 8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60" h="83">
                    <a:moveTo>
                      <a:pt x="0" y="83"/>
                    </a:moveTo>
                    <a:lnTo>
                      <a:pt x="296" y="83"/>
                    </a:lnTo>
                    <a:lnTo>
                      <a:pt x="616" y="58"/>
                    </a:lnTo>
                    <a:lnTo>
                      <a:pt x="116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9" name="Freeform 79"/>
              <p:cNvSpPr>
                <a:spLocks/>
              </p:cNvSpPr>
              <p:nvPr/>
            </p:nvSpPr>
            <p:spPr bwMode="auto">
              <a:xfrm>
                <a:off x="2089" y="1789"/>
                <a:ext cx="93" cy="4"/>
              </a:xfrm>
              <a:custGeom>
                <a:avLst/>
                <a:gdLst>
                  <a:gd name="T0" fmla="*/ 0 w 648"/>
                  <a:gd name="T1" fmla="*/ 0 h 25"/>
                  <a:gd name="T2" fmla="*/ 0 w 648"/>
                  <a:gd name="T3" fmla="*/ 0 h 25"/>
                  <a:gd name="T4" fmla="*/ 0 w 648"/>
                  <a:gd name="T5" fmla="*/ 0 h 25"/>
                  <a:gd name="T6" fmla="*/ 0 60000 65536"/>
                  <a:gd name="T7" fmla="*/ 0 60000 65536"/>
                  <a:gd name="T8" fmla="*/ 0 60000 65536"/>
                  <a:gd name="T9" fmla="*/ 0 w 648"/>
                  <a:gd name="T10" fmla="*/ 0 h 25"/>
                  <a:gd name="T11" fmla="*/ 648 w 648"/>
                  <a:gd name="T12" fmla="*/ 25 h 2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48" h="25">
                    <a:moveTo>
                      <a:pt x="0" y="25"/>
                    </a:moveTo>
                    <a:lnTo>
                      <a:pt x="239" y="25"/>
                    </a:lnTo>
                    <a:lnTo>
                      <a:pt x="648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0" name="Freeform 80"/>
              <p:cNvSpPr>
                <a:spLocks/>
              </p:cNvSpPr>
              <p:nvPr/>
            </p:nvSpPr>
            <p:spPr bwMode="auto">
              <a:xfrm>
                <a:off x="2095" y="1916"/>
                <a:ext cx="145" cy="9"/>
              </a:xfrm>
              <a:custGeom>
                <a:avLst/>
                <a:gdLst>
                  <a:gd name="T0" fmla="*/ 0 w 1013"/>
                  <a:gd name="T1" fmla="*/ 0 h 54"/>
                  <a:gd name="T2" fmla="*/ 0 w 1013"/>
                  <a:gd name="T3" fmla="*/ 0 h 54"/>
                  <a:gd name="T4" fmla="*/ 0 w 1013"/>
                  <a:gd name="T5" fmla="*/ 0 h 54"/>
                  <a:gd name="T6" fmla="*/ 0 60000 65536"/>
                  <a:gd name="T7" fmla="*/ 0 60000 65536"/>
                  <a:gd name="T8" fmla="*/ 0 60000 65536"/>
                  <a:gd name="T9" fmla="*/ 0 w 1013"/>
                  <a:gd name="T10" fmla="*/ 0 h 54"/>
                  <a:gd name="T11" fmla="*/ 1013 w 1013"/>
                  <a:gd name="T12" fmla="*/ 54 h 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13" h="54">
                    <a:moveTo>
                      <a:pt x="1013" y="54"/>
                    </a:moveTo>
                    <a:lnTo>
                      <a:pt x="515" y="54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1" name="Freeform 81"/>
              <p:cNvSpPr>
                <a:spLocks/>
              </p:cNvSpPr>
              <p:nvPr/>
            </p:nvSpPr>
            <p:spPr bwMode="auto">
              <a:xfrm>
                <a:off x="2065" y="1987"/>
                <a:ext cx="153" cy="16"/>
              </a:xfrm>
              <a:custGeom>
                <a:avLst/>
                <a:gdLst>
                  <a:gd name="T0" fmla="*/ 0 w 1072"/>
                  <a:gd name="T1" fmla="*/ 0 h 101"/>
                  <a:gd name="T2" fmla="*/ 0 w 1072"/>
                  <a:gd name="T3" fmla="*/ 0 h 101"/>
                  <a:gd name="T4" fmla="*/ 0 w 1072"/>
                  <a:gd name="T5" fmla="*/ 0 h 101"/>
                  <a:gd name="T6" fmla="*/ 0 60000 65536"/>
                  <a:gd name="T7" fmla="*/ 0 60000 65536"/>
                  <a:gd name="T8" fmla="*/ 0 60000 65536"/>
                  <a:gd name="T9" fmla="*/ 0 w 1072"/>
                  <a:gd name="T10" fmla="*/ 0 h 101"/>
                  <a:gd name="T11" fmla="*/ 1072 w 1072"/>
                  <a:gd name="T12" fmla="*/ 101 h 10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72" h="101">
                    <a:moveTo>
                      <a:pt x="1072" y="0"/>
                    </a:moveTo>
                    <a:lnTo>
                      <a:pt x="520" y="101"/>
                    </a:lnTo>
                    <a:lnTo>
                      <a:pt x="0" y="10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2" name="Freeform 82"/>
              <p:cNvSpPr>
                <a:spLocks/>
              </p:cNvSpPr>
              <p:nvPr/>
            </p:nvSpPr>
            <p:spPr bwMode="auto">
              <a:xfrm>
                <a:off x="2129" y="2148"/>
                <a:ext cx="98" cy="6"/>
              </a:xfrm>
              <a:custGeom>
                <a:avLst/>
                <a:gdLst>
                  <a:gd name="T0" fmla="*/ 0 w 687"/>
                  <a:gd name="T1" fmla="*/ 0 h 31"/>
                  <a:gd name="T2" fmla="*/ 0 w 687"/>
                  <a:gd name="T3" fmla="*/ 0 h 31"/>
                  <a:gd name="T4" fmla="*/ 0 w 687"/>
                  <a:gd name="T5" fmla="*/ 0 h 31"/>
                  <a:gd name="T6" fmla="*/ 0 60000 65536"/>
                  <a:gd name="T7" fmla="*/ 0 60000 65536"/>
                  <a:gd name="T8" fmla="*/ 0 60000 65536"/>
                  <a:gd name="T9" fmla="*/ 0 w 687"/>
                  <a:gd name="T10" fmla="*/ 0 h 31"/>
                  <a:gd name="T11" fmla="*/ 687 w 687"/>
                  <a:gd name="T12" fmla="*/ 31 h 3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687" h="31">
                    <a:moveTo>
                      <a:pt x="0" y="31"/>
                    </a:moveTo>
                    <a:lnTo>
                      <a:pt x="367" y="31"/>
                    </a:lnTo>
                    <a:lnTo>
                      <a:pt x="68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3" name="Freeform 83"/>
              <p:cNvSpPr>
                <a:spLocks/>
              </p:cNvSpPr>
              <p:nvPr/>
            </p:nvSpPr>
            <p:spPr bwMode="auto">
              <a:xfrm>
                <a:off x="849" y="2224"/>
                <a:ext cx="1421" cy="364"/>
              </a:xfrm>
              <a:custGeom>
                <a:avLst/>
                <a:gdLst>
                  <a:gd name="T0" fmla="*/ 0 w 9949"/>
                  <a:gd name="T1" fmla="*/ 0 h 2188"/>
                  <a:gd name="T2" fmla="*/ 0 w 9949"/>
                  <a:gd name="T3" fmla="*/ 0 h 2188"/>
                  <a:gd name="T4" fmla="*/ 0 w 9949"/>
                  <a:gd name="T5" fmla="*/ 0 h 2188"/>
                  <a:gd name="T6" fmla="*/ 0 w 9949"/>
                  <a:gd name="T7" fmla="*/ 0 h 218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949"/>
                  <a:gd name="T13" fmla="*/ 0 h 2188"/>
                  <a:gd name="T14" fmla="*/ 9949 w 9949"/>
                  <a:gd name="T15" fmla="*/ 2188 h 218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949" h="2188">
                    <a:moveTo>
                      <a:pt x="0" y="2078"/>
                    </a:moveTo>
                    <a:lnTo>
                      <a:pt x="0" y="0"/>
                    </a:lnTo>
                    <a:lnTo>
                      <a:pt x="9949" y="0"/>
                    </a:lnTo>
                    <a:lnTo>
                      <a:pt x="9949" y="218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4" name="Freeform 84"/>
              <p:cNvSpPr>
                <a:spLocks/>
              </p:cNvSpPr>
              <p:nvPr/>
            </p:nvSpPr>
            <p:spPr bwMode="auto">
              <a:xfrm>
                <a:off x="849" y="2373"/>
                <a:ext cx="212" cy="202"/>
              </a:xfrm>
              <a:custGeom>
                <a:avLst/>
                <a:gdLst>
                  <a:gd name="T0" fmla="*/ 0 w 1483"/>
                  <a:gd name="T1" fmla="*/ 0 h 1209"/>
                  <a:gd name="T2" fmla="*/ 0 w 1483"/>
                  <a:gd name="T3" fmla="*/ 0 h 1209"/>
                  <a:gd name="T4" fmla="*/ 0 w 1483"/>
                  <a:gd name="T5" fmla="*/ 0 h 1209"/>
                  <a:gd name="T6" fmla="*/ 0 w 1483"/>
                  <a:gd name="T7" fmla="*/ 0 h 1209"/>
                  <a:gd name="T8" fmla="*/ 0 w 1483"/>
                  <a:gd name="T9" fmla="*/ 0 h 1209"/>
                  <a:gd name="T10" fmla="*/ 0 w 1483"/>
                  <a:gd name="T11" fmla="*/ 0 h 1209"/>
                  <a:gd name="T12" fmla="*/ 0 w 1483"/>
                  <a:gd name="T13" fmla="*/ 0 h 1209"/>
                  <a:gd name="T14" fmla="*/ 0 w 1483"/>
                  <a:gd name="T15" fmla="*/ 0 h 1209"/>
                  <a:gd name="T16" fmla="*/ 0 w 1483"/>
                  <a:gd name="T17" fmla="*/ 0 h 1209"/>
                  <a:gd name="T18" fmla="*/ 0 w 1483"/>
                  <a:gd name="T19" fmla="*/ 0 h 1209"/>
                  <a:gd name="T20" fmla="*/ 0 w 1483"/>
                  <a:gd name="T21" fmla="*/ 0 h 120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83"/>
                  <a:gd name="T34" fmla="*/ 0 h 1209"/>
                  <a:gd name="T35" fmla="*/ 1483 w 1483"/>
                  <a:gd name="T36" fmla="*/ 1209 h 120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83" h="1209">
                    <a:moveTo>
                      <a:pt x="0" y="785"/>
                    </a:moveTo>
                    <a:lnTo>
                      <a:pt x="318" y="625"/>
                    </a:lnTo>
                    <a:lnTo>
                      <a:pt x="622" y="420"/>
                    </a:lnTo>
                    <a:lnTo>
                      <a:pt x="859" y="186"/>
                    </a:lnTo>
                    <a:lnTo>
                      <a:pt x="986" y="0"/>
                    </a:lnTo>
                    <a:lnTo>
                      <a:pt x="1483" y="526"/>
                    </a:lnTo>
                    <a:lnTo>
                      <a:pt x="1134" y="785"/>
                    </a:lnTo>
                    <a:lnTo>
                      <a:pt x="690" y="996"/>
                    </a:lnTo>
                    <a:lnTo>
                      <a:pt x="344" y="1127"/>
                    </a:lnTo>
                    <a:lnTo>
                      <a:pt x="0" y="1209"/>
                    </a:lnTo>
                    <a:lnTo>
                      <a:pt x="0" y="78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5" name="Freeform 85"/>
              <p:cNvSpPr>
                <a:spLocks/>
              </p:cNvSpPr>
              <p:nvPr/>
            </p:nvSpPr>
            <p:spPr bwMode="auto">
              <a:xfrm>
                <a:off x="1183" y="2390"/>
                <a:ext cx="111" cy="114"/>
              </a:xfrm>
              <a:custGeom>
                <a:avLst/>
                <a:gdLst>
                  <a:gd name="T0" fmla="*/ 0 w 776"/>
                  <a:gd name="T1" fmla="*/ 0 h 682"/>
                  <a:gd name="T2" fmla="*/ 0 w 776"/>
                  <a:gd name="T3" fmla="*/ 0 h 682"/>
                  <a:gd name="T4" fmla="*/ 0 w 776"/>
                  <a:gd name="T5" fmla="*/ 0 h 682"/>
                  <a:gd name="T6" fmla="*/ 0 w 776"/>
                  <a:gd name="T7" fmla="*/ 0 h 682"/>
                  <a:gd name="T8" fmla="*/ 0 w 776"/>
                  <a:gd name="T9" fmla="*/ 0 h 682"/>
                  <a:gd name="T10" fmla="*/ 0 w 776"/>
                  <a:gd name="T11" fmla="*/ 0 h 68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76"/>
                  <a:gd name="T19" fmla="*/ 0 h 682"/>
                  <a:gd name="T20" fmla="*/ 776 w 776"/>
                  <a:gd name="T21" fmla="*/ 682 h 68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76" h="682">
                    <a:moveTo>
                      <a:pt x="0" y="238"/>
                    </a:moveTo>
                    <a:lnTo>
                      <a:pt x="365" y="0"/>
                    </a:lnTo>
                    <a:lnTo>
                      <a:pt x="776" y="582"/>
                    </a:lnTo>
                    <a:lnTo>
                      <a:pt x="513" y="636"/>
                    </a:lnTo>
                    <a:lnTo>
                      <a:pt x="108" y="682"/>
                    </a:lnTo>
                    <a:lnTo>
                      <a:pt x="0" y="23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6" name="Freeform 86"/>
              <p:cNvSpPr>
                <a:spLocks/>
              </p:cNvSpPr>
              <p:nvPr/>
            </p:nvSpPr>
            <p:spPr bwMode="auto">
              <a:xfrm>
                <a:off x="1371" y="2378"/>
                <a:ext cx="181" cy="245"/>
              </a:xfrm>
              <a:custGeom>
                <a:avLst/>
                <a:gdLst>
                  <a:gd name="T0" fmla="*/ 0 w 1268"/>
                  <a:gd name="T1" fmla="*/ 0 h 1470"/>
                  <a:gd name="T2" fmla="*/ 0 w 1268"/>
                  <a:gd name="T3" fmla="*/ 0 h 1470"/>
                  <a:gd name="T4" fmla="*/ 0 w 1268"/>
                  <a:gd name="T5" fmla="*/ 0 h 1470"/>
                  <a:gd name="T6" fmla="*/ 0 w 1268"/>
                  <a:gd name="T7" fmla="*/ 0 h 1470"/>
                  <a:gd name="T8" fmla="*/ 0 w 1268"/>
                  <a:gd name="T9" fmla="*/ 0 h 1470"/>
                  <a:gd name="T10" fmla="*/ 0 w 1268"/>
                  <a:gd name="T11" fmla="*/ 0 h 1470"/>
                  <a:gd name="T12" fmla="*/ 0 w 1268"/>
                  <a:gd name="T13" fmla="*/ 0 h 1470"/>
                  <a:gd name="T14" fmla="*/ 0 w 1268"/>
                  <a:gd name="T15" fmla="*/ 0 h 147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268"/>
                  <a:gd name="T25" fmla="*/ 0 h 1470"/>
                  <a:gd name="T26" fmla="*/ 1268 w 1268"/>
                  <a:gd name="T27" fmla="*/ 1470 h 147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268" h="1470">
                    <a:moveTo>
                      <a:pt x="84" y="1048"/>
                    </a:moveTo>
                    <a:lnTo>
                      <a:pt x="965" y="783"/>
                    </a:lnTo>
                    <a:lnTo>
                      <a:pt x="753" y="0"/>
                    </a:lnTo>
                    <a:lnTo>
                      <a:pt x="1268" y="1470"/>
                    </a:lnTo>
                    <a:lnTo>
                      <a:pt x="537" y="1470"/>
                    </a:lnTo>
                    <a:lnTo>
                      <a:pt x="625" y="1126"/>
                    </a:lnTo>
                    <a:lnTo>
                      <a:pt x="0" y="1126"/>
                    </a:lnTo>
                    <a:lnTo>
                      <a:pt x="84" y="1048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7" name="Freeform 87"/>
              <p:cNvSpPr>
                <a:spLocks/>
              </p:cNvSpPr>
              <p:nvPr/>
            </p:nvSpPr>
            <p:spPr bwMode="auto">
              <a:xfrm>
                <a:off x="1616" y="2368"/>
                <a:ext cx="620" cy="233"/>
              </a:xfrm>
              <a:custGeom>
                <a:avLst/>
                <a:gdLst>
                  <a:gd name="T0" fmla="*/ 0 w 4338"/>
                  <a:gd name="T1" fmla="*/ 0 h 1397"/>
                  <a:gd name="T2" fmla="*/ 0 w 4338"/>
                  <a:gd name="T3" fmla="*/ 0 h 1397"/>
                  <a:gd name="T4" fmla="*/ 0 w 4338"/>
                  <a:gd name="T5" fmla="*/ 0 h 1397"/>
                  <a:gd name="T6" fmla="*/ 0 w 4338"/>
                  <a:gd name="T7" fmla="*/ 0 h 1397"/>
                  <a:gd name="T8" fmla="*/ 0 w 4338"/>
                  <a:gd name="T9" fmla="*/ 0 h 1397"/>
                  <a:gd name="T10" fmla="*/ 0 w 4338"/>
                  <a:gd name="T11" fmla="*/ 0 h 1397"/>
                  <a:gd name="T12" fmla="*/ 0 w 4338"/>
                  <a:gd name="T13" fmla="*/ 0 h 1397"/>
                  <a:gd name="T14" fmla="*/ 0 w 4338"/>
                  <a:gd name="T15" fmla="*/ 0 h 1397"/>
                  <a:gd name="T16" fmla="*/ 0 w 4338"/>
                  <a:gd name="T17" fmla="*/ 0 h 1397"/>
                  <a:gd name="T18" fmla="*/ 0 w 4338"/>
                  <a:gd name="T19" fmla="*/ 0 h 1397"/>
                  <a:gd name="T20" fmla="*/ 0 w 4338"/>
                  <a:gd name="T21" fmla="*/ 0 h 1397"/>
                  <a:gd name="T22" fmla="*/ 0 w 4338"/>
                  <a:gd name="T23" fmla="*/ 0 h 1397"/>
                  <a:gd name="T24" fmla="*/ 0 w 4338"/>
                  <a:gd name="T25" fmla="*/ 0 h 1397"/>
                  <a:gd name="T26" fmla="*/ 0 w 4338"/>
                  <a:gd name="T27" fmla="*/ 0 h 1397"/>
                  <a:gd name="T28" fmla="*/ 0 w 4338"/>
                  <a:gd name="T29" fmla="*/ 0 h 1397"/>
                  <a:gd name="T30" fmla="*/ 0 w 4338"/>
                  <a:gd name="T31" fmla="*/ 0 h 1397"/>
                  <a:gd name="T32" fmla="*/ 0 w 4338"/>
                  <a:gd name="T33" fmla="*/ 0 h 1397"/>
                  <a:gd name="T34" fmla="*/ 0 w 4338"/>
                  <a:gd name="T35" fmla="*/ 0 h 1397"/>
                  <a:gd name="T36" fmla="*/ 0 w 4338"/>
                  <a:gd name="T37" fmla="*/ 0 h 1397"/>
                  <a:gd name="T38" fmla="*/ 0 w 4338"/>
                  <a:gd name="T39" fmla="*/ 0 h 1397"/>
                  <a:gd name="T40" fmla="*/ 0 w 4338"/>
                  <a:gd name="T41" fmla="*/ 0 h 1397"/>
                  <a:gd name="T42" fmla="*/ 0 w 4338"/>
                  <a:gd name="T43" fmla="*/ 0 h 1397"/>
                  <a:gd name="T44" fmla="*/ 0 w 4338"/>
                  <a:gd name="T45" fmla="*/ 0 h 1397"/>
                  <a:gd name="T46" fmla="*/ 0 w 4338"/>
                  <a:gd name="T47" fmla="*/ 0 h 139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4338"/>
                  <a:gd name="T73" fmla="*/ 0 h 1397"/>
                  <a:gd name="T74" fmla="*/ 4338 w 4338"/>
                  <a:gd name="T75" fmla="*/ 1397 h 139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4338" h="1397">
                    <a:moveTo>
                      <a:pt x="0" y="789"/>
                    </a:moveTo>
                    <a:lnTo>
                      <a:pt x="410" y="789"/>
                    </a:lnTo>
                    <a:lnTo>
                      <a:pt x="1011" y="715"/>
                    </a:lnTo>
                    <a:lnTo>
                      <a:pt x="1509" y="584"/>
                    </a:lnTo>
                    <a:lnTo>
                      <a:pt x="1996" y="397"/>
                    </a:lnTo>
                    <a:lnTo>
                      <a:pt x="2427" y="159"/>
                    </a:lnTo>
                    <a:lnTo>
                      <a:pt x="2620" y="0"/>
                    </a:lnTo>
                    <a:lnTo>
                      <a:pt x="2772" y="742"/>
                    </a:lnTo>
                    <a:lnTo>
                      <a:pt x="3202" y="655"/>
                    </a:lnTo>
                    <a:lnTo>
                      <a:pt x="3633" y="556"/>
                    </a:lnTo>
                    <a:lnTo>
                      <a:pt x="4063" y="397"/>
                    </a:lnTo>
                    <a:lnTo>
                      <a:pt x="4338" y="244"/>
                    </a:lnTo>
                    <a:lnTo>
                      <a:pt x="4089" y="424"/>
                    </a:lnTo>
                    <a:lnTo>
                      <a:pt x="3613" y="609"/>
                    </a:lnTo>
                    <a:lnTo>
                      <a:pt x="3093" y="742"/>
                    </a:lnTo>
                    <a:lnTo>
                      <a:pt x="2577" y="815"/>
                    </a:lnTo>
                    <a:lnTo>
                      <a:pt x="1675" y="874"/>
                    </a:lnTo>
                    <a:lnTo>
                      <a:pt x="1785" y="1157"/>
                    </a:lnTo>
                    <a:lnTo>
                      <a:pt x="1398" y="1054"/>
                    </a:lnTo>
                    <a:lnTo>
                      <a:pt x="1554" y="1397"/>
                    </a:lnTo>
                    <a:lnTo>
                      <a:pt x="1166" y="1343"/>
                    </a:lnTo>
                    <a:lnTo>
                      <a:pt x="693" y="1184"/>
                    </a:lnTo>
                    <a:lnTo>
                      <a:pt x="261" y="975"/>
                    </a:lnTo>
                    <a:lnTo>
                      <a:pt x="0" y="78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8" name="Freeform 88"/>
              <p:cNvSpPr>
                <a:spLocks/>
              </p:cNvSpPr>
              <p:nvPr/>
            </p:nvSpPr>
            <p:spPr bwMode="auto">
              <a:xfrm>
                <a:off x="1061" y="2342"/>
                <a:ext cx="122" cy="119"/>
              </a:xfrm>
              <a:custGeom>
                <a:avLst/>
                <a:gdLst>
                  <a:gd name="T0" fmla="*/ 0 w 857"/>
                  <a:gd name="T1" fmla="*/ 0 h 711"/>
                  <a:gd name="T2" fmla="*/ 0 w 857"/>
                  <a:gd name="T3" fmla="*/ 0 h 711"/>
                  <a:gd name="T4" fmla="*/ 0 w 857"/>
                  <a:gd name="T5" fmla="*/ 0 h 711"/>
                  <a:gd name="T6" fmla="*/ 0 w 857"/>
                  <a:gd name="T7" fmla="*/ 0 h 711"/>
                  <a:gd name="T8" fmla="*/ 0 w 857"/>
                  <a:gd name="T9" fmla="*/ 0 h 71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57"/>
                  <a:gd name="T16" fmla="*/ 0 h 711"/>
                  <a:gd name="T17" fmla="*/ 857 w 857"/>
                  <a:gd name="T18" fmla="*/ 711 h 71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57" h="711">
                    <a:moveTo>
                      <a:pt x="0" y="711"/>
                    </a:moveTo>
                    <a:lnTo>
                      <a:pt x="279" y="446"/>
                    </a:lnTo>
                    <a:lnTo>
                      <a:pt x="646" y="0"/>
                    </a:lnTo>
                    <a:lnTo>
                      <a:pt x="793" y="345"/>
                    </a:lnTo>
                    <a:lnTo>
                      <a:pt x="857" y="55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9" name="Freeform 89"/>
              <p:cNvSpPr>
                <a:spLocks/>
              </p:cNvSpPr>
              <p:nvPr/>
            </p:nvSpPr>
            <p:spPr bwMode="auto">
              <a:xfrm>
                <a:off x="1033" y="2443"/>
                <a:ext cx="393" cy="180"/>
              </a:xfrm>
              <a:custGeom>
                <a:avLst/>
                <a:gdLst>
                  <a:gd name="T0" fmla="*/ 0 w 2750"/>
                  <a:gd name="T1" fmla="*/ 0 h 1078"/>
                  <a:gd name="T2" fmla="*/ 0 w 2750"/>
                  <a:gd name="T3" fmla="*/ 0 h 1078"/>
                  <a:gd name="T4" fmla="*/ 0 w 2750"/>
                  <a:gd name="T5" fmla="*/ 0 h 1078"/>
                  <a:gd name="T6" fmla="*/ 0 w 2750"/>
                  <a:gd name="T7" fmla="*/ 0 h 1078"/>
                  <a:gd name="T8" fmla="*/ 0 w 2750"/>
                  <a:gd name="T9" fmla="*/ 0 h 1078"/>
                  <a:gd name="T10" fmla="*/ 0 w 2750"/>
                  <a:gd name="T11" fmla="*/ 0 h 1078"/>
                  <a:gd name="T12" fmla="*/ 0 w 2750"/>
                  <a:gd name="T13" fmla="*/ 0 h 1078"/>
                  <a:gd name="T14" fmla="*/ 0 w 2750"/>
                  <a:gd name="T15" fmla="*/ 0 h 1078"/>
                  <a:gd name="T16" fmla="*/ 0 w 2750"/>
                  <a:gd name="T17" fmla="*/ 0 h 1078"/>
                  <a:gd name="T18" fmla="*/ 0 w 2750"/>
                  <a:gd name="T19" fmla="*/ 0 h 1078"/>
                  <a:gd name="T20" fmla="*/ 0 w 2750"/>
                  <a:gd name="T21" fmla="*/ 0 h 1078"/>
                  <a:gd name="T22" fmla="*/ 0 w 2750"/>
                  <a:gd name="T23" fmla="*/ 0 h 10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750"/>
                  <a:gd name="T37" fmla="*/ 0 h 1078"/>
                  <a:gd name="T38" fmla="*/ 2750 w 2750"/>
                  <a:gd name="T39" fmla="*/ 1078 h 10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750" h="1078">
                    <a:moveTo>
                      <a:pt x="276" y="1078"/>
                    </a:moveTo>
                    <a:lnTo>
                      <a:pt x="83" y="841"/>
                    </a:lnTo>
                    <a:lnTo>
                      <a:pt x="452" y="841"/>
                    </a:lnTo>
                    <a:lnTo>
                      <a:pt x="0" y="365"/>
                    </a:lnTo>
                    <a:lnTo>
                      <a:pt x="276" y="424"/>
                    </a:lnTo>
                    <a:lnTo>
                      <a:pt x="598" y="424"/>
                    </a:lnTo>
                    <a:lnTo>
                      <a:pt x="1076" y="391"/>
                    </a:lnTo>
                    <a:lnTo>
                      <a:pt x="1952" y="232"/>
                    </a:lnTo>
                    <a:lnTo>
                      <a:pt x="2446" y="106"/>
                    </a:lnTo>
                    <a:lnTo>
                      <a:pt x="2750" y="0"/>
                    </a:lnTo>
                    <a:lnTo>
                      <a:pt x="2470" y="630"/>
                    </a:lnTo>
                    <a:lnTo>
                      <a:pt x="2383" y="7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0" name="Freeform 90"/>
              <p:cNvSpPr>
                <a:spLocks/>
              </p:cNvSpPr>
              <p:nvPr/>
            </p:nvSpPr>
            <p:spPr bwMode="auto">
              <a:xfrm>
                <a:off x="1472" y="2355"/>
                <a:ext cx="151" cy="149"/>
              </a:xfrm>
              <a:custGeom>
                <a:avLst/>
                <a:gdLst>
                  <a:gd name="T0" fmla="*/ 0 w 1051"/>
                  <a:gd name="T1" fmla="*/ 0 h 895"/>
                  <a:gd name="T2" fmla="*/ 0 w 1051"/>
                  <a:gd name="T3" fmla="*/ 0 h 895"/>
                  <a:gd name="T4" fmla="*/ 0 w 1051"/>
                  <a:gd name="T5" fmla="*/ 0 h 895"/>
                  <a:gd name="T6" fmla="*/ 0 w 1051"/>
                  <a:gd name="T7" fmla="*/ 0 h 89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51"/>
                  <a:gd name="T13" fmla="*/ 0 h 895"/>
                  <a:gd name="T14" fmla="*/ 1051 w 1051"/>
                  <a:gd name="T15" fmla="*/ 895 h 89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51" h="895">
                    <a:moveTo>
                      <a:pt x="0" y="0"/>
                    </a:moveTo>
                    <a:lnTo>
                      <a:pt x="275" y="296"/>
                    </a:lnTo>
                    <a:lnTo>
                      <a:pt x="601" y="579"/>
                    </a:lnTo>
                    <a:lnTo>
                      <a:pt x="1051" y="89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1" name="Freeform 91"/>
              <p:cNvSpPr>
                <a:spLocks/>
              </p:cNvSpPr>
              <p:nvPr/>
            </p:nvSpPr>
            <p:spPr bwMode="auto">
              <a:xfrm>
                <a:off x="2224" y="2409"/>
                <a:ext cx="93" cy="214"/>
              </a:xfrm>
              <a:custGeom>
                <a:avLst/>
                <a:gdLst>
                  <a:gd name="T0" fmla="*/ 0 w 650"/>
                  <a:gd name="T1" fmla="*/ 0 h 1284"/>
                  <a:gd name="T2" fmla="*/ 0 w 650"/>
                  <a:gd name="T3" fmla="*/ 0 h 1284"/>
                  <a:gd name="T4" fmla="*/ 0 w 650"/>
                  <a:gd name="T5" fmla="*/ 0 h 1284"/>
                  <a:gd name="T6" fmla="*/ 0 w 650"/>
                  <a:gd name="T7" fmla="*/ 0 h 1284"/>
                  <a:gd name="T8" fmla="*/ 0 w 650"/>
                  <a:gd name="T9" fmla="*/ 0 h 1284"/>
                  <a:gd name="T10" fmla="*/ 0 w 650"/>
                  <a:gd name="T11" fmla="*/ 0 h 1284"/>
                  <a:gd name="T12" fmla="*/ 0 w 650"/>
                  <a:gd name="T13" fmla="*/ 0 h 12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50"/>
                  <a:gd name="T22" fmla="*/ 0 h 1284"/>
                  <a:gd name="T23" fmla="*/ 650 w 650"/>
                  <a:gd name="T24" fmla="*/ 1284 h 128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50" h="1284">
                    <a:moveTo>
                      <a:pt x="86" y="0"/>
                    </a:moveTo>
                    <a:lnTo>
                      <a:pt x="0" y="498"/>
                    </a:lnTo>
                    <a:lnTo>
                      <a:pt x="153" y="498"/>
                    </a:lnTo>
                    <a:lnTo>
                      <a:pt x="136" y="782"/>
                    </a:lnTo>
                    <a:lnTo>
                      <a:pt x="219" y="968"/>
                    </a:lnTo>
                    <a:lnTo>
                      <a:pt x="327" y="1099"/>
                    </a:lnTo>
                    <a:lnTo>
                      <a:pt x="650" y="128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2" name="Freeform 92"/>
              <p:cNvSpPr>
                <a:spLocks/>
              </p:cNvSpPr>
              <p:nvPr/>
            </p:nvSpPr>
            <p:spPr bwMode="auto">
              <a:xfrm>
                <a:off x="553" y="2306"/>
                <a:ext cx="293" cy="174"/>
              </a:xfrm>
              <a:custGeom>
                <a:avLst/>
                <a:gdLst>
                  <a:gd name="T0" fmla="*/ 0 w 2050"/>
                  <a:gd name="T1" fmla="*/ 0 h 1041"/>
                  <a:gd name="T2" fmla="*/ 0 w 2050"/>
                  <a:gd name="T3" fmla="*/ 0 h 1041"/>
                  <a:gd name="T4" fmla="*/ 0 w 2050"/>
                  <a:gd name="T5" fmla="*/ 0 h 1041"/>
                  <a:gd name="T6" fmla="*/ 0 w 2050"/>
                  <a:gd name="T7" fmla="*/ 0 h 1041"/>
                  <a:gd name="T8" fmla="*/ 0 w 2050"/>
                  <a:gd name="T9" fmla="*/ 0 h 1041"/>
                  <a:gd name="T10" fmla="*/ 0 w 2050"/>
                  <a:gd name="T11" fmla="*/ 0 h 1041"/>
                  <a:gd name="T12" fmla="*/ 0 w 2050"/>
                  <a:gd name="T13" fmla="*/ 0 h 1041"/>
                  <a:gd name="T14" fmla="*/ 0 w 2050"/>
                  <a:gd name="T15" fmla="*/ 0 h 1041"/>
                  <a:gd name="T16" fmla="*/ 0 w 2050"/>
                  <a:gd name="T17" fmla="*/ 0 h 1041"/>
                  <a:gd name="T18" fmla="*/ 0 w 2050"/>
                  <a:gd name="T19" fmla="*/ 0 h 1041"/>
                  <a:gd name="T20" fmla="*/ 0 w 2050"/>
                  <a:gd name="T21" fmla="*/ 0 h 1041"/>
                  <a:gd name="T22" fmla="*/ 0 w 2050"/>
                  <a:gd name="T23" fmla="*/ 0 h 1041"/>
                  <a:gd name="T24" fmla="*/ 0 w 2050"/>
                  <a:gd name="T25" fmla="*/ 0 h 1041"/>
                  <a:gd name="T26" fmla="*/ 0 w 2050"/>
                  <a:gd name="T27" fmla="*/ 0 h 1041"/>
                  <a:gd name="T28" fmla="*/ 0 w 2050"/>
                  <a:gd name="T29" fmla="*/ 0 h 1041"/>
                  <a:gd name="T30" fmla="*/ 0 w 2050"/>
                  <a:gd name="T31" fmla="*/ 0 h 1041"/>
                  <a:gd name="T32" fmla="*/ 0 w 2050"/>
                  <a:gd name="T33" fmla="*/ 0 h 1041"/>
                  <a:gd name="T34" fmla="*/ 0 w 2050"/>
                  <a:gd name="T35" fmla="*/ 0 h 104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050"/>
                  <a:gd name="T55" fmla="*/ 0 h 1041"/>
                  <a:gd name="T56" fmla="*/ 2050 w 2050"/>
                  <a:gd name="T57" fmla="*/ 1041 h 104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050" h="1041">
                    <a:moveTo>
                      <a:pt x="2050" y="0"/>
                    </a:moveTo>
                    <a:lnTo>
                      <a:pt x="1863" y="75"/>
                    </a:lnTo>
                    <a:lnTo>
                      <a:pt x="1578" y="150"/>
                    </a:lnTo>
                    <a:lnTo>
                      <a:pt x="1289" y="192"/>
                    </a:lnTo>
                    <a:lnTo>
                      <a:pt x="835" y="213"/>
                    </a:lnTo>
                    <a:lnTo>
                      <a:pt x="507" y="181"/>
                    </a:lnTo>
                    <a:lnTo>
                      <a:pt x="183" y="121"/>
                    </a:lnTo>
                    <a:lnTo>
                      <a:pt x="0" y="75"/>
                    </a:lnTo>
                    <a:lnTo>
                      <a:pt x="215" y="315"/>
                    </a:lnTo>
                    <a:lnTo>
                      <a:pt x="402" y="485"/>
                    </a:lnTo>
                    <a:lnTo>
                      <a:pt x="601" y="656"/>
                    </a:lnTo>
                    <a:lnTo>
                      <a:pt x="851" y="822"/>
                    </a:lnTo>
                    <a:lnTo>
                      <a:pt x="1074" y="948"/>
                    </a:lnTo>
                    <a:lnTo>
                      <a:pt x="1333" y="1041"/>
                    </a:lnTo>
                    <a:lnTo>
                      <a:pt x="1600" y="1022"/>
                    </a:lnTo>
                    <a:lnTo>
                      <a:pt x="1798" y="975"/>
                    </a:lnTo>
                    <a:lnTo>
                      <a:pt x="1987" y="902"/>
                    </a:lnTo>
                    <a:lnTo>
                      <a:pt x="2035" y="85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3" name="Freeform 93"/>
              <p:cNvSpPr>
                <a:spLocks/>
              </p:cNvSpPr>
              <p:nvPr/>
            </p:nvSpPr>
            <p:spPr bwMode="auto">
              <a:xfrm>
                <a:off x="727" y="2573"/>
                <a:ext cx="123" cy="50"/>
              </a:xfrm>
              <a:custGeom>
                <a:avLst/>
                <a:gdLst>
                  <a:gd name="T0" fmla="*/ 0 w 857"/>
                  <a:gd name="T1" fmla="*/ 0 h 296"/>
                  <a:gd name="T2" fmla="*/ 0 w 857"/>
                  <a:gd name="T3" fmla="*/ 0 h 296"/>
                  <a:gd name="T4" fmla="*/ 0 w 857"/>
                  <a:gd name="T5" fmla="*/ 0 h 296"/>
                  <a:gd name="T6" fmla="*/ 0 w 857"/>
                  <a:gd name="T7" fmla="*/ 0 h 29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57"/>
                  <a:gd name="T13" fmla="*/ 0 h 296"/>
                  <a:gd name="T14" fmla="*/ 857 w 857"/>
                  <a:gd name="T15" fmla="*/ 296 h 29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57" h="296">
                    <a:moveTo>
                      <a:pt x="857" y="0"/>
                    </a:moveTo>
                    <a:lnTo>
                      <a:pt x="577" y="59"/>
                    </a:lnTo>
                    <a:lnTo>
                      <a:pt x="0" y="186"/>
                    </a:lnTo>
                    <a:lnTo>
                      <a:pt x="91" y="29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4" name="Freeform 94"/>
              <p:cNvSpPr>
                <a:spLocks/>
              </p:cNvSpPr>
              <p:nvPr/>
            </p:nvSpPr>
            <p:spPr bwMode="auto">
              <a:xfrm>
                <a:off x="551" y="2507"/>
                <a:ext cx="293" cy="102"/>
              </a:xfrm>
              <a:custGeom>
                <a:avLst/>
                <a:gdLst>
                  <a:gd name="T0" fmla="*/ 0 w 2050"/>
                  <a:gd name="T1" fmla="*/ 0 h 612"/>
                  <a:gd name="T2" fmla="*/ 0 w 2050"/>
                  <a:gd name="T3" fmla="*/ 0 h 612"/>
                  <a:gd name="T4" fmla="*/ 0 w 2050"/>
                  <a:gd name="T5" fmla="*/ 0 h 612"/>
                  <a:gd name="T6" fmla="*/ 0 w 2050"/>
                  <a:gd name="T7" fmla="*/ 0 h 612"/>
                  <a:gd name="T8" fmla="*/ 0 w 2050"/>
                  <a:gd name="T9" fmla="*/ 0 h 612"/>
                  <a:gd name="T10" fmla="*/ 0 w 2050"/>
                  <a:gd name="T11" fmla="*/ 0 h 612"/>
                  <a:gd name="T12" fmla="*/ 0 w 2050"/>
                  <a:gd name="T13" fmla="*/ 0 h 612"/>
                  <a:gd name="T14" fmla="*/ 0 w 2050"/>
                  <a:gd name="T15" fmla="*/ 0 h 612"/>
                  <a:gd name="T16" fmla="*/ 0 w 2050"/>
                  <a:gd name="T17" fmla="*/ 0 h 612"/>
                  <a:gd name="T18" fmla="*/ 0 w 2050"/>
                  <a:gd name="T19" fmla="*/ 0 h 61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50"/>
                  <a:gd name="T31" fmla="*/ 0 h 612"/>
                  <a:gd name="T32" fmla="*/ 2050 w 2050"/>
                  <a:gd name="T33" fmla="*/ 612 h 61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50" h="612">
                    <a:moveTo>
                      <a:pt x="1204" y="612"/>
                    </a:moveTo>
                    <a:lnTo>
                      <a:pt x="866" y="523"/>
                    </a:lnTo>
                    <a:lnTo>
                      <a:pt x="480" y="369"/>
                    </a:lnTo>
                    <a:lnTo>
                      <a:pt x="198" y="232"/>
                    </a:lnTo>
                    <a:lnTo>
                      <a:pt x="0" y="106"/>
                    </a:lnTo>
                    <a:lnTo>
                      <a:pt x="917" y="0"/>
                    </a:lnTo>
                    <a:lnTo>
                      <a:pt x="1227" y="106"/>
                    </a:lnTo>
                    <a:lnTo>
                      <a:pt x="1599" y="183"/>
                    </a:lnTo>
                    <a:lnTo>
                      <a:pt x="1905" y="216"/>
                    </a:lnTo>
                    <a:lnTo>
                      <a:pt x="2050" y="21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5" name="Freeform 95"/>
              <p:cNvSpPr>
                <a:spLocks/>
              </p:cNvSpPr>
              <p:nvPr/>
            </p:nvSpPr>
            <p:spPr bwMode="auto">
              <a:xfrm>
                <a:off x="595" y="2439"/>
                <a:ext cx="67" cy="71"/>
              </a:xfrm>
              <a:custGeom>
                <a:avLst/>
                <a:gdLst>
                  <a:gd name="T0" fmla="*/ 0 w 467"/>
                  <a:gd name="T1" fmla="*/ 0 h 428"/>
                  <a:gd name="T2" fmla="*/ 0 w 467"/>
                  <a:gd name="T3" fmla="*/ 0 h 428"/>
                  <a:gd name="T4" fmla="*/ 0 w 467"/>
                  <a:gd name="T5" fmla="*/ 0 h 428"/>
                  <a:gd name="T6" fmla="*/ 0 w 467"/>
                  <a:gd name="T7" fmla="*/ 0 h 428"/>
                  <a:gd name="T8" fmla="*/ 0 w 467"/>
                  <a:gd name="T9" fmla="*/ 0 h 4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7"/>
                  <a:gd name="T16" fmla="*/ 0 h 428"/>
                  <a:gd name="T17" fmla="*/ 467 w 467"/>
                  <a:gd name="T18" fmla="*/ 428 h 4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7" h="428">
                    <a:moveTo>
                      <a:pt x="320" y="428"/>
                    </a:moveTo>
                    <a:lnTo>
                      <a:pt x="0" y="152"/>
                    </a:lnTo>
                    <a:lnTo>
                      <a:pt x="190" y="117"/>
                    </a:lnTo>
                    <a:lnTo>
                      <a:pt x="320" y="75"/>
                    </a:lnTo>
                    <a:lnTo>
                      <a:pt x="46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6" name="Freeform 96"/>
              <p:cNvSpPr>
                <a:spLocks/>
              </p:cNvSpPr>
              <p:nvPr/>
            </p:nvSpPr>
            <p:spPr bwMode="auto">
              <a:xfrm>
                <a:off x="584" y="1967"/>
                <a:ext cx="267" cy="222"/>
              </a:xfrm>
              <a:custGeom>
                <a:avLst/>
                <a:gdLst>
                  <a:gd name="T0" fmla="*/ 0 w 1872"/>
                  <a:gd name="T1" fmla="*/ 0 h 1332"/>
                  <a:gd name="T2" fmla="*/ 0 w 1872"/>
                  <a:gd name="T3" fmla="*/ 0 h 1332"/>
                  <a:gd name="T4" fmla="*/ 0 w 1872"/>
                  <a:gd name="T5" fmla="*/ 0 h 1332"/>
                  <a:gd name="T6" fmla="*/ 0 w 1872"/>
                  <a:gd name="T7" fmla="*/ 0 h 1332"/>
                  <a:gd name="T8" fmla="*/ 0 w 1872"/>
                  <a:gd name="T9" fmla="*/ 0 h 1332"/>
                  <a:gd name="T10" fmla="*/ 0 w 1872"/>
                  <a:gd name="T11" fmla="*/ 0 h 1332"/>
                  <a:gd name="T12" fmla="*/ 0 w 1872"/>
                  <a:gd name="T13" fmla="*/ 0 h 1332"/>
                  <a:gd name="T14" fmla="*/ 0 w 1872"/>
                  <a:gd name="T15" fmla="*/ 0 h 1332"/>
                  <a:gd name="T16" fmla="*/ 0 w 1872"/>
                  <a:gd name="T17" fmla="*/ 0 h 1332"/>
                  <a:gd name="T18" fmla="*/ 0 w 1872"/>
                  <a:gd name="T19" fmla="*/ 0 h 1332"/>
                  <a:gd name="T20" fmla="*/ 0 w 1872"/>
                  <a:gd name="T21" fmla="*/ 0 h 1332"/>
                  <a:gd name="T22" fmla="*/ 0 w 1872"/>
                  <a:gd name="T23" fmla="*/ 0 h 1332"/>
                  <a:gd name="T24" fmla="*/ 0 w 1872"/>
                  <a:gd name="T25" fmla="*/ 0 h 1332"/>
                  <a:gd name="T26" fmla="*/ 0 w 1872"/>
                  <a:gd name="T27" fmla="*/ 0 h 1332"/>
                  <a:gd name="T28" fmla="*/ 0 w 1872"/>
                  <a:gd name="T29" fmla="*/ 0 h 1332"/>
                  <a:gd name="T30" fmla="*/ 0 w 1872"/>
                  <a:gd name="T31" fmla="*/ 0 h 1332"/>
                  <a:gd name="T32" fmla="*/ 0 w 1872"/>
                  <a:gd name="T33" fmla="*/ 0 h 1332"/>
                  <a:gd name="T34" fmla="*/ 0 w 1872"/>
                  <a:gd name="T35" fmla="*/ 0 h 1332"/>
                  <a:gd name="T36" fmla="*/ 0 w 1872"/>
                  <a:gd name="T37" fmla="*/ 0 h 133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872"/>
                  <a:gd name="T58" fmla="*/ 0 h 1332"/>
                  <a:gd name="T59" fmla="*/ 1872 w 1872"/>
                  <a:gd name="T60" fmla="*/ 1332 h 133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872" h="1332">
                    <a:moveTo>
                      <a:pt x="1872" y="784"/>
                    </a:moveTo>
                    <a:lnTo>
                      <a:pt x="1648" y="710"/>
                    </a:lnTo>
                    <a:lnTo>
                      <a:pt x="1363" y="583"/>
                    </a:lnTo>
                    <a:lnTo>
                      <a:pt x="1118" y="449"/>
                    </a:lnTo>
                    <a:lnTo>
                      <a:pt x="912" y="276"/>
                    </a:lnTo>
                    <a:lnTo>
                      <a:pt x="655" y="0"/>
                    </a:lnTo>
                    <a:lnTo>
                      <a:pt x="785" y="307"/>
                    </a:lnTo>
                    <a:lnTo>
                      <a:pt x="963" y="679"/>
                    </a:lnTo>
                    <a:lnTo>
                      <a:pt x="510" y="509"/>
                    </a:lnTo>
                    <a:lnTo>
                      <a:pt x="576" y="660"/>
                    </a:lnTo>
                    <a:lnTo>
                      <a:pt x="710" y="846"/>
                    </a:lnTo>
                    <a:lnTo>
                      <a:pt x="859" y="1050"/>
                    </a:lnTo>
                    <a:lnTo>
                      <a:pt x="562" y="985"/>
                    </a:lnTo>
                    <a:lnTo>
                      <a:pt x="636" y="1124"/>
                    </a:lnTo>
                    <a:lnTo>
                      <a:pt x="785" y="1332"/>
                    </a:lnTo>
                    <a:lnTo>
                      <a:pt x="407" y="1257"/>
                    </a:lnTo>
                    <a:lnTo>
                      <a:pt x="146" y="1135"/>
                    </a:lnTo>
                    <a:lnTo>
                      <a:pt x="0" y="1025"/>
                    </a:lnTo>
                    <a:lnTo>
                      <a:pt x="119" y="121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7" name="Freeform 97"/>
              <p:cNvSpPr>
                <a:spLocks/>
              </p:cNvSpPr>
              <p:nvPr/>
            </p:nvSpPr>
            <p:spPr bwMode="auto">
              <a:xfrm>
                <a:off x="2261" y="2096"/>
                <a:ext cx="348" cy="345"/>
              </a:xfrm>
              <a:custGeom>
                <a:avLst/>
                <a:gdLst>
                  <a:gd name="T0" fmla="*/ 0 w 2434"/>
                  <a:gd name="T1" fmla="*/ 0 h 2068"/>
                  <a:gd name="T2" fmla="*/ 0 w 2434"/>
                  <a:gd name="T3" fmla="*/ 0 h 2068"/>
                  <a:gd name="T4" fmla="*/ 0 w 2434"/>
                  <a:gd name="T5" fmla="*/ 0 h 2068"/>
                  <a:gd name="T6" fmla="*/ 0 w 2434"/>
                  <a:gd name="T7" fmla="*/ 0 h 2068"/>
                  <a:gd name="T8" fmla="*/ 0 w 2434"/>
                  <a:gd name="T9" fmla="*/ 0 h 2068"/>
                  <a:gd name="T10" fmla="*/ 0 w 2434"/>
                  <a:gd name="T11" fmla="*/ 0 h 2068"/>
                  <a:gd name="T12" fmla="*/ 0 w 2434"/>
                  <a:gd name="T13" fmla="*/ 0 h 2068"/>
                  <a:gd name="T14" fmla="*/ 0 w 2434"/>
                  <a:gd name="T15" fmla="*/ 0 h 2068"/>
                  <a:gd name="T16" fmla="*/ 0 w 2434"/>
                  <a:gd name="T17" fmla="*/ 0 h 2068"/>
                  <a:gd name="T18" fmla="*/ 0 w 2434"/>
                  <a:gd name="T19" fmla="*/ 0 h 2068"/>
                  <a:gd name="T20" fmla="*/ 0 w 2434"/>
                  <a:gd name="T21" fmla="*/ 0 h 2068"/>
                  <a:gd name="T22" fmla="*/ 0 w 2434"/>
                  <a:gd name="T23" fmla="*/ 0 h 2068"/>
                  <a:gd name="T24" fmla="*/ 0 w 2434"/>
                  <a:gd name="T25" fmla="*/ 0 h 2068"/>
                  <a:gd name="T26" fmla="*/ 0 w 2434"/>
                  <a:gd name="T27" fmla="*/ 0 h 2068"/>
                  <a:gd name="T28" fmla="*/ 0 w 2434"/>
                  <a:gd name="T29" fmla="*/ 0 h 2068"/>
                  <a:gd name="T30" fmla="*/ 0 w 2434"/>
                  <a:gd name="T31" fmla="*/ 0 h 2068"/>
                  <a:gd name="T32" fmla="*/ 0 w 2434"/>
                  <a:gd name="T33" fmla="*/ 0 h 2068"/>
                  <a:gd name="T34" fmla="*/ 0 w 2434"/>
                  <a:gd name="T35" fmla="*/ 0 h 2068"/>
                  <a:gd name="T36" fmla="*/ 0 w 2434"/>
                  <a:gd name="T37" fmla="*/ 0 h 2068"/>
                  <a:gd name="T38" fmla="*/ 0 w 2434"/>
                  <a:gd name="T39" fmla="*/ 0 h 2068"/>
                  <a:gd name="T40" fmla="*/ 0 w 2434"/>
                  <a:gd name="T41" fmla="*/ 0 h 2068"/>
                  <a:gd name="T42" fmla="*/ 0 w 2434"/>
                  <a:gd name="T43" fmla="*/ 0 h 2068"/>
                  <a:gd name="T44" fmla="*/ 0 w 2434"/>
                  <a:gd name="T45" fmla="*/ 0 h 2068"/>
                  <a:gd name="T46" fmla="*/ 0 w 2434"/>
                  <a:gd name="T47" fmla="*/ 0 h 2068"/>
                  <a:gd name="T48" fmla="*/ 0 w 2434"/>
                  <a:gd name="T49" fmla="*/ 0 h 2068"/>
                  <a:gd name="T50" fmla="*/ 0 w 2434"/>
                  <a:gd name="T51" fmla="*/ 0 h 2068"/>
                  <a:gd name="T52" fmla="*/ 0 w 2434"/>
                  <a:gd name="T53" fmla="*/ 0 h 206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434"/>
                  <a:gd name="T82" fmla="*/ 0 h 2068"/>
                  <a:gd name="T83" fmla="*/ 2434 w 2434"/>
                  <a:gd name="T84" fmla="*/ 2068 h 206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434" h="2068">
                    <a:moveTo>
                      <a:pt x="0" y="360"/>
                    </a:moveTo>
                    <a:lnTo>
                      <a:pt x="109" y="347"/>
                    </a:lnTo>
                    <a:lnTo>
                      <a:pt x="297" y="290"/>
                    </a:lnTo>
                    <a:lnTo>
                      <a:pt x="466" y="241"/>
                    </a:lnTo>
                    <a:lnTo>
                      <a:pt x="640" y="147"/>
                    </a:lnTo>
                    <a:lnTo>
                      <a:pt x="833" y="0"/>
                    </a:lnTo>
                    <a:lnTo>
                      <a:pt x="824" y="121"/>
                    </a:lnTo>
                    <a:lnTo>
                      <a:pt x="780" y="360"/>
                    </a:lnTo>
                    <a:lnTo>
                      <a:pt x="913" y="316"/>
                    </a:lnTo>
                    <a:lnTo>
                      <a:pt x="1074" y="222"/>
                    </a:lnTo>
                    <a:lnTo>
                      <a:pt x="1184" y="131"/>
                    </a:lnTo>
                    <a:lnTo>
                      <a:pt x="1307" y="0"/>
                    </a:lnTo>
                    <a:lnTo>
                      <a:pt x="1254" y="347"/>
                    </a:lnTo>
                    <a:lnTo>
                      <a:pt x="1436" y="322"/>
                    </a:lnTo>
                    <a:lnTo>
                      <a:pt x="1585" y="290"/>
                    </a:lnTo>
                    <a:lnTo>
                      <a:pt x="1523" y="678"/>
                    </a:lnTo>
                    <a:lnTo>
                      <a:pt x="1798" y="555"/>
                    </a:lnTo>
                    <a:lnTo>
                      <a:pt x="1960" y="460"/>
                    </a:lnTo>
                    <a:lnTo>
                      <a:pt x="2105" y="365"/>
                    </a:lnTo>
                    <a:lnTo>
                      <a:pt x="2067" y="540"/>
                    </a:lnTo>
                    <a:lnTo>
                      <a:pt x="2005" y="721"/>
                    </a:lnTo>
                    <a:lnTo>
                      <a:pt x="1951" y="857"/>
                    </a:lnTo>
                    <a:lnTo>
                      <a:pt x="1874" y="1011"/>
                    </a:lnTo>
                    <a:lnTo>
                      <a:pt x="2191" y="1248"/>
                    </a:lnTo>
                    <a:lnTo>
                      <a:pt x="2282" y="1288"/>
                    </a:lnTo>
                    <a:lnTo>
                      <a:pt x="2434" y="1338"/>
                    </a:lnTo>
                    <a:lnTo>
                      <a:pt x="1574" y="206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  <p:grpSp>
          <p:nvGrpSpPr>
            <p:cNvPr id="10" name="Group 137"/>
            <p:cNvGrpSpPr>
              <a:grpSpLocks/>
            </p:cNvGrpSpPr>
            <p:nvPr/>
          </p:nvGrpSpPr>
          <p:grpSpPr bwMode="auto">
            <a:xfrm>
              <a:off x="6156325" y="1773238"/>
              <a:ext cx="1863725" cy="2557462"/>
              <a:chOff x="3818" y="1125"/>
              <a:chExt cx="1263" cy="1871"/>
            </a:xfrm>
          </p:grpSpPr>
          <p:sp>
            <p:nvSpPr>
              <p:cNvPr id="11" name="Freeform 99"/>
              <p:cNvSpPr>
                <a:spLocks/>
              </p:cNvSpPr>
              <p:nvPr/>
            </p:nvSpPr>
            <p:spPr bwMode="auto">
              <a:xfrm>
                <a:off x="3844" y="1126"/>
                <a:ext cx="752" cy="1043"/>
              </a:xfrm>
              <a:custGeom>
                <a:avLst/>
                <a:gdLst>
                  <a:gd name="T0" fmla="*/ 0 w 3760"/>
                  <a:gd name="T1" fmla="*/ 0 h 5211"/>
                  <a:gd name="T2" fmla="*/ 0 w 3760"/>
                  <a:gd name="T3" fmla="*/ 0 h 5211"/>
                  <a:gd name="T4" fmla="*/ 0 w 3760"/>
                  <a:gd name="T5" fmla="*/ 0 h 5211"/>
                  <a:gd name="T6" fmla="*/ 0 w 3760"/>
                  <a:gd name="T7" fmla="*/ 0 h 5211"/>
                  <a:gd name="T8" fmla="*/ 0 w 3760"/>
                  <a:gd name="T9" fmla="*/ 0 h 5211"/>
                  <a:gd name="T10" fmla="*/ 0 w 3760"/>
                  <a:gd name="T11" fmla="*/ 0 h 5211"/>
                  <a:gd name="T12" fmla="*/ 0 w 3760"/>
                  <a:gd name="T13" fmla="*/ 0 h 5211"/>
                  <a:gd name="T14" fmla="*/ 0 w 3760"/>
                  <a:gd name="T15" fmla="*/ 0 h 5211"/>
                  <a:gd name="T16" fmla="*/ 0 w 3760"/>
                  <a:gd name="T17" fmla="*/ 0 h 5211"/>
                  <a:gd name="T18" fmla="*/ 0 w 3760"/>
                  <a:gd name="T19" fmla="*/ 0 h 5211"/>
                  <a:gd name="T20" fmla="*/ 0 w 3760"/>
                  <a:gd name="T21" fmla="*/ 0 h 5211"/>
                  <a:gd name="T22" fmla="*/ 0 w 3760"/>
                  <a:gd name="T23" fmla="*/ 0 h 5211"/>
                  <a:gd name="T24" fmla="*/ 0 w 3760"/>
                  <a:gd name="T25" fmla="*/ 0 h 5211"/>
                  <a:gd name="T26" fmla="*/ 0 w 3760"/>
                  <a:gd name="T27" fmla="*/ 0 h 5211"/>
                  <a:gd name="T28" fmla="*/ 0 w 3760"/>
                  <a:gd name="T29" fmla="*/ 0 h 5211"/>
                  <a:gd name="T30" fmla="*/ 0 w 3760"/>
                  <a:gd name="T31" fmla="*/ 0 h 5211"/>
                  <a:gd name="T32" fmla="*/ 0 w 3760"/>
                  <a:gd name="T33" fmla="*/ 0 h 5211"/>
                  <a:gd name="T34" fmla="*/ 0 w 3760"/>
                  <a:gd name="T35" fmla="*/ 0 h 5211"/>
                  <a:gd name="T36" fmla="*/ 0 w 3760"/>
                  <a:gd name="T37" fmla="*/ 0 h 5211"/>
                  <a:gd name="T38" fmla="*/ 0 w 3760"/>
                  <a:gd name="T39" fmla="*/ 0 h 5211"/>
                  <a:gd name="T40" fmla="*/ 0 w 3760"/>
                  <a:gd name="T41" fmla="*/ 0 h 5211"/>
                  <a:gd name="T42" fmla="*/ 0 w 3760"/>
                  <a:gd name="T43" fmla="*/ 0 h 5211"/>
                  <a:gd name="T44" fmla="*/ 0 w 3760"/>
                  <a:gd name="T45" fmla="*/ 0 h 5211"/>
                  <a:gd name="T46" fmla="*/ 0 w 3760"/>
                  <a:gd name="T47" fmla="*/ 0 h 5211"/>
                  <a:gd name="T48" fmla="*/ 0 w 3760"/>
                  <a:gd name="T49" fmla="*/ 0 h 5211"/>
                  <a:gd name="T50" fmla="*/ 0 w 3760"/>
                  <a:gd name="T51" fmla="*/ 0 h 5211"/>
                  <a:gd name="T52" fmla="*/ 0 w 3760"/>
                  <a:gd name="T53" fmla="*/ 0 h 5211"/>
                  <a:gd name="T54" fmla="*/ 0 w 3760"/>
                  <a:gd name="T55" fmla="*/ 0 h 5211"/>
                  <a:gd name="T56" fmla="*/ 0 w 3760"/>
                  <a:gd name="T57" fmla="*/ 0 h 5211"/>
                  <a:gd name="T58" fmla="*/ 0 w 3760"/>
                  <a:gd name="T59" fmla="*/ 0 h 5211"/>
                  <a:gd name="T60" fmla="*/ 0 w 3760"/>
                  <a:gd name="T61" fmla="*/ 0 h 5211"/>
                  <a:gd name="T62" fmla="*/ 0 w 3760"/>
                  <a:gd name="T63" fmla="*/ 0 h 5211"/>
                  <a:gd name="T64" fmla="*/ 0 w 3760"/>
                  <a:gd name="T65" fmla="*/ 0 h 5211"/>
                  <a:gd name="T66" fmla="*/ 0 w 3760"/>
                  <a:gd name="T67" fmla="*/ 0 h 5211"/>
                  <a:gd name="T68" fmla="*/ 0 w 3760"/>
                  <a:gd name="T69" fmla="*/ 0 h 5211"/>
                  <a:gd name="T70" fmla="*/ 0 w 3760"/>
                  <a:gd name="T71" fmla="*/ 0 h 5211"/>
                  <a:gd name="T72" fmla="*/ 0 w 3760"/>
                  <a:gd name="T73" fmla="*/ 0 h 5211"/>
                  <a:gd name="T74" fmla="*/ 0 w 3760"/>
                  <a:gd name="T75" fmla="*/ 0 h 5211"/>
                  <a:gd name="T76" fmla="*/ 0 w 3760"/>
                  <a:gd name="T77" fmla="*/ 0 h 521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760"/>
                  <a:gd name="T118" fmla="*/ 0 h 5211"/>
                  <a:gd name="T119" fmla="*/ 3760 w 3760"/>
                  <a:gd name="T120" fmla="*/ 5211 h 521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760" h="5211">
                    <a:moveTo>
                      <a:pt x="3633" y="1191"/>
                    </a:moveTo>
                    <a:lnTo>
                      <a:pt x="3760" y="1093"/>
                    </a:lnTo>
                    <a:lnTo>
                      <a:pt x="3682" y="804"/>
                    </a:lnTo>
                    <a:lnTo>
                      <a:pt x="3482" y="578"/>
                    </a:lnTo>
                    <a:lnTo>
                      <a:pt x="3333" y="515"/>
                    </a:lnTo>
                    <a:lnTo>
                      <a:pt x="3333" y="422"/>
                    </a:lnTo>
                    <a:lnTo>
                      <a:pt x="3107" y="259"/>
                    </a:lnTo>
                    <a:lnTo>
                      <a:pt x="2854" y="193"/>
                    </a:lnTo>
                    <a:lnTo>
                      <a:pt x="2427" y="225"/>
                    </a:lnTo>
                    <a:lnTo>
                      <a:pt x="2104" y="0"/>
                    </a:lnTo>
                    <a:lnTo>
                      <a:pt x="1652" y="32"/>
                    </a:lnTo>
                    <a:lnTo>
                      <a:pt x="828" y="193"/>
                    </a:lnTo>
                    <a:lnTo>
                      <a:pt x="525" y="548"/>
                    </a:lnTo>
                    <a:lnTo>
                      <a:pt x="401" y="901"/>
                    </a:lnTo>
                    <a:lnTo>
                      <a:pt x="427" y="966"/>
                    </a:lnTo>
                    <a:lnTo>
                      <a:pt x="552" y="966"/>
                    </a:lnTo>
                    <a:lnTo>
                      <a:pt x="375" y="1255"/>
                    </a:lnTo>
                    <a:lnTo>
                      <a:pt x="175" y="1511"/>
                    </a:lnTo>
                    <a:lnTo>
                      <a:pt x="125" y="1932"/>
                    </a:lnTo>
                    <a:lnTo>
                      <a:pt x="0" y="2153"/>
                    </a:lnTo>
                    <a:lnTo>
                      <a:pt x="0" y="2444"/>
                    </a:lnTo>
                    <a:lnTo>
                      <a:pt x="200" y="2703"/>
                    </a:lnTo>
                    <a:lnTo>
                      <a:pt x="200" y="3057"/>
                    </a:lnTo>
                    <a:lnTo>
                      <a:pt x="450" y="3509"/>
                    </a:lnTo>
                    <a:lnTo>
                      <a:pt x="401" y="4179"/>
                    </a:lnTo>
                    <a:lnTo>
                      <a:pt x="602" y="4922"/>
                    </a:lnTo>
                    <a:lnTo>
                      <a:pt x="602" y="5114"/>
                    </a:lnTo>
                    <a:lnTo>
                      <a:pt x="1050" y="5211"/>
                    </a:lnTo>
                    <a:lnTo>
                      <a:pt x="1228" y="5085"/>
                    </a:lnTo>
                    <a:lnTo>
                      <a:pt x="1275" y="5178"/>
                    </a:lnTo>
                    <a:lnTo>
                      <a:pt x="1704" y="5049"/>
                    </a:lnTo>
                    <a:lnTo>
                      <a:pt x="2053" y="4951"/>
                    </a:lnTo>
                    <a:lnTo>
                      <a:pt x="2907" y="641"/>
                    </a:lnTo>
                    <a:lnTo>
                      <a:pt x="3133" y="740"/>
                    </a:lnTo>
                    <a:lnTo>
                      <a:pt x="3281" y="868"/>
                    </a:lnTo>
                    <a:lnTo>
                      <a:pt x="3281" y="1157"/>
                    </a:lnTo>
                    <a:lnTo>
                      <a:pt x="3508" y="1191"/>
                    </a:lnTo>
                    <a:lnTo>
                      <a:pt x="3482" y="868"/>
                    </a:lnTo>
                    <a:lnTo>
                      <a:pt x="3633" y="1191"/>
                    </a:lnTo>
                    <a:close/>
                  </a:path>
                </a:pathLst>
              </a:custGeom>
              <a:solidFill>
                <a:srgbClr val="70230C"/>
              </a:solidFill>
              <a:ln w="0">
                <a:solidFill>
                  <a:srgbClr val="70230C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" name="Freeform 100"/>
              <p:cNvSpPr>
                <a:spLocks/>
              </p:cNvSpPr>
              <p:nvPr/>
            </p:nvSpPr>
            <p:spPr bwMode="auto">
              <a:xfrm>
                <a:off x="4070" y="1274"/>
                <a:ext cx="576" cy="837"/>
              </a:xfrm>
              <a:custGeom>
                <a:avLst/>
                <a:gdLst>
                  <a:gd name="T0" fmla="*/ 0 w 2881"/>
                  <a:gd name="T1" fmla="*/ 0 h 4182"/>
                  <a:gd name="T2" fmla="*/ 0 w 2881"/>
                  <a:gd name="T3" fmla="*/ 0 h 4182"/>
                  <a:gd name="T4" fmla="*/ 0 w 2881"/>
                  <a:gd name="T5" fmla="*/ 0 h 4182"/>
                  <a:gd name="T6" fmla="*/ 0 w 2881"/>
                  <a:gd name="T7" fmla="*/ 0 h 4182"/>
                  <a:gd name="T8" fmla="*/ 0 w 2881"/>
                  <a:gd name="T9" fmla="*/ 0 h 4182"/>
                  <a:gd name="T10" fmla="*/ 0 w 2881"/>
                  <a:gd name="T11" fmla="*/ 0 h 4182"/>
                  <a:gd name="T12" fmla="*/ 0 w 2881"/>
                  <a:gd name="T13" fmla="*/ 0 h 4182"/>
                  <a:gd name="T14" fmla="*/ 0 w 2881"/>
                  <a:gd name="T15" fmla="*/ 0 h 4182"/>
                  <a:gd name="T16" fmla="*/ 0 w 2881"/>
                  <a:gd name="T17" fmla="*/ 0 h 4182"/>
                  <a:gd name="T18" fmla="*/ 0 w 2881"/>
                  <a:gd name="T19" fmla="*/ 0 h 4182"/>
                  <a:gd name="T20" fmla="*/ 0 w 2881"/>
                  <a:gd name="T21" fmla="*/ 0 h 4182"/>
                  <a:gd name="T22" fmla="*/ 0 w 2881"/>
                  <a:gd name="T23" fmla="*/ 0 h 4182"/>
                  <a:gd name="T24" fmla="*/ 0 w 2881"/>
                  <a:gd name="T25" fmla="*/ 0 h 4182"/>
                  <a:gd name="T26" fmla="*/ 0 w 2881"/>
                  <a:gd name="T27" fmla="*/ 0 h 4182"/>
                  <a:gd name="T28" fmla="*/ 0 w 2881"/>
                  <a:gd name="T29" fmla="*/ 0 h 4182"/>
                  <a:gd name="T30" fmla="*/ 0 w 2881"/>
                  <a:gd name="T31" fmla="*/ 0 h 4182"/>
                  <a:gd name="T32" fmla="*/ 0 w 2881"/>
                  <a:gd name="T33" fmla="*/ 0 h 4182"/>
                  <a:gd name="T34" fmla="*/ 0 w 2881"/>
                  <a:gd name="T35" fmla="*/ 0 h 4182"/>
                  <a:gd name="T36" fmla="*/ 0 w 2881"/>
                  <a:gd name="T37" fmla="*/ 0 h 4182"/>
                  <a:gd name="T38" fmla="*/ 0 w 2881"/>
                  <a:gd name="T39" fmla="*/ 0 h 4182"/>
                  <a:gd name="T40" fmla="*/ 0 w 2881"/>
                  <a:gd name="T41" fmla="*/ 0 h 4182"/>
                  <a:gd name="T42" fmla="*/ 0 w 2881"/>
                  <a:gd name="T43" fmla="*/ 0 h 4182"/>
                  <a:gd name="T44" fmla="*/ 0 w 2881"/>
                  <a:gd name="T45" fmla="*/ 0 h 4182"/>
                  <a:gd name="T46" fmla="*/ 0 w 2881"/>
                  <a:gd name="T47" fmla="*/ 0 h 4182"/>
                  <a:gd name="T48" fmla="*/ 0 w 2881"/>
                  <a:gd name="T49" fmla="*/ 0 h 4182"/>
                  <a:gd name="T50" fmla="*/ 0 w 2881"/>
                  <a:gd name="T51" fmla="*/ 0 h 4182"/>
                  <a:gd name="T52" fmla="*/ 0 w 2881"/>
                  <a:gd name="T53" fmla="*/ 0 h 4182"/>
                  <a:gd name="T54" fmla="*/ 0 w 2881"/>
                  <a:gd name="T55" fmla="*/ 0 h 4182"/>
                  <a:gd name="T56" fmla="*/ 0 w 2881"/>
                  <a:gd name="T57" fmla="*/ 0 h 418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881"/>
                  <a:gd name="T88" fmla="*/ 0 h 4182"/>
                  <a:gd name="T89" fmla="*/ 2881 w 2881"/>
                  <a:gd name="T90" fmla="*/ 4182 h 418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881" h="4182">
                    <a:moveTo>
                      <a:pt x="452" y="0"/>
                    </a:moveTo>
                    <a:lnTo>
                      <a:pt x="627" y="0"/>
                    </a:lnTo>
                    <a:lnTo>
                      <a:pt x="679" y="64"/>
                    </a:lnTo>
                    <a:lnTo>
                      <a:pt x="926" y="0"/>
                    </a:lnTo>
                    <a:lnTo>
                      <a:pt x="1806" y="98"/>
                    </a:lnTo>
                    <a:lnTo>
                      <a:pt x="2206" y="451"/>
                    </a:lnTo>
                    <a:lnTo>
                      <a:pt x="2355" y="835"/>
                    </a:lnTo>
                    <a:lnTo>
                      <a:pt x="2407" y="1447"/>
                    </a:lnTo>
                    <a:lnTo>
                      <a:pt x="2881" y="1864"/>
                    </a:lnTo>
                    <a:lnTo>
                      <a:pt x="2808" y="2126"/>
                    </a:lnTo>
                    <a:lnTo>
                      <a:pt x="2331" y="3185"/>
                    </a:lnTo>
                    <a:lnTo>
                      <a:pt x="2131" y="3439"/>
                    </a:lnTo>
                    <a:lnTo>
                      <a:pt x="2206" y="3858"/>
                    </a:lnTo>
                    <a:lnTo>
                      <a:pt x="1780" y="4182"/>
                    </a:lnTo>
                    <a:lnTo>
                      <a:pt x="1504" y="4147"/>
                    </a:lnTo>
                    <a:lnTo>
                      <a:pt x="0" y="3279"/>
                    </a:lnTo>
                    <a:lnTo>
                      <a:pt x="26" y="2833"/>
                    </a:lnTo>
                    <a:lnTo>
                      <a:pt x="200" y="3215"/>
                    </a:lnTo>
                    <a:lnTo>
                      <a:pt x="479" y="3087"/>
                    </a:lnTo>
                    <a:lnTo>
                      <a:pt x="303" y="2734"/>
                    </a:lnTo>
                    <a:lnTo>
                      <a:pt x="349" y="2415"/>
                    </a:lnTo>
                    <a:lnTo>
                      <a:pt x="452" y="1994"/>
                    </a:lnTo>
                    <a:lnTo>
                      <a:pt x="325" y="1704"/>
                    </a:lnTo>
                    <a:lnTo>
                      <a:pt x="226" y="1029"/>
                    </a:lnTo>
                    <a:lnTo>
                      <a:pt x="427" y="579"/>
                    </a:lnTo>
                    <a:lnTo>
                      <a:pt x="479" y="323"/>
                    </a:lnTo>
                    <a:lnTo>
                      <a:pt x="452" y="128"/>
                    </a:lnTo>
                    <a:lnTo>
                      <a:pt x="400" y="0"/>
                    </a:lnTo>
                    <a:lnTo>
                      <a:pt x="452" y="0"/>
                    </a:lnTo>
                    <a:close/>
                  </a:path>
                </a:pathLst>
              </a:custGeom>
              <a:solidFill>
                <a:srgbClr val="FFC98E"/>
              </a:solidFill>
              <a:ln w="0">
                <a:solidFill>
                  <a:srgbClr val="FFC98E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" name="Freeform 101"/>
              <p:cNvSpPr>
                <a:spLocks/>
              </p:cNvSpPr>
              <p:nvPr/>
            </p:nvSpPr>
            <p:spPr bwMode="auto">
              <a:xfrm>
                <a:off x="4210" y="2117"/>
                <a:ext cx="261" cy="200"/>
              </a:xfrm>
              <a:custGeom>
                <a:avLst/>
                <a:gdLst>
                  <a:gd name="T0" fmla="*/ 0 w 1306"/>
                  <a:gd name="T1" fmla="*/ 0 h 1002"/>
                  <a:gd name="T2" fmla="*/ 0 w 1306"/>
                  <a:gd name="T3" fmla="*/ 0 h 1002"/>
                  <a:gd name="T4" fmla="*/ 0 w 1306"/>
                  <a:gd name="T5" fmla="*/ 0 h 1002"/>
                  <a:gd name="T6" fmla="*/ 0 w 1306"/>
                  <a:gd name="T7" fmla="*/ 0 h 1002"/>
                  <a:gd name="T8" fmla="*/ 0 w 1306"/>
                  <a:gd name="T9" fmla="*/ 0 h 1002"/>
                  <a:gd name="T10" fmla="*/ 0 w 1306"/>
                  <a:gd name="T11" fmla="*/ 0 h 1002"/>
                  <a:gd name="T12" fmla="*/ 0 w 1306"/>
                  <a:gd name="T13" fmla="*/ 0 h 1002"/>
                  <a:gd name="T14" fmla="*/ 0 w 1306"/>
                  <a:gd name="T15" fmla="*/ 0 h 1002"/>
                  <a:gd name="T16" fmla="*/ 0 w 1306"/>
                  <a:gd name="T17" fmla="*/ 0 h 1002"/>
                  <a:gd name="T18" fmla="*/ 0 w 1306"/>
                  <a:gd name="T19" fmla="*/ 0 h 1002"/>
                  <a:gd name="T20" fmla="*/ 0 w 1306"/>
                  <a:gd name="T21" fmla="*/ 0 h 100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06"/>
                  <a:gd name="T34" fmla="*/ 0 h 1002"/>
                  <a:gd name="T35" fmla="*/ 1306 w 1306"/>
                  <a:gd name="T36" fmla="*/ 1002 h 100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06" h="1002">
                    <a:moveTo>
                      <a:pt x="77" y="0"/>
                    </a:moveTo>
                    <a:lnTo>
                      <a:pt x="0" y="163"/>
                    </a:lnTo>
                    <a:lnTo>
                      <a:pt x="827" y="1002"/>
                    </a:lnTo>
                    <a:lnTo>
                      <a:pt x="1027" y="934"/>
                    </a:lnTo>
                    <a:lnTo>
                      <a:pt x="1306" y="550"/>
                    </a:lnTo>
                    <a:lnTo>
                      <a:pt x="1155" y="387"/>
                    </a:lnTo>
                    <a:lnTo>
                      <a:pt x="1155" y="163"/>
                    </a:lnTo>
                    <a:lnTo>
                      <a:pt x="679" y="0"/>
                    </a:lnTo>
                    <a:lnTo>
                      <a:pt x="704" y="291"/>
                    </a:lnTo>
                    <a:lnTo>
                      <a:pt x="379" y="0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FEA00"/>
              </a:solidFill>
              <a:ln w="0">
                <a:solidFill>
                  <a:srgbClr val="FFEA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" name="Freeform 102"/>
              <p:cNvSpPr>
                <a:spLocks/>
              </p:cNvSpPr>
              <p:nvPr/>
            </p:nvSpPr>
            <p:spPr bwMode="auto">
              <a:xfrm>
                <a:off x="4271" y="1828"/>
                <a:ext cx="290" cy="116"/>
              </a:xfrm>
              <a:custGeom>
                <a:avLst/>
                <a:gdLst>
                  <a:gd name="T0" fmla="*/ 0 w 1453"/>
                  <a:gd name="T1" fmla="*/ 0 h 577"/>
                  <a:gd name="T2" fmla="*/ 0 w 1453"/>
                  <a:gd name="T3" fmla="*/ 0 h 577"/>
                  <a:gd name="T4" fmla="*/ 0 w 1453"/>
                  <a:gd name="T5" fmla="*/ 0 h 577"/>
                  <a:gd name="T6" fmla="*/ 0 w 1453"/>
                  <a:gd name="T7" fmla="*/ 0 h 577"/>
                  <a:gd name="T8" fmla="*/ 0 w 1453"/>
                  <a:gd name="T9" fmla="*/ 0 h 577"/>
                  <a:gd name="T10" fmla="*/ 0 w 1453"/>
                  <a:gd name="T11" fmla="*/ 0 h 577"/>
                  <a:gd name="T12" fmla="*/ 0 w 1453"/>
                  <a:gd name="T13" fmla="*/ 0 h 577"/>
                  <a:gd name="T14" fmla="*/ 0 w 1453"/>
                  <a:gd name="T15" fmla="*/ 0 h 577"/>
                  <a:gd name="T16" fmla="*/ 0 w 1453"/>
                  <a:gd name="T17" fmla="*/ 0 h 577"/>
                  <a:gd name="T18" fmla="*/ 0 w 1453"/>
                  <a:gd name="T19" fmla="*/ 0 h 577"/>
                  <a:gd name="T20" fmla="*/ 0 w 1453"/>
                  <a:gd name="T21" fmla="*/ 0 h 57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53"/>
                  <a:gd name="T34" fmla="*/ 0 h 577"/>
                  <a:gd name="T35" fmla="*/ 1453 w 1453"/>
                  <a:gd name="T36" fmla="*/ 577 h 57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53" h="577">
                    <a:moveTo>
                      <a:pt x="0" y="126"/>
                    </a:moveTo>
                    <a:lnTo>
                      <a:pt x="476" y="577"/>
                    </a:lnTo>
                    <a:lnTo>
                      <a:pt x="925" y="480"/>
                    </a:lnTo>
                    <a:lnTo>
                      <a:pt x="1202" y="544"/>
                    </a:lnTo>
                    <a:lnTo>
                      <a:pt x="1429" y="219"/>
                    </a:lnTo>
                    <a:lnTo>
                      <a:pt x="1453" y="64"/>
                    </a:lnTo>
                    <a:lnTo>
                      <a:pt x="1228" y="27"/>
                    </a:lnTo>
                    <a:lnTo>
                      <a:pt x="1028" y="126"/>
                    </a:lnTo>
                    <a:lnTo>
                      <a:pt x="651" y="0"/>
                    </a:lnTo>
                    <a:lnTo>
                      <a:pt x="0" y="93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" name="Freeform 103"/>
              <p:cNvSpPr>
                <a:spLocks/>
              </p:cNvSpPr>
              <p:nvPr/>
            </p:nvSpPr>
            <p:spPr bwMode="auto">
              <a:xfrm>
                <a:off x="4366" y="2310"/>
                <a:ext cx="130" cy="141"/>
              </a:xfrm>
              <a:custGeom>
                <a:avLst/>
                <a:gdLst>
                  <a:gd name="T0" fmla="*/ 0 w 651"/>
                  <a:gd name="T1" fmla="*/ 0 h 707"/>
                  <a:gd name="T2" fmla="*/ 0 w 651"/>
                  <a:gd name="T3" fmla="*/ 0 h 707"/>
                  <a:gd name="T4" fmla="*/ 0 w 651"/>
                  <a:gd name="T5" fmla="*/ 0 h 707"/>
                  <a:gd name="T6" fmla="*/ 0 w 651"/>
                  <a:gd name="T7" fmla="*/ 0 h 707"/>
                  <a:gd name="T8" fmla="*/ 0 w 651"/>
                  <a:gd name="T9" fmla="*/ 0 h 707"/>
                  <a:gd name="T10" fmla="*/ 0 w 651"/>
                  <a:gd name="T11" fmla="*/ 0 h 707"/>
                  <a:gd name="T12" fmla="*/ 0 w 651"/>
                  <a:gd name="T13" fmla="*/ 0 h 707"/>
                  <a:gd name="T14" fmla="*/ 0 w 651"/>
                  <a:gd name="T15" fmla="*/ 0 h 707"/>
                  <a:gd name="T16" fmla="*/ 0 w 651"/>
                  <a:gd name="T17" fmla="*/ 0 h 707"/>
                  <a:gd name="T18" fmla="*/ 0 w 651"/>
                  <a:gd name="T19" fmla="*/ 0 h 70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51"/>
                  <a:gd name="T31" fmla="*/ 0 h 707"/>
                  <a:gd name="T32" fmla="*/ 651 w 651"/>
                  <a:gd name="T33" fmla="*/ 707 h 70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51" h="707">
                    <a:moveTo>
                      <a:pt x="150" y="35"/>
                    </a:moveTo>
                    <a:lnTo>
                      <a:pt x="274" y="127"/>
                    </a:lnTo>
                    <a:lnTo>
                      <a:pt x="552" y="0"/>
                    </a:lnTo>
                    <a:lnTo>
                      <a:pt x="526" y="99"/>
                    </a:lnTo>
                    <a:lnTo>
                      <a:pt x="651" y="127"/>
                    </a:lnTo>
                    <a:lnTo>
                      <a:pt x="624" y="389"/>
                    </a:lnTo>
                    <a:lnTo>
                      <a:pt x="474" y="515"/>
                    </a:lnTo>
                    <a:lnTo>
                      <a:pt x="577" y="707"/>
                    </a:lnTo>
                    <a:lnTo>
                      <a:pt x="0" y="419"/>
                    </a:lnTo>
                    <a:lnTo>
                      <a:pt x="150" y="35"/>
                    </a:lnTo>
                    <a:close/>
                  </a:path>
                </a:pathLst>
              </a:custGeom>
              <a:solidFill>
                <a:srgbClr val="FFC98E"/>
              </a:solidFill>
              <a:ln w="0">
                <a:solidFill>
                  <a:srgbClr val="FFC98E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" name="Freeform 104"/>
              <p:cNvSpPr>
                <a:spLocks/>
              </p:cNvSpPr>
              <p:nvPr/>
            </p:nvSpPr>
            <p:spPr bwMode="auto">
              <a:xfrm>
                <a:off x="4426" y="1693"/>
                <a:ext cx="632" cy="1086"/>
              </a:xfrm>
              <a:custGeom>
                <a:avLst/>
                <a:gdLst>
                  <a:gd name="T0" fmla="*/ 0 w 3159"/>
                  <a:gd name="T1" fmla="*/ 0 h 5434"/>
                  <a:gd name="T2" fmla="*/ 0 w 3159"/>
                  <a:gd name="T3" fmla="*/ 0 h 5434"/>
                  <a:gd name="T4" fmla="*/ 0 w 3159"/>
                  <a:gd name="T5" fmla="*/ 0 h 5434"/>
                  <a:gd name="T6" fmla="*/ 0 w 3159"/>
                  <a:gd name="T7" fmla="*/ 0 h 5434"/>
                  <a:gd name="T8" fmla="*/ 0 w 3159"/>
                  <a:gd name="T9" fmla="*/ 0 h 5434"/>
                  <a:gd name="T10" fmla="*/ 0 w 3159"/>
                  <a:gd name="T11" fmla="*/ 0 h 5434"/>
                  <a:gd name="T12" fmla="*/ 0 w 3159"/>
                  <a:gd name="T13" fmla="*/ 0 h 5434"/>
                  <a:gd name="T14" fmla="*/ 0 w 3159"/>
                  <a:gd name="T15" fmla="*/ 0 h 5434"/>
                  <a:gd name="T16" fmla="*/ 0 w 3159"/>
                  <a:gd name="T17" fmla="*/ 0 h 5434"/>
                  <a:gd name="T18" fmla="*/ 0 w 3159"/>
                  <a:gd name="T19" fmla="*/ 0 h 5434"/>
                  <a:gd name="T20" fmla="*/ 0 w 3159"/>
                  <a:gd name="T21" fmla="*/ 0 h 5434"/>
                  <a:gd name="T22" fmla="*/ 0 w 3159"/>
                  <a:gd name="T23" fmla="*/ 0 h 5434"/>
                  <a:gd name="T24" fmla="*/ 0 w 3159"/>
                  <a:gd name="T25" fmla="*/ 0 h 5434"/>
                  <a:gd name="T26" fmla="*/ 0 w 3159"/>
                  <a:gd name="T27" fmla="*/ 0 h 5434"/>
                  <a:gd name="T28" fmla="*/ 0 w 3159"/>
                  <a:gd name="T29" fmla="*/ 0 h 5434"/>
                  <a:gd name="T30" fmla="*/ 0 w 3159"/>
                  <a:gd name="T31" fmla="*/ 0 h 5434"/>
                  <a:gd name="T32" fmla="*/ 0 w 3159"/>
                  <a:gd name="T33" fmla="*/ 0 h 5434"/>
                  <a:gd name="T34" fmla="*/ 0 w 3159"/>
                  <a:gd name="T35" fmla="*/ 0 h 5434"/>
                  <a:gd name="T36" fmla="*/ 0 w 3159"/>
                  <a:gd name="T37" fmla="*/ 0 h 5434"/>
                  <a:gd name="T38" fmla="*/ 0 w 3159"/>
                  <a:gd name="T39" fmla="*/ 0 h 5434"/>
                  <a:gd name="T40" fmla="*/ 0 w 3159"/>
                  <a:gd name="T41" fmla="*/ 0 h 5434"/>
                  <a:gd name="T42" fmla="*/ 0 w 3159"/>
                  <a:gd name="T43" fmla="*/ 0 h 543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159"/>
                  <a:gd name="T67" fmla="*/ 0 h 5434"/>
                  <a:gd name="T68" fmla="*/ 3159 w 3159"/>
                  <a:gd name="T69" fmla="*/ 5434 h 543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159" h="5434">
                    <a:moveTo>
                      <a:pt x="575" y="2154"/>
                    </a:moveTo>
                    <a:lnTo>
                      <a:pt x="252" y="3186"/>
                    </a:lnTo>
                    <a:lnTo>
                      <a:pt x="524" y="3186"/>
                    </a:lnTo>
                    <a:lnTo>
                      <a:pt x="324" y="3343"/>
                    </a:lnTo>
                    <a:lnTo>
                      <a:pt x="299" y="3538"/>
                    </a:lnTo>
                    <a:lnTo>
                      <a:pt x="174" y="3602"/>
                    </a:lnTo>
                    <a:lnTo>
                      <a:pt x="299" y="3794"/>
                    </a:lnTo>
                    <a:lnTo>
                      <a:pt x="97" y="3730"/>
                    </a:lnTo>
                    <a:lnTo>
                      <a:pt x="0" y="4345"/>
                    </a:lnTo>
                    <a:lnTo>
                      <a:pt x="0" y="4889"/>
                    </a:lnTo>
                    <a:lnTo>
                      <a:pt x="75" y="5434"/>
                    </a:lnTo>
                    <a:lnTo>
                      <a:pt x="677" y="4953"/>
                    </a:lnTo>
                    <a:lnTo>
                      <a:pt x="1430" y="4662"/>
                    </a:lnTo>
                    <a:lnTo>
                      <a:pt x="1430" y="4309"/>
                    </a:lnTo>
                    <a:lnTo>
                      <a:pt x="1678" y="3506"/>
                    </a:lnTo>
                    <a:lnTo>
                      <a:pt x="3159" y="2924"/>
                    </a:lnTo>
                    <a:lnTo>
                      <a:pt x="3159" y="643"/>
                    </a:lnTo>
                    <a:lnTo>
                      <a:pt x="2957" y="0"/>
                    </a:lnTo>
                    <a:lnTo>
                      <a:pt x="2557" y="579"/>
                    </a:lnTo>
                    <a:lnTo>
                      <a:pt x="1402" y="2056"/>
                    </a:lnTo>
                    <a:lnTo>
                      <a:pt x="801" y="2056"/>
                    </a:lnTo>
                    <a:lnTo>
                      <a:pt x="575" y="2154"/>
                    </a:lnTo>
                    <a:close/>
                  </a:path>
                </a:pathLst>
              </a:custGeom>
              <a:solidFill>
                <a:srgbClr val="B5B5B5"/>
              </a:solidFill>
              <a:ln w="0">
                <a:solidFill>
                  <a:srgbClr val="B5B5B5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" name="Freeform 105"/>
              <p:cNvSpPr>
                <a:spLocks/>
              </p:cNvSpPr>
              <p:nvPr/>
            </p:nvSpPr>
            <p:spPr bwMode="auto">
              <a:xfrm>
                <a:off x="4471" y="1680"/>
                <a:ext cx="581" cy="650"/>
              </a:xfrm>
              <a:custGeom>
                <a:avLst/>
                <a:gdLst>
                  <a:gd name="T0" fmla="*/ 0 w 2905"/>
                  <a:gd name="T1" fmla="*/ 0 h 3250"/>
                  <a:gd name="T2" fmla="*/ 0 w 2905"/>
                  <a:gd name="T3" fmla="*/ 0 h 3250"/>
                  <a:gd name="T4" fmla="*/ 0 w 2905"/>
                  <a:gd name="T5" fmla="*/ 0 h 3250"/>
                  <a:gd name="T6" fmla="*/ 0 w 2905"/>
                  <a:gd name="T7" fmla="*/ 0 h 3250"/>
                  <a:gd name="T8" fmla="*/ 0 w 2905"/>
                  <a:gd name="T9" fmla="*/ 0 h 3250"/>
                  <a:gd name="T10" fmla="*/ 0 w 2905"/>
                  <a:gd name="T11" fmla="*/ 0 h 3250"/>
                  <a:gd name="T12" fmla="*/ 0 w 2905"/>
                  <a:gd name="T13" fmla="*/ 0 h 3250"/>
                  <a:gd name="T14" fmla="*/ 0 w 2905"/>
                  <a:gd name="T15" fmla="*/ 0 h 3250"/>
                  <a:gd name="T16" fmla="*/ 0 w 2905"/>
                  <a:gd name="T17" fmla="*/ 0 h 3250"/>
                  <a:gd name="T18" fmla="*/ 0 w 2905"/>
                  <a:gd name="T19" fmla="*/ 0 h 3250"/>
                  <a:gd name="T20" fmla="*/ 0 w 2905"/>
                  <a:gd name="T21" fmla="*/ 0 h 3250"/>
                  <a:gd name="T22" fmla="*/ 0 w 2905"/>
                  <a:gd name="T23" fmla="*/ 0 h 3250"/>
                  <a:gd name="T24" fmla="*/ 0 w 2905"/>
                  <a:gd name="T25" fmla="*/ 0 h 3250"/>
                  <a:gd name="T26" fmla="*/ 0 w 2905"/>
                  <a:gd name="T27" fmla="*/ 0 h 3250"/>
                  <a:gd name="T28" fmla="*/ 0 w 2905"/>
                  <a:gd name="T29" fmla="*/ 0 h 3250"/>
                  <a:gd name="T30" fmla="*/ 0 w 2905"/>
                  <a:gd name="T31" fmla="*/ 0 h 3250"/>
                  <a:gd name="T32" fmla="*/ 0 w 2905"/>
                  <a:gd name="T33" fmla="*/ 0 h 3250"/>
                  <a:gd name="T34" fmla="*/ 0 w 2905"/>
                  <a:gd name="T35" fmla="*/ 0 h 3250"/>
                  <a:gd name="T36" fmla="*/ 0 w 2905"/>
                  <a:gd name="T37" fmla="*/ 0 h 3250"/>
                  <a:gd name="T38" fmla="*/ 0 w 2905"/>
                  <a:gd name="T39" fmla="*/ 0 h 3250"/>
                  <a:gd name="T40" fmla="*/ 0 w 2905"/>
                  <a:gd name="T41" fmla="*/ 0 h 3250"/>
                  <a:gd name="T42" fmla="*/ 0 w 2905"/>
                  <a:gd name="T43" fmla="*/ 0 h 325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905"/>
                  <a:gd name="T67" fmla="*/ 0 h 3250"/>
                  <a:gd name="T68" fmla="*/ 2905 w 2905"/>
                  <a:gd name="T69" fmla="*/ 3250 h 325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905" h="3250">
                    <a:moveTo>
                      <a:pt x="251" y="2218"/>
                    </a:moveTo>
                    <a:lnTo>
                      <a:pt x="627" y="2027"/>
                    </a:lnTo>
                    <a:lnTo>
                      <a:pt x="1053" y="1866"/>
                    </a:lnTo>
                    <a:lnTo>
                      <a:pt x="1275" y="1736"/>
                    </a:lnTo>
                    <a:lnTo>
                      <a:pt x="1954" y="899"/>
                    </a:lnTo>
                    <a:lnTo>
                      <a:pt x="2077" y="545"/>
                    </a:lnTo>
                    <a:lnTo>
                      <a:pt x="2103" y="0"/>
                    </a:lnTo>
                    <a:lnTo>
                      <a:pt x="2331" y="254"/>
                    </a:lnTo>
                    <a:lnTo>
                      <a:pt x="2479" y="483"/>
                    </a:lnTo>
                    <a:lnTo>
                      <a:pt x="2782" y="1188"/>
                    </a:lnTo>
                    <a:lnTo>
                      <a:pt x="2905" y="1992"/>
                    </a:lnTo>
                    <a:lnTo>
                      <a:pt x="2881" y="2927"/>
                    </a:lnTo>
                    <a:lnTo>
                      <a:pt x="2756" y="2862"/>
                    </a:lnTo>
                    <a:lnTo>
                      <a:pt x="2433" y="2058"/>
                    </a:lnTo>
                    <a:lnTo>
                      <a:pt x="2207" y="1674"/>
                    </a:lnTo>
                    <a:lnTo>
                      <a:pt x="1630" y="2120"/>
                    </a:lnTo>
                    <a:lnTo>
                      <a:pt x="1301" y="2381"/>
                    </a:lnTo>
                    <a:lnTo>
                      <a:pt x="976" y="2184"/>
                    </a:lnTo>
                    <a:lnTo>
                      <a:pt x="725" y="2155"/>
                    </a:lnTo>
                    <a:lnTo>
                      <a:pt x="427" y="2251"/>
                    </a:lnTo>
                    <a:lnTo>
                      <a:pt x="0" y="3250"/>
                    </a:lnTo>
                    <a:lnTo>
                      <a:pt x="251" y="2218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Freeform 106"/>
              <p:cNvSpPr>
                <a:spLocks/>
              </p:cNvSpPr>
              <p:nvPr/>
            </p:nvSpPr>
            <p:spPr bwMode="auto">
              <a:xfrm>
                <a:off x="4306" y="1857"/>
                <a:ext cx="158" cy="50"/>
              </a:xfrm>
              <a:custGeom>
                <a:avLst/>
                <a:gdLst>
                  <a:gd name="T0" fmla="*/ 0 w 792"/>
                  <a:gd name="T1" fmla="*/ 0 h 250"/>
                  <a:gd name="T2" fmla="*/ 0 w 792"/>
                  <a:gd name="T3" fmla="*/ 0 h 250"/>
                  <a:gd name="T4" fmla="*/ 0 w 792"/>
                  <a:gd name="T5" fmla="*/ 0 h 250"/>
                  <a:gd name="T6" fmla="*/ 0 w 792"/>
                  <a:gd name="T7" fmla="*/ 0 h 250"/>
                  <a:gd name="T8" fmla="*/ 0 w 792"/>
                  <a:gd name="T9" fmla="*/ 0 h 250"/>
                  <a:gd name="T10" fmla="*/ 0 w 792"/>
                  <a:gd name="T11" fmla="*/ 0 h 250"/>
                  <a:gd name="T12" fmla="*/ 0 w 792"/>
                  <a:gd name="T13" fmla="*/ 0 h 250"/>
                  <a:gd name="T14" fmla="*/ 0 w 792"/>
                  <a:gd name="T15" fmla="*/ 0 h 250"/>
                  <a:gd name="T16" fmla="*/ 0 w 792"/>
                  <a:gd name="T17" fmla="*/ 0 h 250"/>
                  <a:gd name="T18" fmla="*/ 0 w 792"/>
                  <a:gd name="T19" fmla="*/ 0 h 250"/>
                  <a:gd name="T20" fmla="*/ 0 w 792"/>
                  <a:gd name="T21" fmla="*/ 0 h 250"/>
                  <a:gd name="T22" fmla="*/ 0 w 792"/>
                  <a:gd name="T23" fmla="*/ 0 h 250"/>
                  <a:gd name="T24" fmla="*/ 0 w 792"/>
                  <a:gd name="T25" fmla="*/ 0 h 250"/>
                  <a:gd name="T26" fmla="*/ 0 w 792"/>
                  <a:gd name="T27" fmla="*/ 0 h 250"/>
                  <a:gd name="T28" fmla="*/ 0 w 792"/>
                  <a:gd name="T29" fmla="*/ 0 h 250"/>
                  <a:gd name="T30" fmla="*/ 0 w 792"/>
                  <a:gd name="T31" fmla="*/ 0 h 250"/>
                  <a:gd name="T32" fmla="*/ 0 w 792"/>
                  <a:gd name="T33" fmla="*/ 0 h 250"/>
                  <a:gd name="T34" fmla="*/ 0 w 792"/>
                  <a:gd name="T35" fmla="*/ 0 h 25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92"/>
                  <a:gd name="T55" fmla="*/ 0 h 250"/>
                  <a:gd name="T56" fmla="*/ 792 w 792"/>
                  <a:gd name="T57" fmla="*/ 250 h 25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92" h="250">
                    <a:moveTo>
                      <a:pt x="0" y="59"/>
                    </a:moveTo>
                    <a:lnTo>
                      <a:pt x="319" y="250"/>
                    </a:lnTo>
                    <a:lnTo>
                      <a:pt x="351" y="174"/>
                    </a:lnTo>
                    <a:lnTo>
                      <a:pt x="426" y="225"/>
                    </a:lnTo>
                    <a:lnTo>
                      <a:pt x="459" y="174"/>
                    </a:lnTo>
                    <a:lnTo>
                      <a:pt x="537" y="212"/>
                    </a:lnTo>
                    <a:lnTo>
                      <a:pt x="580" y="160"/>
                    </a:lnTo>
                    <a:lnTo>
                      <a:pt x="656" y="174"/>
                    </a:lnTo>
                    <a:lnTo>
                      <a:pt x="698" y="136"/>
                    </a:lnTo>
                    <a:lnTo>
                      <a:pt x="792" y="141"/>
                    </a:lnTo>
                    <a:lnTo>
                      <a:pt x="792" y="84"/>
                    </a:lnTo>
                    <a:lnTo>
                      <a:pt x="668" y="13"/>
                    </a:lnTo>
                    <a:lnTo>
                      <a:pt x="553" y="0"/>
                    </a:lnTo>
                    <a:lnTo>
                      <a:pt x="403" y="8"/>
                    </a:lnTo>
                    <a:lnTo>
                      <a:pt x="267" y="37"/>
                    </a:lnTo>
                    <a:lnTo>
                      <a:pt x="142" y="51"/>
                    </a:lnTo>
                    <a:lnTo>
                      <a:pt x="49" y="46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FC98E"/>
              </a:solidFill>
              <a:ln w="0">
                <a:solidFill>
                  <a:srgbClr val="FFC98E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" name="Freeform 107"/>
              <p:cNvSpPr>
                <a:spLocks/>
              </p:cNvSpPr>
              <p:nvPr/>
            </p:nvSpPr>
            <p:spPr bwMode="auto">
              <a:xfrm>
                <a:off x="4797" y="1821"/>
                <a:ext cx="185" cy="212"/>
              </a:xfrm>
              <a:custGeom>
                <a:avLst/>
                <a:gdLst>
                  <a:gd name="T0" fmla="*/ 0 w 925"/>
                  <a:gd name="T1" fmla="*/ 0 h 1060"/>
                  <a:gd name="T2" fmla="*/ 0 w 925"/>
                  <a:gd name="T3" fmla="*/ 0 h 1060"/>
                  <a:gd name="T4" fmla="*/ 0 w 925"/>
                  <a:gd name="T5" fmla="*/ 0 h 1060"/>
                  <a:gd name="T6" fmla="*/ 0 w 925"/>
                  <a:gd name="T7" fmla="*/ 0 h 1060"/>
                  <a:gd name="T8" fmla="*/ 0 w 925"/>
                  <a:gd name="T9" fmla="*/ 0 h 1060"/>
                  <a:gd name="T10" fmla="*/ 0 w 925"/>
                  <a:gd name="T11" fmla="*/ 0 h 1060"/>
                  <a:gd name="T12" fmla="*/ 0 w 925"/>
                  <a:gd name="T13" fmla="*/ 0 h 1060"/>
                  <a:gd name="T14" fmla="*/ 0 w 925"/>
                  <a:gd name="T15" fmla="*/ 0 h 1060"/>
                  <a:gd name="T16" fmla="*/ 0 w 925"/>
                  <a:gd name="T17" fmla="*/ 0 h 1060"/>
                  <a:gd name="T18" fmla="*/ 0 w 925"/>
                  <a:gd name="T19" fmla="*/ 0 h 1060"/>
                  <a:gd name="T20" fmla="*/ 0 w 925"/>
                  <a:gd name="T21" fmla="*/ 0 h 1060"/>
                  <a:gd name="T22" fmla="*/ 0 w 925"/>
                  <a:gd name="T23" fmla="*/ 0 h 1060"/>
                  <a:gd name="T24" fmla="*/ 0 w 925"/>
                  <a:gd name="T25" fmla="*/ 0 h 1060"/>
                  <a:gd name="T26" fmla="*/ 0 w 925"/>
                  <a:gd name="T27" fmla="*/ 0 h 1060"/>
                  <a:gd name="T28" fmla="*/ 0 w 925"/>
                  <a:gd name="T29" fmla="*/ 0 h 1060"/>
                  <a:gd name="T30" fmla="*/ 0 w 925"/>
                  <a:gd name="T31" fmla="*/ 0 h 1060"/>
                  <a:gd name="T32" fmla="*/ 0 w 925"/>
                  <a:gd name="T33" fmla="*/ 0 h 1060"/>
                  <a:gd name="T34" fmla="*/ 0 w 925"/>
                  <a:gd name="T35" fmla="*/ 0 h 1060"/>
                  <a:gd name="T36" fmla="*/ 0 w 925"/>
                  <a:gd name="T37" fmla="*/ 0 h 1060"/>
                  <a:gd name="T38" fmla="*/ 0 w 925"/>
                  <a:gd name="T39" fmla="*/ 0 h 1060"/>
                  <a:gd name="T40" fmla="*/ 0 w 925"/>
                  <a:gd name="T41" fmla="*/ 0 h 106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925"/>
                  <a:gd name="T64" fmla="*/ 0 h 1060"/>
                  <a:gd name="T65" fmla="*/ 925 w 925"/>
                  <a:gd name="T66" fmla="*/ 1060 h 106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925" h="1060">
                    <a:moveTo>
                      <a:pt x="624" y="0"/>
                    </a:moveTo>
                    <a:lnTo>
                      <a:pt x="849" y="481"/>
                    </a:lnTo>
                    <a:lnTo>
                      <a:pt x="925" y="836"/>
                    </a:lnTo>
                    <a:lnTo>
                      <a:pt x="925" y="1060"/>
                    </a:lnTo>
                    <a:lnTo>
                      <a:pt x="777" y="515"/>
                    </a:lnTo>
                    <a:lnTo>
                      <a:pt x="803" y="967"/>
                    </a:lnTo>
                    <a:lnTo>
                      <a:pt x="649" y="579"/>
                    </a:lnTo>
                    <a:lnTo>
                      <a:pt x="649" y="932"/>
                    </a:lnTo>
                    <a:lnTo>
                      <a:pt x="525" y="643"/>
                    </a:lnTo>
                    <a:lnTo>
                      <a:pt x="525" y="868"/>
                    </a:lnTo>
                    <a:lnTo>
                      <a:pt x="400" y="705"/>
                    </a:lnTo>
                    <a:lnTo>
                      <a:pt x="376" y="868"/>
                    </a:lnTo>
                    <a:lnTo>
                      <a:pt x="272" y="804"/>
                    </a:lnTo>
                    <a:lnTo>
                      <a:pt x="200" y="902"/>
                    </a:lnTo>
                    <a:lnTo>
                      <a:pt x="124" y="868"/>
                    </a:lnTo>
                    <a:lnTo>
                      <a:pt x="0" y="932"/>
                    </a:lnTo>
                    <a:lnTo>
                      <a:pt x="246" y="643"/>
                    </a:lnTo>
                    <a:lnTo>
                      <a:pt x="473" y="451"/>
                    </a:lnTo>
                    <a:lnTo>
                      <a:pt x="577" y="225"/>
                    </a:lnTo>
                    <a:lnTo>
                      <a:pt x="600" y="99"/>
                    </a:lnTo>
                    <a:lnTo>
                      <a:pt x="624" y="0"/>
                    </a:lnTo>
                    <a:close/>
                  </a:path>
                </a:pathLst>
              </a:custGeom>
              <a:solidFill>
                <a:srgbClr val="B5B5B5"/>
              </a:solidFill>
              <a:ln w="0">
                <a:solidFill>
                  <a:srgbClr val="B5B5B5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" name="Freeform 108"/>
              <p:cNvSpPr>
                <a:spLocks/>
              </p:cNvSpPr>
              <p:nvPr/>
            </p:nvSpPr>
            <p:spPr bwMode="auto">
              <a:xfrm>
                <a:off x="3923" y="1125"/>
                <a:ext cx="396" cy="204"/>
              </a:xfrm>
              <a:custGeom>
                <a:avLst/>
                <a:gdLst>
                  <a:gd name="T0" fmla="*/ 0 w 1977"/>
                  <a:gd name="T1" fmla="*/ 0 h 1018"/>
                  <a:gd name="T2" fmla="*/ 0 w 1977"/>
                  <a:gd name="T3" fmla="*/ 0 h 1018"/>
                  <a:gd name="T4" fmla="*/ 0 w 1977"/>
                  <a:gd name="T5" fmla="*/ 0 h 1018"/>
                  <a:gd name="T6" fmla="*/ 0 w 1977"/>
                  <a:gd name="T7" fmla="*/ 0 h 1018"/>
                  <a:gd name="T8" fmla="*/ 0 w 1977"/>
                  <a:gd name="T9" fmla="*/ 0 h 1018"/>
                  <a:gd name="T10" fmla="*/ 0 w 1977"/>
                  <a:gd name="T11" fmla="*/ 0 h 1018"/>
                  <a:gd name="T12" fmla="*/ 0 w 1977"/>
                  <a:gd name="T13" fmla="*/ 0 h 1018"/>
                  <a:gd name="T14" fmla="*/ 0 w 1977"/>
                  <a:gd name="T15" fmla="*/ 0 h 1018"/>
                  <a:gd name="T16" fmla="*/ 0 w 1977"/>
                  <a:gd name="T17" fmla="*/ 0 h 1018"/>
                  <a:gd name="T18" fmla="*/ 0 w 1977"/>
                  <a:gd name="T19" fmla="*/ 0 h 1018"/>
                  <a:gd name="T20" fmla="*/ 0 w 1977"/>
                  <a:gd name="T21" fmla="*/ 0 h 1018"/>
                  <a:gd name="T22" fmla="*/ 0 w 1977"/>
                  <a:gd name="T23" fmla="*/ 0 h 1018"/>
                  <a:gd name="T24" fmla="*/ 0 w 1977"/>
                  <a:gd name="T25" fmla="*/ 0 h 1018"/>
                  <a:gd name="T26" fmla="*/ 0 w 1977"/>
                  <a:gd name="T27" fmla="*/ 0 h 1018"/>
                  <a:gd name="T28" fmla="*/ 0 w 1977"/>
                  <a:gd name="T29" fmla="*/ 0 h 1018"/>
                  <a:gd name="T30" fmla="*/ 0 w 1977"/>
                  <a:gd name="T31" fmla="*/ 0 h 1018"/>
                  <a:gd name="T32" fmla="*/ 0 w 1977"/>
                  <a:gd name="T33" fmla="*/ 0 h 1018"/>
                  <a:gd name="T34" fmla="*/ 0 w 1977"/>
                  <a:gd name="T35" fmla="*/ 0 h 1018"/>
                  <a:gd name="T36" fmla="*/ 0 w 1977"/>
                  <a:gd name="T37" fmla="*/ 0 h 1018"/>
                  <a:gd name="T38" fmla="*/ 0 w 1977"/>
                  <a:gd name="T39" fmla="*/ 0 h 1018"/>
                  <a:gd name="T40" fmla="*/ 0 w 1977"/>
                  <a:gd name="T41" fmla="*/ 0 h 1018"/>
                  <a:gd name="T42" fmla="*/ 0 w 1977"/>
                  <a:gd name="T43" fmla="*/ 0 h 1018"/>
                  <a:gd name="T44" fmla="*/ 0 w 1977"/>
                  <a:gd name="T45" fmla="*/ 0 h 1018"/>
                  <a:gd name="T46" fmla="*/ 0 w 1977"/>
                  <a:gd name="T47" fmla="*/ 0 h 1018"/>
                  <a:gd name="T48" fmla="*/ 0 w 1977"/>
                  <a:gd name="T49" fmla="*/ 0 h 1018"/>
                  <a:gd name="T50" fmla="*/ 0 w 1977"/>
                  <a:gd name="T51" fmla="*/ 0 h 1018"/>
                  <a:gd name="T52" fmla="*/ 0 w 1977"/>
                  <a:gd name="T53" fmla="*/ 0 h 1018"/>
                  <a:gd name="T54" fmla="*/ 0 w 1977"/>
                  <a:gd name="T55" fmla="*/ 0 h 1018"/>
                  <a:gd name="T56" fmla="*/ 0 w 1977"/>
                  <a:gd name="T57" fmla="*/ 0 h 1018"/>
                  <a:gd name="T58" fmla="*/ 0 w 1977"/>
                  <a:gd name="T59" fmla="*/ 0 h 1018"/>
                  <a:gd name="T60" fmla="*/ 0 w 1977"/>
                  <a:gd name="T61" fmla="*/ 0 h 1018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977"/>
                  <a:gd name="T94" fmla="*/ 0 h 1018"/>
                  <a:gd name="T95" fmla="*/ 1977 w 1977"/>
                  <a:gd name="T96" fmla="*/ 1018 h 1018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977" h="1018">
                    <a:moveTo>
                      <a:pt x="0" y="987"/>
                    </a:moveTo>
                    <a:lnTo>
                      <a:pt x="23" y="783"/>
                    </a:lnTo>
                    <a:lnTo>
                      <a:pt x="66" y="579"/>
                    </a:lnTo>
                    <a:lnTo>
                      <a:pt x="182" y="434"/>
                    </a:lnTo>
                    <a:lnTo>
                      <a:pt x="387" y="230"/>
                    </a:lnTo>
                    <a:lnTo>
                      <a:pt x="429" y="145"/>
                    </a:lnTo>
                    <a:lnTo>
                      <a:pt x="749" y="55"/>
                    </a:lnTo>
                    <a:lnTo>
                      <a:pt x="1117" y="0"/>
                    </a:lnTo>
                    <a:lnTo>
                      <a:pt x="1484" y="0"/>
                    </a:lnTo>
                    <a:lnTo>
                      <a:pt x="1751" y="25"/>
                    </a:lnTo>
                    <a:lnTo>
                      <a:pt x="1977" y="175"/>
                    </a:lnTo>
                    <a:lnTo>
                      <a:pt x="1798" y="55"/>
                    </a:lnTo>
                    <a:lnTo>
                      <a:pt x="1641" y="25"/>
                    </a:lnTo>
                    <a:lnTo>
                      <a:pt x="1389" y="55"/>
                    </a:lnTo>
                    <a:lnTo>
                      <a:pt x="842" y="203"/>
                    </a:lnTo>
                    <a:lnTo>
                      <a:pt x="566" y="292"/>
                    </a:lnTo>
                    <a:lnTo>
                      <a:pt x="387" y="465"/>
                    </a:lnTo>
                    <a:lnTo>
                      <a:pt x="276" y="608"/>
                    </a:lnTo>
                    <a:lnTo>
                      <a:pt x="229" y="783"/>
                    </a:lnTo>
                    <a:lnTo>
                      <a:pt x="276" y="553"/>
                    </a:lnTo>
                    <a:lnTo>
                      <a:pt x="387" y="404"/>
                    </a:lnTo>
                    <a:lnTo>
                      <a:pt x="523" y="292"/>
                    </a:lnTo>
                    <a:lnTo>
                      <a:pt x="749" y="203"/>
                    </a:lnTo>
                    <a:lnTo>
                      <a:pt x="1002" y="119"/>
                    </a:lnTo>
                    <a:lnTo>
                      <a:pt x="1457" y="55"/>
                    </a:lnTo>
                    <a:lnTo>
                      <a:pt x="726" y="145"/>
                    </a:lnTo>
                    <a:lnTo>
                      <a:pt x="342" y="259"/>
                    </a:lnTo>
                    <a:lnTo>
                      <a:pt x="92" y="667"/>
                    </a:lnTo>
                    <a:lnTo>
                      <a:pt x="0" y="934"/>
                    </a:lnTo>
                    <a:lnTo>
                      <a:pt x="92" y="1018"/>
                    </a:lnTo>
                    <a:lnTo>
                      <a:pt x="0" y="98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" name="Freeform 109"/>
              <p:cNvSpPr>
                <a:spLocks/>
              </p:cNvSpPr>
              <p:nvPr/>
            </p:nvSpPr>
            <p:spPr bwMode="auto">
              <a:xfrm>
                <a:off x="4015" y="1160"/>
                <a:ext cx="237" cy="99"/>
              </a:xfrm>
              <a:custGeom>
                <a:avLst/>
                <a:gdLst>
                  <a:gd name="T0" fmla="*/ 0 w 1182"/>
                  <a:gd name="T1" fmla="*/ 0 h 492"/>
                  <a:gd name="T2" fmla="*/ 0 w 1182"/>
                  <a:gd name="T3" fmla="*/ 0 h 492"/>
                  <a:gd name="T4" fmla="*/ 0 w 1182"/>
                  <a:gd name="T5" fmla="*/ 0 h 492"/>
                  <a:gd name="T6" fmla="*/ 0 w 1182"/>
                  <a:gd name="T7" fmla="*/ 0 h 492"/>
                  <a:gd name="T8" fmla="*/ 0 w 1182"/>
                  <a:gd name="T9" fmla="*/ 0 h 492"/>
                  <a:gd name="T10" fmla="*/ 0 w 1182"/>
                  <a:gd name="T11" fmla="*/ 0 h 492"/>
                  <a:gd name="T12" fmla="*/ 0 w 1182"/>
                  <a:gd name="T13" fmla="*/ 0 h 492"/>
                  <a:gd name="T14" fmla="*/ 0 w 1182"/>
                  <a:gd name="T15" fmla="*/ 0 h 492"/>
                  <a:gd name="T16" fmla="*/ 0 w 1182"/>
                  <a:gd name="T17" fmla="*/ 0 h 492"/>
                  <a:gd name="T18" fmla="*/ 0 w 1182"/>
                  <a:gd name="T19" fmla="*/ 0 h 492"/>
                  <a:gd name="T20" fmla="*/ 0 w 1182"/>
                  <a:gd name="T21" fmla="*/ 0 h 492"/>
                  <a:gd name="T22" fmla="*/ 0 w 1182"/>
                  <a:gd name="T23" fmla="*/ 0 h 492"/>
                  <a:gd name="T24" fmla="*/ 0 w 1182"/>
                  <a:gd name="T25" fmla="*/ 0 h 492"/>
                  <a:gd name="T26" fmla="*/ 0 w 1182"/>
                  <a:gd name="T27" fmla="*/ 0 h 492"/>
                  <a:gd name="T28" fmla="*/ 0 w 1182"/>
                  <a:gd name="T29" fmla="*/ 0 h 492"/>
                  <a:gd name="T30" fmla="*/ 0 w 1182"/>
                  <a:gd name="T31" fmla="*/ 0 h 492"/>
                  <a:gd name="T32" fmla="*/ 0 w 1182"/>
                  <a:gd name="T33" fmla="*/ 0 h 492"/>
                  <a:gd name="T34" fmla="*/ 0 w 1182"/>
                  <a:gd name="T35" fmla="*/ 0 h 492"/>
                  <a:gd name="T36" fmla="*/ 0 w 1182"/>
                  <a:gd name="T37" fmla="*/ 0 h 492"/>
                  <a:gd name="T38" fmla="*/ 0 w 1182"/>
                  <a:gd name="T39" fmla="*/ 0 h 492"/>
                  <a:gd name="T40" fmla="*/ 0 w 1182"/>
                  <a:gd name="T41" fmla="*/ 0 h 492"/>
                  <a:gd name="T42" fmla="*/ 0 w 1182"/>
                  <a:gd name="T43" fmla="*/ 0 h 4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82"/>
                  <a:gd name="T67" fmla="*/ 0 h 492"/>
                  <a:gd name="T68" fmla="*/ 1182 w 1182"/>
                  <a:gd name="T69" fmla="*/ 492 h 49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82" h="492">
                    <a:moveTo>
                      <a:pt x="0" y="492"/>
                    </a:moveTo>
                    <a:lnTo>
                      <a:pt x="153" y="290"/>
                    </a:lnTo>
                    <a:lnTo>
                      <a:pt x="337" y="173"/>
                    </a:lnTo>
                    <a:lnTo>
                      <a:pt x="631" y="55"/>
                    </a:lnTo>
                    <a:lnTo>
                      <a:pt x="930" y="28"/>
                    </a:lnTo>
                    <a:lnTo>
                      <a:pt x="1182" y="0"/>
                    </a:lnTo>
                    <a:lnTo>
                      <a:pt x="905" y="117"/>
                    </a:lnTo>
                    <a:lnTo>
                      <a:pt x="705" y="200"/>
                    </a:lnTo>
                    <a:lnTo>
                      <a:pt x="499" y="290"/>
                    </a:lnTo>
                    <a:lnTo>
                      <a:pt x="315" y="347"/>
                    </a:lnTo>
                    <a:lnTo>
                      <a:pt x="221" y="433"/>
                    </a:lnTo>
                    <a:lnTo>
                      <a:pt x="430" y="259"/>
                    </a:lnTo>
                    <a:lnTo>
                      <a:pt x="610" y="173"/>
                    </a:lnTo>
                    <a:lnTo>
                      <a:pt x="839" y="117"/>
                    </a:lnTo>
                    <a:lnTo>
                      <a:pt x="998" y="28"/>
                    </a:lnTo>
                    <a:lnTo>
                      <a:pt x="631" y="84"/>
                    </a:lnTo>
                    <a:lnTo>
                      <a:pt x="473" y="145"/>
                    </a:lnTo>
                    <a:lnTo>
                      <a:pt x="543" y="173"/>
                    </a:lnTo>
                    <a:lnTo>
                      <a:pt x="315" y="259"/>
                    </a:lnTo>
                    <a:lnTo>
                      <a:pt x="200" y="347"/>
                    </a:lnTo>
                    <a:lnTo>
                      <a:pt x="153" y="463"/>
                    </a:lnTo>
                    <a:lnTo>
                      <a:pt x="0" y="49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" name="Freeform 110"/>
              <p:cNvSpPr>
                <a:spLocks/>
              </p:cNvSpPr>
              <p:nvPr/>
            </p:nvSpPr>
            <p:spPr bwMode="auto">
              <a:xfrm>
                <a:off x="4083" y="1200"/>
                <a:ext cx="110" cy="59"/>
              </a:xfrm>
              <a:custGeom>
                <a:avLst/>
                <a:gdLst>
                  <a:gd name="T0" fmla="*/ 0 w 551"/>
                  <a:gd name="T1" fmla="*/ 0 h 292"/>
                  <a:gd name="T2" fmla="*/ 0 w 551"/>
                  <a:gd name="T3" fmla="*/ 0 h 292"/>
                  <a:gd name="T4" fmla="*/ 0 w 551"/>
                  <a:gd name="T5" fmla="*/ 0 h 292"/>
                  <a:gd name="T6" fmla="*/ 0 w 551"/>
                  <a:gd name="T7" fmla="*/ 0 h 292"/>
                  <a:gd name="T8" fmla="*/ 0 w 551"/>
                  <a:gd name="T9" fmla="*/ 0 h 292"/>
                  <a:gd name="T10" fmla="*/ 0 w 551"/>
                  <a:gd name="T11" fmla="*/ 0 h 292"/>
                  <a:gd name="T12" fmla="*/ 0 w 551"/>
                  <a:gd name="T13" fmla="*/ 0 h 292"/>
                  <a:gd name="T14" fmla="*/ 0 w 551"/>
                  <a:gd name="T15" fmla="*/ 0 h 292"/>
                  <a:gd name="T16" fmla="*/ 0 w 551"/>
                  <a:gd name="T17" fmla="*/ 0 h 292"/>
                  <a:gd name="T18" fmla="*/ 0 w 551"/>
                  <a:gd name="T19" fmla="*/ 0 h 292"/>
                  <a:gd name="T20" fmla="*/ 0 w 551"/>
                  <a:gd name="T21" fmla="*/ 0 h 29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51"/>
                  <a:gd name="T34" fmla="*/ 0 h 292"/>
                  <a:gd name="T35" fmla="*/ 551 w 551"/>
                  <a:gd name="T36" fmla="*/ 292 h 29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51" h="292">
                    <a:moveTo>
                      <a:pt x="340" y="292"/>
                    </a:moveTo>
                    <a:lnTo>
                      <a:pt x="388" y="147"/>
                    </a:lnTo>
                    <a:lnTo>
                      <a:pt x="431" y="90"/>
                    </a:lnTo>
                    <a:lnTo>
                      <a:pt x="551" y="0"/>
                    </a:lnTo>
                    <a:lnTo>
                      <a:pt x="431" y="90"/>
                    </a:lnTo>
                    <a:lnTo>
                      <a:pt x="252" y="117"/>
                    </a:lnTo>
                    <a:lnTo>
                      <a:pt x="115" y="178"/>
                    </a:lnTo>
                    <a:lnTo>
                      <a:pt x="0" y="233"/>
                    </a:lnTo>
                    <a:lnTo>
                      <a:pt x="231" y="233"/>
                    </a:lnTo>
                    <a:lnTo>
                      <a:pt x="294" y="292"/>
                    </a:lnTo>
                    <a:lnTo>
                      <a:pt x="340" y="29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" name="Freeform 111"/>
              <p:cNvSpPr>
                <a:spLocks/>
              </p:cNvSpPr>
              <p:nvPr/>
            </p:nvSpPr>
            <p:spPr bwMode="auto">
              <a:xfrm>
                <a:off x="4196" y="1160"/>
                <a:ext cx="324" cy="163"/>
              </a:xfrm>
              <a:custGeom>
                <a:avLst/>
                <a:gdLst>
                  <a:gd name="T0" fmla="*/ 0 w 1621"/>
                  <a:gd name="T1" fmla="*/ 0 h 812"/>
                  <a:gd name="T2" fmla="*/ 0 w 1621"/>
                  <a:gd name="T3" fmla="*/ 0 h 812"/>
                  <a:gd name="T4" fmla="*/ 0 w 1621"/>
                  <a:gd name="T5" fmla="*/ 0 h 812"/>
                  <a:gd name="T6" fmla="*/ 0 w 1621"/>
                  <a:gd name="T7" fmla="*/ 0 h 812"/>
                  <a:gd name="T8" fmla="*/ 0 w 1621"/>
                  <a:gd name="T9" fmla="*/ 0 h 812"/>
                  <a:gd name="T10" fmla="*/ 0 w 1621"/>
                  <a:gd name="T11" fmla="*/ 0 h 812"/>
                  <a:gd name="T12" fmla="*/ 0 w 1621"/>
                  <a:gd name="T13" fmla="*/ 0 h 812"/>
                  <a:gd name="T14" fmla="*/ 0 w 1621"/>
                  <a:gd name="T15" fmla="*/ 0 h 812"/>
                  <a:gd name="T16" fmla="*/ 0 w 1621"/>
                  <a:gd name="T17" fmla="*/ 0 h 812"/>
                  <a:gd name="T18" fmla="*/ 0 w 1621"/>
                  <a:gd name="T19" fmla="*/ 0 h 812"/>
                  <a:gd name="T20" fmla="*/ 0 w 1621"/>
                  <a:gd name="T21" fmla="*/ 0 h 812"/>
                  <a:gd name="T22" fmla="*/ 0 w 1621"/>
                  <a:gd name="T23" fmla="*/ 0 h 812"/>
                  <a:gd name="T24" fmla="*/ 0 w 1621"/>
                  <a:gd name="T25" fmla="*/ 0 h 812"/>
                  <a:gd name="T26" fmla="*/ 0 w 1621"/>
                  <a:gd name="T27" fmla="*/ 0 h 812"/>
                  <a:gd name="T28" fmla="*/ 0 w 1621"/>
                  <a:gd name="T29" fmla="*/ 0 h 812"/>
                  <a:gd name="T30" fmla="*/ 0 w 1621"/>
                  <a:gd name="T31" fmla="*/ 0 h 812"/>
                  <a:gd name="T32" fmla="*/ 0 w 1621"/>
                  <a:gd name="T33" fmla="*/ 0 h 812"/>
                  <a:gd name="T34" fmla="*/ 0 w 1621"/>
                  <a:gd name="T35" fmla="*/ 0 h 812"/>
                  <a:gd name="T36" fmla="*/ 0 w 1621"/>
                  <a:gd name="T37" fmla="*/ 0 h 812"/>
                  <a:gd name="T38" fmla="*/ 0 w 1621"/>
                  <a:gd name="T39" fmla="*/ 0 h 812"/>
                  <a:gd name="T40" fmla="*/ 0 w 1621"/>
                  <a:gd name="T41" fmla="*/ 0 h 812"/>
                  <a:gd name="T42" fmla="*/ 0 w 1621"/>
                  <a:gd name="T43" fmla="*/ 0 h 812"/>
                  <a:gd name="T44" fmla="*/ 0 w 1621"/>
                  <a:gd name="T45" fmla="*/ 0 h 812"/>
                  <a:gd name="T46" fmla="*/ 0 w 1621"/>
                  <a:gd name="T47" fmla="*/ 0 h 812"/>
                  <a:gd name="T48" fmla="*/ 0 w 1621"/>
                  <a:gd name="T49" fmla="*/ 0 h 812"/>
                  <a:gd name="T50" fmla="*/ 0 w 1621"/>
                  <a:gd name="T51" fmla="*/ 0 h 812"/>
                  <a:gd name="T52" fmla="*/ 0 w 1621"/>
                  <a:gd name="T53" fmla="*/ 0 h 812"/>
                  <a:gd name="T54" fmla="*/ 0 w 1621"/>
                  <a:gd name="T55" fmla="*/ 0 h 812"/>
                  <a:gd name="T56" fmla="*/ 0 w 1621"/>
                  <a:gd name="T57" fmla="*/ 0 h 812"/>
                  <a:gd name="T58" fmla="*/ 0 w 1621"/>
                  <a:gd name="T59" fmla="*/ 0 h 812"/>
                  <a:gd name="T60" fmla="*/ 0 w 1621"/>
                  <a:gd name="T61" fmla="*/ 0 h 812"/>
                  <a:gd name="T62" fmla="*/ 0 w 1621"/>
                  <a:gd name="T63" fmla="*/ 0 h 812"/>
                  <a:gd name="T64" fmla="*/ 0 w 1621"/>
                  <a:gd name="T65" fmla="*/ 0 h 812"/>
                  <a:gd name="T66" fmla="*/ 0 w 1621"/>
                  <a:gd name="T67" fmla="*/ 0 h 812"/>
                  <a:gd name="T68" fmla="*/ 0 w 1621"/>
                  <a:gd name="T69" fmla="*/ 0 h 812"/>
                  <a:gd name="T70" fmla="*/ 0 w 1621"/>
                  <a:gd name="T71" fmla="*/ 0 h 812"/>
                  <a:gd name="T72" fmla="*/ 0 w 1621"/>
                  <a:gd name="T73" fmla="*/ 0 h 812"/>
                  <a:gd name="T74" fmla="*/ 0 w 1621"/>
                  <a:gd name="T75" fmla="*/ 0 h 812"/>
                  <a:gd name="T76" fmla="*/ 0 w 1621"/>
                  <a:gd name="T77" fmla="*/ 0 h 812"/>
                  <a:gd name="T78" fmla="*/ 0 w 1621"/>
                  <a:gd name="T79" fmla="*/ 0 h 812"/>
                  <a:gd name="T80" fmla="*/ 0 w 1621"/>
                  <a:gd name="T81" fmla="*/ 0 h 812"/>
                  <a:gd name="T82" fmla="*/ 0 w 1621"/>
                  <a:gd name="T83" fmla="*/ 0 h 812"/>
                  <a:gd name="T84" fmla="*/ 0 w 1621"/>
                  <a:gd name="T85" fmla="*/ 0 h 812"/>
                  <a:gd name="T86" fmla="*/ 0 w 1621"/>
                  <a:gd name="T87" fmla="*/ 0 h 812"/>
                  <a:gd name="T88" fmla="*/ 0 w 1621"/>
                  <a:gd name="T89" fmla="*/ 0 h 812"/>
                  <a:gd name="T90" fmla="*/ 0 w 1621"/>
                  <a:gd name="T91" fmla="*/ 0 h 812"/>
                  <a:gd name="T92" fmla="*/ 0 w 1621"/>
                  <a:gd name="T93" fmla="*/ 0 h 812"/>
                  <a:gd name="T94" fmla="*/ 0 w 1621"/>
                  <a:gd name="T95" fmla="*/ 0 h 812"/>
                  <a:gd name="T96" fmla="*/ 0 w 1621"/>
                  <a:gd name="T97" fmla="*/ 0 h 812"/>
                  <a:gd name="T98" fmla="*/ 0 w 1621"/>
                  <a:gd name="T99" fmla="*/ 0 h 812"/>
                  <a:gd name="T100" fmla="*/ 0 w 1621"/>
                  <a:gd name="T101" fmla="*/ 0 h 812"/>
                  <a:gd name="T102" fmla="*/ 0 w 1621"/>
                  <a:gd name="T103" fmla="*/ 0 h 812"/>
                  <a:gd name="T104" fmla="*/ 0 w 1621"/>
                  <a:gd name="T105" fmla="*/ 0 h 812"/>
                  <a:gd name="T106" fmla="*/ 0 w 1621"/>
                  <a:gd name="T107" fmla="*/ 0 h 812"/>
                  <a:gd name="T108" fmla="*/ 0 w 1621"/>
                  <a:gd name="T109" fmla="*/ 0 h 812"/>
                  <a:gd name="T110" fmla="*/ 0 w 1621"/>
                  <a:gd name="T111" fmla="*/ 0 h 812"/>
                  <a:gd name="T112" fmla="*/ 0 w 1621"/>
                  <a:gd name="T113" fmla="*/ 0 h 812"/>
                  <a:gd name="T114" fmla="*/ 0 w 1621"/>
                  <a:gd name="T115" fmla="*/ 0 h 812"/>
                  <a:gd name="T116" fmla="*/ 0 w 1621"/>
                  <a:gd name="T117" fmla="*/ 0 h 812"/>
                  <a:gd name="T118" fmla="*/ 0 w 1621"/>
                  <a:gd name="T119" fmla="*/ 0 h 812"/>
                  <a:gd name="T120" fmla="*/ 0 w 1621"/>
                  <a:gd name="T121" fmla="*/ 0 h 812"/>
                  <a:gd name="T122" fmla="*/ 0 w 1621"/>
                  <a:gd name="T123" fmla="*/ 0 h 81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1621"/>
                  <a:gd name="T187" fmla="*/ 0 h 812"/>
                  <a:gd name="T188" fmla="*/ 1621 w 1621"/>
                  <a:gd name="T189" fmla="*/ 812 h 812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1621" h="812">
                    <a:moveTo>
                      <a:pt x="0" y="492"/>
                    </a:moveTo>
                    <a:lnTo>
                      <a:pt x="163" y="290"/>
                    </a:lnTo>
                    <a:lnTo>
                      <a:pt x="345" y="145"/>
                    </a:lnTo>
                    <a:lnTo>
                      <a:pt x="572" y="55"/>
                    </a:lnTo>
                    <a:lnTo>
                      <a:pt x="781" y="28"/>
                    </a:lnTo>
                    <a:lnTo>
                      <a:pt x="1029" y="0"/>
                    </a:lnTo>
                    <a:lnTo>
                      <a:pt x="1253" y="28"/>
                    </a:lnTo>
                    <a:lnTo>
                      <a:pt x="1416" y="84"/>
                    </a:lnTo>
                    <a:lnTo>
                      <a:pt x="1554" y="173"/>
                    </a:lnTo>
                    <a:lnTo>
                      <a:pt x="1621" y="259"/>
                    </a:lnTo>
                    <a:lnTo>
                      <a:pt x="1484" y="173"/>
                    </a:lnTo>
                    <a:lnTo>
                      <a:pt x="1322" y="55"/>
                    </a:lnTo>
                    <a:lnTo>
                      <a:pt x="1139" y="55"/>
                    </a:lnTo>
                    <a:lnTo>
                      <a:pt x="959" y="84"/>
                    </a:lnTo>
                    <a:lnTo>
                      <a:pt x="796" y="145"/>
                    </a:lnTo>
                    <a:lnTo>
                      <a:pt x="708" y="200"/>
                    </a:lnTo>
                    <a:lnTo>
                      <a:pt x="866" y="200"/>
                    </a:lnTo>
                    <a:lnTo>
                      <a:pt x="913" y="229"/>
                    </a:lnTo>
                    <a:lnTo>
                      <a:pt x="686" y="317"/>
                    </a:lnTo>
                    <a:lnTo>
                      <a:pt x="550" y="378"/>
                    </a:lnTo>
                    <a:lnTo>
                      <a:pt x="480" y="463"/>
                    </a:lnTo>
                    <a:lnTo>
                      <a:pt x="434" y="553"/>
                    </a:lnTo>
                    <a:lnTo>
                      <a:pt x="686" y="404"/>
                    </a:lnTo>
                    <a:lnTo>
                      <a:pt x="572" y="553"/>
                    </a:lnTo>
                    <a:lnTo>
                      <a:pt x="708" y="492"/>
                    </a:lnTo>
                    <a:lnTo>
                      <a:pt x="666" y="582"/>
                    </a:lnTo>
                    <a:lnTo>
                      <a:pt x="781" y="523"/>
                    </a:lnTo>
                    <a:lnTo>
                      <a:pt x="935" y="463"/>
                    </a:lnTo>
                    <a:lnTo>
                      <a:pt x="1072" y="433"/>
                    </a:lnTo>
                    <a:lnTo>
                      <a:pt x="1234" y="433"/>
                    </a:lnTo>
                    <a:lnTo>
                      <a:pt x="1322" y="492"/>
                    </a:lnTo>
                    <a:lnTo>
                      <a:pt x="1416" y="553"/>
                    </a:lnTo>
                    <a:lnTo>
                      <a:pt x="1531" y="668"/>
                    </a:lnTo>
                    <a:lnTo>
                      <a:pt x="1554" y="812"/>
                    </a:lnTo>
                    <a:lnTo>
                      <a:pt x="1459" y="668"/>
                    </a:lnTo>
                    <a:lnTo>
                      <a:pt x="1322" y="553"/>
                    </a:lnTo>
                    <a:lnTo>
                      <a:pt x="1206" y="492"/>
                    </a:lnTo>
                    <a:lnTo>
                      <a:pt x="1095" y="492"/>
                    </a:lnTo>
                    <a:lnTo>
                      <a:pt x="1186" y="553"/>
                    </a:lnTo>
                    <a:lnTo>
                      <a:pt x="1281" y="637"/>
                    </a:lnTo>
                    <a:lnTo>
                      <a:pt x="1348" y="786"/>
                    </a:lnTo>
                    <a:lnTo>
                      <a:pt x="1348" y="812"/>
                    </a:lnTo>
                    <a:lnTo>
                      <a:pt x="1139" y="698"/>
                    </a:lnTo>
                    <a:lnTo>
                      <a:pt x="982" y="668"/>
                    </a:lnTo>
                    <a:lnTo>
                      <a:pt x="796" y="637"/>
                    </a:lnTo>
                    <a:lnTo>
                      <a:pt x="666" y="608"/>
                    </a:lnTo>
                    <a:lnTo>
                      <a:pt x="550" y="608"/>
                    </a:lnTo>
                    <a:lnTo>
                      <a:pt x="387" y="608"/>
                    </a:lnTo>
                    <a:lnTo>
                      <a:pt x="345" y="582"/>
                    </a:lnTo>
                    <a:lnTo>
                      <a:pt x="387" y="463"/>
                    </a:lnTo>
                    <a:lnTo>
                      <a:pt x="256" y="582"/>
                    </a:lnTo>
                    <a:lnTo>
                      <a:pt x="184" y="582"/>
                    </a:lnTo>
                    <a:lnTo>
                      <a:pt x="320" y="404"/>
                    </a:lnTo>
                    <a:lnTo>
                      <a:pt x="529" y="259"/>
                    </a:lnTo>
                    <a:lnTo>
                      <a:pt x="708" y="173"/>
                    </a:lnTo>
                    <a:lnTo>
                      <a:pt x="888" y="55"/>
                    </a:lnTo>
                    <a:lnTo>
                      <a:pt x="1095" y="28"/>
                    </a:lnTo>
                    <a:lnTo>
                      <a:pt x="596" y="84"/>
                    </a:lnTo>
                    <a:lnTo>
                      <a:pt x="298" y="173"/>
                    </a:lnTo>
                    <a:lnTo>
                      <a:pt x="71" y="317"/>
                    </a:lnTo>
                    <a:lnTo>
                      <a:pt x="47" y="523"/>
                    </a:lnTo>
                    <a:lnTo>
                      <a:pt x="0" y="49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" name="Freeform 112"/>
              <p:cNvSpPr>
                <a:spLocks/>
              </p:cNvSpPr>
              <p:nvPr/>
            </p:nvSpPr>
            <p:spPr bwMode="auto">
              <a:xfrm>
                <a:off x="4369" y="1200"/>
                <a:ext cx="228" cy="152"/>
              </a:xfrm>
              <a:custGeom>
                <a:avLst/>
                <a:gdLst>
                  <a:gd name="T0" fmla="*/ 0 w 1140"/>
                  <a:gd name="T1" fmla="*/ 0 h 757"/>
                  <a:gd name="T2" fmla="*/ 0 w 1140"/>
                  <a:gd name="T3" fmla="*/ 0 h 757"/>
                  <a:gd name="T4" fmla="*/ 0 w 1140"/>
                  <a:gd name="T5" fmla="*/ 0 h 757"/>
                  <a:gd name="T6" fmla="*/ 0 w 1140"/>
                  <a:gd name="T7" fmla="*/ 0 h 757"/>
                  <a:gd name="T8" fmla="*/ 0 w 1140"/>
                  <a:gd name="T9" fmla="*/ 0 h 757"/>
                  <a:gd name="T10" fmla="*/ 0 w 1140"/>
                  <a:gd name="T11" fmla="*/ 0 h 757"/>
                  <a:gd name="T12" fmla="*/ 0 w 1140"/>
                  <a:gd name="T13" fmla="*/ 0 h 757"/>
                  <a:gd name="T14" fmla="*/ 0 w 1140"/>
                  <a:gd name="T15" fmla="*/ 0 h 757"/>
                  <a:gd name="T16" fmla="*/ 0 w 1140"/>
                  <a:gd name="T17" fmla="*/ 0 h 757"/>
                  <a:gd name="T18" fmla="*/ 0 w 1140"/>
                  <a:gd name="T19" fmla="*/ 0 h 757"/>
                  <a:gd name="T20" fmla="*/ 0 w 1140"/>
                  <a:gd name="T21" fmla="*/ 0 h 757"/>
                  <a:gd name="T22" fmla="*/ 0 w 1140"/>
                  <a:gd name="T23" fmla="*/ 0 h 757"/>
                  <a:gd name="T24" fmla="*/ 0 w 1140"/>
                  <a:gd name="T25" fmla="*/ 0 h 757"/>
                  <a:gd name="T26" fmla="*/ 0 w 1140"/>
                  <a:gd name="T27" fmla="*/ 0 h 757"/>
                  <a:gd name="T28" fmla="*/ 0 w 1140"/>
                  <a:gd name="T29" fmla="*/ 0 h 757"/>
                  <a:gd name="T30" fmla="*/ 0 w 1140"/>
                  <a:gd name="T31" fmla="*/ 0 h 757"/>
                  <a:gd name="T32" fmla="*/ 0 w 1140"/>
                  <a:gd name="T33" fmla="*/ 0 h 757"/>
                  <a:gd name="T34" fmla="*/ 0 w 1140"/>
                  <a:gd name="T35" fmla="*/ 0 h 757"/>
                  <a:gd name="T36" fmla="*/ 0 w 1140"/>
                  <a:gd name="T37" fmla="*/ 0 h 757"/>
                  <a:gd name="T38" fmla="*/ 0 w 1140"/>
                  <a:gd name="T39" fmla="*/ 0 h 757"/>
                  <a:gd name="T40" fmla="*/ 0 w 1140"/>
                  <a:gd name="T41" fmla="*/ 0 h 757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140"/>
                  <a:gd name="T64" fmla="*/ 0 h 757"/>
                  <a:gd name="T65" fmla="*/ 1140 w 1140"/>
                  <a:gd name="T66" fmla="*/ 757 h 757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140" h="757">
                    <a:moveTo>
                      <a:pt x="0" y="147"/>
                    </a:moveTo>
                    <a:lnTo>
                      <a:pt x="340" y="117"/>
                    </a:lnTo>
                    <a:lnTo>
                      <a:pt x="572" y="147"/>
                    </a:lnTo>
                    <a:lnTo>
                      <a:pt x="755" y="233"/>
                    </a:lnTo>
                    <a:lnTo>
                      <a:pt x="892" y="353"/>
                    </a:lnTo>
                    <a:lnTo>
                      <a:pt x="1008" y="468"/>
                    </a:lnTo>
                    <a:lnTo>
                      <a:pt x="1049" y="586"/>
                    </a:lnTo>
                    <a:lnTo>
                      <a:pt x="1072" y="702"/>
                    </a:lnTo>
                    <a:lnTo>
                      <a:pt x="1140" y="757"/>
                    </a:lnTo>
                    <a:lnTo>
                      <a:pt x="1122" y="586"/>
                    </a:lnTo>
                    <a:lnTo>
                      <a:pt x="1008" y="408"/>
                    </a:lnTo>
                    <a:lnTo>
                      <a:pt x="871" y="204"/>
                    </a:lnTo>
                    <a:lnTo>
                      <a:pt x="665" y="90"/>
                    </a:lnTo>
                    <a:lnTo>
                      <a:pt x="503" y="29"/>
                    </a:lnTo>
                    <a:lnTo>
                      <a:pt x="320" y="0"/>
                    </a:lnTo>
                    <a:lnTo>
                      <a:pt x="116" y="29"/>
                    </a:lnTo>
                    <a:lnTo>
                      <a:pt x="456" y="29"/>
                    </a:lnTo>
                    <a:lnTo>
                      <a:pt x="525" y="90"/>
                    </a:lnTo>
                    <a:lnTo>
                      <a:pt x="299" y="90"/>
                    </a:lnTo>
                    <a:lnTo>
                      <a:pt x="47" y="117"/>
                    </a:lnTo>
                    <a:lnTo>
                      <a:pt x="0" y="14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" name="Freeform 113"/>
              <p:cNvSpPr>
                <a:spLocks/>
              </p:cNvSpPr>
              <p:nvPr/>
            </p:nvSpPr>
            <p:spPr bwMode="auto">
              <a:xfrm>
                <a:off x="4585" y="1416"/>
                <a:ext cx="165" cy="239"/>
              </a:xfrm>
              <a:custGeom>
                <a:avLst/>
                <a:gdLst>
                  <a:gd name="T0" fmla="*/ 0 w 825"/>
                  <a:gd name="T1" fmla="*/ 0 h 1198"/>
                  <a:gd name="T2" fmla="*/ 0 w 825"/>
                  <a:gd name="T3" fmla="*/ 0 h 1198"/>
                  <a:gd name="T4" fmla="*/ 0 w 825"/>
                  <a:gd name="T5" fmla="*/ 0 h 1198"/>
                  <a:gd name="T6" fmla="*/ 0 w 825"/>
                  <a:gd name="T7" fmla="*/ 0 h 1198"/>
                  <a:gd name="T8" fmla="*/ 0 w 825"/>
                  <a:gd name="T9" fmla="*/ 0 h 1198"/>
                  <a:gd name="T10" fmla="*/ 0 w 825"/>
                  <a:gd name="T11" fmla="*/ 0 h 1198"/>
                  <a:gd name="T12" fmla="*/ 0 w 825"/>
                  <a:gd name="T13" fmla="*/ 0 h 1198"/>
                  <a:gd name="T14" fmla="*/ 0 w 825"/>
                  <a:gd name="T15" fmla="*/ 0 h 1198"/>
                  <a:gd name="T16" fmla="*/ 0 w 825"/>
                  <a:gd name="T17" fmla="*/ 0 h 1198"/>
                  <a:gd name="T18" fmla="*/ 0 w 825"/>
                  <a:gd name="T19" fmla="*/ 0 h 1198"/>
                  <a:gd name="T20" fmla="*/ 0 w 825"/>
                  <a:gd name="T21" fmla="*/ 0 h 1198"/>
                  <a:gd name="T22" fmla="*/ 0 w 825"/>
                  <a:gd name="T23" fmla="*/ 0 h 1198"/>
                  <a:gd name="T24" fmla="*/ 0 w 825"/>
                  <a:gd name="T25" fmla="*/ 0 h 1198"/>
                  <a:gd name="T26" fmla="*/ 0 w 825"/>
                  <a:gd name="T27" fmla="*/ 0 h 1198"/>
                  <a:gd name="T28" fmla="*/ 0 w 825"/>
                  <a:gd name="T29" fmla="*/ 0 h 1198"/>
                  <a:gd name="T30" fmla="*/ 0 w 825"/>
                  <a:gd name="T31" fmla="*/ 0 h 1198"/>
                  <a:gd name="T32" fmla="*/ 0 w 825"/>
                  <a:gd name="T33" fmla="*/ 0 h 1198"/>
                  <a:gd name="T34" fmla="*/ 0 w 825"/>
                  <a:gd name="T35" fmla="*/ 0 h 1198"/>
                  <a:gd name="T36" fmla="*/ 0 w 825"/>
                  <a:gd name="T37" fmla="*/ 0 h 1198"/>
                  <a:gd name="T38" fmla="*/ 0 w 825"/>
                  <a:gd name="T39" fmla="*/ 0 h 1198"/>
                  <a:gd name="T40" fmla="*/ 0 w 825"/>
                  <a:gd name="T41" fmla="*/ 0 h 1198"/>
                  <a:gd name="T42" fmla="*/ 0 w 825"/>
                  <a:gd name="T43" fmla="*/ 0 h 1198"/>
                  <a:gd name="T44" fmla="*/ 0 w 825"/>
                  <a:gd name="T45" fmla="*/ 0 h 1198"/>
                  <a:gd name="T46" fmla="*/ 0 w 825"/>
                  <a:gd name="T47" fmla="*/ 0 h 1198"/>
                  <a:gd name="T48" fmla="*/ 0 w 825"/>
                  <a:gd name="T49" fmla="*/ 0 h 119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25"/>
                  <a:gd name="T76" fmla="*/ 0 h 1198"/>
                  <a:gd name="T77" fmla="*/ 825 w 825"/>
                  <a:gd name="T78" fmla="*/ 1198 h 119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25" h="1198">
                    <a:moveTo>
                      <a:pt x="60" y="1125"/>
                    </a:moveTo>
                    <a:lnTo>
                      <a:pt x="0" y="1198"/>
                    </a:lnTo>
                    <a:lnTo>
                      <a:pt x="290" y="1166"/>
                    </a:lnTo>
                    <a:lnTo>
                      <a:pt x="426" y="1143"/>
                    </a:lnTo>
                    <a:lnTo>
                      <a:pt x="571" y="984"/>
                    </a:lnTo>
                    <a:lnTo>
                      <a:pt x="619" y="762"/>
                    </a:lnTo>
                    <a:lnTo>
                      <a:pt x="703" y="477"/>
                    </a:lnTo>
                    <a:lnTo>
                      <a:pt x="726" y="384"/>
                    </a:lnTo>
                    <a:lnTo>
                      <a:pt x="792" y="321"/>
                    </a:lnTo>
                    <a:lnTo>
                      <a:pt x="825" y="179"/>
                    </a:lnTo>
                    <a:lnTo>
                      <a:pt x="786" y="107"/>
                    </a:lnTo>
                    <a:lnTo>
                      <a:pt x="700" y="129"/>
                    </a:lnTo>
                    <a:lnTo>
                      <a:pt x="325" y="0"/>
                    </a:lnTo>
                    <a:lnTo>
                      <a:pt x="401" y="107"/>
                    </a:lnTo>
                    <a:lnTo>
                      <a:pt x="537" y="159"/>
                    </a:lnTo>
                    <a:lnTo>
                      <a:pt x="537" y="230"/>
                    </a:lnTo>
                    <a:lnTo>
                      <a:pt x="453" y="246"/>
                    </a:lnTo>
                    <a:lnTo>
                      <a:pt x="131" y="276"/>
                    </a:lnTo>
                    <a:lnTo>
                      <a:pt x="131" y="375"/>
                    </a:lnTo>
                    <a:lnTo>
                      <a:pt x="587" y="323"/>
                    </a:lnTo>
                    <a:lnTo>
                      <a:pt x="610" y="384"/>
                    </a:lnTo>
                    <a:lnTo>
                      <a:pt x="540" y="704"/>
                    </a:lnTo>
                    <a:lnTo>
                      <a:pt x="485" y="963"/>
                    </a:lnTo>
                    <a:lnTo>
                      <a:pt x="355" y="1091"/>
                    </a:lnTo>
                    <a:lnTo>
                      <a:pt x="60" y="1125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" name="Freeform 114"/>
              <p:cNvSpPr>
                <a:spLocks/>
              </p:cNvSpPr>
              <p:nvPr/>
            </p:nvSpPr>
            <p:spPr bwMode="auto">
              <a:xfrm>
                <a:off x="3923" y="1294"/>
                <a:ext cx="451" cy="758"/>
              </a:xfrm>
              <a:custGeom>
                <a:avLst/>
                <a:gdLst>
                  <a:gd name="T0" fmla="*/ 0 w 2252"/>
                  <a:gd name="T1" fmla="*/ 0 h 3790"/>
                  <a:gd name="T2" fmla="*/ 0 w 2252"/>
                  <a:gd name="T3" fmla="*/ 0 h 3790"/>
                  <a:gd name="T4" fmla="*/ 0 w 2252"/>
                  <a:gd name="T5" fmla="*/ 0 h 3790"/>
                  <a:gd name="T6" fmla="*/ 0 w 2252"/>
                  <a:gd name="T7" fmla="*/ 0 h 3790"/>
                  <a:gd name="T8" fmla="*/ 0 w 2252"/>
                  <a:gd name="T9" fmla="*/ 0 h 3790"/>
                  <a:gd name="T10" fmla="*/ 0 w 2252"/>
                  <a:gd name="T11" fmla="*/ 0 h 3790"/>
                  <a:gd name="T12" fmla="*/ 0 w 2252"/>
                  <a:gd name="T13" fmla="*/ 0 h 3790"/>
                  <a:gd name="T14" fmla="*/ 0 w 2252"/>
                  <a:gd name="T15" fmla="*/ 0 h 3790"/>
                  <a:gd name="T16" fmla="*/ 0 w 2252"/>
                  <a:gd name="T17" fmla="*/ 0 h 3790"/>
                  <a:gd name="T18" fmla="*/ 0 w 2252"/>
                  <a:gd name="T19" fmla="*/ 0 h 3790"/>
                  <a:gd name="T20" fmla="*/ 0 w 2252"/>
                  <a:gd name="T21" fmla="*/ 0 h 3790"/>
                  <a:gd name="T22" fmla="*/ 0 w 2252"/>
                  <a:gd name="T23" fmla="*/ 0 h 3790"/>
                  <a:gd name="T24" fmla="*/ 0 w 2252"/>
                  <a:gd name="T25" fmla="*/ 0 h 3790"/>
                  <a:gd name="T26" fmla="*/ 0 w 2252"/>
                  <a:gd name="T27" fmla="*/ 0 h 3790"/>
                  <a:gd name="T28" fmla="*/ 0 w 2252"/>
                  <a:gd name="T29" fmla="*/ 0 h 3790"/>
                  <a:gd name="T30" fmla="*/ 0 w 2252"/>
                  <a:gd name="T31" fmla="*/ 0 h 3790"/>
                  <a:gd name="T32" fmla="*/ 0 w 2252"/>
                  <a:gd name="T33" fmla="*/ 0 h 3790"/>
                  <a:gd name="T34" fmla="*/ 0 w 2252"/>
                  <a:gd name="T35" fmla="*/ 0 h 3790"/>
                  <a:gd name="T36" fmla="*/ 0 w 2252"/>
                  <a:gd name="T37" fmla="*/ 0 h 3790"/>
                  <a:gd name="T38" fmla="*/ 0 w 2252"/>
                  <a:gd name="T39" fmla="*/ 0 h 3790"/>
                  <a:gd name="T40" fmla="*/ 0 w 2252"/>
                  <a:gd name="T41" fmla="*/ 0 h 3790"/>
                  <a:gd name="T42" fmla="*/ 0 w 2252"/>
                  <a:gd name="T43" fmla="*/ 0 h 3790"/>
                  <a:gd name="T44" fmla="*/ 0 w 2252"/>
                  <a:gd name="T45" fmla="*/ 0 h 3790"/>
                  <a:gd name="T46" fmla="*/ 0 w 2252"/>
                  <a:gd name="T47" fmla="*/ 0 h 3790"/>
                  <a:gd name="T48" fmla="*/ 0 w 2252"/>
                  <a:gd name="T49" fmla="*/ 0 h 3790"/>
                  <a:gd name="T50" fmla="*/ 0 w 2252"/>
                  <a:gd name="T51" fmla="*/ 0 h 3790"/>
                  <a:gd name="T52" fmla="*/ 0 w 2252"/>
                  <a:gd name="T53" fmla="*/ 0 h 3790"/>
                  <a:gd name="T54" fmla="*/ 0 w 2252"/>
                  <a:gd name="T55" fmla="*/ 0 h 3790"/>
                  <a:gd name="T56" fmla="*/ 0 w 2252"/>
                  <a:gd name="T57" fmla="*/ 0 h 3790"/>
                  <a:gd name="T58" fmla="*/ 0 w 2252"/>
                  <a:gd name="T59" fmla="*/ 0 h 3790"/>
                  <a:gd name="T60" fmla="*/ 0 w 2252"/>
                  <a:gd name="T61" fmla="*/ 0 h 3790"/>
                  <a:gd name="T62" fmla="*/ 0 w 2252"/>
                  <a:gd name="T63" fmla="*/ 0 h 3790"/>
                  <a:gd name="T64" fmla="*/ 0 w 2252"/>
                  <a:gd name="T65" fmla="*/ 0 h 3790"/>
                  <a:gd name="T66" fmla="*/ 0 w 2252"/>
                  <a:gd name="T67" fmla="*/ 0 h 3790"/>
                  <a:gd name="T68" fmla="*/ 0 w 2252"/>
                  <a:gd name="T69" fmla="*/ 0 h 3790"/>
                  <a:gd name="T70" fmla="*/ 0 w 2252"/>
                  <a:gd name="T71" fmla="*/ 0 h 3790"/>
                  <a:gd name="T72" fmla="*/ 0 w 2252"/>
                  <a:gd name="T73" fmla="*/ 0 h 3790"/>
                  <a:gd name="T74" fmla="*/ 0 w 2252"/>
                  <a:gd name="T75" fmla="*/ 0 h 3790"/>
                  <a:gd name="T76" fmla="*/ 0 w 2252"/>
                  <a:gd name="T77" fmla="*/ 0 h 3790"/>
                  <a:gd name="T78" fmla="*/ 0 w 2252"/>
                  <a:gd name="T79" fmla="*/ 0 h 3790"/>
                  <a:gd name="T80" fmla="*/ 0 w 2252"/>
                  <a:gd name="T81" fmla="*/ 0 h 3790"/>
                  <a:gd name="T82" fmla="*/ 0 w 2252"/>
                  <a:gd name="T83" fmla="*/ 0 h 3790"/>
                  <a:gd name="T84" fmla="*/ 0 w 2252"/>
                  <a:gd name="T85" fmla="*/ 0 h 3790"/>
                  <a:gd name="T86" fmla="*/ 0 w 2252"/>
                  <a:gd name="T87" fmla="*/ 0 h 3790"/>
                  <a:gd name="T88" fmla="*/ 0 w 2252"/>
                  <a:gd name="T89" fmla="*/ 0 h 3790"/>
                  <a:gd name="T90" fmla="*/ 0 w 2252"/>
                  <a:gd name="T91" fmla="*/ 0 h 3790"/>
                  <a:gd name="T92" fmla="*/ 0 w 2252"/>
                  <a:gd name="T93" fmla="*/ 0 h 3790"/>
                  <a:gd name="T94" fmla="*/ 0 w 2252"/>
                  <a:gd name="T95" fmla="*/ 0 h 3790"/>
                  <a:gd name="T96" fmla="*/ 0 w 2252"/>
                  <a:gd name="T97" fmla="*/ 0 h 3790"/>
                  <a:gd name="T98" fmla="*/ 0 w 2252"/>
                  <a:gd name="T99" fmla="*/ 0 h 3790"/>
                  <a:gd name="T100" fmla="*/ 0 w 2252"/>
                  <a:gd name="T101" fmla="*/ 0 h 3790"/>
                  <a:gd name="T102" fmla="*/ 0 w 2252"/>
                  <a:gd name="T103" fmla="*/ 0 h 3790"/>
                  <a:gd name="T104" fmla="*/ 0 w 2252"/>
                  <a:gd name="T105" fmla="*/ 0 h 3790"/>
                  <a:gd name="T106" fmla="*/ 0 w 2252"/>
                  <a:gd name="T107" fmla="*/ 0 h 3790"/>
                  <a:gd name="T108" fmla="*/ 0 w 2252"/>
                  <a:gd name="T109" fmla="*/ 0 h 3790"/>
                  <a:gd name="T110" fmla="*/ 0 w 2252"/>
                  <a:gd name="T111" fmla="*/ 0 h 379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252"/>
                  <a:gd name="T169" fmla="*/ 0 h 3790"/>
                  <a:gd name="T170" fmla="*/ 2252 w 2252"/>
                  <a:gd name="T171" fmla="*/ 3790 h 379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252" h="3790">
                    <a:moveTo>
                      <a:pt x="1211" y="349"/>
                    </a:moveTo>
                    <a:lnTo>
                      <a:pt x="1117" y="728"/>
                    </a:lnTo>
                    <a:lnTo>
                      <a:pt x="1090" y="1047"/>
                    </a:lnTo>
                    <a:lnTo>
                      <a:pt x="1136" y="1400"/>
                    </a:lnTo>
                    <a:lnTo>
                      <a:pt x="1275" y="1515"/>
                    </a:lnTo>
                    <a:lnTo>
                      <a:pt x="1568" y="1576"/>
                    </a:lnTo>
                    <a:lnTo>
                      <a:pt x="1893" y="1576"/>
                    </a:lnTo>
                    <a:lnTo>
                      <a:pt x="2114" y="1545"/>
                    </a:lnTo>
                    <a:lnTo>
                      <a:pt x="2252" y="1484"/>
                    </a:lnTo>
                    <a:lnTo>
                      <a:pt x="2099" y="1576"/>
                    </a:lnTo>
                    <a:lnTo>
                      <a:pt x="1960" y="1661"/>
                    </a:lnTo>
                    <a:lnTo>
                      <a:pt x="1709" y="1661"/>
                    </a:lnTo>
                    <a:lnTo>
                      <a:pt x="1457" y="1661"/>
                    </a:lnTo>
                    <a:lnTo>
                      <a:pt x="1318" y="1600"/>
                    </a:lnTo>
                    <a:lnTo>
                      <a:pt x="1164" y="1576"/>
                    </a:lnTo>
                    <a:lnTo>
                      <a:pt x="1227" y="1719"/>
                    </a:lnTo>
                    <a:lnTo>
                      <a:pt x="1318" y="1806"/>
                    </a:lnTo>
                    <a:lnTo>
                      <a:pt x="1211" y="1865"/>
                    </a:lnTo>
                    <a:lnTo>
                      <a:pt x="1164" y="2035"/>
                    </a:lnTo>
                    <a:lnTo>
                      <a:pt x="1117" y="2333"/>
                    </a:lnTo>
                    <a:lnTo>
                      <a:pt x="1117" y="2736"/>
                    </a:lnTo>
                    <a:lnTo>
                      <a:pt x="1184" y="2942"/>
                    </a:lnTo>
                    <a:lnTo>
                      <a:pt x="1027" y="2768"/>
                    </a:lnTo>
                    <a:lnTo>
                      <a:pt x="979" y="2444"/>
                    </a:lnTo>
                    <a:lnTo>
                      <a:pt x="1048" y="2159"/>
                    </a:lnTo>
                    <a:lnTo>
                      <a:pt x="1048" y="1806"/>
                    </a:lnTo>
                    <a:lnTo>
                      <a:pt x="1002" y="1600"/>
                    </a:lnTo>
                    <a:lnTo>
                      <a:pt x="911" y="1343"/>
                    </a:lnTo>
                    <a:lnTo>
                      <a:pt x="864" y="1108"/>
                    </a:lnTo>
                    <a:lnTo>
                      <a:pt x="889" y="873"/>
                    </a:lnTo>
                    <a:lnTo>
                      <a:pt x="932" y="787"/>
                    </a:lnTo>
                    <a:lnTo>
                      <a:pt x="796" y="992"/>
                    </a:lnTo>
                    <a:lnTo>
                      <a:pt x="749" y="1165"/>
                    </a:lnTo>
                    <a:lnTo>
                      <a:pt x="749" y="1400"/>
                    </a:lnTo>
                    <a:lnTo>
                      <a:pt x="818" y="1629"/>
                    </a:lnTo>
                    <a:lnTo>
                      <a:pt x="864" y="1896"/>
                    </a:lnTo>
                    <a:lnTo>
                      <a:pt x="864" y="2129"/>
                    </a:lnTo>
                    <a:lnTo>
                      <a:pt x="796" y="2360"/>
                    </a:lnTo>
                    <a:lnTo>
                      <a:pt x="680" y="2619"/>
                    </a:lnTo>
                    <a:lnTo>
                      <a:pt x="595" y="2823"/>
                    </a:lnTo>
                    <a:lnTo>
                      <a:pt x="523" y="3032"/>
                    </a:lnTo>
                    <a:lnTo>
                      <a:pt x="476" y="3236"/>
                    </a:lnTo>
                    <a:lnTo>
                      <a:pt x="476" y="3440"/>
                    </a:lnTo>
                    <a:lnTo>
                      <a:pt x="523" y="3580"/>
                    </a:lnTo>
                    <a:lnTo>
                      <a:pt x="459" y="3525"/>
                    </a:lnTo>
                    <a:lnTo>
                      <a:pt x="387" y="3411"/>
                    </a:lnTo>
                    <a:lnTo>
                      <a:pt x="412" y="3790"/>
                    </a:lnTo>
                    <a:lnTo>
                      <a:pt x="342" y="3377"/>
                    </a:lnTo>
                    <a:lnTo>
                      <a:pt x="412" y="3117"/>
                    </a:lnTo>
                    <a:lnTo>
                      <a:pt x="497" y="2887"/>
                    </a:lnTo>
                    <a:lnTo>
                      <a:pt x="612" y="2652"/>
                    </a:lnTo>
                    <a:lnTo>
                      <a:pt x="749" y="2388"/>
                    </a:lnTo>
                    <a:lnTo>
                      <a:pt x="796" y="2183"/>
                    </a:lnTo>
                    <a:lnTo>
                      <a:pt x="796" y="1980"/>
                    </a:lnTo>
                    <a:lnTo>
                      <a:pt x="774" y="1685"/>
                    </a:lnTo>
                    <a:lnTo>
                      <a:pt x="726" y="1400"/>
                    </a:lnTo>
                    <a:lnTo>
                      <a:pt x="680" y="1221"/>
                    </a:lnTo>
                    <a:lnTo>
                      <a:pt x="595" y="1515"/>
                    </a:lnTo>
                    <a:lnTo>
                      <a:pt x="612" y="1751"/>
                    </a:lnTo>
                    <a:lnTo>
                      <a:pt x="659" y="1925"/>
                    </a:lnTo>
                    <a:lnTo>
                      <a:pt x="680" y="2183"/>
                    </a:lnTo>
                    <a:lnTo>
                      <a:pt x="659" y="2304"/>
                    </a:lnTo>
                    <a:lnTo>
                      <a:pt x="639" y="2129"/>
                    </a:lnTo>
                    <a:lnTo>
                      <a:pt x="595" y="1954"/>
                    </a:lnTo>
                    <a:lnTo>
                      <a:pt x="544" y="1835"/>
                    </a:lnTo>
                    <a:lnTo>
                      <a:pt x="544" y="1925"/>
                    </a:lnTo>
                    <a:lnTo>
                      <a:pt x="476" y="2243"/>
                    </a:lnTo>
                    <a:lnTo>
                      <a:pt x="429" y="2360"/>
                    </a:lnTo>
                    <a:lnTo>
                      <a:pt x="429" y="2508"/>
                    </a:lnTo>
                    <a:lnTo>
                      <a:pt x="459" y="2619"/>
                    </a:lnTo>
                    <a:lnTo>
                      <a:pt x="412" y="2593"/>
                    </a:lnTo>
                    <a:lnTo>
                      <a:pt x="387" y="2388"/>
                    </a:lnTo>
                    <a:lnTo>
                      <a:pt x="412" y="2243"/>
                    </a:lnTo>
                    <a:lnTo>
                      <a:pt x="429" y="2065"/>
                    </a:lnTo>
                    <a:lnTo>
                      <a:pt x="429" y="1980"/>
                    </a:lnTo>
                    <a:lnTo>
                      <a:pt x="378" y="2107"/>
                    </a:lnTo>
                    <a:lnTo>
                      <a:pt x="317" y="2159"/>
                    </a:lnTo>
                    <a:lnTo>
                      <a:pt x="293" y="1929"/>
                    </a:lnTo>
                    <a:lnTo>
                      <a:pt x="250" y="2159"/>
                    </a:lnTo>
                    <a:lnTo>
                      <a:pt x="210" y="2069"/>
                    </a:lnTo>
                    <a:lnTo>
                      <a:pt x="160" y="2010"/>
                    </a:lnTo>
                    <a:lnTo>
                      <a:pt x="70" y="1822"/>
                    </a:lnTo>
                    <a:lnTo>
                      <a:pt x="46" y="1719"/>
                    </a:lnTo>
                    <a:lnTo>
                      <a:pt x="23" y="1576"/>
                    </a:lnTo>
                    <a:lnTo>
                      <a:pt x="0" y="1427"/>
                    </a:lnTo>
                    <a:lnTo>
                      <a:pt x="66" y="1629"/>
                    </a:lnTo>
                    <a:lnTo>
                      <a:pt x="133" y="1774"/>
                    </a:lnTo>
                    <a:lnTo>
                      <a:pt x="229" y="1896"/>
                    </a:lnTo>
                    <a:lnTo>
                      <a:pt x="152" y="1733"/>
                    </a:lnTo>
                    <a:lnTo>
                      <a:pt x="84" y="1498"/>
                    </a:lnTo>
                    <a:lnTo>
                      <a:pt x="223" y="1677"/>
                    </a:lnTo>
                    <a:lnTo>
                      <a:pt x="139" y="1431"/>
                    </a:lnTo>
                    <a:lnTo>
                      <a:pt x="317" y="1661"/>
                    </a:lnTo>
                    <a:lnTo>
                      <a:pt x="229" y="1427"/>
                    </a:lnTo>
                    <a:lnTo>
                      <a:pt x="207" y="1276"/>
                    </a:lnTo>
                    <a:lnTo>
                      <a:pt x="182" y="1137"/>
                    </a:lnTo>
                    <a:lnTo>
                      <a:pt x="207" y="992"/>
                    </a:lnTo>
                    <a:lnTo>
                      <a:pt x="276" y="1312"/>
                    </a:lnTo>
                    <a:lnTo>
                      <a:pt x="305" y="983"/>
                    </a:lnTo>
                    <a:lnTo>
                      <a:pt x="387" y="1165"/>
                    </a:lnTo>
                    <a:lnTo>
                      <a:pt x="433" y="944"/>
                    </a:lnTo>
                    <a:lnTo>
                      <a:pt x="526" y="929"/>
                    </a:lnTo>
                    <a:lnTo>
                      <a:pt x="680" y="817"/>
                    </a:lnTo>
                    <a:lnTo>
                      <a:pt x="842" y="758"/>
                    </a:lnTo>
                    <a:lnTo>
                      <a:pt x="979" y="644"/>
                    </a:lnTo>
                    <a:lnTo>
                      <a:pt x="1027" y="583"/>
                    </a:lnTo>
                    <a:lnTo>
                      <a:pt x="1117" y="438"/>
                    </a:lnTo>
                    <a:lnTo>
                      <a:pt x="1164" y="208"/>
                    </a:lnTo>
                    <a:lnTo>
                      <a:pt x="1136" y="0"/>
                    </a:lnTo>
                    <a:lnTo>
                      <a:pt x="1211" y="144"/>
                    </a:lnTo>
                    <a:lnTo>
                      <a:pt x="1347" y="144"/>
                    </a:lnTo>
                    <a:lnTo>
                      <a:pt x="1298" y="349"/>
                    </a:lnTo>
                    <a:lnTo>
                      <a:pt x="1211" y="349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" name="Freeform 115"/>
              <p:cNvSpPr>
                <a:spLocks/>
              </p:cNvSpPr>
              <p:nvPr/>
            </p:nvSpPr>
            <p:spPr bwMode="auto">
              <a:xfrm>
                <a:off x="3937" y="1282"/>
                <a:ext cx="204" cy="216"/>
              </a:xfrm>
              <a:custGeom>
                <a:avLst/>
                <a:gdLst>
                  <a:gd name="T0" fmla="*/ 0 w 1024"/>
                  <a:gd name="T1" fmla="*/ 0 h 1080"/>
                  <a:gd name="T2" fmla="*/ 0 w 1024"/>
                  <a:gd name="T3" fmla="*/ 0 h 1080"/>
                  <a:gd name="T4" fmla="*/ 0 w 1024"/>
                  <a:gd name="T5" fmla="*/ 0 h 1080"/>
                  <a:gd name="T6" fmla="*/ 0 w 1024"/>
                  <a:gd name="T7" fmla="*/ 0 h 1080"/>
                  <a:gd name="T8" fmla="*/ 0 w 1024"/>
                  <a:gd name="T9" fmla="*/ 0 h 1080"/>
                  <a:gd name="T10" fmla="*/ 0 w 1024"/>
                  <a:gd name="T11" fmla="*/ 0 h 1080"/>
                  <a:gd name="T12" fmla="*/ 0 w 1024"/>
                  <a:gd name="T13" fmla="*/ 0 h 1080"/>
                  <a:gd name="T14" fmla="*/ 0 w 1024"/>
                  <a:gd name="T15" fmla="*/ 0 h 1080"/>
                  <a:gd name="T16" fmla="*/ 0 w 1024"/>
                  <a:gd name="T17" fmla="*/ 0 h 1080"/>
                  <a:gd name="T18" fmla="*/ 0 w 1024"/>
                  <a:gd name="T19" fmla="*/ 0 h 1080"/>
                  <a:gd name="T20" fmla="*/ 0 w 1024"/>
                  <a:gd name="T21" fmla="*/ 0 h 1080"/>
                  <a:gd name="T22" fmla="*/ 0 w 1024"/>
                  <a:gd name="T23" fmla="*/ 0 h 1080"/>
                  <a:gd name="T24" fmla="*/ 0 w 1024"/>
                  <a:gd name="T25" fmla="*/ 0 h 1080"/>
                  <a:gd name="T26" fmla="*/ 0 w 1024"/>
                  <a:gd name="T27" fmla="*/ 0 h 1080"/>
                  <a:gd name="T28" fmla="*/ 0 w 1024"/>
                  <a:gd name="T29" fmla="*/ 0 h 1080"/>
                  <a:gd name="T30" fmla="*/ 0 w 1024"/>
                  <a:gd name="T31" fmla="*/ 0 h 1080"/>
                  <a:gd name="T32" fmla="*/ 0 w 1024"/>
                  <a:gd name="T33" fmla="*/ 0 h 1080"/>
                  <a:gd name="T34" fmla="*/ 0 w 1024"/>
                  <a:gd name="T35" fmla="*/ 0 h 1080"/>
                  <a:gd name="T36" fmla="*/ 0 w 1024"/>
                  <a:gd name="T37" fmla="*/ 0 h 1080"/>
                  <a:gd name="T38" fmla="*/ 0 w 1024"/>
                  <a:gd name="T39" fmla="*/ 0 h 1080"/>
                  <a:gd name="T40" fmla="*/ 0 w 1024"/>
                  <a:gd name="T41" fmla="*/ 0 h 1080"/>
                  <a:gd name="T42" fmla="*/ 0 w 1024"/>
                  <a:gd name="T43" fmla="*/ 0 h 1080"/>
                  <a:gd name="T44" fmla="*/ 0 w 1024"/>
                  <a:gd name="T45" fmla="*/ 0 h 1080"/>
                  <a:gd name="T46" fmla="*/ 0 w 1024"/>
                  <a:gd name="T47" fmla="*/ 0 h 1080"/>
                  <a:gd name="T48" fmla="*/ 0 w 1024"/>
                  <a:gd name="T49" fmla="*/ 0 h 1080"/>
                  <a:gd name="T50" fmla="*/ 0 w 1024"/>
                  <a:gd name="T51" fmla="*/ 0 h 1080"/>
                  <a:gd name="T52" fmla="*/ 0 w 1024"/>
                  <a:gd name="T53" fmla="*/ 0 h 1080"/>
                  <a:gd name="T54" fmla="*/ 0 w 1024"/>
                  <a:gd name="T55" fmla="*/ 0 h 1080"/>
                  <a:gd name="T56" fmla="*/ 0 w 1024"/>
                  <a:gd name="T57" fmla="*/ 0 h 1080"/>
                  <a:gd name="T58" fmla="*/ 0 w 1024"/>
                  <a:gd name="T59" fmla="*/ 0 h 1080"/>
                  <a:gd name="T60" fmla="*/ 0 w 1024"/>
                  <a:gd name="T61" fmla="*/ 0 h 1080"/>
                  <a:gd name="T62" fmla="*/ 0 w 1024"/>
                  <a:gd name="T63" fmla="*/ 0 h 1080"/>
                  <a:gd name="T64" fmla="*/ 0 w 1024"/>
                  <a:gd name="T65" fmla="*/ 0 h 1080"/>
                  <a:gd name="T66" fmla="*/ 0 w 1024"/>
                  <a:gd name="T67" fmla="*/ 0 h 1080"/>
                  <a:gd name="T68" fmla="*/ 0 w 1024"/>
                  <a:gd name="T69" fmla="*/ 0 h 1080"/>
                  <a:gd name="T70" fmla="*/ 0 w 1024"/>
                  <a:gd name="T71" fmla="*/ 0 h 1080"/>
                  <a:gd name="T72" fmla="*/ 0 w 1024"/>
                  <a:gd name="T73" fmla="*/ 0 h 1080"/>
                  <a:gd name="T74" fmla="*/ 0 w 1024"/>
                  <a:gd name="T75" fmla="*/ 0 h 1080"/>
                  <a:gd name="T76" fmla="*/ 0 w 1024"/>
                  <a:gd name="T77" fmla="*/ 0 h 1080"/>
                  <a:gd name="T78" fmla="*/ 0 w 1024"/>
                  <a:gd name="T79" fmla="*/ 0 h 1080"/>
                  <a:gd name="T80" fmla="*/ 0 w 1024"/>
                  <a:gd name="T81" fmla="*/ 0 h 1080"/>
                  <a:gd name="T82" fmla="*/ 0 w 1024"/>
                  <a:gd name="T83" fmla="*/ 0 h 1080"/>
                  <a:gd name="T84" fmla="*/ 0 w 1024"/>
                  <a:gd name="T85" fmla="*/ 0 h 1080"/>
                  <a:gd name="T86" fmla="*/ 0 w 1024"/>
                  <a:gd name="T87" fmla="*/ 0 h 1080"/>
                  <a:gd name="T88" fmla="*/ 0 w 1024"/>
                  <a:gd name="T89" fmla="*/ 0 h 1080"/>
                  <a:gd name="T90" fmla="*/ 0 w 1024"/>
                  <a:gd name="T91" fmla="*/ 0 h 1080"/>
                  <a:gd name="T92" fmla="*/ 0 w 1024"/>
                  <a:gd name="T93" fmla="*/ 0 h 1080"/>
                  <a:gd name="T94" fmla="*/ 0 w 1024"/>
                  <a:gd name="T95" fmla="*/ 0 h 1080"/>
                  <a:gd name="T96" fmla="*/ 0 w 1024"/>
                  <a:gd name="T97" fmla="*/ 0 h 1080"/>
                  <a:gd name="T98" fmla="*/ 0 w 1024"/>
                  <a:gd name="T99" fmla="*/ 0 h 1080"/>
                  <a:gd name="T100" fmla="*/ 0 w 1024"/>
                  <a:gd name="T101" fmla="*/ 0 h 108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024"/>
                  <a:gd name="T154" fmla="*/ 0 h 1080"/>
                  <a:gd name="T155" fmla="*/ 1024 w 1024"/>
                  <a:gd name="T156" fmla="*/ 1080 h 108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024" h="1080">
                    <a:moveTo>
                      <a:pt x="982" y="204"/>
                    </a:moveTo>
                    <a:lnTo>
                      <a:pt x="961" y="349"/>
                    </a:lnTo>
                    <a:lnTo>
                      <a:pt x="913" y="498"/>
                    </a:lnTo>
                    <a:lnTo>
                      <a:pt x="866" y="582"/>
                    </a:lnTo>
                    <a:lnTo>
                      <a:pt x="752" y="643"/>
                    </a:lnTo>
                    <a:lnTo>
                      <a:pt x="614" y="733"/>
                    </a:lnTo>
                    <a:lnTo>
                      <a:pt x="410" y="788"/>
                    </a:lnTo>
                    <a:lnTo>
                      <a:pt x="230" y="847"/>
                    </a:lnTo>
                    <a:lnTo>
                      <a:pt x="141" y="907"/>
                    </a:lnTo>
                    <a:lnTo>
                      <a:pt x="26" y="1027"/>
                    </a:lnTo>
                    <a:lnTo>
                      <a:pt x="0" y="1080"/>
                    </a:lnTo>
                    <a:lnTo>
                      <a:pt x="26" y="991"/>
                    </a:lnTo>
                    <a:lnTo>
                      <a:pt x="94" y="877"/>
                    </a:lnTo>
                    <a:lnTo>
                      <a:pt x="230" y="877"/>
                    </a:lnTo>
                    <a:lnTo>
                      <a:pt x="393" y="818"/>
                    </a:lnTo>
                    <a:lnTo>
                      <a:pt x="573" y="733"/>
                    </a:lnTo>
                    <a:lnTo>
                      <a:pt x="683" y="672"/>
                    </a:lnTo>
                    <a:lnTo>
                      <a:pt x="798" y="615"/>
                    </a:lnTo>
                    <a:lnTo>
                      <a:pt x="892" y="527"/>
                    </a:lnTo>
                    <a:lnTo>
                      <a:pt x="961" y="409"/>
                    </a:lnTo>
                    <a:lnTo>
                      <a:pt x="1003" y="268"/>
                    </a:lnTo>
                    <a:lnTo>
                      <a:pt x="1024" y="119"/>
                    </a:lnTo>
                    <a:lnTo>
                      <a:pt x="982" y="0"/>
                    </a:lnTo>
                    <a:lnTo>
                      <a:pt x="961" y="151"/>
                    </a:lnTo>
                    <a:lnTo>
                      <a:pt x="866" y="349"/>
                    </a:lnTo>
                    <a:lnTo>
                      <a:pt x="776" y="468"/>
                    </a:lnTo>
                    <a:lnTo>
                      <a:pt x="708" y="554"/>
                    </a:lnTo>
                    <a:lnTo>
                      <a:pt x="529" y="643"/>
                    </a:lnTo>
                    <a:lnTo>
                      <a:pt x="410" y="672"/>
                    </a:lnTo>
                    <a:lnTo>
                      <a:pt x="297" y="704"/>
                    </a:lnTo>
                    <a:lnTo>
                      <a:pt x="141" y="757"/>
                    </a:lnTo>
                    <a:lnTo>
                      <a:pt x="276" y="672"/>
                    </a:lnTo>
                    <a:lnTo>
                      <a:pt x="500" y="615"/>
                    </a:lnTo>
                    <a:lnTo>
                      <a:pt x="660" y="554"/>
                    </a:lnTo>
                    <a:lnTo>
                      <a:pt x="776" y="437"/>
                    </a:lnTo>
                    <a:lnTo>
                      <a:pt x="823" y="349"/>
                    </a:lnTo>
                    <a:lnTo>
                      <a:pt x="845" y="268"/>
                    </a:lnTo>
                    <a:lnTo>
                      <a:pt x="845" y="235"/>
                    </a:lnTo>
                    <a:lnTo>
                      <a:pt x="708" y="349"/>
                    </a:lnTo>
                    <a:lnTo>
                      <a:pt x="708" y="294"/>
                    </a:lnTo>
                    <a:lnTo>
                      <a:pt x="614" y="379"/>
                    </a:lnTo>
                    <a:lnTo>
                      <a:pt x="593" y="323"/>
                    </a:lnTo>
                    <a:lnTo>
                      <a:pt x="529" y="437"/>
                    </a:lnTo>
                    <a:lnTo>
                      <a:pt x="500" y="409"/>
                    </a:lnTo>
                    <a:lnTo>
                      <a:pt x="410" y="527"/>
                    </a:lnTo>
                    <a:lnTo>
                      <a:pt x="478" y="349"/>
                    </a:lnTo>
                    <a:lnTo>
                      <a:pt x="573" y="235"/>
                    </a:lnTo>
                    <a:lnTo>
                      <a:pt x="730" y="90"/>
                    </a:lnTo>
                    <a:lnTo>
                      <a:pt x="798" y="29"/>
                    </a:lnTo>
                    <a:lnTo>
                      <a:pt x="913" y="0"/>
                    </a:lnTo>
                    <a:lnTo>
                      <a:pt x="982" y="20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" name="Freeform 116"/>
              <p:cNvSpPr>
                <a:spLocks/>
              </p:cNvSpPr>
              <p:nvPr/>
            </p:nvSpPr>
            <p:spPr bwMode="auto">
              <a:xfrm>
                <a:off x="3818" y="1288"/>
                <a:ext cx="228" cy="636"/>
              </a:xfrm>
              <a:custGeom>
                <a:avLst/>
                <a:gdLst>
                  <a:gd name="T0" fmla="*/ 0 w 1139"/>
                  <a:gd name="T1" fmla="*/ 0 h 3179"/>
                  <a:gd name="T2" fmla="*/ 0 w 1139"/>
                  <a:gd name="T3" fmla="*/ 0 h 3179"/>
                  <a:gd name="T4" fmla="*/ 0 w 1139"/>
                  <a:gd name="T5" fmla="*/ 0 h 3179"/>
                  <a:gd name="T6" fmla="*/ 0 w 1139"/>
                  <a:gd name="T7" fmla="*/ 0 h 3179"/>
                  <a:gd name="T8" fmla="*/ 0 w 1139"/>
                  <a:gd name="T9" fmla="*/ 0 h 3179"/>
                  <a:gd name="T10" fmla="*/ 0 w 1139"/>
                  <a:gd name="T11" fmla="*/ 0 h 3179"/>
                  <a:gd name="T12" fmla="*/ 0 w 1139"/>
                  <a:gd name="T13" fmla="*/ 0 h 3179"/>
                  <a:gd name="T14" fmla="*/ 0 w 1139"/>
                  <a:gd name="T15" fmla="*/ 0 h 3179"/>
                  <a:gd name="T16" fmla="*/ 0 w 1139"/>
                  <a:gd name="T17" fmla="*/ 0 h 3179"/>
                  <a:gd name="T18" fmla="*/ 0 w 1139"/>
                  <a:gd name="T19" fmla="*/ 0 h 3179"/>
                  <a:gd name="T20" fmla="*/ 0 w 1139"/>
                  <a:gd name="T21" fmla="*/ 0 h 3179"/>
                  <a:gd name="T22" fmla="*/ 0 w 1139"/>
                  <a:gd name="T23" fmla="*/ 0 h 3179"/>
                  <a:gd name="T24" fmla="*/ 0 w 1139"/>
                  <a:gd name="T25" fmla="*/ 0 h 3179"/>
                  <a:gd name="T26" fmla="*/ 0 w 1139"/>
                  <a:gd name="T27" fmla="*/ 0 h 3179"/>
                  <a:gd name="T28" fmla="*/ 0 w 1139"/>
                  <a:gd name="T29" fmla="*/ 0 h 3179"/>
                  <a:gd name="T30" fmla="*/ 0 w 1139"/>
                  <a:gd name="T31" fmla="*/ 0 h 3179"/>
                  <a:gd name="T32" fmla="*/ 0 w 1139"/>
                  <a:gd name="T33" fmla="*/ 0 h 3179"/>
                  <a:gd name="T34" fmla="*/ 0 w 1139"/>
                  <a:gd name="T35" fmla="*/ 0 h 3179"/>
                  <a:gd name="T36" fmla="*/ 0 w 1139"/>
                  <a:gd name="T37" fmla="*/ 0 h 3179"/>
                  <a:gd name="T38" fmla="*/ 0 w 1139"/>
                  <a:gd name="T39" fmla="*/ 0 h 3179"/>
                  <a:gd name="T40" fmla="*/ 0 w 1139"/>
                  <a:gd name="T41" fmla="*/ 0 h 3179"/>
                  <a:gd name="T42" fmla="*/ 0 w 1139"/>
                  <a:gd name="T43" fmla="*/ 0 h 3179"/>
                  <a:gd name="T44" fmla="*/ 0 w 1139"/>
                  <a:gd name="T45" fmla="*/ 0 h 3179"/>
                  <a:gd name="T46" fmla="*/ 0 w 1139"/>
                  <a:gd name="T47" fmla="*/ 0 h 3179"/>
                  <a:gd name="T48" fmla="*/ 0 w 1139"/>
                  <a:gd name="T49" fmla="*/ 0 h 3179"/>
                  <a:gd name="T50" fmla="*/ 0 w 1139"/>
                  <a:gd name="T51" fmla="*/ 0 h 3179"/>
                  <a:gd name="T52" fmla="*/ 0 w 1139"/>
                  <a:gd name="T53" fmla="*/ 0 h 3179"/>
                  <a:gd name="T54" fmla="*/ 0 w 1139"/>
                  <a:gd name="T55" fmla="*/ 0 h 3179"/>
                  <a:gd name="T56" fmla="*/ 0 w 1139"/>
                  <a:gd name="T57" fmla="*/ 0 h 3179"/>
                  <a:gd name="T58" fmla="*/ 0 w 1139"/>
                  <a:gd name="T59" fmla="*/ 0 h 3179"/>
                  <a:gd name="T60" fmla="*/ 0 w 1139"/>
                  <a:gd name="T61" fmla="*/ 0 h 3179"/>
                  <a:gd name="T62" fmla="*/ 0 w 1139"/>
                  <a:gd name="T63" fmla="*/ 0 h 3179"/>
                  <a:gd name="T64" fmla="*/ 0 w 1139"/>
                  <a:gd name="T65" fmla="*/ 0 h 3179"/>
                  <a:gd name="T66" fmla="*/ 0 w 1139"/>
                  <a:gd name="T67" fmla="*/ 0 h 3179"/>
                  <a:gd name="T68" fmla="*/ 0 w 1139"/>
                  <a:gd name="T69" fmla="*/ 0 h 3179"/>
                  <a:gd name="T70" fmla="*/ 0 w 1139"/>
                  <a:gd name="T71" fmla="*/ 0 h 3179"/>
                  <a:gd name="T72" fmla="*/ 0 w 1139"/>
                  <a:gd name="T73" fmla="*/ 0 h 3179"/>
                  <a:gd name="T74" fmla="*/ 0 w 1139"/>
                  <a:gd name="T75" fmla="*/ 0 h 3179"/>
                  <a:gd name="T76" fmla="*/ 0 w 1139"/>
                  <a:gd name="T77" fmla="*/ 0 h 3179"/>
                  <a:gd name="T78" fmla="*/ 0 w 1139"/>
                  <a:gd name="T79" fmla="*/ 0 h 3179"/>
                  <a:gd name="T80" fmla="*/ 0 w 1139"/>
                  <a:gd name="T81" fmla="*/ 0 h 3179"/>
                  <a:gd name="T82" fmla="*/ 0 w 1139"/>
                  <a:gd name="T83" fmla="*/ 0 h 3179"/>
                  <a:gd name="T84" fmla="*/ 0 w 1139"/>
                  <a:gd name="T85" fmla="*/ 0 h 317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139"/>
                  <a:gd name="T130" fmla="*/ 0 h 3179"/>
                  <a:gd name="T131" fmla="*/ 1139 w 1139"/>
                  <a:gd name="T132" fmla="*/ 3179 h 317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139" h="3179">
                    <a:moveTo>
                      <a:pt x="823" y="0"/>
                    </a:moveTo>
                    <a:lnTo>
                      <a:pt x="687" y="149"/>
                    </a:lnTo>
                    <a:lnTo>
                      <a:pt x="593" y="265"/>
                    </a:lnTo>
                    <a:lnTo>
                      <a:pt x="503" y="408"/>
                    </a:lnTo>
                    <a:lnTo>
                      <a:pt x="457" y="525"/>
                    </a:lnTo>
                    <a:lnTo>
                      <a:pt x="298" y="614"/>
                    </a:lnTo>
                    <a:lnTo>
                      <a:pt x="205" y="675"/>
                    </a:lnTo>
                    <a:lnTo>
                      <a:pt x="205" y="818"/>
                    </a:lnTo>
                    <a:lnTo>
                      <a:pt x="230" y="1023"/>
                    </a:lnTo>
                    <a:lnTo>
                      <a:pt x="116" y="1196"/>
                    </a:lnTo>
                    <a:lnTo>
                      <a:pt x="21" y="1401"/>
                    </a:lnTo>
                    <a:lnTo>
                      <a:pt x="0" y="1576"/>
                    </a:lnTo>
                    <a:lnTo>
                      <a:pt x="89" y="1716"/>
                    </a:lnTo>
                    <a:lnTo>
                      <a:pt x="184" y="1805"/>
                    </a:lnTo>
                    <a:lnTo>
                      <a:pt x="321" y="1927"/>
                    </a:lnTo>
                    <a:lnTo>
                      <a:pt x="367" y="2041"/>
                    </a:lnTo>
                    <a:lnTo>
                      <a:pt x="387" y="1927"/>
                    </a:lnTo>
                    <a:lnTo>
                      <a:pt x="298" y="1805"/>
                    </a:lnTo>
                    <a:lnTo>
                      <a:pt x="205" y="1692"/>
                    </a:lnTo>
                    <a:lnTo>
                      <a:pt x="163" y="1515"/>
                    </a:lnTo>
                    <a:lnTo>
                      <a:pt x="184" y="1374"/>
                    </a:lnTo>
                    <a:lnTo>
                      <a:pt x="251" y="1229"/>
                    </a:lnTo>
                    <a:lnTo>
                      <a:pt x="298" y="1196"/>
                    </a:lnTo>
                    <a:lnTo>
                      <a:pt x="321" y="1374"/>
                    </a:lnTo>
                    <a:lnTo>
                      <a:pt x="367" y="1374"/>
                    </a:lnTo>
                    <a:lnTo>
                      <a:pt x="367" y="1458"/>
                    </a:lnTo>
                    <a:lnTo>
                      <a:pt x="298" y="1488"/>
                    </a:lnTo>
                    <a:lnTo>
                      <a:pt x="321" y="1660"/>
                    </a:lnTo>
                    <a:lnTo>
                      <a:pt x="367" y="1782"/>
                    </a:lnTo>
                    <a:lnTo>
                      <a:pt x="435" y="1896"/>
                    </a:lnTo>
                    <a:lnTo>
                      <a:pt x="457" y="1927"/>
                    </a:lnTo>
                    <a:lnTo>
                      <a:pt x="410" y="2066"/>
                    </a:lnTo>
                    <a:lnTo>
                      <a:pt x="387" y="2190"/>
                    </a:lnTo>
                    <a:lnTo>
                      <a:pt x="435" y="2364"/>
                    </a:lnTo>
                    <a:lnTo>
                      <a:pt x="503" y="2539"/>
                    </a:lnTo>
                    <a:lnTo>
                      <a:pt x="619" y="2683"/>
                    </a:lnTo>
                    <a:lnTo>
                      <a:pt x="660" y="2744"/>
                    </a:lnTo>
                    <a:lnTo>
                      <a:pt x="687" y="2918"/>
                    </a:lnTo>
                    <a:lnTo>
                      <a:pt x="709" y="3063"/>
                    </a:lnTo>
                    <a:lnTo>
                      <a:pt x="803" y="3179"/>
                    </a:lnTo>
                    <a:lnTo>
                      <a:pt x="803" y="3118"/>
                    </a:lnTo>
                    <a:lnTo>
                      <a:pt x="756" y="2999"/>
                    </a:lnTo>
                    <a:lnTo>
                      <a:pt x="734" y="2825"/>
                    </a:lnTo>
                    <a:lnTo>
                      <a:pt x="734" y="2744"/>
                    </a:lnTo>
                    <a:lnTo>
                      <a:pt x="660" y="2683"/>
                    </a:lnTo>
                    <a:lnTo>
                      <a:pt x="573" y="2594"/>
                    </a:lnTo>
                    <a:lnTo>
                      <a:pt x="481" y="2475"/>
                    </a:lnTo>
                    <a:lnTo>
                      <a:pt x="457" y="2274"/>
                    </a:lnTo>
                    <a:lnTo>
                      <a:pt x="527" y="2130"/>
                    </a:lnTo>
                    <a:lnTo>
                      <a:pt x="527" y="2096"/>
                    </a:lnTo>
                    <a:lnTo>
                      <a:pt x="660" y="2096"/>
                    </a:lnTo>
                    <a:lnTo>
                      <a:pt x="619" y="2214"/>
                    </a:lnTo>
                    <a:lnTo>
                      <a:pt x="593" y="2391"/>
                    </a:lnTo>
                    <a:lnTo>
                      <a:pt x="639" y="2594"/>
                    </a:lnTo>
                    <a:lnTo>
                      <a:pt x="660" y="2650"/>
                    </a:lnTo>
                    <a:lnTo>
                      <a:pt x="660" y="2449"/>
                    </a:lnTo>
                    <a:lnTo>
                      <a:pt x="734" y="2683"/>
                    </a:lnTo>
                    <a:lnTo>
                      <a:pt x="844" y="2744"/>
                    </a:lnTo>
                    <a:lnTo>
                      <a:pt x="823" y="2564"/>
                    </a:lnTo>
                    <a:lnTo>
                      <a:pt x="823" y="2449"/>
                    </a:lnTo>
                    <a:lnTo>
                      <a:pt x="890" y="2335"/>
                    </a:lnTo>
                    <a:lnTo>
                      <a:pt x="914" y="2246"/>
                    </a:lnTo>
                    <a:lnTo>
                      <a:pt x="687" y="2190"/>
                    </a:lnTo>
                    <a:lnTo>
                      <a:pt x="660" y="2066"/>
                    </a:lnTo>
                    <a:lnTo>
                      <a:pt x="527" y="2011"/>
                    </a:lnTo>
                    <a:lnTo>
                      <a:pt x="367" y="1782"/>
                    </a:lnTo>
                    <a:lnTo>
                      <a:pt x="341" y="1631"/>
                    </a:lnTo>
                    <a:lnTo>
                      <a:pt x="387" y="1546"/>
                    </a:lnTo>
                    <a:lnTo>
                      <a:pt x="435" y="1488"/>
                    </a:lnTo>
                    <a:lnTo>
                      <a:pt x="457" y="1229"/>
                    </a:lnTo>
                    <a:lnTo>
                      <a:pt x="457" y="1051"/>
                    </a:lnTo>
                    <a:lnTo>
                      <a:pt x="481" y="933"/>
                    </a:lnTo>
                    <a:lnTo>
                      <a:pt x="367" y="1374"/>
                    </a:lnTo>
                    <a:lnTo>
                      <a:pt x="273" y="904"/>
                    </a:lnTo>
                    <a:lnTo>
                      <a:pt x="273" y="704"/>
                    </a:lnTo>
                    <a:lnTo>
                      <a:pt x="573" y="675"/>
                    </a:lnTo>
                    <a:lnTo>
                      <a:pt x="914" y="469"/>
                    </a:lnTo>
                    <a:lnTo>
                      <a:pt x="956" y="265"/>
                    </a:lnTo>
                    <a:lnTo>
                      <a:pt x="1024" y="122"/>
                    </a:lnTo>
                    <a:lnTo>
                      <a:pt x="1139" y="0"/>
                    </a:lnTo>
                    <a:lnTo>
                      <a:pt x="890" y="265"/>
                    </a:lnTo>
                    <a:lnTo>
                      <a:pt x="823" y="439"/>
                    </a:lnTo>
                    <a:lnTo>
                      <a:pt x="734" y="469"/>
                    </a:lnTo>
                    <a:lnTo>
                      <a:pt x="890" y="90"/>
                    </a:lnTo>
                    <a:lnTo>
                      <a:pt x="639" y="469"/>
                    </a:lnTo>
                    <a:lnTo>
                      <a:pt x="687" y="206"/>
                    </a:lnTo>
                    <a:lnTo>
                      <a:pt x="823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" name="Freeform 117"/>
              <p:cNvSpPr>
                <a:spLocks/>
              </p:cNvSpPr>
              <p:nvPr/>
            </p:nvSpPr>
            <p:spPr bwMode="auto">
              <a:xfrm>
                <a:off x="4042" y="1796"/>
                <a:ext cx="50" cy="290"/>
              </a:xfrm>
              <a:custGeom>
                <a:avLst/>
                <a:gdLst>
                  <a:gd name="T0" fmla="*/ 0 w 247"/>
                  <a:gd name="T1" fmla="*/ 0 h 1453"/>
                  <a:gd name="T2" fmla="*/ 0 w 247"/>
                  <a:gd name="T3" fmla="*/ 0 h 1453"/>
                  <a:gd name="T4" fmla="*/ 0 w 247"/>
                  <a:gd name="T5" fmla="*/ 0 h 1453"/>
                  <a:gd name="T6" fmla="*/ 0 w 247"/>
                  <a:gd name="T7" fmla="*/ 0 h 1453"/>
                  <a:gd name="T8" fmla="*/ 0 w 247"/>
                  <a:gd name="T9" fmla="*/ 0 h 1453"/>
                  <a:gd name="T10" fmla="*/ 0 w 247"/>
                  <a:gd name="T11" fmla="*/ 0 h 1453"/>
                  <a:gd name="T12" fmla="*/ 0 w 247"/>
                  <a:gd name="T13" fmla="*/ 0 h 1453"/>
                  <a:gd name="T14" fmla="*/ 0 w 247"/>
                  <a:gd name="T15" fmla="*/ 0 h 1453"/>
                  <a:gd name="T16" fmla="*/ 0 w 247"/>
                  <a:gd name="T17" fmla="*/ 0 h 1453"/>
                  <a:gd name="T18" fmla="*/ 0 w 247"/>
                  <a:gd name="T19" fmla="*/ 0 h 1453"/>
                  <a:gd name="T20" fmla="*/ 0 w 247"/>
                  <a:gd name="T21" fmla="*/ 0 h 1453"/>
                  <a:gd name="T22" fmla="*/ 0 w 247"/>
                  <a:gd name="T23" fmla="*/ 0 h 145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7"/>
                  <a:gd name="T37" fmla="*/ 0 h 1453"/>
                  <a:gd name="T38" fmla="*/ 247 w 247"/>
                  <a:gd name="T39" fmla="*/ 1453 h 145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7" h="1453">
                    <a:moveTo>
                      <a:pt x="85" y="260"/>
                    </a:moveTo>
                    <a:lnTo>
                      <a:pt x="17" y="553"/>
                    </a:lnTo>
                    <a:lnTo>
                      <a:pt x="0" y="728"/>
                    </a:lnTo>
                    <a:lnTo>
                      <a:pt x="44" y="932"/>
                    </a:lnTo>
                    <a:lnTo>
                      <a:pt x="110" y="1137"/>
                    </a:lnTo>
                    <a:lnTo>
                      <a:pt x="223" y="1453"/>
                    </a:lnTo>
                    <a:lnTo>
                      <a:pt x="247" y="1423"/>
                    </a:lnTo>
                    <a:lnTo>
                      <a:pt x="85" y="958"/>
                    </a:lnTo>
                    <a:lnTo>
                      <a:pt x="44" y="754"/>
                    </a:lnTo>
                    <a:lnTo>
                      <a:pt x="64" y="524"/>
                    </a:lnTo>
                    <a:lnTo>
                      <a:pt x="223" y="0"/>
                    </a:lnTo>
                    <a:lnTo>
                      <a:pt x="85" y="26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" name="Freeform 118"/>
              <p:cNvSpPr>
                <a:spLocks/>
              </p:cNvSpPr>
              <p:nvPr/>
            </p:nvSpPr>
            <p:spPr bwMode="auto">
              <a:xfrm>
                <a:off x="4059" y="1848"/>
                <a:ext cx="508" cy="383"/>
              </a:xfrm>
              <a:custGeom>
                <a:avLst/>
                <a:gdLst>
                  <a:gd name="T0" fmla="*/ 0 w 2537"/>
                  <a:gd name="T1" fmla="*/ 0 h 1919"/>
                  <a:gd name="T2" fmla="*/ 0 w 2537"/>
                  <a:gd name="T3" fmla="*/ 0 h 1919"/>
                  <a:gd name="T4" fmla="*/ 0 w 2537"/>
                  <a:gd name="T5" fmla="*/ 0 h 1919"/>
                  <a:gd name="T6" fmla="*/ 0 w 2537"/>
                  <a:gd name="T7" fmla="*/ 0 h 1919"/>
                  <a:gd name="T8" fmla="*/ 0 w 2537"/>
                  <a:gd name="T9" fmla="*/ 0 h 1919"/>
                  <a:gd name="T10" fmla="*/ 0 w 2537"/>
                  <a:gd name="T11" fmla="*/ 0 h 1919"/>
                  <a:gd name="T12" fmla="*/ 0 w 2537"/>
                  <a:gd name="T13" fmla="*/ 0 h 1919"/>
                  <a:gd name="T14" fmla="*/ 0 w 2537"/>
                  <a:gd name="T15" fmla="*/ 0 h 1919"/>
                  <a:gd name="T16" fmla="*/ 0 w 2537"/>
                  <a:gd name="T17" fmla="*/ 0 h 1919"/>
                  <a:gd name="T18" fmla="*/ 0 w 2537"/>
                  <a:gd name="T19" fmla="*/ 0 h 1919"/>
                  <a:gd name="T20" fmla="*/ 0 w 2537"/>
                  <a:gd name="T21" fmla="*/ 0 h 1919"/>
                  <a:gd name="T22" fmla="*/ 0 w 2537"/>
                  <a:gd name="T23" fmla="*/ 0 h 1919"/>
                  <a:gd name="T24" fmla="*/ 0 w 2537"/>
                  <a:gd name="T25" fmla="*/ 0 h 1919"/>
                  <a:gd name="T26" fmla="*/ 0 w 2537"/>
                  <a:gd name="T27" fmla="*/ 0 h 1919"/>
                  <a:gd name="T28" fmla="*/ 0 w 2537"/>
                  <a:gd name="T29" fmla="*/ 0 h 1919"/>
                  <a:gd name="T30" fmla="*/ 0 w 2537"/>
                  <a:gd name="T31" fmla="*/ 0 h 1919"/>
                  <a:gd name="T32" fmla="*/ 0 w 2537"/>
                  <a:gd name="T33" fmla="*/ 0 h 1919"/>
                  <a:gd name="T34" fmla="*/ 0 w 2537"/>
                  <a:gd name="T35" fmla="*/ 0 h 1919"/>
                  <a:gd name="T36" fmla="*/ 0 w 2537"/>
                  <a:gd name="T37" fmla="*/ 0 h 1919"/>
                  <a:gd name="T38" fmla="*/ 0 w 2537"/>
                  <a:gd name="T39" fmla="*/ 0 h 1919"/>
                  <a:gd name="T40" fmla="*/ 0 w 2537"/>
                  <a:gd name="T41" fmla="*/ 0 h 1919"/>
                  <a:gd name="T42" fmla="*/ 0 w 2537"/>
                  <a:gd name="T43" fmla="*/ 0 h 1919"/>
                  <a:gd name="T44" fmla="*/ 0 w 2537"/>
                  <a:gd name="T45" fmla="*/ 0 h 1919"/>
                  <a:gd name="T46" fmla="*/ 0 w 2537"/>
                  <a:gd name="T47" fmla="*/ 0 h 1919"/>
                  <a:gd name="T48" fmla="*/ 0 w 2537"/>
                  <a:gd name="T49" fmla="*/ 0 h 1919"/>
                  <a:gd name="T50" fmla="*/ 0 w 2537"/>
                  <a:gd name="T51" fmla="*/ 0 h 1919"/>
                  <a:gd name="T52" fmla="*/ 0 w 2537"/>
                  <a:gd name="T53" fmla="*/ 0 h 1919"/>
                  <a:gd name="T54" fmla="*/ 0 w 2537"/>
                  <a:gd name="T55" fmla="*/ 0 h 1919"/>
                  <a:gd name="T56" fmla="*/ 0 w 2537"/>
                  <a:gd name="T57" fmla="*/ 0 h 1919"/>
                  <a:gd name="T58" fmla="*/ 0 w 2537"/>
                  <a:gd name="T59" fmla="*/ 0 h 1919"/>
                  <a:gd name="T60" fmla="*/ 0 w 2537"/>
                  <a:gd name="T61" fmla="*/ 0 h 1919"/>
                  <a:gd name="T62" fmla="*/ 0 w 2537"/>
                  <a:gd name="T63" fmla="*/ 0 h 1919"/>
                  <a:gd name="T64" fmla="*/ 0 w 2537"/>
                  <a:gd name="T65" fmla="*/ 0 h 1919"/>
                  <a:gd name="T66" fmla="*/ 0 w 2537"/>
                  <a:gd name="T67" fmla="*/ 0 h 1919"/>
                  <a:gd name="T68" fmla="*/ 0 w 2537"/>
                  <a:gd name="T69" fmla="*/ 0 h 1919"/>
                  <a:gd name="T70" fmla="*/ 0 w 2537"/>
                  <a:gd name="T71" fmla="*/ 0 h 1919"/>
                  <a:gd name="T72" fmla="*/ 0 w 2537"/>
                  <a:gd name="T73" fmla="*/ 0 h 1919"/>
                  <a:gd name="T74" fmla="*/ 0 w 2537"/>
                  <a:gd name="T75" fmla="*/ 0 h 1919"/>
                  <a:gd name="T76" fmla="*/ 0 w 2537"/>
                  <a:gd name="T77" fmla="*/ 0 h 1919"/>
                  <a:gd name="T78" fmla="*/ 0 w 2537"/>
                  <a:gd name="T79" fmla="*/ 0 h 1919"/>
                  <a:gd name="T80" fmla="*/ 0 w 2537"/>
                  <a:gd name="T81" fmla="*/ 0 h 1919"/>
                  <a:gd name="T82" fmla="*/ 0 w 2537"/>
                  <a:gd name="T83" fmla="*/ 0 h 1919"/>
                  <a:gd name="T84" fmla="*/ 0 w 2537"/>
                  <a:gd name="T85" fmla="*/ 0 h 191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37"/>
                  <a:gd name="T130" fmla="*/ 0 h 1919"/>
                  <a:gd name="T131" fmla="*/ 2537 w 2537"/>
                  <a:gd name="T132" fmla="*/ 1919 h 191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37" h="1919">
                    <a:moveTo>
                      <a:pt x="69" y="0"/>
                    </a:moveTo>
                    <a:lnTo>
                      <a:pt x="69" y="174"/>
                    </a:lnTo>
                    <a:lnTo>
                      <a:pt x="94" y="319"/>
                    </a:lnTo>
                    <a:lnTo>
                      <a:pt x="162" y="437"/>
                    </a:lnTo>
                    <a:lnTo>
                      <a:pt x="1619" y="1252"/>
                    </a:lnTo>
                    <a:lnTo>
                      <a:pt x="1756" y="1252"/>
                    </a:lnTo>
                    <a:lnTo>
                      <a:pt x="1823" y="1193"/>
                    </a:lnTo>
                    <a:lnTo>
                      <a:pt x="1858" y="1065"/>
                    </a:lnTo>
                    <a:lnTo>
                      <a:pt x="1965" y="936"/>
                    </a:lnTo>
                    <a:lnTo>
                      <a:pt x="2058" y="936"/>
                    </a:lnTo>
                    <a:lnTo>
                      <a:pt x="2151" y="920"/>
                    </a:lnTo>
                    <a:lnTo>
                      <a:pt x="2215" y="850"/>
                    </a:lnTo>
                    <a:lnTo>
                      <a:pt x="2177" y="779"/>
                    </a:lnTo>
                    <a:lnTo>
                      <a:pt x="2122" y="727"/>
                    </a:lnTo>
                    <a:lnTo>
                      <a:pt x="2020" y="675"/>
                    </a:lnTo>
                    <a:lnTo>
                      <a:pt x="1989" y="588"/>
                    </a:lnTo>
                    <a:lnTo>
                      <a:pt x="2020" y="536"/>
                    </a:lnTo>
                    <a:lnTo>
                      <a:pt x="2131" y="465"/>
                    </a:lnTo>
                    <a:lnTo>
                      <a:pt x="1937" y="437"/>
                    </a:lnTo>
                    <a:lnTo>
                      <a:pt x="1797" y="459"/>
                    </a:lnTo>
                    <a:lnTo>
                      <a:pt x="1704" y="494"/>
                    </a:lnTo>
                    <a:lnTo>
                      <a:pt x="1503" y="465"/>
                    </a:lnTo>
                    <a:lnTo>
                      <a:pt x="1405" y="370"/>
                    </a:lnTo>
                    <a:lnTo>
                      <a:pt x="1140" y="119"/>
                    </a:lnTo>
                    <a:lnTo>
                      <a:pt x="1532" y="407"/>
                    </a:lnTo>
                    <a:lnTo>
                      <a:pt x="1597" y="407"/>
                    </a:lnTo>
                    <a:lnTo>
                      <a:pt x="1649" y="340"/>
                    </a:lnTo>
                    <a:lnTo>
                      <a:pt x="1713" y="407"/>
                    </a:lnTo>
                    <a:lnTo>
                      <a:pt x="1806" y="328"/>
                    </a:lnTo>
                    <a:lnTo>
                      <a:pt x="1849" y="380"/>
                    </a:lnTo>
                    <a:lnTo>
                      <a:pt x="1926" y="5872"/>
                    </a:lnTo>
                    <a:lnTo>
                      <a:pt x="33034" y="5872"/>
                    </a:lnTo>
                    <a:lnTo>
                      <a:pt x="33034" y="281"/>
                    </a:lnTo>
                    <a:lnTo>
                      <a:pt x="2075" y="380"/>
                    </a:lnTo>
                    <a:lnTo>
                      <a:pt x="2165" y="281"/>
                    </a:lnTo>
                    <a:lnTo>
                      <a:pt x="2215" y="380"/>
                    </a:lnTo>
                    <a:lnTo>
                      <a:pt x="2258" y="293"/>
                    </a:lnTo>
                    <a:lnTo>
                      <a:pt x="2284" y="293"/>
                    </a:lnTo>
                    <a:lnTo>
                      <a:pt x="2300" y="229"/>
                    </a:lnTo>
                    <a:lnTo>
                      <a:pt x="2328" y="174"/>
                    </a:lnTo>
                    <a:lnTo>
                      <a:pt x="2284" y="119"/>
                    </a:lnTo>
                    <a:lnTo>
                      <a:pt x="2215" y="90"/>
                    </a:lnTo>
                    <a:lnTo>
                      <a:pt x="2143" y="90"/>
                    </a:lnTo>
                    <a:lnTo>
                      <a:pt x="2305" y="26"/>
                    </a:lnTo>
                    <a:lnTo>
                      <a:pt x="2467" y="55"/>
                    </a:lnTo>
                    <a:lnTo>
                      <a:pt x="2537" y="119"/>
                    </a:lnTo>
                    <a:lnTo>
                      <a:pt x="2467" y="264"/>
                    </a:lnTo>
                    <a:lnTo>
                      <a:pt x="2421" y="380"/>
                    </a:lnTo>
                    <a:lnTo>
                      <a:pt x="2328" y="468"/>
                    </a:lnTo>
                    <a:lnTo>
                      <a:pt x="2258" y="524"/>
                    </a:lnTo>
                    <a:lnTo>
                      <a:pt x="2238" y="643"/>
                    </a:lnTo>
                    <a:lnTo>
                      <a:pt x="2258" y="757"/>
                    </a:lnTo>
                    <a:lnTo>
                      <a:pt x="2328" y="1022"/>
                    </a:lnTo>
                    <a:lnTo>
                      <a:pt x="2319" y="1120"/>
                    </a:lnTo>
                    <a:lnTo>
                      <a:pt x="2238" y="1193"/>
                    </a:lnTo>
                    <a:lnTo>
                      <a:pt x="2168" y="1252"/>
                    </a:lnTo>
                    <a:lnTo>
                      <a:pt x="1643" y="1342"/>
                    </a:lnTo>
                    <a:lnTo>
                      <a:pt x="1480" y="1252"/>
                    </a:lnTo>
                    <a:lnTo>
                      <a:pt x="1503" y="1431"/>
                    </a:lnTo>
                    <a:lnTo>
                      <a:pt x="1643" y="1919"/>
                    </a:lnTo>
                    <a:lnTo>
                      <a:pt x="1256" y="1487"/>
                    </a:lnTo>
                    <a:lnTo>
                      <a:pt x="1392" y="1487"/>
                    </a:lnTo>
                    <a:lnTo>
                      <a:pt x="1350" y="1366"/>
                    </a:lnTo>
                    <a:lnTo>
                      <a:pt x="1256" y="1281"/>
                    </a:lnTo>
                    <a:lnTo>
                      <a:pt x="1164" y="1193"/>
                    </a:lnTo>
                    <a:lnTo>
                      <a:pt x="1186" y="1431"/>
                    </a:lnTo>
                    <a:lnTo>
                      <a:pt x="1097" y="1366"/>
                    </a:lnTo>
                    <a:lnTo>
                      <a:pt x="961" y="1366"/>
                    </a:lnTo>
                    <a:lnTo>
                      <a:pt x="777" y="1366"/>
                    </a:lnTo>
                    <a:lnTo>
                      <a:pt x="638" y="1225"/>
                    </a:lnTo>
                    <a:lnTo>
                      <a:pt x="531" y="1107"/>
                    </a:lnTo>
                    <a:lnTo>
                      <a:pt x="456" y="933"/>
                    </a:lnTo>
                    <a:lnTo>
                      <a:pt x="437" y="757"/>
                    </a:lnTo>
                    <a:lnTo>
                      <a:pt x="322" y="672"/>
                    </a:lnTo>
                    <a:lnTo>
                      <a:pt x="368" y="902"/>
                    </a:lnTo>
                    <a:lnTo>
                      <a:pt x="456" y="1047"/>
                    </a:lnTo>
                    <a:lnTo>
                      <a:pt x="571" y="1163"/>
                    </a:lnTo>
                    <a:lnTo>
                      <a:pt x="638" y="1252"/>
                    </a:lnTo>
                    <a:lnTo>
                      <a:pt x="531" y="1366"/>
                    </a:lnTo>
                    <a:lnTo>
                      <a:pt x="368" y="1252"/>
                    </a:lnTo>
                    <a:lnTo>
                      <a:pt x="231" y="1136"/>
                    </a:lnTo>
                    <a:lnTo>
                      <a:pt x="138" y="988"/>
                    </a:lnTo>
                    <a:lnTo>
                      <a:pt x="138" y="957"/>
                    </a:lnTo>
                    <a:lnTo>
                      <a:pt x="69" y="783"/>
                    </a:lnTo>
                    <a:lnTo>
                      <a:pt x="0" y="582"/>
                    </a:lnTo>
                    <a:lnTo>
                      <a:pt x="25" y="380"/>
                    </a:lnTo>
                    <a:lnTo>
                      <a:pt x="69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" name="Freeform 119"/>
              <p:cNvSpPr>
                <a:spLocks/>
              </p:cNvSpPr>
              <p:nvPr/>
            </p:nvSpPr>
            <p:spPr bwMode="auto">
              <a:xfrm>
                <a:off x="4196" y="1643"/>
                <a:ext cx="383" cy="223"/>
              </a:xfrm>
              <a:custGeom>
                <a:avLst/>
                <a:gdLst>
                  <a:gd name="T0" fmla="*/ 0 w 1915"/>
                  <a:gd name="T1" fmla="*/ 0 h 1113"/>
                  <a:gd name="T2" fmla="*/ 0 w 1915"/>
                  <a:gd name="T3" fmla="*/ 0 h 1113"/>
                  <a:gd name="T4" fmla="*/ 0 w 1915"/>
                  <a:gd name="T5" fmla="*/ 0 h 1113"/>
                  <a:gd name="T6" fmla="*/ 0 w 1915"/>
                  <a:gd name="T7" fmla="*/ 0 h 1113"/>
                  <a:gd name="T8" fmla="*/ 0 w 1915"/>
                  <a:gd name="T9" fmla="*/ 0 h 1113"/>
                  <a:gd name="T10" fmla="*/ 0 w 1915"/>
                  <a:gd name="T11" fmla="*/ 0 h 1113"/>
                  <a:gd name="T12" fmla="*/ 0 w 1915"/>
                  <a:gd name="T13" fmla="*/ 0 h 1113"/>
                  <a:gd name="T14" fmla="*/ 0 w 1915"/>
                  <a:gd name="T15" fmla="*/ 0 h 1113"/>
                  <a:gd name="T16" fmla="*/ 0 w 1915"/>
                  <a:gd name="T17" fmla="*/ 0 h 1113"/>
                  <a:gd name="T18" fmla="*/ 0 w 1915"/>
                  <a:gd name="T19" fmla="*/ 0 h 1113"/>
                  <a:gd name="T20" fmla="*/ 0 w 1915"/>
                  <a:gd name="T21" fmla="*/ 0 h 1113"/>
                  <a:gd name="T22" fmla="*/ 0 w 1915"/>
                  <a:gd name="T23" fmla="*/ 0 h 1113"/>
                  <a:gd name="T24" fmla="*/ 0 w 1915"/>
                  <a:gd name="T25" fmla="*/ 0 h 1113"/>
                  <a:gd name="T26" fmla="*/ 0 w 1915"/>
                  <a:gd name="T27" fmla="*/ 0 h 1113"/>
                  <a:gd name="T28" fmla="*/ 0 w 1915"/>
                  <a:gd name="T29" fmla="*/ 0 h 1113"/>
                  <a:gd name="T30" fmla="*/ 0 w 1915"/>
                  <a:gd name="T31" fmla="*/ 0 h 1113"/>
                  <a:gd name="T32" fmla="*/ 0 w 1915"/>
                  <a:gd name="T33" fmla="*/ 0 h 1113"/>
                  <a:gd name="T34" fmla="*/ 0 w 1915"/>
                  <a:gd name="T35" fmla="*/ 0 h 1113"/>
                  <a:gd name="T36" fmla="*/ 0 w 1915"/>
                  <a:gd name="T37" fmla="*/ 0 h 1113"/>
                  <a:gd name="T38" fmla="*/ 0 w 1915"/>
                  <a:gd name="T39" fmla="*/ 0 h 1113"/>
                  <a:gd name="T40" fmla="*/ 0 w 1915"/>
                  <a:gd name="T41" fmla="*/ 0 h 1113"/>
                  <a:gd name="T42" fmla="*/ 0 w 1915"/>
                  <a:gd name="T43" fmla="*/ 0 h 1113"/>
                  <a:gd name="T44" fmla="*/ 0 w 1915"/>
                  <a:gd name="T45" fmla="*/ 0 h 1113"/>
                  <a:gd name="T46" fmla="*/ 0 w 1915"/>
                  <a:gd name="T47" fmla="*/ 0 h 1113"/>
                  <a:gd name="T48" fmla="*/ 0 w 1915"/>
                  <a:gd name="T49" fmla="*/ 0 h 1113"/>
                  <a:gd name="T50" fmla="*/ 0 w 1915"/>
                  <a:gd name="T51" fmla="*/ 0 h 1113"/>
                  <a:gd name="T52" fmla="*/ 0 w 1915"/>
                  <a:gd name="T53" fmla="*/ 0 h 1113"/>
                  <a:gd name="T54" fmla="*/ 0 w 1915"/>
                  <a:gd name="T55" fmla="*/ 0 h 1113"/>
                  <a:gd name="T56" fmla="*/ 0 w 1915"/>
                  <a:gd name="T57" fmla="*/ 0 h 1113"/>
                  <a:gd name="T58" fmla="*/ 0 w 1915"/>
                  <a:gd name="T59" fmla="*/ 0 h 1113"/>
                  <a:gd name="T60" fmla="*/ 0 w 1915"/>
                  <a:gd name="T61" fmla="*/ 0 h 1113"/>
                  <a:gd name="T62" fmla="*/ 0 w 1915"/>
                  <a:gd name="T63" fmla="*/ 0 h 1113"/>
                  <a:gd name="T64" fmla="*/ 0 w 1915"/>
                  <a:gd name="T65" fmla="*/ 0 h 1113"/>
                  <a:gd name="T66" fmla="*/ 0 w 1915"/>
                  <a:gd name="T67" fmla="*/ 0 h 111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15"/>
                  <a:gd name="T103" fmla="*/ 0 h 1113"/>
                  <a:gd name="T104" fmla="*/ 1915 w 1915"/>
                  <a:gd name="T105" fmla="*/ 1113 h 111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15" h="1113">
                    <a:moveTo>
                      <a:pt x="1088" y="0"/>
                    </a:moveTo>
                    <a:lnTo>
                      <a:pt x="935" y="235"/>
                    </a:lnTo>
                    <a:lnTo>
                      <a:pt x="866" y="354"/>
                    </a:lnTo>
                    <a:lnTo>
                      <a:pt x="750" y="470"/>
                    </a:lnTo>
                    <a:lnTo>
                      <a:pt x="613" y="588"/>
                    </a:lnTo>
                    <a:lnTo>
                      <a:pt x="480" y="643"/>
                    </a:lnTo>
                    <a:lnTo>
                      <a:pt x="366" y="699"/>
                    </a:lnTo>
                    <a:lnTo>
                      <a:pt x="345" y="788"/>
                    </a:lnTo>
                    <a:lnTo>
                      <a:pt x="298" y="874"/>
                    </a:lnTo>
                    <a:lnTo>
                      <a:pt x="366" y="938"/>
                    </a:lnTo>
                    <a:lnTo>
                      <a:pt x="529" y="938"/>
                    </a:lnTo>
                    <a:lnTo>
                      <a:pt x="639" y="907"/>
                    </a:lnTo>
                    <a:lnTo>
                      <a:pt x="726" y="877"/>
                    </a:lnTo>
                    <a:lnTo>
                      <a:pt x="866" y="813"/>
                    </a:lnTo>
                    <a:lnTo>
                      <a:pt x="973" y="793"/>
                    </a:lnTo>
                    <a:lnTo>
                      <a:pt x="1104" y="802"/>
                    </a:lnTo>
                    <a:lnTo>
                      <a:pt x="1322" y="991"/>
                    </a:lnTo>
                    <a:lnTo>
                      <a:pt x="1391" y="991"/>
                    </a:lnTo>
                    <a:lnTo>
                      <a:pt x="1484" y="938"/>
                    </a:lnTo>
                    <a:lnTo>
                      <a:pt x="1505" y="938"/>
                    </a:lnTo>
                    <a:lnTo>
                      <a:pt x="1531" y="874"/>
                    </a:lnTo>
                    <a:lnTo>
                      <a:pt x="1574" y="874"/>
                    </a:lnTo>
                    <a:lnTo>
                      <a:pt x="1600" y="818"/>
                    </a:lnTo>
                    <a:lnTo>
                      <a:pt x="1635" y="877"/>
                    </a:lnTo>
                    <a:lnTo>
                      <a:pt x="1644" y="818"/>
                    </a:lnTo>
                    <a:lnTo>
                      <a:pt x="1758" y="848"/>
                    </a:lnTo>
                    <a:lnTo>
                      <a:pt x="1874" y="907"/>
                    </a:lnTo>
                    <a:lnTo>
                      <a:pt x="1915" y="938"/>
                    </a:lnTo>
                    <a:lnTo>
                      <a:pt x="1853" y="1049"/>
                    </a:lnTo>
                    <a:lnTo>
                      <a:pt x="1737" y="1023"/>
                    </a:lnTo>
                    <a:lnTo>
                      <a:pt x="1621" y="1023"/>
                    </a:lnTo>
                    <a:lnTo>
                      <a:pt x="1574" y="1023"/>
                    </a:lnTo>
                    <a:lnTo>
                      <a:pt x="1459" y="1078"/>
                    </a:lnTo>
                    <a:lnTo>
                      <a:pt x="1369" y="1113"/>
                    </a:lnTo>
                    <a:lnTo>
                      <a:pt x="1253" y="1049"/>
                    </a:lnTo>
                    <a:lnTo>
                      <a:pt x="1186" y="1023"/>
                    </a:lnTo>
                    <a:lnTo>
                      <a:pt x="1072" y="1023"/>
                    </a:lnTo>
                    <a:lnTo>
                      <a:pt x="935" y="1023"/>
                    </a:lnTo>
                    <a:lnTo>
                      <a:pt x="819" y="1023"/>
                    </a:lnTo>
                    <a:lnTo>
                      <a:pt x="666" y="1049"/>
                    </a:lnTo>
                    <a:lnTo>
                      <a:pt x="529" y="1078"/>
                    </a:lnTo>
                    <a:lnTo>
                      <a:pt x="387" y="1049"/>
                    </a:lnTo>
                    <a:lnTo>
                      <a:pt x="298" y="1023"/>
                    </a:lnTo>
                    <a:lnTo>
                      <a:pt x="204" y="991"/>
                    </a:lnTo>
                    <a:lnTo>
                      <a:pt x="204" y="1113"/>
                    </a:lnTo>
                    <a:lnTo>
                      <a:pt x="93" y="1113"/>
                    </a:lnTo>
                    <a:lnTo>
                      <a:pt x="25" y="1078"/>
                    </a:lnTo>
                    <a:lnTo>
                      <a:pt x="0" y="1023"/>
                    </a:lnTo>
                    <a:lnTo>
                      <a:pt x="93" y="938"/>
                    </a:lnTo>
                    <a:lnTo>
                      <a:pt x="163" y="848"/>
                    </a:lnTo>
                    <a:lnTo>
                      <a:pt x="204" y="763"/>
                    </a:lnTo>
                    <a:lnTo>
                      <a:pt x="259" y="647"/>
                    </a:lnTo>
                    <a:lnTo>
                      <a:pt x="247" y="528"/>
                    </a:lnTo>
                    <a:lnTo>
                      <a:pt x="298" y="498"/>
                    </a:lnTo>
                    <a:lnTo>
                      <a:pt x="320" y="437"/>
                    </a:lnTo>
                    <a:lnTo>
                      <a:pt x="405" y="414"/>
                    </a:lnTo>
                    <a:lnTo>
                      <a:pt x="430" y="345"/>
                    </a:lnTo>
                    <a:lnTo>
                      <a:pt x="517" y="381"/>
                    </a:lnTo>
                    <a:lnTo>
                      <a:pt x="541" y="306"/>
                    </a:lnTo>
                    <a:lnTo>
                      <a:pt x="611" y="345"/>
                    </a:lnTo>
                    <a:lnTo>
                      <a:pt x="639" y="274"/>
                    </a:lnTo>
                    <a:lnTo>
                      <a:pt x="721" y="306"/>
                    </a:lnTo>
                    <a:lnTo>
                      <a:pt x="750" y="235"/>
                    </a:lnTo>
                    <a:lnTo>
                      <a:pt x="819" y="235"/>
                    </a:lnTo>
                    <a:lnTo>
                      <a:pt x="836" y="166"/>
                    </a:lnTo>
                    <a:lnTo>
                      <a:pt x="913" y="151"/>
                    </a:lnTo>
                    <a:lnTo>
                      <a:pt x="984" y="111"/>
                    </a:lnTo>
                    <a:lnTo>
                      <a:pt x="108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2" name="Freeform 120"/>
              <p:cNvSpPr>
                <a:spLocks/>
              </p:cNvSpPr>
              <p:nvPr/>
            </p:nvSpPr>
            <p:spPr bwMode="auto">
              <a:xfrm>
                <a:off x="4383" y="1673"/>
                <a:ext cx="184" cy="134"/>
              </a:xfrm>
              <a:custGeom>
                <a:avLst/>
                <a:gdLst>
                  <a:gd name="T0" fmla="*/ 0 w 918"/>
                  <a:gd name="T1" fmla="*/ 0 h 667"/>
                  <a:gd name="T2" fmla="*/ 0 w 918"/>
                  <a:gd name="T3" fmla="*/ 0 h 667"/>
                  <a:gd name="T4" fmla="*/ 0 w 918"/>
                  <a:gd name="T5" fmla="*/ 0 h 667"/>
                  <a:gd name="T6" fmla="*/ 0 w 918"/>
                  <a:gd name="T7" fmla="*/ 0 h 667"/>
                  <a:gd name="T8" fmla="*/ 0 w 918"/>
                  <a:gd name="T9" fmla="*/ 0 h 667"/>
                  <a:gd name="T10" fmla="*/ 0 w 918"/>
                  <a:gd name="T11" fmla="*/ 0 h 667"/>
                  <a:gd name="T12" fmla="*/ 0 w 918"/>
                  <a:gd name="T13" fmla="*/ 0 h 667"/>
                  <a:gd name="T14" fmla="*/ 0 w 918"/>
                  <a:gd name="T15" fmla="*/ 0 h 667"/>
                  <a:gd name="T16" fmla="*/ 0 w 918"/>
                  <a:gd name="T17" fmla="*/ 0 h 667"/>
                  <a:gd name="T18" fmla="*/ 0 w 918"/>
                  <a:gd name="T19" fmla="*/ 0 h 667"/>
                  <a:gd name="T20" fmla="*/ 0 w 918"/>
                  <a:gd name="T21" fmla="*/ 0 h 667"/>
                  <a:gd name="T22" fmla="*/ 0 w 918"/>
                  <a:gd name="T23" fmla="*/ 0 h 667"/>
                  <a:gd name="T24" fmla="*/ 0 w 918"/>
                  <a:gd name="T25" fmla="*/ 0 h 667"/>
                  <a:gd name="T26" fmla="*/ 0 w 918"/>
                  <a:gd name="T27" fmla="*/ 0 h 667"/>
                  <a:gd name="T28" fmla="*/ 0 w 918"/>
                  <a:gd name="T29" fmla="*/ 0 h 667"/>
                  <a:gd name="T30" fmla="*/ 0 w 918"/>
                  <a:gd name="T31" fmla="*/ 0 h 667"/>
                  <a:gd name="T32" fmla="*/ 0 w 918"/>
                  <a:gd name="T33" fmla="*/ 0 h 667"/>
                  <a:gd name="T34" fmla="*/ 0 w 918"/>
                  <a:gd name="T35" fmla="*/ 0 h 667"/>
                  <a:gd name="T36" fmla="*/ 0 w 918"/>
                  <a:gd name="T37" fmla="*/ 0 h 667"/>
                  <a:gd name="T38" fmla="*/ 0 w 918"/>
                  <a:gd name="T39" fmla="*/ 0 h 667"/>
                  <a:gd name="T40" fmla="*/ 0 w 918"/>
                  <a:gd name="T41" fmla="*/ 0 h 667"/>
                  <a:gd name="T42" fmla="*/ 0 w 918"/>
                  <a:gd name="T43" fmla="*/ 0 h 667"/>
                  <a:gd name="T44" fmla="*/ 0 w 918"/>
                  <a:gd name="T45" fmla="*/ 0 h 667"/>
                  <a:gd name="T46" fmla="*/ 0 w 918"/>
                  <a:gd name="T47" fmla="*/ 0 h 667"/>
                  <a:gd name="T48" fmla="*/ 0 w 918"/>
                  <a:gd name="T49" fmla="*/ 0 h 667"/>
                  <a:gd name="T50" fmla="*/ 0 w 918"/>
                  <a:gd name="T51" fmla="*/ 0 h 667"/>
                  <a:gd name="T52" fmla="*/ 0 w 918"/>
                  <a:gd name="T53" fmla="*/ 0 h 66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918"/>
                  <a:gd name="T82" fmla="*/ 0 h 667"/>
                  <a:gd name="T83" fmla="*/ 918 w 918"/>
                  <a:gd name="T84" fmla="*/ 667 h 66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918" h="667">
                    <a:moveTo>
                      <a:pt x="0" y="263"/>
                    </a:moveTo>
                    <a:lnTo>
                      <a:pt x="213" y="80"/>
                    </a:lnTo>
                    <a:lnTo>
                      <a:pt x="288" y="67"/>
                    </a:lnTo>
                    <a:lnTo>
                      <a:pt x="387" y="84"/>
                    </a:lnTo>
                    <a:lnTo>
                      <a:pt x="549" y="114"/>
                    </a:lnTo>
                    <a:lnTo>
                      <a:pt x="271" y="169"/>
                    </a:lnTo>
                    <a:lnTo>
                      <a:pt x="481" y="203"/>
                    </a:lnTo>
                    <a:lnTo>
                      <a:pt x="576" y="208"/>
                    </a:lnTo>
                    <a:lnTo>
                      <a:pt x="639" y="178"/>
                    </a:lnTo>
                    <a:lnTo>
                      <a:pt x="678" y="132"/>
                    </a:lnTo>
                    <a:lnTo>
                      <a:pt x="690" y="0"/>
                    </a:lnTo>
                    <a:lnTo>
                      <a:pt x="900" y="15"/>
                    </a:lnTo>
                    <a:lnTo>
                      <a:pt x="776" y="225"/>
                    </a:lnTo>
                    <a:lnTo>
                      <a:pt x="918" y="667"/>
                    </a:lnTo>
                    <a:lnTo>
                      <a:pt x="709" y="287"/>
                    </a:lnTo>
                    <a:lnTo>
                      <a:pt x="665" y="319"/>
                    </a:lnTo>
                    <a:lnTo>
                      <a:pt x="592" y="319"/>
                    </a:lnTo>
                    <a:lnTo>
                      <a:pt x="651" y="408"/>
                    </a:lnTo>
                    <a:lnTo>
                      <a:pt x="651" y="496"/>
                    </a:lnTo>
                    <a:lnTo>
                      <a:pt x="469" y="569"/>
                    </a:lnTo>
                    <a:lnTo>
                      <a:pt x="303" y="479"/>
                    </a:lnTo>
                    <a:lnTo>
                      <a:pt x="215" y="319"/>
                    </a:lnTo>
                    <a:lnTo>
                      <a:pt x="549" y="263"/>
                    </a:lnTo>
                    <a:lnTo>
                      <a:pt x="413" y="233"/>
                    </a:lnTo>
                    <a:lnTo>
                      <a:pt x="183" y="287"/>
                    </a:lnTo>
                    <a:lnTo>
                      <a:pt x="47" y="287"/>
                    </a:lnTo>
                    <a:lnTo>
                      <a:pt x="0" y="26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3" name="Freeform 121"/>
              <p:cNvSpPr>
                <a:spLocks/>
              </p:cNvSpPr>
              <p:nvPr/>
            </p:nvSpPr>
            <p:spPr bwMode="auto">
              <a:xfrm>
                <a:off x="4544" y="1661"/>
                <a:ext cx="95" cy="163"/>
              </a:xfrm>
              <a:custGeom>
                <a:avLst/>
                <a:gdLst>
                  <a:gd name="T0" fmla="*/ 0 w 478"/>
                  <a:gd name="T1" fmla="*/ 0 h 817"/>
                  <a:gd name="T2" fmla="*/ 0 w 478"/>
                  <a:gd name="T3" fmla="*/ 0 h 817"/>
                  <a:gd name="T4" fmla="*/ 0 w 478"/>
                  <a:gd name="T5" fmla="*/ 0 h 817"/>
                  <a:gd name="T6" fmla="*/ 0 w 478"/>
                  <a:gd name="T7" fmla="*/ 0 h 817"/>
                  <a:gd name="T8" fmla="*/ 0 w 478"/>
                  <a:gd name="T9" fmla="*/ 0 h 817"/>
                  <a:gd name="T10" fmla="*/ 0 w 478"/>
                  <a:gd name="T11" fmla="*/ 0 h 817"/>
                  <a:gd name="T12" fmla="*/ 0 w 478"/>
                  <a:gd name="T13" fmla="*/ 0 h 817"/>
                  <a:gd name="T14" fmla="*/ 0 w 478"/>
                  <a:gd name="T15" fmla="*/ 0 h 817"/>
                  <a:gd name="T16" fmla="*/ 0 w 478"/>
                  <a:gd name="T17" fmla="*/ 0 h 817"/>
                  <a:gd name="T18" fmla="*/ 0 w 478"/>
                  <a:gd name="T19" fmla="*/ 0 h 817"/>
                  <a:gd name="T20" fmla="*/ 0 w 478"/>
                  <a:gd name="T21" fmla="*/ 0 h 8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78"/>
                  <a:gd name="T34" fmla="*/ 0 h 817"/>
                  <a:gd name="T35" fmla="*/ 478 w 478"/>
                  <a:gd name="T36" fmla="*/ 817 h 8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78" h="817">
                    <a:moveTo>
                      <a:pt x="478" y="0"/>
                    </a:moveTo>
                    <a:lnTo>
                      <a:pt x="478" y="145"/>
                    </a:lnTo>
                    <a:lnTo>
                      <a:pt x="478" y="230"/>
                    </a:lnTo>
                    <a:lnTo>
                      <a:pt x="432" y="380"/>
                    </a:lnTo>
                    <a:lnTo>
                      <a:pt x="178" y="817"/>
                    </a:lnTo>
                    <a:lnTo>
                      <a:pt x="0" y="348"/>
                    </a:lnTo>
                    <a:lnTo>
                      <a:pt x="157" y="90"/>
                    </a:lnTo>
                    <a:lnTo>
                      <a:pt x="212" y="145"/>
                    </a:lnTo>
                    <a:lnTo>
                      <a:pt x="307" y="128"/>
                    </a:lnTo>
                    <a:lnTo>
                      <a:pt x="426" y="99"/>
                    </a:lnTo>
                    <a:lnTo>
                      <a:pt x="47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4" name="Freeform 122"/>
              <p:cNvSpPr>
                <a:spLocks/>
              </p:cNvSpPr>
              <p:nvPr/>
            </p:nvSpPr>
            <p:spPr bwMode="auto">
              <a:xfrm>
                <a:off x="4160" y="2127"/>
                <a:ext cx="342" cy="461"/>
              </a:xfrm>
              <a:custGeom>
                <a:avLst/>
                <a:gdLst>
                  <a:gd name="T0" fmla="*/ 0 w 1711"/>
                  <a:gd name="T1" fmla="*/ 0 h 2303"/>
                  <a:gd name="T2" fmla="*/ 0 w 1711"/>
                  <a:gd name="T3" fmla="*/ 0 h 2303"/>
                  <a:gd name="T4" fmla="*/ 0 w 1711"/>
                  <a:gd name="T5" fmla="*/ 0 h 2303"/>
                  <a:gd name="T6" fmla="*/ 0 w 1711"/>
                  <a:gd name="T7" fmla="*/ 0 h 2303"/>
                  <a:gd name="T8" fmla="*/ 0 w 1711"/>
                  <a:gd name="T9" fmla="*/ 0 h 2303"/>
                  <a:gd name="T10" fmla="*/ 0 w 1711"/>
                  <a:gd name="T11" fmla="*/ 0 h 2303"/>
                  <a:gd name="T12" fmla="*/ 0 w 1711"/>
                  <a:gd name="T13" fmla="*/ 0 h 2303"/>
                  <a:gd name="T14" fmla="*/ 0 w 1711"/>
                  <a:gd name="T15" fmla="*/ 0 h 2303"/>
                  <a:gd name="T16" fmla="*/ 0 w 1711"/>
                  <a:gd name="T17" fmla="*/ 0 h 2303"/>
                  <a:gd name="T18" fmla="*/ 0 w 1711"/>
                  <a:gd name="T19" fmla="*/ 0 h 2303"/>
                  <a:gd name="T20" fmla="*/ 0 w 1711"/>
                  <a:gd name="T21" fmla="*/ 0 h 2303"/>
                  <a:gd name="T22" fmla="*/ 0 w 1711"/>
                  <a:gd name="T23" fmla="*/ 0 h 2303"/>
                  <a:gd name="T24" fmla="*/ 0 w 1711"/>
                  <a:gd name="T25" fmla="*/ 0 h 2303"/>
                  <a:gd name="T26" fmla="*/ 0 w 1711"/>
                  <a:gd name="T27" fmla="*/ 0 h 2303"/>
                  <a:gd name="T28" fmla="*/ 0 w 1711"/>
                  <a:gd name="T29" fmla="*/ 0 h 2303"/>
                  <a:gd name="T30" fmla="*/ 0 w 1711"/>
                  <a:gd name="T31" fmla="*/ 0 h 2303"/>
                  <a:gd name="T32" fmla="*/ 0 w 1711"/>
                  <a:gd name="T33" fmla="*/ 0 h 2303"/>
                  <a:gd name="T34" fmla="*/ 0 w 1711"/>
                  <a:gd name="T35" fmla="*/ 0 h 2303"/>
                  <a:gd name="T36" fmla="*/ 0 w 1711"/>
                  <a:gd name="T37" fmla="*/ 0 h 2303"/>
                  <a:gd name="T38" fmla="*/ 0 w 1711"/>
                  <a:gd name="T39" fmla="*/ 0 h 2303"/>
                  <a:gd name="T40" fmla="*/ 0 w 1711"/>
                  <a:gd name="T41" fmla="*/ 0 h 2303"/>
                  <a:gd name="T42" fmla="*/ 0 w 1711"/>
                  <a:gd name="T43" fmla="*/ 0 h 2303"/>
                  <a:gd name="T44" fmla="*/ 0 w 1711"/>
                  <a:gd name="T45" fmla="*/ 0 h 2303"/>
                  <a:gd name="T46" fmla="*/ 0 w 1711"/>
                  <a:gd name="T47" fmla="*/ 0 h 2303"/>
                  <a:gd name="T48" fmla="*/ 0 w 1711"/>
                  <a:gd name="T49" fmla="*/ 0 h 2303"/>
                  <a:gd name="T50" fmla="*/ 0 w 1711"/>
                  <a:gd name="T51" fmla="*/ 0 h 2303"/>
                  <a:gd name="T52" fmla="*/ 0 w 1711"/>
                  <a:gd name="T53" fmla="*/ 0 h 2303"/>
                  <a:gd name="T54" fmla="*/ 0 w 1711"/>
                  <a:gd name="T55" fmla="*/ 0 h 2303"/>
                  <a:gd name="T56" fmla="*/ 0 w 1711"/>
                  <a:gd name="T57" fmla="*/ 0 h 2303"/>
                  <a:gd name="T58" fmla="*/ 0 w 1711"/>
                  <a:gd name="T59" fmla="*/ 0 h 2303"/>
                  <a:gd name="T60" fmla="*/ 0 w 1711"/>
                  <a:gd name="T61" fmla="*/ 0 h 2303"/>
                  <a:gd name="T62" fmla="*/ 0 w 1711"/>
                  <a:gd name="T63" fmla="*/ 0 h 2303"/>
                  <a:gd name="T64" fmla="*/ 0 w 1711"/>
                  <a:gd name="T65" fmla="*/ 0 h 2303"/>
                  <a:gd name="T66" fmla="*/ 0 w 1711"/>
                  <a:gd name="T67" fmla="*/ 0 h 2303"/>
                  <a:gd name="T68" fmla="*/ 0 w 1711"/>
                  <a:gd name="T69" fmla="*/ 0 h 2303"/>
                  <a:gd name="T70" fmla="*/ 0 w 1711"/>
                  <a:gd name="T71" fmla="*/ 0 h 2303"/>
                  <a:gd name="T72" fmla="*/ 0 w 1711"/>
                  <a:gd name="T73" fmla="*/ 0 h 2303"/>
                  <a:gd name="T74" fmla="*/ 0 w 1711"/>
                  <a:gd name="T75" fmla="*/ 0 h 2303"/>
                  <a:gd name="T76" fmla="*/ 0 w 1711"/>
                  <a:gd name="T77" fmla="*/ 0 h 2303"/>
                  <a:gd name="T78" fmla="*/ 0 w 1711"/>
                  <a:gd name="T79" fmla="*/ 0 h 2303"/>
                  <a:gd name="T80" fmla="*/ 0 w 1711"/>
                  <a:gd name="T81" fmla="*/ 0 h 2303"/>
                  <a:gd name="T82" fmla="*/ 0 w 1711"/>
                  <a:gd name="T83" fmla="*/ 0 h 230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711"/>
                  <a:gd name="T127" fmla="*/ 0 h 2303"/>
                  <a:gd name="T128" fmla="*/ 1711 w 1711"/>
                  <a:gd name="T129" fmla="*/ 2303 h 230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711" h="2303">
                    <a:moveTo>
                      <a:pt x="384" y="34"/>
                    </a:moveTo>
                    <a:lnTo>
                      <a:pt x="593" y="208"/>
                    </a:lnTo>
                    <a:lnTo>
                      <a:pt x="752" y="208"/>
                    </a:lnTo>
                    <a:lnTo>
                      <a:pt x="546" y="350"/>
                    </a:lnTo>
                    <a:lnTo>
                      <a:pt x="888" y="522"/>
                    </a:lnTo>
                    <a:lnTo>
                      <a:pt x="1115" y="698"/>
                    </a:lnTo>
                    <a:lnTo>
                      <a:pt x="1252" y="876"/>
                    </a:lnTo>
                    <a:lnTo>
                      <a:pt x="1298" y="643"/>
                    </a:lnTo>
                    <a:lnTo>
                      <a:pt x="1386" y="437"/>
                    </a:lnTo>
                    <a:lnTo>
                      <a:pt x="1252" y="378"/>
                    </a:lnTo>
                    <a:lnTo>
                      <a:pt x="1366" y="235"/>
                    </a:lnTo>
                    <a:lnTo>
                      <a:pt x="1068" y="0"/>
                    </a:lnTo>
                    <a:lnTo>
                      <a:pt x="1433" y="119"/>
                    </a:lnTo>
                    <a:lnTo>
                      <a:pt x="1433" y="292"/>
                    </a:lnTo>
                    <a:lnTo>
                      <a:pt x="1711" y="437"/>
                    </a:lnTo>
                    <a:lnTo>
                      <a:pt x="1664" y="698"/>
                    </a:lnTo>
                    <a:lnTo>
                      <a:pt x="1528" y="643"/>
                    </a:lnTo>
                    <a:lnTo>
                      <a:pt x="1433" y="757"/>
                    </a:lnTo>
                    <a:lnTo>
                      <a:pt x="1298" y="903"/>
                    </a:lnTo>
                    <a:lnTo>
                      <a:pt x="1229" y="967"/>
                    </a:lnTo>
                    <a:lnTo>
                      <a:pt x="1298" y="1051"/>
                    </a:lnTo>
                    <a:lnTo>
                      <a:pt x="1209" y="1023"/>
                    </a:lnTo>
                    <a:lnTo>
                      <a:pt x="1115" y="1107"/>
                    </a:lnTo>
                    <a:lnTo>
                      <a:pt x="1115" y="1226"/>
                    </a:lnTo>
                    <a:lnTo>
                      <a:pt x="1433" y="1515"/>
                    </a:lnTo>
                    <a:lnTo>
                      <a:pt x="1414" y="1690"/>
                    </a:lnTo>
                    <a:lnTo>
                      <a:pt x="1209" y="1750"/>
                    </a:lnTo>
                    <a:lnTo>
                      <a:pt x="1182" y="2213"/>
                    </a:lnTo>
                    <a:lnTo>
                      <a:pt x="1028" y="2243"/>
                    </a:lnTo>
                    <a:lnTo>
                      <a:pt x="682" y="2303"/>
                    </a:lnTo>
                    <a:lnTo>
                      <a:pt x="478" y="2274"/>
                    </a:lnTo>
                    <a:lnTo>
                      <a:pt x="315" y="2243"/>
                    </a:lnTo>
                    <a:lnTo>
                      <a:pt x="180" y="2213"/>
                    </a:lnTo>
                    <a:lnTo>
                      <a:pt x="227" y="1864"/>
                    </a:lnTo>
                    <a:lnTo>
                      <a:pt x="0" y="1690"/>
                    </a:lnTo>
                    <a:lnTo>
                      <a:pt x="251" y="1282"/>
                    </a:lnTo>
                    <a:lnTo>
                      <a:pt x="364" y="992"/>
                    </a:lnTo>
                    <a:lnTo>
                      <a:pt x="410" y="698"/>
                    </a:lnTo>
                    <a:lnTo>
                      <a:pt x="315" y="553"/>
                    </a:lnTo>
                    <a:lnTo>
                      <a:pt x="43" y="292"/>
                    </a:lnTo>
                    <a:lnTo>
                      <a:pt x="27" y="34"/>
                    </a:lnTo>
                    <a:lnTo>
                      <a:pt x="384" y="3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5" name="Freeform 123"/>
              <p:cNvSpPr>
                <a:spLocks/>
              </p:cNvSpPr>
              <p:nvPr/>
            </p:nvSpPr>
            <p:spPr bwMode="auto">
              <a:xfrm>
                <a:off x="4420" y="1679"/>
                <a:ext cx="661" cy="675"/>
              </a:xfrm>
              <a:custGeom>
                <a:avLst/>
                <a:gdLst>
                  <a:gd name="T0" fmla="*/ 0 w 3306"/>
                  <a:gd name="T1" fmla="*/ 0 h 3377"/>
                  <a:gd name="T2" fmla="*/ 0 w 3306"/>
                  <a:gd name="T3" fmla="*/ 0 h 3377"/>
                  <a:gd name="T4" fmla="*/ 0 w 3306"/>
                  <a:gd name="T5" fmla="*/ 0 h 3377"/>
                  <a:gd name="T6" fmla="*/ 0 w 3306"/>
                  <a:gd name="T7" fmla="*/ 0 h 3377"/>
                  <a:gd name="T8" fmla="*/ 0 w 3306"/>
                  <a:gd name="T9" fmla="*/ 0 h 3377"/>
                  <a:gd name="T10" fmla="*/ 0 w 3306"/>
                  <a:gd name="T11" fmla="*/ 0 h 3377"/>
                  <a:gd name="T12" fmla="*/ 0 w 3306"/>
                  <a:gd name="T13" fmla="*/ 0 h 3377"/>
                  <a:gd name="T14" fmla="*/ 0 w 3306"/>
                  <a:gd name="T15" fmla="*/ 0 h 3377"/>
                  <a:gd name="T16" fmla="*/ 0 w 3306"/>
                  <a:gd name="T17" fmla="*/ 0 h 3377"/>
                  <a:gd name="T18" fmla="*/ 0 w 3306"/>
                  <a:gd name="T19" fmla="*/ 0 h 3377"/>
                  <a:gd name="T20" fmla="*/ 0 w 3306"/>
                  <a:gd name="T21" fmla="*/ 0 h 3377"/>
                  <a:gd name="T22" fmla="*/ 0 w 3306"/>
                  <a:gd name="T23" fmla="*/ 0 h 3377"/>
                  <a:gd name="T24" fmla="*/ 0 w 3306"/>
                  <a:gd name="T25" fmla="*/ 0 h 3377"/>
                  <a:gd name="T26" fmla="*/ 0 w 3306"/>
                  <a:gd name="T27" fmla="*/ 0 h 3377"/>
                  <a:gd name="T28" fmla="*/ 0 w 3306"/>
                  <a:gd name="T29" fmla="*/ 0 h 3377"/>
                  <a:gd name="T30" fmla="*/ 0 w 3306"/>
                  <a:gd name="T31" fmla="*/ 0 h 3377"/>
                  <a:gd name="T32" fmla="*/ 0 w 3306"/>
                  <a:gd name="T33" fmla="*/ 0 h 3377"/>
                  <a:gd name="T34" fmla="*/ 0 w 3306"/>
                  <a:gd name="T35" fmla="*/ 0 h 3377"/>
                  <a:gd name="T36" fmla="*/ 0 w 3306"/>
                  <a:gd name="T37" fmla="*/ 0 h 3377"/>
                  <a:gd name="T38" fmla="*/ 0 w 3306"/>
                  <a:gd name="T39" fmla="*/ 0 h 3377"/>
                  <a:gd name="T40" fmla="*/ 0 w 3306"/>
                  <a:gd name="T41" fmla="*/ 0 h 3377"/>
                  <a:gd name="T42" fmla="*/ 0 w 3306"/>
                  <a:gd name="T43" fmla="*/ 0 h 3377"/>
                  <a:gd name="T44" fmla="*/ 0 w 3306"/>
                  <a:gd name="T45" fmla="*/ 0 h 3377"/>
                  <a:gd name="T46" fmla="*/ 0 w 3306"/>
                  <a:gd name="T47" fmla="*/ 0 h 3377"/>
                  <a:gd name="T48" fmla="*/ 0 w 3306"/>
                  <a:gd name="T49" fmla="*/ 0 h 3377"/>
                  <a:gd name="T50" fmla="*/ 0 w 3306"/>
                  <a:gd name="T51" fmla="*/ 0 h 3377"/>
                  <a:gd name="T52" fmla="*/ 0 w 3306"/>
                  <a:gd name="T53" fmla="*/ 0 h 3377"/>
                  <a:gd name="T54" fmla="*/ 0 w 3306"/>
                  <a:gd name="T55" fmla="*/ 0 h 3377"/>
                  <a:gd name="T56" fmla="*/ 0 w 3306"/>
                  <a:gd name="T57" fmla="*/ 0 h 3377"/>
                  <a:gd name="T58" fmla="*/ 0 w 3306"/>
                  <a:gd name="T59" fmla="*/ 0 h 3377"/>
                  <a:gd name="T60" fmla="*/ 0 w 3306"/>
                  <a:gd name="T61" fmla="*/ 0 h 3377"/>
                  <a:gd name="T62" fmla="*/ 0 w 3306"/>
                  <a:gd name="T63" fmla="*/ 0 h 3377"/>
                  <a:gd name="T64" fmla="*/ 0 w 3306"/>
                  <a:gd name="T65" fmla="*/ 0 h 3377"/>
                  <a:gd name="T66" fmla="*/ 0 w 3306"/>
                  <a:gd name="T67" fmla="*/ 0 h 3377"/>
                  <a:gd name="T68" fmla="*/ 0 w 3306"/>
                  <a:gd name="T69" fmla="*/ 0 h 3377"/>
                  <a:gd name="T70" fmla="*/ 0 w 3306"/>
                  <a:gd name="T71" fmla="*/ 0 h 3377"/>
                  <a:gd name="T72" fmla="*/ 0 w 3306"/>
                  <a:gd name="T73" fmla="*/ 0 h 3377"/>
                  <a:gd name="T74" fmla="*/ 0 w 3306"/>
                  <a:gd name="T75" fmla="*/ 0 h 3377"/>
                  <a:gd name="T76" fmla="*/ 0 w 3306"/>
                  <a:gd name="T77" fmla="*/ 0 h 3377"/>
                  <a:gd name="T78" fmla="*/ 0 w 3306"/>
                  <a:gd name="T79" fmla="*/ 0 h 337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306"/>
                  <a:gd name="T121" fmla="*/ 0 h 3377"/>
                  <a:gd name="T122" fmla="*/ 3306 w 3306"/>
                  <a:gd name="T123" fmla="*/ 3377 h 337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306" h="3377">
                    <a:moveTo>
                      <a:pt x="456" y="2274"/>
                    </a:moveTo>
                    <a:lnTo>
                      <a:pt x="456" y="2532"/>
                    </a:lnTo>
                    <a:lnTo>
                      <a:pt x="413" y="2793"/>
                    </a:lnTo>
                    <a:lnTo>
                      <a:pt x="341" y="3032"/>
                    </a:lnTo>
                    <a:lnTo>
                      <a:pt x="204" y="3291"/>
                    </a:lnTo>
                    <a:lnTo>
                      <a:pt x="88" y="3347"/>
                    </a:lnTo>
                    <a:lnTo>
                      <a:pt x="273" y="3172"/>
                    </a:lnTo>
                    <a:lnTo>
                      <a:pt x="0" y="3291"/>
                    </a:lnTo>
                    <a:lnTo>
                      <a:pt x="298" y="3085"/>
                    </a:lnTo>
                    <a:lnTo>
                      <a:pt x="436" y="2560"/>
                    </a:lnTo>
                    <a:lnTo>
                      <a:pt x="482" y="2274"/>
                    </a:lnTo>
                    <a:lnTo>
                      <a:pt x="341" y="2330"/>
                    </a:lnTo>
                    <a:lnTo>
                      <a:pt x="593" y="2156"/>
                    </a:lnTo>
                    <a:lnTo>
                      <a:pt x="1118" y="1920"/>
                    </a:lnTo>
                    <a:lnTo>
                      <a:pt x="1731" y="1692"/>
                    </a:lnTo>
                    <a:lnTo>
                      <a:pt x="2210" y="1600"/>
                    </a:lnTo>
                    <a:lnTo>
                      <a:pt x="2304" y="1600"/>
                    </a:lnTo>
                    <a:lnTo>
                      <a:pt x="2210" y="1486"/>
                    </a:lnTo>
                    <a:lnTo>
                      <a:pt x="2372" y="1600"/>
                    </a:lnTo>
                    <a:lnTo>
                      <a:pt x="2556" y="1800"/>
                    </a:lnTo>
                    <a:lnTo>
                      <a:pt x="2779" y="2185"/>
                    </a:lnTo>
                    <a:lnTo>
                      <a:pt x="2943" y="2532"/>
                    </a:lnTo>
                    <a:lnTo>
                      <a:pt x="3056" y="2828"/>
                    </a:lnTo>
                    <a:lnTo>
                      <a:pt x="3056" y="2274"/>
                    </a:lnTo>
                    <a:lnTo>
                      <a:pt x="3012" y="1655"/>
                    </a:lnTo>
                    <a:lnTo>
                      <a:pt x="2897" y="1078"/>
                    </a:lnTo>
                    <a:lnTo>
                      <a:pt x="2741" y="638"/>
                    </a:lnTo>
                    <a:lnTo>
                      <a:pt x="2578" y="290"/>
                    </a:lnTo>
                    <a:lnTo>
                      <a:pt x="2393" y="29"/>
                    </a:lnTo>
                    <a:lnTo>
                      <a:pt x="2741" y="408"/>
                    </a:lnTo>
                    <a:lnTo>
                      <a:pt x="2829" y="258"/>
                    </a:lnTo>
                    <a:lnTo>
                      <a:pt x="2992" y="694"/>
                    </a:lnTo>
                    <a:lnTo>
                      <a:pt x="3081" y="1541"/>
                    </a:lnTo>
                    <a:lnTo>
                      <a:pt x="3035" y="435"/>
                    </a:lnTo>
                    <a:lnTo>
                      <a:pt x="2961" y="110"/>
                    </a:lnTo>
                    <a:lnTo>
                      <a:pt x="2850" y="258"/>
                    </a:lnTo>
                    <a:lnTo>
                      <a:pt x="2992" y="0"/>
                    </a:lnTo>
                    <a:lnTo>
                      <a:pt x="3128" y="379"/>
                    </a:lnTo>
                    <a:lnTo>
                      <a:pt x="3281" y="234"/>
                    </a:lnTo>
                    <a:lnTo>
                      <a:pt x="3306" y="962"/>
                    </a:lnTo>
                    <a:lnTo>
                      <a:pt x="3259" y="1486"/>
                    </a:lnTo>
                    <a:lnTo>
                      <a:pt x="3238" y="2036"/>
                    </a:lnTo>
                    <a:lnTo>
                      <a:pt x="3238" y="2475"/>
                    </a:lnTo>
                    <a:lnTo>
                      <a:pt x="3238" y="2793"/>
                    </a:lnTo>
                    <a:lnTo>
                      <a:pt x="3238" y="2997"/>
                    </a:lnTo>
                    <a:lnTo>
                      <a:pt x="3259" y="3032"/>
                    </a:lnTo>
                    <a:lnTo>
                      <a:pt x="3128" y="3058"/>
                    </a:lnTo>
                    <a:lnTo>
                      <a:pt x="2876" y="3116"/>
                    </a:lnTo>
                    <a:lnTo>
                      <a:pt x="2578" y="3207"/>
                    </a:lnTo>
                    <a:lnTo>
                      <a:pt x="2074" y="3377"/>
                    </a:lnTo>
                    <a:lnTo>
                      <a:pt x="3056" y="2997"/>
                    </a:lnTo>
                    <a:lnTo>
                      <a:pt x="2876" y="2709"/>
                    </a:lnTo>
                    <a:lnTo>
                      <a:pt x="2741" y="2415"/>
                    </a:lnTo>
                    <a:lnTo>
                      <a:pt x="2646" y="2185"/>
                    </a:lnTo>
                    <a:lnTo>
                      <a:pt x="2532" y="1950"/>
                    </a:lnTo>
                    <a:lnTo>
                      <a:pt x="2829" y="2475"/>
                    </a:lnTo>
                    <a:lnTo>
                      <a:pt x="2646" y="1950"/>
                    </a:lnTo>
                    <a:lnTo>
                      <a:pt x="2393" y="1655"/>
                    </a:lnTo>
                    <a:lnTo>
                      <a:pt x="1890" y="1692"/>
                    </a:lnTo>
                    <a:lnTo>
                      <a:pt x="888" y="2036"/>
                    </a:lnTo>
                    <a:lnTo>
                      <a:pt x="688" y="2185"/>
                    </a:lnTo>
                    <a:lnTo>
                      <a:pt x="981" y="2095"/>
                    </a:lnTo>
                    <a:lnTo>
                      <a:pt x="1207" y="2156"/>
                    </a:lnTo>
                    <a:lnTo>
                      <a:pt x="1368" y="2240"/>
                    </a:lnTo>
                    <a:lnTo>
                      <a:pt x="1165" y="2185"/>
                    </a:lnTo>
                    <a:lnTo>
                      <a:pt x="1002" y="2185"/>
                    </a:lnTo>
                    <a:lnTo>
                      <a:pt x="820" y="2185"/>
                    </a:lnTo>
                    <a:lnTo>
                      <a:pt x="1118" y="2274"/>
                    </a:lnTo>
                    <a:lnTo>
                      <a:pt x="1275" y="2359"/>
                    </a:lnTo>
                    <a:lnTo>
                      <a:pt x="1368" y="2475"/>
                    </a:lnTo>
                    <a:lnTo>
                      <a:pt x="1392" y="2560"/>
                    </a:lnTo>
                    <a:lnTo>
                      <a:pt x="1207" y="2448"/>
                    </a:lnTo>
                    <a:lnTo>
                      <a:pt x="981" y="2330"/>
                    </a:lnTo>
                    <a:lnTo>
                      <a:pt x="797" y="2299"/>
                    </a:lnTo>
                    <a:lnTo>
                      <a:pt x="756" y="2274"/>
                    </a:lnTo>
                    <a:lnTo>
                      <a:pt x="341" y="3172"/>
                    </a:lnTo>
                    <a:lnTo>
                      <a:pt x="688" y="2274"/>
                    </a:lnTo>
                    <a:lnTo>
                      <a:pt x="572" y="2274"/>
                    </a:lnTo>
                    <a:lnTo>
                      <a:pt x="482" y="2618"/>
                    </a:lnTo>
                    <a:lnTo>
                      <a:pt x="456" y="227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6" name="Freeform 124"/>
              <p:cNvSpPr>
                <a:spLocks/>
              </p:cNvSpPr>
              <p:nvPr/>
            </p:nvSpPr>
            <p:spPr bwMode="auto">
              <a:xfrm>
                <a:off x="4516" y="2034"/>
                <a:ext cx="442" cy="244"/>
              </a:xfrm>
              <a:custGeom>
                <a:avLst/>
                <a:gdLst>
                  <a:gd name="T0" fmla="*/ 0 w 2210"/>
                  <a:gd name="T1" fmla="*/ 0 h 1221"/>
                  <a:gd name="T2" fmla="*/ 0 w 2210"/>
                  <a:gd name="T3" fmla="*/ 0 h 1221"/>
                  <a:gd name="T4" fmla="*/ 0 w 2210"/>
                  <a:gd name="T5" fmla="*/ 0 h 1221"/>
                  <a:gd name="T6" fmla="*/ 0 w 2210"/>
                  <a:gd name="T7" fmla="*/ 0 h 1221"/>
                  <a:gd name="T8" fmla="*/ 0 w 2210"/>
                  <a:gd name="T9" fmla="*/ 0 h 1221"/>
                  <a:gd name="T10" fmla="*/ 0 w 2210"/>
                  <a:gd name="T11" fmla="*/ 0 h 1221"/>
                  <a:gd name="T12" fmla="*/ 0 w 2210"/>
                  <a:gd name="T13" fmla="*/ 0 h 1221"/>
                  <a:gd name="T14" fmla="*/ 0 w 2210"/>
                  <a:gd name="T15" fmla="*/ 0 h 1221"/>
                  <a:gd name="T16" fmla="*/ 0 w 2210"/>
                  <a:gd name="T17" fmla="*/ 0 h 1221"/>
                  <a:gd name="T18" fmla="*/ 0 w 2210"/>
                  <a:gd name="T19" fmla="*/ 0 h 1221"/>
                  <a:gd name="T20" fmla="*/ 0 w 2210"/>
                  <a:gd name="T21" fmla="*/ 0 h 1221"/>
                  <a:gd name="T22" fmla="*/ 0 w 2210"/>
                  <a:gd name="T23" fmla="*/ 0 h 1221"/>
                  <a:gd name="T24" fmla="*/ 0 w 2210"/>
                  <a:gd name="T25" fmla="*/ 0 h 1221"/>
                  <a:gd name="T26" fmla="*/ 0 w 2210"/>
                  <a:gd name="T27" fmla="*/ 0 h 1221"/>
                  <a:gd name="T28" fmla="*/ 0 w 2210"/>
                  <a:gd name="T29" fmla="*/ 0 h 1221"/>
                  <a:gd name="T30" fmla="*/ 0 w 2210"/>
                  <a:gd name="T31" fmla="*/ 0 h 1221"/>
                  <a:gd name="T32" fmla="*/ 0 w 2210"/>
                  <a:gd name="T33" fmla="*/ 0 h 1221"/>
                  <a:gd name="T34" fmla="*/ 0 w 2210"/>
                  <a:gd name="T35" fmla="*/ 0 h 1221"/>
                  <a:gd name="T36" fmla="*/ 0 w 2210"/>
                  <a:gd name="T37" fmla="*/ 0 h 1221"/>
                  <a:gd name="T38" fmla="*/ 0 w 2210"/>
                  <a:gd name="T39" fmla="*/ 0 h 1221"/>
                  <a:gd name="T40" fmla="*/ 0 w 2210"/>
                  <a:gd name="T41" fmla="*/ 0 h 1221"/>
                  <a:gd name="T42" fmla="*/ 0 w 2210"/>
                  <a:gd name="T43" fmla="*/ 0 h 1221"/>
                  <a:gd name="T44" fmla="*/ 0 w 2210"/>
                  <a:gd name="T45" fmla="*/ 0 h 12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210"/>
                  <a:gd name="T70" fmla="*/ 0 h 1221"/>
                  <a:gd name="T71" fmla="*/ 2210 w 2210"/>
                  <a:gd name="T72" fmla="*/ 1221 h 12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210" h="1221">
                    <a:moveTo>
                      <a:pt x="1911" y="0"/>
                    </a:moveTo>
                    <a:lnTo>
                      <a:pt x="1644" y="144"/>
                    </a:lnTo>
                    <a:lnTo>
                      <a:pt x="1459" y="230"/>
                    </a:lnTo>
                    <a:lnTo>
                      <a:pt x="1203" y="464"/>
                    </a:lnTo>
                    <a:lnTo>
                      <a:pt x="1026" y="672"/>
                    </a:lnTo>
                    <a:lnTo>
                      <a:pt x="978" y="727"/>
                    </a:lnTo>
                    <a:lnTo>
                      <a:pt x="910" y="901"/>
                    </a:lnTo>
                    <a:lnTo>
                      <a:pt x="636" y="699"/>
                    </a:lnTo>
                    <a:lnTo>
                      <a:pt x="338" y="554"/>
                    </a:lnTo>
                    <a:lnTo>
                      <a:pt x="0" y="1221"/>
                    </a:lnTo>
                    <a:lnTo>
                      <a:pt x="183" y="1076"/>
                    </a:lnTo>
                    <a:lnTo>
                      <a:pt x="363" y="933"/>
                    </a:lnTo>
                    <a:lnTo>
                      <a:pt x="499" y="842"/>
                    </a:lnTo>
                    <a:lnTo>
                      <a:pt x="588" y="962"/>
                    </a:lnTo>
                    <a:lnTo>
                      <a:pt x="862" y="1192"/>
                    </a:lnTo>
                    <a:lnTo>
                      <a:pt x="1072" y="901"/>
                    </a:lnTo>
                    <a:lnTo>
                      <a:pt x="1249" y="672"/>
                    </a:lnTo>
                    <a:lnTo>
                      <a:pt x="1524" y="409"/>
                    </a:lnTo>
                    <a:lnTo>
                      <a:pt x="1844" y="203"/>
                    </a:lnTo>
                    <a:lnTo>
                      <a:pt x="1958" y="260"/>
                    </a:lnTo>
                    <a:lnTo>
                      <a:pt x="2210" y="583"/>
                    </a:lnTo>
                    <a:lnTo>
                      <a:pt x="1937" y="114"/>
                    </a:lnTo>
                    <a:lnTo>
                      <a:pt x="1911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7" name="Freeform 125"/>
              <p:cNvSpPr>
                <a:spLocks/>
              </p:cNvSpPr>
              <p:nvPr/>
            </p:nvSpPr>
            <p:spPr bwMode="auto">
              <a:xfrm>
                <a:off x="4731" y="1701"/>
                <a:ext cx="167" cy="322"/>
              </a:xfrm>
              <a:custGeom>
                <a:avLst/>
                <a:gdLst>
                  <a:gd name="T0" fmla="*/ 0 w 839"/>
                  <a:gd name="T1" fmla="*/ 0 h 1610"/>
                  <a:gd name="T2" fmla="*/ 0 w 839"/>
                  <a:gd name="T3" fmla="*/ 0 h 1610"/>
                  <a:gd name="T4" fmla="*/ 0 w 839"/>
                  <a:gd name="T5" fmla="*/ 0 h 1610"/>
                  <a:gd name="T6" fmla="*/ 0 w 839"/>
                  <a:gd name="T7" fmla="*/ 0 h 1610"/>
                  <a:gd name="T8" fmla="*/ 0 w 839"/>
                  <a:gd name="T9" fmla="*/ 0 h 1610"/>
                  <a:gd name="T10" fmla="*/ 0 w 839"/>
                  <a:gd name="T11" fmla="*/ 0 h 1610"/>
                  <a:gd name="T12" fmla="*/ 0 w 839"/>
                  <a:gd name="T13" fmla="*/ 0 h 1610"/>
                  <a:gd name="T14" fmla="*/ 0 w 839"/>
                  <a:gd name="T15" fmla="*/ 0 h 1610"/>
                  <a:gd name="T16" fmla="*/ 0 w 839"/>
                  <a:gd name="T17" fmla="*/ 0 h 1610"/>
                  <a:gd name="T18" fmla="*/ 0 w 839"/>
                  <a:gd name="T19" fmla="*/ 0 h 1610"/>
                  <a:gd name="T20" fmla="*/ 0 w 839"/>
                  <a:gd name="T21" fmla="*/ 0 h 1610"/>
                  <a:gd name="T22" fmla="*/ 0 w 839"/>
                  <a:gd name="T23" fmla="*/ 0 h 1610"/>
                  <a:gd name="T24" fmla="*/ 0 w 839"/>
                  <a:gd name="T25" fmla="*/ 0 h 1610"/>
                  <a:gd name="T26" fmla="*/ 0 w 839"/>
                  <a:gd name="T27" fmla="*/ 0 h 1610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839"/>
                  <a:gd name="T43" fmla="*/ 0 h 1610"/>
                  <a:gd name="T44" fmla="*/ 839 w 839"/>
                  <a:gd name="T45" fmla="*/ 1610 h 1610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839" h="1610">
                    <a:moveTo>
                      <a:pt x="818" y="0"/>
                    </a:moveTo>
                    <a:lnTo>
                      <a:pt x="772" y="325"/>
                    </a:lnTo>
                    <a:lnTo>
                      <a:pt x="726" y="617"/>
                    </a:lnTo>
                    <a:lnTo>
                      <a:pt x="572" y="878"/>
                    </a:lnTo>
                    <a:lnTo>
                      <a:pt x="363" y="1170"/>
                    </a:lnTo>
                    <a:lnTo>
                      <a:pt x="157" y="1405"/>
                    </a:lnTo>
                    <a:lnTo>
                      <a:pt x="0" y="1610"/>
                    </a:lnTo>
                    <a:lnTo>
                      <a:pt x="90" y="1582"/>
                    </a:lnTo>
                    <a:lnTo>
                      <a:pt x="336" y="1257"/>
                    </a:lnTo>
                    <a:lnTo>
                      <a:pt x="615" y="878"/>
                    </a:lnTo>
                    <a:lnTo>
                      <a:pt x="772" y="498"/>
                    </a:lnTo>
                    <a:lnTo>
                      <a:pt x="818" y="208"/>
                    </a:lnTo>
                    <a:lnTo>
                      <a:pt x="839" y="94"/>
                    </a:lnTo>
                    <a:lnTo>
                      <a:pt x="818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8" name="Freeform 126"/>
              <p:cNvSpPr>
                <a:spLocks/>
              </p:cNvSpPr>
              <p:nvPr/>
            </p:nvSpPr>
            <p:spPr bwMode="auto">
              <a:xfrm>
                <a:off x="3928" y="1853"/>
                <a:ext cx="223" cy="316"/>
              </a:xfrm>
              <a:custGeom>
                <a:avLst/>
                <a:gdLst>
                  <a:gd name="T0" fmla="*/ 0 w 1113"/>
                  <a:gd name="T1" fmla="*/ 0 h 1579"/>
                  <a:gd name="T2" fmla="*/ 0 w 1113"/>
                  <a:gd name="T3" fmla="*/ 0 h 1579"/>
                  <a:gd name="T4" fmla="*/ 0 w 1113"/>
                  <a:gd name="T5" fmla="*/ 0 h 1579"/>
                  <a:gd name="T6" fmla="*/ 0 w 1113"/>
                  <a:gd name="T7" fmla="*/ 0 h 1579"/>
                  <a:gd name="T8" fmla="*/ 0 w 1113"/>
                  <a:gd name="T9" fmla="*/ 0 h 1579"/>
                  <a:gd name="T10" fmla="*/ 0 w 1113"/>
                  <a:gd name="T11" fmla="*/ 0 h 1579"/>
                  <a:gd name="T12" fmla="*/ 0 w 1113"/>
                  <a:gd name="T13" fmla="*/ 0 h 1579"/>
                  <a:gd name="T14" fmla="*/ 0 w 1113"/>
                  <a:gd name="T15" fmla="*/ 0 h 1579"/>
                  <a:gd name="T16" fmla="*/ 0 w 1113"/>
                  <a:gd name="T17" fmla="*/ 0 h 1579"/>
                  <a:gd name="T18" fmla="*/ 0 w 1113"/>
                  <a:gd name="T19" fmla="*/ 0 h 1579"/>
                  <a:gd name="T20" fmla="*/ 0 w 1113"/>
                  <a:gd name="T21" fmla="*/ 0 h 1579"/>
                  <a:gd name="T22" fmla="*/ 0 w 1113"/>
                  <a:gd name="T23" fmla="*/ 0 h 1579"/>
                  <a:gd name="T24" fmla="*/ 0 w 1113"/>
                  <a:gd name="T25" fmla="*/ 0 h 1579"/>
                  <a:gd name="T26" fmla="*/ 0 w 1113"/>
                  <a:gd name="T27" fmla="*/ 0 h 1579"/>
                  <a:gd name="T28" fmla="*/ 0 w 1113"/>
                  <a:gd name="T29" fmla="*/ 0 h 1579"/>
                  <a:gd name="T30" fmla="*/ 0 w 1113"/>
                  <a:gd name="T31" fmla="*/ 0 h 1579"/>
                  <a:gd name="T32" fmla="*/ 0 w 1113"/>
                  <a:gd name="T33" fmla="*/ 0 h 1579"/>
                  <a:gd name="T34" fmla="*/ 0 w 1113"/>
                  <a:gd name="T35" fmla="*/ 0 h 1579"/>
                  <a:gd name="T36" fmla="*/ 0 w 1113"/>
                  <a:gd name="T37" fmla="*/ 0 h 1579"/>
                  <a:gd name="T38" fmla="*/ 0 w 1113"/>
                  <a:gd name="T39" fmla="*/ 0 h 1579"/>
                  <a:gd name="T40" fmla="*/ 0 w 1113"/>
                  <a:gd name="T41" fmla="*/ 0 h 1579"/>
                  <a:gd name="T42" fmla="*/ 0 w 1113"/>
                  <a:gd name="T43" fmla="*/ 0 h 157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13"/>
                  <a:gd name="T67" fmla="*/ 0 h 1579"/>
                  <a:gd name="T68" fmla="*/ 1113 w 1113"/>
                  <a:gd name="T69" fmla="*/ 1579 h 157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13" h="1579">
                    <a:moveTo>
                      <a:pt x="43" y="323"/>
                    </a:moveTo>
                    <a:lnTo>
                      <a:pt x="43" y="701"/>
                    </a:lnTo>
                    <a:lnTo>
                      <a:pt x="159" y="996"/>
                    </a:lnTo>
                    <a:lnTo>
                      <a:pt x="319" y="1226"/>
                    </a:lnTo>
                    <a:lnTo>
                      <a:pt x="389" y="1371"/>
                    </a:lnTo>
                    <a:lnTo>
                      <a:pt x="340" y="1430"/>
                    </a:lnTo>
                    <a:lnTo>
                      <a:pt x="543" y="1490"/>
                    </a:lnTo>
                    <a:lnTo>
                      <a:pt x="795" y="1371"/>
                    </a:lnTo>
                    <a:lnTo>
                      <a:pt x="819" y="1490"/>
                    </a:lnTo>
                    <a:lnTo>
                      <a:pt x="1113" y="1371"/>
                    </a:lnTo>
                    <a:lnTo>
                      <a:pt x="773" y="1579"/>
                    </a:lnTo>
                    <a:lnTo>
                      <a:pt x="773" y="1430"/>
                    </a:lnTo>
                    <a:lnTo>
                      <a:pt x="572" y="1546"/>
                    </a:lnTo>
                    <a:lnTo>
                      <a:pt x="406" y="1516"/>
                    </a:lnTo>
                    <a:lnTo>
                      <a:pt x="273" y="1490"/>
                    </a:lnTo>
                    <a:lnTo>
                      <a:pt x="319" y="1371"/>
                    </a:lnTo>
                    <a:lnTo>
                      <a:pt x="227" y="1167"/>
                    </a:lnTo>
                    <a:lnTo>
                      <a:pt x="110" y="962"/>
                    </a:lnTo>
                    <a:lnTo>
                      <a:pt x="23" y="757"/>
                    </a:lnTo>
                    <a:lnTo>
                      <a:pt x="0" y="498"/>
                    </a:lnTo>
                    <a:lnTo>
                      <a:pt x="43" y="0"/>
                    </a:lnTo>
                    <a:lnTo>
                      <a:pt x="43" y="32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9" name="Freeform 127"/>
              <p:cNvSpPr>
                <a:spLocks/>
              </p:cNvSpPr>
              <p:nvPr/>
            </p:nvSpPr>
            <p:spPr bwMode="auto">
              <a:xfrm>
                <a:off x="4023" y="2034"/>
                <a:ext cx="50" cy="105"/>
              </a:xfrm>
              <a:custGeom>
                <a:avLst/>
                <a:gdLst>
                  <a:gd name="T0" fmla="*/ 0 w 252"/>
                  <a:gd name="T1" fmla="*/ 0 h 523"/>
                  <a:gd name="T2" fmla="*/ 0 w 252"/>
                  <a:gd name="T3" fmla="*/ 0 h 523"/>
                  <a:gd name="T4" fmla="*/ 0 w 252"/>
                  <a:gd name="T5" fmla="*/ 0 h 523"/>
                  <a:gd name="T6" fmla="*/ 0 w 252"/>
                  <a:gd name="T7" fmla="*/ 0 h 523"/>
                  <a:gd name="T8" fmla="*/ 0 w 252"/>
                  <a:gd name="T9" fmla="*/ 0 h 5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2"/>
                  <a:gd name="T16" fmla="*/ 0 h 523"/>
                  <a:gd name="T17" fmla="*/ 252 w 252"/>
                  <a:gd name="T18" fmla="*/ 523 h 5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2" h="523">
                    <a:moveTo>
                      <a:pt x="0" y="114"/>
                    </a:moveTo>
                    <a:lnTo>
                      <a:pt x="98" y="523"/>
                    </a:lnTo>
                    <a:lnTo>
                      <a:pt x="252" y="380"/>
                    </a:lnTo>
                    <a:lnTo>
                      <a:pt x="69" y="0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0" name="Freeform 128"/>
              <p:cNvSpPr>
                <a:spLocks/>
              </p:cNvSpPr>
              <p:nvPr/>
            </p:nvSpPr>
            <p:spPr bwMode="auto">
              <a:xfrm>
                <a:off x="4193" y="2576"/>
                <a:ext cx="86" cy="420"/>
              </a:xfrm>
              <a:custGeom>
                <a:avLst/>
                <a:gdLst>
                  <a:gd name="T0" fmla="*/ 0 w 427"/>
                  <a:gd name="T1" fmla="*/ 0 h 2104"/>
                  <a:gd name="T2" fmla="*/ 0 w 427"/>
                  <a:gd name="T3" fmla="*/ 0 h 2104"/>
                  <a:gd name="T4" fmla="*/ 0 w 427"/>
                  <a:gd name="T5" fmla="*/ 0 h 2104"/>
                  <a:gd name="T6" fmla="*/ 0 w 427"/>
                  <a:gd name="T7" fmla="*/ 0 h 2104"/>
                  <a:gd name="T8" fmla="*/ 0 w 427"/>
                  <a:gd name="T9" fmla="*/ 0 h 2104"/>
                  <a:gd name="T10" fmla="*/ 0 w 427"/>
                  <a:gd name="T11" fmla="*/ 0 h 2104"/>
                  <a:gd name="T12" fmla="*/ 0 w 427"/>
                  <a:gd name="T13" fmla="*/ 0 h 2104"/>
                  <a:gd name="T14" fmla="*/ 0 w 427"/>
                  <a:gd name="T15" fmla="*/ 0 h 2104"/>
                  <a:gd name="T16" fmla="*/ 0 w 427"/>
                  <a:gd name="T17" fmla="*/ 0 h 2104"/>
                  <a:gd name="T18" fmla="*/ 0 w 427"/>
                  <a:gd name="T19" fmla="*/ 0 h 2104"/>
                  <a:gd name="T20" fmla="*/ 0 w 427"/>
                  <a:gd name="T21" fmla="*/ 0 h 2104"/>
                  <a:gd name="T22" fmla="*/ 0 w 427"/>
                  <a:gd name="T23" fmla="*/ 0 h 2104"/>
                  <a:gd name="T24" fmla="*/ 0 w 427"/>
                  <a:gd name="T25" fmla="*/ 0 h 2104"/>
                  <a:gd name="T26" fmla="*/ 0 w 427"/>
                  <a:gd name="T27" fmla="*/ 0 h 2104"/>
                  <a:gd name="T28" fmla="*/ 0 w 427"/>
                  <a:gd name="T29" fmla="*/ 0 h 2104"/>
                  <a:gd name="T30" fmla="*/ 0 w 427"/>
                  <a:gd name="T31" fmla="*/ 0 h 2104"/>
                  <a:gd name="T32" fmla="*/ 0 w 427"/>
                  <a:gd name="T33" fmla="*/ 0 h 2104"/>
                  <a:gd name="T34" fmla="*/ 0 w 427"/>
                  <a:gd name="T35" fmla="*/ 0 h 2104"/>
                  <a:gd name="T36" fmla="*/ 0 w 427"/>
                  <a:gd name="T37" fmla="*/ 0 h 2104"/>
                  <a:gd name="T38" fmla="*/ 0 w 427"/>
                  <a:gd name="T39" fmla="*/ 0 h 2104"/>
                  <a:gd name="T40" fmla="*/ 0 w 427"/>
                  <a:gd name="T41" fmla="*/ 0 h 2104"/>
                  <a:gd name="T42" fmla="*/ 0 w 427"/>
                  <a:gd name="T43" fmla="*/ 0 h 2104"/>
                  <a:gd name="T44" fmla="*/ 0 w 427"/>
                  <a:gd name="T45" fmla="*/ 0 h 2104"/>
                  <a:gd name="T46" fmla="*/ 0 w 427"/>
                  <a:gd name="T47" fmla="*/ 0 h 2104"/>
                  <a:gd name="T48" fmla="*/ 0 w 427"/>
                  <a:gd name="T49" fmla="*/ 0 h 2104"/>
                  <a:gd name="T50" fmla="*/ 0 w 427"/>
                  <a:gd name="T51" fmla="*/ 0 h 210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27"/>
                  <a:gd name="T79" fmla="*/ 0 h 2104"/>
                  <a:gd name="T80" fmla="*/ 427 w 427"/>
                  <a:gd name="T81" fmla="*/ 2104 h 210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27" h="2104">
                    <a:moveTo>
                      <a:pt x="85" y="0"/>
                    </a:moveTo>
                    <a:lnTo>
                      <a:pt x="85" y="176"/>
                    </a:lnTo>
                    <a:lnTo>
                      <a:pt x="85" y="294"/>
                    </a:lnTo>
                    <a:lnTo>
                      <a:pt x="14" y="469"/>
                    </a:lnTo>
                    <a:lnTo>
                      <a:pt x="0" y="590"/>
                    </a:lnTo>
                    <a:lnTo>
                      <a:pt x="9" y="776"/>
                    </a:lnTo>
                    <a:lnTo>
                      <a:pt x="107" y="1252"/>
                    </a:lnTo>
                    <a:lnTo>
                      <a:pt x="134" y="1547"/>
                    </a:lnTo>
                    <a:lnTo>
                      <a:pt x="107" y="1806"/>
                    </a:lnTo>
                    <a:lnTo>
                      <a:pt x="70" y="1983"/>
                    </a:lnTo>
                    <a:lnTo>
                      <a:pt x="185" y="2006"/>
                    </a:lnTo>
                    <a:lnTo>
                      <a:pt x="39" y="2029"/>
                    </a:lnTo>
                    <a:lnTo>
                      <a:pt x="185" y="2104"/>
                    </a:lnTo>
                    <a:lnTo>
                      <a:pt x="264" y="2040"/>
                    </a:lnTo>
                    <a:lnTo>
                      <a:pt x="223" y="1904"/>
                    </a:lnTo>
                    <a:lnTo>
                      <a:pt x="218" y="1752"/>
                    </a:lnTo>
                    <a:lnTo>
                      <a:pt x="218" y="1662"/>
                    </a:lnTo>
                    <a:lnTo>
                      <a:pt x="198" y="1519"/>
                    </a:lnTo>
                    <a:lnTo>
                      <a:pt x="198" y="1342"/>
                    </a:lnTo>
                    <a:lnTo>
                      <a:pt x="235" y="1013"/>
                    </a:lnTo>
                    <a:lnTo>
                      <a:pt x="273" y="736"/>
                    </a:lnTo>
                    <a:lnTo>
                      <a:pt x="325" y="477"/>
                    </a:lnTo>
                    <a:lnTo>
                      <a:pt x="312" y="320"/>
                    </a:lnTo>
                    <a:lnTo>
                      <a:pt x="380" y="145"/>
                    </a:lnTo>
                    <a:lnTo>
                      <a:pt x="427" y="31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1" name="Freeform 129"/>
              <p:cNvSpPr>
                <a:spLocks/>
              </p:cNvSpPr>
              <p:nvPr/>
            </p:nvSpPr>
            <p:spPr bwMode="auto">
              <a:xfrm>
                <a:off x="4319" y="2570"/>
                <a:ext cx="163" cy="356"/>
              </a:xfrm>
              <a:custGeom>
                <a:avLst/>
                <a:gdLst>
                  <a:gd name="T0" fmla="*/ 0 w 816"/>
                  <a:gd name="T1" fmla="*/ 0 h 1782"/>
                  <a:gd name="T2" fmla="*/ 0 w 816"/>
                  <a:gd name="T3" fmla="*/ 0 h 1782"/>
                  <a:gd name="T4" fmla="*/ 0 w 816"/>
                  <a:gd name="T5" fmla="*/ 0 h 1782"/>
                  <a:gd name="T6" fmla="*/ 0 w 816"/>
                  <a:gd name="T7" fmla="*/ 0 h 1782"/>
                  <a:gd name="T8" fmla="*/ 0 w 816"/>
                  <a:gd name="T9" fmla="*/ 0 h 1782"/>
                  <a:gd name="T10" fmla="*/ 0 w 816"/>
                  <a:gd name="T11" fmla="*/ 0 h 1782"/>
                  <a:gd name="T12" fmla="*/ 0 w 816"/>
                  <a:gd name="T13" fmla="*/ 0 h 1782"/>
                  <a:gd name="T14" fmla="*/ 0 w 816"/>
                  <a:gd name="T15" fmla="*/ 0 h 1782"/>
                  <a:gd name="T16" fmla="*/ 0 w 816"/>
                  <a:gd name="T17" fmla="*/ 0 h 1782"/>
                  <a:gd name="T18" fmla="*/ 0 w 816"/>
                  <a:gd name="T19" fmla="*/ 0 h 1782"/>
                  <a:gd name="T20" fmla="*/ 0 w 816"/>
                  <a:gd name="T21" fmla="*/ 0 h 1782"/>
                  <a:gd name="T22" fmla="*/ 0 w 816"/>
                  <a:gd name="T23" fmla="*/ 0 h 1782"/>
                  <a:gd name="T24" fmla="*/ 0 w 816"/>
                  <a:gd name="T25" fmla="*/ 0 h 1782"/>
                  <a:gd name="T26" fmla="*/ 0 w 816"/>
                  <a:gd name="T27" fmla="*/ 0 h 1782"/>
                  <a:gd name="T28" fmla="*/ 0 w 816"/>
                  <a:gd name="T29" fmla="*/ 0 h 1782"/>
                  <a:gd name="T30" fmla="*/ 0 w 816"/>
                  <a:gd name="T31" fmla="*/ 0 h 1782"/>
                  <a:gd name="T32" fmla="*/ 0 w 816"/>
                  <a:gd name="T33" fmla="*/ 0 h 1782"/>
                  <a:gd name="T34" fmla="*/ 0 w 816"/>
                  <a:gd name="T35" fmla="*/ 0 h 1782"/>
                  <a:gd name="T36" fmla="*/ 0 w 816"/>
                  <a:gd name="T37" fmla="*/ 0 h 1782"/>
                  <a:gd name="T38" fmla="*/ 0 w 816"/>
                  <a:gd name="T39" fmla="*/ 0 h 1782"/>
                  <a:gd name="T40" fmla="*/ 0 w 816"/>
                  <a:gd name="T41" fmla="*/ 0 h 1782"/>
                  <a:gd name="T42" fmla="*/ 0 w 816"/>
                  <a:gd name="T43" fmla="*/ 0 h 1782"/>
                  <a:gd name="T44" fmla="*/ 0 w 816"/>
                  <a:gd name="T45" fmla="*/ 0 h 1782"/>
                  <a:gd name="T46" fmla="*/ 0 w 816"/>
                  <a:gd name="T47" fmla="*/ 0 h 1782"/>
                  <a:gd name="T48" fmla="*/ 0 w 816"/>
                  <a:gd name="T49" fmla="*/ 0 h 1782"/>
                  <a:gd name="T50" fmla="*/ 0 w 816"/>
                  <a:gd name="T51" fmla="*/ 0 h 1782"/>
                  <a:gd name="T52" fmla="*/ 0 w 816"/>
                  <a:gd name="T53" fmla="*/ 0 h 1782"/>
                  <a:gd name="T54" fmla="*/ 0 w 816"/>
                  <a:gd name="T55" fmla="*/ 0 h 1782"/>
                  <a:gd name="T56" fmla="*/ 0 w 816"/>
                  <a:gd name="T57" fmla="*/ 0 h 1782"/>
                  <a:gd name="T58" fmla="*/ 0 w 816"/>
                  <a:gd name="T59" fmla="*/ 0 h 178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816"/>
                  <a:gd name="T91" fmla="*/ 0 h 1782"/>
                  <a:gd name="T92" fmla="*/ 816 w 816"/>
                  <a:gd name="T93" fmla="*/ 1782 h 178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816" h="1782">
                    <a:moveTo>
                      <a:pt x="0" y="61"/>
                    </a:moveTo>
                    <a:lnTo>
                      <a:pt x="122" y="324"/>
                    </a:lnTo>
                    <a:lnTo>
                      <a:pt x="73" y="440"/>
                    </a:lnTo>
                    <a:lnTo>
                      <a:pt x="73" y="554"/>
                    </a:lnTo>
                    <a:lnTo>
                      <a:pt x="122" y="746"/>
                    </a:lnTo>
                    <a:lnTo>
                      <a:pt x="235" y="935"/>
                    </a:lnTo>
                    <a:lnTo>
                      <a:pt x="380" y="1232"/>
                    </a:lnTo>
                    <a:lnTo>
                      <a:pt x="380" y="1320"/>
                    </a:lnTo>
                    <a:lnTo>
                      <a:pt x="337" y="1470"/>
                    </a:lnTo>
                    <a:lnTo>
                      <a:pt x="393" y="1611"/>
                    </a:lnTo>
                    <a:lnTo>
                      <a:pt x="416" y="1663"/>
                    </a:lnTo>
                    <a:lnTo>
                      <a:pt x="436" y="1774"/>
                    </a:lnTo>
                    <a:lnTo>
                      <a:pt x="436" y="1572"/>
                    </a:lnTo>
                    <a:lnTo>
                      <a:pt x="505" y="1663"/>
                    </a:lnTo>
                    <a:lnTo>
                      <a:pt x="573" y="1782"/>
                    </a:lnTo>
                    <a:lnTo>
                      <a:pt x="816" y="1774"/>
                    </a:lnTo>
                    <a:lnTo>
                      <a:pt x="668" y="1692"/>
                    </a:lnTo>
                    <a:lnTo>
                      <a:pt x="640" y="1488"/>
                    </a:lnTo>
                    <a:lnTo>
                      <a:pt x="573" y="1343"/>
                    </a:lnTo>
                    <a:lnTo>
                      <a:pt x="482" y="1168"/>
                    </a:lnTo>
                    <a:lnTo>
                      <a:pt x="436" y="1052"/>
                    </a:lnTo>
                    <a:lnTo>
                      <a:pt x="389" y="879"/>
                    </a:lnTo>
                    <a:lnTo>
                      <a:pt x="346" y="691"/>
                    </a:lnTo>
                    <a:lnTo>
                      <a:pt x="325" y="554"/>
                    </a:lnTo>
                    <a:lnTo>
                      <a:pt x="322" y="499"/>
                    </a:lnTo>
                    <a:lnTo>
                      <a:pt x="346" y="354"/>
                    </a:lnTo>
                    <a:lnTo>
                      <a:pt x="314" y="283"/>
                    </a:lnTo>
                    <a:lnTo>
                      <a:pt x="314" y="193"/>
                    </a:lnTo>
                    <a:lnTo>
                      <a:pt x="346" y="0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2" name="Freeform 130"/>
              <p:cNvSpPr>
                <a:spLocks/>
              </p:cNvSpPr>
              <p:nvPr/>
            </p:nvSpPr>
            <p:spPr bwMode="auto">
              <a:xfrm>
                <a:off x="4456" y="2325"/>
                <a:ext cx="97" cy="122"/>
              </a:xfrm>
              <a:custGeom>
                <a:avLst/>
                <a:gdLst>
                  <a:gd name="T0" fmla="*/ 0 w 483"/>
                  <a:gd name="T1" fmla="*/ 0 h 609"/>
                  <a:gd name="T2" fmla="*/ 0 w 483"/>
                  <a:gd name="T3" fmla="*/ 0 h 609"/>
                  <a:gd name="T4" fmla="*/ 0 w 483"/>
                  <a:gd name="T5" fmla="*/ 0 h 609"/>
                  <a:gd name="T6" fmla="*/ 0 w 483"/>
                  <a:gd name="T7" fmla="*/ 0 h 609"/>
                  <a:gd name="T8" fmla="*/ 0 w 483"/>
                  <a:gd name="T9" fmla="*/ 0 h 609"/>
                  <a:gd name="T10" fmla="*/ 0 w 483"/>
                  <a:gd name="T11" fmla="*/ 0 h 609"/>
                  <a:gd name="T12" fmla="*/ 0 w 483"/>
                  <a:gd name="T13" fmla="*/ 0 h 609"/>
                  <a:gd name="T14" fmla="*/ 0 w 483"/>
                  <a:gd name="T15" fmla="*/ 0 h 609"/>
                  <a:gd name="T16" fmla="*/ 0 w 483"/>
                  <a:gd name="T17" fmla="*/ 0 h 609"/>
                  <a:gd name="T18" fmla="*/ 0 w 483"/>
                  <a:gd name="T19" fmla="*/ 0 h 609"/>
                  <a:gd name="T20" fmla="*/ 0 w 483"/>
                  <a:gd name="T21" fmla="*/ 0 h 609"/>
                  <a:gd name="T22" fmla="*/ 0 w 483"/>
                  <a:gd name="T23" fmla="*/ 0 h 609"/>
                  <a:gd name="T24" fmla="*/ 0 w 483"/>
                  <a:gd name="T25" fmla="*/ 0 h 609"/>
                  <a:gd name="T26" fmla="*/ 0 w 483"/>
                  <a:gd name="T27" fmla="*/ 0 h 60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83"/>
                  <a:gd name="T43" fmla="*/ 0 h 609"/>
                  <a:gd name="T44" fmla="*/ 483 w 483"/>
                  <a:gd name="T45" fmla="*/ 609 h 60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83" h="609">
                    <a:moveTo>
                      <a:pt x="205" y="31"/>
                    </a:moveTo>
                    <a:lnTo>
                      <a:pt x="483" y="0"/>
                    </a:lnTo>
                    <a:lnTo>
                      <a:pt x="116" y="145"/>
                    </a:lnTo>
                    <a:lnTo>
                      <a:pt x="458" y="204"/>
                    </a:lnTo>
                    <a:lnTo>
                      <a:pt x="274" y="260"/>
                    </a:lnTo>
                    <a:lnTo>
                      <a:pt x="344" y="318"/>
                    </a:lnTo>
                    <a:lnTo>
                      <a:pt x="48" y="409"/>
                    </a:lnTo>
                    <a:lnTo>
                      <a:pt x="159" y="609"/>
                    </a:lnTo>
                    <a:lnTo>
                      <a:pt x="0" y="435"/>
                    </a:lnTo>
                    <a:lnTo>
                      <a:pt x="116" y="350"/>
                    </a:lnTo>
                    <a:lnTo>
                      <a:pt x="48" y="290"/>
                    </a:lnTo>
                    <a:lnTo>
                      <a:pt x="138" y="260"/>
                    </a:lnTo>
                    <a:lnTo>
                      <a:pt x="116" y="115"/>
                    </a:lnTo>
                    <a:lnTo>
                      <a:pt x="205" y="31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3" name="Freeform 131"/>
              <p:cNvSpPr>
                <a:spLocks/>
              </p:cNvSpPr>
              <p:nvPr/>
            </p:nvSpPr>
            <p:spPr bwMode="auto">
              <a:xfrm>
                <a:off x="4415" y="2366"/>
                <a:ext cx="396" cy="420"/>
              </a:xfrm>
              <a:custGeom>
                <a:avLst/>
                <a:gdLst>
                  <a:gd name="T0" fmla="*/ 0 w 1981"/>
                  <a:gd name="T1" fmla="*/ 0 h 2097"/>
                  <a:gd name="T2" fmla="*/ 0 w 1981"/>
                  <a:gd name="T3" fmla="*/ 0 h 2097"/>
                  <a:gd name="T4" fmla="*/ 0 w 1981"/>
                  <a:gd name="T5" fmla="*/ 0 h 2097"/>
                  <a:gd name="T6" fmla="*/ 0 w 1981"/>
                  <a:gd name="T7" fmla="*/ 0 h 2097"/>
                  <a:gd name="T8" fmla="*/ 0 w 1981"/>
                  <a:gd name="T9" fmla="*/ 0 h 2097"/>
                  <a:gd name="T10" fmla="*/ 0 w 1981"/>
                  <a:gd name="T11" fmla="*/ 0 h 2097"/>
                  <a:gd name="T12" fmla="*/ 0 w 1981"/>
                  <a:gd name="T13" fmla="*/ 0 h 2097"/>
                  <a:gd name="T14" fmla="*/ 0 w 1981"/>
                  <a:gd name="T15" fmla="*/ 0 h 2097"/>
                  <a:gd name="T16" fmla="*/ 0 w 1981"/>
                  <a:gd name="T17" fmla="*/ 0 h 2097"/>
                  <a:gd name="T18" fmla="*/ 0 w 1981"/>
                  <a:gd name="T19" fmla="*/ 0 h 2097"/>
                  <a:gd name="T20" fmla="*/ 0 w 1981"/>
                  <a:gd name="T21" fmla="*/ 0 h 2097"/>
                  <a:gd name="T22" fmla="*/ 0 w 1981"/>
                  <a:gd name="T23" fmla="*/ 0 h 2097"/>
                  <a:gd name="T24" fmla="*/ 0 w 1981"/>
                  <a:gd name="T25" fmla="*/ 0 h 2097"/>
                  <a:gd name="T26" fmla="*/ 0 w 1981"/>
                  <a:gd name="T27" fmla="*/ 0 h 2097"/>
                  <a:gd name="T28" fmla="*/ 0 w 1981"/>
                  <a:gd name="T29" fmla="*/ 0 h 2097"/>
                  <a:gd name="T30" fmla="*/ 0 w 1981"/>
                  <a:gd name="T31" fmla="*/ 0 h 2097"/>
                  <a:gd name="T32" fmla="*/ 0 w 1981"/>
                  <a:gd name="T33" fmla="*/ 0 h 2097"/>
                  <a:gd name="T34" fmla="*/ 0 w 1981"/>
                  <a:gd name="T35" fmla="*/ 0 h 2097"/>
                  <a:gd name="T36" fmla="*/ 0 w 1981"/>
                  <a:gd name="T37" fmla="*/ 0 h 2097"/>
                  <a:gd name="T38" fmla="*/ 0 w 1981"/>
                  <a:gd name="T39" fmla="*/ 0 h 2097"/>
                  <a:gd name="T40" fmla="*/ 0 w 1981"/>
                  <a:gd name="T41" fmla="*/ 0 h 2097"/>
                  <a:gd name="T42" fmla="*/ 0 w 1981"/>
                  <a:gd name="T43" fmla="*/ 0 h 2097"/>
                  <a:gd name="T44" fmla="*/ 0 w 1981"/>
                  <a:gd name="T45" fmla="*/ 0 h 2097"/>
                  <a:gd name="T46" fmla="*/ 0 w 1981"/>
                  <a:gd name="T47" fmla="*/ 0 h 2097"/>
                  <a:gd name="T48" fmla="*/ 0 w 1981"/>
                  <a:gd name="T49" fmla="*/ 0 h 2097"/>
                  <a:gd name="T50" fmla="*/ 0 w 1981"/>
                  <a:gd name="T51" fmla="*/ 0 h 2097"/>
                  <a:gd name="T52" fmla="*/ 0 w 1981"/>
                  <a:gd name="T53" fmla="*/ 0 h 2097"/>
                  <a:gd name="T54" fmla="*/ 0 w 1981"/>
                  <a:gd name="T55" fmla="*/ 0 h 2097"/>
                  <a:gd name="T56" fmla="*/ 0 w 1981"/>
                  <a:gd name="T57" fmla="*/ 0 h 2097"/>
                  <a:gd name="T58" fmla="*/ 0 w 1981"/>
                  <a:gd name="T59" fmla="*/ 0 h 2097"/>
                  <a:gd name="T60" fmla="*/ 0 w 1981"/>
                  <a:gd name="T61" fmla="*/ 0 h 2097"/>
                  <a:gd name="T62" fmla="*/ 0 w 1981"/>
                  <a:gd name="T63" fmla="*/ 0 h 2097"/>
                  <a:gd name="T64" fmla="*/ 0 w 1981"/>
                  <a:gd name="T65" fmla="*/ 0 h 2097"/>
                  <a:gd name="T66" fmla="*/ 0 w 1981"/>
                  <a:gd name="T67" fmla="*/ 0 h 2097"/>
                  <a:gd name="T68" fmla="*/ 0 w 1981"/>
                  <a:gd name="T69" fmla="*/ 0 h 209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981"/>
                  <a:gd name="T106" fmla="*/ 0 h 2097"/>
                  <a:gd name="T107" fmla="*/ 1981 w 1981"/>
                  <a:gd name="T108" fmla="*/ 2097 h 209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981" h="2097">
                    <a:moveTo>
                      <a:pt x="111" y="584"/>
                    </a:moveTo>
                    <a:lnTo>
                      <a:pt x="70" y="933"/>
                    </a:lnTo>
                    <a:lnTo>
                      <a:pt x="44" y="1248"/>
                    </a:lnTo>
                    <a:lnTo>
                      <a:pt x="44" y="1601"/>
                    </a:lnTo>
                    <a:lnTo>
                      <a:pt x="91" y="1896"/>
                    </a:lnTo>
                    <a:lnTo>
                      <a:pt x="139" y="2040"/>
                    </a:lnTo>
                    <a:lnTo>
                      <a:pt x="321" y="1896"/>
                    </a:lnTo>
                    <a:lnTo>
                      <a:pt x="663" y="1632"/>
                    </a:lnTo>
                    <a:lnTo>
                      <a:pt x="1025" y="1457"/>
                    </a:lnTo>
                    <a:lnTo>
                      <a:pt x="1255" y="1341"/>
                    </a:lnTo>
                    <a:lnTo>
                      <a:pt x="1483" y="1282"/>
                    </a:lnTo>
                    <a:lnTo>
                      <a:pt x="1461" y="1107"/>
                    </a:lnTo>
                    <a:lnTo>
                      <a:pt x="1461" y="902"/>
                    </a:lnTo>
                    <a:lnTo>
                      <a:pt x="1483" y="639"/>
                    </a:lnTo>
                    <a:lnTo>
                      <a:pt x="1507" y="530"/>
                    </a:lnTo>
                    <a:lnTo>
                      <a:pt x="799" y="989"/>
                    </a:lnTo>
                    <a:lnTo>
                      <a:pt x="1483" y="435"/>
                    </a:lnTo>
                    <a:lnTo>
                      <a:pt x="730" y="874"/>
                    </a:lnTo>
                    <a:lnTo>
                      <a:pt x="1483" y="319"/>
                    </a:lnTo>
                    <a:lnTo>
                      <a:pt x="296" y="1047"/>
                    </a:lnTo>
                    <a:lnTo>
                      <a:pt x="979" y="494"/>
                    </a:lnTo>
                    <a:lnTo>
                      <a:pt x="1551" y="175"/>
                    </a:lnTo>
                    <a:lnTo>
                      <a:pt x="1981" y="0"/>
                    </a:lnTo>
                    <a:lnTo>
                      <a:pt x="1845" y="86"/>
                    </a:lnTo>
                    <a:lnTo>
                      <a:pt x="1643" y="380"/>
                    </a:lnTo>
                    <a:lnTo>
                      <a:pt x="1551" y="639"/>
                    </a:lnTo>
                    <a:lnTo>
                      <a:pt x="1507" y="902"/>
                    </a:lnTo>
                    <a:lnTo>
                      <a:pt x="1483" y="1137"/>
                    </a:lnTo>
                    <a:lnTo>
                      <a:pt x="1483" y="1313"/>
                    </a:lnTo>
                    <a:lnTo>
                      <a:pt x="979" y="1487"/>
                    </a:lnTo>
                    <a:lnTo>
                      <a:pt x="389" y="1866"/>
                    </a:lnTo>
                    <a:lnTo>
                      <a:pt x="91" y="2097"/>
                    </a:lnTo>
                    <a:lnTo>
                      <a:pt x="0" y="1601"/>
                    </a:lnTo>
                    <a:lnTo>
                      <a:pt x="23" y="962"/>
                    </a:lnTo>
                    <a:lnTo>
                      <a:pt x="111" y="584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4" name="Freeform 132"/>
              <p:cNvSpPr>
                <a:spLocks/>
              </p:cNvSpPr>
              <p:nvPr/>
            </p:nvSpPr>
            <p:spPr bwMode="auto">
              <a:xfrm>
                <a:off x="4397" y="1320"/>
                <a:ext cx="250" cy="335"/>
              </a:xfrm>
              <a:custGeom>
                <a:avLst/>
                <a:gdLst>
                  <a:gd name="T0" fmla="*/ 0 w 1254"/>
                  <a:gd name="T1" fmla="*/ 0 h 1678"/>
                  <a:gd name="T2" fmla="*/ 0 w 1254"/>
                  <a:gd name="T3" fmla="*/ 0 h 1678"/>
                  <a:gd name="T4" fmla="*/ 0 w 1254"/>
                  <a:gd name="T5" fmla="*/ 0 h 1678"/>
                  <a:gd name="T6" fmla="*/ 0 w 1254"/>
                  <a:gd name="T7" fmla="*/ 0 h 1678"/>
                  <a:gd name="T8" fmla="*/ 0 w 1254"/>
                  <a:gd name="T9" fmla="*/ 0 h 1678"/>
                  <a:gd name="T10" fmla="*/ 0 w 1254"/>
                  <a:gd name="T11" fmla="*/ 0 h 1678"/>
                  <a:gd name="T12" fmla="*/ 0 w 1254"/>
                  <a:gd name="T13" fmla="*/ 0 h 1678"/>
                  <a:gd name="T14" fmla="*/ 0 w 1254"/>
                  <a:gd name="T15" fmla="*/ 0 h 1678"/>
                  <a:gd name="T16" fmla="*/ 0 w 1254"/>
                  <a:gd name="T17" fmla="*/ 0 h 1678"/>
                  <a:gd name="T18" fmla="*/ 0 w 1254"/>
                  <a:gd name="T19" fmla="*/ 0 h 1678"/>
                  <a:gd name="T20" fmla="*/ 0 w 1254"/>
                  <a:gd name="T21" fmla="*/ 0 h 1678"/>
                  <a:gd name="T22" fmla="*/ 0 w 1254"/>
                  <a:gd name="T23" fmla="*/ 0 h 1678"/>
                  <a:gd name="T24" fmla="*/ 0 w 1254"/>
                  <a:gd name="T25" fmla="*/ 0 h 1678"/>
                  <a:gd name="T26" fmla="*/ 0 w 1254"/>
                  <a:gd name="T27" fmla="*/ 0 h 1678"/>
                  <a:gd name="T28" fmla="*/ 0 w 1254"/>
                  <a:gd name="T29" fmla="*/ 0 h 1678"/>
                  <a:gd name="T30" fmla="*/ 0 w 1254"/>
                  <a:gd name="T31" fmla="*/ 0 h 1678"/>
                  <a:gd name="T32" fmla="*/ 0 w 1254"/>
                  <a:gd name="T33" fmla="*/ 0 h 1678"/>
                  <a:gd name="T34" fmla="*/ 0 w 1254"/>
                  <a:gd name="T35" fmla="*/ 0 h 1678"/>
                  <a:gd name="T36" fmla="*/ 0 w 1254"/>
                  <a:gd name="T37" fmla="*/ 0 h 1678"/>
                  <a:gd name="T38" fmla="*/ 0 w 1254"/>
                  <a:gd name="T39" fmla="*/ 0 h 1678"/>
                  <a:gd name="T40" fmla="*/ 0 w 1254"/>
                  <a:gd name="T41" fmla="*/ 0 h 1678"/>
                  <a:gd name="T42" fmla="*/ 0 w 1254"/>
                  <a:gd name="T43" fmla="*/ 0 h 1678"/>
                  <a:gd name="T44" fmla="*/ 0 w 1254"/>
                  <a:gd name="T45" fmla="*/ 0 h 1678"/>
                  <a:gd name="T46" fmla="*/ 0 w 1254"/>
                  <a:gd name="T47" fmla="*/ 0 h 1678"/>
                  <a:gd name="T48" fmla="*/ 0 w 1254"/>
                  <a:gd name="T49" fmla="*/ 0 h 1678"/>
                  <a:gd name="T50" fmla="*/ 0 w 1254"/>
                  <a:gd name="T51" fmla="*/ 0 h 1678"/>
                  <a:gd name="T52" fmla="*/ 0 w 1254"/>
                  <a:gd name="T53" fmla="*/ 0 h 1678"/>
                  <a:gd name="T54" fmla="*/ 0 w 1254"/>
                  <a:gd name="T55" fmla="*/ 0 h 1678"/>
                  <a:gd name="T56" fmla="*/ 0 w 1254"/>
                  <a:gd name="T57" fmla="*/ 0 h 1678"/>
                  <a:gd name="T58" fmla="*/ 0 w 1254"/>
                  <a:gd name="T59" fmla="*/ 0 h 1678"/>
                  <a:gd name="T60" fmla="*/ 0 w 1254"/>
                  <a:gd name="T61" fmla="*/ 0 h 1678"/>
                  <a:gd name="T62" fmla="*/ 0 w 1254"/>
                  <a:gd name="T63" fmla="*/ 0 h 1678"/>
                  <a:gd name="T64" fmla="*/ 0 w 1254"/>
                  <a:gd name="T65" fmla="*/ 0 h 1678"/>
                  <a:gd name="T66" fmla="*/ 0 w 1254"/>
                  <a:gd name="T67" fmla="*/ 0 h 1678"/>
                  <a:gd name="T68" fmla="*/ 0 w 1254"/>
                  <a:gd name="T69" fmla="*/ 0 h 1678"/>
                  <a:gd name="T70" fmla="*/ 0 w 1254"/>
                  <a:gd name="T71" fmla="*/ 0 h 1678"/>
                  <a:gd name="T72" fmla="*/ 0 w 1254"/>
                  <a:gd name="T73" fmla="*/ 0 h 1678"/>
                  <a:gd name="T74" fmla="*/ 0 w 1254"/>
                  <a:gd name="T75" fmla="*/ 0 h 1678"/>
                  <a:gd name="T76" fmla="*/ 0 w 1254"/>
                  <a:gd name="T77" fmla="*/ 0 h 1678"/>
                  <a:gd name="T78" fmla="*/ 0 w 1254"/>
                  <a:gd name="T79" fmla="*/ 0 h 1678"/>
                  <a:gd name="T80" fmla="*/ 0 w 1254"/>
                  <a:gd name="T81" fmla="*/ 0 h 1678"/>
                  <a:gd name="T82" fmla="*/ 0 w 1254"/>
                  <a:gd name="T83" fmla="*/ 0 h 1678"/>
                  <a:gd name="T84" fmla="*/ 0 w 1254"/>
                  <a:gd name="T85" fmla="*/ 0 h 1678"/>
                  <a:gd name="T86" fmla="*/ 0 w 1254"/>
                  <a:gd name="T87" fmla="*/ 0 h 1678"/>
                  <a:gd name="T88" fmla="*/ 0 w 1254"/>
                  <a:gd name="T89" fmla="*/ 0 h 1678"/>
                  <a:gd name="T90" fmla="*/ 0 w 1254"/>
                  <a:gd name="T91" fmla="*/ 0 h 167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54"/>
                  <a:gd name="T139" fmla="*/ 0 h 1678"/>
                  <a:gd name="T140" fmla="*/ 1254 w 1254"/>
                  <a:gd name="T141" fmla="*/ 1678 h 167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54" h="1678">
                    <a:moveTo>
                      <a:pt x="414" y="47"/>
                    </a:moveTo>
                    <a:lnTo>
                      <a:pt x="491" y="118"/>
                    </a:lnTo>
                    <a:lnTo>
                      <a:pt x="547" y="228"/>
                    </a:lnTo>
                    <a:lnTo>
                      <a:pt x="675" y="228"/>
                    </a:lnTo>
                    <a:lnTo>
                      <a:pt x="823" y="366"/>
                    </a:lnTo>
                    <a:lnTo>
                      <a:pt x="619" y="339"/>
                    </a:lnTo>
                    <a:lnTo>
                      <a:pt x="482" y="366"/>
                    </a:lnTo>
                    <a:lnTo>
                      <a:pt x="414" y="516"/>
                    </a:lnTo>
                    <a:lnTo>
                      <a:pt x="389" y="569"/>
                    </a:lnTo>
                    <a:lnTo>
                      <a:pt x="346" y="569"/>
                    </a:lnTo>
                    <a:lnTo>
                      <a:pt x="279" y="600"/>
                    </a:lnTo>
                    <a:lnTo>
                      <a:pt x="251" y="484"/>
                    </a:lnTo>
                    <a:lnTo>
                      <a:pt x="204" y="516"/>
                    </a:lnTo>
                    <a:lnTo>
                      <a:pt x="184" y="719"/>
                    </a:lnTo>
                    <a:lnTo>
                      <a:pt x="184" y="864"/>
                    </a:lnTo>
                    <a:lnTo>
                      <a:pt x="137" y="1009"/>
                    </a:lnTo>
                    <a:lnTo>
                      <a:pt x="70" y="1125"/>
                    </a:lnTo>
                    <a:lnTo>
                      <a:pt x="0" y="1242"/>
                    </a:lnTo>
                    <a:lnTo>
                      <a:pt x="184" y="1093"/>
                    </a:lnTo>
                    <a:lnTo>
                      <a:pt x="279" y="1009"/>
                    </a:lnTo>
                    <a:lnTo>
                      <a:pt x="320" y="1037"/>
                    </a:lnTo>
                    <a:lnTo>
                      <a:pt x="350" y="1102"/>
                    </a:lnTo>
                    <a:lnTo>
                      <a:pt x="423" y="1192"/>
                    </a:lnTo>
                    <a:lnTo>
                      <a:pt x="517" y="1370"/>
                    </a:lnTo>
                    <a:lnTo>
                      <a:pt x="679" y="1549"/>
                    </a:lnTo>
                    <a:lnTo>
                      <a:pt x="897" y="1678"/>
                    </a:lnTo>
                    <a:lnTo>
                      <a:pt x="918" y="1591"/>
                    </a:lnTo>
                    <a:lnTo>
                      <a:pt x="604" y="1423"/>
                    </a:lnTo>
                    <a:lnTo>
                      <a:pt x="393" y="889"/>
                    </a:lnTo>
                    <a:lnTo>
                      <a:pt x="381" y="801"/>
                    </a:lnTo>
                    <a:lnTo>
                      <a:pt x="509" y="600"/>
                    </a:lnTo>
                    <a:lnTo>
                      <a:pt x="572" y="545"/>
                    </a:lnTo>
                    <a:lnTo>
                      <a:pt x="633" y="516"/>
                    </a:lnTo>
                    <a:lnTo>
                      <a:pt x="679" y="507"/>
                    </a:lnTo>
                    <a:lnTo>
                      <a:pt x="854" y="516"/>
                    </a:lnTo>
                    <a:lnTo>
                      <a:pt x="1075" y="548"/>
                    </a:lnTo>
                    <a:lnTo>
                      <a:pt x="1254" y="569"/>
                    </a:lnTo>
                    <a:lnTo>
                      <a:pt x="1234" y="484"/>
                    </a:lnTo>
                    <a:lnTo>
                      <a:pt x="1118" y="427"/>
                    </a:lnTo>
                    <a:lnTo>
                      <a:pt x="872" y="366"/>
                    </a:lnTo>
                    <a:lnTo>
                      <a:pt x="688" y="156"/>
                    </a:lnTo>
                    <a:lnTo>
                      <a:pt x="675" y="0"/>
                    </a:lnTo>
                    <a:lnTo>
                      <a:pt x="590" y="156"/>
                    </a:lnTo>
                    <a:lnTo>
                      <a:pt x="529" y="66"/>
                    </a:lnTo>
                    <a:lnTo>
                      <a:pt x="381" y="0"/>
                    </a:lnTo>
                    <a:lnTo>
                      <a:pt x="414" y="47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5" name="Freeform 133"/>
              <p:cNvSpPr>
                <a:spLocks/>
              </p:cNvSpPr>
              <p:nvPr/>
            </p:nvSpPr>
            <p:spPr bwMode="auto">
              <a:xfrm>
                <a:off x="4154" y="1320"/>
                <a:ext cx="286" cy="274"/>
              </a:xfrm>
              <a:custGeom>
                <a:avLst/>
                <a:gdLst>
                  <a:gd name="T0" fmla="*/ 0 w 1429"/>
                  <a:gd name="T1" fmla="*/ 0 h 1366"/>
                  <a:gd name="T2" fmla="*/ 0 w 1429"/>
                  <a:gd name="T3" fmla="*/ 0 h 1366"/>
                  <a:gd name="T4" fmla="*/ 0 w 1429"/>
                  <a:gd name="T5" fmla="*/ 0 h 1366"/>
                  <a:gd name="T6" fmla="*/ 0 w 1429"/>
                  <a:gd name="T7" fmla="*/ 0 h 1366"/>
                  <a:gd name="T8" fmla="*/ 0 w 1429"/>
                  <a:gd name="T9" fmla="*/ 0 h 1366"/>
                  <a:gd name="T10" fmla="*/ 0 w 1429"/>
                  <a:gd name="T11" fmla="*/ 0 h 1366"/>
                  <a:gd name="T12" fmla="*/ 0 w 1429"/>
                  <a:gd name="T13" fmla="*/ 0 h 1366"/>
                  <a:gd name="T14" fmla="*/ 0 w 1429"/>
                  <a:gd name="T15" fmla="*/ 0 h 1366"/>
                  <a:gd name="T16" fmla="*/ 0 w 1429"/>
                  <a:gd name="T17" fmla="*/ 0 h 1366"/>
                  <a:gd name="T18" fmla="*/ 0 w 1429"/>
                  <a:gd name="T19" fmla="*/ 0 h 1366"/>
                  <a:gd name="T20" fmla="*/ 0 w 1429"/>
                  <a:gd name="T21" fmla="*/ 0 h 1366"/>
                  <a:gd name="T22" fmla="*/ 0 w 1429"/>
                  <a:gd name="T23" fmla="*/ 0 h 1366"/>
                  <a:gd name="T24" fmla="*/ 0 w 1429"/>
                  <a:gd name="T25" fmla="*/ 0 h 1366"/>
                  <a:gd name="T26" fmla="*/ 0 w 1429"/>
                  <a:gd name="T27" fmla="*/ 0 h 1366"/>
                  <a:gd name="T28" fmla="*/ 0 w 1429"/>
                  <a:gd name="T29" fmla="*/ 0 h 1366"/>
                  <a:gd name="T30" fmla="*/ 0 w 1429"/>
                  <a:gd name="T31" fmla="*/ 0 h 1366"/>
                  <a:gd name="T32" fmla="*/ 0 w 1429"/>
                  <a:gd name="T33" fmla="*/ 0 h 1366"/>
                  <a:gd name="T34" fmla="*/ 0 w 1429"/>
                  <a:gd name="T35" fmla="*/ 0 h 1366"/>
                  <a:gd name="T36" fmla="*/ 0 w 1429"/>
                  <a:gd name="T37" fmla="*/ 0 h 1366"/>
                  <a:gd name="T38" fmla="*/ 0 w 1429"/>
                  <a:gd name="T39" fmla="*/ 0 h 1366"/>
                  <a:gd name="T40" fmla="*/ 0 w 1429"/>
                  <a:gd name="T41" fmla="*/ 0 h 1366"/>
                  <a:gd name="T42" fmla="*/ 0 w 1429"/>
                  <a:gd name="T43" fmla="*/ 0 h 1366"/>
                  <a:gd name="T44" fmla="*/ 0 w 1429"/>
                  <a:gd name="T45" fmla="*/ 0 h 1366"/>
                  <a:gd name="T46" fmla="*/ 0 w 1429"/>
                  <a:gd name="T47" fmla="*/ 0 h 136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29"/>
                  <a:gd name="T73" fmla="*/ 0 h 1366"/>
                  <a:gd name="T74" fmla="*/ 1429 w 1429"/>
                  <a:gd name="T75" fmla="*/ 1366 h 136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29" h="1366">
                    <a:moveTo>
                      <a:pt x="280" y="12"/>
                    </a:moveTo>
                    <a:lnTo>
                      <a:pt x="869" y="123"/>
                    </a:lnTo>
                    <a:lnTo>
                      <a:pt x="1309" y="259"/>
                    </a:lnTo>
                    <a:lnTo>
                      <a:pt x="1395" y="344"/>
                    </a:lnTo>
                    <a:lnTo>
                      <a:pt x="1429" y="438"/>
                    </a:lnTo>
                    <a:lnTo>
                      <a:pt x="1302" y="562"/>
                    </a:lnTo>
                    <a:lnTo>
                      <a:pt x="1302" y="728"/>
                    </a:lnTo>
                    <a:lnTo>
                      <a:pt x="1281" y="921"/>
                    </a:lnTo>
                    <a:lnTo>
                      <a:pt x="1151" y="1128"/>
                    </a:lnTo>
                    <a:lnTo>
                      <a:pt x="1247" y="906"/>
                    </a:lnTo>
                    <a:lnTo>
                      <a:pt x="1247" y="562"/>
                    </a:lnTo>
                    <a:lnTo>
                      <a:pt x="1193" y="414"/>
                    </a:lnTo>
                    <a:lnTo>
                      <a:pt x="904" y="303"/>
                    </a:lnTo>
                    <a:lnTo>
                      <a:pt x="221" y="224"/>
                    </a:lnTo>
                    <a:lnTo>
                      <a:pt x="111" y="635"/>
                    </a:lnTo>
                    <a:lnTo>
                      <a:pt x="111" y="1153"/>
                    </a:lnTo>
                    <a:lnTo>
                      <a:pt x="250" y="1366"/>
                    </a:lnTo>
                    <a:lnTo>
                      <a:pt x="56" y="1260"/>
                    </a:lnTo>
                    <a:lnTo>
                      <a:pt x="0" y="1048"/>
                    </a:lnTo>
                    <a:lnTo>
                      <a:pt x="12" y="635"/>
                    </a:lnTo>
                    <a:lnTo>
                      <a:pt x="96" y="224"/>
                    </a:lnTo>
                    <a:lnTo>
                      <a:pt x="140" y="12"/>
                    </a:lnTo>
                    <a:lnTo>
                      <a:pt x="238" y="0"/>
                    </a:lnTo>
                    <a:lnTo>
                      <a:pt x="280" y="12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6" name="Freeform 134"/>
              <p:cNvSpPr>
                <a:spLocks/>
              </p:cNvSpPr>
              <p:nvPr/>
            </p:nvSpPr>
            <p:spPr bwMode="auto">
              <a:xfrm>
                <a:off x="4494" y="1437"/>
                <a:ext cx="128" cy="189"/>
              </a:xfrm>
              <a:custGeom>
                <a:avLst/>
                <a:gdLst>
                  <a:gd name="T0" fmla="*/ 0 w 639"/>
                  <a:gd name="T1" fmla="*/ 0 h 946"/>
                  <a:gd name="T2" fmla="*/ 0 w 639"/>
                  <a:gd name="T3" fmla="*/ 0 h 946"/>
                  <a:gd name="T4" fmla="*/ 0 w 639"/>
                  <a:gd name="T5" fmla="*/ 0 h 946"/>
                  <a:gd name="T6" fmla="*/ 0 w 639"/>
                  <a:gd name="T7" fmla="*/ 0 h 946"/>
                  <a:gd name="T8" fmla="*/ 0 w 639"/>
                  <a:gd name="T9" fmla="*/ 0 h 946"/>
                  <a:gd name="T10" fmla="*/ 0 w 639"/>
                  <a:gd name="T11" fmla="*/ 0 h 946"/>
                  <a:gd name="T12" fmla="*/ 0 w 639"/>
                  <a:gd name="T13" fmla="*/ 0 h 946"/>
                  <a:gd name="T14" fmla="*/ 0 w 639"/>
                  <a:gd name="T15" fmla="*/ 0 h 946"/>
                  <a:gd name="T16" fmla="*/ 0 w 639"/>
                  <a:gd name="T17" fmla="*/ 0 h 946"/>
                  <a:gd name="T18" fmla="*/ 0 w 639"/>
                  <a:gd name="T19" fmla="*/ 0 h 9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39"/>
                  <a:gd name="T31" fmla="*/ 0 h 946"/>
                  <a:gd name="T32" fmla="*/ 639 w 639"/>
                  <a:gd name="T33" fmla="*/ 946 h 9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39" h="946">
                    <a:moveTo>
                      <a:pt x="209" y="0"/>
                    </a:moveTo>
                    <a:lnTo>
                      <a:pt x="319" y="693"/>
                    </a:lnTo>
                    <a:lnTo>
                      <a:pt x="639" y="946"/>
                    </a:lnTo>
                    <a:lnTo>
                      <a:pt x="247" y="677"/>
                    </a:lnTo>
                    <a:lnTo>
                      <a:pt x="135" y="284"/>
                    </a:lnTo>
                    <a:lnTo>
                      <a:pt x="67" y="268"/>
                    </a:lnTo>
                    <a:lnTo>
                      <a:pt x="24" y="320"/>
                    </a:lnTo>
                    <a:lnTo>
                      <a:pt x="0" y="229"/>
                    </a:lnTo>
                    <a:lnTo>
                      <a:pt x="96" y="72"/>
                    </a:lnTo>
                    <a:lnTo>
                      <a:pt x="209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7" name="Freeform 135"/>
              <p:cNvSpPr>
                <a:spLocks/>
              </p:cNvSpPr>
              <p:nvPr/>
            </p:nvSpPr>
            <p:spPr bwMode="auto">
              <a:xfrm>
                <a:off x="4185" y="1433"/>
                <a:ext cx="195" cy="108"/>
              </a:xfrm>
              <a:custGeom>
                <a:avLst/>
                <a:gdLst>
                  <a:gd name="T0" fmla="*/ 0 w 973"/>
                  <a:gd name="T1" fmla="*/ 0 h 538"/>
                  <a:gd name="T2" fmla="*/ 0 w 973"/>
                  <a:gd name="T3" fmla="*/ 0 h 538"/>
                  <a:gd name="T4" fmla="*/ 0 w 973"/>
                  <a:gd name="T5" fmla="*/ 0 h 538"/>
                  <a:gd name="T6" fmla="*/ 0 w 973"/>
                  <a:gd name="T7" fmla="*/ 0 h 538"/>
                  <a:gd name="T8" fmla="*/ 0 w 973"/>
                  <a:gd name="T9" fmla="*/ 0 h 538"/>
                  <a:gd name="T10" fmla="*/ 0 w 973"/>
                  <a:gd name="T11" fmla="*/ 0 h 538"/>
                  <a:gd name="T12" fmla="*/ 0 w 973"/>
                  <a:gd name="T13" fmla="*/ 0 h 538"/>
                  <a:gd name="T14" fmla="*/ 0 w 973"/>
                  <a:gd name="T15" fmla="*/ 0 h 538"/>
                  <a:gd name="T16" fmla="*/ 0 w 973"/>
                  <a:gd name="T17" fmla="*/ 0 h 538"/>
                  <a:gd name="T18" fmla="*/ 0 w 973"/>
                  <a:gd name="T19" fmla="*/ 0 h 538"/>
                  <a:gd name="T20" fmla="*/ 0 w 973"/>
                  <a:gd name="T21" fmla="*/ 0 h 538"/>
                  <a:gd name="T22" fmla="*/ 0 w 973"/>
                  <a:gd name="T23" fmla="*/ 0 h 538"/>
                  <a:gd name="T24" fmla="*/ 0 w 973"/>
                  <a:gd name="T25" fmla="*/ 0 h 538"/>
                  <a:gd name="T26" fmla="*/ 0 w 973"/>
                  <a:gd name="T27" fmla="*/ 0 h 538"/>
                  <a:gd name="T28" fmla="*/ 0 w 973"/>
                  <a:gd name="T29" fmla="*/ 0 h 538"/>
                  <a:gd name="T30" fmla="*/ 0 w 973"/>
                  <a:gd name="T31" fmla="*/ 0 h 538"/>
                  <a:gd name="T32" fmla="*/ 0 w 973"/>
                  <a:gd name="T33" fmla="*/ 0 h 538"/>
                  <a:gd name="T34" fmla="*/ 0 w 973"/>
                  <a:gd name="T35" fmla="*/ 0 h 538"/>
                  <a:gd name="T36" fmla="*/ 0 w 973"/>
                  <a:gd name="T37" fmla="*/ 0 h 53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73"/>
                  <a:gd name="T58" fmla="*/ 0 h 538"/>
                  <a:gd name="T59" fmla="*/ 973 w 973"/>
                  <a:gd name="T60" fmla="*/ 538 h 53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73" h="538">
                    <a:moveTo>
                      <a:pt x="166" y="443"/>
                    </a:moveTo>
                    <a:lnTo>
                      <a:pt x="421" y="538"/>
                    </a:lnTo>
                    <a:lnTo>
                      <a:pt x="651" y="464"/>
                    </a:lnTo>
                    <a:lnTo>
                      <a:pt x="916" y="533"/>
                    </a:lnTo>
                    <a:lnTo>
                      <a:pt x="738" y="393"/>
                    </a:lnTo>
                    <a:lnTo>
                      <a:pt x="596" y="320"/>
                    </a:lnTo>
                    <a:lnTo>
                      <a:pt x="460" y="320"/>
                    </a:lnTo>
                    <a:lnTo>
                      <a:pt x="529" y="247"/>
                    </a:lnTo>
                    <a:lnTo>
                      <a:pt x="332" y="157"/>
                    </a:lnTo>
                    <a:lnTo>
                      <a:pt x="651" y="70"/>
                    </a:lnTo>
                    <a:lnTo>
                      <a:pt x="860" y="90"/>
                    </a:lnTo>
                    <a:lnTo>
                      <a:pt x="973" y="108"/>
                    </a:lnTo>
                    <a:lnTo>
                      <a:pt x="973" y="35"/>
                    </a:lnTo>
                    <a:lnTo>
                      <a:pt x="792" y="0"/>
                    </a:lnTo>
                    <a:lnTo>
                      <a:pt x="572" y="0"/>
                    </a:lnTo>
                    <a:lnTo>
                      <a:pt x="289" y="52"/>
                    </a:lnTo>
                    <a:lnTo>
                      <a:pt x="12" y="181"/>
                    </a:lnTo>
                    <a:lnTo>
                      <a:pt x="0" y="483"/>
                    </a:lnTo>
                    <a:lnTo>
                      <a:pt x="166" y="44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8" name="Freeform 136"/>
              <p:cNvSpPr>
                <a:spLocks/>
              </p:cNvSpPr>
              <p:nvPr/>
            </p:nvSpPr>
            <p:spPr bwMode="auto">
              <a:xfrm>
                <a:off x="4501" y="1555"/>
                <a:ext cx="116" cy="27"/>
              </a:xfrm>
              <a:custGeom>
                <a:avLst/>
                <a:gdLst>
                  <a:gd name="T0" fmla="*/ 0 w 582"/>
                  <a:gd name="T1" fmla="*/ 0 h 139"/>
                  <a:gd name="T2" fmla="*/ 0 w 582"/>
                  <a:gd name="T3" fmla="*/ 0 h 139"/>
                  <a:gd name="T4" fmla="*/ 0 w 582"/>
                  <a:gd name="T5" fmla="*/ 0 h 139"/>
                  <a:gd name="T6" fmla="*/ 0 w 582"/>
                  <a:gd name="T7" fmla="*/ 0 h 139"/>
                  <a:gd name="T8" fmla="*/ 0 w 582"/>
                  <a:gd name="T9" fmla="*/ 0 h 139"/>
                  <a:gd name="T10" fmla="*/ 0 w 582"/>
                  <a:gd name="T11" fmla="*/ 0 h 1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82"/>
                  <a:gd name="T19" fmla="*/ 0 h 139"/>
                  <a:gd name="T20" fmla="*/ 582 w 582"/>
                  <a:gd name="T21" fmla="*/ 139 h 1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82" h="139">
                    <a:moveTo>
                      <a:pt x="73" y="46"/>
                    </a:moveTo>
                    <a:lnTo>
                      <a:pt x="346" y="139"/>
                    </a:lnTo>
                    <a:lnTo>
                      <a:pt x="582" y="139"/>
                    </a:lnTo>
                    <a:lnTo>
                      <a:pt x="253" y="0"/>
                    </a:lnTo>
                    <a:lnTo>
                      <a:pt x="0" y="0"/>
                    </a:lnTo>
                    <a:lnTo>
                      <a:pt x="73" y="46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ZA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647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Setting Standard Costs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</a:t>
            </a:fld>
            <a:endParaRPr lang="en-US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65315" y="1282485"/>
            <a:ext cx="8534400" cy="1390973"/>
          </a:xfrm>
          <a:prstGeom prst="rect">
            <a:avLst/>
          </a:prstGeom>
          <a:noFill/>
        </p:spPr>
        <p:txBody>
          <a:bodyPr lIns="90488" tIns="44450" rIns="90488" bIns="4445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smtClean="0">
                <a:solidFill>
                  <a:srgbClr val="7030A0"/>
                </a:solidFill>
              </a:rPr>
              <a:t>   Accountants, engineers, personnel administrators, and production managers combine efforts to set standards based on experience and expectations.</a:t>
            </a:r>
          </a:p>
          <a:p>
            <a:pPr algn="ctr">
              <a:lnSpc>
                <a:spcPct val="11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smtClean="0">
                <a:solidFill>
                  <a:srgbClr val="7030A0"/>
                </a:solidFill>
              </a:rPr>
              <a:t>   </a:t>
            </a:r>
            <a:endParaRPr lang="en-US" altLang="en-US" sz="2400" b="1" dirty="0" smtClean="0">
              <a:solidFill>
                <a:srgbClr val="7030A0"/>
              </a:solidFill>
            </a:endParaRPr>
          </a:p>
        </p:txBody>
      </p:sp>
      <p:grpSp>
        <p:nvGrpSpPr>
          <p:cNvPr id="5" name="Group 212"/>
          <p:cNvGrpSpPr>
            <a:grpSpLocks/>
          </p:cNvGrpSpPr>
          <p:nvPr/>
        </p:nvGrpSpPr>
        <p:grpSpPr bwMode="auto">
          <a:xfrm>
            <a:off x="2162969" y="3016251"/>
            <a:ext cx="5024437" cy="1965325"/>
            <a:chOff x="1373" y="2731"/>
            <a:chExt cx="3165" cy="1238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1373" y="2731"/>
              <a:ext cx="3165" cy="1238"/>
              <a:chOff x="1373" y="2731"/>
              <a:chExt cx="3165" cy="1238"/>
            </a:xfrm>
          </p:grpSpPr>
          <p:sp>
            <p:nvSpPr>
              <p:cNvPr id="13" name="Freeform 5"/>
              <p:cNvSpPr>
                <a:spLocks/>
              </p:cNvSpPr>
              <p:nvPr/>
            </p:nvSpPr>
            <p:spPr bwMode="auto">
              <a:xfrm>
                <a:off x="2090" y="3074"/>
                <a:ext cx="678" cy="526"/>
              </a:xfrm>
              <a:custGeom>
                <a:avLst/>
                <a:gdLst>
                  <a:gd name="T0" fmla="*/ 0 w 2710"/>
                  <a:gd name="T1" fmla="*/ 0 h 2104"/>
                  <a:gd name="T2" fmla="*/ 0 w 2710"/>
                  <a:gd name="T3" fmla="*/ 0 h 2104"/>
                  <a:gd name="T4" fmla="*/ 0 w 2710"/>
                  <a:gd name="T5" fmla="*/ 0 h 2104"/>
                  <a:gd name="T6" fmla="*/ 0 w 2710"/>
                  <a:gd name="T7" fmla="*/ 0 h 2104"/>
                  <a:gd name="T8" fmla="*/ 0 w 2710"/>
                  <a:gd name="T9" fmla="*/ 0 h 2104"/>
                  <a:gd name="T10" fmla="*/ 0 w 2710"/>
                  <a:gd name="T11" fmla="*/ 0 h 2104"/>
                  <a:gd name="T12" fmla="*/ 0 w 2710"/>
                  <a:gd name="T13" fmla="*/ 0 h 2104"/>
                  <a:gd name="T14" fmla="*/ 0 w 2710"/>
                  <a:gd name="T15" fmla="*/ 0 h 2104"/>
                  <a:gd name="T16" fmla="*/ 0 w 2710"/>
                  <a:gd name="T17" fmla="*/ 0 h 2104"/>
                  <a:gd name="T18" fmla="*/ 0 w 2710"/>
                  <a:gd name="T19" fmla="*/ 0 h 2104"/>
                  <a:gd name="T20" fmla="*/ 0 w 2710"/>
                  <a:gd name="T21" fmla="*/ 0 h 2104"/>
                  <a:gd name="T22" fmla="*/ 0 w 2710"/>
                  <a:gd name="T23" fmla="*/ 0 h 2104"/>
                  <a:gd name="T24" fmla="*/ 0 w 2710"/>
                  <a:gd name="T25" fmla="*/ 0 h 2104"/>
                  <a:gd name="T26" fmla="*/ 0 w 2710"/>
                  <a:gd name="T27" fmla="*/ 0 h 2104"/>
                  <a:gd name="T28" fmla="*/ 0 w 2710"/>
                  <a:gd name="T29" fmla="*/ 0 h 2104"/>
                  <a:gd name="T30" fmla="*/ 0 w 2710"/>
                  <a:gd name="T31" fmla="*/ 0 h 2104"/>
                  <a:gd name="T32" fmla="*/ 0 w 2710"/>
                  <a:gd name="T33" fmla="*/ 0 h 2104"/>
                  <a:gd name="T34" fmla="*/ 0 w 2710"/>
                  <a:gd name="T35" fmla="*/ 0 h 2104"/>
                  <a:gd name="T36" fmla="*/ 0 w 2710"/>
                  <a:gd name="T37" fmla="*/ 0 h 2104"/>
                  <a:gd name="T38" fmla="*/ 0 w 2710"/>
                  <a:gd name="T39" fmla="*/ 0 h 2104"/>
                  <a:gd name="T40" fmla="*/ 0 w 2710"/>
                  <a:gd name="T41" fmla="*/ 0 h 2104"/>
                  <a:gd name="T42" fmla="*/ 0 w 2710"/>
                  <a:gd name="T43" fmla="*/ 0 h 2104"/>
                  <a:gd name="T44" fmla="*/ 0 w 2710"/>
                  <a:gd name="T45" fmla="*/ 0 h 2104"/>
                  <a:gd name="T46" fmla="*/ 0 w 2710"/>
                  <a:gd name="T47" fmla="*/ 0 h 2104"/>
                  <a:gd name="T48" fmla="*/ 0 w 2710"/>
                  <a:gd name="T49" fmla="*/ 0 h 2104"/>
                  <a:gd name="T50" fmla="*/ 0 w 2710"/>
                  <a:gd name="T51" fmla="*/ 0 h 2104"/>
                  <a:gd name="T52" fmla="*/ 0 w 2710"/>
                  <a:gd name="T53" fmla="*/ 0 h 2104"/>
                  <a:gd name="T54" fmla="*/ 0 w 2710"/>
                  <a:gd name="T55" fmla="*/ 0 h 2104"/>
                  <a:gd name="T56" fmla="*/ 0 w 2710"/>
                  <a:gd name="T57" fmla="*/ 0 h 2104"/>
                  <a:gd name="T58" fmla="*/ 0 w 2710"/>
                  <a:gd name="T59" fmla="*/ 0 h 2104"/>
                  <a:gd name="T60" fmla="*/ 0 w 2710"/>
                  <a:gd name="T61" fmla="*/ 0 h 2104"/>
                  <a:gd name="T62" fmla="*/ 0 w 2710"/>
                  <a:gd name="T63" fmla="*/ 0 h 2104"/>
                  <a:gd name="T64" fmla="*/ 0 w 2710"/>
                  <a:gd name="T65" fmla="*/ 0 h 2104"/>
                  <a:gd name="T66" fmla="*/ 0 w 2710"/>
                  <a:gd name="T67" fmla="*/ 0 h 2104"/>
                  <a:gd name="T68" fmla="*/ 0 w 2710"/>
                  <a:gd name="T69" fmla="*/ 0 h 210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710"/>
                  <a:gd name="T106" fmla="*/ 0 h 2104"/>
                  <a:gd name="T107" fmla="*/ 2710 w 2710"/>
                  <a:gd name="T108" fmla="*/ 2104 h 210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710" h="2104">
                    <a:moveTo>
                      <a:pt x="2710" y="2104"/>
                    </a:moveTo>
                    <a:lnTo>
                      <a:pt x="2641" y="2021"/>
                    </a:lnTo>
                    <a:lnTo>
                      <a:pt x="2613" y="1890"/>
                    </a:lnTo>
                    <a:lnTo>
                      <a:pt x="2531" y="1836"/>
                    </a:lnTo>
                    <a:lnTo>
                      <a:pt x="2518" y="1753"/>
                    </a:lnTo>
                    <a:lnTo>
                      <a:pt x="2567" y="1696"/>
                    </a:lnTo>
                    <a:lnTo>
                      <a:pt x="2567" y="1634"/>
                    </a:lnTo>
                    <a:lnTo>
                      <a:pt x="2536" y="1567"/>
                    </a:lnTo>
                    <a:lnTo>
                      <a:pt x="2485" y="1492"/>
                    </a:lnTo>
                    <a:lnTo>
                      <a:pt x="2485" y="1368"/>
                    </a:lnTo>
                    <a:lnTo>
                      <a:pt x="2531" y="1317"/>
                    </a:lnTo>
                    <a:lnTo>
                      <a:pt x="2524" y="1262"/>
                    </a:lnTo>
                    <a:lnTo>
                      <a:pt x="2473" y="1225"/>
                    </a:lnTo>
                    <a:lnTo>
                      <a:pt x="2449" y="1148"/>
                    </a:lnTo>
                    <a:lnTo>
                      <a:pt x="2455" y="1082"/>
                    </a:lnTo>
                    <a:lnTo>
                      <a:pt x="2441" y="981"/>
                    </a:lnTo>
                    <a:lnTo>
                      <a:pt x="2423" y="850"/>
                    </a:lnTo>
                    <a:lnTo>
                      <a:pt x="2423" y="695"/>
                    </a:lnTo>
                    <a:lnTo>
                      <a:pt x="2423" y="576"/>
                    </a:lnTo>
                    <a:lnTo>
                      <a:pt x="2419" y="452"/>
                    </a:lnTo>
                    <a:lnTo>
                      <a:pt x="2391" y="345"/>
                    </a:lnTo>
                    <a:lnTo>
                      <a:pt x="2366" y="275"/>
                    </a:lnTo>
                    <a:lnTo>
                      <a:pt x="2075" y="131"/>
                    </a:lnTo>
                    <a:lnTo>
                      <a:pt x="1907" y="84"/>
                    </a:lnTo>
                    <a:lnTo>
                      <a:pt x="1744" y="53"/>
                    </a:lnTo>
                    <a:lnTo>
                      <a:pt x="1565" y="0"/>
                    </a:lnTo>
                    <a:lnTo>
                      <a:pt x="681" y="21"/>
                    </a:lnTo>
                    <a:lnTo>
                      <a:pt x="426" y="66"/>
                    </a:lnTo>
                    <a:lnTo>
                      <a:pt x="170" y="157"/>
                    </a:lnTo>
                    <a:lnTo>
                      <a:pt x="95" y="202"/>
                    </a:lnTo>
                    <a:lnTo>
                      <a:pt x="32" y="352"/>
                    </a:lnTo>
                    <a:lnTo>
                      <a:pt x="32" y="874"/>
                    </a:lnTo>
                    <a:lnTo>
                      <a:pt x="0" y="943"/>
                    </a:lnTo>
                    <a:lnTo>
                      <a:pt x="415" y="2104"/>
                    </a:lnTo>
                    <a:lnTo>
                      <a:pt x="2710" y="210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2122" y="3087"/>
                <a:ext cx="307" cy="260"/>
              </a:xfrm>
              <a:custGeom>
                <a:avLst/>
                <a:gdLst>
                  <a:gd name="T0" fmla="*/ 0 w 1231"/>
                  <a:gd name="T1" fmla="*/ 0 h 1041"/>
                  <a:gd name="T2" fmla="*/ 0 w 1231"/>
                  <a:gd name="T3" fmla="*/ 0 h 1041"/>
                  <a:gd name="T4" fmla="*/ 0 w 1231"/>
                  <a:gd name="T5" fmla="*/ 0 h 1041"/>
                  <a:gd name="T6" fmla="*/ 0 w 1231"/>
                  <a:gd name="T7" fmla="*/ 0 h 1041"/>
                  <a:gd name="T8" fmla="*/ 0 w 1231"/>
                  <a:gd name="T9" fmla="*/ 0 h 1041"/>
                  <a:gd name="T10" fmla="*/ 0 w 1231"/>
                  <a:gd name="T11" fmla="*/ 0 h 1041"/>
                  <a:gd name="T12" fmla="*/ 0 w 1231"/>
                  <a:gd name="T13" fmla="*/ 0 h 1041"/>
                  <a:gd name="T14" fmla="*/ 0 w 1231"/>
                  <a:gd name="T15" fmla="*/ 0 h 1041"/>
                  <a:gd name="T16" fmla="*/ 0 w 1231"/>
                  <a:gd name="T17" fmla="*/ 0 h 1041"/>
                  <a:gd name="T18" fmla="*/ 0 w 1231"/>
                  <a:gd name="T19" fmla="*/ 0 h 1041"/>
                  <a:gd name="T20" fmla="*/ 0 w 1231"/>
                  <a:gd name="T21" fmla="*/ 0 h 1041"/>
                  <a:gd name="T22" fmla="*/ 0 w 1231"/>
                  <a:gd name="T23" fmla="*/ 0 h 1041"/>
                  <a:gd name="T24" fmla="*/ 0 w 1231"/>
                  <a:gd name="T25" fmla="*/ 0 h 1041"/>
                  <a:gd name="T26" fmla="*/ 0 w 1231"/>
                  <a:gd name="T27" fmla="*/ 0 h 1041"/>
                  <a:gd name="T28" fmla="*/ 0 w 1231"/>
                  <a:gd name="T29" fmla="*/ 0 h 104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231"/>
                  <a:gd name="T46" fmla="*/ 0 h 1041"/>
                  <a:gd name="T47" fmla="*/ 1231 w 1231"/>
                  <a:gd name="T48" fmla="*/ 1041 h 104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231" h="1041">
                    <a:moveTo>
                      <a:pt x="1231" y="1041"/>
                    </a:moveTo>
                    <a:lnTo>
                      <a:pt x="878" y="381"/>
                    </a:lnTo>
                    <a:lnTo>
                      <a:pt x="779" y="246"/>
                    </a:lnTo>
                    <a:lnTo>
                      <a:pt x="583" y="143"/>
                    </a:lnTo>
                    <a:lnTo>
                      <a:pt x="377" y="92"/>
                    </a:lnTo>
                    <a:lnTo>
                      <a:pt x="213" y="99"/>
                    </a:lnTo>
                    <a:lnTo>
                      <a:pt x="0" y="129"/>
                    </a:lnTo>
                    <a:lnTo>
                      <a:pt x="51" y="92"/>
                    </a:lnTo>
                    <a:lnTo>
                      <a:pt x="269" y="24"/>
                    </a:lnTo>
                    <a:lnTo>
                      <a:pt x="496" y="0"/>
                    </a:lnTo>
                    <a:lnTo>
                      <a:pt x="660" y="24"/>
                    </a:lnTo>
                    <a:lnTo>
                      <a:pt x="842" y="194"/>
                    </a:lnTo>
                    <a:lnTo>
                      <a:pt x="966" y="417"/>
                    </a:lnTo>
                    <a:lnTo>
                      <a:pt x="1029" y="585"/>
                    </a:lnTo>
                    <a:lnTo>
                      <a:pt x="1231" y="104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2095" y="3157"/>
                <a:ext cx="159" cy="253"/>
              </a:xfrm>
              <a:custGeom>
                <a:avLst/>
                <a:gdLst>
                  <a:gd name="T0" fmla="*/ 0 w 633"/>
                  <a:gd name="T1" fmla="*/ 0 h 1014"/>
                  <a:gd name="T2" fmla="*/ 0 w 633"/>
                  <a:gd name="T3" fmla="*/ 0 h 1014"/>
                  <a:gd name="T4" fmla="*/ 0 w 633"/>
                  <a:gd name="T5" fmla="*/ 0 h 1014"/>
                  <a:gd name="T6" fmla="*/ 0 w 633"/>
                  <a:gd name="T7" fmla="*/ 0 h 1014"/>
                  <a:gd name="T8" fmla="*/ 0 w 633"/>
                  <a:gd name="T9" fmla="*/ 0 h 1014"/>
                  <a:gd name="T10" fmla="*/ 0 w 633"/>
                  <a:gd name="T11" fmla="*/ 0 h 1014"/>
                  <a:gd name="T12" fmla="*/ 0 w 633"/>
                  <a:gd name="T13" fmla="*/ 0 h 1014"/>
                  <a:gd name="T14" fmla="*/ 0 w 633"/>
                  <a:gd name="T15" fmla="*/ 0 h 1014"/>
                  <a:gd name="T16" fmla="*/ 0 w 633"/>
                  <a:gd name="T17" fmla="*/ 0 h 1014"/>
                  <a:gd name="T18" fmla="*/ 0 w 633"/>
                  <a:gd name="T19" fmla="*/ 0 h 1014"/>
                  <a:gd name="T20" fmla="*/ 0 w 633"/>
                  <a:gd name="T21" fmla="*/ 0 h 1014"/>
                  <a:gd name="T22" fmla="*/ 0 w 633"/>
                  <a:gd name="T23" fmla="*/ 0 h 1014"/>
                  <a:gd name="T24" fmla="*/ 0 w 633"/>
                  <a:gd name="T25" fmla="*/ 0 h 1014"/>
                  <a:gd name="T26" fmla="*/ 0 w 633"/>
                  <a:gd name="T27" fmla="*/ 0 h 1014"/>
                  <a:gd name="T28" fmla="*/ 0 w 633"/>
                  <a:gd name="T29" fmla="*/ 0 h 1014"/>
                  <a:gd name="T30" fmla="*/ 0 w 633"/>
                  <a:gd name="T31" fmla="*/ 0 h 1014"/>
                  <a:gd name="T32" fmla="*/ 0 w 633"/>
                  <a:gd name="T33" fmla="*/ 0 h 1014"/>
                  <a:gd name="T34" fmla="*/ 0 w 633"/>
                  <a:gd name="T35" fmla="*/ 0 h 1014"/>
                  <a:gd name="T36" fmla="*/ 0 w 633"/>
                  <a:gd name="T37" fmla="*/ 0 h 1014"/>
                  <a:gd name="T38" fmla="*/ 0 w 633"/>
                  <a:gd name="T39" fmla="*/ 0 h 1014"/>
                  <a:gd name="T40" fmla="*/ 0 w 633"/>
                  <a:gd name="T41" fmla="*/ 0 h 1014"/>
                  <a:gd name="T42" fmla="*/ 0 w 633"/>
                  <a:gd name="T43" fmla="*/ 0 h 1014"/>
                  <a:gd name="T44" fmla="*/ 0 w 633"/>
                  <a:gd name="T45" fmla="*/ 0 h 1014"/>
                  <a:gd name="T46" fmla="*/ 0 w 633"/>
                  <a:gd name="T47" fmla="*/ 0 h 1014"/>
                  <a:gd name="T48" fmla="*/ 0 w 633"/>
                  <a:gd name="T49" fmla="*/ 0 h 1014"/>
                  <a:gd name="T50" fmla="*/ 0 w 633"/>
                  <a:gd name="T51" fmla="*/ 0 h 1014"/>
                  <a:gd name="T52" fmla="*/ 0 w 633"/>
                  <a:gd name="T53" fmla="*/ 0 h 1014"/>
                  <a:gd name="T54" fmla="*/ 0 w 633"/>
                  <a:gd name="T55" fmla="*/ 0 h 1014"/>
                  <a:gd name="T56" fmla="*/ 0 w 633"/>
                  <a:gd name="T57" fmla="*/ 0 h 1014"/>
                  <a:gd name="T58" fmla="*/ 0 w 633"/>
                  <a:gd name="T59" fmla="*/ 0 h 1014"/>
                  <a:gd name="T60" fmla="*/ 0 w 633"/>
                  <a:gd name="T61" fmla="*/ 0 h 101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633"/>
                  <a:gd name="T94" fmla="*/ 0 h 1014"/>
                  <a:gd name="T95" fmla="*/ 633 w 633"/>
                  <a:gd name="T96" fmla="*/ 1014 h 101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633" h="1014">
                    <a:moveTo>
                      <a:pt x="418" y="448"/>
                    </a:moveTo>
                    <a:lnTo>
                      <a:pt x="370" y="353"/>
                    </a:lnTo>
                    <a:lnTo>
                      <a:pt x="300" y="275"/>
                    </a:lnTo>
                    <a:lnTo>
                      <a:pt x="231" y="218"/>
                    </a:lnTo>
                    <a:lnTo>
                      <a:pt x="156" y="179"/>
                    </a:lnTo>
                    <a:lnTo>
                      <a:pt x="119" y="173"/>
                    </a:lnTo>
                    <a:lnTo>
                      <a:pt x="168" y="285"/>
                    </a:lnTo>
                    <a:lnTo>
                      <a:pt x="273" y="423"/>
                    </a:lnTo>
                    <a:lnTo>
                      <a:pt x="395" y="530"/>
                    </a:lnTo>
                    <a:lnTo>
                      <a:pt x="546" y="638"/>
                    </a:lnTo>
                    <a:lnTo>
                      <a:pt x="569" y="648"/>
                    </a:lnTo>
                    <a:lnTo>
                      <a:pt x="633" y="839"/>
                    </a:lnTo>
                    <a:lnTo>
                      <a:pt x="577" y="883"/>
                    </a:lnTo>
                    <a:lnTo>
                      <a:pt x="618" y="1014"/>
                    </a:lnTo>
                    <a:lnTo>
                      <a:pt x="482" y="996"/>
                    </a:lnTo>
                    <a:lnTo>
                      <a:pt x="538" y="973"/>
                    </a:lnTo>
                    <a:lnTo>
                      <a:pt x="449" y="860"/>
                    </a:lnTo>
                    <a:lnTo>
                      <a:pt x="231" y="773"/>
                    </a:lnTo>
                    <a:lnTo>
                      <a:pt x="97" y="677"/>
                    </a:lnTo>
                    <a:lnTo>
                      <a:pt x="62" y="648"/>
                    </a:lnTo>
                    <a:lnTo>
                      <a:pt x="80" y="704"/>
                    </a:lnTo>
                    <a:lnTo>
                      <a:pt x="135" y="785"/>
                    </a:lnTo>
                    <a:lnTo>
                      <a:pt x="30" y="691"/>
                    </a:lnTo>
                    <a:lnTo>
                      <a:pt x="4" y="603"/>
                    </a:lnTo>
                    <a:lnTo>
                      <a:pt x="0" y="567"/>
                    </a:lnTo>
                    <a:lnTo>
                      <a:pt x="36" y="448"/>
                    </a:lnTo>
                    <a:lnTo>
                      <a:pt x="48" y="0"/>
                    </a:lnTo>
                    <a:lnTo>
                      <a:pt x="218" y="112"/>
                    </a:lnTo>
                    <a:lnTo>
                      <a:pt x="329" y="234"/>
                    </a:lnTo>
                    <a:lnTo>
                      <a:pt x="388" y="341"/>
                    </a:lnTo>
                    <a:lnTo>
                      <a:pt x="418" y="448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2138" y="3356"/>
                <a:ext cx="114" cy="137"/>
              </a:xfrm>
              <a:custGeom>
                <a:avLst/>
                <a:gdLst>
                  <a:gd name="T0" fmla="*/ 0 w 453"/>
                  <a:gd name="T1" fmla="*/ 0 h 546"/>
                  <a:gd name="T2" fmla="*/ 0 w 453"/>
                  <a:gd name="T3" fmla="*/ 0 h 546"/>
                  <a:gd name="T4" fmla="*/ 0 w 453"/>
                  <a:gd name="T5" fmla="*/ 0 h 546"/>
                  <a:gd name="T6" fmla="*/ 0 w 453"/>
                  <a:gd name="T7" fmla="*/ 0 h 546"/>
                  <a:gd name="T8" fmla="*/ 0 w 453"/>
                  <a:gd name="T9" fmla="*/ 0 h 546"/>
                  <a:gd name="T10" fmla="*/ 0 w 453"/>
                  <a:gd name="T11" fmla="*/ 0 h 546"/>
                  <a:gd name="T12" fmla="*/ 0 w 453"/>
                  <a:gd name="T13" fmla="*/ 0 h 546"/>
                  <a:gd name="T14" fmla="*/ 0 w 453"/>
                  <a:gd name="T15" fmla="*/ 0 h 546"/>
                  <a:gd name="T16" fmla="*/ 0 w 453"/>
                  <a:gd name="T17" fmla="*/ 0 h 546"/>
                  <a:gd name="T18" fmla="*/ 0 w 453"/>
                  <a:gd name="T19" fmla="*/ 0 h 546"/>
                  <a:gd name="T20" fmla="*/ 0 w 453"/>
                  <a:gd name="T21" fmla="*/ 0 h 546"/>
                  <a:gd name="T22" fmla="*/ 0 w 453"/>
                  <a:gd name="T23" fmla="*/ 0 h 546"/>
                  <a:gd name="T24" fmla="*/ 0 w 453"/>
                  <a:gd name="T25" fmla="*/ 0 h 546"/>
                  <a:gd name="T26" fmla="*/ 0 w 453"/>
                  <a:gd name="T27" fmla="*/ 0 h 546"/>
                  <a:gd name="T28" fmla="*/ 0 w 453"/>
                  <a:gd name="T29" fmla="*/ 0 h 546"/>
                  <a:gd name="T30" fmla="*/ 0 w 453"/>
                  <a:gd name="T31" fmla="*/ 0 h 546"/>
                  <a:gd name="T32" fmla="*/ 0 w 453"/>
                  <a:gd name="T33" fmla="*/ 0 h 5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53"/>
                  <a:gd name="T52" fmla="*/ 0 h 546"/>
                  <a:gd name="T53" fmla="*/ 453 w 453"/>
                  <a:gd name="T54" fmla="*/ 546 h 5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53" h="546">
                    <a:moveTo>
                      <a:pt x="15" y="0"/>
                    </a:moveTo>
                    <a:lnTo>
                      <a:pt x="100" y="40"/>
                    </a:lnTo>
                    <a:lnTo>
                      <a:pt x="145" y="141"/>
                    </a:lnTo>
                    <a:lnTo>
                      <a:pt x="253" y="204"/>
                    </a:lnTo>
                    <a:lnTo>
                      <a:pt x="169" y="197"/>
                    </a:lnTo>
                    <a:lnTo>
                      <a:pt x="222" y="236"/>
                    </a:lnTo>
                    <a:lnTo>
                      <a:pt x="347" y="272"/>
                    </a:lnTo>
                    <a:lnTo>
                      <a:pt x="408" y="341"/>
                    </a:lnTo>
                    <a:lnTo>
                      <a:pt x="376" y="410"/>
                    </a:lnTo>
                    <a:lnTo>
                      <a:pt x="297" y="360"/>
                    </a:lnTo>
                    <a:lnTo>
                      <a:pt x="270" y="403"/>
                    </a:lnTo>
                    <a:lnTo>
                      <a:pt x="384" y="447"/>
                    </a:lnTo>
                    <a:lnTo>
                      <a:pt x="453" y="421"/>
                    </a:lnTo>
                    <a:lnTo>
                      <a:pt x="396" y="546"/>
                    </a:lnTo>
                    <a:lnTo>
                      <a:pt x="210" y="421"/>
                    </a:lnTo>
                    <a:lnTo>
                      <a:pt x="0" y="167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" name="Freeform 9"/>
              <p:cNvSpPr>
                <a:spLocks/>
              </p:cNvSpPr>
              <p:nvPr/>
            </p:nvSpPr>
            <p:spPr bwMode="auto">
              <a:xfrm>
                <a:off x="2264" y="3479"/>
                <a:ext cx="236" cy="153"/>
              </a:xfrm>
              <a:custGeom>
                <a:avLst/>
                <a:gdLst>
                  <a:gd name="T0" fmla="*/ 0 w 943"/>
                  <a:gd name="T1" fmla="*/ 0 h 611"/>
                  <a:gd name="T2" fmla="*/ 0 w 943"/>
                  <a:gd name="T3" fmla="*/ 0 h 611"/>
                  <a:gd name="T4" fmla="*/ 0 w 943"/>
                  <a:gd name="T5" fmla="*/ 0 h 611"/>
                  <a:gd name="T6" fmla="*/ 0 w 943"/>
                  <a:gd name="T7" fmla="*/ 0 h 611"/>
                  <a:gd name="T8" fmla="*/ 0 w 943"/>
                  <a:gd name="T9" fmla="*/ 0 h 611"/>
                  <a:gd name="T10" fmla="*/ 0 w 943"/>
                  <a:gd name="T11" fmla="*/ 0 h 611"/>
                  <a:gd name="T12" fmla="*/ 0 w 943"/>
                  <a:gd name="T13" fmla="*/ 0 h 611"/>
                  <a:gd name="T14" fmla="*/ 0 w 943"/>
                  <a:gd name="T15" fmla="*/ 0 h 611"/>
                  <a:gd name="T16" fmla="*/ 0 w 943"/>
                  <a:gd name="T17" fmla="*/ 0 h 611"/>
                  <a:gd name="T18" fmla="*/ 0 w 943"/>
                  <a:gd name="T19" fmla="*/ 0 h 611"/>
                  <a:gd name="T20" fmla="*/ 0 w 943"/>
                  <a:gd name="T21" fmla="*/ 0 h 611"/>
                  <a:gd name="T22" fmla="*/ 0 w 943"/>
                  <a:gd name="T23" fmla="*/ 0 h 61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943"/>
                  <a:gd name="T37" fmla="*/ 0 h 611"/>
                  <a:gd name="T38" fmla="*/ 943 w 943"/>
                  <a:gd name="T39" fmla="*/ 611 h 61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943" h="611">
                    <a:moveTo>
                      <a:pt x="108" y="107"/>
                    </a:moveTo>
                    <a:lnTo>
                      <a:pt x="144" y="131"/>
                    </a:lnTo>
                    <a:lnTo>
                      <a:pt x="165" y="0"/>
                    </a:lnTo>
                    <a:lnTo>
                      <a:pt x="215" y="194"/>
                    </a:lnTo>
                    <a:lnTo>
                      <a:pt x="190" y="248"/>
                    </a:lnTo>
                    <a:lnTo>
                      <a:pt x="440" y="333"/>
                    </a:lnTo>
                    <a:lnTo>
                      <a:pt x="586" y="455"/>
                    </a:lnTo>
                    <a:lnTo>
                      <a:pt x="897" y="455"/>
                    </a:lnTo>
                    <a:lnTo>
                      <a:pt x="943" y="548"/>
                    </a:lnTo>
                    <a:lnTo>
                      <a:pt x="586" y="611"/>
                    </a:lnTo>
                    <a:lnTo>
                      <a:pt x="0" y="261"/>
                    </a:lnTo>
                    <a:lnTo>
                      <a:pt x="108" y="107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2281" y="3152"/>
                <a:ext cx="429" cy="371"/>
              </a:xfrm>
              <a:custGeom>
                <a:avLst/>
                <a:gdLst>
                  <a:gd name="T0" fmla="*/ 0 w 1715"/>
                  <a:gd name="T1" fmla="*/ 0 h 1483"/>
                  <a:gd name="T2" fmla="*/ 0 w 1715"/>
                  <a:gd name="T3" fmla="*/ 0 h 1483"/>
                  <a:gd name="T4" fmla="*/ 0 w 1715"/>
                  <a:gd name="T5" fmla="*/ 0 h 1483"/>
                  <a:gd name="T6" fmla="*/ 0 w 1715"/>
                  <a:gd name="T7" fmla="*/ 0 h 1483"/>
                  <a:gd name="T8" fmla="*/ 0 w 1715"/>
                  <a:gd name="T9" fmla="*/ 0 h 1483"/>
                  <a:gd name="T10" fmla="*/ 0 w 1715"/>
                  <a:gd name="T11" fmla="*/ 0 h 1483"/>
                  <a:gd name="T12" fmla="*/ 0 w 1715"/>
                  <a:gd name="T13" fmla="*/ 0 h 1483"/>
                  <a:gd name="T14" fmla="*/ 0 w 1715"/>
                  <a:gd name="T15" fmla="*/ 0 h 1483"/>
                  <a:gd name="T16" fmla="*/ 0 w 1715"/>
                  <a:gd name="T17" fmla="*/ 0 h 1483"/>
                  <a:gd name="T18" fmla="*/ 0 w 1715"/>
                  <a:gd name="T19" fmla="*/ 0 h 1483"/>
                  <a:gd name="T20" fmla="*/ 0 w 1715"/>
                  <a:gd name="T21" fmla="*/ 0 h 1483"/>
                  <a:gd name="T22" fmla="*/ 0 w 1715"/>
                  <a:gd name="T23" fmla="*/ 0 h 1483"/>
                  <a:gd name="T24" fmla="*/ 0 w 1715"/>
                  <a:gd name="T25" fmla="*/ 0 h 1483"/>
                  <a:gd name="T26" fmla="*/ 0 w 1715"/>
                  <a:gd name="T27" fmla="*/ 0 h 1483"/>
                  <a:gd name="T28" fmla="*/ 0 w 1715"/>
                  <a:gd name="T29" fmla="*/ 0 h 1483"/>
                  <a:gd name="T30" fmla="*/ 0 w 1715"/>
                  <a:gd name="T31" fmla="*/ 0 h 1483"/>
                  <a:gd name="T32" fmla="*/ 0 w 1715"/>
                  <a:gd name="T33" fmla="*/ 0 h 1483"/>
                  <a:gd name="T34" fmla="*/ 0 w 1715"/>
                  <a:gd name="T35" fmla="*/ 0 h 1483"/>
                  <a:gd name="T36" fmla="*/ 0 w 1715"/>
                  <a:gd name="T37" fmla="*/ 0 h 1483"/>
                  <a:gd name="T38" fmla="*/ 0 w 1715"/>
                  <a:gd name="T39" fmla="*/ 0 h 1483"/>
                  <a:gd name="T40" fmla="*/ 0 w 1715"/>
                  <a:gd name="T41" fmla="*/ 0 h 1483"/>
                  <a:gd name="T42" fmla="*/ 0 w 1715"/>
                  <a:gd name="T43" fmla="*/ 0 h 1483"/>
                  <a:gd name="T44" fmla="*/ 0 w 1715"/>
                  <a:gd name="T45" fmla="*/ 0 h 1483"/>
                  <a:gd name="T46" fmla="*/ 0 w 1715"/>
                  <a:gd name="T47" fmla="*/ 0 h 1483"/>
                  <a:gd name="T48" fmla="*/ 0 w 1715"/>
                  <a:gd name="T49" fmla="*/ 0 h 1483"/>
                  <a:gd name="T50" fmla="*/ 0 w 1715"/>
                  <a:gd name="T51" fmla="*/ 0 h 1483"/>
                  <a:gd name="T52" fmla="*/ 0 w 1715"/>
                  <a:gd name="T53" fmla="*/ 0 h 1483"/>
                  <a:gd name="T54" fmla="*/ 0 w 1715"/>
                  <a:gd name="T55" fmla="*/ 0 h 1483"/>
                  <a:gd name="T56" fmla="*/ 0 w 1715"/>
                  <a:gd name="T57" fmla="*/ 0 h 1483"/>
                  <a:gd name="T58" fmla="*/ 0 w 1715"/>
                  <a:gd name="T59" fmla="*/ 0 h 1483"/>
                  <a:gd name="T60" fmla="*/ 0 w 1715"/>
                  <a:gd name="T61" fmla="*/ 0 h 1483"/>
                  <a:gd name="T62" fmla="*/ 0 w 1715"/>
                  <a:gd name="T63" fmla="*/ 0 h 1483"/>
                  <a:gd name="T64" fmla="*/ 0 w 1715"/>
                  <a:gd name="T65" fmla="*/ 0 h 1483"/>
                  <a:gd name="T66" fmla="*/ 0 w 1715"/>
                  <a:gd name="T67" fmla="*/ 0 h 1483"/>
                  <a:gd name="T68" fmla="*/ 0 w 1715"/>
                  <a:gd name="T69" fmla="*/ 0 h 1483"/>
                  <a:gd name="T70" fmla="*/ 0 w 1715"/>
                  <a:gd name="T71" fmla="*/ 0 h 1483"/>
                  <a:gd name="T72" fmla="*/ 0 w 1715"/>
                  <a:gd name="T73" fmla="*/ 0 h 1483"/>
                  <a:gd name="T74" fmla="*/ 0 w 1715"/>
                  <a:gd name="T75" fmla="*/ 0 h 1483"/>
                  <a:gd name="T76" fmla="*/ 0 w 1715"/>
                  <a:gd name="T77" fmla="*/ 0 h 1483"/>
                  <a:gd name="T78" fmla="*/ 0 w 1715"/>
                  <a:gd name="T79" fmla="*/ 0 h 1483"/>
                  <a:gd name="T80" fmla="*/ 0 w 1715"/>
                  <a:gd name="T81" fmla="*/ 0 h 1483"/>
                  <a:gd name="T82" fmla="*/ 0 w 1715"/>
                  <a:gd name="T83" fmla="*/ 0 h 1483"/>
                  <a:gd name="T84" fmla="*/ 0 w 1715"/>
                  <a:gd name="T85" fmla="*/ 0 h 1483"/>
                  <a:gd name="T86" fmla="*/ 0 w 1715"/>
                  <a:gd name="T87" fmla="*/ 0 h 1483"/>
                  <a:gd name="T88" fmla="*/ 0 w 1715"/>
                  <a:gd name="T89" fmla="*/ 0 h 1483"/>
                  <a:gd name="T90" fmla="*/ 0 w 1715"/>
                  <a:gd name="T91" fmla="*/ 0 h 1483"/>
                  <a:gd name="T92" fmla="*/ 0 w 1715"/>
                  <a:gd name="T93" fmla="*/ 0 h 1483"/>
                  <a:gd name="T94" fmla="*/ 0 w 1715"/>
                  <a:gd name="T95" fmla="*/ 0 h 148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715"/>
                  <a:gd name="T145" fmla="*/ 0 h 1483"/>
                  <a:gd name="T146" fmla="*/ 1715 w 1715"/>
                  <a:gd name="T147" fmla="*/ 1483 h 148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715" h="1483">
                    <a:moveTo>
                      <a:pt x="950" y="0"/>
                    </a:moveTo>
                    <a:lnTo>
                      <a:pt x="1001" y="211"/>
                    </a:lnTo>
                    <a:lnTo>
                      <a:pt x="1005" y="475"/>
                    </a:lnTo>
                    <a:lnTo>
                      <a:pt x="956" y="804"/>
                    </a:lnTo>
                    <a:lnTo>
                      <a:pt x="867" y="1072"/>
                    </a:lnTo>
                    <a:lnTo>
                      <a:pt x="943" y="1141"/>
                    </a:lnTo>
                    <a:lnTo>
                      <a:pt x="792" y="1189"/>
                    </a:lnTo>
                    <a:lnTo>
                      <a:pt x="517" y="1159"/>
                    </a:lnTo>
                    <a:lnTo>
                      <a:pt x="190" y="1165"/>
                    </a:lnTo>
                    <a:lnTo>
                      <a:pt x="0" y="1178"/>
                    </a:lnTo>
                    <a:lnTo>
                      <a:pt x="114" y="1314"/>
                    </a:lnTo>
                    <a:lnTo>
                      <a:pt x="867" y="1376"/>
                    </a:lnTo>
                    <a:lnTo>
                      <a:pt x="1388" y="1483"/>
                    </a:lnTo>
                    <a:lnTo>
                      <a:pt x="1452" y="1439"/>
                    </a:lnTo>
                    <a:lnTo>
                      <a:pt x="1378" y="1382"/>
                    </a:lnTo>
                    <a:lnTo>
                      <a:pt x="1432" y="1334"/>
                    </a:lnTo>
                    <a:lnTo>
                      <a:pt x="1540" y="1314"/>
                    </a:lnTo>
                    <a:lnTo>
                      <a:pt x="1715" y="1326"/>
                    </a:lnTo>
                    <a:lnTo>
                      <a:pt x="1578" y="1247"/>
                    </a:lnTo>
                    <a:lnTo>
                      <a:pt x="1495" y="1146"/>
                    </a:lnTo>
                    <a:lnTo>
                      <a:pt x="1503" y="1072"/>
                    </a:lnTo>
                    <a:lnTo>
                      <a:pt x="1646" y="997"/>
                    </a:lnTo>
                    <a:lnTo>
                      <a:pt x="1685" y="891"/>
                    </a:lnTo>
                    <a:lnTo>
                      <a:pt x="1608" y="927"/>
                    </a:lnTo>
                    <a:lnTo>
                      <a:pt x="1527" y="923"/>
                    </a:lnTo>
                    <a:lnTo>
                      <a:pt x="1508" y="891"/>
                    </a:lnTo>
                    <a:lnTo>
                      <a:pt x="1578" y="820"/>
                    </a:lnTo>
                    <a:lnTo>
                      <a:pt x="1515" y="818"/>
                    </a:lnTo>
                    <a:lnTo>
                      <a:pt x="1521" y="741"/>
                    </a:lnTo>
                    <a:lnTo>
                      <a:pt x="1551" y="634"/>
                    </a:lnTo>
                    <a:lnTo>
                      <a:pt x="1622" y="667"/>
                    </a:lnTo>
                    <a:lnTo>
                      <a:pt x="1646" y="735"/>
                    </a:lnTo>
                    <a:lnTo>
                      <a:pt x="1673" y="641"/>
                    </a:lnTo>
                    <a:lnTo>
                      <a:pt x="1641" y="410"/>
                    </a:lnTo>
                    <a:lnTo>
                      <a:pt x="1659" y="237"/>
                    </a:lnTo>
                    <a:lnTo>
                      <a:pt x="1602" y="491"/>
                    </a:lnTo>
                    <a:lnTo>
                      <a:pt x="1515" y="622"/>
                    </a:lnTo>
                    <a:lnTo>
                      <a:pt x="1347" y="866"/>
                    </a:lnTo>
                    <a:lnTo>
                      <a:pt x="1231" y="979"/>
                    </a:lnTo>
                    <a:lnTo>
                      <a:pt x="1069" y="1086"/>
                    </a:lnTo>
                    <a:lnTo>
                      <a:pt x="1019" y="1090"/>
                    </a:lnTo>
                    <a:lnTo>
                      <a:pt x="1069" y="997"/>
                    </a:lnTo>
                    <a:lnTo>
                      <a:pt x="1094" y="848"/>
                    </a:lnTo>
                    <a:lnTo>
                      <a:pt x="1106" y="611"/>
                    </a:lnTo>
                    <a:lnTo>
                      <a:pt x="1094" y="398"/>
                    </a:lnTo>
                    <a:lnTo>
                      <a:pt x="1069" y="205"/>
                    </a:lnTo>
                    <a:lnTo>
                      <a:pt x="1032" y="86"/>
                    </a:lnTo>
                    <a:lnTo>
                      <a:pt x="950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" name="Freeform 11"/>
              <p:cNvSpPr>
                <a:spLocks/>
              </p:cNvSpPr>
              <p:nvPr/>
            </p:nvSpPr>
            <p:spPr bwMode="auto">
              <a:xfrm>
                <a:off x="2638" y="3532"/>
                <a:ext cx="109" cy="68"/>
              </a:xfrm>
              <a:custGeom>
                <a:avLst/>
                <a:gdLst>
                  <a:gd name="T0" fmla="*/ 0 w 434"/>
                  <a:gd name="T1" fmla="*/ 0 h 268"/>
                  <a:gd name="T2" fmla="*/ 0 w 434"/>
                  <a:gd name="T3" fmla="*/ 0 h 268"/>
                  <a:gd name="T4" fmla="*/ 0 w 434"/>
                  <a:gd name="T5" fmla="*/ 0 h 268"/>
                  <a:gd name="T6" fmla="*/ 0 w 434"/>
                  <a:gd name="T7" fmla="*/ 0 h 268"/>
                  <a:gd name="T8" fmla="*/ 0 w 434"/>
                  <a:gd name="T9" fmla="*/ 0 h 268"/>
                  <a:gd name="T10" fmla="*/ 0 w 434"/>
                  <a:gd name="T11" fmla="*/ 0 h 268"/>
                  <a:gd name="T12" fmla="*/ 0 w 434"/>
                  <a:gd name="T13" fmla="*/ 0 h 268"/>
                  <a:gd name="T14" fmla="*/ 0 w 434"/>
                  <a:gd name="T15" fmla="*/ 0 h 268"/>
                  <a:gd name="T16" fmla="*/ 0 w 434"/>
                  <a:gd name="T17" fmla="*/ 0 h 268"/>
                  <a:gd name="T18" fmla="*/ 0 w 434"/>
                  <a:gd name="T19" fmla="*/ 0 h 268"/>
                  <a:gd name="T20" fmla="*/ 0 w 434"/>
                  <a:gd name="T21" fmla="*/ 0 h 268"/>
                  <a:gd name="T22" fmla="*/ 0 w 434"/>
                  <a:gd name="T23" fmla="*/ 0 h 268"/>
                  <a:gd name="T24" fmla="*/ 0 w 434"/>
                  <a:gd name="T25" fmla="*/ 0 h 268"/>
                  <a:gd name="T26" fmla="*/ 0 w 434"/>
                  <a:gd name="T27" fmla="*/ 0 h 268"/>
                  <a:gd name="T28" fmla="*/ 0 w 434"/>
                  <a:gd name="T29" fmla="*/ 0 h 26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34"/>
                  <a:gd name="T46" fmla="*/ 0 h 268"/>
                  <a:gd name="T47" fmla="*/ 434 w 434"/>
                  <a:gd name="T48" fmla="*/ 268 h 26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34" h="268">
                    <a:moveTo>
                      <a:pt x="100" y="0"/>
                    </a:moveTo>
                    <a:lnTo>
                      <a:pt x="151" y="54"/>
                    </a:lnTo>
                    <a:lnTo>
                      <a:pt x="133" y="123"/>
                    </a:lnTo>
                    <a:lnTo>
                      <a:pt x="181" y="87"/>
                    </a:lnTo>
                    <a:lnTo>
                      <a:pt x="200" y="191"/>
                    </a:lnTo>
                    <a:lnTo>
                      <a:pt x="273" y="129"/>
                    </a:lnTo>
                    <a:lnTo>
                      <a:pt x="327" y="167"/>
                    </a:lnTo>
                    <a:lnTo>
                      <a:pt x="288" y="204"/>
                    </a:lnTo>
                    <a:lnTo>
                      <a:pt x="319" y="249"/>
                    </a:lnTo>
                    <a:lnTo>
                      <a:pt x="389" y="236"/>
                    </a:lnTo>
                    <a:lnTo>
                      <a:pt x="434" y="268"/>
                    </a:lnTo>
                    <a:lnTo>
                      <a:pt x="157" y="268"/>
                    </a:lnTo>
                    <a:lnTo>
                      <a:pt x="0" y="149"/>
                    </a:lnTo>
                    <a:lnTo>
                      <a:pt x="19" y="28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" name="Freeform 12"/>
              <p:cNvSpPr>
                <a:spLocks/>
              </p:cNvSpPr>
              <p:nvPr/>
            </p:nvSpPr>
            <p:spPr bwMode="auto">
              <a:xfrm>
                <a:off x="2682" y="3410"/>
                <a:ext cx="30" cy="38"/>
              </a:xfrm>
              <a:custGeom>
                <a:avLst/>
                <a:gdLst>
                  <a:gd name="T0" fmla="*/ 0 w 119"/>
                  <a:gd name="T1" fmla="*/ 0 h 153"/>
                  <a:gd name="T2" fmla="*/ 0 w 119"/>
                  <a:gd name="T3" fmla="*/ 0 h 153"/>
                  <a:gd name="T4" fmla="*/ 0 w 119"/>
                  <a:gd name="T5" fmla="*/ 0 h 153"/>
                  <a:gd name="T6" fmla="*/ 0 w 119"/>
                  <a:gd name="T7" fmla="*/ 0 h 153"/>
                  <a:gd name="T8" fmla="*/ 0 w 119"/>
                  <a:gd name="T9" fmla="*/ 0 h 153"/>
                  <a:gd name="T10" fmla="*/ 0 w 119"/>
                  <a:gd name="T11" fmla="*/ 0 h 153"/>
                  <a:gd name="T12" fmla="*/ 0 w 119"/>
                  <a:gd name="T13" fmla="*/ 0 h 15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9"/>
                  <a:gd name="T22" fmla="*/ 0 h 153"/>
                  <a:gd name="T23" fmla="*/ 119 w 119"/>
                  <a:gd name="T24" fmla="*/ 153 h 15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9" h="153">
                    <a:moveTo>
                      <a:pt x="0" y="60"/>
                    </a:moveTo>
                    <a:lnTo>
                      <a:pt x="62" y="60"/>
                    </a:lnTo>
                    <a:lnTo>
                      <a:pt x="57" y="104"/>
                    </a:lnTo>
                    <a:lnTo>
                      <a:pt x="14" y="97"/>
                    </a:lnTo>
                    <a:lnTo>
                      <a:pt x="98" y="153"/>
                    </a:lnTo>
                    <a:lnTo>
                      <a:pt x="119" y="0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" name="Freeform 13"/>
              <p:cNvSpPr>
                <a:spLocks/>
              </p:cNvSpPr>
              <p:nvPr/>
            </p:nvSpPr>
            <p:spPr bwMode="auto">
              <a:xfrm>
                <a:off x="2458" y="3509"/>
                <a:ext cx="185" cy="118"/>
              </a:xfrm>
              <a:custGeom>
                <a:avLst/>
                <a:gdLst>
                  <a:gd name="T0" fmla="*/ 0 w 740"/>
                  <a:gd name="T1" fmla="*/ 0 h 475"/>
                  <a:gd name="T2" fmla="*/ 0 w 740"/>
                  <a:gd name="T3" fmla="*/ 0 h 475"/>
                  <a:gd name="T4" fmla="*/ 0 w 740"/>
                  <a:gd name="T5" fmla="*/ 0 h 475"/>
                  <a:gd name="T6" fmla="*/ 0 w 740"/>
                  <a:gd name="T7" fmla="*/ 0 h 475"/>
                  <a:gd name="T8" fmla="*/ 0 w 740"/>
                  <a:gd name="T9" fmla="*/ 0 h 475"/>
                  <a:gd name="T10" fmla="*/ 0 w 740"/>
                  <a:gd name="T11" fmla="*/ 0 h 475"/>
                  <a:gd name="T12" fmla="*/ 0 w 740"/>
                  <a:gd name="T13" fmla="*/ 0 h 475"/>
                  <a:gd name="T14" fmla="*/ 0 w 740"/>
                  <a:gd name="T15" fmla="*/ 0 h 475"/>
                  <a:gd name="T16" fmla="*/ 0 w 740"/>
                  <a:gd name="T17" fmla="*/ 0 h 475"/>
                  <a:gd name="T18" fmla="*/ 0 w 740"/>
                  <a:gd name="T19" fmla="*/ 0 h 475"/>
                  <a:gd name="T20" fmla="*/ 0 w 740"/>
                  <a:gd name="T21" fmla="*/ 0 h 475"/>
                  <a:gd name="T22" fmla="*/ 0 w 740"/>
                  <a:gd name="T23" fmla="*/ 0 h 475"/>
                  <a:gd name="T24" fmla="*/ 0 w 740"/>
                  <a:gd name="T25" fmla="*/ 0 h 47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40"/>
                  <a:gd name="T40" fmla="*/ 0 h 475"/>
                  <a:gd name="T41" fmla="*/ 740 w 740"/>
                  <a:gd name="T42" fmla="*/ 475 h 47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40" h="475">
                    <a:moveTo>
                      <a:pt x="0" y="182"/>
                    </a:moveTo>
                    <a:lnTo>
                      <a:pt x="54" y="236"/>
                    </a:lnTo>
                    <a:lnTo>
                      <a:pt x="106" y="331"/>
                    </a:lnTo>
                    <a:lnTo>
                      <a:pt x="131" y="417"/>
                    </a:lnTo>
                    <a:lnTo>
                      <a:pt x="232" y="475"/>
                    </a:lnTo>
                    <a:lnTo>
                      <a:pt x="370" y="455"/>
                    </a:lnTo>
                    <a:lnTo>
                      <a:pt x="520" y="429"/>
                    </a:lnTo>
                    <a:lnTo>
                      <a:pt x="740" y="344"/>
                    </a:lnTo>
                    <a:lnTo>
                      <a:pt x="740" y="168"/>
                    </a:lnTo>
                    <a:lnTo>
                      <a:pt x="696" y="63"/>
                    </a:lnTo>
                    <a:lnTo>
                      <a:pt x="430" y="0"/>
                    </a:lnTo>
                    <a:lnTo>
                      <a:pt x="187" y="123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" name="Freeform 14"/>
              <p:cNvSpPr>
                <a:spLocks/>
              </p:cNvSpPr>
              <p:nvPr/>
            </p:nvSpPr>
            <p:spPr bwMode="auto">
              <a:xfrm>
                <a:off x="2434" y="3187"/>
                <a:ext cx="24" cy="21"/>
              </a:xfrm>
              <a:custGeom>
                <a:avLst/>
                <a:gdLst>
                  <a:gd name="T0" fmla="*/ 0 w 96"/>
                  <a:gd name="T1" fmla="*/ 0 h 87"/>
                  <a:gd name="T2" fmla="*/ 0 w 96"/>
                  <a:gd name="T3" fmla="*/ 0 h 87"/>
                  <a:gd name="T4" fmla="*/ 0 w 96"/>
                  <a:gd name="T5" fmla="*/ 0 h 87"/>
                  <a:gd name="T6" fmla="*/ 0 w 96"/>
                  <a:gd name="T7" fmla="*/ 0 h 87"/>
                  <a:gd name="T8" fmla="*/ 0 w 96"/>
                  <a:gd name="T9" fmla="*/ 0 h 87"/>
                  <a:gd name="T10" fmla="*/ 0 w 96"/>
                  <a:gd name="T11" fmla="*/ 0 h 87"/>
                  <a:gd name="T12" fmla="*/ 0 w 96"/>
                  <a:gd name="T13" fmla="*/ 0 h 87"/>
                  <a:gd name="T14" fmla="*/ 0 w 96"/>
                  <a:gd name="T15" fmla="*/ 0 h 8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6"/>
                  <a:gd name="T25" fmla="*/ 0 h 87"/>
                  <a:gd name="T26" fmla="*/ 96 w 96"/>
                  <a:gd name="T27" fmla="*/ 87 h 8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6" h="87">
                    <a:moveTo>
                      <a:pt x="69" y="0"/>
                    </a:moveTo>
                    <a:lnTo>
                      <a:pt x="25" y="12"/>
                    </a:lnTo>
                    <a:lnTo>
                      <a:pt x="0" y="54"/>
                    </a:lnTo>
                    <a:lnTo>
                      <a:pt x="32" y="87"/>
                    </a:lnTo>
                    <a:lnTo>
                      <a:pt x="76" y="87"/>
                    </a:lnTo>
                    <a:lnTo>
                      <a:pt x="96" y="60"/>
                    </a:lnTo>
                    <a:lnTo>
                      <a:pt x="96" y="23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" name="Freeform 15"/>
              <p:cNvSpPr>
                <a:spLocks/>
              </p:cNvSpPr>
              <p:nvPr/>
            </p:nvSpPr>
            <p:spPr bwMode="auto">
              <a:xfrm>
                <a:off x="2454" y="3321"/>
                <a:ext cx="17" cy="18"/>
              </a:xfrm>
              <a:custGeom>
                <a:avLst/>
                <a:gdLst>
                  <a:gd name="T0" fmla="*/ 0 w 67"/>
                  <a:gd name="T1" fmla="*/ 0 h 72"/>
                  <a:gd name="T2" fmla="*/ 0 w 67"/>
                  <a:gd name="T3" fmla="*/ 0 h 72"/>
                  <a:gd name="T4" fmla="*/ 0 w 67"/>
                  <a:gd name="T5" fmla="*/ 0 h 72"/>
                  <a:gd name="T6" fmla="*/ 0 w 67"/>
                  <a:gd name="T7" fmla="*/ 0 h 72"/>
                  <a:gd name="T8" fmla="*/ 0 w 67"/>
                  <a:gd name="T9" fmla="*/ 0 h 72"/>
                  <a:gd name="T10" fmla="*/ 0 w 67"/>
                  <a:gd name="T11" fmla="*/ 0 h 72"/>
                  <a:gd name="T12" fmla="*/ 0 w 67"/>
                  <a:gd name="T13" fmla="*/ 0 h 7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7"/>
                  <a:gd name="T22" fmla="*/ 0 h 72"/>
                  <a:gd name="T23" fmla="*/ 67 w 67"/>
                  <a:gd name="T24" fmla="*/ 72 h 7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7" h="72">
                    <a:moveTo>
                      <a:pt x="62" y="16"/>
                    </a:moveTo>
                    <a:lnTo>
                      <a:pt x="42" y="0"/>
                    </a:lnTo>
                    <a:lnTo>
                      <a:pt x="4" y="10"/>
                    </a:lnTo>
                    <a:lnTo>
                      <a:pt x="0" y="54"/>
                    </a:lnTo>
                    <a:lnTo>
                      <a:pt x="31" y="72"/>
                    </a:lnTo>
                    <a:lnTo>
                      <a:pt x="67" y="54"/>
                    </a:lnTo>
                    <a:lnTo>
                      <a:pt x="62" y="16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" name="Freeform 16"/>
              <p:cNvSpPr>
                <a:spLocks/>
              </p:cNvSpPr>
              <p:nvPr/>
            </p:nvSpPr>
            <p:spPr bwMode="auto">
              <a:xfrm>
                <a:off x="2312" y="2795"/>
                <a:ext cx="221" cy="383"/>
              </a:xfrm>
              <a:custGeom>
                <a:avLst/>
                <a:gdLst>
                  <a:gd name="T0" fmla="*/ 0 w 884"/>
                  <a:gd name="T1" fmla="*/ 0 h 1532"/>
                  <a:gd name="T2" fmla="*/ 0 w 884"/>
                  <a:gd name="T3" fmla="*/ 0 h 1532"/>
                  <a:gd name="T4" fmla="*/ 0 w 884"/>
                  <a:gd name="T5" fmla="*/ 0 h 1532"/>
                  <a:gd name="T6" fmla="*/ 0 w 884"/>
                  <a:gd name="T7" fmla="*/ 0 h 1532"/>
                  <a:gd name="T8" fmla="*/ 0 w 884"/>
                  <a:gd name="T9" fmla="*/ 0 h 1532"/>
                  <a:gd name="T10" fmla="*/ 0 w 884"/>
                  <a:gd name="T11" fmla="*/ 0 h 1532"/>
                  <a:gd name="T12" fmla="*/ 0 w 884"/>
                  <a:gd name="T13" fmla="*/ 0 h 1532"/>
                  <a:gd name="T14" fmla="*/ 0 w 884"/>
                  <a:gd name="T15" fmla="*/ 0 h 1532"/>
                  <a:gd name="T16" fmla="*/ 0 w 884"/>
                  <a:gd name="T17" fmla="*/ 0 h 1532"/>
                  <a:gd name="T18" fmla="*/ 0 w 884"/>
                  <a:gd name="T19" fmla="*/ 0 h 1532"/>
                  <a:gd name="T20" fmla="*/ 0 w 884"/>
                  <a:gd name="T21" fmla="*/ 0 h 1532"/>
                  <a:gd name="T22" fmla="*/ 0 w 884"/>
                  <a:gd name="T23" fmla="*/ 0 h 1532"/>
                  <a:gd name="T24" fmla="*/ 0 w 884"/>
                  <a:gd name="T25" fmla="*/ 0 h 1532"/>
                  <a:gd name="T26" fmla="*/ 0 w 884"/>
                  <a:gd name="T27" fmla="*/ 0 h 1532"/>
                  <a:gd name="T28" fmla="*/ 0 w 884"/>
                  <a:gd name="T29" fmla="*/ 0 h 1532"/>
                  <a:gd name="T30" fmla="*/ 0 w 884"/>
                  <a:gd name="T31" fmla="*/ 0 h 1532"/>
                  <a:gd name="T32" fmla="*/ 0 w 884"/>
                  <a:gd name="T33" fmla="*/ 0 h 1532"/>
                  <a:gd name="T34" fmla="*/ 0 w 884"/>
                  <a:gd name="T35" fmla="*/ 0 h 1532"/>
                  <a:gd name="T36" fmla="*/ 0 w 884"/>
                  <a:gd name="T37" fmla="*/ 0 h 1532"/>
                  <a:gd name="T38" fmla="*/ 0 w 884"/>
                  <a:gd name="T39" fmla="*/ 0 h 1532"/>
                  <a:gd name="T40" fmla="*/ 0 w 884"/>
                  <a:gd name="T41" fmla="*/ 0 h 1532"/>
                  <a:gd name="T42" fmla="*/ 0 w 884"/>
                  <a:gd name="T43" fmla="*/ 0 h 1532"/>
                  <a:gd name="T44" fmla="*/ 0 w 884"/>
                  <a:gd name="T45" fmla="*/ 0 h 1532"/>
                  <a:gd name="T46" fmla="*/ 0 w 884"/>
                  <a:gd name="T47" fmla="*/ 0 h 1532"/>
                  <a:gd name="T48" fmla="*/ 0 w 884"/>
                  <a:gd name="T49" fmla="*/ 0 h 1532"/>
                  <a:gd name="T50" fmla="*/ 0 w 884"/>
                  <a:gd name="T51" fmla="*/ 0 h 1532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884"/>
                  <a:gd name="T79" fmla="*/ 0 h 1532"/>
                  <a:gd name="T80" fmla="*/ 884 w 884"/>
                  <a:gd name="T81" fmla="*/ 1532 h 1532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884" h="1532">
                    <a:moveTo>
                      <a:pt x="27" y="1288"/>
                    </a:moveTo>
                    <a:lnTo>
                      <a:pt x="72" y="1359"/>
                    </a:lnTo>
                    <a:lnTo>
                      <a:pt x="191" y="1436"/>
                    </a:lnTo>
                    <a:lnTo>
                      <a:pt x="314" y="1478"/>
                    </a:lnTo>
                    <a:lnTo>
                      <a:pt x="456" y="1508"/>
                    </a:lnTo>
                    <a:lnTo>
                      <a:pt x="603" y="1532"/>
                    </a:lnTo>
                    <a:lnTo>
                      <a:pt x="684" y="1505"/>
                    </a:lnTo>
                    <a:lnTo>
                      <a:pt x="723" y="1458"/>
                    </a:lnTo>
                    <a:lnTo>
                      <a:pt x="731" y="1347"/>
                    </a:lnTo>
                    <a:lnTo>
                      <a:pt x="699" y="1203"/>
                    </a:lnTo>
                    <a:lnTo>
                      <a:pt x="669" y="1085"/>
                    </a:lnTo>
                    <a:lnTo>
                      <a:pt x="735" y="1005"/>
                    </a:lnTo>
                    <a:lnTo>
                      <a:pt x="807" y="873"/>
                    </a:lnTo>
                    <a:lnTo>
                      <a:pt x="835" y="770"/>
                    </a:lnTo>
                    <a:lnTo>
                      <a:pt x="878" y="589"/>
                    </a:lnTo>
                    <a:lnTo>
                      <a:pt x="884" y="495"/>
                    </a:lnTo>
                    <a:lnTo>
                      <a:pt x="884" y="366"/>
                    </a:lnTo>
                    <a:lnTo>
                      <a:pt x="860" y="176"/>
                    </a:lnTo>
                    <a:lnTo>
                      <a:pt x="759" y="10"/>
                    </a:lnTo>
                    <a:lnTo>
                      <a:pt x="314" y="0"/>
                    </a:lnTo>
                    <a:lnTo>
                      <a:pt x="99" y="289"/>
                    </a:lnTo>
                    <a:lnTo>
                      <a:pt x="0" y="439"/>
                    </a:lnTo>
                    <a:lnTo>
                      <a:pt x="3" y="559"/>
                    </a:lnTo>
                    <a:lnTo>
                      <a:pt x="51" y="805"/>
                    </a:lnTo>
                    <a:lnTo>
                      <a:pt x="17" y="1196"/>
                    </a:lnTo>
                    <a:lnTo>
                      <a:pt x="27" y="1288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" name="Freeform 17"/>
              <p:cNvSpPr>
                <a:spLocks/>
              </p:cNvSpPr>
              <p:nvPr/>
            </p:nvSpPr>
            <p:spPr bwMode="auto">
              <a:xfrm>
                <a:off x="2324" y="2958"/>
                <a:ext cx="25" cy="44"/>
              </a:xfrm>
              <a:custGeom>
                <a:avLst/>
                <a:gdLst>
                  <a:gd name="T0" fmla="*/ 0 w 99"/>
                  <a:gd name="T1" fmla="*/ 0 h 178"/>
                  <a:gd name="T2" fmla="*/ 0 w 99"/>
                  <a:gd name="T3" fmla="*/ 0 h 178"/>
                  <a:gd name="T4" fmla="*/ 0 w 99"/>
                  <a:gd name="T5" fmla="*/ 0 h 178"/>
                  <a:gd name="T6" fmla="*/ 0 w 99"/>
                  <a:gd name="T7" fmla="*/ 0 h 178"/>
                  <a:gd name="T8" fmla="*/ 0 w 99"/>
                  <a:gd name="T9" fmla="*/ 0 h 178"/>
                  <a:gd name="T10" fmla="*/ 0 w 99"/>
                  <a:gd name="T11" fmla="*/ 0 h 178"/>
                  <a:gd name="T12" fmla="*/ 0 w 99"/>
                  <a:gd name="T13" fmla="*/ 0 h 178"/>
                  <a:gd name="T14" fmla="*/ 0 w 99"/>
                  <a:gd name="T15" fmla="*/ 0 h 178"/>
                  <a:gd name="T16" fmla="*/ 0 w 99"/>
                  <a:gd name="T17" fmla="*/ 0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9"/>
                  <a:gd name="T28" fmla="*/ 0 h 178"/>
                  <a:gd name="T29" fmla="*/ 99 w 99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9" h="178">
                    <a:moveTo>
                      <a:pt x="25" y="8"/>
                    </a:moveTo>
                    <a:lnTo>
                      <a:pt x="52" y="0"/>
                    </a:lnTo>
                    <a:lnTo>
                      <a:pt x="78" y="18"/>
                    </a:lnTo>
                    <a:lnTo>
                      <a:pt x="99" y="60"/>
                    </a:lnTo>
                    <a:lnTo>
                      <a:pt x="94" y="147"/>
                    </a:lnTo>
                    <a:lnTo>
                      <a:pt x="63" y="178"/>
                    </a:lnTo>
                    <a:lnTo>
                      <a:pt x="0" y="147"/>
                    </a:lnTo>
                    <a:lnTo>
                      <a:pt x="0" y="72"/>
                    </a:lnTo>
                    <a:lnTo>
                      <a:pt x="25" y="8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" name="Freeform 18"/>
              <p:cNvSpPr>
                <a:spLocks/>
              </p:cNvSpPr>
              <p:nvPr/>
            </p:nvSpPr>
            <p:spPr bwMode="auto">
              <a:xfrm>
                <a:off x="2522" y="2970"/>
                <a:ext cx="8" cy="23"/>
              </a:xfrm>
              <a:custGeom>
                <a:avLst/>
                <a:gdLst>
                  <a:gd name="T0" fmla="*/ 0 w 33"/>
                  <a:gd name="T1" fmla="*/ 0 h 93"/>
                  <a:gd name="T2" fmla="*/ 0 w 33"/>
                  <a:gd name="T3" fmla="*/ 0 h 93"/>
                  <a:gd name="T4" fmla="*/ 0 w 33"/>
                  <a:gd name="T5" fmla="*/ 0 h 93"/>
                  <a:gd name="T6" fmla="*/ 0 w 33"/>
                  <a:gd name="T7" fmla="*/ 0 h 93"/>
                  <a:gd name="T8" fmla="*/ 0 w 33"/>
                  <a:gd name="T9" fmla="*/ 0 h 93"/>
                  <a:gd name="T10" fmla="*/ 0 w 33"/>
                  <a:gd name="T11" fmla="*/ 0 h 9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"/>
                  <a:gd name="T19" fmla="*/ 0 h 93"/>
                  <a:gd name="T20" fmla="*/ 33 w 33"/>
                  <a:gd name="T21" fmla="*/ 93 h 9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" h="93">
                    <a:moveTo>
                      <a:pt x="18" y="0"/>
                    </a:moveTo>
                    <a:lnTo>
                      <a:pt x="0" y="93"/>
                    </a:lnTo>
                    <a:lnTo>
                      <a:pt x="21" y="92"/>
                    </a:lnTo>
                    <a:lnTo>
                      <a:pt x="33" y="67"/>
                    </a:lnTo>
                    <a:lnTo>
                      <a:pt x="30" y="31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" name="Freeform 19"/>
              <p:cNvSpPr>
                <a:spLocks/>
              </p:cNvSpPr>
              <p:nvPr/>
            </p:nvSpPr>
            <p:spPr bwMode="auto">
              <a:xfrm>
                <a:off x="1424" y="3129"/>
                <a:ext cx="1001" cy="740"/>
              </a:xfrm>
              <a:custGeom>
                <a:avLst/>
                <a:gdLst>
                  <a:gd name="T0" fmla="*/ 0 w 4003"/>
                  <a:gd name="T1" fmla="*/ 0 h 2961"/>
                  <a:gd name="T2" fmla="*/ 0 w 4003"/>
                  <a:gd name="T3" fmla="*/ 0 h 2961"/>
                  <a:gd name="T4" fmla="*/ 0 w 4003"/>
                  <a:gd name="T5" fmla="*/ 0 h 2961"/>
                  <a:gd name="T6" fmla="*/ 0 w 4003"/>
                  <a:gd name="T7" fmla="*/ 0 h 2961"/>
                  <a:gd name="T8" fmla="*/ 0 w 4003"/>
                  <a:gd name="T9" fmla="*/ 0 h 2961"/>
                  <a:gd name="T10" fmla="*/ 0 w 4003"/>
                  <a:gd name="T11" fmla="*/ 0 h 2961"/>
                  <a:gd name="T12" fmla="*/ 0 w 4003"/>
                  <a:gd name="T13" fmla="*/ 0 h 2961"/>
                  <a:gd name="T14" fmla="*/ 0 w 4003"/>
                  <a:gd name="T15" fmla="*/ 0 h 2961"/>
                  <a:gd name="T16" fmla="*/ 0 w 4003"/>
                  <a:gd name="T17" fmla="*/ 0 h 2961"/>
                  <a:gd name="T18" fmla="*/ 0 w 4003"/>
                  <a:gd name="T19" fmla="*/ 0 h 2961"/>
                  <a:gd name="T20" fmla="*/ 0 w 4003"/>
                  <a:gd name="T21" fmla="*/ 0 h 2961"/>
                  <a:gd name="T22" fmla="*/ 0 w 4003"/>
                  <a:gd name="T23" fmla="*/ 0 h 2961"/>
                  <a:gd name="T24" fmla="*/ 0 w 4003"/>
                  <a:gd name="T25" fmla="*/ 0 h 2961"/>
                  <a:gd name="T26" fmla="*/ 0 w 4003"/>
                  <a:gd name="T27" fmla="*/ 0 h 2961"/>
                  <a:gd name="T28" fmla="*/ 0 w 4003"/>
                  <a:gd name="T29" fmla="*/ 0 h 2961"/>
                  <a:gd name="T30" fmla="*/ 0 w 4003"/>
                  <a:gd name="T31" fmla="*/ 0 h 2961"/>
                  <a:gd name="T32" fmla="*/ 0 w 4003"/>
                  <a:gd name="T33" fmla="*/ 0 h 2961"/>
                  <a:gd name="T34" fmla="*/ 0 w 4003"/>
                  <a:gd name="T35" fmla="*/ 0 h 2961"/>
                  <a:gd name="T36" fmla="*/ 0 w 4003"/>
                  <a:gd name="T37" fmla="*/ 0 h 2961"/>
                  <a:gd name="T38" fmla="*/ 0 w 4003"/>
                  <a:gd name="T39" fmla="*/ 0 h 2961"/>
                  <a:gd name="T40" fmla="*/ 0 w 4003"/>
                  <a:gd name="T41" fmla="*/ 0 h 2961"/>
                  <a:gd name="T42" fmla="*/ 0 w 4003"/>
                  <a:gd name="T43" fmla="*/ 0 h 2961"/>
                  <a:gd name="T44" fmla="*/ 0 w 4003"/>
                  <a:gd name="T45" fmla="*/ 0 h 2961"/>
                  <a:gd name="T46" fmla="*/ 0 w 4003"/>
                  <a:gd name="T47" fmla="*/ 0 h 2961"/>
                  <a:gd name="T48" fmla="*/ 0 w 4003"/>
                  <a:gd name="T49" fmla="*/ 0 h 2961"/>
                  <a:gd name="T50" fmla="*/ 0 w 4003"/>
                  <a:gd name="T51" fmla="*/ 0 h 2961"/>
                  <a:gd name="T52" fmla="*/ 0 w 4003"/>
                  <a:gd name="T53" fmla="*/ 0 h 2961"/>
                  <a:gd name="T54" fmla="*/ 0 w 4003"/>
                  <a:gd name="T55" fmla="*/ 0 h 2961"/>
                  <a:gd name="T56" fmla="*/ 0 w 4003"/>
                  <a:gd name="T57" fmla="*/ 0 h 2961"/>
                  <a:gd name="T58" fmla="*/ 0 w 4003"/>
                  <a:gd name="T59" fmla="*/ 0 h 2961"/>
                  <a:gd name="T60" fmla="*/ 0 w 4003"/>
                  <a:gd name="T61" fmla="*/ 0 h 2961"/>
                  <a:gd name="T62" fmla="*/ 0 w 4003"/>
                  <a:gd name="T63" fmla="*/ 0 h 2961"/>
                  <a:gd name="T64" fmla="*/ 0 w 4003"/>
                  <a:gd name="T65" fmla="*/ 0 h 2961"/>
                  <a:gd name="T66" fmla="*/ 0 w 4003"/>
                  <a:gd name="T67" fmla="*/ 0 h 2961"/>
                  <a:gd name="T68" fmla="*/ 0 w 4003"/>
                  <a:gd name="T69" fmla="*/ 0 h 2961"/>
                  <a:gd name="T70" fmla="*/ 0 w 4003"/>
                  <a:gd name="T71" fmla="*/ 0 h 2961"/>
                  <a:gd name="T72" fmla="*/ 0 w 4003"/>
                  <a:gd name="T73" fmla="*/ 0 h 2961"/>
                  <a:gd name="T74" fmla="*/ 0 w 4003"/>
                  <a:gd name="T75" fmla="*/ 0 h 296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003"/>
                  <a:gd name="T115" fmla="*/ 0 h 2961"/>
                  <a:gd name="T116" fmla="*/ 4003 w 4003"/>
                  <a:gd name="T117" fmla="*/ 2961 h 296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003" h="2961">
                    <a:moveTo>
                      <a:pt x="3406" y="2308"/>
                    </a:moveTo>
                    <a:lnTo>
                      <a:pt x="3083" y="2127"/>
                    </a:lnTo>
                    <a:lnTo>
                      <a:pt x="2808" y="2209"/>
                    </a:lnTo>
                    <a:lnTo>
                      <a:pt x="2697" y="2147"/>
                    </a:lnTo>
                    <a:lnTo>
                      <a:pt x="2335" y="1827"/>
                    </a:lnTo>
                    <a:lnTo>
                      <a:pt x="2255" y="2298"/>
                    </a:lnTo>
                    <a:lnTo>
                      <a:pt x="2395" y="2359"/>
                    </a:lnTo>
                    <a:lnTo>
                      <a:pt x="2566" y="2290"/>
                    </a:lnTo>
                    <a:lnTo>
                      <a:pt x="2760" y="2348"/>
                    </a:lnTo>
                    <a:lnTo>
                      <a:pt x="2900" y="2338"/>
                    </a:lnTo>
                    <a:lnTo>
                      <a:pt x="3303" y="2330"/>
                    </a:lnTo>
                    <a:lnTo>
                      <a:pt x="3417" y="2469"/>
                    </a:lnTo>
                    <a:lnTo>
                      <a:pt x="3373" y="2758"/>
                    </a:lnTo>
                    <a:lnTo>
                      <a:pt x="3316" y="2809"/>
                    </a:lnTo>
                    <a:lnTo>
                      <a:pt x="2942" y="2809"/>
                    </a:lnTo>
                    <a:lnTo>
                      <a:pt x="1454" y="2961"/>
                    </a:lnTo>
                    <a:lnTo>
                      <a:pt x="8" y="2790"/>
                    </a:lnTo>
                    <a:lnTo>
                      <a:pt x="0" y="1517"/>
                    </a:lnTo>
                    <a:lnTo>
                      <a:pt x="79" y="1152"/>
                    </a:lnTo>
                    <a:lnTo>
                      <a:pt x="232" y="791"/>
                    </a:lnTo>
                    <a:lnTo>
                      <a:pt x="313" y="681"/>
                    </a:lnTo>
                    <a:lnTo>
                      <a:pt x="525" y="451"/>
                    </a:lnTo>
                    <a:lnTo>
                      <a:pt x="746" y="301"/>
                    </a:lnTo>
                    <a:lnTo>
                      <a:pt x="928" y="190"/>
                    </a:lnTo>
                    <a:lnTo>
                      <a:pt x="1121" y="111"/>
                    </a:lnTo>
                    <a:lnTo>
                      <a:pt x="1202" y="0"/>
                    </a:lnTo>
                    <a:lnTo>
                      <a:pt x="1992" y="262"/>
                    </a:lnTo>
                    <a:lnTo>
                      <a:pt x="2102" y="393"/>
                    </a:lnTo>
                    <a:lnTo>
                      <a:pt x="2255" y="492"/>
                    </a:lnTo>
                    <a:lnTo>
                      <a:pt x="2426" y="633"/>
                    </a:lnTo>
                    <a:lnTo>
                      <a:pt x="2658" y="925"/>
                    </a:lnTo>
                    <a:lnTo>
                      <a:pt x="3295" y="1523"/>
                    </a:lnTo>
                    <a:lnTo>
                      <a:pt x="3436" y="1587"/>
                    </a:lnTo>
                    <a:lnTo>
                      <a:pt x="3477" y="1708"/>
                    </a:lnTo>
                    <a:lnTo>
                      <a:pt x="3791" y="1786"/>
                    </a:lnTo>
                    <a:lnTo>
                      <a:pt x="3932" y="1947"/>
                    </a:lnTo>
                    <a:lnTo>
                      <a:pt x="4003" y="2147"/>
                    </a:lnTo>
                    <a:lnTo>
                      <a:pt x="3406" y="2308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" name="Freeform 20"/>
              <p:cNvSpPr>
                <a:spLocks/>
              </p:cNvSpPr>
              <p:nvPr/>
            </p:nvSpPr>
            <p:spPr bwMode="auto">
              <a:xfrm>
                <a:off x="2425" y="3540"/>
                <a:ext cx="154" cy="242"/>
              </a:xfrm>
              <a:custGeom>
                <a:avLst/>
                <a:gdLst>
                  <a:gd name="T0" fmla="*/ 0 w 615"/>
                  <a:gd name="T1" fmla="*/ 0 h 968"/>
                  <a:gd name="T2" fmla="*/ 0 w 615"/>
                  <a:gd name="T3" fmla="*/ 0 h 968"/>
                  <a:gd name="T4" fmla="*/ 0 w 615"/>
                  <a:gd name="T5" fmla="*/ 0 h 968"/>
                  <a:gd name="T6" fmla="*/ 0 w 615"/>
                  <a:gd name="T7" fmla="*/ 0 h 968"/>
                  <a:gd name="T8" fmla="*/ 0 w 615"/>
                  <a:gd name="T9" fmla="*/ 0 h 968"/>
                  <a:gd name="T10" fmla="*/ 0 w 615"/>
                  <a:gd name="T11" fmla="*/ 0 h 968"/>
                  <a:gd name="T12" fmla="*/ 0 w 615"/>
                  <a:gd name="T13" fmla="*/ 0 h 968"/>
                  <a:gd name="T14" fmla="*/ 0 w 615"/>
                  <a:gd name="T15" fmla="*/ 0 h 968"/>
                  <a:gd name="T16" fmla="*/ 0 w 615"/>
                  <a:gd name="T17" fmla="*/ 0 h 96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15"/>
                  <a:gd name="T28" fmla="*/ 0 h 968"/>
                  <a:gd name="T29" fmla="*/ 615 w 615"/>
                  <a:gd name="T30" fmla="*/ 968 h 96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15" h="968">
                    <a:moveTo>
                      <a:pt x="0" y="17"/>
                    </a:moveTo>
                    <a:lnTo>
                      <a:pt x="0" y="33"/>
                    </a:lnTo>
                    <a:lnTo>
                      <a:pt x="10" y="51"/>
                    </a:lnTo>
                    <a:lnTo>
                      <a:pt x="542" y="901"/>
                    </a:lnTo>
                    <a:lnTo>
                      <a:pt x="615" y="968"/>
                    </a:lnTo>
                    <a:lnTo>
                      <a:pt x="582" y="868"/>
                    </a:lnTo>
                    <a:lnTo>
                      <a:pt x="47" y="3"/>
                    </a:lnTo>
                    <a:lnTo>
                      <a:pt x="15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" name="Freeform 21"/>
              <p:cNvSpPr>
                <a:spLocks/>
              </p:cNvSpPr>
              <p:nvPr/>
            </p:nvSpPr>
            <p:spPr bwMode="auto">
              <a:xfrm>
                <a:off x="2309" y="3643"/>
                <a:ext cx="229" cy="148"/>
              </a:xfrm>
              <a:custGeom>
                <a:avLst/>
                <a:gdLst>
                  <a:gd name="T0" fmla="*/ 0 w 919"/>
                  <a:gd name="T1" fmla="*/ 0 h 591"/>
                  <a:gd name="T2" fmla="*/ 0 w 919"/>
                  <a:gd name="T3" fmla="*/ 0 h 591"/>
                  <a:gd name="T4" fmla="*/ 0 w 919"/>
                  <a:gd name="T5" fmla="*/ 0 h 591"/>
                  <a:gd name="T6" fmla="*/ 0 w 919"/>
                  <a:gd name="T7" fmla="*/ 0 h 591"/>
                  <a:gd name="T8" fmla="*/ 0 w 919"/>
                  <a:gd name="T9" fmla="*/ 0 h 591"/>
                  <a:gd name="T10" fmla="*/ 0 w 919"/>
                  <a:gd name="T11" fmla="*/ 0 h 591"/>
                  <a:gd name="T12" fmla="*/ 0 w 919"/>
                  <a:gd name="T13" fmla="*/ 0 h 591"/>
                  <a:gd name="T14" fmla="*/ 0 w 919"/>
                  <a:gd name="T15" fmla="*/ 0 h 591"/>
                  <a:gd name="T16" fmla="*/ 0 w 919"/>
                  <a:gd name="T17" fmla="*/ 0 h 591"/>
                  <a:gd name="T18" fmla="*/ 0 w 919"/>
                  <a:gd name="T19" fmla="*/ 0 h 591"/>
                  <a:gd name="T20" fmla="*/ 0 w 919"/>
                  <a:gd name="T21" fmla="*/ 0 h 591"/>
                  <a:gd name="T22" fmla="*/ 0 w 919"/>
                  <a:gd name="T23" fmla="*/ 0 h 591"/>
                  <a:gd name="T24" fmla="*/ 0 w 919"/>
                  <a:gd name="T25" fmla="*/ 0 h 591"/>
                  <a:gd name="T26" fmla="*/ 0 w 919"/>
                  <a:gd name="T27" fmla="*/ 0 h 591"/>
                  <a:gd name="T28" fmla="*/ 0 w 919"/>
                  <a:gd name="T29" fmla="*/ 0 h 591"/>
                  <a:gd name="T30" fmla="*/ 0 w 919"/>
                  <a:gd name="T31" fmla="*/ 0 h 591"/>
                  <a:gd name="T32" fmla="*/ 0 w 919"/>
                  <a:gd name="T33" fmla="*/ 0 h 591"/>
                  <a:gd name="T34" fmla="*/ 0 w 919"/>
                  <a:gd name="T35" fmla="*/ 0 h 591"/>
                  <a:gd name="T36" fmla="*/ 0 w 919"/>
                  <a:gd name="T37" fmla="*/ 0 h 59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919"/>
                  <a:gd name="T58" fmla="*/ 0 h 591"/>
                  <a:gd name="T59" fmla="*/ 919 w 919"/>
                  <a:gd name="T60" fmla="*/ 591 h 59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919" h="591">
                    <a:moveTo>
                      <a:pt x="0" y="221"/>
                    </a:moveTo>
                    <a:lnTo>
                      <a:pt x="48" y="100"/>
                    </a:lnTo>
                    <a:lnTo>
                      <a:pt x="139" y="50"/>
                    </a:lnTo>
                    <a:lnTo>
                      <a:pt x="219" y="61"/>
                    </a:lnTo>
                    <a:lnTo>
                      <a:pt x="372" y="90"/>
                    </a:lnTo>
                    <a:lnTo>
                      <a:pt x="464" y="21"/>
                    </a:lnTo>
                    <a:lnTo>
                      <a:pt x="542" y="0"/>
                    </a:lnTo>
                    <a:lnTo>
                      <a:pt x="877" y="50"/>
                    </a:lnTo>
                    <a:lnTo>
                      <a:pt x="909" y="130"/>
                    </a:lnTo>
                    <a:lnTo>
                      <a:pt x="868" y="152"/>
                    </a:lnTo>
                    <a:lnTo>
                      <a:pt x="607" y="171"/>
                    </a:lnTo>
                    <a:lnTo>
                      <a:pt x="888" y="291"/>
                    </a:lnTo>
                    <a:lnTo>
                      <a:pt x="919" y="362"/>
                    </a:lnTo>
                    <a:lnTo>
                      <a:pt x="897" y="421"/>
                    </a:lnTo>
                    <a:lnTo>
                      <a:pt x="816" y="481"/>
                    </a:lnTo>
                    <a:lnTo>
                      <a:pt x="786" y="563"/>
                    </a:lnTo>
                    <a:lnTo>
                      <a:pt x="542" y="591"/>
                    </a:lnTo>
                    <a:lnTo>
                      <a:pt x="99" y="542"/>
                    </a:lnTo>
                    <a:lnTo>
                      <a:pt x="0" y="22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" name="Freeform 22"/>
              <p:cNvSpPr>
                <a:spLocks/>
              </p:cNvSpPr>
              <p:nvPr/>
            </p:nvSpPr>
            <p:spPr bwMode="auto">
              <a:xfrm>
                <a:off x="1711" y="2927"/>
                <a:ext cx="313" cy="363"/>
              </a:xfrm>
              <a:custGeom>
                <a:avLst/>
                <a:gdLst>
                  <a:gd name="T0" fmla="*/ 0 w 1253"/>
                  <a:gd name="T1" fmla="*/ 0 h 1456"/>
                  <a:gd name="T2" fmla="*/ 0 w 1253"/>
                  <a:gd name="T3" fmla="*/ 0 h 1456"/>
                  <a:gd name="T4" fmla="*/ 0 w 1253"/>
                  <a:gd name="T5" fmla="*/ 0 h 1456"/>
                  <a:gd name="T6" fmla="*/ 0 w 1253"/>
                  <a:gd name="T7" fmla="*/ 0 h 1456"/>
                  <a:gd name="T8" fmla="*/ 0 w 1253"/>
                  <a:gd name="T9" fmla="*/ 0 h 1456"/>
                  <a:gd name="T10" fmla="*/ 0 w 1253"/>
                  <a:gd name="T11" fmla="*/ 0 h 1456"/>
                  <a:gd name="T12" fmla="*/ 0 w 1253"/>
                  <a:gd name="T13" fmla="*/ 0 h 1456"/>
                  <a:gd name="T14" fmla="*/ 0 w 1253"/>
                  <a:gd name="T15" fmla="*/ 0 h 1456"/>
                  <a:gd name="T16" fmla="*/ 0 w 1253"/>
                  <a:gd name="T17" fmla="*/ 0 h 1456"/>
                  <a:gd name="T18" fmla="*/ 0 w 1253"/>
                  <a:gd name="T19" fmla="*/ 0 h 1456"/>
                  <a:gd name="T20" fmla="*/ 0 w 1253"/>
                  <a:gd name="T21" fmla="*/ 0 h 1456"/>
                  <a:gd name="T22" fmla="*/ 0 w 1253"/>
                  <a:gd name="T23" fmla="*/ 0 h 1456"/>
                  <a:gd name="T24" fmla="*/ 0 w 1253"/>
                  <a:gd name="T25" fmla="*/ 0 h 1456"/>
                  <a:gd name="T26" fmla="*/ 0 w 1253"/>
                  <a:gd name="T27" fmla="*/ 0 h 1456"/>
                  <a:gd name="T28" fmla="*/ 0 w 1253"/>
                  <a:gd name="T29" fmla="*/ 0 h 1456"/>
                  <a:gd name="T30" fmla="*/ 0 w 1253"/>
                  <a:gd name="T31" fmla="*/ 0 h 1456"/>
                  <a:gd name="T32" fmla="*/ 0 w 1253"/>
                  <a:gd name="T33" fmla="*/ 0 h 1456"/>
                  <a:gd name="T34" fmla="*/ 0 w 1253"/>
                  <a:gd name="T35" fmla="*/ 0 h 1456"/>
                  <a:gd name="T36" fmla="*/ 0 w 1253"/>
                  <a:gd name="T37" fmla="*/ 0 h 1456"/>
                  <a:gd name="T38" fmla="*/ 0 w 1253"/>
                  <a:gd name="T39" fmla="*/ 0 h 1456"/>
                  <a:gd name="T40" fmla="*/ 0 w 1253"/>
                  <a:gd name="T41" fmla="*/ 0 h 1456"/>
                  <a:gd name="T42" fmla="*/ 0 w 1253"/>
                  <a:gd name="T43" fmla="*/ 0 h 1456"/>
                  <a:gd name="T44" fmla="*/ 0 w 1253"/>
                  <a:gd name="T45" fmla="*/ 0 h 1456"/>
                  <a:gd name="T46" fmla="*/ 0 w 1253"/>
                  <a:gd name="T47" fmla="*/ 0 h 1456"/>
                  <a:gd name="T48" fmla="*/ 0 w 1253"/>
                  <a:gd name="T49" fmla="*/ 0 h 1456"/>
                  <a:gd name="T50" fmla="*/ 0 w 1253"/>
                  <a:gd name="T51" fmla="*/ 0 h 1456"/>
                  <a:gd name="T52" fmla="*/ 0 w 1253"/>
                  <a:gd name="T53" fmla="*/ 0 h 1456"/>
                  <a:gd name="T54" fmla="*/ 0 w 1253"/>
                  <a:gd name="T55" fmla="*/ 0 h 145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53"/>
                  <a:gd name="T85" fmla="*/ 0 h 1456"/>
                  <a:gd name="T86" fmla="*/ 1253 w 1253"/>
                  <a:gd name="T87" fmla="*/ 1456 h 145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53" h="1456">
                    <a:moveTo>
                      <a:pt x="0" y="411"/>
                    </a:moveTo>
                    <a:lnTo>
                      <a:pt x="39" y="648"/>
                    </a:lnTo>
                    <a:lnTo>
                      <a:pt x="55" y="725"/>
                    </a:lnTo>
                    <a:lnTo>
                      <a:pt x="96" y="770"/>
                    </a:lnTo>
                    <a:lnTo>
                      <a:pt x="75" y="847"/>
                    </a:lnTo>
                    <a:lnTo>
                      <a:pt x="117" y="930"/>
                    </a:lnTo>
                    <a:lnTo>
                      <a:pt x="157" y="996"/>
                    </a:lnTo>
                    <a:lnTo>
                      <a:pt x="207" y="1076"/>
                    </a:lnTo>
                    <a:lnTo>
                      <a:pt x="377" y="1221"/>
                    </a:lnTo>
                    <a:lnTo>
                      <a:pt x="599" y="1456"/>
                    </a:lnTo>
                    <a:lnTo>
                      <a:pt x="628" y="1419"/>
                    </a:lnTo>
                    <a:lnTo>
                      <a:pt x="673" y="1325"/>
                    </a:lnTo>
                    <a:lnTo>
                      <a:pt x="691" y="1219"/>
                    </a:lnTo>
                    <a:lnTo>
                      <a:pt x="787" y="1244"/>
                    </a:lnTo>
                    <a:lnTo>
                      <a:pt x="883" y="1235"/>
                    </a:lnTo>
                    <a:lnTo>
                      <a:pt x="927" y="1209"/>
                    </a:lnTo>
                    <a:lnTo>
                      <a:pt x="971" y="1163"/>
                    </a:lnTo>
                    <a:lnTo>
                      <a:pt x="1092" y="901"/>
                    </a:lnTo>
                    <a:lnTo>
                      <a:pt x="1154" y="822"/>
                    </a:lnTo>
                    <a:lnTo>
                      <a:pt x="1201" y="691"/>
                    </a:lnTo>
                    <a:lnTo>
                      <a:pt x="1213" y="549"/>
                    </a:lnTo>
                    <a:lnTo>
                      <a:pt x="1237" y="483"/>
                    </a:lnTo>
                    <a:lnTo>
                      <a:pt x="1250" y="439"/>
                    </a:lnTo>
                    <a:lnTo>
                      <a:pt x="1253" y="200"/>
                    </a:lnTo>
                    <a:lnTo>
                      <a:pt x="1229" y="90"/>
                    </a:lnTo>
                    <a:lnTo>
                      <a:pt x="1178" y="0"/>
                    </a:lnTo>
                    <a:lnTo>
                      <a:pt x="157" y="119"/>
                    </a:lnTo>
                    <a:lnTo>
                      <a:pt x="0" y="41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" name="Freeform 23"/>
              <p:cNvSpPr>
                <a:spLocks/>
              </p:cNvSpPr>
              <p:nvPr/>
            </p:nvSpPr>
            <p:spPr bwMode="auto">
              <a:xfrm>
                <a:off x="1846" y="3307"/>
                <a:ext cx="71" cy="366"/>
              </a:xfrm>
              <a:custGeom>
                <a:avLst/>
                <a:gdLst>
                  <a:gd name="T0" fmla="*/ 0 w 283"/>
                  <a:gd name="T1" fmla="*/ 0 h 1466"/>
                  <a:gd name="T2" fmla="*/ 0 w 283"/>
                  <a:gd name="T3" fmla="*/ 0 h 1466"/>
                  <a:gd name="T4" fmla="*/ 0 w 283"/>
                  <a:gd name="T5" fmla="*/ 0 h 1466"/>
                  <a:gd name="T6" fmla="*/ 0 w 283"/>
                  <a:gd name="T7" fmla="*/ 0 h 1466"/>
                  <a:gd name="T8" fmla="*/ 0 w 283"/>
                  <a:gd name="T9" fmla="*/ 0 h 1466"/>
                  <a:gd name="T10" fmla="*/ 0 w 283"/>
                  <a:gd name="T11" fmla="*/ 0 h 1466"/>
                  <a:gd name="T12" fmla="*/ 0 w 283"/>
                  <a:gd name="T13" fmla="*/ 0 h 1466"/>
                  <a:gd name="T14" fmla="*/ 0 w 283"/>
                  <a:gd name="T15" fmla="*/ 0 h 1466"/>
                  <a:gd name="T16" fmla="*/ 0 w 283"/>
                  <a:gd name="T17" fmla="*/ 0 h 1466"/>
                  <a:gd name="T18" fmla="*/ 0 w 283"/>
                  <a:gd name="T19" fmla="*/ 0 h 1466"/>
                  <a:gd name="T20" fmla="*/ 0 w 283"/>
                  <a:gd name="T21" fmla="*/ 0 h 1466"/>
                  <a:gd name="T22" fmla="*/ 0 w 283"/>
                  <a:gd name="T23" fmla="*/ 0 h 1466"/>
                  <a:gd name="T24" fmla="*/ 0 w 283"/>
                  <a:gd name="T25" fmla="*/ 0 h 1466"/>
                  <a:gd name="T26" fmla="*/ 0 w 283"/>
                  <a:gd name="T27" fmla="*/ 0 h 1466"/>
                  <a:gd name="T28" fmla="*/ 0 w 283"/>
                  <a:gd name="T29" fmla="*/ 0 h 1466"/>
                  <a:gd name="T30" fmla="*/ 0 w 283"/>
                  <a:gd name="T31" fmla="*/ 0 h 1466"/>
                  <a:gd name="T32" fmla="*/ 0 w 283"/>
                  <a:gd name="T33" fmla="*/ 0 h 14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83"/>
                  <a:gd name="T52" fmla="*/ 0 h 1466"/>
                  <a:gd name="T53" fmla="*/ 283 w 283"/>
                  <a:gd name="T54" fmla="*/ 1466 h 146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83" h="1466">
                    <a:moveTo>
                      <a:pt x="71" y="0"/>
                    </a:moveTo>
                    <a:lnTo>
                      <a:pt x="30" y="40"/>
                    </a:lnTo>
                    <a:lnTo>
                      <a:pt x="0" y="110"/>
                    </a:lnTo>
                    <a:lnTo>
                      <a:pt x="20" y="239"/>
                    </a:lnTo>
                    <a:lnTo>
                      <a:pt x="9" y="743"/>
                    </a:lnTo>
                    <a:lnTo>
                      <a:pt x="30" y="1094"/>
                    </a:lnTo>
                    <a:lnTo>
                      <a:pt x="91" y="1466"/>
                    </a:lnTo>
                    <a:lnTo>
                      <a:pt x="152" y="1466"/>
                    </a:lnTo>
                    <a:lnTo>
                      <a:pt x="244" y="1466"/>
                    </a:lnTo>
                    <a:lnTo>
                      <a:pt x="283" y="1405"/>
                    </a:lnTo>
                    <a:lnTo>
                      <a:pt x="201" y="1144"/>
                    </a:lnTo>
                    <a:lnTo>
                      <a:pt x="161" y="892"/>
                    </a:lnTo>
                    <a:lnTo>
                      <a:pt x="152" y="593"/>
                    </a:lnTo>
                    <a:lnTo>
                      <a:pt x="121" y="239"/>
                    </a:lnTo>
                    <a:lnTo>
                      <a:pt x="141" y="161"/>
                    </a:lnTo>
                    <a:lnTo>
                      <a:pt x="121" y="51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2" name="Freeform 24"/>
              <p:cNvSpPr>
                <a:spLocks/>
              </p:cNvSpPr>
              <p:nvPr/>
            </p:nvSpPr>
            <p:spPr bwMode="auto">
              <a:xfrm>
                <a:off x="1881" y="2833"/>
                <a:ext cx="175" cy="178"/>
              </a:xfrm>
              <a:custGeom>
                <a:avLst/>
                <a:gdLst>
                  <a:gd name="T0" fmla="*/ 0 w 699"/>
                  <a:gd name="T1" fmla="*/ 0 h 714"/>
                  <a:gd name="T2" fmla="*/ 0 w 699"/>
                  <a:gd name="T3" fmla="*/ 0 h 714"/>
                  <a:gd name="T4" fmla="*/ 0 w 699"/>
                  <a:gd name="T5" fmla="*/ 0 h 714"/>
                  <a:gd name="T6" fmla="*/ 0 w 699"/>
                  <a:gd name="T7" fmla="*/ 0 h 714"/>
                  <a:gd name="T8" fmla="*/ 0 w 699"/>
                  <a:gd name="T9" fmla="*/ 0 h 714"/>
                  <a:gd name="T10" fmla="*/ 0 w 699"/>
                  <a:gd name="T11" fmla="*/ 0 h 714"/>
                  <a:gd name="T12" fmla="*/ 0 w 699"/>
                  <a:gd name="T13" fmla="*/ 0 h 714"/>
                  <a:gd name="T14" fmla="*/ 0 w 699"/>
                  <a:gd name="T15" fmla="*/ 0 h 714"/>
                  <a:gd name="T16" fmla="*/ 0 w 699"/>
                  <a:gd name="T17" fmla="*/ 0 h 714"/>
                  <a:gd name="T18" fmla="*/ 0 w 699"/>
                  <a:gd name="T19" fmla="*/ 0 h 714"/>
                  <a:gd name="T20" fmla="*/ 0 w 699"/>
                  <a:gd name="T21" fmla="*/ 0 h 714"/>
                  <a:gd name="T22" fmla="*/ 0 w 699"/>
                  <a:gd name="T23" fmla="*/ 0 h 714"/>
                  <a:gd name="T24" fmla="*/ 0 w 699"/>
                  <a:gd name="T25" fmla="*/ 0 h 714"/>
                  <a:gd name="T26" fmla="*/ 0 w 699"/>
                  <a:gd name="T27" fmla="*/ 0 h 714"/>
                  <a:gd name="T28" fmla="*/ 0 w 699"/>
                  <a:gd name="T29" fmla="*/ 0 h 71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99"/>
                  <a:gd name="T46" fmla="*/ 0 h 714"/>
                  <a:gd name="T47" fmla="*/ 699 w 699"/>
                  <a:gd name="T48" fmla="*/ 714 h 71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99" h="714">
                    <a:moveTo>
                      <a:pt x="486" y="379"/>
                    </a:moveTo>
                    <a:lnTo>
                      <a:pt x="546" y="462"/>
                    </a:lnTo>
                    <a:lnTo>
                      <a:pt x="645" y="714"/>
                    </a:lnTo>
                    <a:lnTo>
                      <a:pt x="688" y="652"/>
                    </a:lnTo>
                    <a:lnTo>
                      <a:pt x="699" y="442"/>
                    </a:lnTo>
                    <a:lnTo>
                      <a:pt x="699" y="388"/>
                    </a:lnTo>
                    <a:lnTo>
                      <a:pt x="657" y="352"/>
                    </a:lnTo>
                    <a:lnTo>
                      <a:pt x="587" y="289"/>
                    </a:lnTo>
                    <a:lnTo>
                      <a:pt x="524" y="170"/>
                    </a:lnTo>
                    <a:lnTo>
                      <a:pt x="414" y="60"/>
                    </a:lnTo>
                    <a:lnTo>
                      <a:pt x="273" y="30"/>
                    </a:lnTo>
                    <a:lnTo>
                      <a:pt x="111" y="0"/>
                    </a:lnTo>
                    <a:lnTo>
                      <a:pt x="0" y="38"/>
                    </a:lnTo>
                    <a:lnTo>
                      <a:pt x="11" y="452"/>
                    </a:lnTo>
                    <a:lnTo>
                      <a:pt x="486" y="379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3" name="Freeform 25"/>
              <p:cNvSpPr>
                <a:spLocks/>
              </p:cNvSpPr>
              <p:nvPr/>
            </p:nvSpPr>
            <p:spPr bwMode="auto">
              <a:xfrm>
                <a:off x="1861" y="3025"/>
                <a:ext cx="48" cy="18"/>
              </a:xfrm>
              <a:custGeom>
                <a:avLst/>
                <a:gdLst>
                  <a:gd name="T0" fmla="*/ 0 w 192"/>
                  <a:gd name="T1" fmla="*/ 0 h 71"/>
                  <a:gd name="T2" fmla="*/ 0 w 192"/>
                  <a:gd name="T3" fmla="*/ 0 h 71"/>
                  <a:gd name="T4" fmla="*/ 0 w 192"/>
                  <a:gd name="T5" fmla="*/ 0 h 71"/>
                  <a:gd name="T6" fmla="*/ 0 w 192"/>
                  <a:gd name="T7" fmla="*/ 0 h 71"/>
                  <a:gd name="T8" fmla="*/ 0 w 192"/>
                  <a:gd name="T9" fmla="*/ 0 h 71"/>
                  <a:gd name="T10" fmla="*/ 0 w 192"/>
                  <a:gd name="T11" fmla="*/ 0 h 7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2"/>
                  <a:gd name="T19" fmla="*/ 0 h 71"/>
                  <a:gd name="T20" fmla="*/ 192 w 192"/>
                  <a:gd name="T21" fmla="*/ 71 h 7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2" h="71">
                    <a:moveTo>
                      <a:pt x="0" y="43"/>
                    </a:moveTo>
                    <a:lnTo>
                      <a:pt x="113" y="55"/>
                    </a:lnTo>
                    <a:lnTo>
                      <a:pt x="192" y="71"/>
                    </a:lnTo>
                    <a:lnTo>
                      <a:pt x="149" y="0"/>
                    </a:lnTo>
                    <a:lnTo>
                      <a:pt x="41" y="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4" name="Freeform 26"/>
              <p:cNvSpPr>
                <a:spLocks/>
              </p:cNvSpPr>
              <p:nvPr/>
            </p:nvSpPr>
            <p:spPr bwMode="auto">
              <a:xfrm>
                <a:off x="1970" y="3046"/>
                <a:ext cx="35" cy="23"/>
              </a:xfrm>
              <a:custGeom>
                <a:avLst/>
                <a:gdLst>
                  <a:gd name="T0" fmla="*/ 0 w 139"/>
                  <a:gd name="T1" fmla="*/ 0 h 91"/>
                  <a:gd name="T2" fmla="*/ 0 w 139"/>
                  <a:gd name="T3" fmla="*/ 0 h 91"/>
                  <a:gd name="T4" fmla="*/ 0 w 139"/>
                  <a:gd name="T5" fmla="*/ 0 h 91"/>
                  <a:gd name="T6" fmla="*/ 0 w 139"/>
                  <a:gd name="T7" fmla="*/ 0 h 91"/>
                  <a:gd name="T8" fmla="*/ 0 w 139"/>
                  <a:gd name="T9" fmla="*/ 0 h 91"/>
                  <a:gd name="T10" fmla="*/ 0 w 139"/>
                  <a:gd name="T11" fmla="*/ 0 h 9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9"/>
                  <a:gd name="T19" fmla="*/ 0 h 91"/>
                  <a:gd name="T20" fmla="*/ 139 w 139"/>
                  <a:gd name="T21" fmla="*/ 91 h 9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9" h="91">
                    <a:moveTo>
                      <a:pt x="0" y="50"/>
                    </a:moveTo>
                    <a:lnTo>
                      <a:pt x="80" y="91"/>
                    </a:lnTo>
                    <a:lnTo>
                      <a:pt x="139" y="80"/>
                    </a:lnTo>
                    <a:lnTo>
                      <a:pt x="131" y="59"/>
                    </a:lnTo>
                    <a:lnTo>
                      <a:pt x="27" y="0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5" name="Freeform 27"/>
              <p:cNvSpPr>
                <a:spLocks/>
              </p:cNvSpPr>
              <p:nvPr/>
            </p:nvSpPr>
            <p:spPr bwMode="auto">
              <a:xfrm>
                <a:off x="2382" y="2915"/>
                <a:ext cx="42" cy="16"/>
              </a:xfrm>
              <a:custGeom>
                <a:avLst/>
                <a:gdLst>
                  <a:gd name="T0" fmla="*/ 0 w 166"/>
                  <a:gd name="T1" fmla="*/ 0 h 65"/>
                  <a:gd name="T2" fmla="*/ 0 w 166"/>
                  <a:gd name="T3" fmla="*/ 0 h 65"/>
                  <a:gd name="T4" fmla="*/ 0 w 166"/>
                  <a:gd name="T5" fmla="*/ 0 h 65"/>
                  <a:gd name="T6" fmla="*/ 0 w 166"/>
                  <a:gd name="T7" fmla="*/ 0 h 65"/>
                  <a:gd name="T8" fmla="*/ 0 w 166"/>
                  <a:gd name="T9" fmla="*/ 0 h 65"/>
                  <a:gd name="T10" fmla="*/ 0 w 166"/>
                  <a:gd name="T11" fmla="*/ 0 h 65"/>
                  <a:gd name="T12" fmla="*/ 0 w 166"/>
                  <a:gd name="T13" fmla="*/ 0 h 65"/>
                  <a:gd name="T14" fmla="*/ 0 w 166"/>
                  <a:gd name="T15" fmla="*/ 0 h 65"/>
                  <a:gd name="T16" fmla="*/ 0 w 166"/>
                  <a:gd name="T17" fmla="*/ 0 h 6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6"/>
                  <a:gd name="T28" fmla="*/ 0 h 65"/>
                  <a:gd name="T29" fmla="*/ 166 w 166"/>
                  <a:gd name="T30" fmla="*/ 65 h 6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6" h="65">
                    <a:moveTo>
                      <a:pt x="0" y="10"/>
                    </a:moveTo>
                    <a:lnTo>
                      <a:pt x="47" y="45"/>
                    </a:lnTo>
                    <a:lnTo>
                      <a:pt x="74" y="65"/>
                    </a:lnTo>
                    <a:lnTo>
                      <a:pt x="137" y="65"/>
                    </a:lnTo>
                    <a:lnTo>
                      <a:pt x="166" y="43"/>
                    </a:lnTo>
                    <a:lnTo>
                      <a:pt x="134" y="7"/>
                    </a:lnTo>
                    <a:lnTo>
                      <a:pt x="78" y="0"/>
                    </a:lnTo>
                    <a:lnTo>
                      <a:pt x="15" y="7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6" name="Freeform 28"/>
              <p:cNvSpPr>
                <a:spLocks/>
              </p:cNvSpPr>
              <p:nvPr/>
            </p:nvSpPr>
            <p:spPr bwMode="auto">
              <a:xfrm>
                <a:off x="2471" y="2921"/>
                <a:ext cx="41" cy="16"/>
              </a:xfrm>
              <a:custGeom>
                <a:avLst/>
                <a:gdLst>
                  <a:gd name="T0" fmla="*/ 0 w 164"/>
                  <a:gd name="T1" fmla="*/ 0 h 63"/>
                  <a:gd name="T2" fmla="*/ 0 w 164"/>
                  <a:gd name="T3" fmla="*/ 0 h 63"/>
                  <a:gd name="T4" fmla="*/ 0 w 164"/>
                  <a:gd name="T5" fmla="*/ 0 h 63"/>
                  <a:gd name="T6" fmla="*/ 0 w 164"/>
                  <a:gd name="T7" fmla="*/ 0 h 63"/>
                  <a:gd name="T8" fmla="*/ 0 w 164"/>
                  <a:gd name="T9" fmla="*/ 0 h 63"/>
                  <a:gd name="T10" fmla="*/ 0 w 164"/>
                  <a:gd name="T11" fmla="*/ 0 h 63"/>
                  <a:gd name="T12" fmla="*/ 0 w 164"/>
                  <a:gd name="T13" fmla="*/ 0 h 63"/>
                  <a:gd name="T14" fmla="*/ 0 w 164"/>
                  <a:gd name="T15" fmla="*/ 0 h 63"/>
                  <a:gd name="T16" fmla="*/ 0 w 164"/>
                  <a:gd name="T17" fmla="*/ 0 h 6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4"/>
                  <a:gd name="T28" fmla="*/ 0 h 63"/>
                  <a:gd name="T29" fmla="*/ 164 w 164"/>
                  <a:gd name="T30" fmla="*/ 63 h 6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4" h="63">
                    <a:moveTo>
                      <a:pt x="0" y="36"/>
                    </a:moveTo>
                    <a:lnTo>
                      <a:pt x="38" y="4"/>
                    </a:lnTo>
                    <a:lnTo>
                      <a:pt x="99" y="0"/>
                    </a:lnTo>
                    <a:lnTo>
                      <a:pt x="164" y="25"/>
                    </a:lnTo>
                    <a:lnTo>
                      <a:pt x="124" y="49"/>
                    </a:lnTo>
                    <a:lnTo>
                      <a:pt x="92" y="61"/>
                    </a:lnTo>
                    <a:lnTo>
                      <a:pt x="57" y="63"/>
                    </a:lnTo>
                    <a:lnTo>
                      <a:pt x="14" y="46"/>
                    </a:lnTo>
                    <a:lnTo>
                      <a:pt x="0" y="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7" name="Freeform 29"/>
              <p:cNvSpPr>
                <a:spLocks/>
              </p:cNvSpPr>
              <p:nvPr/>
            </p:nvSpPr>
            <p:spPr bwMode="auto">
              <a:xfrm>
                <a:off x="2410" y="3015"/>
                <a:ext cx="67" cy="13"/>
              </a:xfrm>
              <a:custGeom>
                <a:avLst/>
                <a:gdLst>
                  <a:gd name="T0" fmla="*/ 0 w 267"/>
                  <a:gd name="T1" fmla="*/ 0 h 52"/>
                  <a:gd name="T2" fmla="*/ 0 w 267"/>
                  <a:gd name="T3" fmla="*/ 0 h 52"/>
                  <a:gd name="T4" fmla="*/ 0 w 267"/>
                  <a:gd name="T5" fmla="*/ 0 h 52"/>
                  <a:gd name="T6" fmla="*/ 0 w 267"/>
                  <a:gd name="T7" fmla="*/ 0 h 52"/>
                  <a:gd name="T8" fmla="*/ 0 w 267"/>
                  <a:gd name="T9" fmla="*/ 0 h 52"/>
                  <a:gd name="T10" fmla="*/ 0 w 267"/>
                  <a:gd name="T11" fmla="*/ 0 h 52"/>
                  <a:gd name="T12" fmla="*/ 0 w 267"/>
                  <a:gd name="T13" fmla="*/ 0 h 52"/>
                  <a:gd name="T14" fmla="*/ 0 w 267"/>
                  <a:gd name="T15" fmla="*/ 0 h 52"/>
                  <a:gd name="T16" fmla="*/ 0 w 267"/>
                  <a:gd name="T17" fmla="*/ 0 h 52"/>
                  <a:gd name="T18" fmla="*/ 0 w 267"/>
                  <a:gd name="T19" fmla="*/ 0 h 52"/>
                  <a:gd name="T20" fmla="*/ 0 w 267"/>
                  <a:gd name="T21" fmla="*/ 0 h 5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67"/>
                  <a:gd name="T34" fmla="*/ 0 h 52"/>
                  <a:gd name="T35" fmla="*/ 267 w 267"/>
                  <a:gd name="T36" fmla="*/ 52 h 5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67" h="52">
                    <a:moveTo>
                      <a:pt x="0" y="4"/>
                    </a:moveTo>
                    <a:lnTo>
                      <a:pt x="63" y="39"/>
                    </a:lnTo>
                    <a:lnTo>
                      <a:pt x="155" y="52"/>
                    </a:lnTo>
                    <a:lnTo>
                      <a:pt x="198" y="50"/>
                    </a:lnTo>
                    <a:lnTo>
                      <a:pt x="228" y="35"/>
                    </a:lnTo>
                    <a:lnTo>
                      <a:pt x="254" y="16"/>
                    </a:lnTo>
                    <a:lnTo>
                      <a:pt x="267" y="0"/>
                    </a:lnTo>
                    <a:lnTo>
                      <a:pt x="190" y="5"/>
                    </a:lnTo>
                    <a:lnTo>
                      <a:pt x="149" y="11"/>
                    </a:lnTo>
                    <a:lnTo>
                      <a:pt x="8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8" name="Freeform 30"/>
              <p:cNvSpPr>
                <a:spLocks/>
              </p:cNvSpPr>
              <p:nvPr/>
            </p:nvSpPr>
            <p:spPr bwMode="auto">
              <a:xfrm>
                <a:off x="3520" y="3069"/>
                <a:ext cx="904" cy="797"/>
              </a:xfrm>
              <a:custGeom>
                <a:avLst/>
                <a:gdLst>
                  <a:gd name="T0" fmla="*/ 0 w 3618"/>
                  <a:gd name="T1" fmla="*/ 0 h 3189"/>
                  <a:gd name="T2" fmla="*/ 0 w 3618"/>
                  <a:gd name="T3" fmla="*/ 0 h 3189"/>
                  <a:gd name="T4" fmla="*/ 0 w 3618"/>
                  <a:gd name="T5" fmla="*/ 0 h 3189"/>
                  <a:gd name="T6" fmla="*/ 0 w 3618"/>
                  <a:gd name="T7" fmla="*/ 0 h 3189"/>
                  <a:gd name="T8" fmla="*/ 0 w 3618"/>
                  <a:gd name="T9" fmla="*/ 0 h 3189"/>
                  <a:gd name="T10" fmla="*/ 0 w 3618"/>
                  <a:gd name="T11" fmla="*/ 0 h 3189"/>
                  <a:gd name="T12" fmla="*/ 0 w 3618"/>
                  <a:gd name="T13" fmla="*/ 0 h 3189"/>
                  <a:gd name="T14" fmla="*/ 0 w 3618"/>
                  <a:gd name="T15" fmla="*/ 0 h 3189"/>
                  <a:gd name="T16" fmla="*/ 0 w 3618"/>
                  <a:gd name="T17" fmla="*/ 0 h 3189"/>
                  <a:gd name="T18" fmla="*/ 0 w 3618"/>
                  <a:gd name="T19" fmla="*/ 0 h 3189"/>
                  <a:gd name="T20" fmla="*/ 0 w 3618"/>
                  <a:gd name="T21" fmla="*/ 0 h 3189"/>
                  <a:gd name="T22" fmla="*/ 0 w 3618"/>
                  <a:gd name="T23" fmla="*/ 0 h 3189"/>
                  <a:gd name="T24" fmla="*/ 0 w 3618"/>
                  <a:gd name="T25" fmla="*/ 0 h 3189"/>
                  <a:gd name="T26" fmla="*/ 0 w 3618"/>
                  <a:gd name="T27" fmla="*/ 0 h 3189"/>
                  <a:gd name="T28" fmla="*/ 0 w 3618"/>
                  <a:gd name="T29" fmla="*/ 0 h 3189"/>
                  <a:gd name="T30" fmla="*/ 0 w 3618"/>
                  <a:gd name="T31" fmla="*/ 0 h 3189"/>
                  <a:gd name="T32" fmla="*/ 0 w 3618"/>
                  <a:gd name="T33" fmla="*/ 0 h 3189"/>
                  <a:gd name="T34" fmla="*/ 0 w 3618"/>
                  <a:gd name="T35" fmla="*/ 0 h 3189"/>
                  <a:gd name="T36" fmla="*/ 0 w 3618"/>
                  <a:gd name="T37" fmla="*/ 0 h 3189"/>
                  <a:gd name="T38" fmla="*/ 0 w 3618"/>
                  <a:gd name="T39" fmla="*/ 0 h 3189"/>
                  <a:gd name="T40" fmla="*/ 0 w 3618"/>
                  <a:gd name="T41" fmla="*/ 0 h 3189"/>
                  <a:gd name="T42" fmla="*/ 0 w 3618"/>
                  <a:gd name="T43" fmla="*/ 0 h 3189"/>
                  <a:gd name="T44" fmla="*/ 0 w 3618"/>
                  <a:gd name="T45" fmla="*/ 0 h 3189"/>
                  <a:gd name="T46" fmla="*/ 0 w 3618"/>
                  <a:gd name="T47" fmla="*/ 0 h 3189"/>
                  <a:gd name="T48" fmla="*/ 0 w 3618"/>
                  <a:gd name="T49" fmla="*/ 0 h 3189"/>
                  <a:gd name="T50" fmla="*/ 0 w 3618"/>
                  <a:gd name="T51" fmla="*/ 0 h 3189"/>
                  <a:gd name="T52" fmla="*/ 0 w 3618"/>
                  <a:gd name="T53" fmla="*/ 0 h 3189"/>
                  <a:gd name="T54" fmla="*/ 0 w 3618"/>
                  <a:gd name="T55" fmla="*/ 0 h 3189"/>
                  <a:gd name="T56" fmla="*/ 0 w 3618"/>
                  <a:gd name="T57" fmla="*/ 0 h 3189"/>
                  <a:gd name="T58" fmla="*/ 0 w 3618"/>
                  <a:gd name="T59" fmla="*/ 0 h 3189"/>
                  <a:gd name="T60" fmla="*/ 0 w 3618"/>
                  <a:gd name="T61" fmla="*/ 0 h 3189"/>
                  <a:gd name="T62" fmla="*/ 0 w 3618"/>
                  <a:gd name="T63" fmla="*/ 0 h 3189"/>
                  <a:gd name="T64" fmla="*/ 0 w 3618"/>
                  <a:gd name="T65" fmla="*/ 0 h 3189"/>
                  <a:gd name="T66" fmla="*/ 0 w 3618"/>
                  <a:gd name="T67" fmla="*/ 0 h 3189"/>
                  <a:gd name="T68" fmla="*/ 0 w 3618"/>
                  <a:gd name="T69" fmla="*/ 0 h 3189"/>
                  <a:gd name="T70" fmla="*/ 0 w 3618"/>
                  <a:gd name="T71" fmla="*/ 0 h 3189"/>
                  <a:gd name="T72" fmla="*/ 0 w 3618"/>
                  <a:gd name="T73" fmla="*/ 0 h 3189"/>
                  <a:gd name="T74" fmla="*/ 0 w 3618"/>
                  <a:gd name="T75" fmla="*/ 0 h 3189"/>
                  <a:gd name="T76" fmla="*/ 0 w 3618"/>
                  <a:gd name="T77" fmla="*/ 0 h 3189"/>
                  <a:gd name="T78" fmla="*/ 0 w 3618"/>
                  <a:gd name="T79" fmla="*/ 0 h 3189"/>
                  <a:gd name="T80" fmla="*/ 0 w 3618"/>
                  <a:gd name="T81" fmla="*/ 0 h 3189"/>
                  <a:gd name="T82" fmla="*/ 0 w 3618"/>
                  <a:gd name="T83" fmla="*/ 0 h 3189"/>
                  <a:gd name="T84" fmla="*/ 0 w 3618"/>
                  <a:gd name="T85" fmla="*/ 0 h 3189"/>
                  <a:gd name="T86" fmla="*/ 0 w 3618"/>
                  <a:gd name="T87" fmla="*/ 0 h 3189"/>
                  <a:gd name="T88" fmla="*/ 0 w 3618"/>
                  <a:gd name="T89" fmla="*/ 0 h 3189"/>
                  <a:gd name="T90" fmla="*/ 0 w 3618"/>
                  <a:gd name="T91" fmla="*/ 0 h 3189"/>
                  <a:gd name="T92" fmla="*/ 0 w 3618"/>
                  <a:gd name="T93" fmla="*/ 0 h 3189"/>
                  <a:gd name="T94" fmla="*/ 0 w 3618"/>
                  <a:gd name="T95" fmla="*/ 0 h 318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618"/>
                  <a:gd name="T145" fmla="*/ 0 h 3189"/>
                  <a:gd name="T146" fmla="*/ 3618 w 3618"/>
                  <a:gd name="T147" fmla="*/ 3189 h 318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618" h="3189">
                    <a:moveTo>
                      <a:pt x="460" y="2429"/>
                    </a:moveTo>
                    <a:lnTo>
                      <a:pt x="1080" y="2107"/>
                    </a:lnTo>
                    <a:lnTo>
                      <a:pt x="1282" y="1881"/>
                    </a:lnTo>
                    <a:lnTo>
                      <a:pt x="1475" y="2356"/>
                    </a:lnTo>
                    <a:lnTo>
                      <a:pt x="1484" y="2519"/>
                    </a:lnTo>
                    <a:lnTo>
                      <a:pt x="1412" y="2537"/>
                    </a:lnTo>
                    <a:lnTo>
                      <a:pt x="1254" y="2510"/>
                    </a:lnTo>
                    <a:lnTo>
                      <a:pt x="1137" y="2502"/>
                    </a:lnTo>
                    <a:lnTo>
                      <a:pt x="1069" y="2474"/>
                    </a:lnTo>
                    <a:lnTo>
                      <a:pt x="931" y="2492"/>
                    </a:lnTo>
                    <a:lnTo>
                      <a:pt x="803" y="2466"/>
                    </a:lnTo>
                    <a:lnTo>
                      <a:pt x="645" y="2418"/>
                    </a:lnTo>
                    <a:lnTo>
                      <a:pt x="514" y="2484"/>
                    </a:lnTo>
                    <a:lnTo>
                      <a:pt x="414" y="2665"/>
                    </a:lnTo>
                    <a:lnTo>
                      <a:pt x="489" y="2931"/>
                    </a:lnTo>
                    <a:lnTo>
                      <a:pt x="819" y="2979"/>
                    </a:lnTo>
                    <a:lnTo>
                      <a:pt x="1254" y="3077"/>
                    </a:lnTo>
                    <a:lnTo>
                      <a:pt x="1540" y="3160"/>
                    </a:lnTo>
                    <a:lnTo>
                      <a:pt x="2233" y="3189"/>
                    </a:lnTo>
                    <a:lnTo>
                      <a:pt x="2502" y="3170"/>
                    </a:lnTo>
                    <a:lnTo>
                      <a:pt x="2769" y="3097"/>
                    </a:lnTo>
                    <a:lnTo>
                      <a:pt x="3570" y="2253"/>
                    </a:lnTo>
                    <a:lnTo>
                      <a:pt x="3618" y="1392"/>
                    </a:lnTo>
                    <a:lnTo>
                      <a:pt x="3507" y="991"/>
                    </a:lnTo>
                    <a:lnTo>
                      <a:pt x="3385" y="778"/>
                    </a:lnTo>
                    <a:lnTo>
                      <a:pt x="3166" y="488"/>
                    </a:lnTo>
                    <a:lnTo>
                      <a:pt x="2751" y="293"/>
                    </a:lnTo>
                    <a:lnTo>
                      <a:pt x="2640" y="322"/>
                    </a:lnTo>
                    <a:lnTo>
                      <a:pt x="2557" y="277"/>
                    </a:lnTo>
                    <a:lnTo>
                      <a:pt x="2491" y="148"/>
                    </a:lnTo>
                    <a:lnTo>
                      <a:pt x="2335" y="92"/>
                    </a:lnTo>
                    <a:lnTo>
                      <a:pt x="2197" y="0"/>
                    </a:lnTo>
                    <a:lnTo>
                      <a:pt x="2039" y="10"/>
                    </a:lnTo>
                    <a:lnTo>
                      <a:pt x="1308" y="460"/>
                    </a:lnTo>
                    <a:lnTo>
                      <a:pt x="1192" y="551"/>
                    </a:lnTo>
                    <a:lnTo>
                      <a:pt x="1117" y="624"/>
                    </a:lnTo>
                    <a:lnTo>
                      <a:pt x="980" y="697"/>
                    </a:lnTo>
                    <a:lnTo>
                      <a:pt x="819" y="1148"/>
                    </a:lnTo>
                    <a:lnTo>
                      <a:pt x="814" y="1300"/>
                    </a:lnTo>
                    <a:lnTo>
                      <a:pt x="757" y="1511"/>
                    </a:lnTo>
                    <a:lnTo>
                      <a:pt x="618" y="1556"/>
                    </a:lnTo>
                    <a:lnTo>
                      <a:pt x="553" y="1631"/>
                    </a:lnTo>
                    <a:lnTo>
                      <a:pt x="535" y="1725"/>
                    </a:lnTo>
                    <a:lnTo>
                      <a:pt x="442" y="1815"/>
                    </a:lnTo>
                    <a:lnTo>
                      <a:pt x="184" y="1989"/>
                    </a:lnTo>
                    <a:lnTo>
                      <a:pt x="0" y="2227"/>
                    </a:lnTo>
                    <a:lnTo>
                      <a:pt x="212" y="2400"/>
                    </a:lnTo>
                    <a:lnTo>
                      <a:pt x="460" y="24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9" name="Freeform 31"/>
              <p:cNvSpPr>
                <a:spLocks/>
              </p:cNvSpPr>
              <p:nvPr/>
            </p:nvSpPr>
            <p:spPr bwMode="auto">
              <a:xfrm>
                <a:off x="3612" y="3273"/>
                <a:ext cx="265" cy="417"/>
              </a:xfrm>
              <a:custGeom>
                <a:avLst/>
                <a:gdLst>
                  <a:gd name="T0" fmla="*/ 0 w 1060"/>
                  <a:gd name="T1" fmla="*/ 0 h 1667"/>
                  <a:gd name="T2" fmla="*/ 0 w 1060"/>
                  <a:gd name="T3" fmla="*/ 0 h 1667"/>
                  <a:gd name="T4" fmla="*/ 0 w 1060"/>
                  <a:gd name="T5" fmla="*/ 0 h 1667"/>
                  <a:gd name="T6" fmla="*/ 0 w 1060"/>
                  <a:gd name="T7" fmla="*/ 0 h 1667"/>
                  <a:gd name="T8" fmla="*/ 0 w 1060"/>
                  <a:gd name="T9" fmla="*/ 0 h 1667"/>
                  <a:gd name="T10" fmla="*/ 0 w 1060"/>
                  <a:gd name="T11" fmla="*/ 0 h 1667"/>
                  <a:gd name="T12" fmla="*/ 0 w 1060"/>
                  <a:gd name="T13" fmla="*/ 0 h 1667"/>
                  <a:gd name="T14" fmla="*/ 0 w 1060"/>
                  <a:gd name="T15" fmla="*/ 0 h 1667"/>
                  <a:gd name="T16" fmla="*/ 0 w 1060"/>
                  <a:gd name="T17" fmla="*/ 0 h 1667"/>
                  <a:gd name="T18" fmla="*/ 0 w 1060"/>
                  <a:gd name="T19" fmla="*/ 0 h 1667"/>
                  <a:gd name="T20" fmla="*/ 0 w 1060"/>
                  <a:gd name="T21" fmla="*/ 0 h 1667"/>
                  <a:gd name="T22" fmla="*/ 0 w 1060"/>
                  <a:gd name="T23" fmla="*/ 0 h 1667"/>
                  <a:gd name="T24" fmla="*/ 0 w 1060"/>
                  <a:gd name="T25" fmla="*/ 0 h 1667"/>
                  <a:gd name="T26" fmla="*/ 0 w 1060"/>
                  <a:gd name="T27" fmla="*/ 0 h 1667"/>
                  <a:gd name="T28" fmla="*/ 0 w 1060"/>
                  <a:gd name="T29" fmla="*/ 0 h 1667"/>
                  <a:gd name="T30" fmla="*/ 0 w 1060"/>
                  <a:gd name="T31" fmla="*/ 0 h 1667"/>
                  <a:gd name="T32" fmla="*/ 0 w 1060"/>
                  <a:gd name="T33" fmla="*/ 0 h 1667"/>
                  <a:gd name="T34" fmla="*/ 0 w 1060"/>
                  <a:gd name="T35" fmla="*/ 0 h 1667"/>
                  <a:gd name="T36" fmla="*/ 0 w 1060"/>
                  <a:gd name="T37" fmla="*/ 0 h 1667"/>
                  <a:gd name="T38" fmla="*/ 0 w 1060"/>
                  <a:gd name="T39" fmla="*/ 0 h 1667"/>
                  <a:gd name="T40" fmla="*/ 0 w 1060"/>
                  <a:gd name="T41" fmla="*/ 0 h 1667"/>
                  <a:gd name="T42" fmla="*/ 0 w 1060"/>
                  <a:gd name="T43" fmla="*/ 0 h 1667"/>
                  <a:gd name="T44" fmla="*/ 0 w 1060"/>
                  <a:gd name="T45" fmla="*/ 0 h 1667"/>
                  <a:gd name="T46" fmla="*/ 0 w 1060"/>
                  <a:gd name="T47" fmla="*/ 0 h 1667"/>
                  <a:gd name="T48" fmla="*/ 0 w 1060"/>
                  <a:gd name="T49" fmla="*/ 0 h 1667"/>
                  <a:gd name="T50" fmla="*/ 0 w 1060"/>
                  <a:gd name="T51" fmla="*/ 0 h 1667"/>
                  <a:gd name="T52" fmla="*/ 0 w 1060"/>
                  <a:gd name="T53" fmla="*/ 0 h 1667"/>
                  <a:gd name="T54" fmla="*/ 0 w 1060"/>
                  <a:gd name="T55" fmla="*/ 0 h 1667"/>
                  <a:gd name="T56" fmla="*/ 0 w 1060"/>
                  <a:gd name="T57" fmla="*/ 0 h 1667"/>
                  <a:gd name="T58" fmla="*/ 0 w 1060"/>
                  <a:gd name="T59" fmla="*/ 0 h 1667"/>
                  <a:gd name="T60" fmla="*/ 0 w 1060"/>
                  <a:gd name="T61" fmla="*/ 0 h 1667"/>
                  <a:gd name="T62" fmla="*/ 0 w 1060"/>
                  <a:gd name="T63" fmla="*/ 0 h 1667"/>
                  <a:gd name="T64" fmla="*/ 0 w 1060"/>
                  <a:gd name="T65" fmla="*/ 0 h 1667"/>
                  <a:gd name="T66" fmla="*/ 0 w 1060"/>
                  <a:gd name="T67" fmla="*/ 0 h 1667"/>
                  <a:gd name="T68" fmla="*/ 0 w 1060"/>
                  <a:gd name="T69" fmla="*/ 0 h 1667"/>
                  <a:gd name="T70" fmla="*/ 0 w 1060"/>
                  <a:gd name="T71" fmla="*/ 0 h 1667"/>
                  <a:gd name="T72" fmla="*/ 0 w 1060"/>
                  <a:gd name="T73" fmla="*/ 0 h 1667"/>
                  <a:gd name="T74" fmla="*/ 0 w 1060"/>
                  <a:gd name="T75" fmla="*/ 0 h 1667"/>
                  <a:gd name="T76" fmla="*/ 0 w 1060"/>
                  <a:gd name="T77" fmla="*/ 0 h 1667"/>
                  <a:gd name="T78" fmla="*/ 0 w 1060"/>
                  <a:gd name="T79" fmla="*/ 0 h 1667"/>
                  <a:gd name="T80" fmla="*/ 0 w 1060"/>
                  <a:gd name="T81" fmla="*/ 0 h 1667"/>
                  <a:gd name="T82" fmla="*/ 0 w 1060"/>
                  <a:gd name="T83" fmla="*/ 0 h 1667"/>
                  <a:gd name="T84" fmla="*/ 0 w 1060"/>
                  <a:gd name="T85" fmla="*/ 0 h 166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060"/>
                  <a:gd name="T130" fmla="*/ 0 h 1667"/>
                  <a:gd name="T131" fmla="*/ 1060 w 1060"/>
                  <a:gd name="T132" fmla="*/ 1667 h 166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060" h="1667">
                    <a:moveTo>
                      <a:pt x="528" y="238"/>
                    </a:moveTo>
                    <a:lnTo>
                      <a:pt x="519" y="331"/>
                    </a:lnTo>
                    <a:lnTo>
                      <a:pt x="545" y="366"/>
                    </a:lnTo>
                    <a:lnTo>
                      <a:pt x="617" y="402"/>
                    </a:lnTo>
                    <a:lnTo>
                      <a:pt x="658" y="441"/>
                    </a:lnTo>
                    <a:lnTo>
                      <a:pt x="658" y="522"/>
                    </a:lnTo>
                    <a:lnTo>
                      <a:pt x="508" y="558"/>
                    </a:lnTo>
                    <a:lnTo>
                      <a:pt x="462" y="558"/>
                    </a:lnTo>
                    <a:lnTo>
                      <a:pt x="424" y="512"/>
                    </a:lnTo>
                    <a:lnTo>
                      <a:pt x="389" y="686"/>
                    </a:lnTo>
                    <a:lnTo>
                      <a:pt x="222" y="787"/>
                    </a:lnTo>
                    <a:lnTo>
                      <a:pt x="508" y="686"/>
                    </a:lnTo>
                    <a:lnTo>
                      <a:pt x="573" y="686"/>
                    </a:lnTo>
                    <a:lnTo>
                      <a:pt x="545" y="721"/>
                    </a:lnTo>
                    <a:lnTo>
                      <a:pt x="342" y="841"/>
                    </a:lnTo>
                    <a:lnTo>
                      <a:pt x="555" y="841"/>
                    </a:lnTo>
                    <a:lnTo>
                      <a:pt x="563" y="926"/>
                    </a:lnTo>
                    <a:lnTo>
                      <a:pt x="101" y="971"/>
                    </a:lnTo>
                    <a:lnTo>
                      <a:pt x="0" y="1045"/>
                    </a:lnTo>
                    <a:lnTo>
                      <a:pt x="130" y="1088"/>
                    </a:lnTo>
                    <a:lnTo>
                      <a:pt x="214" y="1163"/>
                    </a:lnTo>
                    <a:lnTo>
                      <a:pt x="222" y="1216"/>
                    </a:lnTo>
                    <a:lnTo>
                      <a:pt x="139" y="1290"/>
                    </a:lnTo>
                    <a:lnTo>
                      <a:pt x="139" y="1382"/>
                    </a:lnTo>
                    <a:lnTo>
                      <a:pt x="185" y="1475"/>
                    </a:lnTo>
                    <a:lnTo>
                      <a:pt x="64" y="1583"/>
                    </a:lnTo>
                    <a:lnTo>
                      <a:pt x="167" y="1667"/>
                    </a:lnTo>
                    <a:lnTo>
                      <a:pt x="286" y="1601"/>
                    </a:lnTo>
                    <a:lnTo>
                      <a:pt x="361" y="1621"/>
                    </a:lnTo>
                    <a:lnTo>
                      <a:pt x="519" y="1499"/>
                    </a:lnTo>
                    <a:lnTo>
                      <a:pt x="757" y="1245"/>
                    </a:lnTo>
                    <a:lnTo>
                      <a:pt x="923" y="1053"/>
                    </a:lnTo>
                    <a:lnTo>
                      <a:pt x="1033" y="1337"/>
                    </a:lnTo>
                    <a:lnTo>
                      <a:pt x="1060" y="1037"/>
                    </a:lnTo>
                    <a:lnTo>
                      <a:pt x="1060" y="915"/>
                    </a:lnTo>
                    <a:lnTo>
                      <a:pt x="950" y="834"/>
                    </a:lnTo>
                    <a:lnTo>
                      <a:pt x="858" y="704"/>
                    </a:lnTo>
                    <a:lnTo>
                      <a:pt x="775" y="566"/>
                    </a:lnTo>
                    <a:lnTo>
                      <a:pt x="712" y="402"/>
                    </a:lnTo>
                    <a:lnTo>
                      <a:pt x="638" y="174"/>
                    </a:lnTo>
                    <a:lnTo>
                      <a:pt x="612" y="0"/>
                    </a:lnTo>
                    <a:lnTo>
                      <a:pt x="536" y="164"/>
                    </a:lnTo>
                    <a:lnTo>
                      <a:pt x="528" y="238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0" name="Freeform 32"/>
              <p:cNvSpPr>
                <a:spLocks/>
              </p:cNvSpPr>
              <p:nvPr/>
            </p:nvSpPr>
            <p:spPr bwMode="auto">
              <a:xfrm>
                <a:off x="3746" y="3278"/>
                <a:ext cx="547" cy="595"/>
              </a:xfrm>
              <a:custGeom>
                <a:avLst/>
                <a:gdLst>
                  <a:gd name="T0" fmla="*/ 0 w 2188"/>
                  <a:gd name="T1" fmla="*/ 0 h 2383"/>
                  <a:gd name="T2" fmla="*/ 0 w 2188"/>
                  <a:gd name="T3" fmla="*/ 0 h 2383"/>
                  <a:gd name="T4" fmla="*/ 0 w 2188"/>
                  <a:gd name="T5" fmla="*/ 0 h 2383"/>
                  <a:gd name="T6" fmla="*/ 0 w 2188"/>
                  <a:gd name="T7" fmla="*/ 0 h 2383"/>
                  <a:gd name="T8" fmla="*/ 0 w 2188"/>
                  <a:gd name="T9" fmla="*/ 0 h 2383"/>
                  <a:gd name="T10" fmla="*/ 0 w 2188"/>
                  <a:gd name="T11" fmla="*/ 0 h 2383"/>
                  <a:gd name="T12" fmla="*/ 0 w 2188"/>
                  <a:gd name="T13" fmla="*/ 0 h 2383"/>
                  <a:gd name="T14" fmla="*/ 0 w 2188"/>
                  <a:gd name="T15" fmla="*/ 0 h 2383"/>
                  <a:gd name="T16" fmla="*/ 0 w 2188"/>
                  <a:gd name="T17" fmla="*/ 0 h 2383"/>
                  <a:gd name="T18" fmla="*/ 0 w 2188"/>
                  <a:gd name="T19" fmla="*/ 0 h 2383"/>
                  <a:gd name="T20" fmla="*/ 0 w 2188"/>
                  <a:gd name="T21" fmla="*/ 0 h 2383"/>
                  <a:gd name="T22" fmla="*/ 0 w 2188"/>
                  <a:gd name="T23" fmla="*/ 0 h 2383"/>
                  <a:gd name="T24" fmla="*/ 0 w 2188"/>
                  <a:gd name="T25" fmla="*/ 0 h 2383"/>
                  <a:gd name="T26" fmla="*/ 0 w 2188"/>
                  <a:gd name="T27" fmla="*/ 0 h 2383"/>
                  <a:gd name="T28" fmla="*/ 0 w 2188"/>
                  <a:gd name="T29" fmla="*/ 0 h 2383"/>
                  <a:gd name="T30" fmla="*/ 0 w 2188"/>
                  <a:gd name="T31" fmla="*/ 0 h 2383"/>
                  <a:gd name="T32" fmla="*/ 0 w 2188"/>
                  <a:gd name="T33" fmla="*/ 0 h 2383"/>
                  <a:gd name="T34" fmla="*/ 0 w 2188"/>
                  <a:gd name="T35" fmla="*/ 0 h 2383"/>
                  <a:gd name="T36" fmla="*/ 0 w 2188"/>
                  <a:gd name="T37" fmla="*/ 0 h 2383"/>
                  <a:gd name="T38" fmla="*/ 0 w 2188"/>
                  <a:gd name="T39" fmla="*/ 0 h 2383"/>
                  <a:gd name="T40" fmla="*/ 0 w 2188"/>
                  <a:gd name="T41" fmla="*/ 0 h 2383"/>
                  <a:gd name="T42" fmla="*/ 0 w 2188"/>
                  <a:gd name="T43" fmla="*/ 0 h 2383"/>
                  <a:gd name="T44" fmla="*/ 0 w 2188"/>
                  <a:gd name="T45" fmla="*/ 0 h 2383"/>
                  <a:gd name="T46" fmla="*/ 0 w 2188"/>
                  <a:gd name="T47" fmla="*/ 0 h 2383"/>
                  <a:gd name="T48" fmla="*/ 0 w 2188"/>
                  <a:gd name="T49" fmla="*/ 0 h 2383"/>
                  <a:gd name="T50" fmla="*/ 0 w 2188"/>
                  <a:gd name="T51" fmla="*/ 0 h 2383"/>
                  <a:gd name="T52" fmla="*/ 0 w 2188"/>
                  <a:gd name="T53" fmla="*/ 0 h 2383"/>
                  <a:gd name="T54" fmla="*/ 0 w 2188"/>
                  <a:gd name="T55" fmla="*/ 0 h 2383"/>
                  <a:gd name="T56" fmla="*/ 0 w 2188"/>
                  <a:gd name="T57" fmla="*/ 0 h 2383"/>
                  <a:gd name="T58" fmla="*/ 0 w 2188"/>
                  <a:gd name="T59" fmla="*/ 0 h 2383"/>
                  <a:gd name="T60" fmla="*/ 0 w 2188"/>
                  <a:gd name="T61" fmla="*/ 0 h 2383"/>
                  <a:gd name="T62" fmla="*/ 0 w 2188"/>
                  <a:gd name="T63" fmla="*/ 0 h 2383"/>
                  <a:gd name="T64" fmla="*/ 0 w 2188"/>
                  <a:gd name="T65" fmla="*/ 0 h 2383"/>
                  <a:gd name="T66" fmla="*/ 0 w 2188"/>
                  <a:gd name="T67" fmla="*/ 0 h 2383"/>
                  <a:gd name="T68" fmla="*/ 0 w 2188"/>
                  <a:gd name="T69" fmla="*/ 0 h 2383"/>
                  <a:gd name="T70" fmla="*/ 0 w 2188"/>
                  <a:gd name="T71" fmla="*/ 0 h 2383"/>
                  <a:gd name="T72" fmla="*/ 0 w 2188"/>
                  <a:gd name="T73" fmla="*/ 0 h 2383"/>
                  <a:gd name="T74" fmla="*/ 0 w 2188"/>
                  <a:gd name="T75" fmla="*/ 0 h 2383"/>
                  <a:gd name="T76" fmla="*/ 0 w 2188"/>
                  <a:gd name="T77" fmla="*/ 0 h 2383"/>
                  <a:gd name="T78" fmla="*/ 0 w 2188"/>
                  <a:gd name="T79" fmla="*/ 0 h 2383"/>
                  <a:gd name="T80" fmla="*/ 0 w 2188"/>
                  <a:gd name="T81" fmla="*/ 0 h 2383"/>
                  <a:gd name="T82" fmla="*/ 0 w 2188"/>
                  <a:gd name="T83" fmla="*/ 0 h 2383"/>
                  <a:gd name="T84" fmla="*/ 0 w 2188"/>
                  <a:gd name="T85" fmla="*/ 0 h 2383"/>
                  <a:gd name="T86" fmla="*/ 0 w 2188"/>
                  <a:gd name="T87" fmla="*/ 0 h 2383"/>
                  <a:gd name="T88" fmla="*/ 0 w 2188"/>
                  <a:gd name="T89" fmla="*/ 0 h 2383"/>
                  <a:gd name="T90" fmla="*/ 0 w 2188"/>
                  <a:gd name="T91" fmla="*/ 0 h 2383"/>
                  <a:gd name="T92" fmla="*/ 0 w 2188"/>
                  <a:gd name="T93" fmla="*/ 0 h 2383"/>
                  <a:gd name="T94" fmla="*/ 0 w 2188"/>
                  <a:gd name="T95" fmla="*/ 0 h 2383"/>
                  <a:gd name="T96" fmla="*/ 0 w 2188"/>
                  <a:gd name="T97" fmla="*/ 0 h 2383"/>
                  <a:gd name="T98" fmla="*/ 0 w 2188"/>
                  <a:gd name="T99" fmla="*/ 0 h 23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188"/>
                  <a:gd name="T151" fmla="*/ 0 h 2383"/>
                  <a:gd name="T152" fmla="*/ 2188 w 2188"/>
                  <a:gd name="T153" fmla="*/ 2383 h 23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188" h="2383">
                    <a:moveTo>
                      <a:pt x="755" y="1008"/>
                    </a:moveTo>
                    <a:lnTo>
                      <a:pt x="1053" y="1100"/>
                    </a:lnTo>
                    <a:lnTo>
                      <a:pt x="1293" y="1146"/>
                    </a:lnTo>
                    <a:lnTo>
                      <a:pt x="1459" y="835"/>
                    </a:lnTo>
                    <a:lnTo>
                      <a:pt x="1450" y="531"/>
                    </a:lnTo>
                    <a:lnTo>
                      <a:pt x="1641" y="176"/>
                    </a:lnTo>
                    <a:lnTo>
                      <a:pt x="2021" y="0"/>
                    </a:lnTo>
                    <a:lnTo>
                      <a:pt x="1707" y="303"/>
                    </a:lnTo>
                    <a:lnTo>
                      <a:pt x="1614" y="586"/>
                    </a:lnTo>
                    <a:lnTo>
                      <a:pt x="1614" y="891"/>
                    </a:lnTo>
                    <a:lnTo>
                      <a:pt x="1797" y="751"/>
                    </a:lnTo>
                    <a:lnTo>
                      <a:pt x="2038" y="478"/>
                    </a:lnTo>
                    <a:lnTo>
                      <a:pt x="2188" y="320"/>
                    </a:lnTo>
                    <a:lnTo>
                      <a:pt x="2188" y="449"/>
                    </a:lnTo>
                    <a:lnTo>
                      <a:pt x="2021" y="770"/>
                    </a:lnTo>
                    <a:lnTo>
                      <a:pt x="1743" y="1127"/>
                    </a:lnTo>
                    <a:lnTo>
                      <a:pt x="1515" y="1328"/>
                    </a:lnTo>
                    <a:lnTo>
                      <a:pt x="1355" y="1402"/>
                    </a:lnTo>
                    <a:lnTo>
                      <a:pt x="1355" y="1494"/>
                    </a:lnTo>
                    <a:lnTo>
                      <a:pt x="1467" y="1668"/>
                    </a:lnTo>
                    <a:lnTo>
                      <a:pt x="1578" y="1942"/>
                    </a:lnTo>
                    <a:lnTo>
                      <a:pt x="1495" y="1870"/>
                    </a:lnTo>
                    <a:lnTo>
                      <a:pt x="1404" y="1780"/>
                    </a:lnTo>
                    <a:lnTo>
                      <a:pt x="1273" y="1722"/>
                    </a:lnTo>
                    <a:lnTo>
                      <a:pt x="1154" y="1696"/>
                    </a:lnTo>
                    <a:lnTo>
                      <a:pt x="1061" y="1676"/>
                    </a:lnTo>
                    <a:lnTo>
                      <a:pt x="1116" y="1853"/>
                    </a:lnTo>
                    <a:lnTo>
                      <a:pt x="1293" y="1999"/>
                    </a:lnTo>
                    <a:lnTo>
                      <a:pt x="1431" y="2079"/>
                    </a:lnTo>
                    <a:lnTo>
                      <a:pt x="1366" y="1933"/>
                    </a:lnTo>
                    <a:lnTo>
                      <a:pt x="1515" y="1971"/>
                    </a:lnTo>
                    <a:lnTo>
                      <a:pt x="1569" y="2097"/>
                    </a:lnTo>
                    <a:lnTo>
                      <a:pt x="1549" y="2272"/>
                    </a:lnTo>
                    <a:lnTo>
                      <a:pt x="1450" y="2373"/>
                    </a:lnTo>
                    <a:lnTo>
                      <a:pt x="1273" y="2383"/>
                    </a:lnTo>
                    <a:lnTo>
                      <a:pt x="1090" y="2290"/>
                    </a:lnTo>
                    <a:lnTo>
                      <a:pt x="1014" y="2133"/>
                    </a:lnTo>
                    <a:lnTo>
                      <a:pt x="903" y="1831"/>
                    </a:lnTo>
                    <a:lnTo>
                      <a:pt x="755" y="1742"/>
                    </a:lnTo>
                    <a:lnTo>
                      <a:pt x="371" y="1825"/>
                    </a:lnTo>
                    <a:lnTo>
                      <a:pt x="130" y="1959"/>
                    </a:lnTo>
                    <a:lnTo>
                      <a:pt x="102" y="1906"/>
                    </a:lnTo>
                    <a:lnTo>
                      <a:pt x="165" y="1769"/>
                    </a:lnTo>
                    <a:lnTo>
                      <a:pt x="0" y="1831"/>
                    </a:lnTo>
                    <a:lnTo>
                      <a:pt x="66" y="1732"/>
                    </a:lnTo>
                    <a:lnTo>
                      <a:pt x="276" y="1676"/>
                    </a:lnTo>
                    <a:lnTo>
                      <a:pt x="426" y="1696"/>
                    </a:lnTo>
                    <a:lnTo>
                      <a:pt x="517" y="1703"/>
                    </a:lnTo>
                    <a:lnTo>
                      <a:pt x="727" y="1658"/>
                    </a:lnTo>
                    <a:lnTo>
                      <a:pt x="755" y="1008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1" name="Freeform 33"/>
              <p:cNvSpPr>
                <a:spLocks/>
              </p:cNvSpPr>
              <p:nvPr/>
            </p:nvSpPr>
            <p:spPr bwMode="auto">
              <a:xfrm>
                <a:off x="3923" y="3275"/>
                <a:ext cx="97" cy="273"/>
              </a:xfrm>
              <a:custGeom>
                <a:avLst/>
                <a:gdLst>
                  <a:gd name="T0" fmla="*/ 0 w 389"/>
                  <a:gd name="T1" fmla="*/ 0 h 1090"/>
                  <a:gd name="T2" fmla="*/ 0 w 389"/>
                  <a:gd name="T3" fmla="*/ 0 h 1090"/>
                  <a:gd name="T4" fmla="*/ 0 w 389"/>
                  <a:gd name="T5" fmla="*/ 0 h 1090"/>
                  <a:gd name="T6" fmla="*/ 0 w 389"/>
                  <a:gd name="T7" fmla="*/ 0 h 1090"/>
                  <a:gd name="T8" fmla="*/ 0 w 389"/>
                  <a:gd name="T9" fmla="*/ 0 h 1090"/>
                  <a:gd name="T10" fmla="*/ 0 w 389"/>
                  <a:gd name="T11" fmla="*/ 0 h 1090"/>
                  <a:gd name="T12" fmla="*/ 0 w 389"/>
                  <a:gd name="T13" fmla="*/ 0 h 1090"/>
                  <a:gd name="T14" fmla="*/ 0 w 389"/>
                  <a:gd name="T15" fmla="*/ 0 h 1090"/>
                  <a:gd name="T16" fmla="*/ 0 w 389"/>
                  <a:gd name="T17" fmla="*/ 0 h 1090"/>
                  <a:gd name="T18" fmla="*/ 0 w 389"/>
                  <a:gd name="T19" fmla="*/ 0 h 1090"/>
                  <a:gd name="T20" fmla="*/ 0 w 389"/>
                  <a:gd name="T21" fmla="*/ 0 h 1090"/>
                  <a:gd name="T22" fmla="*/ 0 w 389"/>
                  <a:gd name="T23" fmla="*/ 0 h 109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89"/>
                  <a:gd name="T37" fmla="*/ 0 h 1090"/>
                  <a:gd name="T38" fmla="*/ 389 w 389"/>
                  <a:gd name="T39" fmla="*/ 1090 h 109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89" h="1090">
                    <a:moveTo>
                      <a:pt x="110" y="1071"/>
                    </a:moveTo>
                    <a:lnTo>
                      <a:pt x="138" y="861"/>
                    </a:lnTo>
                    <a:lnTo>
                      <a:pt x="186" y="594"/>
                    </a:lnTo>
                    <a:lnTo>
                      <a:pt x="186" y="467"/>
                    </a:lnTo>
                    <a:lnTo>
                      <a:pt x="149" y="340"/>
                    </a:lnTo>
                    <a:lnTo>
                      <a:pt x="159" y="238"/>
                    </a:lnTo>
                    <a:lnTo>
                      <a:pt x="205" y="101"/>
                    </a:lnTo>
                    <a:lnTo>
                      <a:pt x="389" y="120"/>
                    </a:lnTo>
                    <a:lnTo>
                      <a:pt x="110" y="0"/>
                    </a:lnTo>
                    <a:lnTo>
                      <a:pt x="0" y="247"/>
                    </a:lnTo>
                    <a:lnTo>
                      <a:pt x="18" y="1090"/>
                    </a:lnTo>
                    <a:lnTo>
                      <a:pt x="110" y="1071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2" name="Freeform 34"/>
              <p:cNvSpPr>
                <a:spLocks/>
              </p:cNvSpPr>
              <p:nvPr/>
            </p:nvSpPr>
            <p:spPr bwMode="auto">
              <a:xfrm>
                <a:off x="4044" y="3067"/>
                <a:ext cx="380" cy="815"/>
              </a:xfrm>
              <a:custGeom>
                <a:avLst/>
                <a:gdLst>
                  <a:gd name="T0" fmla="*/ 0 w 1524"/>
                  <a:gd name="T1" fmla="*/ 0 h 3260"/>
                  <a:gd name="T2" fmla="*/ 0 w 1524"/>
                  <a:gd name="T3" fmla="*/ 0 h 3260"/>
                  <a:gd name="T4" fmla="*/ 0 w 1524"/>
                  <a:gd name="T5" fmla="*/ 0 h 3260"/>
                  <a:gd name="T6" fmla="*/ 0 w 1524"/>
                  <a:gd name="T7" fmla="*/ 0 h 3260"/>
                  <a:gd name="T8" fmla="*/ 0 w 1524"/>
                  <a:gd name="T9" fmla="*/ 0 h 3260"/>
                  <a:gd name="T10" fmla="*/ 0 w 1524"/>
                  <a:gd name="T11" fmla="*/ 0 h 3260"/>
                  <a:gd name="T12" fmla="*/ 0 w 1524"/>
                  <a:gd name="T13" fmla="*/ 0 h 3260"/>
                  <a:gd name="T14" fmla="*/ 0 w 1524"/>
                  <a:gd name="T15" fmla="*/ 0 h 3260"/>
                  <a:gd name="T16" fmla="*/ 0 w 1524"/>
                  <a:gd name="T17" fmla="*/ 0 h 3260"/>
                  <a:gd name="T18" fmla="*/ 0 w 1524"/>
                  <a:gd name="T19" fmla="*/ 0 h 3260"/>
                  <a:gd name="T20" fmla="*/ 0 w 1524"/>
                  <a:gd name="T21" fmla="*/ 0 h 3260"/>
                  <a:gd name="T22" fmla="*/ 0 w 1524"/>
                  <a:gd name="T23" fmla="*/ 0 h 3260"/>
                  <a:gd name="T24" fmla="*/ 0 w 1524"/>
                  <a:gd name="T25" fmla="*/ 0 h 3260"/>
                  <a:gd name="T26" fmla="*/ 0 w 1524"/>
                  <a:gd name="T27" fmla="*/ 0 h 3260"/>
                  <a:gd name="T28" fmla="*/ 0 w 1524"/>
                  <a:gd name="T29" fmla="*/ 0 h 3260"/>
                  <a:gd name="T30" fmla="*/ 0 w 1524"/>
                  <a:gd name="T31" fmla="*/ 0 h 3260"/>
                  <a:gd name="T32" fmla="*/ 0 w 1524"/>
                  <a:gd name="T33" fmla="*/ 0 h 3260"/>
                  <a:gd name="T34" fmla="*/ 0 w 1524"/>
                  <a:gd name="T35" fmla="*/ 0 h 3260"/>
                  <a:gd name="T36" fmla="*/ 0 w 1524"/>
                  <a:gd name="T37" fmla="*/ 0 h 3260"/>
                  <a:gd name="T38" fmla="*/ 0 w 1524"/>
                  <a:gd name="T39" fmla="*/ 0 h 3260"/>
                  <a:gd name="T40" fmla="*/ 0 w 1524"/>
                  <a:gd name="T41" fmla="*/ 0 h 3260"/>
                  <a:gd name="T42" fmla="*/ 0 w 1524"/>
                  <a:gd name="T43" fmla="*/ 0 h 3260"/>
                  <a:gd name="T44" fmla="*/ 0 w 1524"/>
                  <a:gd name="T45" fmla="*/ 0 h 3260"/>
                  <a:gd name="T46" fmla="*/ 0 w 1524"/>
                  <a:gd name="T47" fmla="*/ 0 h 3260"/>
                  <a:gd name="T48" fmla="*/ 0 w 1524"/>
                  <a:gd name="T49" fmla="*/ 0 h 3260"/>
                  <a:gd name="T50" fmla="*/ 0 w 1524"/>
                  <a:gd name="T51" fmla="*/ 0 h 3260"/>
                  <a:gd name="T52" fmla="*/ 0 w 1524"/>
                  <a:gd name="T53" fmla="*/ 0 h 3260"/>
                  <a:gd name="T54" fmla="*/ 0 w 1524"/>
                  <a:gd name="T55" fmla="*/ 0 h 3260"/>
                  <a:gd name="T56" fmla="*/ 0 w 1524"/>
                  <a:gd name="T57" fmla="*/ 0 h 3260"/>
                  <a:gd name="T58" fmla="*/ 0 w 1524"/>
                  <a:gd name="T59" fmla="*/ 0 h 3260"/>
                  <a:gd name="T60" fmla="*/ 0 w 1524"/>
                  <a:gd name="T61" fmla="*/ 0 h 3260"/>
                  <a:gd name="T62" fmla="*/ 0 w 1524"/>
                  <a:gd name="T63" fmla="*/ 0 h 3260"/>
                  <a:gd name="T64" fmla="*/ 0 w 1524"/>
                  <a:gd name="T65" fmla="*/ 0 h 3260"/>
                  <a:gd name="T66" fmla="*/ 0 w 1524"/>
                  <a:gd name="T67" fmla="*/ 0 h 3260"/>
                  <a:gd name="T68" fmla="*/ 0 w 1524"/>
                  <a:gd name="T69" fmla="*/ 0 h 3260"/>
                  <a:gd name="T70" fmla="*/ 0 w 1524"/>
                  <a:gd name="T71" fmla="*/ 0 h 3260"/>
                  <a:gd name="T72" fmla="*/ 0 w 1524"/>
                  <a:gd name="T73" fmla="*/ 0 h 3260"/>
                  <a:gd name="T74" fmla="*/ 0 w 1524"/>
                  <a:gd name="T75" fmla="*/ 0 h 3260"/>
                  <a:gd name="T76" fmla="*/ 0 w 1524"/>
                  <a:gd name="T77" fmla="*/ 0 h 3260"/>
                  <a:gd name="T78" fmla="*/ 0 w 1524"/>
                  <a:gd name="T79" fmla="*/ 0 h 3260"/>
                  <a:gd name="T80" fmla="*/ 0 w 1524"/>
                  <a:gd name="T81" fmla="*/ 0 h 3260"/>
                  <a:gd name="T82" fmla="*/ 0 w 1524"/>
                  <a:gd name="T83" fmla="*/ 0 h 3260"/>
                  <a:gd name="T84" fmla="*/ 0 w 1524"/>
                  <a:gd name="T85" fmla="*/ 0 h 3260"/>
                  <a:gd name="T86" fmla="*/ 0 w 1524"/>
                  <a:gd name="T87" fmla="*/ 0 h 3260"/>
                  <a:gd name="T88" fmla="*/ 0 w 1524"/>
                  <a:gd name="T89" fmla="*/ 0 h 3260"/>
                  <a:gd name="T90" fmla="*/ 0 w 1524"/>
                  <a:gd name="T91" fmla="*/ 0 h 3260"/>
                  <a:gd name="T92" fmla="*/ 0 w 1524"/>
                  <a:gd name="T93" fmla="*/ 0 h 3260"/>
                  <a:gd name="T94" fmla="*/ 0 w 1524"/>
                  <a:gd name="T95" fmla="*/ 0 h 3260"/>
                  <a:gd name="T96" fmla="*/ 0 w 1524"/>
                  <a:gd name="T97" fmla="*/ 0 h 326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24"/>
                  <a:gd name="T148" fmla="*/ 0 h 3260"/>
                  <a:gd name="T149" fmla="*/ 1524 w 1524"/>
                  <a:gd name="T150" fmla="*/ 3260 h 326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24" h="3260">
                    <a:moveTo>
                      <a:pt x="38" y="139"/>
                    </a:moveTo>
                    <a:lnTo>
                      <a:pt x="139" y="340"/>
                    </a:lnTo>
                    <a:lnTo>
                      <a:pt x="103" y="705"/>
                    </a:lnTo>
                    <a:lnTo>
                      <a:pt x="249" y="183"/>
                    </a:lnTo>
                    <a:lnTo>
                      <a:pt x="313" y="166"/>
                    </a:lnTo>
                    <a:lnTo>
                      <a:pt x="379" y="258"/>
                    </a:lnTo>
                    <a:lnTo>
                      <a:pt x="359" y="357"/>
                    </a:lnTo>
                    <a:lnTo>
                      <a:pt x="284" y="530"/>
                    </a:lnTo>
                    <a:lnTo>
                      <a:pt x="416" y="396"/>
                    </a:lnTo>
                    <a:lnTo>
                      <a:pt x="469" y="413"/>
                    </a:lnTo>
                    <a:lnTo>
                      <a:pt x="193" y="834"/>
                    </a:lnTo>
                    <a:lnTo>
                      <a:pt x="692" y="368"/>
                    </a:lnTo>
                    <a:lnTo>
                      <a:pt x="998" y="505"/>
                    </a:lnTo>
                    <a:lnTo>
                      <a:pt x="1061" y="714"/>
                    </a:lnTo>
                    <a:lnTo>
                      <a:pt x="1273" y="908"/>
                    </a:lnTo>
                    <a:lnTo>
                      <a:pt x="1291" y="1108"/>
                    </a:lnTo>
                    <a:lnTo>
                      <a:pt x="1394" y="1266"/>
                    </a:lnTo>
                    <a:lnTo>
                      <a:pt x="1330" y="1457"/>
                    </a:lnTo>
                    <a:lnTo>
                      <a:pt x="1088" y="1556"/>
                    </a:lnTo>
                    <a:lnTo>
                      <a:pt x="1096" y="1632"/>
                    </a:lnTo>
                    <a:lnTo>
                      <a:pt x="1309" y="1806"/>
                    </a:lnTo>
                    <a:lnTo>
                      <a:pt x="1145" y="1823"/>
                    </a:lnTo>
                    <a:lnTo>
                      <a:pt x="959" y="1740"/>
                    </a:lnTo>
                    <a:lnTo>
                      <a:pt x="1337" y="2098"/>
                    </a:lnTo>
                    <a:lnTo>
                      <a:pt x="1291" y="2142"/>
                    </a:lnTo>
                    <a:lnTo>
                      <a:pt x="1033" y="2098"/>
                    </a:lnTo>
                    <a:lnTo>
                      <a:pt x="1033" y="2336"/>
                    </a:lnTo>
                    <a:lnTo>
                      <a:pt x="905" y="2482"/>
                    </a:lnTo>
                    <a:lnTo>
                      <a:pt x="821" y="2408"/>
                    </a:lnTo>
                    <a:lnTo>
                      <a:pt x="618" y="2775"/>
                    </a:lnTo>
                    <a:lnTo>
                      <a:pt x="388" y="2975"/>
                    </a:lnTo>
                    <a:lnTo>
                      <a:pt x="296" y="3204"/>
                    </a:lnTo>
                    <a:lnTo>
                      <a:pt x="369" y="3260"/>
                    </a:lnTo>
                    <a:lnTo>
                      <a:pt x="987" y="3049"/>
                    </a:lnTo>
                    <a:lnTo>
                      <a:pt x="1524" y="2162"/>
                    </a:lnTo>
                    <a:lnTo>
                      <a:pt x="1524" y="1391"/>
                    </a:lnTo>
                    <a:lnTo>
                      <a:pt x="1376" y="915"/>
                    </a:lnTo>
                    <a:lnTo>
                      <a:pt x="1264" y="723"/>
                    </a:lnTo>
                    <a:lnTo>
                      <a:pt x="1163" y="632"/>
                    </a:lnTo>
                    <a:lnTo>
                      <a:pt x="1061" y="468"/>
                    </a:lnTo>
                    <a:lnTo>
                      <a:pt x="636" y="273"/>
                    </a:lnTo>
                    <a:lnTo>
                      <a:pt x="525" y="330"/>
                    </a:lnTo>
                    <a:lnTo>
                      <a:pt x="469" y="273"/>
                    </a:lnTo>
                    <a:lnTo>
                      <a:pt x="442" y="174"/>
                    </a:lnTo>
                    <a:lnTo>
                      <a:pt x="277" y="82"/>
                    </a:lnTo>
                    <a:lnTo>
                      <a:pt x="188" y="74"/>
                    </a:lnTo>
                    <a:lnTo>
                      <a:pt x="103" y="0"/>
                    </a:lnTo>
                    <a:lnTo>
                      <a:pt x="0" y="8"/>
                    </a:lnTo>
                    <a:lnTo>
                      <a:pt x="38" y="139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3" name="Freeform 35"/>
              <p:cNvSpPr>
                <a:spLocks/>
              </p:cNvSpPr>
              <p:nvPr/>
            </p:nvSpPr>
            <p:spPr bwMode="auto">
              <a:xfrm>
                <a:off x="3880" y="3229"/>
                <a:ext cx="83" cy="470"/>
              </a:xfrm>
              <a:custGeom>
                <a:avLst/>
                <a:gdLst>
                  <a:gd name="T0" fmla="*/ 0 w 333"/>
                  <a:gd name="T1" fmla="*/ 0 h 1878"/>
                  <a:gd name="T2" fmla="*/ 0 w 333"/>
                  <a:gd name="T3" fmla="*/ 0 h 1878"/>
                  <a:gd name="T4" fmla="*/ 0 w 333"/>
                  <a:gd name="T5" fmla="*/ 0 h 1878"/>
                  <a:gd name="T6" fmla="*/ 0 w 333"/>
                  <a:gd name="T7" fmla="*/ 0 h 1878"/>
                  <a:gd name="T8" fmla="*/ 0 w 333"/>
                  <a:gd name="T9" fmla="*/ 0 h 1878"/>
                  <a:gd name="T10" fmla="*/ 0 w 333"/>
                  <a:gd name="T11" fmla="*/ 0 h 1878"/>
                  <a:gd name="T12" fmla="*/ 0 w 333"/>
                  <a:gd name="T13" fmla="*/ 0 h 1878"/>
                  <a:gd name="T14" fmla="*/ 0 w 333"/>
                  <a:gd name="T15" fmla="*/ 0 h 1878"/>
                  <a:gd name="T16" fmla="*/ 0 w 333"/>
                  <a:gd name="T17" fmla="*/ 0 h 1878"/>
                  <a:gd name="T18" fmla="*/ 0 w 333"/>
                  <a:gd name="T19" fmla="*/ 0 h 1878"/>
                  <a:gd name="T20" fmla="*/ 0 w 333"/>
                  <a:gd name="T21" fmla="*/ 0 h 1878"/>
                  <a:gd name="T22" fmla="*/ 0 w 333"/>
                  <a:gd name="T23" fmla="*/ 0 h 1878"/>
                  <a:gd name="T24" fmla="*/ 0 w 333"/>
                  <a:gd name="T25" fmla="*/ 0 h 1878"/>
                  <a:gd name="T26" fmla="*/ 0 w 333"/>
                  <a:gd name="T27" fmla="*/ 0 h 1878"/>
                  <a:gd name="T28" fmla="*/ 0 w 333"/>
                  <a:gd name="T29" fmla="*/ 0 h 1878"/>
                  <a:gd name="T30" fmla="*/ 0 w 333"/>
                  <a:gd name="T31" fmla="*/ 0 h 1878"/>
                  <a:gd name="T32" fmla="*/ 0 w 333"/>
                  <a:gd name="T33" fmla="*/ 0 h 1878"/>
                  <a:gd name="T34" fmla="*/ 0 w 333"/>
                  <a:gd name="T35" fmla="*/ 0 h 1878"/>
                  <a:gd name="T36" fmla="*/ 0 w 333"/>
                  <a:gd name="T37" fmla="*/ 0 h 1878"/>
                  <a:gd name="T38" fmla="*/ 0 w 333"/>
                  <a:gd name="T39" fmla="*/ 0 h 1878"/>
                  <a:gd name="T40" fmla="*/ 0 w 333"/>
                  <a:gd name="T41" fmla="*/ 0 h 1878"/>
                  <a:gd name="T42" fmla="*/ 0 w 333"/>
                  <a:gd name="T43" fmla="*/ 0 h 1878"/>
                  <a:gd name="T44" fmla="*/ 0 w 333"/>
                  <a:gd name="T45" fmla="*/ 0 h 187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33"/>
                  <a:gd name="T70" fmla="*/ 0 h 1878"/>
                  <a:gd name="T71" fmla="*/ 333 w 333"/>
                  <a:gd name="T72" fmla="*/ 1878 h 187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33" h="1878">
                    <a:moveTo>
                      <a:pt x="212" y="0"/>
                    </a:moveTo>
                    <a:lnTo>
                      <a:pt x="128" y="56"/>
                    </a:lnTo>
                    <a:lnTo>
                      <a:pt x="82" y="156"/>
                    </a:lnTo>
                    <a:lnTo>
                      <a:pt x="74" y="248"/>
                    </a:lnTo>
                    <a:lnTo>
                      <a:pt x="82" y="525"/>
                    </a:lnTo>
                    <a:lnTo>
                      <a:pt x="56" y="734"/>
                    </a:lnTo>
                    <a:lnTo>
                      <a:pt x="28" y="972"/>
                    </a:lnTo>
                    <a:lnTo>
                      <a:pt x="0" y="1147"/>
                    </a:lnTo>
                    <a:lnTo>
                      <a:pt x="0" y="1359"/>
                    </a:lnTo>
                    <a:lnTo>
                      <a:pt x="9" y="1548"/>
                    </a:lnTo>
                    <a:lnTo>
                      <a:pt x="111" y="1878"/>
                    </a:lnTo>
                    <a:lnTo>
                      <a:pt x="333" y="1825"/>
                    </a:lnTo>
                    <a:lnTo>
                      <a:pt x="239" y="1521"/>
                    </a:lnTo>
                    <a:lnTo>
                      <a:pt x="201" y="1285"/>
                    </a:lnTo>
                    <a:lnTo>
                      <a:pt x="220" y="1073"/>
                    </a:lnTo>
                    <a:lnTo>
                      <a:pt x="258" y="862"/>
                    </a:lnTo>
                    <a:lnTo>
                      <a:pt x="305" y="671"/>
                    </a:lnTo>
                    <a:lnTo>
                      <a:pt x="305" y="560"/>
                    </a:lnTo>
                    <a:lnTo>
                      <a:pt x="276" y="459"/>
                    </a:lnTo>
                    <a:lnTo>
                      <a:pt x="239" y="396"/>
                    </a:lnTo>
                    <a:lnTo>
                      <a:pt x="249" y="148"/>
                    </a:lnTo>
                    <a:lnTo>
                      <a:pt x="258" y="8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4" name="Freeform 36"/>
              <p:cNvSpPr>
                <a:spLocks/>
              </p:cNvSpPr>
              <p:nvPr/>
            </p:nvSpPr>
            <p:spPr bwMode="auto">
              <a:xfrm>
                <a:off x="3402" y="3589"/>
                <a:ext cx="252" cy="206"/>
              </a:xfrm>
              <a:custGeom>
                <a:avLst/>
                <a:gdLst>
                  <a:gd name="T0" fmla="*/ 0 w 1005"/>
                  <a:gd name="T1" fmla="*/ 0 h 823"/>
                  <a:gd name="T2" fmla="*/ 0 w 1005"/>
                  <a:gd name="T3" fmla="*/ 0 h 823"/>
                  <a:gd name="T4" fmla="*/ 0 w 1005"/>
                  <a:gd name="T5" fmla="*/ 0 h 823"/>
                  <a:gd name="T6" fmla="*/ 0 w 1005"/>
                  <a:gd name="T7" fmla="*/ 0 h 823"/>
                  <a:gd name="T8" fmla="*/ 0 w 1005"/>
                  <a:gd name="T9" fmla="*/ 0 h 823"/>
                  <a:gd name="T10" fmla="*/ 0 w 1005"/>
                  <a:gd name="T11" fmla="*/ 0 h 823"/>
                  <a:gd name="T12" fmla="*/ 0 w 1005"/>
                  <a:gd name="T13" fmla="*/ 0 h 823"/>
                  <a:gd name="T14" fmla="*/ 0 w 1005"/>
                  <a:gd name="T15" fmla="*/ 0 h 823"/>
                  <a:gd name="T16" fmla="*/ 0 w 1005"/>
                  <a:gd name="T17" fmla="*/ 0 h 823"/>
                  <a:gd name="T18" fmla="*/ 0 w 1005"/>
                  <a:gd name="T19" fmla="*/ 0 h 823"/>
                  <a:gd name="T20" fmla="*/ 0 w 1005"/>
                  <a:gd name="T21" fmla="*/ 0 h 823"/>
                  <a:gd name="T22" fmla="*/ 0 w 1005"/>
                  <a:gd name="T23" fmla="*/ 0 h 823"/>
                  <a:gd name="T24" fmla="*/ 0 w 1005"/>
                  <a:gd name="T25" fmla="*/ 0 h 823"/>
                  <a:gd name="T26" fmla="*/ 0 w 1005"/>
                  <a:gd name="T27" fmla="*/ 0 h 823"/>
                  <a:gd name="T28" fmla="*/ 0 w 1005"/>
                  <a:gd name="T29" fmla="*/ 0 h 823"/>
                  <a:gd name="T30" fmla="*/ 0 w 1005"/>
                  <a:gd name="T31" fmla="*/ 0 h 823"/>
                  <a:gd name="T32" fmla="*/ 0 w 1005"/>
                  <a:gd name="T33" fmla="*/ 0 h 823"/>
                  <a:gd name="T34" fmla="*/ 0 w 1005"/>
                  <a:gd name="T35" fmla="*/ 0 h 823"/>
                  <a:gd name="T36" fmla="*/ 0 w 1005"/>
                  <a:gd name="T37" fmla="*/ 0 h 823"/>
                  <a:gd name="T38" fmla="*/ 0 w 1005"/>
                  <a:gd name="T39" fmla="*/ 0 h 823"/>
                  <a:gd name="T40" fmla="*/ 0 w 1005"/>
                  <a:gd name="T41" fmla="*/ 0 h 823"/>
                  <a:gd name="T42" fmla="*/ 0 w 1005"/>
                  <a:gd name="T43" fmla="*/ 0 h 823"/>
                  <a:gd name="T44" fmla="*/ 0 w 1005"/>
                  <a:gd name="T45" fmla="*/ 0 h 823"/>
                  <a:gd name="T46" fmla="*/ 0 w 1005"/>
                  <a:gd name="T47" fmla="*/ 0 h 823"/>
                  <a:gd name="T48" fmla="*/ 0 w 1005"/>
                  <a:gd name="T49" fmla="*/ 0 h 823"/>
                  <a:gd name="T50" fmla="*/ 0 w 1005"/>
                  <a:gd name="T51" fmla="*/ 0 h 823"/>
                  <a:gd name="T52" fmla="*/ 0 w 1005"/>
                  <a:gd name="T53" fmla="*/ 0 h 823"/>
                  <a:gd name="T54" fmla="*/ 0 w 1005"/>
                  <a:gd name="T55" fmla="*/ 0 h 823"/>
                  <a:gd name="T56" fmla="*/ 0 w 1005"/>
                  <a:gd name="T57" fmla="*/ 0 h 82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005"/>
                  <a:gd name="T88" fmla="*/ 0 h 823"/>
                  <a:gd name="T89" fmla="*/ 1005 w 1005"/>
                  <a:gd name="T90" fmla="*/ 823 h 82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005" h="823">
                    <a:moveTo>
                      <a:pt x="285" y="0"/>
                    </a:moveTo>
                    <a:lnTo>
                      <a:pt x="230" y="27"/>
                    </a:lnTo>
                    <a:lnTo>
                      <a:pt x="230" y="74"/>
                    </a:lnTo>
                    <a:lnTo>
                      <a:pt x="147" y="109"/>
                    </a:lnTo>
                    <a:lnTo>
                      <a:pt x="128" y="147"/>
                    </a:lnTo>
                    <a:lnTo>
                      <a:pt x="99" y="257"/>
                    </a:lnTo>
                    <a:lnTo>
                      <a:pt x="18" y="302"/>
                    </a:lnTo>
                    <a:lnTo>
                      <a:pt x="0" y="468"/>
                    </a:lnTo>
                    <a:lnTo>
                      <a:pt x="45" y="633"/>
                    </a:lnTo>
                    <a:lnTo>
                      <a:pt x="221" y="713"/>
                    </a:lnTo>
                    <a:lnTo>
                      <a:pt x="505" y="806"/>
                    </a:lnTo>
                    <a:lnTo>
                      <a:pt x="717" y="815"/>
                    </a:lnTo>
                    <a:lnTo>
                      <a:pt x="950" y="823"/>
                    </a:lnTo>
                    <a:lnTo>
                      <a:pt x="930" y="705"/>
                    </a:lnTo>
                    <a:lnTo>
                      <a:pt x="930" y="624"/>
                    </a:lnTo>
                    <a:lnTo>
                      <a:pt x="939" y="534"/>
                    </a:lnTo>
                    <a:lnTo>
                      <a:pt x="1005" y="404"/>
                    </a:lnTo>
                    <a:lnTo>
                      <a:pt x="939" y="367"/>
                    </a:lnTo>
                    <a:lnTo>
                      <a:pt x="884" y="311"/>
                    </a:lnTo>
                    <a:lnTo>
                      <a:pt x="838" y="236"/>
                    </a:lnTo>
                    <a:lnTo>
                      <a:pt x="783" y="173"/>
                    </a:lnTo>
                    <a:lnTo>
                      <a:pt x="726" y="128"/>
                    </a:lnTo>
                    <a:lnTo>
                      <a:pt x="672" y="109"/>
                    </a:lnTo>
                    <a:lnTo>
                      <a:pt x="588" y="128"/>
                    </a:lnTo>
                    <a:lnTo>
                      <a:pt x="487" y="156"/>
                    </a:lnTo>
                    <a:lnTo>
                      <a:pt x="451" y="138"/>
                    </a:lnTo>
                    <a:lnTo>
                      <a:pt x="403" y="45"/>
                    </a:lnTo>
                    <a:lnTo>
                      <a:pt x="359" y="21"/>
                    </a:lnTo>
                    <a:lnTo>
                      <a:pt x="285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5" name="Freeform 37"/>
              <p:cNvSpPr>
                <a:spLocks/>
              </p:cNvSpPr>
              <p:nvPr/>
            </p:nvSpPr>
            <p:spPr bwMode="auto">
              <a:xfrm>
                <a:off x="3745" y="2825"/>
                <a:ext cx="345" cy="411"/>
              </a:xfrm>
              <a:custGeom>
                <a:avLst/>
                <a:gdLst>
                  <a:gd name="T0" fmla="*/ 0 w 1384"/>
                  <a:gd name="T1" fmla="*/ 0 h 1642"/>
                  <a:gd name="T2" fmla="*/ 0 w 1384"/>
                  <a:gd name="T3" fmla="*/ 0 h 1642"/>
                  <a:gd name="T4" fmla="*/ 0 w 1384"/>
                  <a:gd name="T5" fmla="*/ 0 h 1642"/>
                  <a:gd name="T6" fmla="*/ 0 w 1384"/>
                  <a:gd name="T7" fmla="*/ 0 h 1642"/>
                  <a:gd name="T8" fmla="*/ 0 w 1384"/>
                  <a:gd name="T9" fmla="*/ 0 h 1642"/>
                  <a:gd name="T10" fmla="*/ 0 w 1384"/>
                  <a:gd name="T11" fmla="*/ 0 h 1642"/>
                  <a:gd name="T12" fmla="*/ 0 w 1384"/>
                  <a:gd name="T13" fmla="*/ 0 h 1642"/>
                  <a:gd name="T14" fmla="*/ 0 w 1384"/>
                  <a:gd name="T15" fmla="*/ 0 h 1642"/>
                  <a:gd name="T16" fmla="*/ 0 w 1384"/>
                  <a:gd name="T17" fmla="*/ 0 h 1642"/>
                  <a:gd name="T18" fmla="*/ 0 w 1384"/>
                  <a:gd name="T19" fmla="*/ 0 h 1642"/>
                  <a:gd name="T20" fmla="*/ 0 w 1384"/>
                  <a:gd name="T21" fmla="*/ 0 h 1642"/>
                  <a:gd name="T22" fmla="*/ 0 w 1384"/>
                  <a:gd name="T23" fmla="*/ 0 h 1642"/>
                  <a:gd name="T24" fmla="*/ 0 w 1384"/>
                  <a:gd name="T25" fmla="*/ 0 h 1642"/>
                  <a:gd name="T26" fmla="*/ 0 w 1384"/>
                  <a:gd name="T27" fmla="*/ 0 h 1642"/>
                  <a:gd name="T28" fmla="*/ 0 w 1384"/>
                  <a:gd name="T29" fmla="*/ 0 h 1642"/>
                  <a:gd name="T30" fmla="*/ 0 w 1384"/>
                  <a:gd name="T31" fmla="*/ 0 h 1642"/>
                  <a:gd name="T32" fmla="*/ 0 w 1384"/>
                  <a:gd name="T33" fmla="*/ 0 h 1642"/>
                  <a:gd name="T34" fmla="*/ 0 w 1384"/>
                  <a:gd name="T35" fmla="*/ 0 h 1642"/>
                  <a:gd name="T36" fmla="*/ 0 w 1384"/>
                  <a:gd name="T37" fmla="*/ 0 h 1642"/>
                  <a:gd name="T38" fmla="*/ 0 w 1384"/>
                  <a:gd name="T39" fmla="*/ 0 h 1642"/>
                  <a:gd name="T40" fmla="*/ 0 w 1384"/>
                  <a:gd name="T41" fmla="*/ 0 h 1642"/>
                  <a:gd name="T42" fmla="*/ 0 w 1384"/>
                  <a:gd name="T43" fmla="*/ 0 h 1642"/>
                  <a:gd name="T44" fmla="*/ 0 w 1384"/>
                  <a:gd name="T45" fmla="*/ 0 h 1642"/>
                  <a:gd name="T46" fmla="*/ 0 w 1384"/>
                  <a:gd name="T47" fmla="*/ 0 h 1642"/>
                  <a:gd name="T48" fmla="*/ 0 w 1384"/>
                  <a:gd name="T49" fmla="*/ 0 h 1642"/>
                  <a:gd name="T50" fmla="*/ 0 w 1384"/>
                  <a:gd name="T51" fmla="*/ 0 h 1642"/>
                  <a:gd name="T52" fmla="*/ 0 w 1384"/>
                  <a:gd name="T53" fmla="*/ 0 h 1642"/>
                  <a:gd name="T54" fmla="*/ 0 w 1384"/>
                  <a:gd name="T55" fmla="*/ 0 h 164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384"/>
                  <a:gd name="T85" fmla="*/ 0 h 1642"/>
                  <a:gd name="T86" fmla="*/ 1384 w 1384"/>
                  <a:gd name="T87" fmla="*/ 1642 h 1642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384" h="1642">
                    <a:moveTo>
                      <a:pt x="1365" y="451"/>
                    </a:moveTo>
                    <a:lnTo>
                      <a:pt x="1384" y="520"/>
                    </a:lnTo>
                    <a:lnTo>
                      <a:pt x="1380" y="578"/>
                    </a:lnTo>
                    <a:lnTo>
                      <a:pt x="1357" y="669"/>
                    </a:lnTo>
                    <a:lnTo>
                      <a:pt x="1299" y="803"/>
                    </a:lnTo>
                    <a:lnTo>
                      <a:pt x="1204" y="899"/>
                    </a:lnTo>
                    <a:lnTo>
                      <a:pt x="1116" y="1298"/>
                    </a:lnTo>
                    <a:lnTo>
                      <a:pt x="987" y="1437"/>
                    </a:lnTo>
                    <a:lnTo>
                      <a:pt x="891" y="1543"/>
                    </a:lnTo>
                    <a:lnTo>
                      <a:pt x="835" y="1628"/>
                    </a:lnTo>
                    <a:lnTo>
                      <a:pt x="799" y="1642"/>
                    </a:lnTo>
                    <a:lnTo>
                      <a:pt x="638" y="1426"/>
                    </a:lnTo>
                    <a:lnTo>
                      <a:pt x="503" y="1442"/>
                    </a:lnTo>
                    <a:lnTo>
                      <a:pt x="436" y="1442"/>
                    </a:lnTo>
                    <a:lnTo>
                      <a:pt x="392" y="1413"/>
                    </a:lnTo>
                    <a:lnTo>
                      <a:pt x="365" y="1367"/>
                    </a:lnTo>
                    <a:lnTo>
                      <a:pt x="328" y="1242"/>
                    </a:lnTo>
                    <a:lnTo>
                      <a:pt x="222" y="1031"/>
                    </a:lnTo>
                    <a:lnTo>
                      <a:pt x="108" y="891"/>
                    </a:lnTo>
                    <a:lnTo>
                      <a:pt x="82" y="780"/>
                    </a:lnTo>
                    <a:lnTo>
                      <a:pt x="59" y="666"/>
                    </a:lnTo>
                    <a:lnTo>
                      <a:pt x="22" y="498"/>
                    </a:lnTo>
                    <a:lnTo>
                      <a:pt x="0" y="270"/>
                    </a:lnTo>
                    <a:lnTo>
                      <a:pt x="18" y="159"/>
                    </a:lnTo>
                    <a:lnTo>
                      <a:pt x="59" y="76"/>
                    </a:lnTo>
                    <a:lnTo>
                      <a:pt x="1013" y="0"/>
                    </a:lnTo>
                    <a:lnTo>
                      <a:pt x="1299" y="330"/>
                    </a:lnTo>
                    <a:lnTo>
                      <a:pt x="1365" y="45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6" name="Freeform 38"/>
              <p:cNvSpPr>
                <a:spLocks/>
              </p:cNvSpPr>
              <p:nvPr/>
            </p:nvSpPr>
            <p:spPr bwMode="auto">
              <a:xfrm>
                <a:off x="3776" y="2983"/>
                <a:ext cx="29" cy="22"/>
              </a:xfrm>
              <a:custGeom>
                <a:avLst/>
                <a:gdLst>
                  <a:gd name="T0" fmla="*/ 0 w 116"/>
                  <a:gd name="T1" fmla="*/ 0 h 86"/>
                  <a:gd name="T2" fmla="*/ 0 w 116"/>
                  <a:gd name="T3" fmla="*/ 0 h 86"/>
                  <a:gd name="T4" fmla="*/ 0 w 116"/>
                  <a:gd name="T5" fmla="*/ 0 h 86"/>
                  <a:gd name="T6" fmla="*/ 0 w 116"/>
                  <a:gd name="T7" fmla="*/ 0 h 86"/>
                  <a:gd name="T8" fmla="*/ 0 w 116"/>
                  <a:gd name="T9" fmla="*/ 0 h 86"/>
                  <a:gd name="T10" fmla="*/ 0 w 116"/>
                  <a:gd name="T11" fmla="*/ 0 h 8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6"/>
                  <a:gd name="T19" fmla="*/ 0 h 86"/>
                  <a:gd name="T20" fmla="*/ 116 w 116"/>
                  <a:gd name="T21" fmla="*/ 86 h 8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6" h="86">
                    <a:moveTo>
                      <a:pt x="0" y="64"/>
                    </a:moveTo>
                    <a:lnTo>
                      <a:pt x="37" y="86"/>
                    </a:lnTo>
                    <a:lnTo>
                      <a:pt x="116" y="60"/>
                    </a:lnTo>
                    <a:lnTo>
                      <a:pt x="116" y="0"/>
                    </a:lnTo>
                    <a:lnTo>
                      <a:pt x="25" y="12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7" name="Freeform 39"/>
              <p:cNvSpPr>
                <a:spLocks/>
              </p:cNvSpPr>
              <p:nvPr/>
            </p:nvSpPr>
            <p:spPr bwMode="auto">
              <a:xfrm>
                <a:off x="3883" y="2963"/>
                <a:ext cx="44" cy="16"/>
              </a:xfrm>
              <a:custGeom>
                <a:avLst/>
                <a:gdLst>
                  <a:gd name="T0" fmla="*/ 0 w 177"/>
                  <a:gd name="T1" fmla="*/ 0 h 64"/>
                  <a:gd name="T2" fmla="*/ 0 w 177"/>
                  <a:gd name="T3" fmla="*/ 0 h 64"/>
                  <a:gd name="T4" fmla="*/ 0 w 177"/>
                  <a:gd name="T5" fmla="*/ 0 h 64"/>
                  <a:gd name="T6" fmla="*/ 0 w 177"/>
                  <a:gd name="T7" fmla="*/ 0 h 64"/>
                  <a:gd name="T8" fmla="*/ 0 w 177"/>
                  <a:gd name="T9" fmla="*/ 0 h 64"/>
                  <a:gd name="T10" fmla="*/ 0 w 177"/>
                  <a:gd name="T11" fmla="*/ 0 h 6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7"/>
                  <a:gd name="T19" fmla="*/ 0 h 64"/>
                  <a:gd name="T20" fmla="*/ 177 w 177"/>
                  <a:gd name="T21" fmla="*/ 64 h 6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7" h="64">
                    <a:moveTo>
                      <a:pt x="21" y="64"/>
                    </a:moveTo>
                    <a:lnTo>
                      <a:pt x="99" y="57"/>
                    </a:lnTo>
                    <a:lnTo>
                      <a:pt x="177" y="37"/>
                    </a:lnTo>
                    <a:lnTo>
                      <a:pt x="80" y="0"/>
                    </a:lnTo>
                    <a:lnTo>
                      <a:pt x="0" y="0"/>
                    </a:lnTo>
                    <a:lnTo>
                      <a:pt x="21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8" name="Freeform 40"/>
              <p:cNvSpPr>
                <a:spLocks/>
              </p:cNvSpPr>
              <p:nvPr/>
            </p:nvSpPr>
            <p:spPr bwMode="auto">
              <a:xfrm>
                <a:off x="3746" y="2770"/>
                <a:ext cx="277" cy="86"/>
              </a:xfrm>
              <a:custGeom>
                <a:avLst/>
                <a:gdLst>
                  <a:gd name="T0" fmla="*/ 0 w 1109"/>
                  <a:gd name="T1" fmla="*/ 0 h 345"/>
                  <a:gd name="T2" fmla="*/ 0 w 1109"/>
                  <a:gd name="T3" fmla="*/ 0 h 345"/>
                  <a:gd name="T4" fmla="*/ 0 w 1109"/>
                  <a:gd name="T5" fmla="*/ 0 h 345"/>
                  <a:gd name="T6" fmla="*/ 0 w 1109"/>
                  <a:gd name="T7" fmla="*/ 0 h 345"/>
                  <a:gd name="T8" fmla="*/ 0 w 1109"/>
                  <a:gd name="T9" fmla="*/ 0 h 345"/>
                  <a:gd name="T10" fmla="*/ 0 w 1109"/>
                  <a:gd name="T11" fmla="*/ 0 h 345"/>
                  <a:gd name="T12" fmla="*/ 0 w 1109"/>
                  <a:gd name="T13" fmla="*/ 0 h 345"/>
                  <a:gd name="T14" fmla="*/ 0 w 1109"/>
                  <a:gd name="T15" fmla="*/ 0 h 345"/>
                  <a:gd name="T16" fmla="*/ 0 w 1109"/>
                  <a:gd name="T17" fmla="*/ 0 h 345"/>
                  <a:gd name="T18" fmla="*/ 0 w 1109"/>
                  <a:gd name="T19" fmla="*/ 0 h 345"/>
                  <a:gd name="T20" fmla="*/ 0 w 1109"/>
                  <a:gd name="T21" fmla="*/ 0 h 345"/>
                  <a:gd name="T22" fmla="*/ 0 w 1109"/>
                  <a:gd name="T23" fmla="*/ 0 h 345"/>
                  <a:gd name="T24" fmla="*/ 0 w 1109"/>
                  <a:gd name="T25" fmla="*/ 0 h 345"/>
                  <a:gd name="T26" fmla="*/ 0 w 1109"/>
                  <a:gd name="T27" fmla="*/ 0 h 345"/>
                  <a:gd name="T28" fmla="*/ 0 w 1109"/>
                  <a:gd name="T29" fmla="*/ 0 h 345"/>
                  <a:gd name="T30" fmla="*/ 0 w 1109"/>
                  <a:gd name="T31" fmla="*/ 0 h 345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109"/>
                  <a:gd name="T49" fmla="*/ 0 h 345"/>
                  <a:gd name="T50" fmla="*/ 1109 w 1109"/>
                  <a:gd name="T51" fmla="*/ 345 h 345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109" h="345">
                    <a:moveTo>
                      <a:pt x="84" y="31"/>
                    </a:moveTo>
                    <a:lnTo>
                      <a:pt x="181" y="0"/>
                    </a:lnTo>
                    <a:lnTo>
                      <a:pt x="460" y="0"/>
                    </a:lnTo>
                    <a:lnTo>
                      <a:pt x="959" y="126"/>
                    </a:lnTo>
                    <a:lnTo>
                      <a:pt x="1109" y="299"/>
                    </a:lnTo>
                    <a:lnTo>
                      <a:pt x="867" y="243"/>
                    </a:lnTo>
                    <a:lnTo>
                      <a:pt x="749" y="275"/>
                    </a:lnTo>
                    <a:lnTo>
                      <a:pt x="646" y="323"/>
                    </a:lnTo>
                    <a:lnTo>
                      <a:pt x="493" y="345"/>
                    </a:lnTo>
                    <a:lnTo>
                      <a:pt x="326" y="338"/>
                    </a:lnTo>
                    <a:lnTo>
                      <a:pt x="166" y="299"/>
                    </a:lnTo>
                    <a:lnTo>
                      <a:pt x="52" y="243"/>
                    </a:lnTo>
                    <a:lnTo>
                      <a:pt x="11" y="191"/>
                    </a:lnTo>
                    <a:lnTo>
                      <a:pt x="0" y="142"/>
                    </a:lnTo>
                    <a:lnTo>
                      <a:pt x="3" y="99"/>
                    </a:lnTo>
                    <a:lnTo>
                      <a:pt x="84" y="3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9" name="Freeform 41"/>
              <p:cNvSpPr>
                <a:spLocks/>
              </p:cNvSpPr>
              <p:nvPr/>
            </p:nvSpPr>
            <p:spPr bwMode="auto">
              <a:xfrm>
                <a:off x="3962" y="2849"/>
                <a:ext cx="134" cy="120"/>
              </a:xfrm>
              <a:custGeom>
                <a:avLst/>
                <a:gdLst>
                  <a:gd name="T0" fmla="*/ 0 w 535"/>
                  <a:gd name="T1" fmla="*/ 0 h 480"/>
                  <a:gd name="T2" fmla="*/ 0 w 535"/>
                  <a:gd name="T3" fmla="*/ 0 h 480"/>
                  <a:gd name="T4" fmla="*/ 0 w 535"/>
                  <a:gd name="T5" fmla="*/ 0 h 480"/>
                  <a:gd name="T6" fmla="*/ 0 w 535"/>
                  <a:gd name="T7" fmla="*/ 0 h 480"/>
                  <a:gd name="T8" fmla="*/ 0 w 535"/>
                  <a:gd name="T9" fmla="*/ 0 h 480"/>
                  <a:gd name="T10" fmla="*/ 0 w 535"/>
                  <a:gd name="T11" fmla="*/ 0 h 480"/>
                  <a:gd name="T12" fmla="*/ 0 w 535"/>
                  <a:gd name="T13" fmla="*/ 0 h 480"/>
                  <a:gd name="T14" fmla="*/ 0 w 535"/>
                  <a:gd name="T15" fmla="*/ 0 h 480"/>
                  <a:gd name="T16" fmla="*/ 0 w 535"/>
                  <a:gd name="T17" fmla="*/ 0 h 480"/>
                  <a:gd name="T18" fmla="*/ 0 w 535"/>
                  <a:gd name="T19" fmla="*/ 0 h 480"/>
                  <a:gd name="T20" fmla="*/ 0 w 535"/>
                  <a:gd name="T21" fmla="*/ 0 h 480"/>
                  <a:gd name="T22" fmla="*/ 0 w 535"/>
                  <a:gd name="T23" fmla="*/ 0 h 480"/>
                  <a:gd name="T24" fmla="*/ 0 w 535"/>
                  <a:gd name="T25" fmla="*/ 0 h 480"/>
                  <a:gd name="T26" fmla="*/ 0 w 535"/>
                  <a:gd name="T27" fmla="*/ 0 h 480"/>
                  <a:gd name="T28" fmla="*/ 0 w 535"/>
                  <a:gd name="T29" fmla="*/ 0 h 480"/>
                  <a:gd name="T30" fmla="*/ 0 w 535"/>
                  <a:gd name="T31" fmla="*/ 0 h 48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535"/>
                  <a:gd name="T49" fmla="*/ 0 h 480"/>
                  <a:gd name="T50" fmla="*/ 535 w 535"/>
                  <a:gd name="T51" fmla="*/ 480 h 48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535" h="480">
                    <a:moveTo>
                      <a:pt x="510" y="367"/>
                    </a:moveTo>
                    <a:lnTo>
                      <a:pt x="419" y="313"/>
                    </a:lnTo>
                    <a:lnTo>
                      <a:pt x="344" y="309"/>
                    </a:lnTo>
                    <a:lnTo>
                      <a:pt x="299" y="367"/>
                    </a:lnTo>
                    <a:lnTo>
                      <a:pt x="290" y="480"/>
                    </a:lnTo>
                    <a:lnTo>
                      <a:pt x="132" y="462"/>
                    </a:lnTo>
                    <a:lnTo>
                      <a:pt x="138" y="403"/>
                    </a:lnTo>
                    <a:lnTo>
                      <a:pt x="106" y="331"/>
                    </a:lnTo>
                    <a:lnTo>
                      <a:pt x="57" y="286"/>
                    </a:lnTo>
                    <a:lnTo>
                      <a:pt x="27" y="267"/>
                    </a:lnTo>
                    <a:lnTo>
                      <a:pt x="0" y="107"/>
                    </a:lnTo>
                    <a:lnTo>
                      <a:pt x="219" y="0"/>
                    </a:lnTo>
                    <a:lnTo>
                      <a:pt x="449" y="84"/>
                    </a:lnTo>
                    <a:lnTo>
                      <a:pt x="483" y="275"/>
                    </a:lnTo>
                    <a:lnTo>
                      <a:pt x="535" y="341"/>
                    </a:lnTo>
                    <a:lnTo>
                      <a:pt x="510" y="36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0" name="Freeform 42"/>
              <p:cNvSpPr>
                <a:spLocks/>
              </p:cNvSpPr>
              <p:nvPr/>
            </p:nvSpPr>
            <p:spPr bwMode="auto">
              <a:xfrm>
                <a:off x="3949" y="2826"/>
                <a:ext cx="148" cy="123"/>
              </a:xfrm>
              <a:custGeom>
                <a:avLst/>
                <a:gdLst>
                  <a:gd name="T0" fmla="*/ 0 w 593"/>
                  <a:gd name="T1" fmla="*/ 0 h 490"/>
                  <a:gd name="T2" fmla="*/ 0 w 593"/>
                  <a:gd name="T3" fmla="*/ 0 h 490"/>
                  <a:gd name="T4" fmla="*/ 0 w 593"/>
                  <a:gd name="T5" fmla="*/ 0 h 490"/>
                  <a:gd name="T6" fmla="*/ 0 w 593"/>
                  <a:gd name="T7" fmla="*/ 0 h 490"/>
                  <a:gd name="T8" fmla="*/ 0 w 593"/>
                  <a:gd name="T9" fmla="*/ 0 h 490"/>
                  <a:gd name="T10" fmla="*/ 0 w 593"/>
                  <a:gd name="T11" fmla="*/ 0 h 490"/>
                  <a:gd name="T12" fmla="*/ 0 w 593"/>
                  <a:gd name="T13" fmla="*/ 0 h 490"/>
                  <a:gd name="T14" fmla="*/ 0 w 593"/>
                  <a:gd name="T15" fmla="*/ 0 h 490"/>
                  <a:gd name="T16" fmla="*/ 0 w 593"/>
                  <a:gd name="T17" fmla="*/ 0 h 490"/>
                  <a:gd name="T18" fmla="*/ 0 w 593"/>
                  <a:gd name="T19" fmla="*/ 0 h 490"/>
                  <a:gd name="T20" fmla="*/ 0 w 593"/>
                  <a:gd name="T21" fmla="*/ 0 h 490"/>
                  <a:gd name="T22" fmla="*/ 0 w 593"/>
                  <a:gd name="T23" fmla="*/ 0 h 490"/>
                  <a:gd name="T24" fmla="*/ 0 w 593"/>
                  <a:gd name="T25" fmla="*/ 0 h 490"/>
                  <a:gd name="T26" fmla="*/ 0 w 593"/>
                  <a:gd name="T27" fmla="*/ 0 h 490"/>
                  <a:gd name="T28" fmla="*/ 0 w 593"/>
                  <a:gd name="T29" fmla="*/ 0 h 490"/>
                  <a:gd name="T30" fmla="*/ 0 w 593"/>
                  <a:gd name="T31" fmla="*/ 0 h 490"/>
                  <a:gd name="T32" fmla="*/ 0 w 593"/>
                  <a:gd name="T33" fmla="*/ 0 h 490"/>
                  <a:gd name="T34" fmla="*/ 0 w 593"/>
                  <a:gd name="T35" fmla="*/ 0 h 490"/>
                  <a:gd name="T36" fmla="*/ 0 w 593"/>
                  <a:gd name="T37" fmla="*/ 0 h 490"/>
                  <a:gd name="T38" fmla="*/ 0 w 593"/>
                  <a:gd name="T39" fmla="*/ 0 h 490"/>
                  <a:gd name="T40" fmla="*/ 0 w 593"/>
                  <a:gd name="T41" fmla="*/ 0 h 490"/>
                  <a:gd name="T42" fmla="*/ 0 w 593"/>
                  <a:gd name="T43" fmla="*/ 0 h 490"/>
                  <a:gd name="T44" fmla="*/ 0 w 593"/>
                  <a:gd name="T45" fmla="*/ 0 h 490"/>
                  <a:gd name="T46" fmla="*/ 0 w 593"/>
                  <a:gd name="T47" fmla="*/ 0 h 490"/>
                  <a:gd name="T48" fmla="*/ 0 w 593"/>
                  <a:gd name="T49" fmla="*/ 0 h 490"/>
                  <a:gd name="T50" fmla="*/ 0 w 593"/>
                  <a:gd name="T51" fmla="*/ 0 h 490"/>
                  <a:gd name="T52" fmla="*/ 0 w 593"/>
                  <a:gd name="T53" fmla="*/ 0 h 490"/>
                  <a:gd name="T54" fmla="*/ 0 w 593"/>
                  <a:gd name="T55" fmla="*/ 0 h 490"/>
                  <a:gd name="T56" fmla="*/ 0 w 593"/>
                  <a:gd name="T57" fmla="*/ 0 h 490"/>
                  <a:gd name="T58" fmla="*/ 0 w 593"/>
                  <a:gd name="T59" fmla="*/ 0 h 490"/>
                  <a:gd name="T60" fmla="*/ 0 w 593"/>
                  <a:gd name="T61" fmla="*/ 0 h 490"/>
                  <a:gd name="T62" fmla="*/ 0 w 593"/>
                  <a:gd name="T63" fmla="*/ 0 h 490"/>
                  <a:gd name="T64" fmla="*/ 0 w 593"/>
                  <a:gd name="T65" fmla="*/ 0 h 490"/>
                  <a:gd name="T66" fmla="*/ 0 w 593"/>
                  <a:gd name="T67" fmla="*/ 0 h 490"/>
                  <a:gd name="T68" fmla="*/ 0 w 593"/>
                  <a:gd name="T69" fmla="*/ 0 h 490"/>
                  <a:gd name="T70" fmla="*/ 0 w 593"/>
                  <a:gd name="T71" fmla="*/ 0 h 490"/>
                  <a:gd name="T72" fmla="*/ 0 w 593"/>
                  <a:gd name="T73" fmla="*/ 0 h 490"/>
                  <a:gd name="T74" fmla="*/ 0 w 593"/>
                  <a:gd name="T75" fmla="*/ 0 h 490"/>
                  <a:gd name="T76" fmla="*/ 0 w 593"/>
                  <a:gd name="T77" fmla="*/ 0 h 490"/>
                  <a:gd name="T78" fmla="*/ 0 w 593"/>
                  <a:gd name="T79" fmla="*/ 0 h 490"/>
                  <a:gd name="T80" fmla="*/ 0 w 593"/>
                  <a:gd name="T81" fmla="*/ 0 h 490"/>
                  <a:gd name="T82" fmla="*/ 0 w 593"/>
                  <a:gd name="T83" fmla="*/ 0 h 490"/>
                  <a:gd name="T84" fmla="*/ 0 w 593"/>
                  <a:gd name="T85" fmla="*/ 0 h 49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93"/>
                  <a:gd name="T130" fmla="*/ 0 h 490"/>
                  <a:gd name="T131" fmla="*/ 593 w 593"/>
                  <a:gd name="T132" fmla="*/ 490 h 49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93" h="490">
                    <a:moveTo>
                      <a:pt x="572" y="440"/>
                    </a:moveTo>
                    <a:lnTo>
                      <a:pt x="536" y="396"/>
                    </a:lnTo>
                    <a:lnTo>
                      <a:pt x="492" y="352"/>
                    </a:lnTo>
                    <a:lnTo>
                      <a:pt x="465" y="304"/>
                    </a:lnTo>
                    <a:lnTo>
                      <a:pt x="472" y="237"/>
                    </a:lnTo>
                    <a:lnTo>
                      <a:pt x="448" y="199"/>
                    </a:lnTo>
                    <a:lnTo>
                      <a:pt x="405" y="176"/>
                    </a:lnTo>
                    <a:lnTo>
                      <a:pt x="379" y="173"/>
                    </a:lnTo>
                    <a:lnTo>
                      <a:pt x="336" y="176"/>
                    </a:lnTo>
                    <a:lnTo>
                      <a:pt x="373" y="241"/>
                    </a:lnTo>
                    <a:lnTo>
                      <a:pt x="436" y="304"/>
                    </a:lnTo>
                    <a:lnTo>
                      <a:pt x="336" y="241"/>
                    </a:lnTo>
                    <a:lnTo>
                      <a:pt x="262" y="210"/>
                    </a:lnTo>
                    <a:lnTo>
                      <a:pt x="185" y="217"/>
                    </a:lnTo>
                    <a:lnTo>
                      <a:pt x="122" y="220"/>
                    </a:lnTo>
                    <a:lnTo>
                      <a:pt x="90" y="229"/>
                    </a:lnTo>
                    <a:lnTo>
                      <a:pt x="116" y="283"/>
                    </a:lnTo>
                    <a:lnTo>
                      <a:pt x="245" y="288"/>
                    </a:lnTo>
                    <a:lnTo>
                      <a:pt x="348" y="342"/>
                    </a:lnTo>
                    <a:lnTo>
                      <a:pt x="257" y="342"/>
                    </a:lnTo>
                    <a:lnTo>
                      <a:pt x="294" y="396"/>
                    </a:lnTo>
                    <a:lnTo>
                      <a:pt x="316" y="459"/>
                    </a:lnTo>
                    <a:lnTo>
                      <a:pt x="289" y="490"/>
                    </a:lnTo>
                    <a:lnTo>
                      <a:pt x="210" y="448"/>
                    </a:lnTo>
                    <a:lnTo>
                      <a:pt x="139" y="414"/>
                    </a:lnTo>
                    <a:lnTo>
                      <a:pt x="122" y="384"/>
                    </a:lnTo>
                    <a:lnTo>
                      <a:pt x="68" y="367"/>
                    </a:lnTo>
                    <a:lnTo>
                      <a:pt x="44" y="288"/>
                    </a:lnTo>
                    <a:lnTo>
                      <a:pt x="36" y="183"/>
                    </a:lnTo>
                    <a:lnTo>
                      <a:pt x="18" y="146"/>
                    </a:lnTo>
                    <a:lnTo>
                      <a:pt x="30" y="104"/>
                    </a:lnTo>
                    <a:lnTo>
                      <a:pt x="0" y="97"/>
                    </a:lnTo>
                    <a:lnTo>
                      <a:pt x="36" y="61"/>
                    </a:lnTo>
                    <a:lnTo>
                      <a:pt x="134" y="49"/>
                    </a:lnTo>
                    <a:lnTo>
                      <a:pt x="262" y="65"/>
                    </a:lnTo>
                    <a:lnTo>
                      <a:pt x="397" y="0"/>
                    </a:lnTo>
                    <a:lnTo>
                      <a:pt x="475" y="73"/>
                    </a:lnTo>
                    <a:lnTo>
                      <a:pt x="519" y="139"/>
                    </a:lnTo>
                    <a:lnTo>
                      <a:pt x="529" y="210"/>
                    </a:lnTo>
                    <a:lnTo>
                      <a:pt x="536" y="311"/>
                    </a:lnTo>
                    <a:lnTo>
                      <a:pt x="540" y="374"/>
                    </a:lnTo>
                    <a:lnTo>
                      <a:pt x="593" y="455"/>
                    </a:lnTo>
                    <a:lnTo>
                      <a:pt x="572" y="44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1" name="Freeform 43"/>
              <p:cNvSpPr>
                <a:spLocks/>
              </p:cNvSpPr>
              <p:nvPr/>
            </p:nvSpPr>
            <p:spPr bwMode="auto">
              <a:xfrm>
                <a:off x="2945" y="2985"/>
                <a:ext cx="826" cy="611"/>
              </a:xfrm>
              <a:custGeom>
                <a:avLst/>
                <a:gdLst>
                  <a:gd name="T0" fmla="*/ 0 w 3303"/>
                  <a:gd name="T1" fmla="*/ 0 h 2443"/>
                  <a:gd name="T2" fmla="*/ 0 w 3303"/>
                  <a:gd name="T3" fmla="*/ 0 h 2443"/>
                  <a:gd name="T4" fmla="*/ 0 w 3303"/>
                  <a:gd name="T5" fmla="*/ 0 h 2443"/>
                  <a:gd name="T6" fmla="*/ 0 w 3303"/>
                  <a:gd name="T7" fmla="*/ 0 h 2443"/>
                  <a:gd name="T8" fmla="*/ 0 w 3303"/>
                  <a:gd name="T9" fmla="*/ 0 h 2443"/>
                  <a:gd name="T10" fmla="*/ 0 w 3303"/>
                  <a:gd name="T11" fmla="*/ 0 h 2443"/>
                  <a:gd name="T12" fmla="*/ 0 w 3303"/>
                  <a:gd name="T13" fmla="*/ 0 h 2443"/>
                  <a:gd name="T14" fmla="*/ 0 w 3303"/>
                  <a:gd name="T15" fmla="*/ 0 h 2443"/>
                  <a:gd name="T16" fmla="*/ 0 w 3303"/>
                  <a:gd name="T17" fmla="*/ 0 h 2443"/>
                  <a:gd name="T18" fmla="*/ 0 w 3303"/>
                  <a:gd name="T19" fmla="*/ 0 h 2443"/>
                  <a:gd name="T20" fmla="*/ 0 w 3303"/>
                  <a:gd name="T21" fmla="*/ 0 h 2443"/>
                  <a:gd name="T22" fmla="*/ 0 w 3303"/>
                  <a:gd name="T23" fmla="*/ 0 h 2443"/>
                  <a:gd name="T24" fmla="*/ 0 w 3303"/>
                  <a:gd name="T25" fmla="*/ 0 h 2443"/>
                  <a:gd name="T26" fmla="*/ 0 w 3303"/>
                  <a:gd name="T27" fmla="*/ 0 h 2443"/>
                  <a:gd name="T28" fmla="*/ 0 w 3303"/>
                  <a:gd name="T29" fmla="*/ 0 h 2443"/>
                  <a:gd name="T30" fmla="*/ 0 w 3303"/>
                  <a:gd name="T31" fmla="*/ 0 h 2443"/>
                  <a:gd name="T32" fmla="*/ 0 w 3303"/>
                  <a:gd name="T33" fmla="*/ 0 h 2443"/>
                  <a:gd name="T34" fmla="*/ 0 w 3303"/>
                  <a:gd name="T35" fmla="*/ 0 h 2443"/>
                  <a:gd name="T36" fmla="*/ 0 w 3303"/>
                  <a:gd name="T37" fmla="*/ 0 h 2443"/>
                  <a:gd name="T38" fmla="*/ 0 w 3303"/>
                  <a:gd name="T39" fmla="*/ 0 h 2443"/>
                  <a:gd name="T40" fmla="*/ 0 w 3303"/>
                  <a:gd name="T41" fmla="*/ 0 h 2443"/>
                  <a:gd name="T42" fmla="*/ 0 w 3303"/>
                  <a:gd name="T43" fmla="*/ 0 h 2443"/>
                  <a:gd name="T44" fmla="*/ 0 w 3303"/>
                  <a:gd name="T45" fmla="*/ 0 h 2443"/>
                  <a:gd name="T46" fmla="*/ 0 w 3303"/>
                  <a:gd name="T47" fmla="*/ 0 h 2443"/>
                  <a:gd name="T48" fmla="*/ 0 w 3303"/>
                  <a:gd name="T49" fmla="*/ 0 h 2443"/>
                  <a:gd name="T50" fmla="*/ 0 w 3303"/>
                  <a:gd name="T51" fmla="*/ 0 h 2443"/>
                  <a:gd name="T52" fmla="*/ 0 w 3303"/>
                  <a:gd name="T53" fmla="*/ 0 h 2443"/>
                  <a:gd name="T54" fmla="*/ 0 w 3303"/>
                  <a:gd name="T55" fmla="*/ 0 h 2443"/>
                  <a:gd name="T56" fmla="*/ 0 w 3303"/>
                  <a:gd name="T57" fmla="*/ 0 h 2443"/>
                  <a:gd name="T58" fmla="*/ 0 w 3303"/>
                  <a:gd name="T59" fmla="*/ 0 h 2443"/>
                  <a:gd name="T60" fmla="*/ 0 w 3303"/>
                  <a:gd name="T61" fmla="*/ 0 h 2443"/>
                  <a:gd name="T62" fmla="*/ 0 w 3303"/>
                  <a:gd name="T63" fmla="*/ 0 h 2443"/>
                  <a:gd name="T64" fmla="*/ 0 w 3303"/>
                  <a:gd name="T65" fmla="*/ 0 h 2443"/>
                  <a:gd name="T66" fmla="*/ 0 w 3303"/>
                  <a:gd name="T67" fmla="*/ 0 h 2443"/>
                  <a:gd name="T68" fmla="*/ 0 w 3303"/>
                  <a:gd name="T69" fmla="*/ 0 h 2443"/>
                  <a:gd name="T70" fmla="*/ 0 w 3303"/>
                  <a:gd name="T71" fmla="*/ 0 h 2443"/>
                  <a:gd name="T72" fmla="*/ 0 w 3303"/>
                  <a:gd name="T73" fmla="*/ 0 h 2443"/>
                  <a:gd name="T74" fmla="*/ 0 w 3303"/>
                  <a:gd name="T75" fmla="*/ 0 h 2443"/>
                  <a:gd name="T76" fmla="*/ 0 w 3303"/>
                  <a:gd name="T77" fmla="*/ 0 h 2443"/>
                  <a:gd name="T78" fmla="*/ 0 w 3303"/>
                  <a:gd name="T79" fmla="*/ 0 h 2443"/>
                  <a:gd name="T80" fmla="*/ 0 w 3303"/>
                  <a:gd name="T81" fmla="*/ 0 h 2443"/>
                  <a:gd name="T82" fmla="*/ 0 w 3303"/>
                  <a:gd name="T83" fmla="*/ 0 h 2443"/>
                  <a:gd name="T84" fmla="*/ 0 w 3303"/>
                  <a:gd name="T85" fmla="*/ 0 h 2443"/>
                  <a:gd name="T86" fmla="*/ 0 w 3303"/>
                  <a:gd name="T87" fmla="*/ 0 h 2443"/>
                  <a:gd name="T88" fmla="*/ 0 w 3303"/>
                  <a:gd name="T89" fmla="*/ 0 h 2443"/>
                  <a:gd name="T90" fmla="*/ 0 w 3303"/>
                  <a:gd name="T91" fmla="*/ 0 h 2443"/>
                  <a:gd name="T92" fmla="*/ 0 w 3303"/>
                  <a:gd name="T93" fmla="*/ 0 h 2443"/>
                  <a:gd name="T94" fmla="*/ 0 w 3303"/>
                  <a:gd name="T95" fmla="*/ 0 h 2443"/>
                  <a:gd name="T96" fmla="*/ 0 w 3303"/>
                  <a:gd name="T97" fmla="*/ 0 h 2443"/>
                  <a:gd name="T98" fmla="*/ 0 w 3303"/>
                  <a:gd name="T99" fmla="*/ 0 h 2443"/>
                  <a:gd name="T100" fmla="*/ 0 w 3303"/>
                  <a:gd name="T101" fmla="*/ 0 h 2443"/>
                  <a:gd name="T102" fmla="*/ 0 w 3303"/>
                  <a:gd name="T103" fmla="*/ 0 h 2443"/>
                  <a:gd name="T104" fmla="*/ 0 w 3303"/>
                  <a:gd name="T105" fmla="*/ 0 h 244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303"/>
                  <a:gd name="T160" fmla="*/ 0 h 2443"/>
                  <a:gd name="T161" fmla="*/ 3303 w 3303"/>
                  <a:gd name="T162" fmla="*/ 2443 h 244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303" h="2443">
                    <a:moveTo>
                      <a:pt x="3115" y="1597"/>
                    </a:moveTo>
                    <a:lnTo>
                      <a:pt x="3134" y="1448"/>
                    </a:lnTo>
                    <a:lnTo>
                      <a:pt x="3220" y="1302"/>
                    </a:lnTo>
                    <a:lnTo>
                      <a:pt x="3303" y="1027"/>
                    </a:lnTo>
                    <a:lnTo>
                      <a:pt x="3251" y="951"/>
                    </a:lnTo>
                    <a:lnTo>
                      <a:pt x="3128" y="951"/>
                    </a:lnTo>
                    <a:lnTo>
                      <a:pt x="3050" y="829"/>
                    </a:lnTo>
                    <a:lnTo>
                      <a:pt x="3006" y="790"/>
                    </a:lnTo>
                    <a:lnTo>
                      <a:pt x="2990" y="790"/>
                    </a:lnTo>
                    <a:lnTo>
                      <a:pt x="2913" y="807"/>
                    </a:lnTo>
                    <a:lnTo>
                      <a:pt x="2676" y="428"/>
                    </a:lnTo>
                    <a:lnTo>
                      <a:pt x="2546" y="351"/>
                    </a:lnTo>
                    <a:lnTo>
                      <a:pt x="2361" y="106"/>
                    </a:lnTo>
                    <a:lnTo>
                      <a:pt x="2246" y="76"/>
                    </a:lnTo>
                    <a:lnTo>
                      <a:pt x="2169" y="101"/>
                    </a:lnTo>
                    <a:lnTo>
                      <a:pt x="2083" y="86"/>
                    </a:lnTo>
                    <a:lnTo>
                      <a:pt x="2001" y="113"/>
                    </a:lnTo>
                    <a:lnTo>
                      <a:pt x="1780" y="139"/>
                    </a:lnTo>
                    <a:lnTo>
                      <a:pt x="1711" y="113"/>
                    </a:lnTo>
                    <a:lnTo>
                      <a:pt x="1628" y="145"/>
                    </a:lnTo>
                    <a:lnTo>
                      <a:pt x="1574" y="86"/>
                    </a:lnTo>
                    <a:lnTo>
                      <a:pt x="1509" y="24"/>
                    </a:lnTo>
                    <a:lnTo>
                      <a:pt x="1464" y="0"/>
                    </a:lnTo>
                    <a:lnTo>
                      <a:pt x="943" y="190"/>
                    </a:lnTo>
                    <a:lnTo>
                      <a:pt x="896" y="321"/>
                    </a:lnTo>
                    <a:lnTo>
                      <a:pt x="653" y="450"/>
                    </a:lnTo>
                    <a:lnTo>
                      <a:pt x="484" y="479"/>
                    </a:lnTo>
                    <a:lnTo>
                      <a:pt x="338" y="616"/>
                    </a:lnTo>
                    <a:lnTo>
                      <a:pt x="316" y="696"/>
                    </a:lnTo>
                    <a:lnTo>
                      <a:pt x="284" y="775"/>
                    </a:lnTo>
                    <a:lnTo>
                      <a:pt x="199" y="1036"/>
                    </a:lnTo>
                    <a:lnTo>
                      <a:pt x="161" y="1240"/>
                    </a:lnTo>
                    <a:lnTo>
                      <a:pt x="207" y="1416"/>
                    </a:lnTo>
                    <a:lnTo>
                      <a:pt x="138" y="1584"/>
                    </a:lnTo>
                    <a:lnTo>
                      <a:pt x="69" y="1606"/>
                    </a:lnTo>
                    <a:lnTo>
                      <a:pt x="0" y="1675"/>
                    </a:lnTo>
                    <a:lnTo>
                      <a:pt x="146" y="2131"/>
                    </a:lnTo>
                    <a:lnTo>
                      <a:pt x="307" y="2184"/>
                    </a:lnTo>
                    <a:lnTo>
                      <a:pt x="582" y="1994"/>
                    </a:lnTo>
                    <a:lnTo>
                      <a:pt x="797" y="1486"/>
                    </a:lnTo>
                    <a:lnTo>
                      <a:pt x="926" y="1726"/>
                    </a:lnTo>
                    <a:lnTo>
                      <a:pt x="997" y="2116"/>
                    </a:lnTo>
                    <a:lnTo>
                      <a:pt x="943" y="2217"/>
                    </a:lnTo>
                    <a:lnTo>
                      <a:pt x="922" y="2389"/>
                    </a:lnTo>
                    <a:lnTo>
                      <a:pt x="965" y="2443"/>
                    </a:lnTo>
                    <a:lnTo>
                      <a:pt x="2608" y="2208"/>
                    </a:lnTo>
                    <a:lnTo>
                      <a:pt x="2567" y="1158"/>
                    </a:lnTo>
                    <a:lnTo>
                      <a:pt x="2730" y="1294"/>
                    </a:lnTo>
                    <a:lnTo>
                      <a:pt x="2836" y="1309"/>
                    </a:lnTo>
                    <a:lnTo>
                      <a:pt x="2889" y="1409"/>
                    </a:lnTo>
                    <a:lnTo>
                      <a:pt x="3012" y="1416"/>
                    </a:lnTo>
                    <a:lnTo>
                      <a:pt x="3081" y="1522"/>
                    </a:lnTo>
                    <a:lnTo>
                      <a:pt x="3115" y="15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2" name="Freeform 44"/>
              <p:cNvSpPr>
                <a:spLocks/>
              </p:cNvSpPr>
              <p:nvPr/>
            </p:nvSpPr>
            <p:spPr bwMode="auto">
              <a:xfrm>
                <a:off x="3368" y="3523"/>
                <a:ext cx="77" cy="53"/>
              </a:xfrm>
              <a:custGeom>
                <a:avLst/>
                <a:gdLst>
                  <a:gd name="T0" fmla="*/ 0 w 307"/>
                  <a:gd name="T1" fmla="*/ 0 h 214"/>
                  <a:gd name="T2" fmla="*/ 0 w 307"/>
                  <a:gd name="T3" fmla="*/ 0 h 214"/>
                  <a:gd name="T4" fmla="*/ 0 w 307"/>
                  <a:gd name="T5" fmla="*/ 0 h 214"/>
                  <a:gd name="T6" fmla="*/ 0 w 307"/>
                  <a:gd name="T7" fmla="*/ 0 h 214"/>
                  <a:gd name="T8" fmla="*/ 0 w 307"/>
                  <a:gd name="T9" fmla="*/ 0 h 214"/>
                  <a:gd name="T10" fmla="*/ 0 w 307"/>
                  <a:gd name="T11" fmla="*/ 0 h 214"/>
                  <a:gd name="T12" fmla="*/ 0 w 307"/>
                  <a:gd name="T13" fmla="*/ 0 h 214"/>
                  <a:gd name="T14" fmla="*/ 0 w 307"/>
                  <a:gd name="T15" fmla="*/ 0 h 214"/>
                  <a:gd name="T16" fmla="*/ 0 w 307"/>
                  <a:gd name="T17" fmla="*/ 0 h 2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7"/>
                  <a:gd name="T28" fmla="*/ 0 h 214"/>
                  <a:gd name="T29" fmla="*/ 307 w 307"/>
                  <a:gd name="T30" fmla="*/ 214 h 21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7" h="214">
                    <a:moveTo>
                      <a:pt x="214" y="0"/>
                    </a:moveTo>
                    <a:lnTo>
                      <a:pt x="99" y="0"/>
                    </a:lnTo>
                    <a:lnTo>
                      <a:pt x="7" y="65"/>
                    </a:lnTo>
                    <a:lnTo>
                      <a:pt x="0" y="185"/>
                    </a:lnTo>
                    <a:lnTo>
                      <a:pt x="30" y="214"/>
                    </a:lnTo>
                    <a:lnTo>
                      <a:pt x="299" y="161"/>
                    </a:lnTo>
                    <a:lnTo>
                      <a:pt x="307" y="125"/>
                    </a:lnTo>
                    <a:lnTo>
                      <a:pt x="268" y="24"/>
                    </a:ln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3" name="Freeform 45"/>
              <p:cNvSpPr>
                <a:spLocks/>
              </p:cNvSpPr>
              <p:nvPr/>
            </p:nvSpPr>
            <p:spPr bwMode="auto">
              <a:xfrm>
                <a:off x="2985" y="3168"/>
                <a:ext cx="44" cy="186"/>
              </a:xfrm>
              <a:custGeom>
                <a:avLst/>
                <a:gdLst>
                  <a:gd name="T0" fmla="*/ 0 w 177"/>
                  <a:gd name="T1" fmla="*/ 0 h 747"/>
                  <a:gd name="T2" fmla="*/ 0 w 177"/>
                  <a:gd name="T3" fmla="*/ 0 h 747"/>
                  <a:gd name="T4" fmla="*/ 0 w 177"/>
                  <a:gd name="T5" fmla="*/ 0 h 747"/>
                  <a:gd name="T6" fmla="*/ 0 w 177"/>
                  <a:gd name="T7" fmla="*/ 0 h 747"/>
                  <a:gd name="T8" fmla="*/ 0 w 177"/>
                  <a:gd name="T9" fmla="*/ 0 h 747"/>
                  <a:gd name="T10" fmla="*/ 0 w 177"/>
                  <a:gd name="T11" fmla="*/ 0 h 747"/>
                  <a:gd name="T12" fmla="*/ 0 w 177"/>
                  <a:gd name="T13" fmla="*/ 0 h 747"/>
                  <a:gd name="T14" fmla="*/ 0 w 177"/>
                  <a:gd name="T15" fmla="*/ 0 h 747"/>
                  <a:gd name="T16" fmla="*/ 0 w 177"/>
                  <a:gd name="T17" fmla="*/ 0 h 747"/>
                  <a:gd name="T18" fmla="*/ 0 w 177"/>
                  <a:gd name="T19" fmla="*/ 0 h 74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7"/>
                  <a:gd name="T31" fmla="*/ 0 h 747"/>
                  <a:gd name="T32" fmla="*/ 177 w 177"/>
                  <a:gd name="T33" fmla="*/ 747 h 74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7" h="747">
                    <a:moveTo>
                      <a:pt x="140" y="0"/>
                    </a:moveTo>
                    <a:lnTo>
                      <a:pt x="140" y="217"/>
                    </a:lnTo>
                    <a:lnTo>
                      <a:pt x="177" y="503"/>
                    </a:lnTo>
                    <a:lnTo>
                      <a:pt x="69" y="495"/>
                    </a:lnTo>
                    <a:lnTo>
                      <a:pt x="161" y="655"/>
                    </a:lnTo>
                    <a:lnTo>
                      <a:pt x="113" y="747"/>
                    </a:lnTo>
                    <a:lnTo>
                      <a:pt x="0" y="525"/>
                    </a:lnTo>
                    <a:lnTo>
                      <a:pt x="0" y="428"/>
                    </a:lnTo>
                    <a:lnTo>
                      <a:pt x="99" y="99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4" name="Freeform 46"/>
              <p:cNvSpPr>
                <a:spLocks/>
              </p:cNvSpPr>
              <p:nvPr/>
            </p:nvSpPr>
            <p:spPr bwMode="auto">
              <a:xfrm>
                <a:off x="2954" y="3244"/>
                <a:ext cx="193" cy="285"/>
              </a:xfrm>
              <a:custGeom>
                <a:avLst/>
                <a:gdLst>
                  <a:gd name="T0" fmla="*/ 0 w 771"/>
                  <a:gd name="T1" fmla="*/ 0 h 1140"/>
                  <a:gd name="T2" fmla="*/ 0 w 771"/>
                  <a:gd name="T3" fmla="*/ 0 h 1140"/>
                  <a:gd name="T4" fmla="*/ 0 w 771"/>
                  <a:gd name="T5" fmla="*/ 0 h 1140"/>
                  <a:gd name="T6" fmla="*/ 0 w 771"/>
                  <a:gd name="T7" fmla="*/ 0 h 1140"/>
                  <a:gd name="T8" fmla="*/ 0 w 771"/>
                  <a:gd name="T9" fmla="*/ 0 h 1140"/>
                  <a:gd name="T10" fmla="*/ 0 w 771"/>
                  <a:gd name="T11" fmla="*/ 0 h 1140"/>
                  <a:gd name="T12" fmla="*/ 0 w 771"/>
                  <a:gd name="T13" fmla="*/ 0 h 1140"/>
                  <a:gd name="T14" fmla="*/ 0 w 771"/>
                  <a:gd name="T15" fmla="*/ 0 h 1140"/>
                  <a:gd name="T16" fmla="*/ 0 w 771"/>
                  <a:gd name="T17" fmla="*/ 0 h 1140"/>
                  <a:gd name="T18" fmla="*/ 0 w 771"/>
                  <a:gd name="T19" fmla="*/ 0 h 1140"/>
                  <a:gd name="T20" fmla="*/ 0 w 771"/>
                  <a:gd name="T21" fmla="*/ 0 h 1140"/>
                  <a:gd name="T22" fmla="*/ 0 w 771"/>
                  <a:gd name="T23" fmla="*/ 0 h 1140"/>
                  <a:gd name="T24" fmla="*/ 0 w 771"/>
                  <a:gd name="T25" fmla="*/ 0 h 1140"/>
                  <a:gd name="T26" fmla="*/ 0 w 771"/>
                  <a:gd name="T27" fmla="*/ 0 h 1140"/>
                  <a:gd name="T28" fmla="*/ 0 w 771"/>
                  <a:gd name="T29" fmla="*/ 0 h 1140"/>
                  <a:gd name="T30" fmla="*/ 0 w 771"/>
                  <a:gd name="T31" fmla="*/ 0 h 1140"/>
                  <a:gd name="T32" fmla="*/ 0 w 771"/>
                  <a:gd name="T33" fmla="*/ 0 h 1140"/>
                  <a:gd name="T34" fmla="*/ 0 w 771"/>
                  <a:gd name="T35" fmla="*/ 0 h 1140"/>
                  <a:gd name="T36" fmla="*/ 0 w 771"/>
                  <a:gd name="T37" fmla="*/ 0 h 1140"/>
                  <a:gd name="T38" fmla="*/ 0 w 771"/>
                  <a:gd name="T39" fmla="*/ 0 h 1140"/>
                  <a:gd name="T40" fmla="*/ 0 w 771"/>
                  <a:gd name="T41" fmla="*/ 0 h 1140"/>
                  <a:gd name="T42" fmla="*/ 0 w 771"/>
                  <a:gd name="T43" fmla="*/ 0 h 1140"/>
                  <a:gd name="T44" fmla="*/ 0 w 771"/>
                  <a:gd name="T45" fmla="*/ 0 h 1140"/>
                  <a:gd name="T46" fmla="*/ 0 w 771"/>
                  <a:gd name="T47" fmla="*/ 0 h 1140"/>
                  <a:gd name="T48" fmla="*/ 0 w 771"/>
                  <a:gd name="T49" fmla="*/ 0 h 114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771"/>
                  <a:gd name="T76" fmla="*/ 0 h 1140"/>
                  <a:gd name="T77" fmla="*/ 771 w 771"/>
                  <a:gd name="T78" fmla="*/ 1140 h 114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771" h="1140">
                    <a:moveTo>
                      <a:pt x="0" y="593"/>
                    </a:moveTo>
                    <a:lnTo>
                      <a:pt x="22" y="639"/>
                    </a:lnTo>
                    <a:lnTo>
                      <a:pt x="22" y="744"/>
                    </a:lnTo>
                    <a:lnTo>
                      <a:pt x="76" y="882"/>
                    </a:lnTo>
                    <a:lnTo>
                      <a:pt x="122" y="800"/>
                    </a:lnTo>
                    <a:lnTo>
                      <a:pt x="215" y="996"/>
                    </a:lnTo>
                    <a:lnTo>
                      <a:pt x="92" y="1051"/>
                    </a:lnTo>
                    <a:lnTo>
                      <a:pt x="262" y="1140"/>
                    </a:lnTo>
                    <a:lnTo>
                      <a:pt x="496" y="1056"/>
                    </a:lnTo>
                    <a:lnTo>
                      <a:pt x="642" y="806"/>
                    </a:lnTo>
                    <a:lnTo>
                      <a:pt x="675" y="626"/>
                    </a:lnTo>
                    <a:lnTo>
                      <a:pt x="698" y="450"/>
                    </a:lnTo>
                    <a:lnTo>
                      <a:pt x="771" y="236"/>
                    </a:lnTo>
                    <a:lnTo>
                      <a:pt x="666" y="22"/>
                    </a:lnTo>
                    <a:lnTo>
                      <a:pt x="621" y="0"/>
                    </a:lnTo>
                    <a:lnTo>
                      <a:pt x="543" y="212"/>
                    </a:lnTo>
                    <a:lnTo>
                      <a:pt x="597" y="266"/>
                    </a:lnTo>
                    <a:lnTo>
                      <a:pt x="681" y="305"/>
                    </a:lnTo>
                    <a:lnTo>
                      <a:pt x="590" y="518"/>
                    </a:lnTo>
                    <a:lnTo>
                      <a:pt x="590" y="647"/>
                    </a:lnTo>
                    <a:lnTo>
                      <a:pt x="496" y="782"/>
                    </a:lnTo>
                    <a:lnTo>
                      <a:pt x="336" y="806"/>
                    </a:lnTo>
                    <a:lnTo>
                      <a:pt x="235" y="450"/>
                    </a:lnTo>
                    <a:lnTo>
                      <a:pt x="53" y="561"/>
                    </a:lnTo>
                    <a:lnTo>
                      <a:pt x="0" y="593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5" name="Freeform 47"/>
              <p:cNvSpPr>
                <a:spLocks/>
              </p:cNvSpPr>
              <p:nvPr/>
            </p:nvSpPr>
            <p:spPr bwMode="auto">
              <a:xfrm>
                <a:off x="3134" y="3076"/>
                <a:ext cx="451" cy="524"/>
              </a:xfrm>
              <a:custGeom>
                <a:avLst/>
                <a:gdLst>
                  <a:gd name="T0" fmla="*/ 0 w 1802"/>
                  <a:gd name="T1" fmla="*/ 0 h 2093"/>
                  <a:gd name="T2" fmla="*/ 0 w 1802"/>
                  <a:gd name="T3" fmla="*/ 0 h 2093"/>
                  <a:gd name="T4" fmla="*/ 0 w 1802"/>
                  <a:gd name="T5" fmla="*/ 0 h 2093"/>
                  <a:gd name="T6" fmla="*/ 0 w 1802"/>
                  <a:gd name="T7" fmla="*/ 0 h 2093"/>
                  <a:gd name="T8" fmla="*/ 0 w 1802"/>
                  <a:gd name="T9" fmla="*/ 0 h 2093"/>
                  <a:gd name="T10" fmla="*/ 0 w 1802"/>
                  <a:gd name="T11" fmla="*/ 0 h 2093"/>
                  <a:gd name="T12" fmla="*/ 0 w 1802"/>
                  <a:gd name="T13" fmla="*/ 0 h 2093"/>
                  <a:gd name="T14" fmla="*/ 0 w 1802"/>
                  <a:gd name="T15" fmla="*/ 0 h 2093"/>
                  <a:gd name="T16" fmla="*/ 0 w 1802"/>
                  <a:gd name="T17" fmla="*/ 0 h 2093"/>
                  <a:gd name="T18" fmla="*/ 0 w 1802"/>
                  <a:gd name="T19" fmla="*/ 0 h 2093"/>
                  <a:gd name="T20" fmla="*/ 0 w 1802"/>
                  <a:gd name="T21" fmla="*/ 0 h 2093"/>
                  <a:gd name="T22" fmla="*/ 0 w 1802"/>
                  <a:gd name="T23" fmla="*/ 0 h 2093"/>
                  <a:gd name="T24" fmla="*/ 0 w 1802"/>
                  <a:gd name="T25" fmla="*/ 0 h 2093"/>
                  <a:gd name="T26" fmla="*/ 0 w 1802"/>
                  <a:gd name="T27" fmla="*/ 0 h 2093"/>
                  <a:gd name="T28" fmla="*/ 0 w 1802"/>
                  <a:gd name="T29" fmla="*/ 0 h 2093"/>
                  <a:gd name="T30" fmla="*/ 0 w 1802"/>
                  <a:gd name="T31" fmla="*/ 0 h 2093"/>
                  <a:gd name="T32" fmla="*/ 0 w 1802"/>
                  <a:gd name="T33" fmla="*/ 0 h 2093"/>
                  <a:gd name="T34" fmla="*/ 0 w 1802"/>
                  <a:gd name="T35" fmla="*/ 0 h 2093"/>
                  <a:gd name="T36" fmla="*/ 0 w 1802"/>
                  <a:gd name="T37" fmla="*/ 0 h 2093"/>
                  <a:gd name="T38" fmla="*/ 0 w 1802"/>
                  <a:gd name="T39" fmla="*/ 0 h 2093"/>
                  <a:gd name="T40" fmla="*/ 0 w 1802"/>
                  <a:gd name="T41" fmla="*/ 0 h 2093"/>
                  <a:gd name="T42" fmla="*/ 0 w 1802"/>
                  <a:gd name="T43" fmla="*/ 0 h 2093"/>
                  <a:gd name="T44" fmla="*/ 0 w 1802"/>
                  <a:gd name="T45" fmla="*/ 0 h 2093"/>
                  <a:gd name="T46" fmla="*/ 0 w 1802"/>
                  <a:gd name="T47" fmla="*/ 0 h 2093"/>
                  <a:gd name="T48" fmla="*/ 0 w 1802"/>
                  <a:gd name="T49" fmla="*/ 0 h 2093"/>
                  <a:gd name="T50" fmla="*/ 0 w 1802"/>
                  <a:gd name="T51" fmla="*/ 0 h 2093"/>
                  <a:gd name="T52" fmla="*/ 0 w 1802"/>
                  <a:gd name="T53" fmla="*/ 0 h 2093"/>
                  <a:gd name="T54" fmla="*/ 0 w 1802"/>
                  <a:gd name="T55" fmla="*/ 0 h 2093"/>
                  <a:gd name="T56" fmla="*/ 0 w 1802"/>
                  <a:gd name="T57" fmla="*/ 0 h 2093"/>
                  <a:gd name="T58" fmla="*/ 0 w 1802"/>
                  <a:gd name="T59" fmla="*/ 0 h 2093"/>
                  <a:gd name="T60" fmla="*/ 0 w 1802"/>
                  <a:gd name="T61" fmla="*/ 0 h 2093"/>
                  <a:gd name="T62" fmla="*/ 0 w 1802"/>
                  <a:gd name="T63" fmla="*/ 0 h 2093"/>
                  <a:gd name="T64" fmla="*/ 0 w 1802"/>
                  <a:gd name="T65" fmla="*/ 0 h 2093"/>
                  <a:gd name="T66" fmla="*/ 0 w 1802"/>
                  <a:gd name="T67" fmla="*/ 0 h 2093"/>
                  <a:gd name="T68" fmla="*/ 0 w 1802"/>
                  <a:gd name="T69" fmla="*/ 0 h 2093"/>
                  <a:gd name="T70" fmla="*/ 0 w 1802"/>
                  <a:gd name="T71" fmla="*/ 0 h 2093"/>
                  <a:gd name="T72" fmla="*/ 0 w 1802"/>
                  <a:gd name="T73" fmla="*/ 0 h 2093"/>
                  <a:gd name="T74" fmla="*/ 0 w 1802"/>
                  <a:gd name="T75" fmla="*/ 0 h 2093"/>
                  <a:gd name="T76" fmla="*/ 0 w 1802"/>
                  <a:gd name="T77" fmla="*/ 0 h 2093"/>
                  <a:gd name="T78" fmla="*/ 0 w 1802"/>
                  <a:gd name="T79" fmla="*/ 0 h 2093"/>
                  <a:gd name="T80" fmla="*/ 0 w 1802"/>
                  <a:gd name="T81" fmla="*/ 0 h 2093"/>
                  <a:gd name="T82" fmla="*/ 0 w 1802"/>
                  <a:gd name="T83" fmla="*/ 0 h 2093"/>
                  <a:gd name="T84" fmla="*/ 0 w 1802"/>
                  <a:gd name="T85" fmla="*/ 0 h 2093"/>
                  <a:gd name="T86" fmla="*/ 0 w 1802"/>
                  <a:gd name="T87" fmla="*/ 0 h 2093"/>
                  <a:gd name="T88" fmla="*/ 0 w 1802"/>
                  <a:gd name="T89" fmla="*/ 0 h 2093"/>
                  <a:gd name="T90" fmla="*/ 0 w 1802"/>
                  <a:gd name="T91" fmla="*/ 0 h 2093"/>
                  <a:gd name="T92" fmla="*/ 0 w 1802"/>
                  <a:gd name="T93" fmla="*/ 0 h 2093"/>
                  <a:gd name="T94" fmla="*/ 0 w 1802"/>
                  <a:gd name="T95" fmla="*/ 0 h 2093"/>
                  <a:gd name="T96" fmla="*/ 0 w 1802"/>
                  <a:gd name="T97" fmla="*/ 0 h 2093"/>
                  <a:gd name="T98" fmla="*/ 0 w 1802"/>
                  <a:gd name="T99" fmla="*/ 0 h 2093"/>
                  <a:gd name="T100" fmla="*/ 0 w 1802"/>
                  <a:gd name="T101" fmla="*/ 0 h 2093"/>
                  <a:gd name="T102" fmla="*/ 0 w 1802"/>
                  <a:gd name="T103" fmla="*/ 0 h 2093"/>
                  <a:gd name="T104" fmla="*/ 0 w 1802"/>
                  <a:gd name="T105" fmla="*/ 0 h 2093"/>
                  <a:gd name="T106" fmla="*/ 0 w 1802"/>
                  <a:gd name="T107" fmla="*/ 0 h 2093"/>
                  <a:gd name="T108" fmla="*/ 0 w 1802"/>
                  <a:gd name="T109" fmla="*/ 0 h 2093"/>
                  <a:gd name="T110" fmla="*/ 0 w 1802"/>
                  <a:gd name="T111" fmla="*/ 0 h 2093"/>
                  <a:gd name="T112" fmla="*/ 0 w 1802"/>
                  <a:gd name="T113" fmla="*/ 0 h 2093"/>
                  <a:gd name="T114" fmla="*/ 0 w 1802"/>
                  <a:gd name="T115" fmla="*/ 0 h 209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802"/>
                  <a:gd name="T175" fmla="*/ 0 h 2093"/>
                  <a:gd name="T176" fmla="*/ 1802 w 1802"/>
                  <a:gd name="T177" fmla="*/ 2093 h 2093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802" h="2093">
                    <a:moveTo>
                      <a:pt x="233" y="425"/>
                    </a:moveTo>
                    <a:lnTo>
                      <a:pt x="317" y="487"/>
                    </a:lnTo>
                    <a:lnTo>
                      <a:pt x="222" y="853"/>
                    </a:lnTo>
                    <a:lnTo>
                      <a:pt x="222" y="1067"/>
                    </a:lnTo>
                    <a:lnTo>
                      <a:pt x="482" y="1127"/>
                    </a:lnTo>
                    <a:lnTo>
                      <a:pt x="463" y="314"/>
                    </a:lnTo>
                    <a:lnTo>
                      <a:pt x="482" y="159"/>
                    </a:lnTo>
                    <a:lnTo>
                      <a:pt x="385" y="114"/>
                    </a:lnTo>
                    <a:lnTo>
                      <a:pt x="293" y="176"/>
                    </a:lnTo>
                    <a:lnTo>
                      <a:pt x="276" y="159"/>
                    </a:lnTo>
                    <a:lnTo>
                      <a:pt x="345" y="109"/>
                    </a:lnTo>
                    <a:lnTo>
                      <a:pt x="385" y="55"/>
                    </a:lnTo>
                    <a:lnTo>
                      <a:pt x="637" y="0"/>
                    </a:lnTo>
                    <a:lnTo>
                      <a:pt x="759" y="63"/>
                    </a:lnTo>
                    <a:lnTo>
                      <a:pt x="721" y="92"/>
                    </a:lnTo>
                    <a:lnTo>
                      <a:pt x="637" y="85"/>
                    </a:lnTo>
                    <a:lnTo>
                      <a:pt x="598" y="192"/>
                    </a:lnTo>
                    <a:lnTo>
                      <a:pt x="835" y="1189"/>
                    </a:lnTo>
                    <a:lnTo>
                      <a:pt x="1081" y="1333"/>
                    </a:lnTo>
                    <a:lnTo>
                      <a:pt x="1503" y="1553"/>
                    </a:lnTo>
                    <a:lnTo>
                      <a:pt x="1458" y="1430"/>
                    </a:lnTo>
                    <a:lnTo>
                      <a:pt x="1688" y="1521"/>
                    </a:lnTo>
                    <a:lnTo>
                      <a:pt x="1757" y="1354"/>
                    </a:lnTo>
                    <a:lnTo>
                      <a:pt x="1794" y="1361"/>
                    </a:lnTo>
                    <a:lnTo>
                      <a:pt x="1763" y="1637"/>
                    </a:lnTo>
                    <a:lnTo>
                      <a:pt x="1802" y="1787"/>
                    </a:lnTo>
                    <a:lnTo>
                      <a:pt x="1632" y="1826"/>
                    </a:lnTo>
                    <a:lnTo>
                      <a:pt x="1222" y="1798"/>
                    </a:lnTo>
                    <a:lnTo>
                      <a:pt x="1318" y="1734"/>
                    </a:lnTo>
                    <a:lnTo>
                      <a:pt x="1258" y="1622"/>
                    </a:lnTo>
                    <a:lnTo>
                      <a:pt x="1325" y="1591"/>
                    </a:lnTo>
                    <a:lnTo>
                      <a:pt x="1150" y="1537"/>
                    </a:lnTo>
                    <a:lnTo>
                      <a:pt x="1150" y="1652"/>
                    </a:lnTo>
                    <a:lnTo>
                      <a:pt x="1104" y="1781"/>
                    </a:lnTo>
                    <a:lnTo>
                      <a:pt x="953" y="1834"/>
                    </a:lnTo>
                    <a:lnTo>
                      <a:pt x="974" y="1819"/>
                    </a:lnTo>
                    <a:lnTo>
                      <a:pt x="870" y="1560"/>
                    </a:lnTo>
                    <a:lnTo>
                      <a:pt x="661" y="1425"/>
                    </a:lnTo>
                    <a:lnTo>
                      <a:pt x="452" y="1393"/>
                    </a:lnTo>
                    <a:lnTo>
                      <a:pt x="508" y="1462"/>
                    </a:lnTo>
                    <a:lnTo>
                      <a:pt x="478" y="1477"/>
                    </a:lnTo>
                    <a:lnTo>
                      <a:pt x="592" y="1507"/>
                    </a:lnTo>
                    <a:lnTo>
                      <a:pt x="807" y="1682"/>
                    </a:lnTo>
                    <a:lnTo>
                      <a:pt x="896" y="1772"/>
                    </a:lnTo>
                    <a:lnTo>
                      <a:pt x="736" y="1766"/>
                    </a:lnTo>
                    <a:lnTo>
                      <a:pt x="562" y="1714"/>
                    </a:lnTo>
                    <a:lnTo>
                      <a:pt x="706" y="1834"/>
                    </a:lnTo>
                    <a:lnTo>
                      <a:pt x="568" y="1879"/>
                    </a:lnTo>
                    <a:lnTo>
                      <a:pt x="398" y="1986"/>
                    </a:lnTo>
                    <a:lnTo>
                      <a:pt x="651" y="1927"/>
                    </a:lnTo>
                    <a:lnTo>
                      <a:pt x="422" y="2093"/>
                    </a:lnTo>
                    <a:lnTo>
                      <a:pt x="192" y="2093"/>
                    </a:lnTo>
                    <a:lnTo>
                      <a:pt x="164" y="2024"/>
                    </a:lnTo>
                    <a:lnTo>
                      <a:pt x="233" y="1734"/>
                    </a:lnTo>
                    <a:lnTo>
                      <a:pt x="207" y="1613"/>
                    </a:lnTo>
                    <a:lnTo>
                      <a:pt x="0" y="898"/>
                    </a:lnTo>
                    <a:lnTo>
                      <a:pt x="63" y="550"/>
                    </a:lnTo>
                    <a:lnTo>
                      <a:pt x="233" y="425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6" name="Freeform 48"/>
              <p:cNvSpPr>
                <a:spLocks/>
              </p:cNvSpPr>
              <p:nvPr/>
            </p:nvSpPr>
            <p:spPr bwMode="auto">
              <a:xfrm>
                <a:off x="3347" y="3003"/>
                <a:ext cx="163" cy="117"/>
              </a:xfrm>
              <a:custGeom>
                <a:avLst/>
                <a:gdLst>
                  <a:gd name="T0" fmla="*/ 0 w 651"/>
                  <a:gd name="T1" fmla="*/ 0 h 470"/>
                  <a:gd name="T2" fmla="*/ 0 w 651"/>
                  <a:gd name="T3" fmla="*/ 0 h 470"/>
                  <a:gd name="T4" fmla="*/ 0 w 651"/>
                  <a:gd name="T5" fmla="*/ 0 h 470"/>
                  <a:gd name="T6" fmla="*/ 0 w 651"/>
                  <a:gd name="T7" fmla="*/ 0 h 470"/>
                  <a:gd name="T8" fmla="*/ 0 w 651"/>
                  <a:gd name="T9" fmla="*/ 0 h 470"/>
                  <a:gd name="T10" fmla="*/ 0 w 651"/>
                  <a:gd name="T11" fmla="*/ 0 h 470"/>
                  <a:gd name="T12" fmla="*/ 0 w 651"/>
                  <a:gd name="T13" fmla="*/ 0 h 470"/>
                  <a:gd name="T14" fmla="*/ 0 w 651"/>
                  <a:gd name="T15" fmla="*/ 0 h 470"/>
                  <a:gd name="T16" fmla="*/ 0 w 651"/>
                  <a:gd name="T17" fmla="*/ 0 h 470"/>
                  <a:gd name="T18" fmla="*/ 0 w 651"/>
                  <a:gd name="T19" fmla="*/ 0 h 470"/>
                  <a:gd name="T20" fmla="*/ 0 w 651"/>
                  <a:gd name="T21" fmla="*/ 0 h 470"/>
                  <a:gd name="T22" fmla="*/ 0 w 651"/>
                  <a:gd name="T23" fmla="*/ 0 h 470"/>
                  <a:gd name="T24" fmla="*/ 0 w 651"/>
                  <a:gd name="T25" fmla="*/ 0 h 470"/>
                  <a:gd name="T26" fmla="*/ 0 w 651"/>
                  <a:gd name="T27" fmla="*/ 0 h 470"/>
                  <a:gd name="T28" fmla="*/ 0 w 651"/>
                  <a:gd name="T29" fmla="*/ 0 h 470"/>
                  <a:gd name="T30" fmla="*/ 0 w 651"/>
                  <a:gd name="T31" fmla="*/ 0 h 470"/>
                  <a:gd name="T32" fmla="*/ 0 w 651"/>
                  <a:gd name="T33" fmla="*/ 0 h 470"/>
                  <a:gd name="T34" fmla="*/ 0 w 651"/>
                  <a:gd name="T35" fmla="*/ 0 h 47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651"/>
                  <a:gd name="T55" fmla="*/ 0 h 470"/>
                  <a:gd name="T56" fmla="*/ 651 w 651"/>
                  <a:gd name="T57" fmla="*/ 470 h 47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651" h="470">
                    <a:moveTo>
                      <a:pt x="0" y="294"/>
                    </a:moveTo>
                    <a:lnTo>
                      <a:pt x="59" y="158"/>
                    </a:lnTo>
                    <a:lnTo>
                      <a:pt x="59" y="265"/>
                    </a:lnTo>
                    <a:lnTo>
                      <a:pt x="229" y="74"/>
                    </a:lnTo>
                    <a:lnTo>
                      <a:pt x="290" y="470"/>
                    </a:lnTo>
                    <a:lnTo>
                      <a:pt x="320" y="173"/>
                    </a:lnTo>
                    <a:lnTo>
                      <a:pt x="473" y="53"/>
                    </a:lnTo>
                    <a:lnTo>
                      <a:pt x="567" y="74"/>
                    </a:lnTo>
                    <a:lnTo>
                      <a:pt x="651" y="5"/>
                    </a:lnTo>
                    <a:lnTo>
                      <a:pt x="552" y="30"/>
                    </a:lnTo>
                    <a:lnTo>
                      <a:pt x="499" y="30"/>
                    </a:lnTo>
                    <a:lnTo>
                      <a:pt x="473" y="0"/>
                    </a:lnTo>
                    <a:lnTo>
                      <a:pt x="398" y="53"/>
                    </a:lnTo>
                    <a:lnTo>
                      <a:pt x="298" y="35"/>
                    </a:lnTo>
                    <a:lnTo>
                      <a:pt x="213" y="30"/>
                    </a:lnTo>
                    <a:lnTo>
                      <a:pt x="91" y="59"/>
                    </a:lnTo>
                    <a:lnTo>
                      <a:pt x="18" y="145"/>
                    </a:lnTo>
                    <a:lnTo>
                      <a:pt x="0" y="294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7" name="Freeform 49"/>
              <p:cNvSpPr>
                <a:spLocks/>
              </p:cNvSpPr>
              <p:nvPr/>
            </p:nvSpPr>
            <p:spPr bwMode="auto">
              <a:xfrm>
                <a:off x="3524" y="3111"/>
                <a:ext cx="155" cy="302"/>
              </a:xfrm>
              <a:custGeom>
                <a:avLst/>
                <a:gdLst>
                  <a:gd name="T0" fmla="*/ 0 w 621"/>
                  <a:gd name="T1" fmla="*/ 0 h 1211"/>
                  <a:gd name="T2" fmla="*/ 0 w 621"/>
                  <a:gd name="T3" fmla="*/ 0 h 1211"/>
                  <a:gd name="T4" fmla="*/ 0 w 621"/>
                  <a:gd name="T5" fmla="*/ 0 h 1211"/>
                  <a:gd name="T6" fmla="*/ 0 w 621"/>
                  <a:gd name="T7" fmla="*/ 0 h 1211"/>
                  <a:gd name="T8" fmla="*/ 0 w 621"/>
                  <a:gd name="T9" fmla="*/ 0 h 1211"/>
                  <a:gd name="T10" fmla="*/ 0 w 621"/>
                  <a:gd name="T11" fmla="*/ 0 h 1211"/>
                  <a:gd name="T12" fmla="*/ 0 w 621"/>
                  <a:gd name="T13" fmla="*/ 0 h 1211"/>
                  <a:gd name="T14" fmla="*/ 0 w 621"/>
                  <a:gd name="T15" fmla="*/ 0 h 1211"/>
                  <a:gd name="T16" fmla="*/ 0 w 621"/>
                  <a:gd name="T17" fmla="*/ 0 h 1211"/>
                  <a:gd name="T18" fmla="*/ 0 w 621"/>
                  <a:gd name="T19" fmla="*/ 0 h 1211"/>
                  <a:gd name="T20" fmla="*/ 0 w 621"/>
                  <a:gd name="T21" fmla="*/ 0 h 1211"/>
                  <a:gd name="T22" fmla="*/ 0 w 621"/>
                  <a:gd name="T23" fmla="*/ 0 h 1211"/>
                  <a:gd name="T24" fmla="*/ 0 w 621"/>
                  <a:gd name="T25" fmla="*/ 0 h 1211"/>
                  <a:gd name="T26" fmla="*/ 0 w 621"/>
                  <a:gd name="T27" fmla="*/ 0 h 1211"/>
                  <a:gd name="T28" fmla="*/ 0 w 621"/>
                  <a:gd name="T29" fmla="*/ 0 h 1211"/>
                  <a:gd name="T30" fmla="*/ 0 w 621"/>
                  <a:gd name="T31" fmla="*/ 0 h 1211"/>
                  <a:gd name="T32" fmla="*/ 0 w 621"/>
                  <a:gd name="T33" fmla="*/ 0 h 1211"/>
                  <a:gd name="T34" fmla="*/ 0 w 621"/>
                  <a:gd name="T35" fmla="*/ 0 h 1211"/>
                  <a:gd name="T36" fmla="*/ 0 w 621"/>
                  <a:gd name="T37" fmla="*/ 0 h 1211"/>
                  <a:gd name="T38" fmla="*/ 0 w 621"/>
                  <a:gd name="T39" fmla="*/ 0 h 1211"/>
                  <a:gd name="T40" fmla="*/ 0 w 621"/>
                  <a:gd name="T41" fmla="*/ 0 h 1211"/>
                  <a:gd name="T42" fmla="*/ 0 w 621"/>
                  <a:gd name="T43" fmla="*/ 0 h 1211"/>
                  <a:gd name="T44" fmla="*/ 0 w 621"/>
                  <a:gd name="T45" fmla="*/ 0 h 1211"/>
                  <a:gd name="T46" fmla="*/ 0 w 621"/>
                  <a:gd name="T47" fmla="*/ 0 h 121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621"/>
                  <a:gd name="T73" fmla="*/ 0 h 1211"/>
                  <a:gd name="T74" fmla="*/ 621 w 621"/>
                  <a:gd name="T75" fmla="*/ 1211 h 121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621" h="1211">
                    <a:moveTo>
                      <a:pt x="368" y="131"/>
                    </a:moveTo>
                    <a:lnTo>
                      <a:pt x="368" y="327"/>
                    </a:lnTo>
                    <a:lnTo>
                      <a:pt x="292" y="458"/>
                    </a:lnTo>
                    <a:lnTo>
                      <a:pt x="184" y="327"/>
                    </a:lnTo>
                    <a:lnTo>
                      <a:pt x="98" y="198"/>
                    </a:lnTo>
                    <a:lnTo>
                      <a:pt x="184" y="656"/>
                    </a:lnTo>
                    <a:lnTo>
                      <a:pt x="158" y="960"/>
                    </a:lnTo>
                    <a:lnTo>
                      <a:pt x="0" y="1188"/>
                    </a:lnTo>
                    <a:lnTo>
                      <a:pt x="130" y="1211"/>
                    </a:lnTo>
                    <a:lnTo>
                      <a:pt x="276" y="1132"/>
                    </a:lnTo>
                    <a:lnTo>
                      <a:pt x="244" y="641"/>
                    </a:lnTo>
                    <a:lnTo>
                      <a:pt x="390" y="800"/>
                    </a:lnTo>
                    <a:lnTo>
                      <a:pt x="489" y="800"/>
                    </a:lnTo>
                    <a:lnTo>
                      <a:pt x="414" y="716"/>
                    </a:lnTo>
                    <a:lnTo>
                      <a:pt x="399" y="588"/>
                    </a:lnTo>
                    <a:lnTo>
                      <a:pt x="445" y="458"/>
                    </a:lnTo>
                    <a:lnTo>
                      <a:pt x="504" y="373"/>
                    </a:lnTo>
                    <a:lnTo>
                      <a:pt x="552" y="299"/>
                    </a:lnTo>
                    <a:lnTo>
                      <a:pt x="583" y="403"/>
                    </a:lnTo>
                    <a:lnTo>
                      <a:pt x="621" y="305"/>
                    </a:lnTo>
                    <a:lnTo>
                      <a:pt x="597" y="224"/>
                    </a:lnTo>
                    <a:lnTo>
                      <a:pt x="552" y="114"/>
                    </a:lnTo>
                    <a:lnTo>
                      <a:pt x="420" y="0"/>
                    </a:lnTo>
                    <a:lnTo>
                      <a:pt x="368" y="131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8" name="Freeform 50"/>
              <p:cNvSpPr>
                <a:spLocks/>
              </p:cNvSpPr>
              <p:nvPr/>
            </p:nvSpPr>
            <p:spPr bwMode="auto">
              <a:xfrm>
                <a:off x="3667" y="3215"/>
                <a:ext cx="106" cy="116"/>
              </a:xfrm>
              <a:custGeom>
                <a:avLst/>
                <a:gdLst>
                  <a:gd name="T0" fmla="*/ 0 w 423"/>
                  <a:gd name="T1" fmla="*/ 0 h 465"/>
                  <a:gd name="T2" fmla="*/ 0 w 423"/>
                  <a:gd name="T3" fmla="*/ 0 h 465"/>
                  <a:gd name="T4" fmla="*/ 0 w 423"/>
                  <a:gd name="T5" fmla="*/ 0 h 465"/>
                  <a:gd name="T6" fmla="*/ 0 w 423"/>
                  <a:gd name="T7" fmla="*/ 0 h 465"/>
                  <a:gd name="T8" fmla="*/ 0 w 423"/>
                  <a:gd name="T9" fmla="*/ 0 h 465"/>
                  <a:gd name="T10" fmla="*/ 0 w 423"/>
                  <a:gd name="T11" fmla="*/ 0 h 465"/>
                  <a:gd name="T12" fmla="*/ 0 w 423"/>
                  <a:gd name="T13" fmla="*/ 0 h 465"/>
                  <a:gd name="T14" fmla="*/ 0 w 423"/>
                  <a:gd name="T15" fmla="*/ 0 h 465"/>
                  <a:gd name="T16" fmla="*/ 0 w 423"/>
                  <a:gd name="T17" fmla="*/ 0 h 465"/>
                  <a:gd name="T18" fmla="*/ 0 w 423"/>
                  <a:gd name="T19" fmla="*/ 0 h 465"/>
                  <a:gd name="T20" fmla="*/ 0 w 423"/>
                  <a:gd name="T21" fmla="*/ 0 h 465"/>
                  <a:gd name="T22" fmla="*/ 0 w 423"/>
                  <a:gd name="T23" fmla="*/ 0 h 46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23"/>
                  <a:gd name="T37" fmla="*/ 0 h 465"/>
                  <a:gd name="T38" fmla="*/ 423 w 423"/>
                  <a:gd name="T39" fmla="*/ 465 h 46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23" h="465">
                    <a:moveTo>
                      <a:pt x="117" y="0"/>
                    </a:moveTo>
                    <a:lnTo>
                      <a:pt x="24" y="116"/>
                    </a:lnTo>
                    <a:lnTo>
                      <a:pt x="101" y="223"/>
                    </a:lnTo>
                    <a:lnTo>
                      <a:pt x="286" y="101"/>
                    </a:lnTo>
                    <a:lnTo>
                      <a:pt x="347" y="223"/>
                    </a:lnTo>
                    <a:lnTo>
                      <a:pt x="0" y="465"/>
                    </a:lnTo>
                    <a:lnTo>
                      <a:pt x="322" y="412"/>
                    </a:lnTo>
                    <a:lnTo>
                      <a:pt x="423" y="101"/>
                    </a:lnTo>
                    <a:lnTo>
                      <a:pt x="347" y="31"/>
                    </a:lnTo>
                    <a:lnTo>
                      <a:pt x="229" y="47"/>
                    </a:lnTo>
                    <a:lnTo>
                      <a:pt x="149" y="16"/>
                    </a:lnTo>
                    <a:lnTo>
                      <a:pt x="117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9" name="Freeform 51"/>
              <p:cNvSpPr>
                <a:spLocks/>
              </p:cNvSpPr>
              <p:nvPr/>
            </p:nvSpPr>
            <p:spPr bwMode="auto">
              <a:xfrm>
                <a:off x="3254" y="3067"/>
                <a:ext cx="156" cy="468"/>
              </a:xfrm>
              <a:custGeom>
                <a:avLst/>
                <a:gdLst>
                  <a:gd name="T0" fmla="*/ 0 w 626"/>
                  <a:gd name="T1" fmla="*/ 0 h 1871"/>
                  <a:gd name="T2" fmla="*/ 0 w 626"/>
                  <a:gd name="T3" fmla="*/ 0 h 1871"/>
                  <a:gd name="T4" fmla="*/ 0 w 626"/>
                  <a:gd name="T5" fmla="*/ 0 h 1871"/>
                  <a:gd name="T6" fmla="*/ 0 w 626"/>
                  <a:gd name="T7" fmla="*/ 0 h 1871"/>
                  <a:gd name="T8" fmla="*/ 0 w 626"/>
                  <a:gd name="T9" fmla="*/ 0 h 1871"/>
                  <a:gd name="T10" fmla="*/ 0 w 626"/>
                  <a:gd name="T11" fmla="*/ 0 h 1871"/>
                  <a:gd name="T12" fmla="*/ 0 w 626"/>
                  <a:gd name="T13" fmla="*/ 0 h 1871"/>
                  <a:gd name="T14" fmla="*/ 0 w 626"/>
                  <a:gd name="T15" fmla="*/ 0 h 1871"/>
                  <a:gd name="T16" fmla="*/ 0 w 626"/>
                  <a:gd name="T17" fmla="*/ 0 h 1871"/>
                  <a:gd name="T18" fmla="*/ 0 w 626"/>
                  <a:gd name="T19" fmla="*/ 0 h 1871"/>
                  <a:gd name="T20" fmla="*/ 0 w 626"/>
                  <a:gd name="T21" fmla="*/ 0 h 1871"/>
                  <a:gd name="T22" fmla="*/ 0 w 626"/>
                  <a:gd name="T23" fmla="*/ 0 h 1871"/>
                  <a:gd name="T24" fmla="*/ 0 w 626"/>
                  <a:gd name="T25" fmla="*/ 0 h 1871"/>
                  <a:gd name="T26" fmla="*/ 0 w 626"/>
                  <a:gd name="T27" fmla="*/ 0 h 1871"/>
                  <a:gd name="T28" fmla="*/ 0 w 626"/>
                  <a:gd name="T29" fmla="*/ 0 h 1871"/>
                  <a:gd name="T30" fmla="*/ 0 w 626"/>
                  <a:gd name="T31" fmla="*/ 0 h 1871"/>
                  <a:gd name="T32" fmla="*/ 0 w 626"/>
                  <a:gd name="T33" fmla="*/ 0 h 1871"/>
                  <a:gd name="T34" fmla="*/ 0 w 626"/>
                  <a:gd name="T35" fmla="*/ 0 h 1871"/>
                  <a:gd name="T36" fmla="*/ 0 w 626"/>
                  <a:gd name="T37" fmla="*/ 0 h 1871"/>
                  <a:gd name="T38" fmla="*/ 0 w 626"/>
                  <a:gd name="T39" fmla="*/ 0 h 187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626"/>
                  <a:gd name="T61" fmla="*/ 0 h 1871"/>
                  <a:gd name="T62" fmla="*/ 626 w 626"/>
                  <a:gd name="T63" fmla="*/ 1871 h 187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626" h="1871">
                    <a:moveTo>
                      <a:pt x="142" y="17"/>
                    </a:moveTo>
                    <a:lnTo>
                      <a:pt x="136" y="84"/>
                    </a:lnTo>
                    <a:lnTo>
                      <a:pt x="103" y="151"/>
                    </a:lnTo>
                    <a:lnTo>
                      <a:pt x="90" y="174"/>
                    </a:lnTo>
                    <a:lnTo>
                      <a:pt x="142" y="237"/>
                    </a:lnTo>
                    <a:lnTo>
                      <a:pt x="219" y="372"/>
                    </a:lnTo>
                    <a:lnTo>
                      <a:pt x="305" y="623"/>
                    </a:lnTo>
                    <a:lnTo>
                      <a:pt x="398" y="951"/>
                    </a:lnTo>
                    <a:lnTo>
                      <a:pt x="529" y="1379"/>
                    </a:lnTo>
                    <a:lnTo>
                      <a:pt x="626" y="1621"/>
                    </a:lnTo>
                    <a:lnTo>
                      <a:pt x="514" y="1871"/>
                    </a:lnTo>
                    <a:lnTo>
                      <a:pt x="265" y="1681"/>
                    </a:lnTo>
                    <a:lnTo>
                      <a:pt x="52" y="539"/>
                    </a:lnTo>
                    <a:lnTo>
                      <a:pt x="34" y="335"/>
                    </a:lnTo>
                    <a:lnTo>
                      <a:pt x="52" y="207"/>
                    </a:lnTo>
                    <a:lnTo>
                      <a:pt x="52" y="174"/>
                    </a:lnTo>
                    <a:lnTo>
                      <a:pt x="0" y="107"/>
                    </a:lnTo>
                    <a:lnTo>
                      <a:pt x="4" y="0"/>
                    </a:lnTo>
                    <a:lnTo>
                      <a:pt x="114" y="8"/>
                    </a:lnTo>
                    <a:lnTo>
                      <a:pt x="142" y="1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0" name="Freeform 52"/>
              <p:cNvSpPr>
                <a:spLocks/>
              </p:cNvSpPr>
              <p:nvPr/>
            </p:nvSpPr>
            <p:spPr bwMode="auto">
              <a:xfrm>
                <a:off x="3246" y="3067"/>
                <a:ext cx="164" cy="472"/>
              </a:xfrm>
              <a:custGeom>
                <a:avLst/>
                <a:gdLst>
                  <a:gd name="T0" fmla="*/ 0 w 658"/>
                  <a:gd name="T1" fmla="*/ 0 h 1889"/>
                  <a:gd name="T2" fmla="*/ 0 w 658"/>
                  <a:gd name="T3" fmla="*/ 0 h 1889"/>
                  <a:gd name="T4" fmla="*/ 0 w 658"/>
                  <a:gd name="T5" fmla="*/ 0 h 1889"/>
                  <a:gd name="T6" fmla="*/ 0 w 658"/>
                  <a:gd name="T7" fmla="*/ 0 h 1889"/>
                  <a:gd name="T8" fmla="*/ 0 w 658"/>
                  <a:gd name="T9" fmla="*/ 0 h 1889"/>
                  <a:gd name="T10" fmla="*/ 0 w 658"/>
                  <a:gd name="T11" fmla="*/ 0 h 1889"/>
                  <a:gd name="T12" fmla="*/ 0 w 658"/>
                  <a:gd name="T13" fmla="*/ 0 h 1889"/>
                  <a:gd name="T14" fmla="*/ 0 w 658"/>
                  <a:gd name="T15" fmla="*/ 0 h 1889"/>
                  <a:gd name="T16" fmla="*/ 0 w 658"/>
                  <a:gd name="T17" fmla="*/ 0 h 1889"/>
                  <a:gd name="T18" fmla="*/ 0 w 658"/>
                  <a:gd name="T19" fmla="*/ 0 h 1889"/>
                  <a:gd name="T20" fmla="*/ 0 w 658"/>
                  <a:gd name="T21" fmla="*/ 0 h 1889"/>
                  <a:gd name="T22" fmla="*/ 0 w 658"/>
                  <a:gd name="T23" fmla="*/ 0 h 1889"/>
                  <a:gd name="T24" fmla="*/ 0 w 658"/>
                  <a:gd name="T25" fmla="*/ 0 h 1889"/>
                  <a:gd name="T26" fmla="*/ 0 w 658"/>
                  <a:gd name="T27" fmla="*/ 0 h 1889"/>
                  <a:gd name="T28" fmla="*/ 0 w 658"/>
                  <a:gd name="T29" fmla="*/ 0 h 1889"/>
                  <a:gd name="T30" fmla="*/ 0 w 658"/>
                  <a:gd name="T31" fmla="*/ 0 h 1889"/>
                  <a:gd name="T32" fmla="*/ 0 w 658"/>
                  <a:gd name="T33" fmla="*/ 0 h 1889"/>
                  <a:gd name="T34" fmla="*/ 0 w 658"/>
                  <a:gd name="T35" fmla="*/ 0 h 1889"/>
                  <a:gd name="T36" fmla="*/ 0 w 658"/>
                  <a:gd name="T37" fmla="*/ 0 h 1889"/>
                  <a:gd name="T38" fmla="*/ 0 w 658"/>
                  <a:gd name="T39" fmla="*/ 0 h 1889"/>
                  <a:gd name="T40" fmla="*/ 0 w 658"/>
                  <a:gd name="T41" fmla="*/ 0 h 1889"/>
                  <a:gd name="T42" fmla="*/ 0 w 658"/>
                  <a:gd name="T43" fmla="*/ 0 h 1889"/>
                  <a:gd name="T44" fmla="*/ 0 w 658"/>
                  <a:gd name="T45" fmla="*/ 0 h 1889"/>
                  <a:gd name="T46" fmla="*/ 0 w 658"/>
                  <a:gd name="T47" fmla="*/ 0 h 1889"/>
                  <a:gd name="T48" fmla="*/ 0 w 658"/>
                  <a:gd name="T49" fmla="*/ 0 h 1889"/>
                  <a:gd name="T50" fmla="*/ 0 w 658"/>
                  <a:gd name="T51" fmla="*/ 0 h 1889"/>
                  <a:gd name="T52" fmla="*/ 0 w 658"/>
                  <a:gd name="T53" fmla="*/ 0 h 1889"/>
                  <a:gd name="T54" fmla="*/ 0 w 658"/>
                  <a:gd name="T55" fmla="*/ 0 h 1889"/>
                  <a:gd name="T56" fmla="*/ 0 w 658"/>
                  <a:gd name="T57" fmla="*/ 0 h 1889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58"/>
                  <a:gd name="T88" fmla="*/ 0 h 1889"/>
                  <a:gd name="T89" fmla="*/ 658 w 658"/>
                  <a:gd name="T90" fmla="*/ 1889 h 1889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58" h="1889">
                    <a:moveTo>
                      <a:pt x="116" y="8"/>
                    </a:moveTo>
                    <a:lnTo>
                      <a:pt x="99" y="192"/>
                    </a:lnTo>
                    <a:lnTo>
                      <a:pt x="135" y="512"/>
                    </a:lnTo>
                    <a:lnTo>
                      <a:pt x="215" y="870"/>
                    </a:lnTo>
                    <a:lnTo>
                      <a:pt x="353" y="1422"/>
                    </a:lnTo>
                    <a:lnTo>
                      <a:pt x="382" y="1659"/>
                    </a:lnTo>
                    <a:lnTo>
                      <a:pt x="528" y="1809"/>
                    </a:lnTo>
                    <a:lnTo>
                      <a:pt x="619" y="1612"/>
                    </a:lnTo>
                    <a:lnTo>
                      <a:pt x="481" y="1293"/>
                    </a:lnTo>
                    <a:lnTo>
                      <a:pt x="397" y="959"/>
                    </a:lnTo>
                    <a:lnTo>
                      <a:pt x="322" y="669"/>
                    </a:lnTo>
                    <a:lnTo>
                      <a:pt x="220" y="357"/>
                    </a:lnTo>
                    <a:lnTo>
                      <a:pt x="161" y="237"/>
                    </a:lnTo>
                    <a:lnTo>
                      <a:pt x="129" y="174"/>
                    </a:lnTo>
                    <a:lnTo>
                      <a:pt x="220" y="297"/>
                    </a:lnTo>
                    <a:lnTo>
                      <a:pt x="313" y="563"/>
                    </a:lnTo>
                    <a:lnTo>
                      <a:pt x="430" y="912"/>
                    </a:lnTo>
                    <a:lnTo>
                      <a:pt x="546" y="1301"/>
                    </a:lnTo>
                    <a:lnTo>
                      <a:pt x="598" y="1478"/>
                    </a:lnTo>
                    <a:lnTo>
                      <a:pt x="658" y="1612"/>
                    </a:lnTo>
                    <a:lnTo>
                      <a:pt x="550" y="1889"/>
                    </a:lnTo>
                    <a:lnTo>
                      <a:pt x="290" y="1674"/>
                    </a:lnTo>
                    <a:lnTo>
                      <a:pt x="191" y="1149"/>
                    </a:lnTo>
                    <a:lnTo>
                      <a:pt x="90" y="547"/>
                    </a:lnTo>
                    <a:lnTo>
                      <a:pt x="84" y="335"/>
                    </a:lnTo>
                    <a:lnTo>
                      <a:pt x="66" y="174"/>
                    </a:lnTo>
                    <a:lnTo>
                      <a:pt x="0" y="84"/>
                    </a:lnTo>
                    <a:lnTo>
                      <a:pt x="45" y="0"/>
                    </a:lnTo>
                    <a:lnTo>
                      <a:pt x="116" y="8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1" name="Freeform 53"/>
              <p:cNvSpPr>
                <a:spLocks/>
              </p:cNvSpPr>
              <p:nvPr/>
            </p:nvSpPr>
            <p:spPr bwMode="auto">
              <a:xfrm>
                <a:off x="3096" y="3051"/>
                <a:ext cx="111" cy="196"/>
              </a:xfrm>
              <a:custGeom>
                <a:avLst/>
                <a:gdLst>
                  <a:gd name="T0" fmla="*/ 0 w 442"/>
                  <a:gd name="T1" fmla="*/ 0 h 785"/>
                  <a:gd name="T2" fmla="*/ 0 w 442"/>
                  <a:gd name="T3" fmla="*/ 0 h 785"/>
                  <a:gd name="T4" fmla="*/ 0 w 442"/>
                  <a:gd name="T5" fmla="*/ 0 h 785"/>
                  <a:gd name="T6" fmla="*/ 0 w 442"/>
                  <a:gd name="T7" fmla="*/ 0 h 785"/>
                  <a:gd name="T8" fmla="*/ 0 w 442"/>
                  <a:gd name="T9" fmla="*/ 0 h 785"/>
                  <a:gd name="T10" fmla="*/ 0 w 442"/>
                  <a:gd name="T11" fmla="*/ 0 h 785"/>
                  <a:gd name="T12" fmla="*/ 0 w 442"/>
                  <a:gd name="T13" fmla="*/ 0 h 785"/>
                  <a:gd name="T14" fmla="*/ 0 w 442"/>
                  <a:gd name="T15" fmla="*/ 0 h 785"/>
                  <a:gd name="T16" fmla="*/ 0 w 442"/>
                  <a:gd name="T17" fmla="*/ 0 h 785"/>
                  <a:gd name="T18" fmla="*/ 0 w 442"/>
                  <a:gd name="T19" fmla="*/ 0 h 785"/>
                  <a:gd name="T20" fmla="*/ 0 w 442"/>
                  <a:gd name="T21" fmla="*/ 0 h 785"/>
                  <a:gd name="T22" fmla="*/ 0 w 442"/>
                  <a:gd name="T23" fmla="*/ 0 h 785"/>
                  <a:gd name="T24" fmla="*/ 0 w 442"/>
                  <a:gd name="T25" fmla="*/ 0 h 785"/>
                  <a:gd name="T26" fmla="*/ 0 w 442"/>
                  <a:gd name="T27" fmla="*/ 0 h 785"/>
                  <a:gd name="T28" fmla="*/ 0 w 442"/>
                  <a:gd name="T29" fmla="*/ 0 h 785"/>
                  <a:gd name="T30" fmla="*/ 0 w 442"/>
                  <a:gd name="T31" fmla="*/ 0 h 785"/>
                  <a:gd name="T32" fmla="*/ 0 w 442"/>
                  <a:gd name="T33" fmla="*/ 0 h 78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2"/>
                  <a:gd name="T52" fmla="*/ 0 h 785"/>
                  <a:gd name="T53" fmla="*/ 442 w 442"/>
                  <a:gd name="T54" fmla="*/ 785 h 78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2" h="785">
                    <a:moveTo>
                      <a:pt x="31" y="716"/>
                    </a:moveTo>
                    <a:lnTo>
                      <a:pt x="28" y="593"/>
                    </a:lnTo>
                    <a:lnTo>
                      <a:pt x="0" y="275"/>
                    </a:lnTo>
                    <a:lnTo>
                      <a:pt x="28" y="212"/>
                    </a:lnTo>
                    <a:lnTo>
                      <a:pt x="223" y="0"/>
                    </a:lnTo>
                    <a:lnTo>
                      <a:pt x="400" y="37"/>
                    </a:lnTo>
                    <a:lnTo>
                      <a:pt x="442" y="141"/>
                    </a:lnTo>
                    <a:lnTo>
                      <a:pt x="403" y="189"/>
                    </a:lnTo>
                    <a:lnTo>
                      <a:pt x="430" y="355"/>
                    </a:lnTo>
                    <a:lnTo>
                      <a:pt x="371" y="373"/>
                    </a:lnTo>
                    <a:lnTo>
                      <a:pt x="354" y="539"/>
                    </a:lnTo>
                    <a:lnTo>
                      <a:pt x="310" y="615"/>
                    </a:lnTo>
                    <a:lnTo>
                      <a:pt x="273" y="668"/>
                    </a:lnTo>
                    <a:lnTo>
                      <a:pt x="233" y="716"/>
                    </a:lnTo>
                    <a:lnTo>
                      <a:pt x="201" y="785"/>
                    </a:lnTo>
                    <a:lnTo>
                      <a:pt x="70" y="764"/>
                    </a:lnTo>
                    <a:lnTo>
                      <a:pt x="31" y="716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2" name="Freeform 54"/>
              <p:cNvSpPr>
                <a:spLocks/>
              </p:cNvSpPr>
              <p:nvPr/>
            </p:nvSpPr>
            <p:spPr bwMode="auto">
              <a:xfrm>
                <a:off x="3106" y="2747"/>
                <a:ext cx="246" cy="311"/>
              </a:xfrm>
              <a:custGeom>
                <a:avLst/>
                <a:gdLst>
                  <a:gd name="T0" fmla="*/ 0 w 987"/>
                  <a:gd name="T1" fmla="*/ 0 h 1244"/>
                  <a:gd name="T2" fmla="*/ 0 w 987"/>
                  <a:gd name="T3" fmla="*/ 0 h 1244"/>
                  <a:gd name="T4" fmla="*/ 0 w 987"/>
                  <a:gd name="T5" fmla="*/ 0 h 1244"/>
                  <a:gd name="T6" fmla="*/ 0 w 987"/>
                  <a:gd name="T7" fmla="*/ 0 h 1244"/>
                  <a:gd name="T8" fmla="*/ 0 w 987"/>
                  <a:gd name="T9" fmla="*/ 0 h 1244"/>
                  <a:gd name="T10" fmla="*/ 0 w 987"/>
                  <a:gd name="T11" fmla="*/ 0 h 1244"/>
                  <a:gd name="T12" fmla="*/ 0 w 987"/>
                  <a:gd name="T13" fmla="*/ 0 h 1244"/>
                  <a:gd name="T14" fmla="*/ 0 w 987"/>
                  <a:gd name="T15" fmla="*/ 0 h 1244"/>
                  <a:gd name="T16" fmla="*/ 0 w 987"/>
                  <a:gd name="T17" fmla="*/ 0 h 1244"/>
                  <a:gd name="T18" fmla="*/ 0 w 987"/>
                  <a:gd name="T19" fmla="*/ 0 h 1244"/>
                  <a:gd name="T20" fmla="*/ 0 w 987"/>
                  <a:gd name="T21" fmla="*/ 0 h 1244"/>
                  <a:gd name="T22" fmla="*/ 0 w 987"/>
                  <a:gd name="T23" fmla="*/ 0 h 1244"/>
                  <a:gd name="T24" fmla="*/ 0 w 987"/>
                  <a:gd name="T25" fmla="*/ 0 h 1244"/>
                  <a:gd name="T26" fmla="*/ 0 w 987"/>
                  <a:gd name="T27" fmla="*/ 0 h 1244"/>
                  <a:gd name="T28" fmla="*/ 0 w 987"/>
                  <a:gd name="T29" fmla="*/ 0 h 1244"/>
                  <a:gd name="T30" fmla="*/ 0 w 987"/>
                  <a:gd name="T31" fmla="*/ 0 h 1244"/>
                  <a:gd name="T32" fmla="*/ 0 w 987"/>
                  <a:gd name="T33" fmla="*/ 0 h 1244"/>
                  <a:gd name="T34" fmla="*/ 0 w 987"/>
                  <a:gd name="T35" fmla="*/ 0 h 1244"/>
                  <a:gd name="T36" fmla="*/ 0 w 987"/>
                  <a:gd name="T37" fmla="*/ 0 h 1244"/>
                  <a:gd name="T38" fmla="*/ 0 w 987"/>
                  <a:gd name="T39" fmla="*/ 0 h 1244"/>
                  <a:gd name="T40" fmla="*/ 0 w 987"/>
                  <a:gd name="T41" fmla="*/ 0 h 1244"/>
                  <a:gd name="T42" fmla="*/ 0 w 987"/>
                  <a:gd name="T43" fmla="*/ 0 h 1244"/>
                  <a:gd name="T44" fmla="*/ 0 w 987"/>
                  <a:gd name="T45" fmla="*/ 0 h 1244"/>
                  <a:gd name="T46" fmla="*/ 0 w 987"/>
                  <a:gd name="T47" fmla="*/ 0 h 1244"/>
                  <a:gd name="T48" fmla="*/ 0 w 987"/>
                  <a:gd name="T49" fmla="*/ 0 h 1244"/>
                  <a:gd name="T50" fmla="*/ 0 w 987"/>
                  <a:gd name="T51" fmla="*/ 0 h 1244"/>
                  <a:gd name="T52" fmla="*/ 0 w 987"/>
                  <a:gd name="T53" fmla="*/ 0 h 1244"/>
                  <a:gd name="T54" fmla="*/ 0 w 987"/>
                  <a:gd name="T55" fmla="*/ 0 h 1244"/>
                  <a:gd name="T56" fmla="*/ 0 w 987"/>
                  <a:gd name="T57" fmla="*/ 0 h 1244"/>
                  <a:gd name="T58" fmla="*/ 0 w 987"/>
                  <a:gd name="T59" fmla="*/ 0 h 1244"/>
                  <a:gd name="T60" fmla="*/ 0 w 987"/>
                  <a:gd name="T61" fmla="*/ 0 h 124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987"/>
                  <a:gd name="T94" fmla="*/ 0 h 1244"/>
                  <a:gd name="T95" fmla="*/ 987 w 987"/>
                  <a:gd name="T96" fmla="*/ 1244 h 124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987" h="1244">
                    <a:moveTo>
                      <a:pt x="28" y="549"/>
                    </a:moveTo>
                    <a:lnTo>
                      <a:pt x="0" y="599"/>
                    </a:lnTo>
                    <a:lnTo>
                      <a:pt x="0" y="700"/>
                    </a:lnTo>
                    <a:lnTo>
                      <a:pt x="65" y="791"/>
                    </a:lnTo>
                    <a:lnTo>
                      <a:pt x="153" y="856"/>
                    </a:lnTo>
                    <a:lnTo>
                      <a:pt x="180" y="856"/>
                    </a:lnTo>
                    <a:lnTo>
                      <a:pt x="228" y="965"/>
                    </a:lnTo>
                    <a:lnTo>
                      <a:pt x="267" y="1065"/>
                    </a:lnTo>
                    <a:lnTo>
                      <a:pt x="342" y="1152"/>
                    </a:lnTo>
                    <a:lnTo>
                      <a:pt x="425" y="1201"/>
                    </a:lnTo>
                    <a:lnTo>
                      <a:pt x="539" y="1238"/>
                    </a:lnTo>
                    <a:lnTo>
                      <a:pt x="654" y="1244"/>
                    </a:lnTo>
                    <a:lnTo>
                      <a:pt x="724" y="1205"/>
                    </a:lnTo>
                    <a:lnTo>
                      <a:pt x="780" y="1141"/>
                    </a:lnTo>
                    <a:lnTo>
                      <a:pt x="834" y="1050"/>
                    </a:lnTo>
                    <a:lnTo>
                      <a:pt x="856" y="965"/>
                    </a:lnTo>
                    <a:lnTo>
                      <a:pt x="873" y="807"/>
                    </a:lnTo>
                    <a:lnTo>
                      <a:pt x="921" y="765"/>
                    </a:lnTo>
                    <a:lnTo>
                      <a:pt x="984" y="680"/>
                    </a:lnTo>
                    <a:lnTo>
                      <a:pt x="987" y="587"/>
                    </a:lnTo>
                    <a:lnTo>
                      <a:pt x="975" y="507"/>
                    </a:lnTo>
                    <a:lnTo>
                      <a:pt x="964" y="480"/>
                    </a:lnTo>
                    <a:lnTo>
                      <a:pt x="921" y="454"/>
                    </a:lnTo>
                    <a:lnTo>
                      <a:pt x="856" y="248"/>
                    </a:lnTo>
                    <a:lnTo>
                      <a:pt x="775" y="72"/>
                    </a:lnTo>
                    <a:lnTo>
                      <a:pt x="530" y="0"/>
                    </a:lnTo>
                    <a:lnTo>
                      <a:pt x="207" y="66"/>
                    </a:lnTo>
                    <a:lnTo>
                      <a:pt x="65" y="190"/>
                    </a:lnTo>
                    <a:lnTo>
                      <a:pt x="32" y="329"/>
                    </a:lnTo>
                    <a:lnTo>
                      <a:pt x="32" y="501"/>
                    </a:lnTo>
                    <a:lnTo>
                      <a:pt x="28" y="549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3" name="Freeform 55"/>
              <p:cNvSpPr>
                <a:spLocks/>
              </p:cNvSpPr>
              <p:nvPr/>
            </p:nvSpPr>
            <p:spPr bwMode="auto">
              <a:xfrm>
                <a:off x="3163" y="2933"/>
                <a:ext cx="42" cy="23"/>
              </a:xfrm>
              <a:custGeom>
                <a:avLst/>
                <a:gdLst>
                  <a:gd name="T0" fmla="*/ 0 w 170"/>
                  <a:gd name="T1" fmla="*/ 0 h 92"/>
                  <a:gd name="T2" fmla="*/ 0 w 170"/>
                  <a:gd name="T3" fmla="*/ 0 h 92"/>
                  <a:gd name="T4" fmla="*/ 0 w 170"/>
                  <a:gd name="T5" fmla="*/ 0 h 92"/>
                  <a:gd name="T6" fmla="*/ 0 w 170"/>
                  <a:gd name="T7" fmla="*/ 0 h 92"/>
                  <a:gd name="T8" fmla="*/ 0 w 170"/>
                  <a:gd name="T9" fmla="*/ 0 h 92"/>
                  <a:gd name="T10" fmla="*/ 0 w 170"/>
                  <a:gd name="T11" fmla="*/ 0 h 92"/>
                  <a:gd name="T12" fmla="*/ 0 w 170"/>
                  <a:gd name="T13" fmla="*/ 0 h 92"/>
                  <a:gd name="T14" fmla="*/ 0 w 170"/>
                  <a:gd name="T15" fmla="*/ 0 h 92"/>
                  <a:gd name="T16" fmla="*/ 0 w 170"/>
                  <a:gd name="T17" fmla="*/ 0 h 9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0"/>
                  <a:gd name="T28" fmla="*/ 0 h 92"/>
                  <a:gd name="T29" fmla="*/ 170 w 170"/>
                  <a:gd name="T30" fmla="*/ 92 h 9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0" h="92">
                    <a:moveTo>
                      <a:pt x="170" y="5"/>
                    </a:moveTo>
                    <a:lnTo>
                      <a:pt x="170" y="32"/>
                    </a:lnTo>
                    <a:lnTo>
                      <a:pt x="108" y="83"/>
                    </a:lnTo>
                    <a:lnTo>
                      <a:pt x="44" y="92"/>
                    </a:lnTo>
                    <a:lnTo>
                      <a:pt x="0" y="61"/>
                    </a:lnTo>
                    <a:lnTo>
                      <a:pt x="12" y="0"/>
                    </a:lnTo>
                    <a:lnTo>
                      <a:pt x="71" y="22"/>
                    </a:lnTo>
                    <a:lnTo>
                      <a:pt x="108" y="27"/>
                    </a:lnTo>
                    <a:lnTo>
                      <a:pt x="170" y="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4" name="Freeform 56"/>
              <p:cNvSpPr>
                <a:spLocks/>
              </p:cNvSpPr>
              <p:nvPr/>
            </p:nvSpPr>
            <p:spPr bwMode="auto">
              <a:xfrm>
                <a:off x="3262" y="2913"/>
                <a:ext cx="47" cy="26"/>
              </a:xfrm>
              <a:custGeom>
                <a:avLst/>
                <a:gdLst>
                  <a:gd name="T0" fmla="*/ 0 w 186"/>
                  <a:gd name="T1" fmla="*/ 0 h 108"/>
                  <a:gd name="T2" fmla="*/ 0 w 186"/>
                  <a:gd name="T3" fmla="*/ 0 h 108"/>
                  <a:gd name="T4" fmla="*/ 0 w 186"/>
                  <a:gd name="T5" fmla="*/ 0 h 108"/>
                  <a:gd name="T6" fmla="*/ 0 w 186"/>
                  <a:gd name="T7" fmla="*/ 0 h 108"/>
                  <a:gd name="T8" fmla="*/ 0 w 186"/>
                  <a:gd name="T9" fmla="*/ 0 h 108"/>
                  <a:gd name="T10" fmla="*/ 0 w 186"/>
                  <a:gd name="T11" fmla="*/ 0 h 108"/>
                  <a:gd name="T12" fmla="*/ 0 w 186"/>
                  <a:gd name="T13" fmla="*/ 0 h 108"/>
                  <a:gd name="T14" fmla="*/ 0 w 186"/>
                  <a:gd name="T15" fmla="*/ 0 h 108"/>
                  <a:gd name="T16" fmla="*/ 0 w 186"/>
                  <a:gd name="T17" fmla="*/ 0 h 108"/>
                  <a:gd name="T18" fmla="*/ 0 w 186"/>
                  <a:gd name="T19" fmla="*/ 0 h 10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6"/>
                  <a:gd name="T31" fmla="*/ 0 h 108"/>
                  <a:gd name="T32" fmla="*/ 186 w 186"/>
                  <a:gd name="T33" fmla="*/ 108 h 10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6" h="108">
                    <a:moveTo>
                      <a:pt x="0" y="66"/>
                    </a:moveTo>
                    <a:lnTo>
                      <a:pt x="14" y="86"/>
                    </a:lnTo>
                    <a:lnTo>
                      <a:pt x="90" y="108"/>
                    </a:lnTo>
                    <a:lnTo>
                      <a:pt x="162" y="103"/>
                    </a:lnTo>
                    <a:lnTo>
                      <a:pt x="186" y="60"/>
                    </a:lnTo>
                    <a:lnTo>
                      <a:pt x="182" y="0"/>
                    </a:lnTo>
                    <a:lnTo>
                      <a:pt x="137" y="33"/>
                    </a:lnTo>
                    <a:lnTo>
                      <a:pt x="106" y="60"/>
                    </a:lnTo>
                    <a:lnTo>
                      <a:pt x="63" y="69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5" name="Freeform 57"/>
              <p:cNvSpPr>
                <a:spLocks/>
              </p:cNvSpPr>
              <p:nvPr/>
            </p:nvSpPr>
            <p:spPr bwMode="auto">
              <a:xfrm>
                <a:off x="3230" y="2922"/>
                <a:ext cx="23" cy="45"/>
              </a:xfrm>
              <a:custGeom>
                <a:avLst/>
                <a:gdLst>
                  <a:gd name="T0" fmla="*/ 0 w 93"/>
                  <a:gd name="T1" fmla="*/ 0 h 179"/>
                  <a:gd name="T2" fmla="*/ 0 w 93"/>
                  <a:gd name="T3" fmla="*/ 0 h 179"/>
                  <a:gd name="T4" fmla="*/ 0 w 93"/>
                  <a:gd name="T5" fmla="*/ 0 h 179"/>
                  <a:gd name="T6" fmla="*/ 0 w 93"/>
                  <a:gd name="T7" fmla="*/ 0 h 179"/>
                  <a:gd name="T8" fmla="*/ 0 w 93"/>
                  <a:gd name="T9" fmla="*/ 0 h 179"/>
                  <a:gd name="T10" fmla="*/ 0 w 93"/>
                  <a:gd name="T11" fmla="*/ 0 h 179"/>
                  <a:gd name="T12" fmla="*/ 0 w 93"/>
                  <a:gd name="T13" fmla="*/ 0 h 179"/>
                  <a:gd name="T14" fmla="*/ 0 w 93"/>
                  <a:gd name="T15" fmla="*/ 0 h 179"/>
                  <a:gd name="T16" fmla="*/ 0 w 93"/>
                  <a:gd name="T17" fmla="*/ 0 h 179"/>
                  <a:gd name="T18" fmla="*/ 0 w 93"/>
                  <a:gd name="T19" fmla="*/ 0 h 179"/>
                  <a:gd name="T20" fmla="*/ 0 w 93"/>
                  <a:gd name="T21" fmla="*/ 0 h 179"/>
                  <a:gd name="T22" fmla="*/ 0 w 93"/>
                  <a:gd name="T23" fmla="*/ 0 h 17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93"/>
                  <a:gd name="T37" fmla="*/ 0 h 179"/>
                  <a:gd name="T38" fmla="*/ 93 w 93"/>
                  <a:gd name="T39" fmla="*/ 179 h 17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93" h="179">
                    <a:moveTo>
                      <a:pt x="44" y="28"/>
                    </a:moveTo>
                    <a:lnTo>
                      <a:pt x="29" y="0"/>
                    </a:lnTo>
                    <a:lnTo>
                      <a:pt x="11" y="12"/>
                    </a:lnTo>
                    <a:lnTo>
                      <a:pt x="17" y="107"/>
                    </a:lnTo>
                    <a:lnTo>
                      <a:pt x="0" y="129"/>
                    </a:lnTo>
                    <a:lnTo>
                      <a:pt x="11" y="167"/>
                    </a:lnTo>
                    <a:lnTo>
                      <a:pt x="50" y="179"/>
                    </a:lnTo>
                    <a:lnTo>
                      <a:pt x="83" y="167"/>
                    </a:lnTo>
                    <a:lnTo>
                      <a:pt x="93" y="135"/>
                    </a:lnTo>
                    <a:lnTo>
                      <a:pt x="86" y="112"/>
                    </a:lnTo>
                    <a:lnTo>
                      <a:pt x="61" y="91"/>
                    </a:lnTo>
                    <a:lnTo>
                      <a:pt x="44" y="28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6" name="Freeform 58"/>
              <p:cNvSpPr>
                <a:spLocks/>
              </p:cNvSpPr>
              <p:nvPr/>
            </p:nvSpPr>
            <p:spPr bwMode="auto">
              <a:xfrm>
                <a:off x="3210" y="2949"/>
                <a:ext cx="10" cy="8"/>
              </a:xfrm>
              <a:custGeom>
                <a:avLst/>
                <a:gdLst>
                  <a:gd name="T0" fmla="*/ 0 w 39"/>
                  <a:gd name="T1" fmla="*/ 0 h 31"/>
                  <a:gd name="T2" fmla="*/ 0 w 39"/>
                  <a:gd name="T3" fmla="*/ 0 h 31"/>
                  <a:gd name="T4" fmla="*/ 0 w 39"/>
                  <a:gd name="T5" fmla="*/ 0 h 31"/>
                  <a:gd name="T6" fmla="*/ 0 w 39"/>
                  <a:gd name="T7" fmla="*/ 0 h 31"/>
                  <a:gd name="T8" fmla="*/ 0 w 39"/>
                  <a:gd name="T9" fmla="*/ 0 h 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"/>
                  <a:gd name="T16" fmla="*/ 0 h 31"/>
                  <a:gd name="T17" fmla="*/ 39 w 39"/>
                  <a:gd name="T18" fmla="*/ 31 h 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" h="31">
                    <a:moveTo>
                      <a:pt x="18" y="0"/>
                    </a:moveTo>
                    <a:lnTo>
                      <a:pt x="0" y="19"/>
                    </a:lnTo>
                    <a:lnTo>
                      <a:pt x="18" y="31"/>
                    </a:lnTo>
                    <a:lnTo>
                      <a:pt x="39" y="5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7" name="Freeform 59"/>
              <p:cNvSpPr>
                <a:spLocks/>
              </p:cNvSpPr>
              <p:nvPr/>
            </p:nvSpPr>
            <p:spPr bwMode="auto">
              <a:xfrm>
                <a:off x="3257" y="2945"/>
                <a:ext cx="9" cy="7"/>
              </a:xfrm>
              <a:custGeom>
                <a:avLst/>
                <a:gdLst>
                  <a:gd name="T0" fmla="*/ 0 w 36"/>
                  <a:gd name="T1" fmla="*/ 0 h 28"/>
                  <a:gd name="T2" fmla="*/ 0 w 36"/>
                  <a:gd name="T3" fmla="*/ 0 h 28"/>
                  <a:gd name="T4" fmla="*/ 0 w 36"/>
                  <a:gd name="T5" fmla="*/ 0 h 28"/>
                  <a:gd name="T6" fmla="*/ 0 w 36"/>
                  <a:gd name="T7" fmla="*/ 0 h 28"/>
                  <a:gd name="T8" fmla="*/ 0 w 36"/>
                  <a:gd name="T9" fmla="*/ 0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"/>
                  <a:gd name="T16" fmla="*/ 0 h 28"/>
                  <a:gd name="T17" fmla="*/ 36 w 36"/>
                  <a:gd name="T18" fmla="*/ 28 h 2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" h="28">
                    <a:moveTo>
                      <a:pt x="0" y="6"/>
                    </a:moveTo>
                    <a:lnTo>
                      <a:pt x="17" y="28"/>
                    </a:lnTo>
                    <a:lnTo>
                      <a:pt x="36" y="6"/>
                    </a:lnTo>
                    <a:lnTo>
                      <a:pt x="20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8" name="Freeform 60"/>
              <p:cNvSpPr>
                <a:spLocks/>
              </p:cNvSpPr>
              <p:nvPr/>
            </p:nvSpPr>
            <p:spPr bwMode="auto">
              <a:xfrm>
                <a:off x="3216" y="2995"/>
                <a:ext cx="66" cy="13"/>
              </a:xfrm>
              <a:custGeom>
                <a:avLst/>
                <a:gdLst>
                  <a:gd name="T0" fmla="*/ 0 w 263"/>
                  <a:gd name="T1" fmla="*/ 0 h 53"/>
                  <a:gd name="T2" fmla="*/ 0 w 263"/>
                  <a:gd name="T3" fmla="*/ 0 h 53"/>
                  <a:gd name="T4" fmla="*/ 0 w 263"/>
                  <a:gd name="T5" fmla="*/ 0 h 53"/>
                  <a:gd name="T6" fmla="*/ 0 w 263"/>
                  <a:gd name="T7" fmla="*/ 0 h 53"/>
                  <a:gd name="T8" fmla="*/ 0 w 263"/>
                  <a:gd name="T9" fmla="*/ 0 h 53"/>
                  <a:gd name="T10" fmla="*/ 0 w 263"/>
                  <a:gd name="T11" fmla="*/ 0 h 53"/>
                  <a:gd name="T12" fmla="*/ 0 w 263"/>
                  <a:gd name="T13" fmla="*/ 0 h 53"/>
                  <a:gd name="T14" fmla="*/ 0 w 263"/>
                  <a:gd name="T15" fmla="*/ 0 h 53"/>
                  <a:gd name="T16" fmla="*/ 0 w 263"/>
                  <a:gd name="T17" fmla="*/ 0 h 53"/>
                  <a:gd name="T18" fmla="*/ 0 w 263"/>
                  <a:gd name="T19" fmla="*/ 0 h 5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63"/>
                  <a:gd name="T31" fmla="*/ 0 h 53"/>
                  <a:gd name="T32" fmla="*/ 263 w 263"/>
                  <a:gd name="T33" fmla="*/ 53 h 5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63" h="53">
                    <a:moveTo>
                      <a:pt x="0" y="34"/>
                    </a:moveTo>
                    <a:lnTo>
                      <a:pt x="98" y="53"/>
                    </a:lnTo>
                    <a:lnTo>
                      <a:pt x="181" y="43"/>
                    </a:lnTo>
                    <a:lnTo>
                      <a:pt x="247" y="17"/>
                    </a:lnTo>
                    <a:lnTo>
                      <a:pt x="263" y="5"/>
                    </a:lnTo>
                    <a:lnTo>
                      <a:pt x="228" y="0"/>
                    </a:lnTo>
                    <a:lnTo>
                      <a:pt x="164" y="17"/>
                    </a:lnTo>
                    <a:lnTo>
                      <a:pt x="104" y="20"/>
                    </a:lnTo>
                    <a:lnTo>
                      <a:pt x="17" y="17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9" name="Freeform 61"/>
              <p:cNvSpPr>
                <a:spLocks/>
              </p:cNvSpPr>
              <p:nvPr/>
            </p:nvSpPr>
            <p:spPr bwMode="auto">
              <a:xfrm>
                <a:off x="3134" y="2807"/>
                <a:ext cx="70" cy="81"/>
              </a:xfrm>
              <a:custGeom>
                <a:avLst/>
                <a:gdLst>
                  <a:gd name="T0" fmla="*/ 0 w 278"/>
                  <a:gd name="T1" fmla="*/ 0 h 328"/>
                  <a:gd name="T2" fmla="*/ 0 w 278"/>
                  <a:gd name="T3" fmla="*/ 0 h 328"/>
                  <a:gd name="T4" fmla="*/ 0 w 278"/>
                  <a:gd name="T5" fmla="*/ 0 h 328"/>
                  <a:gd name="T6" fmla="*/ 0 w 278"/>
                  <a:gd name="T7" fmla="*/ 0 h 328"/>
                  <a:gd name="T8" fmla="*/ 0 w 278"/>
                  <a:gd name="T9" fmla="*/ 0 h 328"/>
                  <a:gd name="T10" fmla="*/ 0 w 278"/>
                  <a:gd name="T11" fmla="*/ 0 h 328"/>
                  <a:gd name="T12" fmla="*/ 0 w 278"/>
                  <a:gd name="T13" fmla="*/ 0 h 328"/>
                  <a:gd name="T14" fmla="*/ 0 w 278"/>
                  <a:gd name="T15" fmla="*/ 0 h 328"/>
                  <a:gd name="T16" fmla="*/ 0 w 278"/>
                  <a:gd name="T17" fmla="*/ 0 h 328"/>
                  <a:gd name="T18" fmla="*/ 0 w 278"/>
                  <a:gd name="T19" fmla="*/ 0 h 328"/>
                  <a:gd name="T20" fmla="*/ 0 w 278"/>
                  <a:gd name="T21" fmla="*/ 0 h 328"/>
                  <a:gd name="T22" fmla="*/ 0 w 278"/>
                  <a:gd name="T23" fmla="*/ 0 h 328"/>
                  <a:gd name="T24" fmla="*/ 0 w 278"/>
                  <a:gd name="T25" fmla="*/ 0 h 328"/>
                  <a:gd name="T26" fmla="*/ 0 w 278"/>
                  <a:gd name="T27" fmla="*/ 0 h 328"/>
                  <a:gd name="T28" fmla="*/ 0 w 278"/>
                  <a:gd name="T29" fmla="*/ 0 h 328"/>
                  <a:gd name="T30" fmla="*/ 0 w 278"/>
                  <a:gd name="T31" fmla="*/ 0 h 328"/>
                  <a:gd name="T32" fmla="*/ 0 w 278"/>
                  <a:gd name="T33" fmla="*/ 0 h 3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78"/>
                  <a:gd name="T52" fmla="*/ 0 h 328"/>
                  <a:gd name="T53" fmla="*/ 278 w 278"/>
                  <a:gd name="T54" fmla="*/ 328 h 32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78" h="328">
                    <a:moveTo>
                      <a:pt x="174" y="27"/>
                    </a:moveTo>
                    <a:lnTo>
                      <a:pt x="121" y="76"/>
                    </a:lnTo>
                    <a:lnTo>
                      <a:pt x="97" y="140"/>
                    </a:lnTo>
                    <a:lnTo>
                      <a:pt x="97" y="203"/>
                    </a:lnTo>
                    <a:lnTo>
                      <a:pt x="114" y="257"/>
                    </a:lnTo>
                    <a:lnTo>
                      <a:pt x="278" y="301"/>
                    </a:lnTo>
                    <a:lnTo>
                      <a:pt x="141" y="298"/>
                    </a:lnTo>
                    <a:lnTo>
                      <a:pt x="49" y="328"/>
                    </a:lnTo>
                    <a:lnTo>
                      <a:pt x="61" y="290"/>
                    </a:lnTo>
                    <a:lnTo>
                      <a:pt x="25" y="247"/>
                    </a:lnTo>
                    <a:lnTo>
                      <a:pt x="5" y="176"/>
                    </a:lnTo>
                    <a:lnTo>
                      <a:pt x="0" y="102"/>
                    </a:lnTo>
                    <a:lnTo>
                      <a:pt x="15" y="48"/>
                    </a:lnTo>
                    <a:lnTo>
                      <a:pt x="52" y="10"/>
                    </a:lnTo>
                    <a:lnTo>
                      <a:pt x="105" y="0"/>
                    </a:lnTo>
                    <a:lnTo>
                      <a:pt x="147" y="6"/>
                    </a:lnTo>
                    <a:lnTo>
                      <a:pt x="174" y="27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0" name="Freeform 62"/>
              <p:cNvSpPr>
                <a:spLocks/>
              </p:cNvSpPr>
              <p:nvPr/>
            </p:nvSpPr>
            <p:spPr bwMode="auto">
              <a:xfrm>
                <a:off x="3239" y="2848"/>
                <a:ext cx="60" cy="29"/>
              </a:xfrm>
              <a:custGeom>
                <a:avLst/>
                <a:gdLst>
                  <a:gd name="T0" fmla="*/ 0 w 241"/>
                  <a:gd name="T1" fmla="*/ 0 h 117"/>
                  <a:gd name="T2" fmla="*/ 0 w 241"/>
                  <a:gd name="T3" fmla="*/ 0 h 117"/>
                  <a:gd name="T4" fmla="*/ 0 w 241"/>
                  <a:gd name="T5" fmla="*/ 0 h 117"/>
                  <a:gd name="T6" fmla="*/ 0 w 241"/>
                  <a:gd name="T7" fmla="*/ 0 h 117"/>
                  <a:gd name="T8" fmla="*/ 0 w 241"/>
                  <a:gd name="T9" fmla="*/ 0 h 117"/>
                  <a:gd name="T10" fmla="*/ 0 w 241"/>
                  <a:gd name="T11" fmla="*/ 0 h 117"/>
                  <a:gd name="T12" fmla="*/ 0 w 241"/>
                  <a:gd name="T13" fmla="*/ 0 h 11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1"/>
                  <a:gd name="T22" fmla="*/ 0 h 117"/>
                  <a:gd name="T23" fmla="*/ 241 w 241"/>
                  <a:gd name="T24" fmla="*/ 117 h 11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1" h="117">
                    <a:moveTo>
                      <a:pt x="54" y="87"/>
                    </a:moveTo>
                    <a:lnTo>
                      <a:pt x="174" y="24"/>
                    </a:lnTo>
                    <a:lnTo>
                      <a:pt x="241" y="21"/>
                    </a:lnTo>
                    <a:lnTo>
                      <a:pt x="190" y="0"/>
                    </a:lnTo>
                    <a:lnTo>
                      <a:pt x="135" y="21"/>
                    </a:lnTo>
                    <a:lnTo>
                      <a:pt x="0" y="117"/>
                    </a:lnTo>
                    <a:lnTo>
                      <a:pt x="54" y="87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1" name="Freeform 63"/>
              <p:cNvSpPr>
                <a:spLocks/>
              </p:cNvSpPr>
              <p:nvPr/>
            </p:nvSpPr>
            <p:spPr bwMode="auto">
              <a:xfrm>
                <a:off x="3113" y="2898"/>
                <a:ext cx="20" cy="11"/>
              </a:xfrm>
              <a:custGeom>
                <a:avLst/>
                <a:gdLst>
                  <a:gd name="T0" fmla="*/ 0 w 81"/>
                  <a:gd name="T1" fmla="*/ 0 h 45"/>
                  <a:gd name="T2" fmla="*/ 0 w 81"/>
                  <a:gd name="T3" fmla="*/ 0 h 45"/>
                  <a:gd name="T4" fmla="*/ 0 w 81"/>
                  <a:gd name="T5" fmla="*/ 0 h 45"/>
                  <a:gd name="T6" fmla="*/ 0 w 81"/>
                  <a:gd name="T7" fmla="*/ 0 h 45"/>
                  <a:gd name="T8" fmla="*/ 0 w 81"/>
                  <a:gd name="T9" fmla="*/ 0 h 45"/>
                  <a:gd name="T10" fmla="*/ 0 w 81"/>
                  <a:gd name="T11" fmla="*/ 0 h 4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81"/>
                  <a:gd name="T19" fmla="*/ 0 h 45"/>
                  <a:gd name="T20" fmla="*/ 81 w 81"/>
                  <a:gd name="T21" fmla="*/ 45 h 4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81" h="45">
                    <a:moveTo>
                      <a:pt x="0" y="34"/>
                    </a:moveTo>
                    <a:lnTo>
                      <a:pt x="75" y="45"/>
                    </a:lnTo>
                    <a:lnTo>
                      <a:pt x="81" y="24"/>
                    </a:lnTo>
                    <a:lnTo>
                      <a:pt x="37" y="0"/>
                    </a:lnTo>
                    <a:lnTo>
                      <a:pt x="0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2" name="Freeform 64"/>
              <p:cNvSpPr>
                <a:spLocks/>
              </p:cNvSpPr>
              <p:nvPr/>
            </p:nvSpPr>
            <p:spPr bwMode="auto">
              <a:xfrm>
                <a:off x="3321" y="2870"/>
                <a:ext cx="19" cy="21"/>
              </a:xfrm>
              <a:custGeom>
                <a:avLst/>
                <a:gdLst>
                  <a:gd name="T0" fmla="*/ 0 w 76"/>
                  <a:gd name="T1" fmla="*/ 0 h 85"/>
                  <a:gd name="T2" fmla="*/ 0 w 76"/>
                  <a:gd name="T3" fmla="*/ 0 h 85"/>
                  <a:gd name="T4" fmla="*/ 0 w 76"/>
                  <a:gd name="T5" fmla="*/ 0 h 85"/>
                  <a:gd name="T6" fmla="*/ 0 w 76"/>
                  <a:gd name="T7" fmla="*/ 0 h 85"/>
                  <a:gd name="T8" fmla="*/ 0 w 76"/>
                  <a:gd name="T9" fmla="*/ 0 h 85"/>
                  <a:gd name="T10" fmla="*/ 0 w 76"/>
                  <a:gd name="T11" fmla="*/ 0 h 85"/>
                  <a:gd name="T12" fmla="*/ 0 w 76"/>
                  <a:gd name="T13" fmla="*/ 0 h 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"/>
                  <a:gd name="T22" fmla="*/ 0 h 85"/>
                  <a:gd name="T23" fmla="*/ 76 w 76"/>
                  <a:gd name="T24" fmla="*/ 85 h 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" h="85">
                    <a:moveTo>
                      <a:pt x="0" y="85"/>
                    </a:moveTo>
                    <a:lnTo>
                      <a:pt x="15" y="85"/>
                    </a:lnTo>
                    <a:lnTo>
                      <a:pt x="76" y="27"/>
                    </a:lnTo>
                    <a:lnTo>
                      <a:pt x="69" y="0"/>
                    </a:lnTo>
                    <a:lnTo>
                      <a:pt x="42" y="0"/>
                    </a:lnTo>
                    <a:lnTo>
                      <a:pt x="5" y="30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3" name="Freeform 65"/>
              <p:cNvSpPr>
                <a:spLocks/>
              </p:cNvSpPr>
              <p:nvPr/>
            </p:nvSpPr>
            <p:spPr bwMode="auto">
              <a:xfrm>
                <a:off x="3237" y="3029"/>
                <a:ext cx="29" cy="15"/>
              </a:xfrm>
              <a:custGeom>
                <a:avLst/>
                <a:gdLst>
                  <a:gd name="T0" fmla="*/ 0 w 117"/>
                  <a:gd name="T1" fmla="*/ 0 h 63"/>
                  <a:gd name="T2" fmla="*/ 0 w 117"/>
                  <a:gd name="T3" fmla="*/ 0 h 63"/>
                  <a:gd name="T4" fmla="*/ 0 w 117"/>
                  <a:gd name="T5" fmla="*/ 0 h 63"/>
                  <a:gd name="T6" fmla="*/ 0 w 117"/>
                  <a:gd name="T7" fmla="*/ 0 h 63"/>
                  <a:gd name="T8" fmla="*/ 0 w 117"/>
                  <a:gd name="T9" fmla="*/ 0 h 63"/>
                  <a:gd name="T10" fmla="*/ 0 w 117"/>
                  <a:gd name="T11" fmla="*/ 0 h 63"/>
                  <a:gd name="T12" fmla="*/ 0 w 117"/>
                  <a:gd name="T13" fmla="*/ 0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17"/>
                  <a:gd name="T22" fmla="*/ 0 h 63"/>
                  <a:gd name="T23" fmla="*/ 117 w 117"/>
                  <a:gd name="T24" fmla="*/ 63 h 6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17" h="63">
                    <a:moveTo>
                      <a:pt x="21" y="4"/>
                    </a:moveTo>
                    <a:lnTo>
                      <a:pt x="0" y="37"/>
                    </a:lnTo>
                    <a:lnTo>
                      <a:pt x="25" y="63"/>
                    </a:lnTo>
                    <a:lnTo>
                      <a:pt x="108" y="52"/>
                    </a:lnTo>
                    <a:lnTo>
                      <a:pt x="117" y="19"/>
                    </a:lnTo>
                    <a:lnTo>
                      <a:pt x="98" y="0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4" name="Freeform 66"/>
              <p:cNvSpPr>
                <a:spLocks/>
              </p:cNvSpPr>
              <p:nvPr/>
            </p:nvSpPr>
            <p:spPr bwMode="auto">
              <a:xfrm>
                <a:off x="3110" y="3142"/>
                <a:ext cx="33" cy="64"/>
              </a:xfrm>
              <a:custGeom>
                <a:avLst/>
                <a:gdLst>
                  <a:gd name="T0" fmla="*/ 0 w 132"/>
                  <a:gd name="T1" fmla="*/ 0 h 255"/>
                  <a:gd name="T2" fmla="*/ 0 w 132"/>
                  <a:gd name="T3" fmla="*/ 0 h 255"/>
                  <a:gd name="T4" fmla="*/ 0 w 132"/>
                  <a:gd name="T5" fmla="*/ 0 h 255"/>
                  <a:gd name="T6" fmla="*/ 0 w 132"/>
                  <a:gd name="T7" fmla="*/ 0 h 255"/>
                  <a:gd name="T8" fmla="*/ 0 w 132"/>
                  <a:gd name="T9" fmla="*/ 0 h 255"/>
                  <a:gd name="T10" fmla="*/ 0 w 132"/>
                  <a:gd name="T11" fmla="*/ 0 h 255"/>
                  <a:gd name="T12" fmla="*/ 0 w 132"/>
                  <a:gd name="T13" fmla="*/ 0 h 255"/>
                  <a:gd name="T14" fmla="*/ 0 w 132"/>
                  <a:gd name="T15" fmla="*/ 0 h 255"/>
                  <a:gd name="T16" fmla="*/ 0 w 132"/>
                  <a:gd name="T17" fmla="*/ 0 h 255"/>
                  <a:gd name="T18" fmla="*/ 0 w 132"/>
                  <a:gd name="T19" fmla="*/ 0 h 255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32"/>
                  <a:gd name="T31" fmla="*/ 0 h 255"/>
                  <a:gd name="T32" fmla="*/ 132 w 132"/>
                  <a:gd name="T33" fmla="*/ 255 h 255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32" h="255">
                    <a:moveTo>
                      <a:pt x="6" y="31"/>
                    </a:moveTo>
                    <a:lnTo>
                      <a:pt x="39" y="161"/>
                    </a:lnTo>
                    <a:lnTo>
                      <a:pt x="56" y="255"/>
                    </a:lnTo>
                    <a:lnTo>
                      <a:pt x="120" y="255"/>
                    </a:lnTo>
                    <a:lnTo>
                      <a:pt x="132" y="213"/>
                    </a:lnTo>
                    <a:lnTo>
                      <a:pt x="77" y="176"/>
                    </a:lnTo>
                    <a:lnTo>
                      <a:pt x="56" y="112"/>
                    </a:lnTo>
                    <a:lnTo>
                      <a:pt x="60" y="56"/>
                    </a:lnTo>
                    <a:lnTo>
                      <a:pt x="0" y="0"/>
                    </a:lnTo>
                    <a:lnTo>
                      <a:pt x="6" y="3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5" name="Freeform 67"/>
              <p:cNvSpPr>
                <a:spLocks/>
              </p:cNvSpPr>
              <p:nvPr/>
            </p:nvSpPr>
            <p:spPr bwMode="auto">
              <a:xfrm>
                <a:off x="3111" y="3098"/>
                <a:ext cx="51" cy="23"/>
              </a:xfrm>
              <a:custGeom>
                <a:avLst/>
                <a:gdLst>
                  <a:gd name="T0" fmla="*/ 0 w 202"/>
                  <a:gd name="T1" fmla="*/ 0 h 92"/>
                  <a:gd name="T2" fmla="*/ 0 w 202"/>
                  <a:gd name="T3" fmla="*/ 0 h 92"/>
                  <a:gd name="T4" fmla="*/ 0 w 202"/>
                  <a:gd name="T5" fmla="*/ 0 h 92"/>
                  <a:gd name="T6" fmla="*/ 0 w 202"/>
                  <a:gd name="T7" fmla="*/ 0 h 92"/>
                  <a:gd name="T8" fmla="*/ 0 w 202"/>
                  <a:gd name="T9" fmla="*/ 0 h 92"/>
                  <a:gd name="T10" fmla="*/ 0 w 202"/>
                  <a:gd name="T11" fmla="*/ 0 h 92"/>
                  <a:gd name="T12" fmla="*/ 0 w 202"/>
                  <a:gd name="T13" fmla="*/ 0 h 92"/>
                  <a:gd name="T14" fmla="*/ 0 w 202"/>
                  <a:gd name="T15" fmla="*/ 0 h 92"/>
                  <a:gd name="T16" fmla="*/ 0 w 202"/>
                  <a:gd name="T17" fmla="*/ 0 h 92"/>
                  <a:gd name="T18" fmla="*/ 0 w 202"/>
                  <a:gd name="T19" fmla="*/ 0 h 9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02"/>
                  <a:gd name="T31" fmla="*/ 0 h 92"/>
                  <a:gd name="T32" fmla="*/ 202 w 202"/>
                  <a:gd name="T33" fmla="*/ 92 h 9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02" h="92">
                    <a:moveTo>
                      <a:pt x="0" y="82"/>
                    </a:moveTo>
                    <a:lnTo>
                      <a:pt x="10" y="92"/>
                    </a:lnTo>
                    <a:lnTo>
                      <a:pt x="43" y="59"/>
                    </a:lnTo>
                    <a:lnTo>
                      <a:pt x="87" y="74"/>
                    </a:lnTo>
                    <a:lnTo>
                      <a:pt x="107" y="41"/>
                    </a:lnTo>
                    <a:lnTo>
                      <a:pt x="202" y="82"/>
                    </a:lnTo>
                    <a:lnTo>
                      <a:pt x="97" y="0"/>
                    </a:lnTo>
                    <a:lnTo>
                      <a:pt x="77" y="11"/>
                    </a:lnTo>
                    <a:lnTo>
                      <a:pt x="25" y="49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6" name="Freeform 68"/>
              <p:cNvSpPr>
                <a:spLocks/>
              </p:cNvSpPr>
              <p:nvPr/>
            </p:nvSpPr>
            <p:spPr bwMode="auto">
              <a:xfrm>
                <a:off x="3151" y="3173"/>
                <a:ext cx="20" cy="29"/>
              </a:xfrm>
              <a:custGeom>
                <a:avLst/>
                <a:gdLst>
                  <a:gd name="T0" fmla="*/ 0 w 81"/>
                  <a:gd name="T1" fmla="*/ 0 h 112"/>
                  <a:gd name="T2" fmla="*/ 0 w 81"/>
                  <a:gd name="T3" fmla="*/ 0 h 112"/>
                  <a:gd name="T4" fmla="*/ 0 w 81"/>
                  <a:gd name="T5" fmla="*/ 0 h 112"/>
                  <a:gd name="T6" fmla="*/ 0 w 81"/>
                  <a:gd name="T7" fmla="*/ 0 h 112"/>
                  <a:gd name="T8" fmla="*/ 0 w 81"/>
                  <a:gd name="T9" fmla="*/ 0 h 112"/>
                  <a:gd name="T10" fmla="*/ 0 w 81"/>
                  <a:gd name="T11" fmla="*/ 0 h 112"/>
                  <a:gd name="T12" fmla="*/ 0 w 81"/>
                  <a:gd name="T13" fmla="*/ 0 h 112"/>
                  <a:gd name="T14" fmla="*/ 0 w 81"/>
                  <a:gd name="T15" fmla="*/ 0 h 11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81"/>
                  <a:gd name="T25" fmla="*/ 0 h 112"/>
                  <a:gd name="T26" fmla="*/ 81 w 81"/>
                  <a:gd name="T27" fmla="*/ 112 h 11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81" h="112">
                    <a:moveTo>
                      <a:pt x="0" y="34"/>
                    </a:moveTo>
                    <a:lnTo>
                      <a:pt x="31" y="65"/>
                    </a:lnTo>
                    <a:lnTo>
                      <a:pt x="48" y="112"/>
                    </a:lnTo>
                    <a:lnTo>
                      <a:pt x="81" y="70"/>
                    </a:lnTo>
                    <a:lnTo>
                      <a:pt x="75" y="26"/>
                    </a:lnTo>
                    <a:lnTo>
                      <a:pt x="48" y="6"/>
                    </a:lnTo>
                    <a:lnTo>
                      <a:pt x="5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7" name="Freeform 69"/>
              <p:cNvSpPr>
                <a:spLocks/>
              </p:cNvSpPr>
              <p:nvPr/>
            </p:nvSpPr>
            <p:spPr bwMode="auto">
              <a:xfrm>
                <a:off x="3171" y="2905"/>
                <a:ext cx="47" cy="18"/>
              </a:xfrm>
              <a:custGeom>
                <a:avLst/>
                <a:gdLst>
                  <a:gd name="T0" fmla="*/ 0 w 187"/>
                  <a:gd name="T1" fmla="*/ 0 h 72"/>
                  <a:gd name="T2" fmla="*/ 0 w 187"/>
                  <a:gd name="T3" fmla="*/ 0 h 72"/>
                  <a:gd name="T4" fmla="*/ 0 w 187"/>
                  <a:gd name="T5" fmla="*/ 0 h 72"/>
                  <a:gd name="T6" fmla="*/ 0 w 187"/>
                  <a:gd name="T7" fmla="*/ 0 h 72"/>
                  <a:gd name="T8" fmla="*/ 0 w 187"/>
                  <a:gd name="T9" fmla="*/ 0 h 72"/>
                  <a:gd name="T10" fmla="*/ 0 w 187"/>
                  <a:gd name="T11" fmla="*/ 0 h 72"/>
                  <a:gd name="T12" fmla="*/ 0 w 187"/>
                  <a:gd name="T13" fmla="*/ 0 h 72"/>
                  <a:gd name="T14" fmla="*/ 0 w 187"/>
                  <a:gd name="T15" fmla="*/ 0 h 72"/>
                  <a:gd name="T16" fmla="*/ 0 w 187"/>
                  <a:gd name="T17" fmla="*/ 0 h 72"/>
                  <a:gd name="T18" fmla="*/ 0 w 187"/>
                  <a:gd name="T19" fmla="*/ 0 h 7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87"/>
                  <a:gd name="T31" fmla="*/ 0 h 72"/>
                  <a:gd name="T32" fmla="*/ 187 w 187"/>
                  <a:gd name="T33" fmla="*/ 72 h 7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87" h="72">
                    <a:moveTo>
                      <a:pt x="0" y="27"/>
                    </a:moveTo>
                    <a:lnTo>
                      <a:pt x="34" y="63"/>
                    </a:lnTo>
                    <a:lnTo>
                      <a:pt x="67" y="72"/>
                    </a:lnTo>
                    <a:lnTo>
                      <a:pt x="88" y="72"/>
                    </a:lnTo>
                    <a:lnTo>
                      <a:pt x="128" y="72"/>
                    </a:lnTo>
                    <a:lnTo>
                      <a:pt x="187" y="34"/>
                    </a:lnTo>
                    <a:lnTo>
                      <a:pt x="157" y="0"/>
                    </a:lnTo>
                    <a:lnTo>
                      <a:pt x="94" y="7"/>
                    </a:lnTo>
                    <a:lnTo>
                      <a:pt x="34" y="22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8" name="Freeform 70"/>
              <p:cNvSpPr>
                <a:spLocks/>
              </p:cNvSpPr>
              <p:nvPr/>
            </p:nvSpPr>
            <p:spPr bwMode="auto">
              <a:xfrm>
                <a:off x="3255" y="2897"/>
                <a:ext cx="42" cy="16"/>
              </a:xfrm>
              <a:custGeom>
                <a:avLst/>
                <a:gdLst>
                  <a:gd name="T0" fmla="*/ 0 w 168"/>
                  <a:gd name="T1" fmla="*/ 0 h 66"/>
                  <a:gd name="T2" fmla="*/ 0 w 168"/>
                  <a:gd name="T3" fmla="*/ 0 h 66"/>
                  <a:gd name="T4" fmla="*/ 0 w 168"/>
                  <a:gd name="T5" fmla="*/ 0 h 66"/>
                  <a:gd name="T6" fmla="*/ 0 w 168"/>
                  <a:gd name="T7" fmla="*/ 0 h 66"/>
                  <a:gd name="T8" fmla="*/ 0 w 168"/>
                  <a:gd name="T9" fmla="*/ 0 h 66"/>
                  <a:gd name="T10" fmla="*/ 0 w 168"/>
                  <a:gd name="T11" fmla="*/ 0 h 66"/>
                  <a:gd name="T12" fmla="*/ 0 w 168"/>
                  <a:gd name="T13" fmla="*/ 0 h 66"/>
                  <a:gd name="T14" fmla="*/ 0 w 168"/>
                  <a:gd name="T15" fmla="*/ 0 h 66"/>
                  <a:gd name="T16" fmla="*/ 0 w 168"/>
                  <a:gd name="T17" fmla="*/ 0 h 66"/>
                  <a:gd name="T18" fmla="*/ 0 w 168"/>
                  <a:gd name="T19" fmla="*/ 0 h 6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68"/>
                  <a:gd name="T31" fmla="*/ 0 h 66"/>
                  <a:gd name="T32" fmla="*/ 168 w 168"/>
                  <a:gd name="T33" fmla="*/ 66 h 6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68" h="66">
                    <a:moveTo>
                      <a:pt x="0" y="54"/>
                    </a:moveTo>
                    <a:lnTo>
                      <a:pt x="34" y="5"/>
                    </a:lnTo>
                    <a:lnTo>
                      <a:pt x="99" y="0"/>
                    </a:lnTo>
                    <a:lnTo>
                      <a:pt x="168" y="5"/>
                    </a:lnTo>
                    <a:lnTo>
                      <a:pt x="165" y="21"/>
                    </a:lnTo>
                    <a:lnTo>
                      <a:pt x="141" y="44"/>
                    </a:lnTo>
                    <a:lnTo>
                      <a:pt x="87" y="66"/>
                    </a:lnTo>
                    <a:lnTo>
                      <a:pt x="39" y="66"/>
                    </a:lnTo>
                    <a:lnTo>
                      <a:pt x="7" y="66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9" name="Freeform 71"/>
              <p:cNvSpPr>
                <a:spLocks/>
              </p:cNvSpPr>
              <p:nvPr/>
            </p:nvSpPr>
            <p:spPr bwMode="auto">
              <a:xfrm>
                <a:off x="1836" y="2990"/>
                <a:ext cx="104" cy="67"/>
              </a:xfrm>
              <a:custGeom>
                <a:avLst/>
                <a:gdLst>
                  <a:gd name="T0" fmla="*/ 0 w 416"/>
                  <a:gd name="T1" fmla="*/ 0 h 269"/>
                  <a:gd name="T2" fmla="*/ 0 w 416"/>
                  <a:gd name="T3" fmla="*/ 0 h 269"/>
                  <a:gd name="T4" fmla="*/ 0 w 416"/>
                  <a:gd name="T5" fmla="*/ 0 h 269"/>
                  <a:gd name="T6" fmla="*/ 0 w 416"/>
                  <a:gd name="T7" fmla="*/ 0 h 269"/>
                  <a:gd name="T8" fmla="*/ 0 w 416"/>
                  <a:gd name="T9" fmla="*/ 0 h 269"/>
                  <a:gd name="T10" fmla="*/ 0 w 416"/>
                  <a:gd name="T11" fmla="*/ 0 h 269"/>
                  <a:gd name="T12" fmla="*/ 0 w 416"/>
                  <a:gd name="T13" fmla="*/ 0 h 269"/>
                  <a:gd name="T14" fmla="*/ 0 w 416"/>
                  <a:gd name="T15" fmla="*/ 0 h 269"/>
                  <a:gd name="T16" fmla="*/ 0 w 416"/>
                  <a:gd name="T17" fmla="*/ 0 h 269"/>
                  <a:gd name="T18" fmla="*/ 0 w 416"/>
                  <a:gd name="T19" fmla="*/ 0 h 269"/>
                  <a:gd name="T20" fmla="*/ 0 w 416"/>
                  <a:gd name="T21" fmla="*/ 0 h 269"/>
                  <a:gd name="T22" fmla="*/ 0 w 416"/>
                  <a:gd name="T23" fmla="*/ 0 h 269"/>
                  <a:gd name="T24" fmla="*/ 0 w 416"/>
                  <a:gd name="T25" fmla="*/ 0 h 269"/>
                  <a:gd name="T26" fmla="*/ 0 w 416"/>
                  <a:gd name="T27" fmla="*/ 0 h 269"/>
                  <a:gd name="T28" fmla="*/ 0 w 416"/>
                  <a:gd name="T29" fmla="*/ 0 h 269"/>
                  <a:gd name="T30" fmla="*/ 0 w 416"/>
                  <a:gd name="T31" fmla="*/ 0 h 269"/>
                  <a:gd name="T32" fmla="*/ 0 w 416"/>
                  <a:gd name="T33" fmla="*/ 0 h 269"/>
                  <a:gd name="T34" fmla="*/ 0 w 416"/>
                  <a:gd name="T35" fmla="*/ 0 h 269"/>
                  <a:gd name="T36" fmla="*/ 0 w 416"/>
                  <a:gd name="T37" fmla="*/ 0 h 269"/>
                  <a:gd name="T38" fmla="*/ 0 w 416"/>
                  <a:gd name="T39" fmla="*/ 0 h 269"/>
                  <a:gd name="T40" fmla="*/ 0 w 416"/>
                  <a:gd name="T41" fmla="*/ 0 h 269"/>
                  <a:gd name="T42" fmla="*/ 0 w 416"/>
                  <a:gd name="T43" fmla="*/ 0 h 269"/>
                  <a:gd name="T44" fmla="*/ 0 w 416"/>
                  <a:gd name="T45" fmla="*/ 0 h 269"/>
                  <a:gd name="T46" fmla="*/ 0 w 416"/>
                  <a:gd name="T47" fmla="*/ 0 h 269"/>
                  <a:gd name="T48" fmla="*/ 0 w 416"/>
                  <a:gd name="T49" fmla="*/ 0 h 269"/>
                  <a:gd name="T50" fmla="*/ 0 w 416"/>
                  <a:gd name="T51" fmla="*/ 0 h 269"/>
                  <a:gd name="T52" fmla="*/ 0 w 416"/>
                  <a:gd name="T53" fmla="*/ 0 h 269"/>
                  <a:gd name="T54" fmla="*/ 0 w 416"/>
                  <a:gd name="T55" fmla="*/ 0 h 269"/>
                  <a:gd name="T56" fmla="*/ 0 w 416"/>
                  <a:gd name="T57" fmla="*/ 0 h 269"/>
                  <a:gd name="T58" fmla="*/ 0 w 416"/>
                  <a:gd name="T59" fmla="*/ 0 h 269"/>
                  <a:gd name="T60" fmla="*/ 0 w 416"/>
                  <a:gd name="T61" fmla="*/ 0 h 269"/>
                  <a:gd name="T62" fmla="*/ 0 w 416"/>
                  <a:gd name="T63" fmla="*/ 0 h 269"/>
                  <a:gd name="T64" fmla="*/ 0 w 416"/>
                  <a:gd name="T65" fmla="*/ 0 h 26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16"/>
                  <a:gd name="T100" fmla="*/ 0 h 269"/>
                  <a:gd name="T101" fmla="*/ 416 w 416"/>
                  <a:gd name="T102" fmla="*/ 269 h 26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16" h="269">
                    <a:moveTo>
                      <a:pt x="40" y="174"/>
                    </a:moveTo>
                    <a:lnTo>
                      <a:pt x="96" y="133"/>
                    </a:lnTo>
                    <a:lnTo>
                      <a:pt x="124" y="123"/>
                    </a:lnTo>
                    <a:lnTo>
                      <a:pt x="239" y="123"/>
                    </a:lnTo>
                    <a:lnTo>
                      <a:pt x="295" y="127"/>
                    </a:lnTo>
                    <a:lnTo>
                      <a:pt x="147" y="72"/>
                    </a:lnTo>
                    <a:lnTo>
                      <a:pt x="45" y="72"/>
                    </a:lnTo>
                    <a:lnTo>
                      <a:pt x="6" y="63"/>
                    </a:lnTo>
                    <a:lnTo>
                      <a:pt x="0" y="57"/>
                    </a:lnTo>
                    <a:lnTo>
                      <a:pt x="111" y="0"/>
                    </a:lnTo>
                    <a:lnTo>
                      <a:pt x="171" y="10"/>
                    </a:lnTo>
                    <a:lnTo>
                      <a:pt x="239" y="49"/>
                    </a:lnTo>
                    <a:lnTo>
                      <a:pt x="317" y="82"/>
                    </a:lnTo>
                    <a:lnTo>
                      <a:pt x="380" y="99"/>
                    </a:lnTo>
                    <a:lnTo>
                      <a:pt x="416" y="151"/>
                    </a:lnTo>
                    <a:lnTo>
                      <a:pt x="398" y="195"/>
                    </a:lnTo>
                    <a:lnTo>
                      <a:pt x="369" y="195"/>
                    </a:lnTo>
                    <a:lnTo>
                      <a:pt x="329" y="245"/>
                    </a:lnTo>
                    <a:lnTo>
                      <a:pt x="287" y="252"/>
                    </a:lnTo>
                    <a:lnTo>
                      <a:pt x="218" y="269"/>
                    </a:lnTo>
                    <a:lnTo>
                      <a:pt x="278" y="213"/>
                    </a:lnTo>
                    <a:lnTo>
                      <a:pt x="305" y="180"/>
                    </a:lnTo>
                    <a:lnTo>
                      <a:pt x="305" y="166"/>
                    </a:lnTo>
                    <a:lnTo>
                      <a:pt x="278" y="159"/>
                    </a:lnTo>
                    <a:lnTo>
                      <a:pt x="231" y="146"/>
                    </a:lnTo>
                    <a:lnTo>
                      <a:pt x="218" y="180"/>
                    </a:lnTo>
                    <a:lnTo>
                      <a:pt x="215" y="156"/>
                    </a:lnTo>
                    <a:lnTo>
                      <a:pt x="195" y="156"/>
                    </a:lnTo>
                    <a:lnTo>
                      <a:pt x="192" y="171"/>
                    </a:lnTo>
                    <a:lnTo>
                      <a:pt x="211" y="186"/>
                    </a:lnTo>
                    <a:lnTo>
                      <a:pt x="204" y="203"/>
                    </a:lnTo>
                    <a:lnTo>
                      <a:pt x="63" y="186"/>
                    </a:lnTo>
                    <a:lnTo>
                      <a:pt x="40" y="17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0" name="Freeform 72"/>
              <p:cNvSpPr>
                <a:spLocks/>
              </p:cNvSpPr>
              <p:nvPr/>
            </p:nvSpPr>
            <p:spPr bwMode="auto">
              <a:xfrm>
                <a:off x="1855" y="3043"/>
                <a:ext cx="43" cy="10"/>
              </a:xfrm>
              <a:custGeom>
                <a:avLst/>
                <a:gdLst>
                  <a:gd name="T0" fmla="*/ 0 w 171"/>
                  <a:gd name="T1" fmla="*/ 0 h 39"/>
                  <a:gd name="T2" fmla="*/ 0 w 171"/>
                  <a:gd name="T3" fmla="*/ 0 h 39"/>
                  <a:gd name="T4" fmla="*/ 0 w 171"/>
                  <a:gd name="T5" fmla="*/ 0 h 39"/>
                  <a:gd name="T6" fmla="*/ 0 w 171"/>
                  <a:gd name="T7" fmla="*/ 0 h 39"/>
                  <a:gd name="T8" fmla="*/ 0 w 171"/>
                  <a:gd name="T9" fmla="*/ 0 h 39"/>
                  <a:gd name="T10" fmla="*/ 0 w 171"/>
                  <a:gd name="T11" fmla="*/ 0 h 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1"/>
                  <a:gd name="T19" fmla="*/ 0 h 39"/>
                  <a:gd name="T20" fmla="*/ 171 w 171"/>
                  <a:gd name="T21" fmla="*/ 39 h 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1" h="39">
                    <a:moveTo>
                      <a:pt x="0" y="0"/>
                    </a:moveTo>
                    <a:lnTo>
                      <a:pt x="30" y="26"/>
                    </a:lnTo>
                    <a:lnTo>
                      <a:pt x="106" y="39"/>
                    </a:lnTo>
                    <a:lnTo>
                      <a:pt x="171" y="3"/>
                    </a:lnTo>
                    <a:lnTo>
                      <a:pt x="101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1" name="Freeform 73"/>
              <p:cNvSpPr>
                <a:spLocks/>
              </p:cNvSpPr>
              <p:nvPr/>
            </p:nvSpPr>
            <p:spPr bwMode="auto">
              <a:xfrm>
                <a:off x="1898" y="3025"/>
                <a:ext cx="12" cy="19"/>
              </a:xfrm>
              <a:custGeom>
                <a:avLst/>
                <a:gdLst>
                  <a:gd name="T0" fmla="*/ 0 w 49"/>
                  <a:gd name="T1" fmla="*/ 0 h 75"/>
                  <a:gd name="T2" fmla="*/ 0 w 49"/>
                  <a:gd name="T3" fmla="*/ 0 h 75"/>
                  <a:gd name="T4" fmla="*/ 0 w 49"/>
                  <a:gd name="T5" fmla="*/ 0 h 75"/>
                  <a:gd name="T6" fmla="*/ 0 w 49"/>
                  <a:gd name="T7" fmla="*/ 0 h 75"/>
                  <a:gd name="T8" fmla="*/ 0 w 49"/>
                  <a:gd name="T9" fmla="*/ 0 h 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75"/>
                  <a:gd name="T17" fmla="*/ 49 w 49"/>
                  <a:gd name="T18" fmla="*/ 75 h 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75">
                    <a:moveTo>
                      <a:pt x="0" y="0"/>
                    </a:moveTo>
                    <a:lnTo>
                      <a:pt x="41" y="75"/>
                    </a:lnTo>
                    <a:lnTo>
                      <a:pt x="49" y="62"/>
                    </a:lnTo>
                    <a:lnTo>
                      <a:pt x="26" y="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2" name="Freeform 74"/>
              <p:cNvSpPr>
                <a:spLocks/>
              </p:cNvSpPr>
              <p:nvPr/>
            </p:nvSpPr>
            <p:spPr bwMode="auto">
              <a:xfrm>
                <a:off x="1949" y="3024"/>
                <a:ext cx="78" cy="98"/>
              </a:xfrm>
              <a:custGeom>
                <a:avLst/>
                <a:gdLst>
                  <a:gd name="T0" fmla="*/ 0 w 310"/>
                  <a:gd name="T1" fmla="*/ 0 h 393"/>
                  <a:gd name="T2" fmla="*/ 0 w 310"/>
                  <a:gd name="T3" fmla="*/ 0 h 393"/>
                  <a:gd name="T4" fmla="*/ 0 w 310"/>
                  <a:gd name="T5" fmla="*/ 0 h 393"/>
                  <a:gd name="T6" fmla="*/ 0 w 310"/>
                  <a:gd name="T7" fmla="*/ 0 h 393"/>
                  <a:gd name="T8" fmla="*/ 0 w 310"/>
                  <a:gd name="T9" fmla="*/ 0 h 393"/>
                  <a:gd name="T10" fmla="*/ 0 w 310"/>
                  <a:gd name="T11" fmla="*/ 0 h 393"/>
                  <a:gd name="T12" fmla="*/ 0 w 310"/>
                  <a:gd name="T13" fmla="*/ 0 h 393"/>
                  <a:gd name="T14" fmla="*/ 0 w 310"/>
                  <a:gd name="T15" fmla="*/ 0 h 393"/>
                  <a:gd name="T16" fmla="*/ 0 w 310"/>
                  <a:gd name="T17" fmla="*/ 0 h 393"/>
                  <a:gd name="T18" fmla="*/ 0 w 310"/>
                  <a:gd name="T19" fmla="*/ 0 h 393"/>
                  <a:gd name="T20" fmla="*/ 0 w 310"/>
                  <a:gd name="T21" fmla="*/ 0 h 393"/>
                  <a:gd name="T22" fmla="*/ 0 w 310"/>
                  <a:gd name="T23" fmla="*/ 0 h 393"/>
                  <a:gd name="T24" fmla="*/ 0 w 310"/>
                  <a:gd name="T25" fmla="*/ 0 h 393"/>
                  <a:gd name="T26" fmla="*/ 0 w 310"/>
                  <a:gd name="T27" fmla="*/ 0 h 393"/>
                  <a:gd name="T28" fmla="*/ 0 w 310"/>
                  <a:gd name="T29" fmla="*/ 0 h 393"/>
                  <a:gd name="T30" fmla="*/ 0 w 310"/>
                  <a:gd name="T31" fmla="*/ 0 h 393"/>
                  <a:gd name="T32" fmla="*/ 0 w 310"/>
                  <a:gd name="T33" fmla="*/ 0 h 393"/>
                  <a:gd name="T34" fmla="*/ 0 w 310"/>
                  <a:gd name="T35" fmla="*/ 0 h 393"/>
                  <a:gd name="T36" fmla="*/ 0 w 310"/>
                  <a:gd name="T37" fmla="*/ 0 h 393"/>
                  <a:gd name="T38" fmla="*/ 0 w 310"/>
                  <a:gd name="T39" fmla="*/ 0 h 393"/>
                  <a:gd name="T40" fmla="*/ 0 w 310"/>
                  <a:gd name="T41" fmla="*/ 0 h 393"/>
                  <a:gd name="T42" fmla="*/ 0 w 310"/>
                  <a:gd name="T43" fmla="*/ 0 h 393"/>
                  <a:gd name="T44" fmla="*/ 0 w 310"/>
                  <a:gd name="T45" fmla="*/ 0 h 393"/>
                  <a:gd name="T46" fmla="*/ 0 w 310"/>
                  <a:gd name="T47" fmla="*/ 0 h 393"/>
                  <a:gd name="T48" fmla="*/ 0 w 310"/>
                  <a:gd name="T49" fmla="*/ 0 h 393"/>
                  <a:gd name="T50" fmla="*/ 0 w 310"/>
                  <a:gd name="T51" fmla="*/ 0 h 393"/>
                  <a:gd name="T52" fmla="*/ 0 w 310"/>
                  <a:gd name="T53" fmla="*/ 0 h 393"/>
                  <a:gd name="T54" fmla="*/ 0 w 310"/>
                  <a:gd name="T55" fmla="*/ 0 h 393"/>
                  <a:gd name="T56" fmla="*/ 0 w 310"/>
                  <a:gd name="T57" fmla="*/ 0 h 39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10"/>
                  <a:gd name="T88" fmla="*/ 0 h 393"/>
                  <a:gd name="T89" fmla="*/ 310 w 310"/>
                  <a:gd name="T90" fmla="*/ 393 h 39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10" h="393">
                    <a:moveTo>
                      <a:pt x="0" y="8"/>
                    </a:moveTo>
                    <a:lnTo>
                      <a:pt x="0" y="48"/>
                    </a:lnTo>
                    <a:lnTo>
                      <a:pt x="21" y="75"/>
                    </a:lnTo>
                    <a:lnTo>
                      <a:pt x="9" y="296"/>
                    </a:lnTo>
                    <a:lnTo>
                      <a:pt x="26" y="393"/>
                    </a:lnTo>
                    <a:lnTo>
                      <a:pt x="21" y="290"/>
                    </a:lnTo>
                    <a:lnTo>
                      <a:pt x="30" y="163"/>
                    </a:lnTo>
                    <a:lnTo>
                      <a:pt x="111" y="220"/>
                    </a:lnTo>
                    <a:lnTo>
                      <a:pt x="80" y="154"/>
                    </a:lnTo>
                    <a:lnTo>
                      <a:pt x="150" y="179"/>
                    </a:lnTo>
                    <a:lnTo>
                      <a:pt x="209" y="169"/>
                    </a:lnTo>
                    <a:lnTo>
                      <a:pt x="155" y="154"/>
                    </a:lnTo>
                    <a:lnTo>
                      <a:pt x="155" y="135"/>
                    </a:lnTo>
                    <a:lnTo>
                      <a:pt x="178" y="122"/>
                    </a:lnTo>
                    <a:lnTo>
                      <a:pt x="224" y="159"/>
                    </a:lnTo>
                    <a:lnTo>
                      <a:pt x="250" y="144"/>
                    </a:lnTo>
                    <a:lnTo>
                      <a:pt x="191" y="87"/>
                    </a:lnTo>
                    <a:lnTo>
                      <a:pt x="155" y="65"/>
                    </a:lnTo>
                    <a:lnTo>
                      <a:pt x="155" y="50"/>
                    </a:lnTo>
                    <a:lnTo>
                      <a:pt x="245" y="69"/>
                    </a:lnTo>
                    <a:lnTo>
                      <a:pt x="272" y="101"/>
                    </a:lnTo>
                    <a:lnTo>
                      <a:pt x="263" y="125"/>
                    </a:lnTo>
                    <a:lnTo>
                      <a:pt x="310" y="107"/>
                    </a:lnTo>
                    <a:lnTo>
                      <a:pt x="310" y="42"/>
                    </a:lnTo>
                    <a:lnTo>
                      <a:pt x="278" y="13"/>
                    </a:lnTo>
                    <a:lnTo>
                      <a:pt x="206" y="13"/>
                    </a:lnTo>
                    <a:lnTo>
                      <a:pt x="60" y="0"/>
                    </a:lnTo>
                    <a:lnTo>
                      <a:pt x="26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3" name="Freeform 75"/>
              <p:cNvSpPr>
                <a:spLocks/>
              </p:cNvSpPr>
              <p:nvPr/>
            </p:nvSpPr>
            <p:spPr bwMode="auto">
              <a:xfrm>
                <a:off x="1946" y="3129"/>
                <a:ext cx="8" cy="12"/>
              </a:xfrm>
              <a:custGeom>
                <a:avLst/>
                <a:gdLst>
                  <a:gd name="T0" fmla="*/ 0 w 33"/>
                  <a:gd name="T1" fmla="*/ 0 h 47"/>
                  <a:gd name="T2" fmla="*/ 0 w 33"/>
                  <a:gd name="T3" fmla="*/ 0 h 47"/>
                  <a:gd name="T4" fmla="*/ 0 w 33"/>
                  <a:gd name="T5" fmla="*/ 0 h 47"/>
                  <a:gd name="T6" fmla="*/ 0 w 33"/>
                  <a:gd name="T7" fmla="*/ 0 h 47"/>
                  <a:gd name="T8" fmla="*/ 0 w 33"/>
                  <a:gd name="T9" fmla="*/ 0 h 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3"/>
                  <a:gd name="T16" fmla="*/ 0 h 47"/>
                  <a:gd name="T17" fmla="*/ 33 w 33"/>
                  <a:gd name="T18" fmla="*/ 47 h 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3" h="47">
                    <a:moveTo>
                      <a:pt x="0" y="35"/>
                    </a:moveTo>
                    <a:lnTo>
                      <a:pt x="21" y="47"/>
                    </a:lnTo>
                    <a:lnTo>
                      <a:pt x="33" y="36"/>
                    </a:lnTo>
                    <a:lnTo>
                      <a:pt x="27" y="0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4" name="Freeform 76"/>
              <p:cNvSpPr>
                <a:spLocks/>
              </p:cNvSpPr>
              <p:nvPr/>
            </p:nvSpPr>
            <p:spPr bwMode="auto">
              <a:xfrm>
                <a:off x="1843" y="3117"/>
                <a:ext cx="124" cy="66"/>
              </a:xfrm>
              <a:custGeom>
                <a:avLst/>
                <a:gdLst>
                  <a:gd name="T0" fmla="*/ 0 w 495"/>
                  <a:gd name="T1" fmla="*/ 0 h 264"/>
                  <a:gd name="T2" fmla="*/ 0 w 495"/>
                  <a:gd name="T3" fmla="*/ 0 h 264"/>
                  <a:gd name="T4" fmla="*/ 0 w 495"/>
                  <a:gd name="T5" fmla="*/ 0 h 264"/>
                  <a:gd name="T6" fmla="*/ 0 w 495"/>
                  <a:gd name="T7" fmla="*/ 0 h 264"/>
                  <a:gd name="T8" fmla="*/ 0 w 495"/>
                  <a:gd name="T9" fmla="*/ 0 h 264"/>
                  <a:gd name="T10" fmla="*/ 0 w 495"/>
                  <a:gd name="T11" fmla="*/ 0 h 264"/>
                  <a:gd name="T12" fmla="*/ 0 w 495"/>
                  <a:gd name="T13" fmla="*/ 0 h 264"/>
                  <a:gd name="T14" fmla="*/ 0 w 495"/>
                  <a:gd name="T15" fmla="*/ 0 h 264"/>
                  <a:gd name="T16" fmla="*/ 0 w 495"/>
                  <a:gd name="T17" fmla="*/ 0 h 264"/>
                  <a:gd name="T18" fmla="*/ 0 w 495"/>
                  <a:gd name="T19" fmla="*/ 0 h 264"/>
                  <a:gd name="T20" fmla="*/ 0 w 495"/>
                  <a:gd name="T21" fmla="*/ 0 h 264"/>
                  <a:gd name="T22" fmla="*/ 0 w 495"/>
                  <a:gd name="T23" fmla="*/ 0 h 264"/>
                  <a:gd name="T24" fmla="*/ 0 w 495"/>
                  <a:gd name="T25" fmla="*/ 0 h 264"/>
                  <a:gd name="T26" fmla="*/ 0 w 495"/>
                  <a:gd name="T27" fmla="*/ 0 h 264"/>
                  <a:gd name="T28" fmla="*/ 0 w 495"/>
                  <a:gd name="T29" fmla="*/ 0 h 264"/>
                  <a:gd name="T30" fmla="*/ 0 w 495"/>
                  <a:gd name="T31" fmla="*/ 0 h 264"/>
                  <a:gd name="T32" fmla="*/ 0 w 495"/>
                  <a:gd name="T33" fmla="*/ 0 h 264"/>
                  <a:gd name="T34" fmla="*/ 0 w 495"/>
                  <a:gd name="T35" fmla="*/ 0 h 264"/>
                  <a:gd name="T36" fmla="*/ 0 w 495"/>
                  <a:gd name="T37" fmla="*/ 0 h 264"/>
                  <a:gd name="T38" fmla="*/ 0 w 495"/>
                  <a:gd name="T39" fmla="*/ 0 h 264"/>
                  <a:gd name="T40" fmla="*/ 0 w 495"/>
                  <a:gd name="T41" fmla="*/ 0 h 264"/>
                  <a:gd name="T42" fmla="*/ 0 w 495"/>
                  <a:gd name="T43" fmla="*/ 0 h 26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95"/>
                  <a:gd name="T67" fmla="*/ 0 h 264"/>
                  <a:gd name="T68" fmla="*/ 495 w 495"/>
                  <a:gd name="T69" fmla="*/ 264 h 26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95" h="264">
                    <a:moveTo>
                      <a:pt x="388" y="87"/>
                    </a:moveTo>
                    <a:lnTo>
                      <a:pt x="356" y="88"/>
                    </a:lnTo>
                    <a:lnTo>
                      <a:pt x="286" y="22"/>
                    </a:lnTo>
                    <a:lnTo>
                      <a:pt x="236" y="0"/>
                    </a:lnTo>
                    <a:lnTo>
                      <a:pt x="167" y="24"/>
                    </a:lnTo>
                    <a:lnTo>
                      <a:pt x="167" y="43"/>
                    </a:lnTo>
                    <a:lnTo>
                      <a:pt x="197" y="48"/>
                    </a:lnTo>
                    <a:lnTo>
                      <a:pt x="90" y="81"/>
                    </a:lnTo>
                    <a:lnTo>
                      <a:pt x="0" y="137"/>
                    </a:lnTo>
                    <a:lnTo>
                      <a:pt x="17" y="171"/>
                    </a:lnTo>
                    <a:lnTo>
                      <a:pt x="72" y="168"/>
                    </a:lnTo>
                    <a:lnTo>
                      <a:pt x="119" y="180"/>
                    </a:lnTo>
                    <a:lnTo>
                      <a:pt x="183" y="147"/>
                    </a:lnTo>
                    <a:lnTo>
                      <a:pt x="272" y="161"/>
                    </a:lnTo>
                    <a:lnTo>
                      <a:pt x="352" y="153"/>
                    </a:lnTo>
                    <a:lnTo>
                      <a:pt x="398" y="195"/>
                    </a:lnTo>
                    <a:lnTo>
                      <a:pt x="433" y="213"/>
                    </a:lnTo>
                    <a:lnTo>
                      <a:pt x="474" y="264"/>
                    </a:lnTo>
                    <a:lnTo>
                      <a:pt x="495" y="254"/>
                    </a:lnTo>
                    <a:lnTo>
                      <a:pt x="490" y="171"/>
                    </a:lnTo>
                    <a:lnTo>
                      <a:pt x="433" y="81"/>
                    </a:lnTo>
                    <a:lnTo>
                      <a:pt x="388" y="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5" name="Freeform 77"/>
              <p:cNvSpPr>
                <a:spLocks/>
              </p:cNvSpPr>
              <p:nvPr/>
            </p:nvSpPr>
            <p:spPr bwMode="auto">
              <a:xfrm>
                <a:off x="1911" y="3086"/>
                <a:ext cx="14" cy="17"/>
              </a:xfrm>
              <a:custGeom>
                <a:avLst/>
                <a:gdLst>
                  <a:gd name="T0" fmla="*/ 0 w 56"/>
                  <a:gd name="T1" fmla="*/ 0 h 65"/>
                  <a:gd name="T2" fmla="*/ 0 w 56"/>
                  <a:gd name="T3" fmla="*/ 0 h 65"/>
                  <a:gd name="T4" fmla="*/ 0 w 56"/>
                  <a:gd name="T5" fmla="*/ 0 h 65"/>
                  <a:gd name="T6" fmla="*/ 0 w 56"/>
                  <a:gd name="T7" fmla="*/ 0 h 65"/>
                  <a:gd name="T8" fmla="*/ 0 w 56"/>
                  <a:gd name="T9" fmla="*/ 0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65"/>
                  <a:gd name="T17" fmla="*/ 56 w 56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65">
                    <a:moveTo>
                      <a:pt x="0" y="42"/>
                    </a:moveTo>
                    <a:lnTo>
                      <a:pt x="29" y="65"/>
                    </a:lnTo>
                    <a:lnTo>
                      <a:pt x="56" y="18"/>
                    </a:lnTo>
                    <a:lnTo>
                      <a:pt x="46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6" name="Freeform 78"/>
              <p:cNvSpPr>
                <a:spLocks/>
              </p:cNvSpPr>
              <p:nvPr/>
            </p:nvSpPr>
            <p:spPr bwMode="auto">
              <a:xfrm>
                <a:off x="1885" y="3169"/>
                <a:ext cx="57" cy="24"/>
              </a:xfrm>
              <a:custGeom>
                <a:avLst/>
                <a:gdLst>
                  <a:gd name="T0" fmla="*/ 0 w 231"/>
                  <a:gd name="T1" fmla="*/ 0 h 99"/>
                  <a:gd name="T2" fmla="*/ 0 w 231"/>
                  <a:gd name="T3" fmla="*/ 0 h 99"/>
                  <a:gd name="T4" fmla="*/ 0 w 231"/>
                  <a:gd name="T5" fmla="*/ 0 h 99"/>
                  <a:gd name="T6" fmla="*/ 0 w 231"/>
                  <a:gd name="T7" fmla="*/ 0 h 99"/>
                  <a:gd name="T8" fmla="*/ 0 w 231"/>
                  <a:gd name="T9" fmla="*/ 0 h 99"/>
                  <a:gd name="T10" fmla="*/ 0 w 231"/>
                  <a:gd name="T11" fmla="*/ 0 h 99"/>
                  <a:gd name="T12" fmla="*/ 0 w 231"/>
                  <a:gd name="T13" fmla="*/ 0 h 9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1"/>
                  <a:gd name="T22" fmla="*/ 0 h 99"/>
                  <a:gd name="T23" fmla="*/ 231 w 231"/>
                  <a:gd name="T24" fmla="*/ 99 h 9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1" h="99">
                    <a:moveTo>
                      <a:pt x="0" y="20"/>
                    </a:moveTo>
                    <a:lnTo>
                      <a:pt x="36" y="0"/>
                    </a:lnTo>
                    <a:lnTo>
                      <a:pt x="231" y="31"/>
                    </a:lnTo>
                    <a:lnTo>
                      <a:pt x="212" y="99"/>
                    </a:lnTo>
                    <a:lnTo>
                      <a:pt x="174" y="75"/>
                    </a:lnTo>
                    <a:lnTo>
                      <a:pt x="23" y="75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7" name="Freeform 79"/>
              <p:cNvSpPr>
                <a:spLocks/>
              </p:cNvSpPr>
              <p:nvPr/>
            </p:nvSpPr>
            <p:spPr bwMode="auto">
              <a:xfrm>
                <a:off x="1791" y="2830"/>
                <a:ext cx="243" cy="130"/>
              </a:xfrm>
              <a:custGeom>
                <a:avLst/>
                <a:gdLst>
                  <a:gd name="T0" fmla="*/ 0 w 975"/>
                  <a:gd name="T1" fmla="*/ 0 h 519"/>
                  <a:gd name="T2" fmla="*/ 0 w 975"/>
                  <a:gd name="T3" fmla="*/ 0 h 519"/>
                  <a:gd name="T4" fmla="*/ 0 w 975"/>
                  <a:gd name="T5" fmla="*/ 0 h 519"/>
                  <a:gd name="T6" fmla="*/ 0 w 975"/>
                  <a:gd name="T7" fmla="*/ 0 h 519"/>
                  <a:gd name="T8" fmla="*/ 0 w 975"/>
                  <a:gd name="T9" fmla="*/ 0 h 519"/>
                  <a:gd name="T10" fmla="*/ 0 w 975"/>
                  <a:gd name="T11" fmla="*/ 0 h 519"/>
                  <a:gd name="T12" fmla="*/ 0 w 975"/>
                  <a:gd name="T13" fmla="*/ 0 h 519"/>
                  <a:gd name="T14" fmla="*/ 0 w 975"/>
                  <a:gd name="T15" fmla="*/ 0 h 519"/>
                  <a:gd name="T16" fmla="*/ 0 w 975"/>
                  <a:gd name="T17" fmla="*/ 0 h 519"/>
                  <a:gd name="T18" fmla="*/ 0 w 975"/>
                  <a:gd name="T19" fmla="*/ 0 h 519"/>
                  <a:gd name="T20" fmla="*/ 0 w 975"/>
                  <a:gd name="T21" fmla="*/ 0 h 519"/>
                  <a:gd name="T22" fmla="*/ 0 w 975"/>
                  <a:gd name="T23" fmla="*/ 0 h 519"/>
                  <a:gd name="T24" fmla="*/ 0 w 975"/>
                  <a:gd name="T25" fmla="*/ 0 h 519"/>
                  <a:gd name="T26" fmla="*/ 0 w 975"/>
                  <a:gd name="T27" fmla="*/ 0 h 519"/>
                  <a:gd name="T28" fmla="*/ 0 w 975"/>
                  <a:gd name="T29" fmla="*/ 0 h 519"/>
                  <a:gd name="T30" fmla="*/ 0 w 975"/>
                  <a:gd name="T31" fmla="*/ 0 h 519"/>
                  <a:gd name="T32" fmla="*/ 0 w 975"/>
                  <a:gd name="T33" fmla="*/ 0 h 519"/>
                  <a:gd name="T34" fmla="*/ 0 w 975"/>
                  <a:gd name="T35" fmla="*/ 0 h 519"/>
                  <a:gd name="T36" fmla="*/ 0 w 975"/>
                  <a:gd name="T37" fmla="*/ 0 h 519"/>
                  <a:gd name="T38" fmla="*/ 0 w 975"/>
                  <a:gd name="T39" fmla="*/ 0 h 519"/>
                  <a:gd name="T40" fmla="*/ 0 w 975"/>
                  <a:gd name="T41" fmla="*/ 0 h 519"/>
                  <a:gd name="T42" fmla="*/ 0 w 975"/>
                  <a:gd name="T43" fmla="*/ 0 h 519"/>
                  <a:gd name="T44" fmla="*/ 0 w 975"/>
                  <a:gd name="T45" fmla="*/ 0 h 519"/>
                  <a:gd name="T46" fmla="*/ 0 w 975"/>
                  <a:gd name="T47" fmla="*/ 0 h 519"/>
                  <a:gd name="T48" fmla="*/ 0 w 975"/>
                  <a:gd name="T49" fmla="*/ 0 h 519"/>
                  <a:gd name="T50" fmla="*/ 0 w 975"/>
                  <a:gd name="T51" fmla="*/ 0 h 519"/>
                  <a:gd name="T52" fmla="*/ 0 w 975"/>
                  <a:gd name="T53" fmla="*/ 0 h 519"/>
                  <a:gd name="T54" fmla="*/ 0 w 975"/>
                  <a:gd name="T55" fmla="*/ 0 h 519"/>
                  <a:gd name="T56" fmla="*/ 0 w 975"/>
                  <a:gd name="T57" fmla="*/ 0 h 519"/>
                  <a:gd name="T58" fmla="*/ 0 w 975"/>
                  <a:gd name="T59" fmla="*/ 0 h 519"/>
                  <a:gd name="T60" fmla="*/ 0 w 975"/>
                  <a:gd name="T61" fmla="*/ 0 h 519"/>
                  <a:gd name="T62" fmla="*/ 0 w 975"/>
                  <a:gd name="T63" fmla="*/ 0 h 519"/>
                  <a:gd name="T64" fmla="*/ 0 w 975"/>
                  <a:gd name="T65" fmla="*/ 0 h 519"/>
                  <a:gd name="T66" fmla="*/ 0 w 975"/>
                  <a:gd name="T67" fmla="*/ 0 h 519"/>
                  <a:gd name="T68" fmla="*/ 0 w 975"/>
                  <a:gd name="T69" fmla="*/ 0 h 519"/>
                  <a:gd name="T70" fmla="*/ 0 w 975"/>
                  <a:gd name="T71" fmla="*/ 0 h 519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975"/>
                  <a:gd name="T109" fmla="*/ 0 h 519"/>
                  <a:gd name="T110" fmla="*/ 975 w 975"/>
                  <a:gd name="T111" fmla="*/ 519 h 519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975" h="519">
                    <a:moveTo>
                      <a:pt x="714" y="129"/>
                    </a:moveTo>
                    <a:lnTo>
                      <a:pt x="793" y="120"/>
                    </a:lnTo>
                    <a:lnTo>
                      <a:pt x="793" y="104"/>
                    </a:lnTo>
                    <a:lnTo>
                      <a:pt x="741" y="71"/>
                    </a:lnTo>
                    <a:lnTo>
                      <a:pt x="637" y="32"/>
                    </a:lnTo>
                    <a:lnTo>
                      <a:pt x="558" y="18"/>
                    </a:lnTo>
                    <a:lnTo>
                      <a:pt x="329" y="5"/>
                    </a:lnTo>
                    <a:lnTo>
                      <a:pt x="499" y="0"/>
                    </a:lnTo>
                    <a:lnTo>
                      <a:pt x="664" y="13"/>
                    </a:lnTo>
                    <a:lnTo>
                      <a:pt x="793" y="56"/>
                    </a:lnTo>
                    <a:lnTo>
                      <a:pt x="884" y="117"/>
                    </a:lnTo>
                    <a:lnTo>
                      <a:pt x="954" y="191"/>
                    </a:lnTo>
                    <a:lnTo>
                      <a:pt x="975" y="248"/>
                    </a:lnTo>
                    <a:lnTo>
                      <a:pt x="975" y="295"/>
                    </a:lnTo>
                    <a:lnTo>
                      <a:pt x="930" y="342"/>
                    </a:lnTo>
                    <a:lnTo>
                      <a:pt x="843" y="404"/>
                    </a:lnTo>
                    <a:lnTo>
                      <a:pt x="721" y="441"/>
                    </a:lnTo>
                    <a:lnTo>
                      <a:pt x="558" y="481"/>
                    </a:lnTo>
                    <a:lnTo>
                      <a:pt x="240" y="507"/>
                    </a:lnTo>
                    <a:lnTo>
                      <a:pt x="0" y="519"/>
                    </a:lnTo>
                    <a:lnTo>
                      <a:pt x="538" y="384"/>
                    </a:lnTo>
                    <a:lnTo>
                      <a:pt x="660" y="342"/>
                    </a:lnTo>
                    <a:lnTo>
                      <a:pt x="727" y="310"/>
                    </a:lnTo>
                    <a:lnTo>
                      <a:pt x="745" y="295"/>
                    </a:lnTo>
                    <a:lnTo>
                      <a:pt x="741" y="285"/>
                    </a:lnTo>
                    <a:lnTo>
                      <a:pt x="700" y="280"/>
                    </a:lnTo>
                    <a:lnTo>
                      <a:pt x="822" y="248"/>
                    </a:lnTo>
                    <a:lnTo>
                      <a:pt x="830" y="232"/>
                    </a:lnTo>
                    <a:lnTo>
                      <a:pt x="884" y="233"/>
                    </a:lnTo>
                    <a:lnTo>
                      <a:pt x="887" y="217"/>
                    </a:lnTo>
                    <a:lnTo>
                      <a:pt x="869" y="206"/>
                    </a:lnTo>
                    <a:lnTo>
                      <a:pt x="778" y="185"/>
                    </a:lnTo>
                    <a:lnTo>
                      <a:pt x="858" y="185"/>
                    </a:lnTo>
                    <a:lnTo>
                      <a:pt x="858" y="164"/>
                    </a:lnTo>
                    <a:lnTo>
                      <a:pt x="798" y="144"/>
                    </a:lnTo>
                    <a:lnTo>
                      <a:pt x="714" y="1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8" name="Freeform 80"/>
              <p:cNvSpPr>
                <a:spLocks/>
              </p:cNvSpPr>
              <p:nvPr/>
            </p:nvSpPr>
            <p:spPr bwMode="auto">
              <a:xfrm>
                <a:off x="1703" y="2830"/>
                <a:ext cx="268" cy="259"/>
              </a:xfrm>
              <a:custGeom>
                <a:avLst/>
                <a:gdLst>
                  <a:gd name="T0" fmla="*/ 0 w 1071"/>
                  <a:gd name="T1" fmla="*/ 0 h 1032"/>
                  <a:gd name="T2" fmla="*/ 0 w 1071"/>
                  <a:gd name="T3" fmla="*/ 0 h 1032"/>
                  <a:gd name="T4" fmla="*/ 0 w 1071"/>
                  <a:gd name="T5" fmla="*/ 0 h 1032"/>
                  <a:gd name="T6" fmla="*/ 0 w 1071"/>
                  <a:gd name="T7" fmla="*/ 0 h 1032"/>
                  <a:gd name="T8" fmla="*/ 0 w 1071"/>
                  <a:gd name="T9" fmla="*/ 0 h 1032"/>
                  <a:gd name="T10" fmla="*/ 0 w 1071"/>
                  <a:gd name="T11" fmla="*/ 0 h 1032"/>
                  <a:gd name="T12" fmla="*/ 0 w 1071"/>
                  <a:gd name="T13" fmla="*/ 0 h 1032"/>
                  <a:gd name="T14" fmla="*/ 0 w 1071"/>
                  <a:gd name="T15" fmla="*/ 0 h 1032"/>
                  <a:gd name="T16" fmla="*/ 0 w 1071"/>
                  <a:gd name="T17" fmla="*/ 0 h 1032"/>
                  <a:gd name="T18" fmla="*/ 0 w 1071"/>
                  <a:gd name="T19" fmla="*/ 0 h 1032"/>
                  <a:gd name="T20" fmla="*/ 0 w 1071"/>
                  <a:gd name="T21" fmla="*/ 0 h 1032"/>
                  <a:gd name="T22" fmla="*/ 0 w 1071"/>
                  <a:gd name="T23" fmla="*/ 0 h 1032"/>
                  <a:gd name="T24" fmla="*/ 0 w 1071"/>
                  <a:gd name="T25" fmla="*/ 0 h 1032"/>
                  <a:gd name="T26" fmla="*/ 0 w 1071"/>
                  <a:gd name="T27" fmla="*/ 0 h 1032"/>
                  <a:gd name="T28" fmla="*/ 0 w 1071"/>
                  <a:gd name="T29" fmla="*/ 0 h 1032"/>
                  <a:gd name="T30" fmla="*/ 0 w 1071"/>
                  <a:gd name="T31" fmla="*/ 0 h 1032"/>
                  <a:gd name="T32" fmla="*/ 0 w 1071"/>
                  <a:gd name="T33" fmla="*/ 0 h 1032"/>
                  <a:gd name="T34" fmla="*/ 0 w 1071"/>
                  <a:gd name="T35" fmla="*/ 0 h 1032"/>
                  <a:gd name="T36" fmla="*/ 0 w 1071"/>
                  <a:gd name="T37" fmla="*/ 0 h 1032"/>
                  <a:gd name="T38" fmla="*/ 0 w 1071"/>
                  <a:gd name="T39" fmla="*/ 0 h 1032"/>
                  <a:gd name="T40" fmla="*/ 0 w 1071"/>
                  <a:gd name="T41" fmla="*/ 0 h 1032"/>
                  <a:gd name="T42" fmla="*/ 0 w 1071"/>
                  <a:gd name="T43" fmla="*/ 0 h 1032"/>
                  <a:gd name="T44" fmla="*/ 0 w 1071"/>
                  <a:gd name="T45" fmla="*/ 0 h 1032"/>
                  <a:gd name="T46" fmla="*/ 0 w 1071"/>
                  <a:gd name="T47" fmla="*/ 0 h 1032"/>
                  <a:gd name="T48" fmla="*/ 0 w 1071"/>
                  <a:gd name="T49" fmla="*/ 0 h 1032"/>
                  <a:gd name="T50" fmla="*/ 0 w 1071"/>
                  <a:gd name="T51" fmla="*/ 0 h 1032"/>
                  <a:gd name="T52" fmla="*/ 0 w 1071"/>
                  <a:gd name="T53" fmla="*/ 0 h 1032"/>
                  <a:gd name="T54" fmla="*/ 0 w 1071"/>
                  <a:gd name="T55" fmla="*/ 0 h 1032"/>
                  <a:gd name="T56" fmla="*/ 0 w 1071"/>
                  <a:gd name="T57" fmla="*/ 0 h 1032"/>
                  <a:gd name="T58" fmla="*/ 0 w 1071"/>
                  <a:gd name="T59" fmla="*/ 0 h 1032"/>
                  <a:gd name="T60" fmla="*/ 0 w 1071"/>
                  <a:gd name="T61" fmla="*/ 0 h 1032"/>
                  <a:gd name="T62" fmla="*/ 0 w 1071"/>
                  <a:gd name="T63" fmla="*/ 0 h 1032"/>
                  <a:gd name="T64" fmla="*/ 0 w 1071"/>
                  <a:gd name="T65" fmla="*/ 0 h 1032"/>
                  <a:gd name="T66" fmla="*/ 0 w 1071"/>
                  <a:gd name="T67" fmla="*/ 0 h 1032"/>
                  <a:gd name="T68" fmla="*/ 0 w 1071"/>
                  <a:gd name="T69" fmla="*/ 0 h 1032"/>
                  <a:gd name="T70" fmla="*/ 0 w 1071"/>
                  <a:gd name="T71" fmla="*/ 0 h 1032"/>
                  <a:gd name="T72" fmla="*/ 0 w 1071"/>
                  <a:gd name="T73" fmla="*/ 0 h 1032"/>
                  <a:gd name="T74" fmla="*/ 0 w 1071"/>
                  <a:gd name="T75" fmla="*/ 0 h 103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071"/>
                  <a:gd name="T115" fmla="*/ 0 h 1032"/>
                  <a:gd name="T116" fmla="*/ 1071 w 1071"/>
                  <a:gd name="T117" fmla="*/ 1032 h 103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071" h="1032">
                    <a:moveTo>
                      <a:pt x="448" y="510"/>
                    </a:moveTo>
                    <a:lnTo>
                      <a:pt x="372" y="618"/>
                    </a:lnTo>
                    <a:lnTo>
                      <a:pt x="359" y="676"/>
                    </a:lnTo>
                    <a:lnTo>
                      <a:pt x="317" y="723"/>
                    </a:lnTo>
                    <a:lnTo>
                      <a:pt x="269" y="862"/>
                    </a:lnTo>
                    <a:lnTo>
                      <a:pt x="212" y="853"/>
                    </a:lnTo>
                    <a:lnTo>
                      <a:pt x="179" y="764"/>
                    </a:lnTo>
                    <a:lnTo>
                      <a:pt x="132" y="745"/>
                    </a:lnTo>
                    <a:lnTo>
                      <a:pt x="84" y="757"/>
                    </a:lnTo>
                    <a:lnTo>
                      <a:pt x="51" y="811"/>
                    </a:lnTo>
                    <a:lnTo>
                      <a:pt x="74" y="1032"/>
                    </a:lnTo>
                    <a:lnTo>
                      <a:pt x="36" y="964"/>
                    </a:lnTo>
                    <a:lnTo>
                      <a:pt x="0" y="557"/>
                    </a:lnTo>
                    <a:lnTo>
                      <a:pt x="31" y="478"/>
                    </a:lnTo>
                    <a:lnTo>
                      <a:pt x="84" y="334"/>
                    </a:lnTo>
                    <a:lnTo>
                      <a:pt x="207" y="185"/>
                    </a:lnTo>
                    <a:lnTo>
                      <a:pt x="372" y="54"/>
                    </a:lnTo>
                    <a:lnTo>
                      <a:pt x="577" y="9"/>
                    </a:lnTo>
                    <a:lnTo>
                      <a:pt x="747" y="0"/>
                    </a:lnTo>
                    <a:lnTo>
                      <a:pt x="837" y="42"/>
                    </a:lnTo>
                    <a:lnTo>
                      <a:pt x="888" y="94"/>
                    </a:lnTo>
                    <a:lnTo>
                      <a:pt x="984" y="126"/>
                    </a:lnTo>
                    <a:lnTo>
                      <a:pt x="948" y="126"/>
                    </a:lnTo>
                    <a:lnTo>
                      <a:pt x="948" y="144"/>
                    </a:lnTo>
                    <a:lnTo>
                      <a:pt x="1027" y="170"/>
                    </a:lnTo>
                    <a:lnTo>
                      <a:pt x="972" y="191"/>
                    </a:lnTo>
                    <a:lnTo>
                      <a:pt x="977" y="206"/>
                    </a:lnTo>
                    <a:lnTo>
                      <a:pt x="1005" y="221"/>
                    </a:lnTo>
                    <a:lnTo>
                      <a:pt x="939" y="243"/>
                    </a:lnTo>
                    <a:lnTo>
                      <a:pt x="977" y="278"/>
                    </a:lnTo>
                    <a:lnTo>
                      <a:pt x="861" y="307"/>
                    </a:lnTo>
                    <a:lnTo>
                      <a:pt x="861" y="315"/>
                    </a:lnTo>
                    <a:lnTo>
                      <a:pt x="969" y="324"/>
                    </a:lnTo>
                    <a:lnTo>
                      <a:pt x="855" y="358"/>
                    </a:lnTo>
                    <a:lnTo>
                      <a:pt x="1071" y="334"/>
                    </a:lnTo>
                    <a:lnTo>
                      <a:pt x="1058" y="404"/>
                    </a:lnTo>
                    <a:lnTo>
                      <a:pt x="661" y="481"/>
                    </a:lnTo>
                    <a:lnTo>
                      <a:pt x="448" y="5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9" name="Freeform 81"/>
              <p:cNvSpPr>
                <a:spLocks/>
              </p:cNvSpPr>
              <p:nvPr/>
            </p:nvSpPr>
            <p:spPr bwMode="auto">
              <a:xfrm>
                <a:off x="1953" y="2915"/>
                <a:ext cx="109" cy="301"/>
              </a:xfrm>
              <a:custGeom>
                <a:avLst/>
                <a:gdLst>
                  <a:gd name="T0" fmla="*/ 0 w 433"/>
                  <a:gd name="T1" fmla="*/ 0 h 1204"/>
                  <a:gd name="T2" fmla="*/ 0 w 433"/>
                  <a:gd name="T3" fmla="*/ 0 h 1204"/>
                  <a:gd name="T4" fmla="*/ 0 w 433"/>
                  <a:gd name="T5" fmla="*/ 0 h 1204"/>
                  <a:gd name="T6" fmla="*/ 0 w 433"/>
                  <a:gd name="T7" fmla="*/ 0 h 1204"/>
                  <a:gd name="T8" fmla="*/ 0 w 433"/>
                  <a:gd name="T9" fmla="*/ 0 h 1204"/>
                  <a:gd name="T10" fmla="*/ 0 w 433"/>
                  <a:gd name="T11" fmla="*/ 0 h 1204"/>
                  <a:gd name="T12" fmla="*/ 0 w 433"/>
                  <a:gd name="T13" fmla="*/ 0 h 1204"/>
                  <a:gd name="T14" fmla="*/ 0 w 433"/>
                  <a:gd name="T15" fmla="*/ 0 h 1204"/>
                  <a:gd name="T16" fmla="*/ 0 w 433"/>
                  <a:gd name="T17" fmla="*/ 0 h 1204"/>
                  <a:gd name="T18" fmla="*/ 0 w 433"/>
                  <a:gd name="T19" fmla="*/ 0 h 1204"/>
                  <a:gd name="T20" fmla="*/ 0 w 433"/>
                  <a:gd name="T21" fmla="*/ 0 h 1204"/>
                  <a:gd name="T22" fmla="*/ 0 w 433"/>
                  <a:gd name="T23" fmla="*/ 0 h 1204"/>
                  <a:gd name="T24" fmla="*/ 0 w 433"/>
                  <a:gd name="T25" fmla="*/ 0 h 1204"/>
                  <a:gd name="T26" fmla="*/ 0 w 433"/>
                  <a:gd name="T27" fmla="*/ 0 h 1204"/>
                  <a:gd name="T28" fmla="*/ 0 w 433"/>
                  <a:gd name="T29" fmla="*/ 0 h 1204"/>
                  <a:gd name="T30" fmla="*/ 0 w 433"/>
                  <a:gd name="T31" fmla="*/ 0 h 1204"/>
                  <a:gd name="T32" fmla="*/ 0 w 433"/>
                  <a:gd name="T33" fmla="*/ 0 h 1204"/>
                  <a:gd name="T34" fmla="*/ 0 w 433"/>
                  <a:gd name="T35" fmla="*/ 0 h 1204"/>
                  <a:gd name="T36" fmla="*/ 0 w 433"/>
                  <a:gd name="T37" fmla="*/ 0 h 1204"/>
                  <a:gd name="T38" fmla="*/ 0 w 433"/>
                  <a:gd name="T39" fmla="*/ 0 h 1204"/>
                  <a:gd name="T40" fmla="*/ 0 w 433"/>
                  <a:gd name="T41" fmla="*/ 0 h 1204"/>
                  <a:gd name="T42" fmla="*/ 0 w 433"/>
                  <a:gd name="T43" fmla="*/ 0 h 1204"/>
                  <a:gd name="T44" fmla="*/ 0 w 433"/>
                  <a:gd name="T45" fmla="*/ 0 h 1204"/>
                  <a:gd name="T46" fmla="*/ 0 w 433"/>
                  <a:gd name="T47" fmla="*/ 0 h 1204"/>
                  <a:gd name="T48" fmla="*/ 0 w 433"/>
                  <a:gd name="T49" fmla="*/ 0 h 1204"/>
                  <a:gd name="T50" fmla="*/ 0 w 433"/>
                  <a:gd name="T51" fmla="*/ 0 h 1204"/>
                  <a:gd name="T52" fmla="*/ 0 w 433"/>
                  <a:gd name="T53" fmla="*/ 0 h 1204"/>
                  <a:gd name="T54" fmla="*/ 0 w 433"/>
                  <a:gd name="T55" fmla="*/ 0 h 1204"/>
                  <a:gd name="T56" fmla="*/ 0 w 433"/>
                  <a:gd name="T57" fmla="*/ 0 h 1204"/>
                  <a:gd name="T58" fmla="*/ 0 w 433"/>
                  <a:gd name="T59" fmla="*/ 0 h 120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33"/>
                  <a:gd name="T91" fmla="*/ 0 h 1204"/>
                  <a:gd name="T92" fmla="*/ 433 w 433"/>
                  <a:gd name="T93" fmla="*/ 1204 h 1204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33" h="1204">
                    <a:moveTo>
                      <a:pt x="245" y="114"/>
                    </a:moveTo>
                    <a:lnTo>
                      <a:pt x="274" y="186"/>
                    </a:lnTo>
                    <a:lnTo>
                      <a:pt x="274" y="484"/>
                    </a:lnTo>
                    <a:lnTo>
                      <a:pt x="232" y="580"/>
                    </a:lnTo>
                    <a:lnTo>
                      <a:pt x="232" y="689"/>
                    </a:lnTo>
                    <a:lnTo>
                      <a:pt x="184" y="853"/>
                    </a:lnTo>
                    <a:lnTo>
                      <a:pt x="113" y="958"/>
                    </a:lnTo>
                    <a:lnTo>
                      <a:pt x="0" y="1204"/>
                    </a:lnTo>
                    <a:lnTo>
                      <a:pt x="69" y="1122"/>
                    </a:lnTo>
                    <a:lnTo>
                      <a:pt x="152" y="924"/>
                    </a:lnTo>
                    <a:lnTo>
                      <a:pt x="206" y="844"/>
                    </a:lnTo>
                    <a:lnTo>
                      <a:pt x="260" y="717"/>
                    </a:lnTo>
                    <a:lnTo>
                      <a:pt x="260" y="605"/>
                    </a:lnTo>
                    <a:lnTo>
                      <a:pt x="370" y="537"/>
                    </a:lnTo>
                    <a:lnTo>
                      <a:pt x="433" y="347"/>
                    </a:lnTo>
                    <a:lnTo>
                      <a:pt x="433" y="200"/>
                    </a:lnTo>
                    <a:lnTo>
                      <a:pt x="427" y="92"/>
                    </a:lnTo>
                    <a:lnTo>
                      <a:pt x="407" y="31"/>
                    </a:lnTo>
                    <a:lnTo>
                      <a:pt x="358" y="0"/>
                    </a:lnTo>
                    <a:lnTo>
                      <a:pt x="399" y="45"/>
                    </a:lnTo>
                    <a:lnTo>
                      <a:pt x="407" y="84"/>
                    </a:lnTo>
                    <a:lnTo>
                      <a:pt x="399" y="105"/>
                    </a:lnTo>
                    <a:lnTo>
                      <a:pt x="340" y="69"/>
                    </a:lnTo>
                    <a:lnTo>
                      <a:pt x="334" y="73"/>
                    </a:lnTo>
                    <a:lnTo>
                      <a:pt x="373" y="135"/>
                    </a:lnTo>
                    <a:lnTo>
                      <a:pt x="386" y="233"/>
                    </a:lnTo>
                    <a:lnTo>
                      <a:pt x="386" y="326"/>
                    </a:lnTo>
                    <a:lnTo>
                      <a:pt x="358" y="209"/>
                    </a:lnTo>
                    <a:lnTo>
                      <a:pt x="263" y="84"/>
                    </a:lnTo>
                    <a:lnTo>
                      <a:pt x="245" y="1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0" name="Freeform 82"/>
              <p:cNvSpPr>
                <a:spLocks/>
              </p:cNvSpPr>
              <p:nvPr/>
            </p:nvSpPr>
            <p:spPr bwMode="auto">
              <a:xfrm>
                <a:off x="1743" y="3089"/>
                <a:ext cx="202" cy="200"/>
              </a:xfrm>
              <a:custGeom>
                <a:avLst/>
                <a:gdLst>
                  <a:gd name="T0" fmla="*/ 0 w 809"/>
                  <a:gd name="T1" fmla="*/ 0 h 803"/>
                  <a:gd name="T2" fmla="*/ 0 w 809"/>
                  <a:gd name="T3" fmla="*/ 0 h 803"/>
                  <a:gd name="T4" fmla="*/ 0 w 809"/>
                  <a:gd name="T5" fmla="*/ 0 h 803"/>
                  <a:gd name="T6" fmla="*/ 0 w 809"/>
                  <a:gd name="T7" fmla="*/ 0 h 803"/>
                  <a:gd name="T8" fmla="*/ 0 w 809"/>
                  <a:gd name="T9" fmla="*/ 0 h 803"/>
                  <a:gd name="T10" fmla="*/ 0 w 809"/>
                  <a:gd name="T11" fmla="*/ 0 h 803"/>
                  <a:gd name="T12" fmla="*/ 0 w 809"/>
                  <a:gd name="T13" fmla="*/ 0 h 803"/>
                  <a:gd name="T14" fmla="*/ 0 w 809"/>
                  <a:gd name="T15" fmla="*/ 0 h 803"/>
                  <a:gd name="T16" fmla="*/ 0 w 809"/>
                  <a:gd name="T17" fmla="*/ 0 h 803"/>
                  <a:gd name="T18" fmla="*/ 0 w 809"/>
                  <a:gd name="T19" fmla="*/ 0 h 803"/>
                  <a:gd name="T20" fmla="*/ 0 w 809"/>
                  <a:gd name="T21" fmla="*/ 0 h 803"/>
                  <a:gd name="T22" fmla="*/ 0 w 809"/>
                  <a:gd name="T23" fmla="*/ 0 h 803"/>
                  <a:gd name="T24" fmla="*/ 0 w 809"/>
                  <a:gd name="T25" fmla="*/ 0 h 803"/>
                  <a:gd name="T26" fmla="*/ 0 w 809"/>
                  <a:gd name="T27" fmla="*/ 0 h 803"/>
                  <a:gd name="T28" fmla="*/ 0 w 809"/>
                  <a:gd name="T29" fmla="*/ 0 h 803"/>
                  <a:gd name="T30" fmla="*/ 0 w 809"/>
                  <a:gd name="T31" fmla="*/ 0 h 803"/>
                  <a:gd name="T32" fmla="*/ 0 w 809"/>
                  <a:gd name="T33" fmla="*/ 0 h 803"/>
                  <a:gd name="T34" fmla="*/ 0 w 809"/>
                  <a:gd name="T35" fmla="*/ 0 h 803"/>
                  <a:gd name="T36" fmla="*/ 0 w 809"/>
                  <a:gd name="T37" fmla="*/ 0 h 803"/>
                  <a:gd name="T38" fmla="*/ 0 w 809"/>
                  <a:gd name="T39" fmla="*/ 0 h 803"/>
                  <a:gd name="T40" fmla="*/ 0 w 809"/>
                  <a:gd name="T41" fmla="*/ 0 h 803"/>
                  <a:gd name="T42" fmla="*/ 0 w 809"/>
                  <a:gd name="T43" fmla="*/ 0 h 803"/>
                  <a:gd name="T44" fmla="*/ 0 w 809"/>
                  <a:gd name="T45" fmla="*/ 0 h 803"/>
                  <a:gd name="T46" fmla="*/ 0 w 809"/>
                  <a:gd name="T47" fmla="*/ 0 h 803"/>
                  <a:gd name="T48" fmla="*/ 0 w 809"/>
                  <a:gd name="T49" fmla="*/ 0 h 803"/>
                  <a:gd name="T50" fmla="*/ 0 w 809"/>
                  <a:gd name="T51" fmla="*/ 0 h 803"/>
                  <a:gd name="T52" fmla="*/ 0 w 809"/>
                  <a:gd name="T53" fmla="*/ 0 h 803"/>
                  <a:gd name="T54" fmla="*/ 0 w 809"/>
                  <a:gd name="T55" fmla="*/ 0 h 803"/>
                  <a:gd name="T56" fmla="*/ 0 w 809"/>
                  <a:gd name="T57" fmla="*/ 0 h 803"/>
                  <a:gd name="T58" fmla="*/ 0 w 809"/>
                  <a:gd name="T59" fmla="*/ 0 h 803"/>
                  <a:gd name="T60" fmla="*/ 0 w 809"/>
                  <a:gd name="T61" fmla="*/ 0 h 803"/>
                  <a:gd name="T62" fmla="*/ 0 w 809"/>
                  <a:gd name="T63" fmla="*/ 0 h 803"/>
                  <a:gd name="T64" fmla="*/ 0 w 809"/>
                  <a:gd name="T65" fmla="*/ 0 h 803"/>
                  <a:gd name="T66" fmla="*/ 0 w 809"/>
                  <a:gd name="T67" fmla="*/ 0 h 803"/>
                  <a:gd name="T68" fmla="*/ 0 w 809"/>
                  <a:gd name="T69" fmla="*/ 0 h 803"/>
                  <a:gd name="T70" fmla="*/ 0 w 809"/>
                  <a:gd name="T71" fmla="*/ 0 h 803"/>
                  <a:gd name="T72" fmla="*/ 0 w 809"/>
                  <a:gd name="T73" fmla="*/ 0 h 80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809"/>
                  <a:gd name="T112" fmla="*/ 0 h 803"/>
                  <a:gd name="T113" fmla="*/ 809 w 809"/>
                  <a:gd name="T114" fmla="*/ 803 h 80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809" h="803">
                    <a:moveTo>
                      <a:pt x="68" y="0"/>
                    </a:moveTo>
                    <a:lnTo>
                      <a:pt x="52" y="151"/>
                    </a:lnTo>
                    <a:lnTo>
                      <a:pt x="56" y="215"/>
                    </a:lnTo>
                    <a:lnTo>
                      <a:pt x="80" y="273"/>
                    </a:lnTo>
                    <a:lnTo>
                      <a:pt x="121" y="325"/>
                    </a:lnTo>
                    <a:lnTo>
                      <a:pt x="199" y="387"/>
                    </a:lnTo>
                    <a:lnTo>
                      <a:pt x="427" y="497"/>
                    </a:lnTo>
                    <a:lnTo>
                      <a:pt x="644" y="580"/>
                    </a:lnTo>
                    <a:lnTo>
                      <a:pt x="707" y="583"/>
                    </a:lnTo>
                    <a:lnTo>
                      <a:pt x="761" y="580"/>
                    </a:lnTo>
                    <a:lnTo>
                      <a:pt x="809" y="558"/>
                    </a:lnTo>
                    <a:lnTo>
                      <a:pt x="770" y="587"/>
                    </a:lnTo>
                    <a:lnTo>
                      <a:pt x="722" y="598"/>
                    </a:lnTo>
                    <a:lnTo>
                      <a:pt x="660" y="599"/>
                    </a:lnTo>
                    <a:lnTo>
                      <a:pt x="576" y="587"/>
                    </a:lnTo>
                    <a:lnTo>
                      <a:pt x="576" y="625"/>
                    </a:lnTo>
                    <a:lnTo>
                      <a:pt x="564" y="673"/>
                    </a:lnTo>
                    <a:lnTo>
                      <a:pt x="505" y="771"/>
                    </a:lnTo>
                    <a:lnTo>
                      <a:pt x="537" y="688"/>
                    </a:lnTo>
                    <a:lnTo>
                      <a:pt x="543" y="629"/>
                    </a:lnTo>
                    <a:lnTo>
                      <a:pt x="477" y="658"/>
                    </a:lnTo>
                    <a:lnTo>
                      <a:pt x="477" y="748"/>
                    </a:lnTo>
                    <a:lnTo>
                      <a:pt x="457" y="774"/>
                    </a:lnTo>
                    <a:lnTo>
                      <a:pt x="477" y="803"/>
                    </a:lnTo>
                    <a:lnTo>
                      <a:pt x="451" y="803"/>
                    </a:lnTo>
                    <a:lnTo>
                      <a:pt x="387" y="771"/>
                    </a:lnTo>
                    <a:lnTo>
                      <a:pt x="250" y="644"/>
                    </a:lnTo>
                    <a:lnTo>
                      <a:pt x="164" y="551"/>
                    </a:lnTo>
                    <a:lnTo>
                      <a:pt x="75" y="434"/>
                    </a:lnTo>
                    <a:lnTo>
                      <a:pt x="0" y="283"/>
                    </a:lnTo>
                    <a:lnTo>
                      <a:pt x="82" y="414"/>
                    </a:lnTo>
                    <a:lnTo>
                      <a:pt x="157" y="483"/>
                    </a:lnTo>
                    <a:lnTo>
                      <a:pt x="62" y="315"/>
                    </a:lnTo>
                    <a:lnTo>
                      <a:pt x="40" y="221"/>
                    </a:lnTo>
                    <a:lnTo>
                      <a:pt x="40" y="164"/>
                    </a:lnTo>
                    <a:lnTo>
                      <a:pt x="52" y="7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1" name="Freeform 83"/>
              <p:cNvSpPr>
                <a:spLocks/>
              </p:cNvSpPr>
              <p:nvPr/>
            </p:nvSpPr>
            <p:spPr bwMode="auto">
              <a:xfrm>
                <a:off x="1725" y="3031"/>
                <a:ext cx="34" cy="60"/>
              </a:xfrm>
              <a:custGeom>
                <a:avLst/>
                <a:gdLst>
                  <a:gd name="T0" fmla="*/ 0 w 137"/>
                  <a:gd name="T1" fmla="*/ 0 h 238"/>
                  <a:gd name="T2" fmla="*/ 0 w 137"/>
                  <a:gd name="T3" fmla="*/ 0 h 238"/>
                  <a:gd name="T4" fmla="*/ 0 w 137"/>
                  <a:gd name="T5" fmla="*/ 0 h 238"/>
                  <a:gd name="T6" fmla="*/ 0 w 137"/>
                  <a:gd name="T7" fmla="*/ 0 h 238"/>
                  <a:gd name="T8" fmla="*/ 0 w 137"/>
                  <a:gd name="T9" fmla="*/ 0 h 238"/>
                  <a:gd name="T10" fmla="*/ 0 w 137"/>
                  <a:gd name="T11" fmla="*/ 0 h 238"/>
                  <a:gd name="T12" fmla="*/ 0 w 137"/>
                  <a:gd name="T13" fmla="*/ 0 h 238"/>
                  <a:gd name="T14" fmla="*/ 0 w 137"/>
                  <a:gd name="T15" fmla="*/ 0 h 238"/>
                  <a:gd name="T16" fmla="*/ 0 w 137"/>
                  <a:gd name="T17" fmla="*/ 0 h 238"/>
                  <a:gd name="T18" fmla="*/ 0 w 137"/>
                  <a:gd name="T19" fmla="*/ 0 h 238"/>
                  <a:gd name="T20" fmla="*/ 0 w 137"/>
                  <a:gd name="T21" fmla="*/ 0 h 238"/>
                  <a:gd name="T22" fmla="*/ 0 w 137"/>
                  <a:gd name="T23" fmla="*/ 0 h 238"/>
                  <a:gd name="T24" fmla="*/ 0 w 137"/>
                  <a:gd name="T25" fmla="*/ 0 h 238"/>
                  <a:gd name="T26" fmla="*/ 0 w 137"/>
                  <a:gd name="T27" fmla="*/ 0 h 238"/>
                  <a:gd name="T28" fmla="*/ 0 w 137"/>
                  <a:gd name="T29" fmla="*/ 0 h 238"/>
                  <a:gd name="T30" fmla="*/ 0 w 137"/>
                  <a:gd name="T31" fmla="*/ 0 h 238"/>
                  <a:gd name="T32" fmla="*/ 0 w 137"/>
                  <a:gd name="T33" fmla="*/ 0 h 238"/>
                  <a:gd name="T34" fmla="*/ 0 w 137"/>
                  <a:gd name="T35" fmla="*/ 0 h 23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37"/>
                  <a:gd name="T55" fmla="*/ 0 h 238"/>
                  <a:gd name="T56" fmla="*/ 137 w 137"/>
                  <a:gd name="T57" fmla="*/ 238 h 23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37" h="238">
                    <a:moveTo>
                      <a:pt x="29" y="0"/>
                    </a:moveTo>
                    <a:lnTo>
                      <a:pt x="67" y="5"/>
                    </a:lnTo>
                    <a:lnTo>
                      <a:pt x="134" y="47"/>
                    </a:lnTo>
                    <a:lnTo>
                      <a:pt x="137" y="126"/>
                    </a:lnTo>
                    <a:lnTo>
                      <a:pt x="112" y="112"/>
                    </a:lnTo>
                    <a:lnTo>
                      <a:pt x="104" y="103"/>
                    </a:lnTo>
                    <a:lnTo>
                      <a:pt x="72" y="131"/>
                    </a:lnTo>
                    <a:lnTo>
                      <a:pt x="72" y="141"/>
                    </a:lnTo>
                    <a:lnTo>
                      <a:pt x="95" y="156"/>
                    </a:lnTo>
                    <a:lnTo>
                      <a:pt x="119" y="229"/>
                    </a:lnTo>
                    <a:lnTo>
                      <a:pt x="101" y="238"/>
                    </a:lnTo>
                    <a:lnTo>
                      <a:pt x="77" y="196"/>
                    </a:lnTo>
                    <a:lnTo>
                      <a:pt x="15" y="178"/>
                    </a:lnTo>
                    <a:lnTo>
                      <a:pt x="0" y="86"/>
                    </a:lnTo>
                    <a:lnTo>
                      <a:pt x="15" y="73"/>
                    </a:lnTo>
                    <a:lnTo>
                      <a:pt x="80" y="41"/>
                    </a:lnTo>
                    <a:lnTo>
                      <a:pt x="62" y="2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2" name="Freeform 84"/>
              <p:cNvSpPr>
                <a:spLocks/>
              </p:cNvSpPr>
              <p:nvPr/>
            </p:nvSpPr>
            <p:spPr bwMode="auto">
              <a:xfrm>
                <a:off x="1729" y="3088"/>
                <a:ext cx="13" cy="3"/>
              </a:xfrm>
              <a:custGeom>
                <a:avLst/>
                <a:gdLst>
                  <a:gd name="T0" fmla="*/ 0 w 52"/>
                  <a:gd name="T1" fmla="*/ 0 h 13"/>
                  <a:gd name="T2" fmla="*/ 0 w 52"/>
                  <a:gd name="T3" fmla="*/ 0 h 13"/>
                  <a:gd name="T4" fmla="*/ 0 w 52"/>
                  <a:gd name="T5" fmla="*/ 0 h 13"/>
                  <a:gd name="T6" fmla="*/ 0 w 52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2"/>
                  <a:gd name="T13" fmla="*/ 0 h 13"/>
                  <a:gd name="T14" fmla="*/ 52 w 52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2" h="13">
                    <a:moveTo>
                      <a:pt x="0" y="0"/>
                    </a:moveTo>
                    <a:lnTo>
                      <a:pt x="52" y="13"/>
                    </a:lnTo>
                    <a:lnTo>
                      <a:pt x="5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3" name="Freeform 85"/>
              <p:cNvSpPr>
                <a:spLocks/>
              </p:cNvSpPr>
              <p:nvPr/>
            </p:nvSpPr>
            <p:spPr bwMode="auto">
              <a:xfrm>
                <a:off x="1725" y="3103"/>
                <a:ext cx="27" cy="37"/>
              </a:xfrm>
              <a:custGeom>
                <a:avLst/>
                <a:gdLst>
                  <a:gd name="T0" fmla="*/ 0 w 109"/>
                  <a:gd name="T1" fmla="*/ 0 h 149"/>
                  <a:gd name="T2" fmla="*/ 0 w 109"/>
                  <a:gd name="T3" fmla="*/ 0 h 149"/>
                  <a:gd name="T4" fmla="*/ 0 w 109"/>
                  <a:gd name="T5" fmla="*/ 0 h 149"/>
                  <a:gd name="T6" fmla="*/ 0 w 109"/>
                  <a:gd name="T7" fmla="*/ 0 h 149"/>
                  <a:gd name="T8" fmla="*/ 0 w 109"/>
                  <a:gd name="T9" fmla="*/ 0 h 149"/>
                  <a:gd name="T10" fmla="*/ 0 w 109"/>
                  <a:gd name="T11" fmla="*/ 0 h 149"/>
                  <a:gd name="T12" fmla="*/ 0 w 109"/>
                  <a:gd name="T13" fmla="*/ 0 h 149"/>
                  <a:gd name="T14" fmla="*/ 0 w 109"/>
                  <a:gd name="T15" fmla="*/ 0 h 149"/>
                  <a:gd name="T16" fmla="*/ 0 w 109"/>
                  <a:gd name="T17" fmla="*/ 0 h 149"/>
                  <a:gd name="T18" fmla="*/ 0 w 109"/>
                  <a:gd name="T19" fmla="*/ 0 h 149"/>
                  <a:gd name="T20" fmla="*/ 0 w 109"/>
                  <a:gd name="T21" fmla="*/ 0 h 149"/>
                  <a:gd name="T22" fmla="*/ 0 w 109"/>
                  <a:gd name="T23" fmla="*/ 0 h 14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9"/>
                  <a:gd name="T37" fmla="*/ 0 h 149"/>
                  <a:gd name="T38" fmla="*/ 109 w 109"/>
                  <a:gd name="T39" fmla="*/ 149 h 14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9" h="149">
                    <a:moveTo>
                      <a:pt x="0" y="0"/>
                    </a:moveTo>
                    <a:lnTo>
                      <a:pt x="20" y="19"/>
                    </a:lnTo>
                    <a:lnTo>
                      <a:pt x="52" y="29"/>
                    </a:lnTo>
                    <a:lnTo>
                      <a:pt x="109" y="14"/>
                    </a:lnTo>
                    <a:lnTo>
                      <a:pt x="87" y="66"/>
                    </a:lnTo>
                    <a:lnTo>
                      <a:pt x="47" y="80"/>
                    </a:lnTo>
                    <a:lnTo>
                      <a:pt x="24" y="149"/>
                    </a:lnTo>
                    <a:lnTo>
                      <a:pt x="5" y="108"/>
                    </a:lnTo>
                    <a:lnTo>
                      <a:pt x="5" y="86"/>
                    </a:lnTo>
                    <a:lnTo>
                      <a:pt x="24" y="66"/>
                    </a:lnTo>
                    <a:lnTo>
                      <a:pt x="11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4" name="Line 86"/>
              <p:cNvSpPr>
                <a:spLocks noChangeShapeType="1"/>
              </p:cNvSpPr>
              <p:nvPr/>
            </p:nvSpPr>
            <p:spPr bwMode="auto">
              <a:xfrm>
                <a:off x="1771" y="3036"/>
                <a:ext cx="13" cy="4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5" name="Line 87"/>
              <p:cNvSpPr>
                <a:spLocks noChangeShapeType="1"/>
              </p:cNvSpPr>
              <p:nvPr/>
            </p:nvSpPr>
            <p:spPr bwMode="auto">
              <a:xfrm>
                <a:off x="1775" y="3027"/>
                <a:ext cx="20" cy="6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6" name="Line 88"/>
              <p:cNvSpPr>
                <a:spLocks noChangeShapeType="1"/>
              </p:cNvSpPr>
              <p:nvPr/>
            </p:nvSpPr>
            <p:spPr bwMode="auto">
              <a:xfrm>
                <a:off x="1787" y="3045"/>
                <a:ext cx="17" cy="5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7" name="Line 89"/>
              <p:cNvSpPr>
                <a:spLocks noChangeShapeType="1"/>
              </p:cNvSpPr>
              <p:nvPr/>
            </p:nvSpPr>
            <p:spPr bwMode="auto">
              <a:xfrm>
                <a:off x="1799" y="3064"/>
                <a:ext cx="13" cy="3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8" name="Freeform 90"/>
              <p:cNvSpPr>
                <a:spLocks/>
              </p:cNvSpPr>
              <p:nvPr/>
            </p:nvSpPr>
            <p:spPr bwMode="auto">
              <a:xfrm>
                <a:off x="1868" y="2957"/>
                <a:ext cx="142" cy="32"/>
              </a:xfrm>
              <a:custGeom>
                <a:avLst/>
                <a:gdLst>
                  <a:gd name="T0" fmla="*/ 0 w 568"/>
                  <a:gd name="T1" fmla="*/ 0 h 125"/>
                  <a:gd name="T2" fmla="*/ 0 w 568"/>
                  <a:gd name="T3" fmla="*/ 0 h 125"/>
                  <a:gd name="T4" fmla="*/ 0 w 568"/>
                  <a:gd name="T5" fmla="*/ 0 h 125"/>
                  <a:gd name="T6" fmla="*/ 0 w 568"/>
                  <a:gd name="T7" fmla="*/ 0 h 125"/>
                  <a:gd name="T8" fmla="*/ 0 w 568"/>
                  <a:gd name="T9" fmla="*/ 0 h 1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8"/>
                  <a:gd name="T16" fmla="*/ 0 h 125"/>
                  <a:gd name="T17" fmla="*/ 568 w 568"/>
                  <a:gd name="T18" fmla="*/ 125 h 1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8" h="125">
                    <a:moveTo>
                      <a:pt x="0" y="0"/>
                    </a:moveTo>
                    <a:lnTo>
                      <a:pt x="89" y="12"/>
                    </a:lnTo>
                    <a:lnTo>
                      <a:pt x="269" y="77"/>
                    </a:lnTo>
                    <a:lnTo>
                      <a:pt x="397" y="105"/>
                    </a:lnTo>
                    <a:lnTo>
                      <a:pt x="568" y="12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9" name="Freeform 91"/>
              <p:cNvSpPr>
                <a:spLocks/>
              </p:cNvSpPr>
              <p:nvPr/>
            </p:nvSpPr>
            <p:spPr bwMode="auto">
              <a:xfrm>
                <a:off x="1898" y="2953"/>
                <a:ext cx="93" cy="25"/>
              </a:xfrm>
              <a:custGeom>
                <a:avLst/>
                <a:gdLst>
                  <a:gd name="T0" fmla="*/ 0 w 376"/>
                  <a:gd name="T1" fmla="*/ 0 h 102"/>
                  <a:gd name="T2" fmla="*/ 0 w 376"/>
                  <a:gd name="T3" fmla="*/ 0 h 102"/>
                  <a:gd name="T4" fmla="*/ 0 w 376"/>
                  <a:gd name="T5" fmla="*/ 0 h 102"/>
                  <a:gd name="T6" fmla="*/ 0 w 376"/>
                  <a:gd name="T7" fmla="*/ 0 h 10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76"/>
                  <a:gd name="T13" fmla="*/ 0 h 102"/>
                  <a:gd name="T14" fmla="*/ 376 w 376"/>
                  <a:gd name="T15" fmla="*/ 102 h 10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76" h="102">
                    <a:moveTo>
                      <a:pt x="0" y="0"/>
                    </a:moveTo>
                    <a:lnTo>
                      <a:pt x="63" y="22"/>
                    </a:lnTo>
                    <a:lnTo>
                      <a:pt x="199" y="67"/>
                    </a:lnTo>
                    <a:lnTo>
                      <a:pt x="376" y="10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0" name="Freeform 92"/>
              <p:cNvSpPr>
                <a:spLocks/>
              </p:cNvSpPr>
              <p:nvPr/>
            </p:nvSpPr>
            <p:spPr bwMode="auto">
              <a:xfrm>
                <a:off x="1648" y="3140"/>
                <a:ext cx="70" cy="111"/>
              </a:xfrm>
              <a:custGeom>
                <a:avLst/>
                <a:gdLst>
                  <a:gd name="T0" fmla="*/ 0 w 278"/>
                  <a:gd name="T1" fmla="*/ 0 h 442"/>
                  <a:gd name="T2" fmla="*/ 0 w 278"/>
                  <a:gd name="T3" fmla="*/ 0 h 442"/>
                  <a:gd name="T4" fmla="*/ 0 w 278"/>
                  <a:gd name="T5" fmla="*/ 0 h 442"/>
                  <a:gd name="T6" fmla="*/ 0 w 278"/>
                  <a:gd name="T7" fmla="*/ 0 h 442"/>
                  <a:gd name="T8" fmla="*/ 0 w 278"/>
                  <a:gd name="T9" fmla="*/ 0 h 442"/>
                  <a:gd name="T10" fmla="*/ 0 w 278"/>
                  <a:gd name="T11" fmla="*/ 0 h 442"/>
                  <a:gd name="T12" fmla="*/ 0 w 278"/>
                  <a:gd name="T13" fmla="*/ 0 h 442"/>
                  <a:gd name="T14" fmla="*/ 0 w 278"/>
                  <a:gd name="T15" fmla="*/ 0 h 442"/>
                  <a:gd name="T16" fmla="*/ 0 w 278"/>
                  <a:gd name="T17" fmla="*/ 0 h 442"/>
                  <a:gd name="T18" fmla="*/ 0 w 278"/>
                  <a:gd name="T19" fmla="*/ 0 h 44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78"/>
                  <a:gd name="T31" fmla="*/ 0 h 442"/>
                  <a:gd name="T32" fmla="*/ 278 w 278"/>
                  <a:gd name="T33" fmla="*/ 442 h 44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78" h="442">
                    <a:moveTo>
                      <a:pt x="278" y="0"/>
                    </a:moveTo>
                    <a:lnTo>
                      <a:pt x="212" y="98"/>
                    </a:lnTo>
                    <a:lnTo>
                      <a:pt x="212" y="202"/>
                    </a:lnTo>
                    <a:lnTo>
                      <a:pt x="268" y="442"/>
                    </a:lnTo>
                    <a:lnTo>
                      <a:pt x="171" y="221"/>
                    </a:lnTo>
                    <a:lnTo>
                      <a:pt x="171" y="152"/>
                    </a:lnTo>
                    <a:lnTo>
                      <a:pt x="0" y="152"/>
                    </a:lnTo>
                    <a:lnTo>
                      <a:pt x="143" y="59"/>
                    </a:lnTo>
                    <a:lnTo>
                      <a:pt x="212" y="59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1" name="Freeform 93"/>
              <p:cNvSpPr>
                <a:spLocks/>
              </p:cNvSpPr>
              <p:nvPr/>
            </p:nvSpPr>
            <p:spPr bwMode="auto">
              <a:xfrm>
                <a:off x="1373" y="3212"/>
                <a:ext cx="806" cy="757"/>
              </a:xfrm>
              <a:custGeom>
                <a:avLst/>
                <a:gdLst>
                  <a:gd name="T0" fmla="*/ 0 w 3224"/>
                  <a:gd name="T1" fmla="*/ 0 h 3029"/>
                  <a:gd name="T2" fmla="*/ 0 w 3224"/>
                  <a:gd name="T3" fmla="*/ 0 h 3029"/>
                  <a:gd name="T4" fmla="*/ 0 w 3224"/>
                  <a:gd name="T5" fmla="*/ 0 h 3029"/>
                  <a:gd name="T6" fmla="*/ 0 w 3224"/>
                  <a:gd name="T7" fmla="*/ 0 h 3029"/>
                  <a:gd name="T8" fmla="*/ 0 w 3224"/>
                  <a:gd name="T9" fmla="*/ 0 h 3029"/>
                  <a:gd name="T10" fmla="*/ 0 w 3224"/>
                  <a:gd name="T11" fmla="*/ 0 h 3029"/>
                  <a:gd name="T12" fmla="*/ 0 w 3224"/>
                  <a:gd name="T13" fmla="*/ 0 h 3029"/>
                  <a:gd name="T14" fmla="*/ 0 w 3224"/>
                  <a:gd name="T15" fmla="*/ 0 h 3029"/>
                  <a:gd name="T16" fmla="*/ 0 w 3224"/>
                  <a:gd name="T17" fmla="*/ 0 h 3029"/>
                  <a:gd name="T18" fmla="*/ 0 w 3224"/>
                  <a:gd name="T19" fmla="*/ 0 h 3029"/>
                  <a:gd name="T20" fmla="*/ 0 w 3224"/>
                  <a:gd name="T21" fmla="*/ 0 h 3029"/>
                  <a:gd name="T22" fmla="*/ 0 w 3224"/>
                  <a:gd name="T23" fmla="*/ 0 h 3029"/>
                  <a:gd name="T24" fmla="*/ 0 w 3224"/>
                  <a:gd name="T25" fmla="*/ 0 h 3029"/>
                  <a:gd name="T26" fmla="*/ 0 w 3224"/>
                  <a:gd name="T27" fmla="*/ 0 h 3029"/>
                  <a:gd name="T28" fmla="*/ 0 w 3224"/>
                  <a:gd name="T29" fmla="*/ 0 h 3029"/>
                  <a:gd name="T30" fmla="*/ 0 w 3224"/>
                  <a:gd name="T31" fmla="*/ 0 h 3029"/>
                  <a:gd name="T32" fmla="*/ 0 w 3224"/>
                  <a:gd name="T33" fmla="*/ 0 h 3029"/>
                  <a:gd name="T34" fmla="*/ 0 w 3224"/>
                  <a:gd name="T35" fmla="*/ 0 h 3029"/>
                  <a:gd name="T36" fmla="*/ 0 w 3224"/>
                  <a:gd name="T37" fmla="*/ 0 h 3029"/>
                  <a:gd name="T38" fmla="*/ 0 w 3224"/>
                  <a:gd name="T39" fmla="*/ 0 h 3029"/>
                  <a:gd name="T40" fmla="*/ 0 w 3224"/>
                  <a:gd name="T41" fmla="*/ 0 h 3029"/>
                  <a:gd name="T42" fmla="*/ 0 w 3224"/>
                  <a:gd name="T43" fmla="*/ 0 h 3029"/>
                  <a:gd name="T44" fmla="*/ 0 w 3224"/>
                  <a:gd name="T45" fmla="*/ 0 h 3029"/>
                  <a:gd name="T46" fmla="*/ 0 w 3224"/>
                  <a:gd name="T47" fmla="*/ 0 h 3029"/>
                  <a:gd name="T48" fmla="*/ 0 w 3224"/>
                  <a:gd name="T49" fmla="*/ 0 h 3029"/>
                  <a:gd name="T50" fmla="*/ 0 w 3224"/>
                  <a:gd name="T51" fmla="*/ 0 h 3029"/>
                  <a:gd name="T52" fmla="*/ 0 w 3224"/>
                  <a:gd name="T53" fmla="*/ 0 h 3029"/>
                  <a:gd name="T54" fmla="*/ 0 w 3224"/>
                  <a:gd name="T55" fmla="*/ 0 h 3029"/>
                  <a:gd name="T56" fmla="*/ 0 w 3224"/>
                  <a:gd name="T57" fmla="*/ 0 h 3029"/>
                  <a:gd name="T58" fmla="*/ 0 w 3224"/>
                  <a:gd name="T59" fmla="*/ 0 h 3029"/>
                  <a:gd name="T60" fmla="*/ 0 w 3224"/>
                  <a:gd name="T61" fmla="*/ 0 h 3029"/>
                  <a:gd name="T62" fmla="*/ 0 w 3224"/>
                  <a:gd name="T63" fmla="*/ 0 h 3029"/>
                  <a:gd name="T64" fmla="*/ 0 w 3224"/>
                  <a:gd name="T65" fmla="*/ 0 h 3029"/>
                  <a:gd name="T66" fmla="*/ 0 w 3224"/>
                  <a:gd name="T67" fmla="*/ 0 h 3029"/>
                  <a:gd name="T68" fmla="*/ 0 w 3224"/>
                  <a:gd name="T69" fmla="*/ 0 h 3029"/>
                  <a:gd name="T70" fmla="*/ 0 w 3224"/>
                  <a:gd name="T71" fmla="*/ 0 h 3029"/>
                  <a:gd name="T72" fmla="*/ 0 w 3224"/>
                  <a:gd name="T73" fmla="*/ 0 h 3029"/>
                  <a:gd name="T74" fmla="*/ 0 w 3224"/>
                  <a:gd name="T75" fmla="*/ 0 h 302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224"/>
                  <a:gd name="T115" fmla="*/ 0 h 3029"/>
                  <a:gd name="T116" fmla="*/ 3224 w 3224"/>
                  <a:gd name="T117" fmla="*/ 3029 h 302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224" h="3029">
                    <a:moveTo>
                      <a:pt x="886" y="0"/>
                    </a:moveTo>
                    <a:lnTo>
                      <a:pt x="686" y="194"/>
                    </a:lnTo>
                    <a:lnTo>
                      <a:pt x="568" y="355"/>
                    </a:lnTo>
                    <a:lnTo>
                      <a:pt x="568" y="539"/>
                    </a:lnTo>
                    <a:lnTo>
                      <a:pt x="704" y="451"/>
                    </a:lnTo>
                    <a:lnTo>
                      <a:pt x="704" y="578"/>
                    </a:lnTo>
                    <a:lnTo>
                      <a:pt x="1005" y="1285"/>
                    </a:lnTo>
                    <a:lnTo>
                      <a:pt x="936" y="1208"/>
                    </a:lnTo>
                    <a:lnTo>
                      <a:pt x="867" y="1208"/>
                    </a:lnTo>
                    <a:lnTo>
                      <a:pt x="820" y="1229"/>
                    </a:lnTo>
                    <a:lnTo>
                      <a:pt x="788" y="1255"/>
                    </a:lnTo>
                    <a:lnTo>
                      <a:pt x="898" y="1496"/>
                    </a:lnTo>
                    <a:lnTo>
                      <a:pt x="1107" y="1870"/>
                    </a:lnTo>
                    <a:lnTo>
                      <a:pt x="1429" y="2206"/>
                    </a:lnTo>
                    <a:lnTo>
                      <a:pt x="1554" y="2310"/>
                    </a:lnTo>
                    <a:lnTo>
                      <a:pt x="1554" y="2379"/>
                    </a:lnTo>
                    <a:lnTo>
                      <a:pt x="1476" y="2472"/>
                    </a:lnTo>
                    <a:lnTo>
                      <a:pt x="1476" y="2579"/>
                    </a:lnTo>
                    <a:lnTo>
                      <a:pt x="1629" y="2552"/>
                    </a:lnTo>
                    <a:lnTo>
                      <a:pt x="1651" y="2514"/>
                    </a:lnTo>
                    <a:lnTo>
                      <a:pt x="1641" y="2463"/>
                    </a:lnTo>
                    <a:lnTo>
                      <a:pt x="1602" y="2436"/>
                    </a:lnTo>
                    <a:lnTo>
                      <a:pt x="1756" y="2472"/>
                    </a:lnTo>
                    <a:lnTo>
                      <a:pt x="1862" y="2463"/>
                    </a:lnTo>
                    <a:lnTo>
                      <a:pt x="1970" y="2426"/>
                    </a:lnTo>
                    <a:lnTo>
                      <a:pt x="2074" y="2340"/>
                    </a:lnTo>
                    <a:lnTo>
                      <a:pt x="2153" y="2265"/>
                    </a:lnTo>
                    <a:lnTo>
                      <a:pt x="2102" y="2349"/>
                    </a:lnTo>
                    <a:lnTo>
                      <a:pt x="2066" y="2417"/>
                    </a:lnTo>
                    <a:lnTo>
                      <a:pt x="2221" y="2436"/>
                    </a:lnTo>
                    <a:lnTo>
                      <a:pt x="2412" y="2445"/>
                    </a:lnTo>
                    <a:lnTo>
                      <a:pt x="2568" y="2407"/>
                    </a:lnTo>
                    <a:lnTo>
                      <a:pt x="2625" y="2179"/>
                    </a:lnTo>
                    <a:lnTo>
                      <a:pt x="2652" y="2179"/>
                    </a:lnTo>
                    <a:lnTo>
                      <a:pt x="2672" y="2206"/>
                    </a:lnTo>
                    <a:lnTo>
                      <a:pt x="2693" y="2282"/>
                    </a:lnTo>
                    <a:lnTo>
                      <a:pt x="2705" y="2349"/>
                    </a:lnTo>
                    <a:lnTo>
                      <a:pt x="3216" y="2320"/>
                    </a:lnTo>
                    <a:lnTo>
                      <a:pt x="3224" y="2379"/>
                    </a:lnTo>
                    <a:lnTo>
                      <a:pt x="3224" y="2426"/>
                    </a:lnTo>
                    <a:lnTo>
                      <a:pt x="3204" y="2484"/>
                    </a:lnTo>
                    <a:lnTo>
                      <a:pt x="3088" y="2492"/>
                    </a:lnTo>
                    <a:lnTo>
                      <a:pt x="2993" y="2552"/>
                    </a:lnTo>
                    <a:lnTo>
                      <a:pt x="2817" y="2588"/>
                    </a:lnTo>
                    <a:lnTo>
                      <a:pt x="2663" y="2579"/>
                    </a:lnTo>
                    <a:lnTo>
                      <a:pt x="2509" y="2627"/>
                    </a:lnTo>
                    <a:lnTo>
                      <a:pt x="2376" y="2657"/>
                    </a:lnTo>
                    <a:lnTo>
                      <a:pt x="2182" y="2665"/>
                    </a:lnTo>
                    <a:lnTo>
                      <a:pt x="1949" y="2638"/>
                    </a:lnTo>
                    <a:lnTo>
                      <a:pt x="1775" y="2657"/>
                    </a:lnTo>
                    <a:lnTo>
                      <a:pt x="1629" y="2704"/>
                    </a:lnTo>
                    <a:lnTo>
                      <a:pt x="1523" y="2763"/>
                    </a:lnTo>
                    <a:lnTo>
                      <a:pt x="1235" y="2684"/>
                    </a:lnTo>
                    <a:lnTo>
                      <a:pt x="521" y="3029"/>
                    </a:lnTo>
                    <a:lnTo>
                      <a:pt x="0" y="3029"/>
                    </a:lnTo>
                    <a:lnTo>
                      <a:pt x="135" y="1315"/>
                    </a:lnTo>
                    <a:lnTo>
                      <a:pt x="250" y="949"/>
                    </a:lnTo>
                    <a:lnTo>
                      <a:pt x="204" y="1189"/>
                    </a:lnTo>
                    <a:lnTo>
                      <a:pt x="319" y="1572"/>
                    </a:lnTo>
                    <a:lnTo>
                      <a:pt x="319" y="1909"/>
                    </a:lnTo>
                    <a:lnTo>
                      <a:pt x="452" y="2272"/>
                    </a:lnTo>
                    <a:lnTo>
                      <a:pt x="521" y="2272"/>
                    </a:lnTo>
                    <a:lnTo>
                      <a:pt x="694" y="1899"/>
                    </a:lnTo>
                    <a:lnTo>
                      <a:pt x="461" y="1440"/>
                    </a:lnTo>
                    <a:lnTo>
                      <a:pt x="425" y="1295"/>
                    </a:lnTo>
                    <a:lnTo>
                      <a:pt x="404" y="1142"/>
                    </a:lnTo>
                    <a:lnTo>
                      <a:pt x="425" y="978"/>
                    </a:lnTo>
                    <a:lnTo>
                      <a:pt x="521" y="596"/>
                    </a:lnTo>
                    <a:lnTo>
                      <a:pt x="473" y="557"/>
                    </a:lnTo>
                    <a:lnTo>
                      <a:pt x="441" y="508"/>
                    </a:lnTo>
                    <a:lnTo>
                      <a:pt x="434" y="471"/>
                    </a:lnTo>
                    <a:lnTo>
                      <a:pt x="338" y="691"/>
                    </a:lnTo>
                    <a:lnTo>
                      <a:pt x="413" y="451"/>
                    </a:lnTo>
                    <a:lnTo>
                      <a:pt x="452" y="394"/>
                    </a:lnTo>
                    <a:lnTo>
                      <a:pt x="588" y="242"/>
                    </a:lnTo>
                    <a:lnTo>
                      <a:pt x="721" y="105"/>
                    </a:lnTo>
                    <a:lnTo>
                      <a:pt x="88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2" name="Freeform 94"/>
              <p:cNvSpPr>
                <a:spLocks/>
              </p:cNvSpPr>
              <p:nvPr/>
            </p:nvSpPr>
            <p:spPr bwMode="auto">
              <a:xfrm>
                <a:off x="1633" y="3305"/>
                <a:ext cx="249" cy="406"/>
              </a:xfrm>
              <a:custGeom>
                <a:avLst/>
                <a:gdLst>
                  <a:gd name="T0" fmla="*/ 0 w 996"/>
                  <a:gd name="T1" fmla="*/ 0 h 1622"/>
                  <a:gd name="T2" fmla="*/ 0 w 996"/>
                  <a:gd name="T3" fmla="*/ 0 h 1622"/>
                  <a:gd name="T4" fmla="*/ 0 w 996"/>
                  <a:gd name="T5" fmla="*/ 0 h 1622"/>
                  <a:gd name="T6" fmla="*/ 0 w 996"/>
                  <a:gd name="T7" fmla="*/ 0 h 1622"/>
                  <a:gd name="T8" fmla="*/ 0 w 996"/>
                  <a:gd name="T9" fmla="*/ 0 h 1622"/>
                  <a:gd name="T10" fmla="*/ 0 w 996"/>
                  <a:gd name="T11" fmla="*/ 0 h 1622"/>
                  <a:gd name="T12" fmla="*/ 0 w 996"/>
                  <a:gd name="T13" fmla="*/ 0 h 1622"/>
                  <a:gd name="T14" fmla="*/ 0 w 996"/>
                  <a:gd name="T15" fmla="*/ 0 h 1622"/>
                  <a:gd name="T16" fmla="*/ 0 w 996"/>
                  <a:gd name="T17" fmla="*/ 0 h 1622"/>
                  <a:gd name="T18" fmla="*/ 0 w 996"/>
                  <a:gd name="T19" fmla="*/ 0 h 1622"/>
                  <a:gd name="T20" fmla="*/ 0 w 996"/>
                  <a:gd name="T21" fmla="*/ 0 h 1622"/>
                  <a:gd name="T22" fmla="*/ 0 w 996"/>
                  <a:gd name="T23" fmla="*/ 0 h 1622"/>
                  <a:gd name="T24" fmla="*/ 0 w 996"/>
                  <a:gd name="T25" fmla="*/ 0 h 1622"/>
                  <a:gd name="T26" fmla="*/ 0 w 996"/>
                  <a:gd name="T27" fmla="*/ 0 h 1622"/>
                  <a:gd name="T28" fmla="*/ 0 w 996"/>
                  <a:gd name="T29" fmla="*/ 0 h 1622"/>
                  <a:gd name="T30" fmla="*/ 0 w 996"/>
                  <a:gd name="T31" fmla="*/ 0 h 1622"/>
                  <a:gd name="T32" fmla="*/ 0 w 996"/>
                  <a:gd name="T33" fmla="*/ 0 h 1622"/>
                  <a:gd name="T34" fmla="*/ 0 w 996"/>
                  <a:gd name="T35" fmla="*/ 0 h 1622"/>
                  <a:gd name="T36" fmla="*/ 0 w 996"/>
                  <a:gd name="T37" fmla="*/ 0 h 1622"/>
                  <a:gd name="T38" fmla="*/ 0 w 996"/>
                  <a:gd name="T39" fmla="*/ 0 h 1622"/>
                  <a:gd name="T40" fmla="*/ 0 w 996"/>
                  <a:gd name="T41" fmla="*/ 0 h 1622"/>
                  <a:gd name="T42" fmla="*/ 0 w 996"/>
                  <a:gd name="T43" fmla="*/ 0 h 1622"/>
                  <a:gd name="T44" fmla="*/ 0 w 996"/>
                  <a:gd name="T45" fmla="*/ 0 h 1622"/>
                  <a:gd name="T46" fmla="*/ 0 w 996"/>
                  <a:gd name="T47" fmla="*/ 0 h 1622"/>
                  <a:gd name="T48" fmla="*/ 0 w 996"/>
                  <a:gd name="T49" fmla="*/ 0 h 1622"/>
                  <a:gd name="T50" fmla="*/ 0 w 996"/>
                  <a:gd name="T51" fmla="*/ 0 h 1622"/>
                  <a:gd name="T52" fmla="*/ 0 w 996"/>
                  <a:gd name="T53" fmla="*/ 0 h 1622"/>
                  <a:gd name="T54" fmla="*/ 0 w 996"/>
                  <a:gd name="T55" fmla="*/ 0 h 1622"/>
                  <a:gd name="T56" fmla="*/ 0 w 996"/>
                  <a:gd name="T57" fmla="*/ 0 h 1622"/>
                  <a:gd name="T58" fmla="*/ 0 w 996"/>
                  <a:gd name="T59" fmla="*/ 0 h 1622"/>
                  <a:gd name="T60" fmla="*/ 0 w 996"/>
                  <a:gd name="T61" fmla="*/ 0 h 1622"/>
                  <a:gd name="T62" fmla="*/ 0 w 996"/>
                  <a:gd name="T63" fmla="*/ 0 h 1622"/>
                  <a:gd name="T64" fmla="*/ 0 w 996"/>
                  <a:gd name="T65" fmla="*/ 0 h 1622"/>
                  <a:gd name="T66" fmla="*/ 0 w 996"/>
                  <a:gd name="T67" fmla="*/ 0 h 1622"/>
                  <a:gd name="T68" fmla="*/ 0 w 996"/>
                  <a:gd name="T69" fmla="*/ 0 h 1622"/>
                  <a:gd name="T70" fmla="*/ 0 w 996"/>
                  <a:gd name="T71" fmla="*/ 0 h 1622"/>
                  <a:gd name="T72" fmla="*/ 0 w 996"/>
                  <a:gd name="T73" fmla="*/ 0 h 1622"/>
                  <a:gd name="T74" fmla="*/ 0 w 996"/>
                  <a:gd name="T75" fmla="*/ 0 h 1622"/>
                  <a:gd name="T76" fmla="*/ 0 w 996"/>
                  <a:gd name="T77" fmla="*/ 0 h 1622"/>
                  <a:gd name="T78" fmla="*/ 0 w 996"/>
                  <a:gd name="T79" fmla="*/ 0 h 162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996"/>
                  <a:gd name="T121" fmla="*/ 0 h 1622"/>
                  <a:gd name="T122" fmla="*/ 996 w 996"/>
                  <a:gd name="T123" fmla="*/ 1622 h 162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996" h="1622">
                    <a:moveTo>
                      <a:pt x="0" y="107"/>
                    </a:moveTo>
                    <a:lnTo>
                      <a:pt x="289" y="288"/>
                    </a:lnTo>
                    <a:lnTo>
                      <a:pt x="491" y="633"/>
                    </a:lnTo>
                    <a:lnTo>
                      <a:pt x="491" y="779"/>
                    </a:lnTo>
                    <a:lnTo>
                      <a:pt x="753" y="1007"/>
                    </a:lnTo>
                    <a:lnTo>
                      <a:pt x="851" y="1188"/>
                    </a:lnTo>
                    <a:lnTo>
                      <a:pt x="829" y="738"/>
                    </a:lnTo>
                    <a:lnTo>
                      <a:pt x="829" y="449"/>
                    </a:lnTo>
                    <a:lnTo>
                      <a:pt x="851" y="250"/>
                    </a:lnTo>
                    <a:lnTo>
                      <a:pt x="820" y="204"/>
                    </a:lnTo>
                    <a:lnTo>
                      <a:pt x="753" y="288"/>
                    </a:lnTo>
                    <a:lnTo>
                      <a:pt x="695" y="324"/>
                    </a:lnTo>
                    <a:lnTo>
                      <a:pt x="763" y="250"/>
                    </a:lnTo>
                    <a:lnTo>
                      <a:pt x="820" y="126"/>
                    </a:lnTo>
                    <a:lnTo>
                      <a:pt x="888" y="20"/>
                    </a:lnTo>
                    <a:lnTo>
                      <a:pt x="928" y="0"/>
                    </a:lnTo>
                    <a:lnTo>
                      <a:pt x="888" y="61"/>
                    </a:lnTo>
                    <a:lnTo>
                      <a:pt x="937" y="232"/>
                    </a:lnTo>
                    <a:lnTo>
                      <a:pt x="888" y="232"/>
                    </a:lnTo>
                    <a:lnTo>
                      <a:pt x="877" y="395"/>
                    </a:lnTo>
                    <a:lnTo>
                      <a:pt x="907" y="855"/>
                    </a:lnTo>
                    <a:lnTo>
                      <a:pt x="955" y="1316"/>
                    </a:lnTo>
                    <a:lnTo>
                      <a:pt x="996" y="1457"/>
                    </a:lnTo>
                    <a:lnTo>
                      <a:pt x="791" y="1571"/>
                    </a:lnTo>
                    <a:lnTo>
                      <a:pt x="877" y="1496"/>
                    </a:lnTo>
                    <a:lnTo>
                      <a:pt x="839" y="1436"/>
                    </a:lnTo>
                    <a:lnTo>
                      <a:pt x="743" y="1457"/>
                    </a:lnTo>
                    <a:lnTo>
                      <a:pt x="531" y="1602"/>
                    </a:lnTo>
                    <a:lnTo>
                      <a:pt x="464" y="1622"/>
                    </a:lnTo>
                    <a:lnTo>
                      <a:pt x="454" y="1591"/>
                    </a:lnTo>
                    <a:lnTo>
                      <a:pt x="578" y="1477"/>
                    </a:lnTo>
                    <a:lnTo>
                      <a:pt x="839" y="1391"/>
                    </a:lnTo>
                    <a:lnTo>
                      <a:pt x="800" y="1287"/>
                    </a:lnTo>
                    <a:lnTo>
                      <a:pt x="800" y="1180"/>
                    </a:lnTo>
                    <a:lnTo>
                      <a:pt x="763" y="1122"/>
                    </a:lnTo>
                    <a:lnTo>
                      <a:pt x="464" y="893"/>
                    </a:lnTo>
                    <a:lnTo>
                      <a:pt x="106" y="643"/>
                    </a:lnTo>
                    <a:lnTo>
                      <a:pt x="503" y="881"/>
                    </a:lnTo>
                    <a:lnTo>
                      <a:pt x="299" y="354"/>
                    </a:lnTo>
                    <a:lnTo>
                      <a:pt x="0" y="1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3" name="Freeform 95"/>
              <p:cNvSpPr>
                <a:spLocks/>
              </p:cNvSpPr>
              <p:nvPr/>
            </p:nvSpPr>
            <p:spPr bwMode="auto">
              <a:xfrm>
                <a:off x="1785" y="3708"/>
                <a:ext cx="39" cy="89"/>
              </a:xfrm>
              <a:custGeom>
                <a:avLst/>
                <a:gdLst>
                  <a:gd name="T0" fmla="*/ 0 w 154"/>
                  <a:gd name="T1" fmla="*/ 0 h 356"/>
                  <a:gd name="T2" fmla="*/ 0 w 154"/>
                  <a:gd name="T3" fmla="*/ 0 h 356"/>
                  <a:gd name="T4" fmla="*/ 0 w 154"/>
                  <a:gd name="T5" fmla="*/ 0 h 356"/>
                  <a:gd name="T6" fmla="*/ 0 w 154"/>
                  <a:gd name="T7" fmla="*/ 0 h 356"/>
                  <a:gd name="T8" fmla="*/ 0 w 154"/>
                  <a:gd name="T9" fmla="*/ 0 h 356"/>
                  <a:gd name="T10" fmla="*/ 0 w 154"/>
                  <a:gd name="T11" fmla="*/ 0 h 356"/>
                  <a:gd name="T12" fmla="*/ 0 w 154"/>
                  <a:gd name="T13" fmla="*/ 0 h 356"/>
                  <a:gd name="T14" fmla="*/ 0 w 154"/>
                  <a:gd name="T15" fmla="*/ 0 h 356"/>
                  <a:gd name="T16" fmla="*/ 0 w 154"/>
                  <a:gd name="T17" fmla="*/ 0 h 35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4"/>
                  <a:gd name="T28" fmla="*/ 0 h 356"/>
                  <a:gd name="T29" fmla="*/ 154 w 154"/>
                  <a:gd name="T30" fmla="*/ 356 h 35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4" h="356">
                    <a:moveTo>
                      <a:pt x="154" y="0"/>
                    </a:moveTo>
                    <a:lnTo>
                      <a:pt x="86" y="38"/>
                    </a:lnTo>
                    <a:lnTo>
                      <a:pt x="0" y="307"/>
                    </a:lnTo>
                    <a:lnTo>
                      <a:pt x="75" y="356"/>
                    </a:lnTo>
                    <a:lnTo>
                      <a:pt x="154" y="288"/>
                    </a:lnTo>
                    <a:lnTo>
                      <a:pt x="154" y="104"/>
                    </a:lnTo>
                    <a:lnTo>
                      <a:pt x="116" y="104"/>
                    </a:lnTo>
                    <a:lnTo>
                      <a:pt x="116" y="58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4" name="Freeform 96"/>
              <p:cNvSpPr>
                <a:spLocks/>
              </p:cNvSpPr>
              <p:nvPr/>
            </p:nvSpPr>
            <p:spPr bwMode="auto">
              <a:xfrm>
                <a:off x="1826" y="3685"/>
                <a:ext cx="97" cy="114"/>
              </a:xfrm>
              <a:custGeom>
                <a:avLst/>
                <a:gdLst>
                  <a:gd name="T0" fmla="*/ 0 w 386"/>
                  <a:gd name="T1" fmla="*/ 0 h 459"/>
                  <a:gd name="T2" fmla="*/ 0 w 386"/>
                  <a:gd name="T3" fmla="*/ 0 h 459"/>
                  <a:gd name="T4" fmla="*/ 0 w 386"/>
                  <a:gd name="T5" fmla="*/ 0 h 459"/>
                  <a:gd name="T6" fmla="*/ 0 w 386"/>
                  <a:gd name="T7" fmla="*/ 0 h 459"/>
                  <a:gd name="T8" fmla="*/ 0 w 386"/>
                  <a:gd name="T9" fmla="*/ 0 h 459"/>
                  <a:gd name="T10" fmla="*/ 0 w 386"/>
                  <a:gd name="T11" fmla="*/ 0 h 459"/>
                  <a:gd name="T12" fmla="*/ 0 w 386"/>
                  <a:gd name="T13" fmla="*/ 0 h 459"/>
                  <a:gd name="T14" fmla="*/ 0 w 386"/>
                  <a:gd name="T15" fmla="*/ 0 h 459"/>
                  <a:gd name="T16" fmla="*/ 0 w 386"/>
                  <a:gd name="T17" fmla="*/ 0 h 459"/>
                  <a:gd name="T18" fmla="*/ 0 w 386"/>
                  <a:gd name="T19" fmla="*/ 0 h 459"/>
                  <a:gd name="T20" fmla="*/ 0 w 386"/>
                  <a:gd name="T21" fmla="*/ 0 h 459"/>
                  <a:gd name="T22" fmla="*/ 0 w 386"/>
                  <a:gd name="T23" fmla="*/ 0 h 459"/>
                  <a:gd name="T24" fmla="*/ 0 w 386"/>
                  <a:gd name="T25" fmla="*/ 0 h 45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86"/>
                  <a:gd name="T40" fmla="*/ 0 h 459"/>
                  <a:gd name="T41" fmla="*/ 386 w 386"/>
                  <a:gd name="T42" fmla="*/ 459 h 45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86" h="459">
                    <a:moveTo>
                      <a:pt x="105" y="124"/>
                    </a:moveTo>
                    <a:lnTo>
                      <a:pt x="242" y="0"/>
                    </a:lnTo>
                    <a:lnTo>
                      <a:pt x="386" y="55"/>
                    </a:lnTo>
                    <a:lnTo>
                      <a:pt x="386" y="132"/>
                    </a:lnTo>
                    <a:lnTo>
                      <a:pt x="299" y="248"/>
                    </a:lnTo>
                    <a:lnTo>
                      <a:pt x="0" y="459"/>
                    </a:lnTo>
                    <a:lnTo>
                      <a:pt x="213" y="278"/>
                    </a:lnTo>
                    <a:lnTo>
                      <a:pt x="242" y="210"/>
                    </a:lnTo>
                    <a:lnTo>
                      <a:pt x="252" y="152"/>
                    </a:lnTo>
                    <a:lnTo>
                      <a:pt x="242" y="106"/>
                    </a:lnTo>
                    <a:lnTo>
                      <a:pt x="213" y="86"/>
                    </a:lnTo>
                    <a:lnTo>
                      <a:pt x="176" y="86"/>
                    </a:lnTo>
                    <a:lnTo>
                      <a:pt x="105" y="12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5" name="Freeform 97"/>
              <p:cNvSpPr>
                <a:spLocks/>
              </p:cNvSpPr>
              <p:nvPr/>
            </p:nvSpPr>
            <p:spPr bwMode="auto">
              <a:xfrm>
                <a:off x="1940" y="3644"/>
                <a:ext cx="594" cy="189"/>
              </a:xfrm>
              <a:custGeom>
                <a:avLst/>
                <a:gdLst>
                  <a:gd name="T0" fmla="*/ 0 w 2376"/>
                  <a:gd name="T1" fmla="*/ 0 h 758"/>
                  <a:gd name="T2" fmla="*/ 0 w 2376"/>
                  <a:gd name="T3" fmla="*/ 0 h 758"/>
                  <a:gd name="T4" fmla="*/ 0 w 2376"/>
                  <a:gd name="T5" fmla="*/ 0 h 758"/>
                  <a:gd name="T6" fmla="*/ 0 w 2376"/>
                  <a:gd name="T7" fmla="*/ 0 h 758"/>
                  <a:gd name="T8" fmla="*/ 0 w 2376"/>
                  <a:gd name="T9" fmla="*/ 0 h 758"/>
                  <a:gd name="T10" fmla="*/ 0 w 2376"/>
                  <a:gd name="T11" fmla="*/ 0 h 758"/>
                  <a:gd name="T12" fmla="*/ 0 w 2376"/>
                  <a:gd name="T13" fmla="*/ 0 h 758"/>
                  <a:gd name="T14" fmla="*/ 0 w 2376"/>
                  <a:gd name="T15" fmla="*/ 0 h 758"/>
                  <a:gd name="T16" fmla="*/ 0 w 2376"/>
                  <a:gd name="T17" fmla="*/ 0 h 758"/>
                  <a:gd name="T18" fmla="*/ 0 w 2376"/>
                  <a:gd name="T19" fmla="*/ 0 h 758"/>
                  <a:gd name="T20" fmla="*/ 0 w 2376"/>
                  <a:gd name="T21" fmla="*/ 0 h 758"/>
                  <a:gd name="T22" fmla="*/ 0 w 2376"/>
                  <a:gd name="T23" fmla="*/ 0 h 758"/>
                  <a:gd name="T24" fmla="*/ 0 w 2376"/>
                  <a:gd name="T25" fmla="*/ 0 h 758"/>
                  <a:gd name="T26" fmla="*/ 0 w 2376"/>
                  <a:gd name="T27" fmla="*/ 0 h 758"/>
                  <a:gd name="T28" fmla="*/ 0 w 2376"/>
                  <a:gd name="T29" fmla="*/ 0 h 758"/>
                  <a:gd name="T30" fmla="*/ 0 w 2376"/>
                  <a:gd name="T31" fmla="*/ 0 h 758"/>
                  <a:gd name="T32" fmla="*/ 0 w 2376"/>
                  <a:gd name="T33" fmla="*/ 0 h 758"/>
                  <a:gd name="T34" fmla="*/ 0 w 2376"/>
                  <a:gd name="T35" fmla="*/ 0 h 758"/>
                  <a:gd name="T36" fmla="*/ 0 w 2376"/>
                  <a:gd name="T37" fmla="*/ 0 h 758"/>
                  <a:gd name="T38" fmla="*/ 0 w 2376"/>
                  <a:gd name="T39" fmla="*/ 0 h 758"/>
                  <a:gd name="T40" fmla="*/ 0 w 2376"/>
                  <a:gd name="T41" fmla="*/ 0 h 758"/>
                  <a:gd name="T42" fmla="*/ 0 w 2376"/>
                  <a:gd name="T43" fmla="*/ 0 h 758"/>
                  <a:gd name="T44" fmla="*/ 0 w 2376"/>
                  <a:gd name="T45" fmla="*/ 0 h 758"/>
                  <a:gd name="T46" fmla="*/ 0 w 2376"/>
                  <a:gd name="T47" fmla="*/ 0 h 758"/>
                  <a:gd name="T48" fmla="*/ 0 w 2376"/>
                  <a:gd name="T49" fmla="*/ 0 h 758"/>
                  <a:gd name="T50" fmla="*/ 0 w 2376"/>
                  <a:gd name="T51" fmla="*/ 0 h 758"/>
                  <a:gd name="T52" fmla="*/ 0 w 2376"/>
                  <a:gd name="T53" fmla="*/ 0 h 758"/>
                  <a:gd name="T54" fmla="*/ 0 w 2376"/>
                  <a:gd name="T55" fmla="*/ 0 h 758"/>
                  <a:gd name="T56" fmla="*/ 0 w 2376"/>
                  <a:gd name="T57" fmla="*/ 0 h 758"/>
                  <a:gd name="T58" fmla="*/ 0 w 2376"/>
                  <a:gd name="T59" fmla="*/ 0 h 758"/>
                  <a:gd name="T60" fmla="*/ 0 w 2376"/>
                  <a:gd name="T61" fmla="*/ 0 h 758"/>
                  <a:gd name="T62" fmla="*/ 0 w 2376"/>
                  <a:gd name="T63" fmla="*/ 0 h 758"/>
                  <a:gd name="T64" fmla="*/ 0 w 2376"/>
                  <a:gd name="T65" fmla="*/ 0 h 758"/>
                  <a:gd name="T66" fmla="*/ 0 w 2376"/>
                  <a:gd name="T67" fmla="*/ 0 h 758"/>
                  <a:gd name="T68" fmla="*/ 0 w 2376"/>
                  <a:gd name="T69" fmla="*/ 0 h 758"/>
                  <a:gd name="T70" fmla="*/ 0 w 2376"/>
                  <a:gd name="T71" fmla="*/ 0 h 758"/>
                  <a:gd name="T72" fmla="*/ 0 w 2376"/>
                  <a:gd name="T73" fmla="*/ 0 h 758"/>
                  <a:gd name="T74" fmla="*/ 0 w 2376"/>
                  <a:gd name="T75" fmla="*/ 0 h 758"/>
                  <a:gd name="T76" fmla="*/ 0 w 2376"/>
                  <a:gd name="T77" fmla="*/ 0 h 758"/>
                  <a:gd name="T78" fmla="*/ 0 w 2376"/>
                  <a:gd name="T79" fmla="*/ 0 h 758"/>
                  <a:gd name="T80" fmla="*/ 0 w 2376"/>
                  <a:gd name="T81" fmla="*/ 0 h 758"/>
                  <a:gd name="T82" fmla="*/ 0 w 2376"/>
                  <a:gd name="T83" fmla="*/ 0 h 758"/>
                  <a:gd name="T84" fmla="*/ 0 w 2376"/>
                  <a:gd name="T85" fmla="*/ 0 h 758"/>
                  <a:gd name="T86" fmla="*/ 0 w 2376"/>
                  <a:gd name="T87" fmla="*/ 0 h 758"/>
                  <a:gd name="T88" fmla="*/ 0 w 2376"/>
                  <a:gd name="T89" fmla="*/ 0 h 75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376"/>
                  <a:gd name="T136" fmla="*/ 0 h 758"/>
                  <a:gd name="T137" fmla="*/ 2376 w 2376"/>
                  <a:gd name="T138" fmla="*/ 758 h 75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376" h="758">
                    <a:moveTo>
                      <a:pt x="0" y="164"/>
                    </a:moveTo>
                    <a:lnTo>
                      <a:pt x="329" y="288"/>
                    </a:lnTo>
                    <a:lnTo>
                      <a:pt x="413" y="204"/>
                    </a:lnTo>
                    <a:lnTo>
                      <a:pt x="590" y="204"/>
                    </a:lnTo>
                    <a:lnTo>
                      <a:pt x="685" y="278"/>
                    </a:lnTo>
                    <a:lnTo>
                      <a:pt x="772" y="250"/>
                    </a:lnTo>
                    <a:lnTo>
                      <a:pt x="1226" y="239"/>
                    </a:lnTo>
                    <a:lnTo>
                      <a:pt x="1543" y="173"/>
                    </a:lnTo>
                    <a:lnTo>
                      <a:pt x="1979" y="0"/>
                    </a:lnTo>
                    <a:lnTo>
                      <a:pt x="2036" y="39"/>
                    </a:lnTo>
                    <a:lnTo>
                      <a:pt x="2047" y="77"/>
                    </a:lnTo>
                    <a:lnTo>
                      <a:pt x="2000" y="125"/>
                    </a:lnTo>
                    <a:lnTo>
                      <a:pt x="2057" y="183"/>
                    </a:lnTo>
                    <a:lnTo>
                      <a:pt x="2075" y="232"/>
                    </a:lnTo>
                    <a:lnTo>
                      <a:pt x="2057" y="288"/>
                    </a:lnTo>
                    <a:lnTo>
                      <a:pt x="2364" y="316"/>
                    </a:lnTo>
                    <a:lnTo>
                      <a:pt x="2376" y="335"/>
                    </a:lnTo>
                    <a:lnTo>
                      <a:pt x="2057" y="352"/>
                    </a:lnTo>
                    <a:lnTo>
                      <a:pt x="2057" y="382"/>
                    </a:lnTo>
                    <a:lnTo>
                      <a:pt x="2075" y="412"/>
                    </a:lnTo>
                    <a:lnTo>
                      <a:pt x="2355" y="423"/>
                    </a:lnTo>
                    <a:lnTo>
                      <a:pt x="2328" y="460"/>
                    </a:lnTo>
                    <a:lnTo>
                      <a:pt x="2093" y="508"/>
                    </a:lnTo>
                    <a:lnTo>
                      <a:pt x="2093" y="546"/>
                    </a:lnTo>
                    <a:lnTo>
                      <a:pt x="2259" y="546"/>
                    </a:lnTo>
                    <a:lnTo>
                      <a:pt x="2277" y="520"/>
                    </a:lnTo>
                    <a:lnTo>
                      <a:pt x="2269" y="565"/>
                    </a:lnTo>
                    <a:lnTo>
                      <a:pt x="1979" y="603"/>
                    </a:lnTo>
                    <a:lnTo>
                      <a:pt x="1652" y="623"/>
                    </a:lnTo>
                    <a:lnTo>
                      <a:pt x="1524" y="623"/>
                    </a:lnTo>
                    <a:lnTo>
                      <a:pt x="1340" y="653"/>
                    </a:lnTo>
                    <a:lnTo>
                      <a:pt x="1282" y="758"/>
                    </a:lnTo>
                    <a:lnTo>
                      <a:pt x="1005" y="758"/>
                    </a:lnTo>
                    <a:lnTo>
                      <a:pt x="1255" y="728"/>
                    </a:lnTo>
                    <a:lnTo>
                      <a:pt x="1294" y="662"/>
                    </a:lnTo>
                    <a:lnTo>
                      <a:pt x="1312" y="575"/>
                    </a:lnTo>
                    <a:lnTo>
                      <a:pt x="1312" y="490"/>
                    </a:lnTo>
                    <a:lnTo>
                      <a:pt x="1282" y="374"/>
                    </a:lnTo>
                    <a:lnTo>
                      <a:pt x="1247" y="278"/>
                    </a:lnTo>
                    <a:lnTo>
                      <a:pt x="772" y="288"/>
                    </a:lnTo>
                    <a:lnTo>
                      <a:pt x="673" y="307"/>
                    </a:lnTo>
                    <a:lnTo>
                      <a:pt x="512" y="239"/>
                    </a:lnTo>
                    <a:lnTo>
                      <a:pt x="357" y="362"/>
                    </a:lnTo>
                    <a:lnTo>
                      <a:pt x="317" y="307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6" name="Freeform 98"/>
              <p:cNvSpPr>
                <a:spLocks/>
              </p:cNvSpPr>
              <p:nvPr/>
            </p:nvSpPr>
            <p:spPr bwMode="auto">
              <a:xfrm>
                <a:off x="2104" y="3739"/>
                <a:ext cx="70" cy="28"/>
              </a:xfrm>
              <a:custGeom>
                <a:avLst/>
                <a:gdLst>
                  <a:gd name="T0" fmla="*/ 0 w 280"/>
                  <a:gd name="T1" fmla="*/ 0 h 114"/>
                  <a:gd name="T2" fmla="*/ 0 w 280"/>
                  <a:gd name="T3" fmla="*/ 0 h 114"/>
                  <a:gd name="T4" fmla="*/ 0 w 280"/>
                  <a:gd name="T5" fmla="*/ 0 h 114"/>
                  <a:gd name="T6" fmla="*/ 0 w 280"/>
                  <a:gd name="T7" fmla="*/ 0 h 114"/>
                  <a:gd name="T8" fmla="*/ 0 w 280"/>
                  <a:gd name="T9" fmla="*/ 0 h 114"/>
                  <a:gd name="T10" fmla="*/ 0 w 280"/>
                  <a:gd name="T11" fmla="*/ 0 h 11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0"/>
                  <a:gd name="T19" fmla="*/ 0 h 114"/>
                  <a:gd name="T20" fmla="*/ 280 w 280"/>
                  <a:gd name="T21" fmla="*/ 114 h 11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0" h="114">
                    <a:moveTo>
                      <a:pt x="280" y="87"/>
                    </a:moveTo>
                    <a:lnTo>
                      <a:pt x="154" y="0"/>
                    </a:lnTo>
                    <a:lnTo>
                      <a:pt x="0" y="30"/>
                    </a:lnTo>
                    <a:lnTo>
                      <a:pt x="29" y="71"/>
                    </a:lnTo>
                    <a:lnTo>
                      <a:pt x="230" y="114"/>
                    </a:lnTo>
                    <a:lnTo>
                      <a:pt x="280" y="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7" name="Freeform 99"/>
              <p:cNvSpPr>
                <a:spLocks/>
              </p:cNvSpPr>
              <p:nvPr/>
            </p:nvSpPr>
            <p:spPr bwMode="auto">
              <a:xfrm>
                <a:off x="1870" y="3265"/>
                <a:ext cx="60" cy="417"/>
              </a:xfrm>
              <a:custGeom>
                <a:avLst/>
                <a:gdLst>
                  <a:gd name="T0" fmla="*/ 0 w 240"/>
                  <a:gd name="T1" fmla="*/ 0 h 1669"/>
                  <a:gd name="T2" fmla="*/ 0 w 240"/>
                  <a:gd name="T3" fmla="*/ 0 h 1669"/>
                  <a:gd name="T4" fmla="*/ 0 w 240"/>
                  <a:gd name="T5" fmla="*/ 0 h 1669"/>
                  <a:gd name="T6" fmla="*/ 0 w 240"/>
                  <a:gd name="T7" fmla="*/ 0 h 1669"/>
                  <a:gd name="T8" fmla="*/ 0 w 240"/>
                  <a:gd name="T9" fmla="*/ 0 h 1669"/>
                  <a:gd name="T10" fmla="*/ 0 w 240"/>
                  <a:gd name="T11" fmla="*/ 0 h 1669"/>
                  <a:gd name="T12" fmla="*/ 0 w 240"/>
                  <a:gd name="T13" fmla="*/ 0 h 1669"/>
                  <a:gd name="T14" fmla="*/ 0 w 240"/>
                  <a:gd name="T15" fmla="*/ 0 h 1669"/>
                  <a:gd name="T16" fmla="*/ 0 w 240"/>
                  <a:gd name="T17" fmla="*/ 0 h 1669"/>
                  <a:gd name="T18" fmla="*/ 0 w 240"/>
                  <a:gd name="T19" fmla="*/ 0 h 1669"/>
                  <a:gd name="T20" fmla="*/ 0 w 240"/>
                  <a:gd name="T21" fmla="*/ 0 h 1669"/>
                  <a:gd name="T22" fmla="*/ 0 w 240"/>
                  <a:gd name="T23" fmla="*/ 0 h 1669"/>
                  <a:gd name="T24" fmla="*/ 0 w 240"/>
                  <a:gd name="T25" fmla="*/ 0 h 1669"/>
                  <a:gd name="T26" fmla="*/ 0 w 240"/>
                  <a:gd name="T27" fmla="*/ 0 h 1669"/>
                  <a:gd name="T28" fmla="*/ 0 w 240"/>
                  <a:gd name="T29" fmla="*/ 0 h 1669"/>
                  <a:gd name="T30" fmla="*/ 0 w 240"/>
                  <a:gd name="T31" fmla="*/ 0 h 1669"/>
                  <a:gd name="T32" fmla="*/ 0 w 240"/>
                  <a:gd name="T33" fmla="*/ 0 h 1669"/>
                  <a:gd name="T34" fmla="*/ 0 w 240"/>
                  <a:gd name="T35" fmla="*/ 0 h 1669"/>
                  <a:gd name="T36" fmla="*/ 0 w 240"/>
                  <a:gd name="T37" fmla="*/ 0 h 1669"/>
                  <a:gd name="T38" fmla="*/ 0 w 240"/>
                  <a:gd name="T39" fmla="*/ 0 h 1669"/>
                  <a:gd name="T40" fmla="*/ 0 w 240"/>
                  <a:gd name="T41" fmla="*/ 0 h 1669"/>
                  <a:gd name="T42" fmla="*/ 0 w 240"/>
                  <a:gd name="T43" fmla="*/ 0 h 1669"/>
                  <a:gd name="T44" fmla="*/ 0 w 240"/>
                  <a:gd name="T45" fmla="*/ 0 h 1669"/>
                  <a:gd name="T46" fmla="*/ 0 w 240"/>
                  <a:gd name="T47" fmla="*/ 0 h 1669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40"/>
                  <a:gd name="T73" fmla="*/ 0 h 1669"/>
                  <a:gd name="T74" fmla="*/ 240 w 240"/>
                  <a:gd name="T75" fmla="*/ 1669 h 1669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40" h="1669">
                    <a:moveTo>
                      <a:pt x="133" y="1628"/>
                    </a:moveTo>
                    <a:lnTo>
                      <a:pt x="163" y="1591"/>
                    </a:lnTo>
                    <a:lnTo>
                      <a:pt x="163" y="1494"/>
                    </a:lnTo>
                    <a:lnTo>
                      <a:pt x="94" y="1246"/>
                    </a:lnTo>
                    <a:lnTo>
                      <a:pt x="48" y="900"/>
                    </a:lnTo>
                    <a:lnTo>
                      <a:pt x="37" y="606"/>
                    </a:lnTo>
                    <a:lnTo>
                      <a:pt x="16" y="412"/>
                    </a:lnTo>
                    <a:lnTo>
                      <a:pt x="37" y="355"/>
                    </a:lnTo>
                    <a:lnTo>
                      <a:pt x="37" y="248"/>
                    </a:lnTo>
                    <a:lnTo>
                      <a:pt x="0" y="162"/>
                    </a:lnTo>
                    <a:lnTo>
                      <a:pt x="55" y="211"/>
                    </a:lnTo>
                    <a:lnTo>
                      <a:pt x="76" y="162"/>
                    </a:lnTo>
                    <a:lnTo>
                      <a:pt x="84" y="97"/>
                    </a:lnTo>
                    <a:lnTo>
                      <a:pt x="84" y="0"/>
                    </a:lnTo>
                    <a:lnTo>
                      <a:pt x="94" y="78"/>
                    </a:lnTo>
                    <a:lnTo>
                      <a:pt x="104" y="162"/>
                    </a:lnTo>
                    <a:lnTo>
                      <a:pt x="84" y="259"/>
                    </a:lnTo>
                    <a:lnTo>
                      <a:pt x="55" y="355"/>
                    </a:lnTo>
                    <a:lnTo>
                      <a:pt x="37" y="420"/>
                    </a:lnTo>
                    <a:lnTo>
                      <a:pt x="84" y="986"/>
                    </a:lnTo>
                    <a:lnTo>
                      <a:pt x="141" y="1321"/>
                    </a:lnTo>
                    <a:lnTo>
                      <a:pt x="201" y="1494"/>
                    </a:lnTo>
                    <a:lnTo>
                      <a:pt x="240" y="1669"/>
                    </a:lnTo>
                    <a:lnTo>
                      <a:pt x="133" y="16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8" name="Freeform 100"/>
              <p:cNvSpPr>
                <a:spLocks/>
              </p:cNvSpPr>
              <p:nvPr/>
            </p:nvSpPr>
            <p:spPr bwMode="auto">
              <a:xfrm>
                <a:off x="1932" y="3234"/>
                <a:ext cx="331" cy="469"/>
              </a:xfrm>
              <a:custGeom>
                <a:avLst/>
                <a:gdLst>
                  <a:gd name="T0" fmla="*/ 0 w 1323"/>
                  <a:gd name="T1" fmla="*/ 0 h 1878"/>
                  <a:gd name="T2" fmla="*/ 0 w 1323"/>
                  <a:gd name="T3" fmla="*/ 0 h 1878"/>
                  <a:gd name="T4" fmla="*/ 0 w 1323"/>
                  <a:gd name="T5" fmla="*/ 0 h 1878"/>
                  <a:gd name="T6" fmla="*/ 0 w 1323"/>
                  <a:gd name="T7" fmla="*/ 0 h 1878"/>
                  <a:gd name="T8" fmla="*/ 0 w 1323"/>
                  <a:gd name="T9" fmla="*/ 0 h 1878"/>
                  <a:gd name="T10" fmla="*/ 0 w 1323"/>
                  <a:gd name="T11" fmla="*/ 0 h 1878"/>
                  <a:gd name="T12" fmla="*/ 0 w 1323"/>
                  <a:gd name="T13" fmla="*/ 0 h 1878"/>
                  <a:gd name="T14" fmla="*/ 0 w 1323"/>
                  <a:gd name="T15" fmla="*/ 0 h 1878"/>
                  <a:gd name="T16" fmla="*/ 0 w 1323"/>
                  <a:gd name="T17" fmla="*/ 0 h 1878"/>
                  <a:gd name="T18" fmla="*/ 0 w 1323"/>
                  <a:gd name="T19" fmla="*/ 0 h 1878"/>
                  <a:gd name="T20" fmla="*/ 0 w 1323"/>
                  <a:gd name="T21" fmla="*/ 0 h 1878"/>
                  <a:gd name="T22" fmla="*/ 0 w 1323"/>
                  <a:gd name="T23" fmla="*/ 0 h 1878"/>
                  <a:gd name="T24" fmla="*/ 0 w 1323"/>
                  <a:gd name="T25" fmla="*/ 0 h 1878"/>
                  <a:gd name="T26" fmla="*/ 0 w 1323"/>
                  <a:gd name="T27" fmla="*/ 0 h 1878"/>
                  <a:gd name="T28" fmla="*/ 0 w 1323"/>
                  <a:gd name="T29" fmla="*/ 0 h 1878"/>
                  <a:gd name="T30" fmla="*/ 0 w 1323"/>
                  <a:gd name="T31" fmla="*/ 0 h 1878"/>
                  <a:gd name="T32" fmla="*/ 0 w 1323"/>
                  <a:gd name="T33" fmla="*/ 0 h 1878"/>
                  <a:gd name="T34" fmla="*/ 0 w 1323"/>
                  <a:gd name="T35" fmla="*/ 0 h 1878"/>
                  <a:gd name="T36" fmla="*/ 0 w 1323"/>
                  <a:gd name="T37" fmla="*/ 0 h 1878"/>
                  <a:gd name="T38" fmla="*/ 0 w 1323"/>
                  <a:gd name="T39" fmla="*/ 0 h 1878"/>
                  <a:gd name="T40" fmla="*/ 0 w 1323"/>
                  <a:gd name="T41" fmla="*/ 0 h 1878"/>
                  <a:gd name="T42" fmla="*/ 0 w 1323"/>
                  <a:gd name="T43" fmla="*/ 0 h 1878"/>
                  <a:gd name="T44" fmla="*/ 0 w 1323"/>
                  <a:gd name="T45" fmla="*/ 0 h 1878"/>
                  <a:gd name="T46" fmla="*/ 0 w 1323"/>
                  <a:gd name="T47" fmla="*/ 0 h 1878"/>
                  <a:gd name="T48" fmla="*/ 0 w 1323"/>
                  <a:gd name="T49" fmla="*/ 0 h 1878"/>
                  <a:gd name="T50" fmla="*/ 0 w 1323"/>
                  <a:gd name="T51" fmla="*/ 0 h 1878"/>
                  <a:gd name="T52" fmla="*/ 0 w 1323"/>
                  <a:gd name="T53" fmla="*/ 0 h 1878"/>
                  <a:gd name="T54" fmla="*/ 0 w 1323"/>
                  <a:gd name="T55" fmla="*/ 0 h 1878"/>
                  <a:gd name="T56" fmla="*/ 0 w 1323"/>
                  <a:gd name="T57" fmla="*/ 0 h 1878"/>
                  <a:gd name="T58" fmla="*/ 0 w 1323"/>
                  <a:gd name="T59" fmla="*/ 0 h 1878"/>
                  <a:gd name="T60" fmla="*/ 0 w 1323"/>
                  <a:gd name="T61" fmla="*/ 0 h 1878"/>
                  <a:gd name="T62" fmla="*/ 0 w 1323"/>
                  <a:gd name="T63" fmla="*/ 0 h 1878"/>
                  <a:gd name="T64" fmla="*/ 0 w 1323"/>
                  <a:gd name="T65" fmla="*/ 0 h 1878"/>
                  <a:gd name="T66" fmla="*/ 0 w 1323"/>
                  <a:gd name="T67" fmla="*/ 0 h 1878"/>
                  <a:gd name="T68" fmla="*/ 0 w 1323"/>
                  <a:gd name="T69" fmla="*/ 0 h 1878"/>
                  <a:gd name="T70" fmla="*/ 0 w 1323"/>
                  <a:gd name="T71" fmla="*/ 0 h 1878"/>
                  <a:gd name="T72" fmla="*/ 0 w 1323"/>
                  <a:gd name="T73" fmla="*/ 0 h 1878"/>
                  <a:gd name="T74" fmla="*/ 0 w 1323"/>
                  <a:gd name="T75" fmla="*/ 0 h 1878"/>
                  <a:gd name="T76" fmla="*/ 0 w 1323"/>
                  <a:gd name="T77" fmla="*/ 0 h 1878"/>
                  <a:gd name="T78" fmla="*/ 0 w 1323"/>
                  <a:gd name="T79" fmla="*/ 0 h 1878"/>
                  <a:gd name="T80" fmla="*/ 0 w 1323"/>
                  <a:gd name="T81" fmla="*/ 0 h 1878"/>
                  <a:gd name="T82" fmla="*/ 0 w 1323"/>
                  <a:gd name="T83" fmla="*/ 0 h 1878"/>
                  <a:gd name="T84" fmla="*/ 0 w 1323"/>
                  <a:gd name="T85" fmla="*/ 0 h 1878"/>
                  <a:gd name="T86" fmla="*/ 0 w 1323"/>
                  <a:gd name="T87" fmla="*/ 0 h 187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323"/>
                  <a:gd name="T133" fmla="*/ 0 h 1878"/>
                  <a:gd name="T134" fmla="*/ 1323 w 1323"/>
                  <a:gd name="T135" fmla="*/ 1878 h 187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323" h="1878">
                    <a:moveTo>
                      <a:pt x="116" y="0"/>
                    </a:moveTo>
                    <a:lnTo>
                      <a:pt x="289" y="155"/>
                    </a:lnTo>
                    <a:lnTo>
                      <a:pt x="337" y="287"/>
                    </a:lnTo>
                    <a:lnTo>
                      <a:pt x="367" y="413"/>
                    </a:lnTo>
                    <a:lnTo>
                      <a:pt x="367" y="611"/>
                    </a:lnTo>
                    <a:lnTo>
                      <a:pt x="281" y="1257"/>
                    </a:lnTo>
                    <a:lnTo>
                      <a:pt x="203" y="1334"/>
                    </a:lnTo>
                    <a:lnTo>
                      <a:pt x="0" y="1362"/>
                    </a:lnTo>
                    <a:lnTo>
                      <a:pt x="281" y="1353"/>
                    </a:lnTo>
                    <a:lnTo>
                      <a:pt x="194" y="1871"/>
                    </a:lnTo>
                    <a:lnTo>
                      <a:pt x="212" y="1878"/>
                    </a:lnTo>
                    <a:lnTo>
                      <a:pt x="309" y="1436"/>
                    </a:lnTo>
                    <a:lnTo>
                      <a:pt x="674" y="1735"/>
                    </a:lnTo>
                    <a:lnTo>
                      <a:pt x="762" y="1735"/>
                    </a:lnTo>
                    <a:lnTo>
                      <a:pt x="897" y="1667"/>
                    </a:lnTo>
                    <a:lnTo>
                      <a:pt x="1042" y="1553"/>
                    </a:lnTo>
                    <a:lnTo>
                      <a:pt x="1147" y="1446"/>
                    </a:lnTo>
                    <a:lnTo>
                      <a:pt x="1225" y="1342"/>
                    </a:lnTo>
                    <a:lnTo>
                      <a:pt x="1118" y="1436"/>
                    </a:lnTo>
                    <a:lnTo>
                      <a:pt x="1042" y="1380"/>
                    </a:lnTo>
                    <a:lnTo>
                      <a:pt x="1131" y="1324"/>
                    </a:lnTo>
                    <a:lnTo>
                      <a:pt x="947" y="1380"/>
                    </a:lnTo>
                    <a:lnTo>
                      <a:pt x="726" y="1409"/>
                    </a:lnTo>
                    <a:lnTo>
                      <a:pt x="511" y="1409"/>
                    </a:lnTo>
                    <a:lnTo>
                      <a:pt x="424" y="1409"/>
                    </a:lnTo>
                    <a:lnTo>
                      <a:pt x="358" y="1362"/>
                    </a:lnTo>
                    <a:lnTo>
                      <a:pt x="494" y="1303"/>
                    </a:lnTo>
                    <a:lnTo>
                      <a:pt x="773" y="1303"/>
                    </a:lnTo>
                    <a:lnTo>
                      <a:pt x="993" y="1180"/>
                    </a:lnTo>
                    <a:lnTo>
                      <a:pt x="773" y="1245"/>
                    </a:lnTo>
                    <a:lnTo>
                      <a:pt x="494" y="1245"/>
                    </a:lnTo>
                    <a:lnTo>
                      <a:pt x="337" y="1287"/>
                    </a:lnTo>
                    <a:lnTo>
                      <a:pt x="337" y="1142"/>
                    </a:lnTo>
                    <a:lnTo>
                      <a:pt x="754" y="1076"/>
                    </a:lnTo>
                    <a:lnTo>
                      <a:pt x="597" y="682"/>
                    </a:lnTo>
                    <a:lnTo>
                      <a:pt x="424" y="452"/>
                    </a:lnTo>
                    <a:lnTo>
                      <a:pt x="424" y="317"/>
                    </a:lnTo>
                    <a:lnTo>
                      <a:pt x="1200" y="1102"/>
                    </a:lnTo>
                    <a:lnTo>
                      <a:pt x="1323" y="1159"/>
                    </a:lnTo>
                    <a:lnTo>
                      <a:pt x="1255" y="1017"/>
                    </a:lnTo>
                    <a:lnTo>
                      <a:pt x="559" y="364"/>
                    </a:lnTo>
                    <a:lnTo>
                      <a:pt x="474" y="203"/>
                    </a:lnTo>
                    <a:lnTo>
                      <a:pt x="231" y="39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9" name="Freeform 101"/>
              <p:cNvSpPr>
                <a:spLocks/>
              </p:cNvSpPr>
              <p:nvPr/>
            </p:nvSpPr>
            <p:spPr bwMode="auto">
              <a:xfrm>
                <a:off x="2130" y="3595"/>
                <a:ext cx="150" cy="111"/>
              </a:xfrm>
              <a:custGeom>
                <a:avLst/>
                <a:gdLst>
                  <a:gd name="T0" fmla="*/ 0 w 598"/>
                  <a:gd name="T1" fmla="*/ 0 h 443"/>
                  <a:gd name="T2" fmla="*/ 0 w 598"/>
                  <a:gd name="T3" fmla="*/ 0 h 443"/>
                  <a:gd name="T4" fmla="*/ 0 w 598"/>
                  <a:gd name="T5" fmla="*/ 0 h 443"/>
                  <a:gd name="T6" fmla="*/ 0 w 598"/>
                  <a:gd name="T7" fmla="*/ 0 h 443"/>
                  <a:gd name="T8" fmla="*/ 0 w 598"/>
                  <a:gd name="T9" fmla="*/ 0 h 443"/>
                  <a:gd name="T10" fmla="*/ 0 w 598"/>
                  <a:gd name="T11" fmla="*/ 0 h 443"/>
                  <a:gd name="T12" fmla="*/ 0 w 598"/>
                  <a:gd name="T13" fmla="*/ 0 h 443"/>
                  <a:gd name="T14" fmla="*/ 0 w 598"/>
                  <a:gd name="T15" fmla="*/ 0 h 443"/>
                  <a:gd name="T16" fmla="*/ 0 w 598"/>
                  <a:gd name="T17" fmla="*/ 0 h 443"/>
                  <a:gd name="T18" fmla="*/ 0 w 598"/>
                  <a:gd name="T19" fmla="*/ 0 h 4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98"/>
                  <a:gd name="T31" fmla="*/ 0 h 443"/>
                  <a:gd name="T32" fmla="*/ 598 w 598"/>
                  <a:gd name="T33" fmla="*/ 443 h 44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98" h="443">
                    <a:moveTo>
                      <a:pt x="0" y="337"/>
                    </a:moveTo>
                    <a:lnTo>
                      <a:pt x="242" y="289"/>
                    </a:lnTo>
                    <a:lnTo>
                      <a:pt x="513" y="443"/>
                    </a:lnTo>
                    <a:lnTo>
                      <a:pt x="598" y="412"/>
                    </a:lnTo>
                    <a:lnTo>
                      <a:pt x="385" y="289"/>
                    </a:lnTo>
                    <a:lnTo>
                      <a:pt x="474" y="128"/>
                    </a:lnTo>
                    <a:lnTo>
                      <a:pt x="474" y="0"/>
                    </a:lnTo>
                    <a:lnTo>
                      <a:pt x="307" y="203"/>
                    </a:lnTo>
                    <a:lnTo>
                      <a:pt x="164" y="277"/>
                    </a:lnTo>
                    <a:lnTo>
                      <a:pt x="0" y="3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0" name="Freeform 102"/>
              <p:cNvSpPr>
                <a:spLocks/>
              </p:cNvSpPr>
              <p:nvPr/>
            </p:nvSpPr>
            <p:spPr bwMode="auto">
              <a:xfrm>
                <a:off x="2239" y="3516"/>
                <a:ext cx="188" cy="135"/>
              </a:xfrm>
              <a:custGeom>
                <a:avLst/>
                <a:gdLst>
                  <a:gd name="T0" fmla="*/ 0 w 753"/>
                  <a:gd name="T1" fmla="*/ 0 h 537"/>
                  <a:gd name="T2" fmla="*/ 0 w 753"/>
                  <a:gd name="T3" fmla="*/ 0 h 537"/>
                  <a:gd name="T4" fmla="*/ 0 w 753"/>
                  <a:gd name="T5" fmla="*/ 0 h 537"/>
                  <a:gd name="T6" fmla="*/ 0 w 753"/>
                  <a:gd name="T7" fmla="*/ 0 h 537"/>
                  <a:gd name="T8" fmla="*/ 0 w 753"/>
                  <a:gd name="T9" fmla="*/ 0 h 537"/>
                  <a:gd name="T10" fmla="*/ 0 w 753"/>
                  <a:gd name="T11" fmla="*/ 0 h 537"/>
                  <a:gd name="T12" fmla="*/ 0 w 753"/>
                  <a:gd name="T13" fmla="*/ 0 h 537"/>
                  <a:gd name="T14" fmla="*/ 0 w 753"/>
                  <a:gd name="T15" fmla="*/ 0 h 537"/>
                  <a:gd name="T16" fmla="*/ 0 w 753"/>
                  <a:gd name="T17" fmla="*/ 0 h 537"/>
                  <a:gd name="T18" fmla="*/ 0 w 753"/>
                  <a:gd name="T19" fmla="*/ 0 h 537"/>
                  <a:gd name="T20" fmla="*/ 0 w 753"/>
                  <a:gd name="T21" fmla="*/ 0 h 537"/>
                  <a:gd name="T22" fmla="*/ 0 w 753"/>
                  <a:gd name="T23" fmla="*/ 0 h 537"/>
                  <a:gd name="T24" fmla="*/ 0 w 753"/>
                  <a:gd name="T25" fmla="*/ 0 h 537"/>
                  <a:gd name="T26" fmla="*/ 0 w 753"/>
                  <a:gd name="T27" fmla="*/ 0 h 537"/>
                  <a:gd name="T28" fmla="*/ 0 w 753"/>
                  <a:gd name="T29" fmla="*/ 0 h 53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53"/>
                  <a:gd name="T46" fmla="*/ 0 h 537"/>
                  <a:gd name="T47" fmla="*/ 753 w 753"/>
                  <a:gd name="T48" fmla="*/ 537 h 53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53" h="537">
                    <a:moveTo>
                      <a:pt x="144" y="241"/>
                    </a:moveTo>
                    <a:lnTo>
                      <a:pt x="281" y="164"/>
                    </a:lnTo>
                    <a:lnTo>
                      <a:pt x="570" y="279"/>
                    </a:lnTo>
                    <a:lnTo>
                      <a:pt x="570" y="384"/>
                    </a:lnTo>
                    <a:lnTo>
                      <a:pt x="338" y="444"/>
                    </a:lnTo>
                    <a:lnTo>
                      <a:pt x="619" y="434"/>
                    </a:lnTo>
                    <a:lnTo>
                      <a:pt x="753" y="537"/>
                    </a:lnTo>
                    <a:lnTo>
                      <a:pt x="666" y="345"/>
                    </a:lnTo>
                    <a:lnTo>
                      <a:pt x="541" y="204"/>
                    </a:lnTo>
                    <a:lnTo>
                      <a:pt x="263" y="127"/>
                    </a:lnTo>
                    <a:lnTo>
                      <a:pt x="155" y="0"/>
                    </a:lnTo>
                    <a:lnTo>
                      <a:pt x="0" y="127"/>
                    </a:lnTo>
                    <a:lnTo>
                      <a:pt x="137" y="50"/>
                    </a:lnTo>
                    <a:lnTo>
                      <a:pt x="183" y="115"/>
                    </a:lnTo>
                    <a:lnTo>
                      <a:pt x="144" y="2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1" name="Freeform 103"/>
              <p:cNvSpPr>
                <a:spLocks/>
              </p:cNvSpPr>
              <p:nvPr/>
            </p:nvSpPr>
            <p:spPr bwMode="auto">
              <a:xfrm>
                <a:off x="2440" y="3641"/>
                <a:ext cx="111" cy="79"/>
              </a:xfrm>
              <a:custGeom>
                <a:avLst/>
                <a:gdLst>
                  <a:gd name="T0" fmla="*/ 0 w 444"/>
                  <a:gd name="T1" fmla="*/ 0 h 318"/>
                  <a:gd name="T2" fmla="*/ 0 w 444"/>
                  <a:gd name="T3" fmla="*/ 0 h 318"/>
                  <a:gd name="T4" fmla="*/ 0 w 444"/>
                  <a:gd name="T5" fmla="*/ 0 h 318"/>
                  <a:gd name="T6" fmla="*/ 0 w 444"/>
                  <a:gd name="T7" fmla="*/ 0 h 318"/>
                  <a:gd name="T8" fmla="*/ 0 w 444"/>
                  <a:gd name="T9" fmla="*/ 0 h 318"/>
                  <a:gd name="T10" fmla="*/ 0 w 444"/>
                  <a:gd name="T11" fmla="*/ 0 h 318"/>
                  <a:gd name="T12" fmla="*/ 0 w 444"/>
                  <a:gd name="T13" fmla="*/ 0 h 318"/>
                  <a:gd name="T14" fmla="*/ 0 w 444"/>
                  <a:gd name="T15" fmla="*/ 0 h 318"/>
                  <a:gd name="T16" fmla="*/ 0 w 444"/>
                  <a:gd name="T17" fmla="*/ 0 h 318"/>
                  <a:gd name="T18" fmla="*/ 0 w 444"/>
                  <a:gd name="T19" fmla="*/ 0 h 318"/>
                  <a:gd name="T20" fmla="*/ 0 w 444"/>
                  <a:gd name="T21" fmla="*/ 0 h 318"/>
                  <a:gd name="T22" fmla="*/ 0 w 444"/>
                  <a:gd name="T23" fmla="*/ 0 h 318"/>
                  <a:gd name="T24" fmla="*/ 0 w 444"/>
                  <a:gd name="T25" fmla="*/ 0 h 318"/>
                  <a:gd name="T26" fmla="*/ 0 w 444"/>
                  <a:gd name="T27" fmla="*/ 0 h 318"/>
                  <a:gd name="T28" fmla="*/ 0 w 444"/>
                  <a:gd name="T29" fmla="*/ 0 h 31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44"/>
                  <a:gd name="T46" fmla="*/ 0 h 318"/>
                  <a:gd name="T47" fmla="*/ 444 w 444"/>
                  <a:gd name="T48" fmla="*/ 318 h 31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44" h="318">
                    <a:moveTo>
                      <a:pt x="16" y="0"/>
                    </a:moveTo>
                    <a:lnTo>
                      <a:pt x="355" y="29"/>
                    </a:lnTo>
                    <a:lnTo>
                      <a:pt x="444" y="184"/>
                    </a:lnTo>
                    <a:lnTo>
                      <a:pt x="444" y="220"/>
                    </a:lnTo>
                    <a:lnTo>
                      <a:pt x="376" y="243"/>
                    </a:lnTo>
                    <a:lnTo>
                      <a:pt x="277" y="184"/>
                    </a:lnTo>
                    <a:lnTo>
                      <a:pt x="143" y="184"/>
                    </a:lnTo>
                    <a:lnTo>
                      <a:pt x="364" y="269"/>
                    </a:lnTo>
                    <a:lnTo>
                      <a:pt x="376" y="318"/>
                    </a:lnTo>
                    <a:lnTo>
                      <a:pt x="346" y="281"/>
                    </a:lnTo>
                    <a:lnTo>
                      <a:pt x="16" y="175"/>
                    </a:lnTo>
                    <a:lnTo>
                      <a:pt x="0" y="146"/>
                    </a:lnTo>
                    <a:lnTo>
                      <a:pt x="355" y="136"/>
                    </a:lnTo>
                    <a:lnTo>
                      <a:pt x="346" y="58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2" name="Freeform 104"/>
              <p:cNvSpPr>
                <a:spLocks/>
              </p:cNvSpPr>
              <p:nvPr/>
            </p:nvSpPr>
            <p:spPr bwMode="auto">
              <a:xfrm>
                <a:off x="2495" y="3711"/>
                <a:ext cx="44" cy="67"/>
              </a:xfrm>
              <a:custGeom>
                <a:avLst/>
                <a:gdLst>
                  <a:gd name="T0" fmla="*/ 0 w 176"/>
                  <a:gd name="T1" fmla="*/ 0 h 269"/>
                  <a:gd name="T2" fmla="*/ 0 w 176"/>
                  <a:gd name="T3" fmla="*/ 0 h 269"/>
                  <a:gd name="T4" fmla="*/ 0 w 176"/>
                  <a:gd name="T5" fmla="*/ 0 h 269"/>
                  <a:gd name="T6" fmla="*/ 0 w 176"/>
                  <a:gd name="T7" fmla="*/ 0 h 269"/>
                  <a:gd name="T8" fmla="*/ 0 w 176"/>
                  <a:gd name="T9" fmla="*/ 0 h 269"/>
                  <a:gd name="T10" fmla="*/ 0 w 176"/>
                  <a:gd name="T11" fmla="*/ 0 h 269"/>
                  <a:gd name="T12" fmla="*/ 0 w 176"/>
                  <a:gd name="T13" fmla="*/ 0 h 269"/>
                  <a:gd name="T14" fmla="*/ 0 w 176"/>
                  <a:gd name="T15" fmla="*/ 0 h 269"/>
                  <a:gd name="T16" fmla="*/ 0 w 176"/>
                  <a:gd name="T17" fmla="*/ 0 h 269"/>
                  <a:gd name="T18" fmla="*/ 0 w 176"/>
                  <a:gd name="T19" fmla="*/ 0 h 269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76"/>
                  <a:gd name="T31" fmla="*/ 0 h 269"/>
                  <a:gd name="T32" fmla="*/ 176 w 176"/>
                  <a:gd name="T33" fmla="*/ 269 h 269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76" h="269">
                    <a:moveTo>
                      <a:pt x="143" y="76"/>
                    </a:moveTo>
                    <a:lnTo>
                      <a:pt x="143" y="124"/>
                    </a:lnTo>
                    <a:lnTo>
                      <a:pt x="75" y="161"/>
                    </a:lnTo>
                    <a:lnTo>
                      <a:pt x="0" y="210"/>
                    </a:lnTo>
                    <a:lnTo>
                      <a:pt x="56" y="269"/>
                    </a:lnTo>
                    <a:lnTo>
                      <a:pt x="96" y="190"/>
                    </a:lnTo>
                    <a:lnTo>
                      <a:pt x="176" y="142"/>
                    </a:lnTo>
                    <a:lnTo>
                      <a:pt x="176" y="56"/>
                    </a:lnTo>
                    <a:lnTo>
                      <a:pt x="143" y="0"/>
                    </a:lnTo>
                    <a:lnTo>
                      <a:pt x="143" y="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3" name="Freeform 105"/>
              <p:cNvSpPr>
                <a:spLocks/>
              </p:cNvSpPr>
              <p:nvPr/>
            </p:nvSpPr>
            <p:spPr bwMode="auto">
              <a:xfrm>
                <a:off x="2509" y="3682"/>
                <a:ext cx="71" cy="98"/>
              </a:xfrm>
              <a:custGeom>
                <a:avLst/>
                <a:gdLst>
                  <a:gd name="T0" fmla="*/ 0 w 282"/>
                  <a:gd name="T1" fmla="*/ 0 h 391"/>
                  <a:gd name="T2" fmla="*/ 0 w 282"/>
                  <a:gd name="T3" fmla="*/ 0 h 391"/>
                  <a:gd name="T4" fmla="*/ 0 w 282"/>
                  <a:gd name="T5" fmla="*/ 0 h 391"/>
                  <a:gd name="T6" fmla="*/ 0 w 282"/>
                  <a:gd name="T7" fmla="*/ 0 h 391"/>
                  <a:gd name="T8" fmla="*/ 0 w 282"/>
                  <a:gd name="T9" fmla="*/ 0 h 3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82"/>
                  <a:gd name="T16" fmla="*/ 0 h 391"/>
                  <a:gd name="T17" fmla="*/ 282 w 282"/>
                  <a:gd name="T18" fmla="*/ 391 h 39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82" h="391">
                    <a:moveTo>
                      <a:pt x="99" y="53"/>
                    </a:moveTo>
                    <a:lnTo>
                      <a:pt x="249" y="301"/>
                    </a:lnTo>
                    <a:lnTo>
                      <a:pt x="282" y="391"/>
                    </a:lnTo>
                    <a:lnTo>
                      <a:pt x="206" y="326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4" name="Freeform 106"/>
              <p:cNvSpPr>
                <a:spLocks/>
              </p:cNvSpPr>
              <p:nvPr/>
            </p:nvSpPr>
            <p:spPr bwMode="auto">
              <a:xfrm>
                <a:off x="2425" y="3539"/>
                <a:ext cx="80" cy="110"/>
              </a:xfrm>
              <a:custGeom>
                <a:avLst/>
                <a:gdLst>
                  <a:gd name="T0" fmla="*/ 0 w 316"/>
                  <a:gd name="T1" fmla="*/ 0 h 440"/>
                  <a:gd name="T2" fmla="*/ 0 w 316"/>
                  <a:gd name="T3" fmla="*/ 0 h 440"/>
                  <a:gd name="T4" fmla="*/ 0 w 316"/>
                  <a:gd name="T5" fmla="*/ 0 h 440"/>
                  <a:gd name="T6" fmla="*/ 0 w 316"/>
                  <a:gd name="T7" fmla="*/ 0 h 440"/>
                  <a:gd name="T8" fmla="*/ 0 w 316"/>
                  <a:gd name="T9" fmla="*/ 0 h 440"/>
                  <a:gd name="T10" fmla="*/ 0 w 316"/>
                  <a:gd name="T11" fmla="*/ 0 h 440"/>
                  <a:gd name="T12" fmla="*/ 0 w 316"/>
                  <a:gd name="T13" fmla="*/ 0 h 440"/>
                  <a:gd name="T14" fmla="*/ 0 w 316"/>
                  <a:gd name="T15" fmla="*/ 0 h 4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16"/>
                  <a:gd name="T25" fmla="*/ 0 h 440"/>
                  <a:gd name="T26" fmla="*/ 316 w 316"/>
                  <a:gd name="T27" fmla="*/ 440 h 4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16" h="440">
                    <a:moveTo>
                      <a:pt x="243" y="426"/>
                    </a:moveTo>
                    <a:lnTo>
                      <a:pt x="0" y="35"/>
                    </a:lnTo>
                    <a:lnTo>
                      <a:pt x="0" y="17"/>
                    </a:lnTo>
                    <a:lnTo>
                      <a:pt x="0" y="10"/>
                    </a:lnTo>
                    <a:lnTo>
                      <a:pt x="17" y="0"/>
                    </a:lnTo>
                    <a:lnTo>
                      <a:pt x="28" y="0"/>
                    </a:lnTo>
                    <a:lnTo>
                      <a:pt x="45" y="4"/>
                    </a:lnTo>
                    <a:lnTo>
                      <a:pt x="316" y="44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5" name="Freeform 107"/>
              <p:cNvSpPr>
                <a:spLocks/>
              </p:cNvSpPr>
              <p:nvPr/>
            </p:nvSpPr>
            <p:spPr bwMode="auto">
              <a:xfrm>
                <a:off x="2305" y="3653"/>
                <a:ext cx="91" cy="46"/>
              </a:xfrm>
              <a:custGeom>
                <a:avLst/>
                <a:gdLst>
                  <a:gd name="T0" fmla="*/ 0 w 365"/>
                  <a:gd name="T1" fmla="*/ 0 h 186"/>
                  <a:gd name="T2" fmla="*/ 0 w 365"/>
                  <a:gd name="T3" fmla="*/ 0 h 186"/>
                  <a:gd name="T4" fmla="*/ 0 w 365"/>
                  <a:gd name="T5" fmla="*/ 0 h 186"/>
                  <a:gd name="T6" fmla="*/ 0 w 365"/>
                  <a:gd name="T7" fmla="*/ 0 h 186"/>
                  <a:gd name="T8" fmla="*/ 0 w 365"/>
                  <a:gd name="T9" fmla="*/ 0 h 186"/>
                  <a:gd name="T10" fmla="*/ 0 w 365"/>
                  <a:gd name="T11" fmla="*/ 0 h 186"/>
                  <a:gd name="T12" fmla="*/ 0 w 365"/>
                  <a:gd name="T13" fmla="*/ 0 h 186"/>
                  <a:gd name="T14" fmla="*/ 0 w 365"/>
                  <a:gd name="T15" fmla="*/ 0 h 186"/>
                  <a:gd name="T16" fmla="*/ 0 w 365"/>
                  <a:gd name="T17" fmla="*/ 0 h 186"/>
                  <a:gd name="T18" fmla="*/ 0 w 365"/>
                  <a:gd name="T19" fmla="*/ 0 h 186"/>
                  <a:gd name="T20" fmla="*/ 0 w 365"/>
                  <a:gd name="T21" fmla="*/ 0 h 186"/>
                  <a:gd name="T22" fmla="*/ 0 w 365"/>
                  <a:gd name="T23" fmla="*/ 0 h 18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65"/>
                  <a:gd name="T37" fmla="*/ 0 h 186"/>
                  <a:gd name="T38" fmla="*/ 365 w 365"/>
                  <a:gd name="T39" fmla="*/ 186 h 18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65" h="186">
                    <a:moveTo>
                      <a:pt x="50" y="137"/>
                    </a:moveTo>
                    <a:lnTo>
                      <a:pt x="75" y="62"/>
                    </a:lnTo>
                    <a:lnTo>
                      <a:pt x="138" y="25"/>
                    </a:lnTo>
                    <a:lnTo>
                      <a:pt x="213" y="25"/>
                    </a:lnTo>
                    <a:lnTo>
                      <a:pt x="326" y="47"/>
                    </a:lnTo>
                    <a:lnTo>
                      <a:pt x="365" y="25"/>
                    </a:lnTo>
                    <a:lnTo>
                      <a:pt x="237" y="0"/>
                    </a:lnTo>
                    <a:lnTo>
                      <a:pt x="152" y="0"/>
                    </a:lnTo>
                    <a:lnTo>
                      <a:pt x="75" y="25"/>
                    </a:lnTo>
                    <a:lnTo>
                      <a:pt x="39" y="75"/>
                    </a:lnTo>
                    <a:lnTo>
                      <a:pt x="0" y="186"/>
                    </a:lnTo>
                    <a:lnTo>
                      <a:pt x="50" y="1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6" name="Freeform 108"/>
              <p:cNvSpPr>
                <a:spLocks/>
              </p:cNvSpPr>
              <p:nvPr/>
            </p:nvSpPr>
            <p:spPr bwMode="auto">
              <a:xfrm>
                <a:off x="2235" y="2751"/>
                <a:ext cx="309" cy="376"/>
              </a:xfrm>
              <a:custGeom>
                <a:avLst/>
                <a:gdLst>
                  <a:gd name="T0" fmla="*/ 0 w 1237"/>
                  <a:gd name="T1" fmla="*/ 0 h 1503"/>
                  <a:gd name="T2" fmla="*/ 0 w 1237"/>
                  <a:gd name="T3" fmla="*/ 0 h 1503"/>
                  <a:gd name="T4" fmla="*/ 0 w 1237"/>
                  <a:gd name="T5" fmla="*/ 0 h 1503"/>
                  <a:gd name="T6" fmla="*/ 0 w 1237"/>
                  <a:gd name="T7" fmla="*/ 0 h 1503"/>
                  <a:gd name="T8" fmla="*/ 0 w 1237"/>
                  <a:gd name="T9" fmla="*/ 0 h 1503"/>
                  <a:gd name="T10" fmla="*/ 0 w 1237"/>
                  <a:gd name="T11" fmla="*/ 0 h 1503"/>
                  <a:gd name="T12" fmla="*/ 0 w 1237"/>
                  <a:gd name="T13" fmla="*/ 0 h 1503"/>
                  <a:gd name="T14" fmla="*/ 0 w 1237"/>
                  <a:gd name="T15" fmla="*/ 0 h 1503"/>
                  <a:gd name="T16" fmla="*/ 0 w 1237"/>
                  <a:gd name="T17" fmla="*/ 0 h 1503"/>
                  <a:gd name="T18" fmla="*/ 0 w 1237"/>
                  <a:gd name="T19" fmla="*/ 0 h 1503"/>
                  <a:gd name="T20" fmla="*/ 0 w 1237"/>
                  <a:gd name="T21" fmla="*/ 0 h 1503"/>
                  <a:gd name="T22" fmla="*/ 0 w 1237"/>
                  <a:gd name="T23" fmla="*/ 0 h 1503"/>
                  <a:gd name="T24" fmla="*/ 0 w 1237"/>
                  <a:gd name="T25" fmla="*/ 0 h 1503"/>
                  <a:gd name="T26" fmla="*/ 0 w 1237"/>
                  <a:gd name="T27" fmla="*/ 0 h 1503"/>
                  <a:gd name="T28" fmla="*/ 0 w 1237"/>
                  <a:gd name="T29" fmla="*/ 0 h 1503"/>
                  <a:gd name="T30" fmla="*/ 0 w 1237"/>
                  <a:gd name="T31" fmla="*/ 0 h 1503"/>
                  <a:gd name="T32" fmla="*/ 0 w 1237"/>
                  <a:gd name="T33" fmla="*/ 0 h 1503"/>
                  <a:gd name="T34" fmla="*/ 0 w 1237"/>
                  <a:gd name="T35" fmla="*/ 0 h 1503"/>
                  <a:gd name="T36" fmla="*/ 0 w 1237"/>
                  <a:gd name="T37" fmla="*/ 0 h 1503"/>
                  <a:gd name="T38" fmla="*/ 0 w 1237"/>
                  <a:gd name="T39" fmla="*/ 0 h 1503"/>
                  <a:gd name="T40" fmla="*/ 0 w 1237"/>
                  <a:gd name="T41" fmla="*/ 0 h 1503"/>
                  <a:gd name="T42" fmla="*/ 0 w 1237"/>
                  <a:gd name="T43" fmla="*/ 0 h 1503"/>
                  <a:gd name="T44" fmla="*/ 0 w 1237"/>
                  <a:gd name="T45" fmla="*/ 0 h 1503"/>
                  <a:gd name="T46" fmla="*/ 0 w 1237"/>
                  <a:gd name="T47" fmla="*/ 0 h 1503"/>
                  <a:gd name="T48" fmla="*/ 0 w 1237"/>
                  <a:gd name="T49" fmla="*/ 0 h 1503"/>
                  <a:gd name="T50" fmla="*/ 0 w 1237"/>
                  <a:gd name="T51" fmla="*/ 0 h 1503"/>
                  <a:gd name="T52" fmla="*/ 0 w 1237"/>
                  <a:gd name="T53" fmla="*/ 0 h 1503"/>
                  <a:gd name="T54" fmla="*/ 0 w 1237"/>
                  <a:gd name="T55" fmla="*/ 0 h 1503"/>
                  <a:gd name="T56" fmla="*/ 0 w 1237"/>
                  <a:gd name="T57" fmla="*/ 0 h 1503"/>
                  <a:gd name="T58" fmla="*/ 0 w 1237"/>
                  <a:gd name="T59" fmla="*/ 0 h 1503"/>
                  <a:gd name="T60" fmla="*/ 0 w 1237"/>
                  <a:gd name="T61" fmla="*/ 0 h 1503"/>
                  <a:gd name="T62" fmla="*/ 0 w 1237"/>
                  <a:gd name="T63" fmla="*/ 0 h 1503"/>
                  <a:gd name="T64" fmla="*/ 0 w 1237"/>
                  <a:gd name="T65" fmla="*/ 0 h 1503"/>
                  <a:gd name="T66" fmla="*/ 0 w 1237"/>
                  <a:gd name="T67" fmla="*/ 0 h 1503"/>
                  <a:gd name="T68" fmla="*/ 0 w 1237"/>
                  <a:gd name="T69" fmla="*/ 0 h 1503"/>
                  <a:gd name="T70" fmla="*/ 0 w 1237"/>
                  <a:gd name="T71" fmla="*/ 0 h 1503"/>
                  <a:gd name="T72" fmla="*/ 0 w 1237"/>
                  <a:gd name="T73" fmla="*/ 0 h 1503"/>
                  <a:gd name="T74" fmla="*/ 0 w 1237"/>
                  <a:gd name="T75" fmla="*/ 0 h 1503"/>
                  <a:gd name="T76" fmla="*/ 0 w 1237"/>
                  <a:gd name="T77" fmla="*/ 0 h 1503"/>
                  <a:gd name="T78" fmla="*/ 0 w 1237"/>
                  <a:gd name="T79" fmla="*/ 0 h 1503"/>
                  <a:gd name="T80" fmla="*/ 0 w 1237"/>
                  <a:gd name="T81" fmla="*/ 0 h 1503"/>
                  <a:gd name="T82" fmla="*/ 0 w 1237"/>
                  <a:gd name="T83" fmla="*/ 0 h 150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237"/>
                  <a:gd name="T127" fmla="*/ 0 h 1503"/>
                  <a:gd name="T128" fmla="*/ 1237 w 1237"/>
                  <a:gd name="T129" fmla="*/ 1503 h 150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237" h="1503">
                    <a:moveTo>
                      <a:pt x="1207" y="627"/>
                    </a:moveTo>
                    <a:lnTo>
                      <a:pt x="1236" y="529"/>
                    </a:lnTo>
                    <a:lnTo>
                      <a:pt x="1237" y="391"/>
                    </a:lnTo>
                    <a:lnTo>
                      <a:pt x="1204" y="266"/>
                    </a:lnTo>
                    <a:lnTo>
                      <a:pt x="1152" y="177"/>
                    </a:lnTo>
                    <a:lnTo>
                      <a:pt x="1081" y="94"/>
                    </a:lnTo>
                    <a:lnTo>
                      <a:pt x="976" y="37"/>
                    </a:lnTo>
                    <a:lnTo>
                      <a:pt x="750" y="0"/>
                    </a:lnTo>
                    <a:lnTo>
                      <a:pt x="543" y="55"/>
                    </a:lnTo>
                    <a:lnTo>
                      <a:pt x="432" y="151"/>
                    </a:lnTo>
                    <a:lnTo>
                      <a:pt x="337" y="319"/>
                    </a:lnTo>
                    <a:lnTo>
                      <a:pt x="310" y="481"/>
                    </a:lnTo>
                    <a:lnTo>
                      <a:pt x="269" y="624"/>
                    </a:lnTo>
                    <a:lnTo>
                      <a:pt x="273" y="695"/>
                    </a:lnTo>
                    <a:lnTo>
                      <a:pt x="310" y="783"/>
                    </a:lnTo>
                    <a:lnTo>
                      <a:pt x="301" y="835"/>
                    </a:lnTo>
                    <a:lnTo>
                      <a:pt x="205" y="904"/>
                    </a:lnTo>
                    <a:lnTo>
                      <a:pt x="131" y="970"/>
                    </a:lnTo>
                    <a:lnTo>
                      <a:pt x="82" y="1077"/>
                    </a:lnTo>
                    <a:lnTo>
                      <a:pt x="82" y="1133"/>
                    </a:lnTo>
                    <a:lnTo>
                      <a:pt x="89" y="1186"/>
                    </a:lnTo>
                    <a:lnTo>
                      <a:pt x="100" y="1220"/>
                    </a:lnTo>
                    <a:lnTo>
                      <a:pt x="86" y="1261"/>
                    </a:lnTo>
                    <a:lnTo>
                      <a:pt x="0" y="1339"/>
                    </a:lnTo>
                    <a:lnTo>
                      <a:pt x="123" y="1307"/>
                    </a:lnTo>
                    <a:lnTo>
                      <a:pt x="266" y="1265"/>
                    </a:lnTo>
                    <a:lnTo>
                      <a:pt x="318" y="1420"/>
                    </a:lnTo>
                    <a:lnTo>
                      <a:pt x="367" y="1503"/>
                    </a:lnTo>
                    <a:lnTo>
                      <a:pt x="345" y="1429"/>
                    </a:lnTo>
                    <a:lnTo>
                      <a:pt x="345" y="1373"/>
                    </a:lnTo>
                    <a:lnTo>
                      <a:pt x="358" y="1342"/>
                    </a:lnTo>
                    <a:lnTo>
                      <a:pt x="387" y="1339"/>
                    </a:lnTo>
                    <a:lnTo>
                      <a:pt x="432" y="1349"/>
                    </a:lnTo>
                    <a:lnTo>
                      <a:pt x="481" y="1393"/>
                    </a:lnTo>
                    <a:lnTo>
                      <a:pt x="525" y="1453"/>
                    </a:lnTo>
                    <a:lnTo>
                      <a:pt x="489" y="1339"/>
                    </a:lnTo>
                    <a:lnTo>
                      <a:pt x="473" y="1253"/>
                    </a:lnTo>
                    <a:lnTo>
                      <a:pt x="463" y="1151"/>
                    </a:lnTo>
                    <a:lnTo>
                      <a:pt x="468" y="1077"/>
                    </a:lnTo>
                    <a:lnTo>
                      <a:pt x="516" y="1151"/>
                    </a:lnTo>
                    <a:lnTo>
                      <a:pt x="585" y="1216"/>
                    </a:lnTo>
                    <a:lnTo>
                      <a:pt x="666" y="1271"/>
                    </a:lnTo>
                    <a:lnTo>
                      <a:pt x="750" y="1300"/>
                    </a:lnTo>
                    <a:lnTo>
                      <a:pt x="680" y="1271"/>
                    </a:lnTo>
                    <a:lnTo>
                      <a:pt x="614" y="1231"/>
                    </a:lnTo>
                    <a:lnTo>
                      <a:pt x="549" y="1170"/>
                    </a:lnTo>
                    <a:lnTo>
                      <a:pt x="513" y="1119"/>
                    </a:lnTo>
                    <a:lnTo>
                      <a:pt x="484" y="1068"/>
                    </a:lnTo>
                    <a:lnTo>
                      <a:pt x="473" y="1021"/>
                    </a:lnTo>
                    <a:lnTo>
                      <a:pt x="468" y="963"/>
                    </a:lnTo>
                    <a:lnTo>
                      <a:pt x="458" y="901"/>
                    </a:lnTo>
                    <a:lnTo>
                      <a:pt x="453" y="795"/>
                    </a:lnTo>
                    <a:lnTo>
                      <a:pt x="448" y="944"/>
                    </a:lnTo>
                    <a:lnTo>
                      <a:pt x="436" y="963"/>
                    </a:lnTo>
                    <a:lnTo>
                      <a:pt x="412" y="974"/>
                    </a:lnTo>
                    <a:lnTo>
                      <a:pt x="382" y="963"/>
                    </a:lnTo>
                    <a:lnTo>
                      <a:pt x="367" y="929"/>
                    </a:lnTo>
                    <a:lnTo>
                      <a:pt x="367" y="890"/>
                    </a:lnTo>
                    <a:lnTo>
                      <a:pt x="379" y="850"/>
                    </a:lnTo>
                    <a:lnTo>
                      <a:pt x="400" y="818"/>
                    </a:lnTo>
                    <a:lnTo>
                      <a:pt x="373" y="833"/>
                    </a:lnTo>
                    <a:lnTo>
                      <a:pt x="328" y="734"/>
                    </a:lnTo>
                    <a:lnTo>
                      <a:pt x="315" y="695"/>
                    </a:lnTo>
                    <a:lnTo>
                      <a:pt x="310" y="651"/>
                    </a:lnTo>
                    <a:lnTo>
                      <a:pt x="315" y="613"/>
                    </a:lnTo>
                    <a:lnTo>
                      <a:pt x="333" y="592"/>
                    </a:lnTo>
                    <a:lnTo>
                      <a:pt x="353" y="573"/>
                    </a:lnTo>
                    <a:lnTo>
                      <a:pt x="373" y="573"/>
                    </a:lnTo>
                    <a:lnTo>
                      <a:pt x="394" y="585"/>
                    </a:lnTo>
                    <a:lnTo>
                      <a:pt x="412" y="613"/>
                    </a:lnTo>
                    <a:lnTo>
                      <a:pt x="432" y="680"/>
                    </a:lnTo>
                    <a:lnTo>
                      <a:pt x="439" y="597"/>
                    </a:lnTo>
                    <a:lnTo>
                      <a:pt x="477" y="525"/>
                    </a:lnTo>
                    <a:lnTo>
                      <a:pt x="534" y="419"/>
                    </a:lnTo>
                    <a:lnTo>
                      <a:pt x="567" y="332"/>
                    </a:lnTo>
                    <a:lnTo>
                      <a:pt x="611" y="270"/>
                    </a:lnTo>
                    <a:lnTo>
                      <a:pt x="680" y="231"/>
                    </a:lnTo>
                    <a:lnTo>
                      <a:pt x="794" y="218"/>
                    </a:lnTo>
                    <a:lnTo>
                      <a:pt x="914" y="231"/>
                    </a:lnTo>
                    <a:lnTo>
                      <a:pt x="1066" y="261"/>
                    </a:lnTo>
                    <a:lnTo>
                      <a:pt x="1125" y="310"/>
                    </a:lnTo>
                    <a:lnTo>
                      <a:pt x="1164" y="396"/>
                    </a:lnTo>
                    <a:lnTo>
                      <a:pt x="1185" y="490"/>
                    </a:lnTo>
                    <a:lnTo>
                      <a:pt x="1201" y="674"/>
                    </a:lnTo>
                    <a:lnTo>
                      <a:pt x="1207" y="6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7" name="Freeform 109"/>
              <p:cNvSpPr>
                <a:spLocks/>
              </p:cNvSpPr>
              <p:nvPr/>
            </p:nvSpPr>
            <p:spPr bwMode="auto">
              <a:xfrm>
                <a:off x="2378" y="2938"/>
                <a:ext cx="157" cy="224"/>
              </a:xfrm>
              <a:custGeom>
                <a:avLst/>
                <a:gdLst>
                  <a:gd name="T0" fmla="*/ 0 w 625"/>
                  <a:gd name="T1" fmla="*/ 0 h 896"/>
                  <a:gd name="T2" fmla="*/ 0 w 625"/>
                  <a:gd name="T3" fmla="*/ 0 h 896"/>
                  <a:gd name="T4" fmla="*/ 0 w 625"/>
                  <a:gd name="T5" fmla="*/ 0 h 896"/>
                  <a:gd name="T6" fmla="*/ 0 w 625"/>
                  <a:gd name="T7" fmla="*/ 0 h 896"/>
                  <a:gd name="T8" fmla="*/ 0 w 625"/>
                  <a:gd name="T9" fmla="*/ 0 h 896"/>
                  <a:gd name="T10" fmla="*/ 0 w 625"/>
                  <a:gd name="T11" fmla="*/ 0 h 896"/>
                  <a:gd name="T12" fmla="*/ 0 w 625"/>
                  <a:gd name="T13" fmla="*/ 0 h 896"/>
                  <a:gd name="T14" fmla="*/ 0 w 625"/>
                  <a:gd name="T15" fmla="*/ 0 h 896"/>
                  <a:gd name="T16" fmla="*/ 0 w 625"/>
                  <a:gd name="T17" fmla="*/ 0 h 896"/>
                  <a:gd name="T18" fmla="*/ 0 w 625"/>
                  <a:gd name="T19" fmla="*/ 0 h 896"/>
                  <a:gd name="T20" fmla="*/ 0 w 625"/>
                  <a:gd name="T21" fmla="*/ 0 h 896"/>
                  <a:gd name="T22" fmla="*/ 0 w 625"/>
                  <a:gd name="T23" fmla="*/ 0 h 896"/>
                  <a:gd name="T24" fmla="*/ 0 w 625"/>
                  <a:gd name="T25" fmla="*/ 0 h 896"/>
                  <a:gd name="T26" fmla="*/ 0 w 625"/>
                  <a:gd name="T27" fmla="*/ 0 h 896"/>
                  <a:gd name="T28" fmla="*/ 0 w 625"/>
                  <a:gd name="T29" fmla="*/ 0 h 896"/>
                  <a:gd name="T30" fmla="*/ 0 w 625"/>
                  <a:gd name="T31" fmla="*/ 0 h 896"/>
                  <a:gd name="T32" fmla="*/ 0 w 625"/>
                  <a:gd name="T33" fmla="*/ 0 h 896"/>
                  <a:gd name="T34" fmla="*/ 0 w 625"/>
                  <a:gd name="T35" fmla="*/ 0 h 896"/>
                  <a:gd name="T36" fmla="*/ 0 w 625"/>
                  <a:gd name="T37" fmla="*/ 0 h 896"/>
                  <a:gd name="T38" fmla="*/ 0 w 625"/>
                  <a:gd name="T39" fmla="*/ 0 h 896"/>
                  <a:gd name="T40" fmla="*/ 0 w 625"/>
                  <a:gd name="T41" fmla="*/ 0 h 896"/>
                  <a:gd name="T42" fmla="*/ 0 w 625"/>
                  <a:gd name="T43" fmla="*/ 0 h 896"/>
                  <a:gd name="T44" fmla="*/ 0 w 625"/>
                  <a:gd name="T45" fmla="*/ 0 h 896"/>
                  <a:gd name="T46" fmla="*/ 0 w 625"/>
                  <a:gd name="T47" fmla="*/ 0 h 896"/>
                  <a:gd name="T48" fmla="*/ 0 w 625"/>
                  <a:gd name="T49" fmla="*/ 0 h 896"/>
                  <a:gd name="T50" fmla="*/ 0 w 625"/>
                  <a:gd name="T51" fmla="*/ 0 h 896"/>
                  <a:gd name="T52" fmla="*/ 0 w 625"/>
                  <a:gd name="T53" fmla="*/ 0 h 896"/>
                  <a:gd name="T54" fmla="*/ 0 w 625"/>
                  <a:gd name="T55" fmla="*/ 0 h 896"/>
                  <a:gd name="T56" fmla="*/ 0 w 625"/>
                  <a:gd name="T57" fmla="*/ 0 h 896"/>
                  <a:gd name="T58" fmla="*/ 0 w 625"/>
                  <a:gd name="T59" fmla="*/ 0 h 89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5"/>
                  <a:gd name="T91" fmla="*/ 0 h 896"/>
                  <a:gd name="T92" fmla="*/ 625 w 625"/>
                  <a:gd name="T93" fmla="*/ 896 h 89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5" h="896">
                    <a:moveTo>
                      <a:pt x="625" y="0"/>
                    </a:moveTo>
                    <a:lnTo>
                      <a:pt x="601" y="79"/>
                    </a:lnTo>
                    <a:lnTo>
                      <a:pt x="549" y="273"/>
                    </a:lnTo>
                    <a:lnTo>
                      <a:pt x="485" y="392"/>
                    </a:lnTo>
                    <a:lnTo>
                      <a:pt x="435" y="464"/>
                    </a:lnTo>
                    <a:lnTo>
                      <a:pt x="367" y="537"/>
                    </a:lnTo>
                    <a:lnTo>
                      <a:pt x="319" y="552"/>
                    </a:lnTo>
                    <a:lnTo>
                      <a:pt x="233" y="559"/>
                    </a:lnTo>
                    <a:lnTo>
                      <a:pt x="143" y="540"/>
                    </a:lnTo>
                    <a:lnTo>
                      <a:pt x="72" y="505"/>
                    </a:lnTo>
                    <a:lnTo>
                      <a:pt x="0" y="454"/>
                    </a:lnTo>
                    <a:lnTo>
                      <a:pt x="44" y="528"/>
                    </a:lnTo>
                    <a:lnTo>
                      <a:pt x="104" y="579"/>
                    </a:lnTo>
                    <a:lnTo>
                      <a:pt x="158" y="610"/>
                    </a:lnTo>
                    <a:lnTo>
                      <a:pt x="230" y="629"/>
                    </a:lnTo>
                    <a:lnTo>
                      <a:pt x="290" y="629"/>
                    </a:lnTo>
                    <a:lnTo>
                      <a:pt x="251" y="896"/>
                    </a:lnTo>
                    <a:lnTo>
                      <a:pt x="287" y="812"/>
                    </a:lnTo>
                    <a:lnTo>
                      <a:pt x="338" y="607"/>
                    </a:lnTo>
                    <a:lnTo>
                      <a:pt x="364" y="570"/>
                    </a:lnTo>
                    <a:lnTo>
                      <a:pt x="403" y="625"/>
                    </a:lnTo>
                    <a:lnTo>
                      <a:pt x="438" y="717"/>
                    </a:lnTo>
                    <a:lnTo>
                      <a:pt x="421" y="610"/>
                    </a:lnTo>
                    <a:lnTo>
                      <a:pt x="385" y="540"/>
                    </a:lnTo>
                    <a:lnTo>
                      <a:pt x="443" y="472"/>
                    </a:lnTo>
                    <a:lnTo>
                      <a:pt x="510" y="376"/>
                    </a:lnTo>
                    <a:lnTo>
                      <a:pt x="550" y="285"/>
                    </a:lnTo>
                    <a:lnTo>
                      <a:pt x="576" y="218"/>
                    </a:lnTo>
                    <a:lnTo>
                      <a:pt x="606" y="87"/>
                    </a:lnTo>
                    <a:lnTo>
                      <a:pt x="6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8" name="Freeform 110"/>
              <p:cNvSpPr>
                <a:spLocks/>
              </p:cNvSpPr>
              <p:nvPr/>
            </p:nvSpPr>
            <p:spPr bwMode="auto">
              <a:xfrm>
                <a:off x="2319" y="2906"/>
                <a:ext cx="19" cy="41"/>
              </a:xfrm>
              <a:custGeom>
                <a:avLst/>
                <a:gdLst>
                  <a:gd name="T0" fmla="*/ 0 w 75"/>
                  <a:gd name="T1" fmla="*/ 0 h 164"/>
                  <a:gd name="T2" fmla="*/ 0 w 75"/>
                  <a:gd name="T3" fmla="*/ 0 h 164"/>
                  <a:gd name="T4" fmla="*/ 0 w 75"/>
                  <a:gd name="T5" fmla="*/ 0 h 164"/>
                  <a:gd name="T6" fmla="*/ 0 w 75"/>
                  <a:gd name="T7" fmla="*/ 0 h 164"/>
                  <a:gd name="T8" fmla="*/ 0 w 75"/>
                  <a:gd name="T9" fmla="*/ 0 h 164"/>
                  <a:gd name="T10" fmla="*/ 0 w 75"/>
                  <a:gd name="T11" fmla="*/ 0 h 164"/>
                  <a:gd name="T12" fmla="*/ 0 w 75"/>
                  <a:gd name="T13" fmla="*/ 0 h 164"/>
                  <a:gd name="T14" fmla="*/ 0 w 75"/>
                  <a:gd name="T15" fmla="*/ 0 h 164"/>
                  <a:gd name="T16" fmla="*/ 0 w 75"/>
                  <a:gd name="T17" fmla="*/ 0 h 164"/>
                  <a:gd name="T18" fmla="*/ 0 w 75"/>
                  <a:gd name="T19" fmla="*/ 0 h 164"/>
                  <a:gd name="T20" fmla="*/ 0 w 75"/>
                  <a:gd name="T21" fmla="*/ 0 h 164"/>
                  <a:gd name="T22" fmla="*/ 0 w 75"/>
                  <a:gd name="T23" fmla="*/ 0 h 164"/>
                  <a:gd name="T24" fmla="*/ 0 w 75"/>
                  <a:gd name="T25" fmla="*/ 0 h 164"/>
                  <a:gd name="T26" fmla="*/ 0 w 75"/>
                  <a:gd name="T27" fmla="*/ 0 h 164"/>
                  <a:gd name="T28" fmla="*/ 0 w 75"/>
                  <a:gd name="T29" fmla="*/ 0 h 164"/>
                  <a:gd name="T30" fmla="*/ 0 w 75"/>
                  <a:gd name="T31" fmla="*/ 0 h 164"/>
                  <a:gd name="T32" fmla="*/ 0 w 75"/>
                  <a:gd name="T33" fmla="*/ 0 h 164"/>
                  <a:gd name="T34" fmla="*/ 0 w 75"/>
                  <a:gd name="T35" fmla="*/ 0 h 164"/>
                  <a:gd name="T36" fmla="*/ 0 w 75"/>
                  <a:gd name="T37" fmla="*/ 0 h 164"/>
                  <a:gd name="T38" fmla="*/ 0 w 75"/>
                  <a:gd name="T39" fmla="*/ 0 h 164"/>
                  <a:gd name="T40" fmla="*/ 0 w 75"/>
                  <a:gd name="T41" fmla="*/ 0 h 16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5"/>
                  <a:gd name="T64" fmla="*/ 0 h 164"/>
                  <a:gd name="T65" fmla="*/ 75 w 75"/>
                  <a:gd name="T66" fmla="*/ 164 h 164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5" h="164">
                    <a:moveTo>
                      <a:pt x="8" y="0"/>
                    </a:moveTo>
                    <a:lnTo>
                      <a:pt x="36" y="5"/>
                    </a:lnTo>
                    <a:lnTo>
                      <a:pt x="69" y="46"/>
                    </a:lnTo>
                    <a:lnTo>
                      <a:pt x="75" y="85"/>
                    </a:lnTo>
                    <a:lnTo>
                      <a:pt x="72" y="110"/>
                    </a:lnTo>
                    <a:lnTo>
                      <a:pt x="45" y="124"/>
                    </a:lnTo>
                    <a:lnTo>
                      <a:pt x="42" y="137"/>
                    </a:lnTo>
                    <a:lnTo>
                      <a:pt x="55" y="164"/>
                    </a:lnTo>
                    <a:lnTo>
                      <a:pt x="16" y="129"/>
                    </a:lnTo>
                    <a:lnTo>
                      <a:pt x="16" y="110"/>
                    </a:lnTo>
                    <a:lnTo>
                      <a:pt x="27" y="94"/>
                    </a:lnTo>
                    <a:lnTo>
                      <a:pt x="42" y="80"/>
                    </a:lnTo>
                    <a:lnTo>
                      <a:pt x="63" y="70"/>
                    </a:lnTo>
                    <a:lnTo>
                      <a:pt x="55" y="50"/>
                    </a:lnTo>
                    <a:lnTo>
                      <a:pt x="45" y="32"/>
                    </a:lnTo>
                    <a:lnTo>
                      <a:pt x="27" y="22"/>
                    </a:lnTo>
                    <a:lnTo>
                      <a:pt x="8" y="46"/>
                    </a:lnTo>
                    <a:lnTo>
                      <a:pt x="8" y="61"/>
                    </a:lnTo>
                    <a:lnTo>
                      <a:pt x="0" y="40"/>
                    </a:lnTo>
                    <a:lnTo>
                      <a:pt x="0" y="13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9" name="Line 111"/>
              <p:cNvSpPr>
                <a:spLocks noChangeShapeType="1"/>
              </p:cNvSpPr>
              <p:nvPr/>
            </p:nvSpPr>
            <p:spPr bwMode="auto">
              <a:xfrm>
                <a:off x="2343" y="2921"/>
                <a:ext cx="10" cy="44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0" name="Line 112"/>
              <p:cNvSpPr>
                <a:spLocks noChangeShapeType="1"/>
              </p:cNvSpPr>
              <p:nvPr/>
            </p:nvSpPr>
            <p:spPr bwMode="auto">
              <a:xfrm>
                <a:off x="2348" y="2928"/>
                <a:ext cx="11" cy="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1" name="Line 113"/>
              <p:cNvSpPr>
                <a:spLocks noChangeShapeType="1"/>
              </p:cNvSpPr>
              <p:nvPr/>
            </p:nvSpPr>
            <p:spPr bwMode="auto">
              <a:xfrm>
                <a:off x="2358" y="2953"/>
                <a:ext cx="8" cy="2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2" name="Freeform 114"/>
              <p:cNvSpPr>
                <a:spLocks/>
              </p:cNvSpPr>
              <p:nvPr/>
            </p:nvSpPr>
            <p:spPr bwMode="auto">
              <a:xfrm>
                <a:off x="2326" y="2960"/>
                <a:ext cx="15" cy="31"/>
              </a:xfrm>
              <a:custGeom>
                <a:avLst/>
                <a:gdLst>
                  <a:gd name="T0" fmla="*/ 0 w 59"/>
                  <a:gd name="T1" fmla="*/ 0 h 125"/>
                  <a:gd name="T2" fmla="*/ 0 w 59"/>
                  <a:gd name="T3" fmla="*/ 0 h 125"/>
                  <a:gd name="T4" fmla="*/ 0 w 59"/>
                  <a:gd name="T5" fmla="*/ 0 h 125"/>
                  <a:gd name="T6" fmla="*/ 0 w 59"/>
                  <a:gd name="T7" fmla="*/ 0 h 125"/>
                  <a:gd name="T8" fmla="*/ 0 w 59"/>
                  <a:gd name="T9" fmla="*/ 0 h 125"/>
                  <a:gd name="T10" fmla="*/ 0 w 59"/>
                  <a:gd name="T11" fmla="*/ 0 h 125"/>
                  <a:gd name="T12" fmla="*/ 0 w 59"/>
                  <a:gd name="T13" fmla="*/ 0 h 125"/>
                  <a:gd name="T14" fmla="*/ 0 w 59"/>
                  <a:gd name="T15" fmla="*/ 0 h 125"/>
                  <a:gd name="T16" fmla="*/ 0 w 59"/>
                  <a:gd name="T17" fmla="*/ 0 h 125"/>
                  <a:gd name="T18" fmla="*/ 0 w 59"/>
                  <a:gd name="T19" fmla="*/ 0 h 125"/>
                  <a:gd name="T20" fmla="*/ 0 w 59"/>
                  <a:gd name="T21" fmla="*/ 0 h 125"/>
                  <a:gd name="T22" fmla="*/ 0 w 59"/>
                  <a:gd name="T23" fmla="*/ 0 h 125"/>
                  <a:gd name="T24" fmla="*/ 0 w 59"/>
                  <a:gd name="T25" fmla="*/ 0 h 125"/>
                  <a:gd name="T26" fmla="*/ 0 w 59"/>
                  <a:gd name="T27" fmla="*/ 0 h 12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59"/>
                  <a:gd name="T43" fmla="*/ 0 h 125"/>
                  <a:gd name="T44" fmla="*/ 59 w 59"/>
                  <a:gd name="T45" fmla="*/ 125 h 12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59" h="125">
                    <a:moveTo>
                      <a:pt x="25" y="0"/>
                    </a:moveTo>
                    <a:lnTo>
                      <a:pt x="45" y="23"/>
                    </a:lnTo>
                    <a:lnTo>
                      <a:pt x="56" y="49"/>
                    </a:lnTo>
                    <a:lnTo>
                      <a:pt x="59" y="86"/>
                    </a:lnTo>
                    <a:lnTo>
                      <a:pt x="56" y="111"/>
                    </a:lnTo>
                    <a:lnTo>
                      <a:pt x="42" y="121"/>
                    </a:lnTo>
                    <a:lnTo>
                      <a:pt x="25" y="125"/>
                    </a:lnTo>
                    <a:lnTo>
                      <a:pt x="6" y="121"/>
                    </a:lnTo>
                    <a:lnTo>
                      <a:pt x="0" y="89"/>
                    </a:lnTo>
                    <a:lnTo>
                      <a:pt x="33" y="95"/>
                    </a:lnTo>
                    <a:lnTo>
                      <a:pt x="39" y="68"/>
                    </a:lnTo>
                    <a:lnTo>
                      <a:pt x="45" y="49"/>
                    </a:lnTo>
                    <a:lnTo>
                      <a:pt x="42" y="29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3" name="Freeform 115"/>
              <p:cNvSpPr>
                <a:spLocks/>
              </p:cNvSpPr>
              <p:nvPr/>
            </p:nvSpPr>
            <p:spPr bwMode="auto">
              <a:xfrm>
                <a:off x="2115" y="3058"/>
                <a:ext cx="545" cy="288"/>
              </a:xfrm>
              <a:custGeom>
                <a:avLst/>
                <a:gdLst>
                  <a:gd name="T0" fmla="*/ 0 w 2179"/>
                  <a:gd name="T1" fmla="*/ 0 h 1153"/>
                  <a:gd name="T2" fmla="*/ 0 w 2179"/>
                  <a:gd name="T3" fmla="*/ 0 h 1153"/>
                  <a:gd name="T4" fmla="*/ 0 w 2179"/>
                  <a:gd name="T5" fmla="*/ 0 h 1153"/>
                  <a:gd name="T6" fmla="*/ 0 w 2179"/>
                  <a:gd name="T7" fmla="*/ 0 h 1153"/>
                  <a:gd name="T8" fmla="*/ 0 w 2179"/>
                  <a:gd name="T9" fmla="*/ 0 h 1153"/>
                  <a:gd name="T10" fmla="*/ 0 w 2179"/>
                  <a:gd name="T11" fmla="*/ 0 h 1153"/>
                  <a:gd name="T12" fmla="*/ 0 w 2179"/>
                  <a:gd name="T13" fmla="*/ 0 h 1153"/>
                  <a:gd name="T14" fmla="*/ 0 w 2179"/>
                  <a:gd name="T15" fmla="*/ 0 h 1153"/>
                  <a:gd name="T16" fmla="*/ 0 w 2179"/>
                  <a:gd name="T17" fmla="*/ 0 h 1153"/>
                  <a:gd name="T18" fmla="*/ 0 w 2179"/>
                  <a:gd name="T19" fmla="*/ 0 h 1153"/>
                  <a:gd name="T20" fmla="*/ 0 w 2179"/>
                  <a:gd name="T21" fmla="*/ 0 h 1153"/>
                  <a:gd name="T22" fmla="*/ 0 w 2179"/>
                  <a:gd name="T23" fmla="*/ 0 h 1153"/>
                  <a:gd name="T24" fmla="*/ 0 w 2179"/>
                  <a:gd name="T25" fmla="*/ 0 h 1153"/>
                  <a:gd name="T26" fmla="*/ 0 w 2179"/>
                  <a:gd name="T27" fmla="*/ 0 h 1153"/>
                  <a:gd name="T28" fmla="*/ 0 w 2179"/>
                  <a:gd name="T29" fmla="*/ 0 h 1153"/>
                  <a:gd name="T30" fmla="*/ 0 w 2179"/>
                  <a:gd name="T31" fmla="*/ 0 h 1153"/>
                  <a:gd name="T32" fmla="*/ 0 w 2179"/>
                  <a:gd name="T33" fmla="*/ 0 h 1153"/>
                  <a:gd name="T34" fmla="*/ 0 w 2179"/>
                  <a:gd name="T35" fmla="*/ 0 h 1153"/>
                  <a:gd name="T36" fmla="*/ 0 w 2179"/>
                  <a:gd name="T37" fmla="*/ 0 h 1153"/>
                  <a:gd name="T38" fmla="*/ 0 w 2179"/>
                  <a:gd name="T39" fmla="*/ 0 h 1153"/>
                  <a:gd name="T40" fmla="*/ 0 w 2179"/>
                  <a:gd name="T41" fmla="*/ 0 h 1153"/>
                  <a:gd name="T42" fmla="*/ 0 w 2179"/>
                  <a:gd name="T43" fmla="*/ 0 h 1153"/>
                  <a:gd name="T44" fmla="*/ 0 w 2179"/>
                  <a:gd name="T45" fmla="*/ 0 h 1153"/>
                  <a:gd name="T46" fmla="*/ 0 w 2179"/>
                  <a:gd name="T47" fmla="*/ 0 h 1153"/>
                  <a:gd name="T48" fmla="*/ 0 w 2179"/>
                  <a:gd name="T49" fmla="*/ 0 h 1153"/>
                  <a:gd name="T50" fmla="*/ 0 w 2179"/>
                  <a:gd name="T51" fmla="*/ 0 h 1153"/>
                  <a:gd name="T52" fmla="*/ 0 w 2179"/>
                  <a:gd name="T53" fmla="*/ 0 h 1153"/>
                  <a:gd name="T54" fmla="*/ 0 w 2179"/>
                  <a:gd name="T55" fmla="*/ 0 h 1153"/>
                  <a:gd name="T56" fmla="*/ 0 w 2179"/>
                  <a:gd name="T57" fmla="*/ 0 h 1153"/>
                  <a:gd name="T58" fmla="*/ 0 w 2179"/>
                  <a:gd name="T59" fmla="*/ 0 h 1153"/>
                  <a:gd name="T60" fmla="*/ 0 w 2179"/>
                  <a:gd name="T61" fmla="*/ 0 h 1153"/>
                  <a:gd name="T62" fmla="*/ 0 w 2179"/>
                  <a:gd name="T63" fmla="*/ 0 h 1153"/>
                  <a:gd name="T64" fmla="*/ 0 w 2179"/>
                  <a:gd name="T65" fmla="*/ 0 h 1153"/>
                  <a:gd name="T66" fmla="*/ 0 w 2179"/>
                  <a:gd name="T67" fmla="*/ 0 h 1153"/>
                  <a:gd name="T68" fmla="*/ 0 w 2179"/>
                  <a:gd name="T69" fmla="*/ 0 h 1153"/>
                  <a:gd name="T70" fmla="*/ 0 w 2179"/>
                  <a:gd name="T71" fmla="*/ 0 h 1153"/>
                  <a:gd name="T72" fmla="*/ 0 w 2179"/>
                  <a:gd name="T73" fmla="*/ 0 h 1153"/>
                  <a:gd name="T74" fmla="*/ 0 w 2179"/>
                  <a:gd name="T75" fmla="*/ 0 h 1153"/>
                  <a:gd name="T76" fmla="*/ 0 w 2179"/>
                  <a:gd name="T77" fmla="*/ 0 h 1153"/>
                  <a:gd name="T78" fmla="*/ 0 w 2179"/>
                  <a:gd name="T79" fmla="*/ 0 h 1153"/>
                  <a:gd name="T80" fmla="*/ 0 w 2179"/>
                  <a:gd name="T81" fmla="*/ 0 h 1153"/>
                  <a:gd name="T82" fmla="*/ 0 w 2179"/>
                  <a:gd name="T83" fmla="*/ 0 h 1153"/>
                  <a:gd name="T84" fmla="*/ 0 w 2179"/>
                  <a:gd name="T85" fmla="*/ 0 h 1153"/>
                  <a:gd name="T86" fmla="*/ 0 w 2179"/>
                  <a:gd name="T87" fmla="*/ 0 h 1153"/>
                  <a:gd name="T88" fmla="*/ 0 w 2179"/>
                  <a:gd name="T89" fmla="*/ 0 h 1153"/>
                  <a:gd name="T90" fmla="*/ 0 w 2179"/>
                  <a:gd name="T91" fmla="*/ 0 h 1153"/>
                  <a:gd name="T92" fmla="*/ 0 w 2179"/>
                  <a:gd name="T93" fmla="*/ 0 h 1153"/>
                  <a:gd name="T94" fmla="*/ 0 w 2179"/>
                  <a:gd name="T95" fmla="*/ 0 h 1153"/>
                  <a:gd name="T96" fmla="*/ 0 w 2179"/>
                  <a:gd name="T97" fmla="*/ 0 h 1153"/>
                  <a:gd name="T98" fmla="*/ 0 w 2179"/>
                  <a:gd name="T99" fmla="*/ 0 h 1153"/>
                  <a:gd name="T100" fmla="*/ 0 w 2179"/>
                  <a:gd name="T101" fmla="*/ 0 h 1153"/>
                  <a:gd name="T102" fmla="*/ 0 w 2179"/>
                  <a:gd name="T103" fmla="*/ 0 h 1153"/>
                  <a:gd name="T104" fmla="*/ 0 w 2179"/>
                  <a:gd name="T105" fmla="*/ 0 h 1153"/>
                  <a:gd name="T106" fmla="*/ 0 w 2179"/>
                  <a:gd name="T107" fmla="*/ 0 h 1153"/>
                  <a:gd name="T108" fmla="*/ 0 w 2179"/>
                  <a:gd name="T109" fmla="*/ 0 h 1153"/>
                  <a:gd name="T110" fmla="*/ 0 w 2179"/>
                  <a:gd name="T111" fmla="*/ 0 h 1153"/>
                  <a:gd name="T112" fmla="*/ 0 w 2179"/>
                  <a:gd name="T113" fmla="*/ 0 h 1153"/>
                  <a:gd name="T114" fmla="*/ 0 w 2179"/>
                  <a:gd name="T115" fmla="*/ 0 h 1153"/>
                  <a:gd name="T116" fmla="*/ 0 w 2179"/>
                  <a:gd name="T117" fmla="*/ 0 h 1153"/>
                  <a:gd name="T118" fmla="*/ 0 w 2179"/>
                  <a:gd name="T119" fmla="*/ 0 h 1153"/>
                  <a:gd name="T120" fmla="*/ 0 w 2179"/>
                  <a:gd name="T121" fmla="*/ 0 h 11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179"/>
                  <a:gd name="T184" fmla="*/ 0 h 1153"/>
                  <a:gd name="T185" fmla="*/ 2179 w 2179"/>
                  <a:gd name="T186" fmla="*/ 1153 h 11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179" h="1153">
                    <a:moveTo>
                      <a:pt x="820" y="189"/>
                    </a:moveTo>
                    <a:lnTo>
                      <a:pt x="864" y="282"/>
                    </a:lnTo>
                    <a:lnTo>
                      <a:pt x="940" y="337"/>
                    </a:lnTo>
                    <a:lnTo>
                      <a:pt x="1047" y="395"/>
                    </a:lnTo>
                    <a:lnTo>
                      <a:pt x="1191" y="434"/>
                    </a:lnTo>
                    <a:lnTo>
                      <a:pt x="1375" y="464"/>
                    </a:lnTo>
                    <a:lnTo>
                      <a:pt x="1456" y="440"/>
                    </a:lnTo>
                    <a:lnTo>
                      <a:pt x="1488" y="389"/>
                    </a:lnTo>
                    <a:lnTo>
                      <a:pt x="1506" y="312"/>
                    </a:lnTo>
                    <a:lnTo>
                      <a:pt x="1506" y="264"/>
                    </a:lnTo>
                    <a:lnTo>
                      <a:pt x="1476" y="184"/>
                    </a:lnTo>
                    <a:lnTo>
                      <a:pt x="1445" y="131"/>
                    </a:lnTo>
                    <a:lnTo>
                      <a:pt x="1406" y="92"/>
                    </a:lnTo>
                    <a:lnTo>
                      <a:pt x="1456" y="26"/>
                    </a:lnTo>
                    <a:lnTo>
                      <a:pt x="1488" y="0"/>
                    </a:lnTo>
                    <a:lnTo>
                      <a:pt x="1653" y="88"/>
                    </a:lnTo>
                    <a:lnTo>
                      <a:pt x="1836" y="125"/>
                    </a:lnTo>
                    <a:lnTo>
                      <a:pt x="2012" y="193"/>
                    </a:lnTo>
                    <a:lnTo>
                      <a:pt x="2179" y="289"/>
                    </a:lnTo>
                    <a:lnTo>
                      <a:pt x="1955" y="193"/>
                    </a:lnTo>
                    <a:lnTo>
                      <a:pt x="1792" y="146"/>
                    </a:lnTo>
                    <a:lnTo>
                      <a:pt x="1684" y="131"/>
                    </a:lnTo>
                    <a:lnTo>
                      <a:pt x="1570" y="131"/>
                    </a:lnTo>
                    <a:lnTo>
                      <a:pt x="1519" y="165"/>
                    </a:lnTo>
                    <a:lnTo>
                      <a:pt x="1533" y="296"/>
                    </a:lnTo>
                    <a:lnTo>
                      <a:pt x="1519" y="369"/>
                    </a:lnTo>
                    <a:lnTo>
                      <a:pt x="1495" y="452"/>
                    </a:lnTo>
                    <a:lnTo>
                      <a:pt x="1456" y="500"/>
                    </a:lnTo>
                    <a:lnTo>
                      <a:pt x="1368" y="581"/>
                    </a:lnTo>
                    <a:lnTo>
                      <a:pt x="1368" y="541"/>
                    </a:lnTo>
                    <a:lnTo>
                      <a:pt x="1338" y="514"/>
                    </a:lnTo>
                    <a:lnTo>
                      <a:pt x="1306" y="526"/>
                    </a:lnTo>
                    <a:lnTo>
                      <a:pt x="1298" y="565"/>
                    </a:lnTo>
                    <a:lnTo>
                      <a:pt x="1316" y="589"/>
                    </a:lnTo>
                    <a:lnTo>
                      <a:pt x="1343" y="596"/>
                    </a:lnTo>
                    <a:lnTo>
                      <a:pt x="1325" y="622"/>
                    </a:lnTo>
                    <a:lnTo>
                      <a:pt x="1281" y="613"/>
                    </a:lnTo>
                    <a:lnTo>
                      <a:pt x="1260" y="581"/>
                    </a:lnTo>
                    <a:lnTo>
                      <a:pt x="1269" y="541"/>
                    </a:lnTo>
                    <a:lnTo>
                      <a:pt x="1286" y="509"/>
                    </a:lnTo>
                    <a:lnTo>
                      <a:pt x="1316" y="496"/>
                    </a:lnTo>
                    <a:lnTo>
                      <a:pt x="1361" y="477"/>
                    </a:lnTo>
                    <a:lnTo>
                      <a:pt x="1097" y="434"/>
                    </a:lnTo>
                    <a:lnTo>
                      <a:pt x="945" y="383"/>
                    </a:lnTo>
                    <a:lnTo>
                      <a:pt x="1035" y="608"/>
                    </a:lnTo>
                    <a:lnTo>
                      <a:pt x="1185" y="985"/>
                    </a:lnTo>
                    <a:lnTo>
                      <a:pt x="1260" y="1153"/>
                    </a:lnTo>
                    <a:lnTo>
                      <a:pt x="1039" y="690"/>
                    </a:lnTo>
                    <a:lnTo>
                      <a:pt x="919" y="440"/>
                    </a:lnTo>
                    <a:lnTo>
                      <a:pt x="800" y="289"/>
                    </a:lnTo>
                    <a:lnTo>
                      <a:pt x="686" y="184"/>
                    </a:lnTo>
                    <a:lnTo>
                      <a:pt x="592" y="120"/>
                    </a:lnTo>
                    <a:lnTo>
                      <a:pt x="511" y="113"/>
                    </a:lnTo>
                    <a:lnTo>
                      <a:pt x="402" y="125"/>
                    </a:lnTo>
                    <a:lnTo>
                      <a:pt x="81" y="207"/>
                    </a:lnTo>
                    <a:lnTo>
                      <a:pt x="0" y="264"/>
                    </a:lnTo>
                    <a:lnTo>
                      <a:pt x="81" y="184"/>
                    </a:lnTo>
                    <a:lnTo>
                      <a:pt x="377" y="73"/>
                    </a:lnTo>
                    <a:lnTo>
                      <a:pt x="574" y="69"/>
                    </a:lnTo>
                    <a:lnTo>
                      <a:pt x="761" y="13"/>
                    </a:lnTo>
                    <a:lnTo>
                      <a:pt x="820" y="18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4" name="Freeform 116"/>
              <p:cNvSpPr>
                <a:spLocks/>
              </p:cNvSpPr>
              <p:nvPr/>
            </p:nvSpPr>
            <p:spPr bwMode="auto">
              <a:xfrm>
                <a:off x="2080" y="3138"/>
                <a:ext cx="217" cy="327"/>
              </a:xfrm>
              <a:custGeom>
                <a:avLst/>
                <a:gdLst>
                  <a:gd name="T0" fmla="*/ 0 w 867"/>
                  <a:gd name="T1" fmla="*/ 0 h 1308"/>
                  <a:gd name="T2" fmla="*/ 0 w 867"/>
                  <a:gd name="T3" fmla="*/ 0 h 1308"/>
                  <a:gd name="T4" fmla="*/ 0 w 867"/>
                  <a:gd name="T5" fmla="*/ 0 h 1308"/>
                  <a:gd name="T6" fmla="*/ 0 w 867"/>
                  <a:gd name="T7" fmla="*/ 0 h 1308"/>
                  <a:gd name="T8" fmla="*/ 0 w 867"/>
                  <a:gd name="T9" fmla="*/ 0 h 1308"/>
                  <a:gd name="T10" fmla="*/ 0 w 867"/>
                  <a:gd name="T11" fmla="*/ 0 h 1308"/>
                  <a:gd name="T12" fmla="*/ 0 w 867"/>
                  <a:gd name="T13" fmla="*/ 0 h 1308"/>
                  <a:gd name="T14" fmla="*/ 0 w 867"/>
                  <a:gd name="T15" fmla="*/ 0 h 1308"/>
                  <a:gd name="T16" fmla="*/ 0 w 867"/>
                  <a:gd name="T17" fmla="*/ 0 h 1308"/>
                  <a:gd name="T18" fmla="*/ 0 w 867"/>
                  <a:gd name="T19" fmla="*/ 0 h 1308"/>
                  <a:gd name="T20" fmla="*/ 0 w 867"/>
                  <a:gd name="T21" fmla="*/ 0 h 1308"/>
                  <a:gd name="T22" fmla="*/ 0 w 867"/>
                  <a:gd name="T23" fmla="*/ 0 h 1308"/>
                  <a:gd name="T24" fmla="*/ 0 w 867"/>
                  <a:gd name="T25" fmla="*/ 0 h 1308"/>
                  <a:gd name="T26" fmla="*/ 0 w 867"/>
                  <a:gd name="T27" fmla="*/ 0 h 1308"/>
                  <a:gd name="T28" fmla="*/ 0 w 867"/>
                  <a:gd name="T29" fmla="*/ 0 h 1308"/>
                  <a:gd name="T30" fmla="*/ 0 w 867"/>
                  <a:gd name="T31" fmla="*/ 0 h 1308"/>
                  <a:gd name="T32" fmla="*/ 0 w 867"/>
                  <a:gd name="T33" fmla="*/ 0 h 1308"/>
                  <a:gd name="T34" fmla="*/ 0 w 867"/>
                  <a:gd name="T35" fmla="*/ 0 h 1308"/>
                  <a:gd name="T36" fmla="*/ 0 w 867"/>
                  <a:gd name="T37" fmla="*/ 0 h 1308"/>
                  <a:gd name="T38" fmla="*/ 0 w 867"/>
                  <a:gd name="T39" fmla="*/ 0 h 1308"/>
                  <a:gd name="T40" fmla="*/ 0 w 867"/>
                  <a:gd name="T41" fmla="*/ 0 h 1308"/>
                  <a:gd name="T42" fmla="*/ 0 w 867"/>
                  <a:gd name="T43" fmla="*/ 0 h 1308"/>
                  <a:gd name="T44" fmla="*/ 0 w 867"/>
                  <a:gd name="T45" fmla="*/ 0 h 1308"/>
                  <a:gd name="T46" fmla="*/ 0 w 867"/>
                  <a:gd name="T47" fmla="*/ 0 h 1308"/>
                  <a:gd name="T48" fmla="*/ 0 w 867"/>
                  <a:gd name="T49" fmla="*/ 0 h 1308"/>
                  <a:gd name="T50" fmla="*/ 0 w 867"/>
                  <a:gd name="T51" fmla="*/ 0 h 1308"/>
                  <a:gd name="T52" fmla="*/ 0 w 867"/>
                  <a:gd name="T53" fmla="*/ 0 h 1308"/>
                  <a:gd name="T54" fmla="*/ 0 w 867"/>
                  <a:gd name="T55" fmla="*/ 0 h 1308"/>
                  <a:gd name="T56" fmla="*/ 0 w 867"/>
                  <a:gd name="T57" fmla="*/ 0 h 1308"/>
                  <a:gd name="T58" fmla="*/ 0 w 867"/>
                  <a:gd name="T59" fmla="*/ 0 h 1308"/>
                  <a:gd name="T60" fmla="*/ 0 w 867"/>
                  <a:gd name="T61" fmla="*/ 0 h 1308"/>
                  <a:gd name="T62" fmla="*/ 0 w 867"/>
                  <a:gd name="T63" fmla="*/ 0 h 1308"/>
                  <a:gd name="T64" fmla="*/ 0 w 867"/>
                  <a:gd name="T65" fmla="*/ 0 h 1308"/>
                  <a:gd name="T66" fmla="*/ 0 w 867"/>
                  <a:gd name="T67" fmla="*/ 0 h 1308"/>
                  <a:gd name="T68" fmla="*/ 0 w 867"/>
                  <a:gd name="T69" fmla="*/ 0 h 1308"/>
                  <a:gd name="T70" fmla="*/ 0 w 867"/>
                  <a:gd name="T71" fmla="*/ 0 h 1308"/>
                  <a:gd name="T72" fmla="*/ 0 w 867"/>
                  <a:gd name="T73" fmla="*/ 0 h 1308"/>
                  <a:gd name="T74" fmla="*/ 0 w 867"/>
                  <a:gd name="T75" fmla="*/ 0 h 1308"/>
                  <a:gd name="T76" fmla="*/ 0 w 867"/>
                  <a:gd name="T77" fmla="*/ 0 h 1308"/>
                  <a:gd name="T78" fmla="*/ 0 w 867"/>
                  <a:gd name="T79" fmla="*/ 0 h 1308"/>
                  <a:gd name="T80" fmla="*/ 0 w 867"/>
                  <a:gd name="T81" fmla="*/ 0 h 1308"/>
                  <a:gd name="T82" fmla="*/ 0 w 867"/>
                  <a:gd name="T83" fmla="*/ 0 h 1308"/>
                  <a:gd name="T84" fmla="*/ 0 w 867"/>
                  <a:gd name="T85" fmla="*/ 0 h 1308"/>
                  <a:gd name="T86" fmla="*/ 0 w 867"/>
                  <a:gd name="T87" fmla="*/ 0 h 1308"/>
                  <a:gd name="T88" fmla="*/ 0 w 867"/>
                  <a:gd name="T89" fmla="*/ 0 h 1308"/>
                  <a:gd name="T90" fmla="*/ 0 w 867"/>
                  <a:gd name="T91" fmla="*/ 0 h 1308"/>
                  <a:gd name="T92" fmla="*/ 0 w 867"/>
                  <a:gd name="T93" fmla="*/ 0 h 1308"/>
                  <a:gd name="T94" fmla="*/ 0 w 867"/>
                  <a:gd name="T95" fmla="*/ 0 h 1308"/>
                  <a:gd name="T96" fmla="*/ 0 w 867"/>
                  <a:gd name="T97" fmla="*/ 0 h 1308"/>
                  <a:gd name="T98" fmla="*/ 0 w 867"/>
                  <a:gd name="T99" fmla="*/ 0 h 1308"/>
                  <a:gd name="T100" fmla="*/ 0 w 867"/>
                  <a:gd name="T101" fmla="*/ 0 h 1308"/>
                  <a:gd name="T102" fmla="*/ 0 w 867"/>
                  <a:gd name="T103" fmla="*/ 0 h 1308"/>
                  <a:gd name="T104" fmla="*/ 0 w 867"/>
                  <a:gd name="T105" fmla="*/ 0 h 1308"/>
                  <a:gd name="T106" fmla="*/ 0 w 867"/>
                  <a:gd name="T107" fmla="*/ 0 h 1308"/>
                  <a:gd name="T108" fmla="*/ 0 w 867"/>
                  <a:gd name="T109" fmla="*/ 0 h 1308"/>
                  <a:gd name="T110" fmla="*/ 0 w 867"/>
                  <a:gd name="T111" fmla="*/ 0 h 1308"/>
                  <a:gd name="T112" fmla="*/ 0 w 867"/>
                  <a:gd name="T113" fmla="*/ 0 h 1308"/>
                  <a:gd name="T114" fmla="*/ 0 w 867"/>
                  <a:gd name="T115" fmla="*/ 0 h 1308"/>
                  <a:gd name="T116" fmla="*/ 0 w 867"/>
                  <a:gd name="T117" fmla="*/ 0 h 1308"/>
                  <a:gd name="T118" fmla="*/ 0 w 867"/>
                  <a:gd name="T119" fmla="*/ 0 h 130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67"/>
                  <a:gd name="T181" fmla="*/ 0 h 1308"/>
                  <a:gd name="T182" fmla="*/ 867 w 867"/>
                  <a:gd name="T183" fmla="*/ 1308 h 130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67" h="1308">
                    <a:moveTo>
                      <a:pt x="120" y="0"/>
                    </a:moveTo>
                    <a:lnTo>
                      <a:pt x="201" y="24"/>
                    </a:lnTo>
                    <a:lnTo>
                      <a:pt x="278" y="86"/>
                    </a:lnTo>
                    <a:lnTo>
                      <a:pt x="341" y="175"/>
                    </a:lnTo>
                    <a:lnTo>
                      <a:pt x="398" y="280"/>
                    </a:lnTo>
                    <a:lnTo>
                      <a:pt x="434" y="369"/>
                    </a:lnTo>
                    <a:lnTo>
                      <a:pt x="466" y="451"/>
                    </a:lnTo>
                    <a:lnTo>
                      <a:pt x="374" y="312"/>
                    </a:lnTo>
                    <a:lnTo>
                      <a:pt x="294" y="220"/>
                    </a:lnTo>
                    <a:lnTo>
                      <a:pt x="201" y="156"/>
                    </a:lnTo>
                    <a:lnTo>
                      <a:pt x="126" y="119"/>
                    </a:lnTo>
                    <a:lnTo>
                      <a:pt x="126" y="244"/>
                    </a:lnTo>
                    <a:lnTo>
                      <a:pt x="168" y="381"/>
                    </a:lnTo>
                    <a:lnTo>
                      <a:pt x="237" y="493"/>
                    </a:lnTo>
                    <a:lnTo>
                      <a:pt x="315" y="575"/>
                    </a:lnTo>
                    <a:lnTo>
                      <a:pt x="456" y="676"/>
                    </a:lnTo>
                    <a:lnTo>
                      <a:pt x="586" y="761"/>
                    </a:lnTo>
                    <a:lnTo>
                      <a:pt x="656" y="800"/>
                    </a:lnTo>
                    <a:lnTo>
                      <a:pt x="625" y="706"/>
                    </a:lnTo>
                    <a:lnTo>
                      <a:pt x="705" y="864"/>
                    </a:lnTo>
                    <a:lnTo>
                      <a:pt x="745" y="993"/>
                    </a:lnTo>
                    <a:lnTo>
                      <a:pt x="769" y="1151"/>
                    </a:lnTo>
                    <a:lnTo>
                      <a:pt x="826" y="1244"/>
                    </a:lnTo>
                    <a:lnTo>
                      <a:pt x="867" y="1308"/>
                    </a:lnTo>
                    <a:lnTo>
                      <a:pt x="732" y="1189"/>
                    </a:lnTo>
                    <a:lnTo>
                      <a:pt x="732" y="1253"/>
                    </a:lnTo>
                    <a:lnTo>
                      <a:pt x="670" y="1271"/>
                    </a:lnTo>
                    <a:lnTo>
                      <a:pt x="701" y="1228"/>
                    </a:lnTo>
                    <a:lnTo>
                      <a:pt x="693" y="1171"/>
                    </a:lnTo>
                    <a:lnTo>
                      <a:pt x="537" y="1070"/>
                    </a:lnTo>
                    <a:lnTo>
                      <a:pt x="670" y="1077"/>
                    </a:lnTo>
                    <a:lnTo>
                      <a:pt x="562" y="919"/>
                    </a:lnTo>
                    <a:lnTo>
                      <a:pt x="651" y="912"/>
                    </a:lnTo>
                    <a:lnTo>
                      <a:pt x="663" y="875"/>
                    </a:lnTo>
                    <a:lnTo>
                      <a:pt x="537" y="871"/>
                    </a:lnTo>
                    <a:lnTo>
                      <a:pt x="377" y="821"/>
                    </a:lnTo>
                    <a:lnTo>
                      <a:pt x="189" y="737"/>
                    </a:lnTo>
                    <a:lnTo>
                      <a:pt x="75" y="656"/>
                    </a:lnTo>
                    <a:lnTo>
                      <a:pt x="63" y="676"/>
                    </a:lnTo>
                    <a:lnTo>
                      <a:pt x="108" y="751"/>
                    </a:lnTo>
                    <a:lnTo>
                      <a:pt x="182" y="821"/>
                    </a:lnTo>
                    <a:lnTo>
                      <a:pt x="258" y="864"/>
                    </a:lnTo>
                    <a:lnTo>
                      <a:pt x="315" y="1021"/>
                    </a:lnTo>
                    <a:lnTo>
                      <a:pt x="491" y="1070"/>
                    </a:lnTo>
                    <a:lnTo>
                      <a:pt x="367" y="1058"/>
                    </a:lnTo>
                    <a:lnTo>
                      <a:pt x="424" y="1113"/>
                    </a:lnTo>
                    <a:lnTo>
                      <a:pt x="583" y="1151"/>
                    </a:lnTo>
                    <a:lnTo>
                      <a:pt x="651" y="1208"/>
                    </a:lnTo>
                    <a:lnTo>
                      <a:pt x="631" y="1244"/>
                    </a:lnTo>
                    <a:lnTo>
                      <a:pt x="530" y="1214"/>
                    </a:lnTo>
                    <a:lnTo>
                      <a:pt x="456" y="1220"/>
                    </a:lnTo>
                    <a:lnTo>
                      <a:pt x="37" y="845"/>
                    </a:lnTo>
                    <a:lnTo>
                      <a:pt x="15" y="719"/>
                    </a:lnTo>
                    <a:lnTo>
                      <a:pt x="6" y="630"/>
                    </a:lnTo>
                    <a:lnTo>
                      <a:pt x="37" y="587"/>
                    </a:lnTo>
                    <a:lnTo>
                      <a:pt x="15" y="489"/>
                    </a:lnTo>
                    <a:lnTo>
                      <a:pt x="0" y="337"/>
                    </a:lnTo>
                    <a:lnTo>
                      <a:pt x="18" y="213"/>
                    </a:lnTo>
                    <a:lnTo>
                      <a:pt x="58" y="101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5" name="Freeform 117"/>
              <p:cNvSpPr>
                <a:spLocks/>
              </p:cNvSpPr>
              <p:nvPr/>
            </p:nvSpPr>
            <p:spPr bwMode="auto">
              <a:xfrm>
                <a:off x="2232" y="3451"/>
                <a:ext cx="61" cy="77"/>
              </a:xfrm>
              <a:custGeom>
                <a:avLst/>
                <a:gdLst>
                  <a:gd name="T0" fmla="*/ 0 w 245"/>
                  <a:gd name="T1" fmla="*/ 0 h 304"/>
                  <a:gd name="T2" fmla="*/ 0 w 245"/>
                  <a:gd name="T3" fmla="*/ 0 h 304"/>
                  <a:gd name="T4" fmla="*/ 0 w 245"/>
                  <a:gd name="T5" fmla="*/ 0 h 304"/>
                  <a:gd name="T6" fmla="*/ 0 w 245"/>
                  <a:gd name="T7" fmla="*/ 0 h 304"/>
                  <a:gd name="T8" fmla="*/ 0 w 245"/>
                  <a:gd name="T9" fmla="*/ 0 h 304"/>
                  <a:gd name="T10" fmla="*/ 0 w 245"/>
                  <a:gd name="T11" fmla="*/ 0 h 304"/>
                  <a:gd name="T12" fmla="*/ 0 w 245"/>
                  <a:gd name="T13" fmla="*/ 0 h 304"/>
                  <a:gd name="T14" fmla="*/ 0 w 245"/>
                  <a:gd name="T15" fmla="*/ 0 h 304"/>
                  <a:gd name="T16" fmla="*/ 0 w 245"/>
                  <a:gd name="T17" fmla="*/ 0 h 304"/>
                  <a:gd name="T18" fmla="*/ 0 w 245"/>
                  <a:gd name="T19" fmla="*/ 0 h 304"/>
                  <a:gd name="T20" fmla="*/ 0 w 245"/>
                  <a:gd name="T21" fmla="*/ 0 h 304"/>
                  <a:gd name="T22" fmla="*/ 0 w 245"/>
                  <a:gd name="T23" fmla="*/ 0 h 30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5"/>
                  <a:gd name="T37" fmla="*/ 0 h 304"/>
                  <a:gd name="T38" fmla="*/ 245 w 245"/>
                  <a:gd name="T39" fmla="*/ 304 h 30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5" h="304">
                    <a:moveTo>
                      <a:pt x="0" y="106"/>
                    </a:moveTo>
                    <a:lnTo>
                      <a:pt x="68" y="18"/>
                    </a:lnTo>
                    <a:lnTo>
                      <a:pt x="129" y="0"/>
                    </a:lnTo>
                    <a:lnTo>
                      <a:pt x="170" y="55"/>
                    </a:lnTo>
                    <a:lnTo>
                      <a:pt x="170" y="256"/>
                    </a:lnTo>
                    <a:lnTo>
                      <a:pt x="219" y="80"/>
                    </a:lnTo>
                    <a:lnTo>
                      <a:pt x="245" y="149"/>
                    </a:lnTo>
                    <a:lnTo>
                      <a:pt x="245" y="225"/>
                    </a:lnTo>
                    <a:lnTo>
                      <a:pt x="189" y="304"/>
                    </a:lnTo>
                    <a:lnTo>
                      <a:pt x="143" y="304"/>
                    </a:lnTo>
                    <a:lnTo>
                      <a:pt x="30" y="199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6" name="Freeform 118"/>
              <p:cNvSpPr>
                <a:spLocks/>
              </p:cNvSpPr>
              <p:nvPr/>
            </p:nvSpPr>
            <p:spPr bwMode="auto">
              <a:xfrm>
                <a:off x="2286" y="3158"/>
                <a:ext cx="446" cy="411"/>
              </a:xfrm>
              <a:custGeom>
                <a:avLst/>
                <a:gdLst>
                  <a:gd name="T0" fmla="*/ 0 w 1786"/>
                  <a:gd name="T1" fmla="*/ 0 h 1642"/>
                  <a:gd name="T2" fmla="*/ 0 w 1786"/>
                  <a:gd name="T3" fmla="*/ 0 h 1642"/>
                  <a:gd name="T4" fmla="*/ 0 w 1786"/>
                  <a:gd name="T5" fmla="*/ 0 h 1642"/>
                  <a:gd name="T6" fmla="*/ 0 w 1786"/>
                  <a:gd name="T7" fmla="*/ 0 h 1642"/>
                  <a:gd name="T8" fmla="*/ 0 w 1786"/>
                  <a:gd name="T9" fmla="*/ 0 h 1642"/>
                  <a:gd name="T10" fmla="*/ 0 w 1786"/>
                  <a:gd name="T11" fmla="*/ 0 h 1642"/>
                  <a:gd name="T12" fmla="*/ 0 w 1786"/>
                  <a:gd name="T13" fmla="*/ 0 h 1642"/>
                  <a:gd name="T14" fmla="*/ 0 w 1786"/>
                  <a:gd name="T15" fmla="*/ 0 h 1642"/>
                  <a:gd name="T16" fmla="*/ 0 w 1786"/>
                  <a:gd name="T17" fmla="*/ 0 h 1642"/>
                  <a:gd name="T18" fmla="*/ 0 w 1786"/>
                  <a:gd name="T19" fmla="*/ 0 h 1642"/>
                  <a:gd name="T20" fmla="*/ 0 w 1786"/>
                  <a:gd name="T21" fmla="*/ 0 h 1642"/>
                  <a:gd name="T22" fmla="*/ 0 w 1786"/>
                  <a:gd name="T23" fmla="*/ 0 h 1642"/>
                  <a:gd name="T24" fmla="*/ 0 w 1786"/>
                  <a:gd name="T25" fmla="*/ 0 h 1642"/>
                  <a:gd name="T26" fmla="*/ 0 w 1786"/>
                  <a:gd name="T27" fmla="*/ 0 h 1642"/>
                  <a:gd name="T28" fmla="*/ 0 w 1786"/>
                  <a:gd name="T29" fmla="*/ 0 h 1642"/>
                  <a:gd name="T30" fmla="*/ 0 w 1786"/>
                  <a:gd name="T31" fmla="*/ 0 h 1642"/>
                  <a:gd name="T32" fmla="*/ 0 w 1786"/>
                  <a:gd name="T33" fmla="*/ 0 h 1642"/>
                  <a:gd name="T34" fmla="*/ 0 w 1786"/>
                  <a:gd name="T35" fmla="*/ 0 h 1642"/>
                  <a:gd name="T36" fmla="*/ 0 w 1786"/>
                  <a:gd name="T37" fmla="*/ 0 h 1642"/>
                  <a:gd name="T38" fmla="*/ 0 w 1786"/>
                  <a:gd name="T39" fmla="*/ 0 h 1642"/>
                  <a:gd name="T40" fmla="*/ 0 w 1786"/>
                  <a:gd name="T41" fmla="*/ 0 h 1642"/>
                  <a:gd name="T42" fmla="*/ 0 w 1786"/>
                  <a:gd name="T43" fmla="*/ 0 h 1642"/>
                  <a:gd name="T44" fmla="*/ 0 w 1786"/>
                  <a:gd name="T45" fmla="*/ 0 h 1642"/>
                  <a:gd name="T46" fmla="*/ 0 w 1786"/>
                  <a:gd name="T47" fmla="*/ 0 h 1642"/>
                  <a:gd name="T48" fmla="*/ 0 w 1786"/>
                  <a:gd name="T49" fmla="*/ 0 h 1642"/>
                  <a:gd name="T50" fmla="*/ 0 w 1786"/>
                  <a:gd name="T51" fmla="*/ 0 h 1642"/>
                  <a:gd name="T52" fmla="*/ 0 w 1786"/>
                  <a:gd name="T53" fmla="*/ 0 h 1642"/>
                  <a:gd name="T54" fmla="*/ 0 w 1786"/>
                  <a:gd name="T55" fmla="*/ 0 h 1642"/>
                  <a:gd name="T56" fmla="*/ 0 w 1786"/>
                  <a:gd name="T57" fmla="*/ 0 h 1642"/>
                  <a:gd name="T58" fmla="*/ 0 w 1786"/>
                  <a:gd name="T59" fmla="*/ 0 h 1642"/>
                  <a:gd name="T60" fmla="*/ 0 w 1786"/>
                  <a:gd name="T61" fmla="*/ 0 h 1642"/>
                  <a:gd name="T62" fmla="*/ 0 w 1786"/>
                  <a:gd name="T63" fmla="*/ 0 h 1642"/>
                  <a:gd name="T64" fmla="*/ 0 w 1786"/>
                  <a:gd name="T65" fmla="*/ 0 h 1642"/>
                  <a:gd name="T66" fmla="*/ 0 w 1786"/>
                  <a:gd name="T67" fmla="*/ 0 h 1642"/>
                  <a:gd name="T68" fmla="*/ 0 w 1786"/>
                  <a:gd name="T69" fmla="*/ 0 h 1642"/>
                  <a:gd name="T70" fmla="*/ 0 w 1786"/>
                  <a:gd name="T71" fmla="*/ 0 h 1642"/>
                  <a:gd name="T72" fmla="*/ 0 w 1786"/>
                  <a:gd name="T73" fmla="*/ 0 h 1642"/>
                  <a:gd name="T74" fmla="*/ 0 w 1786"/>
                  <a:gd name="T75" fmla="*/ 0 h 1642"/>
                  <a:gd name="T76" fmla="*/ 0 w 1786"/>
                  <a:gd name="T77" fmla="*/ 0 h 164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786"/>
                  <a:gd name="T118" fmla="*/ 0 h 1642"/>
                  <a:gd name="T119" fmla="*/ 1786 w 1786"/>
                  <a:gd name="T120" fmla="*/ 1642 h 164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786" h="1642">
                    <a:moveTo>
                      <a:pt x="67" y="1246"/>
                    </a:moveTo>
                    <a:lnTo>
                      <a:pt x="85" y="1300"/>
                    </a:lnTo>
                    <a:lnTo>
                      <a:pt x="94" y="1446"/>
                    </a:lnTo>
                    <a:lnTo>
                      <a:pt x="0" y="1490"/>
                    </a:lnTo>
                    <a:lnTo>
                      <a:pt x="31" y="1509"/>
                    </a:lnTo>
                    <a:lnTo>
                      <a:pt x="139" y="1490"/>
                    </a:lnTo>
                    <a:lnTo>
                      <a:pt x="568" y="1577"/>
                    </a:lnTo>
                    <a:lnTo>
                      <a:pt x="560" y="1550"/>
                    </a:lnTo>
                    <a:lnTo>
                      <a:pt x="560" y="1534"/>
                    </a:lnTo>
                    <a:lnTo>
                      <a:pt x="579" y="1524"/>
                    </a:lnTo>
                    <a:lnTo>
                      <a:pt x="605" y="1528"/>
                    </a:lnTo>
                    <a:lnTo>
                      <a:pt x="617" y="1550"/>
                    </a:lnTo>
                    <a:lnTo>
                      <a:pt x="635" y="1573"/>
                    </a:lnTo>
                    <a:lnTo>
                      <a:pt x="676" y="1577"/>
                    </a:lnTo>
                    <a:lnTo>
                      <a:pt x="733" y="1622"/>
                    </a:lnTo>
                    <a:lnTo>
                      <a:pt x="718" y="1577"/>
                    </a:lnTo>
                    <a:lnTo>
                      <a:pt x="903" y="1534"/>
                    </a:lnTo>
                    <a:lnTo>
                      <a:pt x="1130" y="1408"/>
                    </a:lnTo>
                    <a:lnTo>
                      <a:pt x="1382" y="1472"/>
                    </a:lnTo>
                    <a:lnTo>
                      <a:pt x="1432" y="1573"/>
                    </a:lnTo>
                    <a:lnTo>
                      <a:pt x="1432" y="1635"/>
                    </a:lnTo>
                    <a:lnTo>
                      <a:pt x="1441" y="1642"/>
                    </a:lnTo>
                    <a:lnTo>
                      <a:pt x="1450" y="1573"/>
                    </a:lnTo>
                    <a:lnTo>
                      <a:pt x="1395" y="1458"/>
                    </a:lnTo>
                    <a:lnTo>
                      <a:pt x="1274" y="1385"/>
                    </a:lnTo>
                    <a:lnTo>
                      <a:pt x="1325" y="1308"/>
                    </a:lnTo>
                    <a:lnTo>
                      <a:pt x="1418" y="1273"/>
                    </a:lnTo>
                    <a:lnTo>
                      <a:pt x="1532" y="1252"/>
                    </a:lnTo>
                    <a:lnTo>
                      <a:pt x="1674" y="1278"/>
                    </a:lnTo>
                    <a:lnTo>
                      <a:pt x="1702" y="1300"/>
                    </a:lnTo>
                    <a:lnTo>
                      <a:pt x="1710" y="1377"/>
                    </a:lnTo>
                    <a:lnTo>
                      <a:pt x="1747" y="1440"/>
                    </a:lnTo>
                    <a:lnTo>
                      <a:pt x="1786" y="1351"/>
                    </a:lnTo>
                    <a:lnTo>
                      <a:pt x="1767" y="1297"/>
                    </a:lnTo>
                    <a:lnTo>
                      <a:pt x="1698" y="1227"/>
                    </a:lnTo>
                    <a:lnTo>
                      <a:pt x="1609" y="1152"/>
                    </a:lnTo>
                    <a:lnTo>
                      <a:pt x="1538" y="1070"/>
                    </a:lnTo>
                    <a:lnTo>
                      <a:pt x="1476" y="1099"/>
                    </a:lnTo>
                    <a:lnTo>
                      <a:pt x="1441" y="1190"/>
                    </a:lnTo>
                    <a:lnTo>
                      <a:pt x="1406" y="1172"/>
                    </a:lnTo>
                    <a:lnTo>
                      <a:pt x="1441" y="1090"/>
                    </a:lnTo>
                    <a:lnTo>
                      <a:pt x="1476" y="1021"/>
                    </a:lnTo>
                    <a:lnTo>
                      <a:pt x="1635" y="957"/>
                    </a:lnTo>
                    <a:lnTo>
                      <a:pt x="1710" y="888"/>
                    </a:lnTo>
                    <a:lnTo>
                      <a:pt x="1674" y="794"/>
                    </a:lnTo>
                    <a:lnTo>
                      <a:pt x="1659" y="871"/>
                    </a:lnTo>
                    <a:lnTo>
                      <a:pt x="1578" y="920"/>
                    </a:lnTo>
                    <a:lnTo>
                      <a:pt x="1501" y="940"/>
                    </a:lnTo>
                    <a:lnTo>
                      <a:pt x="1441" y="945"/>
                    </a:lnTo>
                    <a:lnTo>
                      <a:pt x="1418" y="925"/>
                    </a:lnTo>
                    <a:lnTo>
                      <a:pt x="1432" y="901"/>
                    </a:lnTo>
                    <a:lnTo>
                      <a:pt x="1560" y="813"/>
                    </a:lnTo>
                    <a:lnTo>
                      <a:pt x="1659" y="719"/>
                    </a:lnTo>
                    <a:lnTo>
                      <a:pt x="1681" y="764"/>
                    </a:lnTo>
                    <a:lnTo>
                      <a:pt x="1684" y="662"/>
                    </a:lnTo>
                    <a:lnTo>
                      <a:pt x="1668" y="549"/>
                    </a:lnTo>
                    <a:lnTo>
                      <a:pt x="1659" y="431"/>
                    </a:lnTo>
                    <a:lnTo>
                      <a:pt x="1668" y="256"/>
                    </a:lnTo>
                    <a:lnTo>
                      <a:pt x="1647" y="86"/>
                    </a:lnTo>
                    <a:lnTo>
                      <a:pt x="1615" y="0"/>
                    </a:lnTo>
                    <a:lnTo>
                      <a:pt x="1640" y="139"/>
                    </a:lnTo>
                    <a:lnTo>
                      <a:pt x="1640" y="304"/>
                    </a:lnTo>
                    <a:lnTo>
                      <a:pt x="1615" y="444"/>
                    </a:lnTo>
                    <a:lnTo>
                      <a:pt x="1516" y="662"/>
                    </a:lnTo>
                    <a:lnTo>
                      <a:pt x="1597" y="538"/>
                    </a:lnTo>
                    <a:lnTo>
                      <a:pt x="1627" y="588"/>
                    </a:lnTo>
                    <a:lnTo>
                      <a:pt x="1640" y="656"/>
                    </a:lnTo>
                    <a:lnTo>
                      <a:pt x="1621" y="714"/>
                    </a:lnTo>
                    <a:lnTo>
                      <a:pt x="1532" y="794"/>
                    </a:lnTo>
                    <a:lnTo>
                      <a:pt x="1427" y="858"/>
                    </a:lnTo>
                    <a:lnTo>
                      <a:pt x="1432" y="801"/>
                    </a:lnTo>
                    <a:lnTo>
                      <a:pt x="1279" y="971"/>
                    </a:lnTo>
                    <a:lnTo>
                      <a:pt x="1072" y="1127"/>
                    </a:lnTo>
                    <a:lnTo>
                      <a:pt x="894" y="1208"/>
                    </a:lnTo>
                    <a:lnTo>
                      <a:pt x="738" y="1246"/>
                    </a:lnTo>
                    <a:lnTo>
                      <a:pt x="470" y="1221"/>
                    </a:lnTo>
                    <a:lnTo>
                      <a:pt x="315" y="1227"/>
                    </a:lnTo>
                    <a:lnTo>
                      <a:pt x="149" y="1240"/>
                    </a:lnTo>
                    <a:lnTo>
                      <a:pt x="67" y="12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7" name="Freeform 119"/>
              <p:cNvSpPr>
                <a:spLocks/>
              </p:cNvSpPr>
              <p:nvPr/>
            </p:nvSpPr>
            <p:spPr bwMode="auto">
              <a:xfrm>
                <a:off x="2519" y="3141"/>
                <a:ext cx="34" cy="269"/>
              </a:xfrm>
              <a:custGeom>
                <a:avLst/>
                <a:gdLst>
                  <a:gd name="T0" fmla="*/ 0 w 138"/>
                  <a:gd name="T1" fmla="*/ 0 h 1076"/>
                  <a:gd name="T2" fmla="*/ 0 w 138"/>
                  <a:gd name="T3" fmla="*/ 0 h 1076"/>
                  <a:gd name="T4" fmla="*/ 0 w 138"/>
                  <a:gd name="T5" fmla="*/ 0 h 1076"/>
                  <a:gd name="T6" fmla="*/ 0 w 138"/>
                  <a:gd name="T7" fmla="*/ 0 h 1076"/>
                  <a:gd name="T8" fmla="*/ 0 w 138"/>
                  <a:gd name="T9" fmla="*/ 0 h 1076"/>
                  <a:gd name="T10" fmla="*/ 0 w 138"/>
                  <a:gd name="T11" fmla="*/ 0 h 1076"/>
                  <a:gd name="T12" fmla="*/ 0 w 138"/>
                  <a:gd name="T13" fmla="*/ 0 h 1076"/>
                  <a:gd name="T14" fmla="*/ 0 w 138"/>
                  <a:gd name="T15" fmla="*/ 0 h 1076"/>
                  <a:gd name="T16" fmla="*/ 0 w 138"/>
                  <a:gd name="T17" fmla="*/ 0 h 1076"/>
                  <a:gd name="T18" fmla="*/ 0 w 138"/>
                  <a:gd name="T19" fmla="*/ 0 h 1076"/>
                  <a:gd name="T20" fmla="*/ 0 w 138"/>
                  <a:gd name="T21" fmla="*/ 0 h 1076"/>
                  <a:gd name="T22" fmla="*/ 0 w 138"/>
                  <a:gd name="T23" fmla="*/ 0 h 1076"/>
                  <a:gd name="T24" fmla="*/ 0 w 138"/>
                  <a:gd name="T25" fmla="*/ 0 h 1076"/>
                  <a:gd name="T26" fmla="*/ 0 w 138"/>
                  <a:gd name="T27" fmla="*/ 0 h 1076"/>
                  <a:gd name="T28" fmla="*/ 0 w 138"/>
                  <a:gd name="T29" fmla="*/ 0 h 1076"/>
                  <a:gd name="T30" fmla="*/ 0 w 138"/>
                  <a:gd name="T31" fmla="*/ 0 h 107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38"/>
                  <a:gd name="T49" fmla="*/ 0 h 1076"/>
                  <a:gd name="T50" fmla="*/ 138 w 138"/>
                  <a:gd name="T51" fmla="*/ 1076 h 107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38" h="1076">
                    <a:moveTo>
                      <a:pt x="0" y="25"/>
                    </a:moveTo>
                    <a:lnTo>
                      <a:pt x="76" y="201"/>
                    </a:lnTo>
                    <a:lnTo>
                      <a:pt x="99" y="369"/>
                    </a:lnTo>
                    <a:lnTo>
                      <a:pt x="96" y="612"/>
                    </a:lnTo>
                    <a:lnTo>
                      <a:pt x="63" y="820"/>
                    </a:lnTo>
                    <a:lnTo>
                      <a:pt x="7" y="1076"/>
                    </a:lnTo>
                    <a:lnTo>
                      <a:pt x="69" y="1058"/>
                    </a:lnTo>
                    <a:lnTo>
                      <a:pt x="108" y="994"/>
                    </a:lnTo>
                    <a:lnTo>
                      <a:pt x="131" y="870"/>
                    </a:lnTo>
                    <a:lnTo>
                      <a:pt x="138" y="676"/>
                    </a:lnTo>
                    <a:lnTo>
                      <a:pt x="131" y="424"/>
                    </a:lnTo>
                    <a:lnTo>
                      <a:pt x="112" y="263"/>
                    </a:lnTo>
                    <a:lnTo>
                      <a:pt x="81" y="137"/>
                    </a:lnTo>
                    <a:lnTo>
                      <a:pt x="30" y="17"/>
                    </a:lnTo>
                    <a:lnTo>
                      <a:pt x="7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8" name="Freeform 120"/>
              <p:cNvSpPr>
                <a:spLocks/>
              </p:cNvSpPr>
              <p:nvPr/>
            </p:nvSpPr>
            <p:spPr bwMode="auto">
              <a:xfrm>
                <a:off x="2448" y="3317"/>
                <a:ext cx="27" cy="27"/>
              </a:xfrm>
              <a:custGeom>
                <a:avLst/>
                <a:gdLst>
                  <a:gd name="T0" fmla="*/ 0 w 108"/>
                  <a:gd name="T1" fmla="*/ 0 h 107"/>
                  <a:gd name="T2" fmla="*/ 0 w 108"/>
                  <a:gd name="T3" fmla="*/ 0 h 107"/>
                  <a:gd name="T4" fmla="*/ 0 w 108"/>
                  <a:gd name="T5" fmla="*/ 0 h 107"/>
                  <a:gd name="T6" fmla="*/ 0 w 108"/>
                  <a:gd name="T7" fmla="*/ 0 h 107"/>
                  <a:gd name="T8" fmla="*/ 0 w 108"/>
                  <a:gd name="T9" fmla="*/ 0 h 107"/>
                  <a:gd name="T10" fmla="*/ 0 w 108"/>
                  <a:gd name="T11" fmla="*/ 0 h 107"/>
                  <a:gd name="T12" fmla="*/ 0 w 108"/>
                  <a:gd name="T13" fmla="*/ 0 h 107"/>
                  <a:gd name="T14" fmla="*/ 0 w 108"/>
                  <a:gd name="T15" fmla="*/ 0 h 107"/>
                  <a:gd name="T16" fmla="*/ 0 w 108"/>
                  <a:gd name="T17" fmla="*/ 0 h 107"/>
                  <a:gd name="T18" fmla="*/ 0 w 108"/>
                  <a:gd name="T19" fmla="*/ 0 h 107"/>
                  <a:gd name="T20" fmla="*/ 0 w 108"/>
                  <a:gd name="T21" fmla="*/ 0 h 107"/>
                  <a:gd name="T22" fmla="*/ 0 w 108"/>
                  <a:gd name="T23" fmla="*/ 0 h 107"/>
                  <a:gd name="T24" fmla="*/ 0 w 108"/>
                  <a:gd name="T25" fmla="*/ 0 h 107"/>
                  <a:gd name="T26" fmla="*/ 0 w 108"/>
                  <a:gd name="T27" fmla="*/ 0 h 107"/>
                  <a:gd name="T28" fmla="*/ 0 w 108"/>
                  <a:gd name="T29" fmla="*/ 0 h 107"/>
                  <a:gd name="T30" fmla="*/ 0 w 108"/>
                  <a:gd name="T31" fmla="*/ 0 h 10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08"/>
                  <a:gd name="T49" fmla="*/ 0 h 107"/>
                  <a:gd name="T50" fmla="*/ 108 w 108"/>
                  <a:gd name="T51" fmla="*/ 107 h 10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08" h="107">
                    <a:moveTo>
                      <a:pt x="76" y="5"/>
                    </a:moveTo>
                    <a:lnTo>
                      <a:pt x="51" y="5"/>
                    </a:lnTo>
                    <a:lnTo>
                      <a:pt x="31" y="23"/>
                    </a:lnTo>
                    <a:lnTo>
                      <a:pt x="38" y="47"/>
                    </a:lnTo>
                    <a:lnTo>
                      <a:pt x="58" y="67"/>
                    </a:lnTo>
                    <a:lnTo>
                      <a:pt x="84" y="56"/>
                    </a:lnTo>
                    <a:lnTo>
                      <a:pt x="94" y="37"/>
                    </a:lnTo>
                    <a:lnTo>
                      <a:pt x="94" y="23"/>
                    </a:lnTo>
                    <a:lnTo>
                      <a:pt x="108" y="47"/>
                    </a:lnTo>
                    <a:lnTo>
                      <a:pt x="94" y="86"/>
                    </a:lnTo>
                    <a:lnTo>
                      <a:pt x="58" y="107"/>
                    </a:lnTo>
                    <a:lnTo>
                      <a:pt x="13" y="81"/>
                    </a:lnTo>
                    <a:lnTo>
                      <a:pt x="0" y="37"/>
                    </a:lnTo>
                    <a:lnTo>
                      <a:pt x="31" y="5"/>
                    </a:lnTo>
                    <a:lnTo>
                      <a:pt x="51" y="0"/>
                    </a:lnTo>
                    <a:lnTo>
                      <a:pt x="76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9" name="Freeform 121"/>
              <p:cNvSpPr>
                <a:spLocks/>
              </p:cNvSpPr>
              <p:nvPr/>
            </p:nvSpPr>
            <p:spPr bwMode="auto">
              <a:xfrm>
                <a:off x="2681" y="3386"/>
                <a:ext cx="51" cy="97"/>
              </a:xfrm>
              <a:custGeom>
                <a:avLst/>
                <a:gdLst>
                  <a:gd name="T0" fmla="*/ 0 w 202"/>
                  <a:gd name="T1" fmla="*/ 0 h 385"/>
                  <a:gd name="T2" fmla="*/ 0 w 202"/>
                  <a:gd name="T3" fmla="*/ 0 h 385"/>
                  <a:gd name="T4" fmla="*/ 0 w 202"/>
                  <a:gd name="T5" fmla="*/ 0 h 385"/>
                  <a:gd name="T6" fmla="*/ 0 w 202"/>
                  <a:gd name="T7" fmla="*/ 0 h 385"/>
                  <a:gd name="T8" fmla="*/ 0 w 202"/>
                  <a:gd name="T9" fmla="*/ 0 h 385"/>
                  <a:gd name="T10" fmla="*/ 0 w 202"/>
                  <a:gd name="T11" fmla="*/ 0 h 385"/>
                  <a:gd name="T12" fmla="*/ 0 w 202"/>
                  <a:gd name="T13" fmla="*/ 0 h 385"/>
                  <a:gd name="T14" fmla="*/ 0 w 202"/>
                  <a:gd name="T15" fmla="*/ 0 h 385"/>
                  <a:gd name="T16" fmla="*/ 0 w 202"/>
                  <a:gd name="T17" fmla="*/ 0 h 385"/>
                  <a:gd name="T18" fmla="*/ 0 w 202"/>
                  <a:gd name="T19" fmla="*/ 0 h 385"/>
                  <a:gd name="T20" fmla="*/ 0 w 202"/>
                  <a:gd name="T21" fmla="*/ 0 h 385"/>
                  <a:gd name="T22" fmla="*/ 0 w 202"/>
                  <a:gd name="T23" fmla="*/ 0 h 385"/>
                  <a:gd name="T24" fmla="*/ 0 w 202"/>
                  <a:gd name="T25" fmla="*/ 0 h 385"/>
                  <a:gd name="T26" fmla="*/ 0 w 202"/>
                  <a:gd name="T27" fmla="*/ 0 h 38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02"/>
                  <a:gd name="T43" fmla="*/ 0 h 385"/>
                  <a:gd name="T44" fmla="*/ 202 w 202"/>
                  <a:gd name="T45" fmla="*/ 385 h 38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02" h="385">
                    <a:moveTo>
                      <a:pt x="163" y="0"/>
                    </a:moveTo>
                    <a:lnTo>
                      <a:pt x="163" y="54"/>
                    </a:lnTo>
                    <a:lnTo>
                      <a:pt x="0" y="148"/>
                    </a:lnTo>
                    <a:lnTo>
                      <a:pt x="100" y="116"/>
                    </a:lnTo>
                    <a:lnTo>
                      <a:pt x="100" y="211"/>
                    </a:lnTo>
                    <a:lnTo>
                      <a:pt x="43" y="196"/>
                    </a:lnTo>
                    <a:lnTo>
                      <a:pt x="183" y="328"/>
                    </a:lnTo>
                    <a:lnTo>
                      <a:pt x="202" y="385"/>
                    </a:lnTo>
                    <a:lnTo>
                      <a:pt x="195" y="309"/>
                    </a:lnTo>
                    <a:lnTo>
                      <a:pt x="138" y="235"/>
                    </a:lnTo>
                    <a:lnTo>
                      <a:pt x="138" y="109"/>
                    </a:lnTo>
                    <a:lnTo>
                      <a:pt x="177" y="71"/>
                    </a:lnTo>
                    <a:lnTo>
                      <a:pt x="177" y="39"/>
                    </a:lnTo>
                    <a:lnTo>
                      <a:pt x="16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0" name="Freeform 122"/>
              <p:cNvSpPr>
                <a:spLocks/>
              </p:cNvSpPr>
              <p:nvPr/>
            </p:nvSpPr>
            <p:spPr bwMode="auto">
              <a:xfrm>
                <a:off x="2623" y="3492"/>
                <a:ext cx="176" cy="103"/>
              </a:xfrm>
              <a:custGeom>
                <a:avLst/>
                <a:gdLst>
                  <a:gd name="T0" fmla="*/ 0 w 704"/>
                  <a:gd name="T1" fmla="*/ 0 h 412"/>
                  <a:gd name="T2" fmla="*/ 0 w 704"/>
                  <a:gd name="T3" fmla="*/ 0 h 412"/>
                  <a:gd name="T4" fmla="*/ 0 w 704"/>
                  <a:gd name="T5" fmla="*/ 0 h 412"/>
                  <a:gd name="T6" fmla="*/ 0 w 704"/>
                  <a:gd name="T7" fmla="*/ 0 h 412"/>
                  <a:gd name="T8" fmla="*/ 0 w 704"/>
                  <a:gd name="T9" fmla="*/ 0 h 412"/>
                  <a:gd name="T10" fmla="*/ 0 w 704"/>
                  <a:gd name="T11" fmla="*/ 0 h 412"/>
                  <a:gd name="T12" fmla="*/ 0 w 704"/>
                  <a:gd name="T13" fmla="*/ 0 h 412"/>
                  <a:gd name="T14" fmla="*/ 0 w 704"/>
                  <a:gd name="T15" fmla="*/ 0 h 412"/>
                  <a:gd name="T16" fmla="*/ 0 w 704"/>
                  <a:gd name="T17" fmla="*/ 0 h 412"/>
                  <a:gd name="T18" fmla="*/ 0 w 704"/>
                  <a:gd name="T19" fmla="*/ 0 h 412"/>
                  <a:gd name="T20" fmla="*/ 0 w 704"/>
                  <a:gd name="T21" fmla="*/ 0 h 412"/>
                  <a:gd name="T22" fmla="*/ 0 w 704"/>
                  <a:gd name="T23" fmla="*/ 0 h 412"/>
                  <a:gd name="T24" fmla="*/ 0 w 704"/>
                  <a:gd name="T25" fmla="*/ 0 h 412"/>
                  <a:gd name="T26" fmla="*/ 0 w 704"/>
                  <a:gd name="T27" fmla="*/ 0 h 412"/>
                  <a:gd name="T28" fmla="*/ 0 w 704"/>
                  <a:gd name="T29" fmla="*/ 0 h 412"/>
                  <a:gd name="T30" fmla="*/ 0 w 704"/>
                  <a:gd name="T31" fmla="*/ 0 h 412"/>
                  <a:gd name="T32" fmla="*/ 0 w 704"/>
                  <a:gd name="T33" fmla="*/ 0 h 412"/>
                  <a:gd name="T34" fmla="*/ 0 w 704"/>
                  <a:gd name="T35" fmla="*/ 0 h 412"/>
                  <a:gd name="T36" fmla="*/ 0 w 704"/>
                  <a:gd name="T37" fmla="*/ 0 h 412"/>
                  <a:gd name="T38" fmla="*/ 0 w 704"/>
                  <a:gd name="T39" fmla="*/ 0 h 412"/>
                  <a:gd name="T40" fmla="*/ 0 w 704"/>
                  <a:gd name="T41" fmla="*/ 0 h 412"/>
                  <a:gd name="T42" fmla="*/ 0 w 704"/>
                  <a:gd name="T43" fmla="*/ 0 h 41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04"/>
                  <a:gd name="T67" fmla="*/ 0 h 412"/>
                  <a:gd name="T68" fmla="*/ 704 w 704"/>
                  <a:gd name="T69" fmla="*/ 412 h 41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04" h="412">
                    <a:moveTo>
                      <a:pt x="406" y="137"/>
                    </a:moveTo>
                    <a:lnTo>
                      <a:pt x="398" y="161"/>
                    </a:lnTo>
                    <a:lnTo>
                      <a:pt x="361" y="161"/>
                    </a:lnTo>
                    <a:lnTo>
                      <a:pt x="291" y="42"/>
                    </a:lnTo>
                    <a:lnTo>
                      <a:pt x="167" y="0"/>
                    </a:lnTo>
                    <a:lnTo>
                      <a:pt x="27" y="42"/>
                    </a:lnTo>
                    <a:lnTo>
                      <a:pt x="0" y="93"/>
                    </a:lnTo>
                    <a:lnTo>
                      <a:pt x="51" y="141"/>
                    </a:lnTo>
                    <a:lnTo>
                      <a:pt x="95" y="224"/>
                    </a:lnTo>
                    <a:lnTo>
                      <a:pt x="189" y="131"/>
                    </a:lnTo>
                    <a:lnTo>
                      <a:pt x="286" y="149"/>
                    </a:lnTo>
                    <a:lnTo>
                      <a:pt x="424" y="215"/>
                    </a:lnTo>
                    <a:lnTo>
                      <a:pt x="469" y="242"/>
                    </a:lnTo>
                    <a:lnTo>
                      <a:pt x="475" y="313"/>
                    </a:lnTo>
                    <a:lnTo>
                      <a:pt x="406" y="361"/>
                    </a:lnTo>
                    <a:lnTo>
                      <a:pt x="475" y="412"/>
                    </a:lnTo>
                    <a:lnTo>
                      <a:pt x="704" y="412"/>
                    </a:lnTo>
                    <a:lnTo>
                      <a:pt x="607" y="323"/>
                    </a:lnTo>
                    <a:lnTo>
                      <a:pt x="558" y="323"/>
                    </a:lnTo>
                    <a:lnTo>
                      <a:pt x="506" y="193"/>
                    </a:lnTo>
                    <a:lnTo>
                      <a:pt x="442" y="155"/>
                    </a:lnTo>
                    <a:lnTo>
                      <a:pt x="406" y="1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1" name="Freeform 123"/>
              <p:cNvSpPr>
                <a:spLocks/>
              </p:cNvSpPr>
              <p:nvPr/>
            </p:nvSpPr>
            <p:spPr bwMode="auto">
              <a:xfrm>
                <a:off x="2479" y="3539"/>
                <a:ext cx="250" cy="89"/>
              </a:xfrm>
              <a:custGeom>
                <a:avLst/>
                <a:gdLst>
                  <a:gd name="T0" fmla="*/ 0 w 998"/>
                  <a:gd name="T1" fmla="*/ 0 h 354"/>
                  <a:gd name="T2" fmla="*/ 0 w 998"/>
                  <a:gd name="T3" fmla="*/ 0 h 354"/>
                  <a:gd name="T4" fmla="*/ 0 w 998"/>
                  <a:gd name="T5" fmla="*/ 0 h 354"/>
                  <a:gd name="T6" fmla="*/ 0 w 998"/>
                  <a:gd name="T7" fmla="*/ 0 h 354"/>
                  <a:gd name="T8" fmla="*/ 0 w 998"/>
                  <a:gd name="T9" fmla="*/ 0 h 354"/>
                  <a:gd name="T10" fmla="*/ 0 w 998"/>
                  <a:gd name="T11" fmla="*/ 0 h 354"/>
                  <a:gd name="T12" fmla="*/ 0 w 998"/>
                  <a:gd name="T13" fmla="*/ 0 h 354"/>
                  <a:gd name="T14" fmla="*/ 0 w 998"/>
                  <a:gd name="T15" fmla="*/ 0 h 354"/>
                  <a:gd name="T16" fmla="*/ 0 w 998"/>
                  <a:gd name="T17" fmla="*/ 0 h 354"/>
                  <a:gd name="T18" fmla="*/ 0 w 998"/>
                  <a:gd name="T19" fmla="*/ 0 h 354"/>
                  <a:gd name="T20" fmla="*/ 0 w 998"/>
                  <a:gd name="T21" fmla="*/ 0 h 354"/>
                  <a:gd name="T22" fmla="*/ 0 w 998"/>
                  <a:gd name="T23" fmla="*/ 0 h 354"/>
                  <a:gd name="T24" fmla="*/ 0 w 998"/>
                  <a:gd name="T25" fmla="*/ 0 h 354"/>
                  <a:gd name="T26" fmla="*/ 0 w 998"/>
                  <a:gd name="T27" fmla="*/ 0 h 354"/>
                  <a:gd name="T28" fmla="*/ 0 w 998"/>
                  <a:gd name="T29" fmla="*/ 0 h 354"/>
                  <a:gd name="T30" fmla="*/ 0 w 998"/>
                  <a:gd name="T31" fmla="*/ 0 h 354"/>
                  <a:gd name="T32" fmla="*/ 0 w 998"/>
                  <a:gd name="T33" fmla="*/ 0 h 354"/>
                  <a:gd name="T34" fmla="*/ 0 w 998"/>
                  <a:gd name="T35" fmla="*/ 0 h 354"/>
                  <a:gd name="T36" fmla="*/ 0 w 998"/>
                  <a:gd name="T37" fmla="*/ 0 h 354"/>
                  <a:gd name="T38" fmla="*/ 0 w 998"/>
                  <a:gd name="T39" fmla="*/ 0 h 354"/>
                  <a:gd name="T40" fmla="*/ 0 w 998"/>
                  <a:gd name="T41" fmla="*/ 0 h 354"/>
                  <a:gd name="T42" fmla="*/ 0 w 998"/>
                  <a:gd name="T43" fmla="*/ 0 h 354"/>
                  <a:gd name="T44" fmla="*/ 0 w 998"/>
                  <a:gd name="T45" fmla="*/ 0 h 354"/>
                  <a:gd name="T46" fmla="*/ 0 w 998"/>
                  <a:gd name="T47" fmla="*/ 0 h 354"/>
                  <a:gd name="T48" fmla="*/ 0 w 998"/>
                  <a:gd name="T49" fmla="*/ 0 h 354"/>
                  <a:gd name="T50" fmla="*/ 0 w 998"/>
                  <a:gd name="T51" fmla="*/ 0 h 354"/>
                  <a:gd name="T52" fmla="*/ 0 w 998"/>
                  <a:gd name="T53" fmla="*/ 0 h 354"/>
                  <a:gd name="T54" fmla="*/ 0 w 998"/>
                  <a:gd name="T55" fmla="*/ 0 h 354"/>
                  <a:gd name="T56" fmla="*/ 0 w 998"/>
                  <a:gd name="T57" fmla="*/ 0 h 354"/>
                  <a:gd name="T58" fmla="*/ 0 w 998"/>
                  <a:gd name="T59" fmla="*/ 0 h 354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998"/>
                  <a:gd name="T91" fmla="*/ 0 h 354"/>
                  <a:gd name="T92" fmla="*/ 998 w 998"/>
                  <a:gd name="T93" fmla="*/ 354 h 354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998" h="354">
                    <a:moveTo>
                      <a:pt x="954" y="141"/>
                    </a:moveTo>
                    <a:lnTo>
                      <a:pt x="906" y="98"/>
                    </a:lnTo>
                    <a:lnTo>
                      <a:pt x="879" y="40"/>
                    </a:lnTo>
                    <a:lnTo>
                      <a:pt x="815" y="53"/>
                    </a:lnTo>
                    <a:lnTo>
                      <a:pt x="789" y="184"/>
                    </a:lnTo>
                    <a:lnTo>
                      <a:pt x="834" y="223"/>
                    </a:lnTo>
                    <a:lnTo>
                      <a:pt x="723" y="223"/>
                    </a:lnTo>
                    <a:lnTo>
                      <a:pt x="631" y="259"/>
                    </a:lnTo>
                    <a:lnTo>
                      <a:pt x="380" y="330"/>
                    </a:lnTo>
                    <a:lnTo>
                      <a:pt x="235" y="354"/>
                    </a:lnTo>
                    <a:lnTo>
                      <a:pt x="114" y="354"/>
                    </a:lnTo>
                    <a:lnTo>
                      <a:pt x="39" y="330"/>
                    </a:lnTo>
                    <a:lnTo>
                      <a:pt x="0" y="267"/>
                    </a:lnTo>
                    <a:lnTo>
                      <a:pt x="39" y="267"/>
                    </a:lnTo>
                    <a:lnTo>
                      <a:pt x="153" y="317"/>
                    </a:lnTo>
                    <a:lnTo>
                      <a:pt x="267" y="324"/>
                    </a:lnTo>
                    <a:lnTo>
                      <a:pt x="418" y="298"/>
                    </a:lnTo>
                    <a:lnTo>
                      <a:pt x="588" y="237"/>
                    </a:lnTo>
                    <a:lnTo>
                      <a:pt x="631" y="219"/>
                    </a:lnTo>
                    <a:lnTo>
                      <a:pt x="588" y="134"/>
                    </a:lnTo>
                    <a:lnTo>
                      <a:pt x="531" y="83"/>
                    </a:lnTo>
                    <a:lnTo>
                      <a:pt x="462" y="10"/>
                    </a:lnTo>
                    <a:lnTo>
                      <a:pt x="588" y="35"/>
                    </a:lnTo>
                    <a:lnTo>
                      <a:pt x="620" y="83"/>
                    </a:lnTo>
                    <a:lnTo>
                      <a:pt x="666" y="49"/>
                    </a:lnTo>
                    <a:lnTo>
                      <a:pt x="666" y="98"/>
                    </a:lnTo>
                    <a:lnTo>
                      <a:pt x="789" y="0"/>
                    </a:lnTo>
                    <a:lnTo>
                      <a:pt x="962" y="35"/>
                    </a:lnTo>
                    <a:lnTo>
                      <a:pt x="998" y="111"/>
                    </a:lnTo>
                    <a:lnTo>
                      <a:pt x="954" y="1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2" name="Line 124"/>
              <p:cNvSpPr>
                <a:spLocks noChangeShapeType="1"/>
              </p:cNvSpPr>
              <p:nvPr/>
            </p:nvSpPr>
            <p:spPr bwMode="auto">
              <a:xfrm>
                <a:off x="2649" y="3598"/>
                <a:ext cx="574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3" name="Freeform 125"/>
              <p:cNvSpPr>
                <a:spLocks/>
              </p:cNvSpPr>
              <p:nvPr/>
            </p:nvSpPr>
            <p:spPr bwMode="auto">
              <a:xfrm>
                <a:off x="2523" y="2969"/>
                <a:ext cx="9" cy="24"/>
              </a:xfrm>
              <a:custGeom>
                <a:avLst/>
                <a:gdLst>
                  <a:gd name="T0" fmla="*/ 0 w 39"/>
                  <a:gd name="T1" fmla="*/ 0 h 94"/>
                  <a:gd name="T2" fmla="*/ 0 w 39"/>
                  <a:gd name="T3" fmla="*/ 0 h 94"/>
                  <a:gd name="T4" fmla="*/ 0 w 39"/>
                  <a:gd name="T5" fmla="*/ 0 h 94"/>
                  <a:gd name="T6" fmla="*/ 0 w 39"/>
                  <a:gd name="T7" fmla="*/ 0 h 94"/>
                  <a:gd name="T8" fmla="*/ 0 w 39"/>
                  <a:gd name="T9" fmla="*/ 0 h 94"/>
                  <a:gd name="T10" fmla="*/ 0 w 39"/>
                  <a:gd name="T11" fmla="*/ 0 h 94"/>
                  <a:gd name="T12" fmla="*/ 0 w 39"/>
                  <a:gd name="T13" fmla="*/ 0 h 94"/>
                  <a:gd name="T14" fmla="*/ 0 w 39"/>
                  <a:gd name="T15" fmla="*/ 0 h 94"/>
                  <a:gd name="T16" fmla="*/ 0 w 39"/>
                  <a:gd name="T17" fmla="*/ 0 h 94"/>
                  <a:gd name="T18" fmla="*/ 0 w 39"/>
                  <a:gd name="T19" fmla="*/ 0 h 94"/>
                  <a:gd name="T20" fmla="*/ 0 w 39"/>
                  <a:gd name="T21" fmla="*/ 0 h 94"/>
                  <a:gd name="T22" fmla="*/ 0 w 39"/>
                  <a:gd name="T23" fmla="*/ 0 h 94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9"/>
                  <a:gd name="T37" fmla="*/ 0 h 94"/>
                  <a:gd name="T38" fmla="*/ 39 w 39"/>
                  <a:gd name="T39" fmla="*/ 94 h 94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9" h="94">
                    <a:moveTo>
                      <a:pt x="25" y="0"/>
                    </a:moveTo>
                    <a:lnTo>
                      <a:pt x="39" y="32"/>
                    </a:lnTo>
                    <a:lnTo>
                      <a:pt x="39" y="63"/>
                    </a:lnTo>
                    <a:lnTo>
                      <a:pt x="25" y="91"/>
                    </a:lnTo>
                    <a:lnTo>
                      <a:pt x="12" y="94"/>
                    </a:lnTo>
                    <a:lnTo>
                      <a:pt x="0" y="94"/>
                    </a:lnTo>
                    <a:lnTo>
                      <a:pt x="0" y="86"/>
                    </a:lnTo>
                    <a:lnTo>
                      <a:pt x="15" y="86"/>
                    </a:lnTo>
                    <a:lnTo>
                      <a:pt x="25" y="63"/>
                    </a:lnTo>
                    <a:lnTo>
                      <a:pt x="30" y="37"/>
                    </a:lnTo>
                    <a:lnTo>
                      <a:pt x="15" y="10"/>
                    </a:lnTo>
                    <a:lnTo>
                      <a:pt x="2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4" name="Freeform 126"/>
              <p:cNvSpPr>
                <a:spLocks/>
              </p:cNvSpPr>
              <p:nvPr/>
            </p:nvSpPr>
            <p:spPr bwMode="auto">
              <a:xfrm>
                <a:off x="2372" y="2909"/>
                <a:ext cx="59" cy="27"/>
              </a:xfrm>
              <a:custGeom>
                <a:avLst/>
                <a:gdLst>
                  <a:gd name="T0" fmla="*/ 0 w 237"/>
                  <a:gd name="T1" fmla="*/ 0 h 110"/>
                  <a:gd name="T2" fmla="*/ 0 w 237"/>
                  <a:gd name="T3" fmla="*/ 0 h 110"/>
                  <a:gd name="T4" fmla="*/ 0 w 237"/>
                  <a:gd name="T5" fmla="*/ 0 h 110"/>
                  <a:gd name="T6" fmla="*/ 0 w 237"/>
                  <a:gd name="T7" fmla="*/ 0 h 110"/>
                  <a:gd name="T8" fmla="*/ 0 w 237"/>
                  <a:gd name="T9" fmla="*/ 0 h 110"/>
                  <a:gd name="T10" fmla="*/ 0 w 237"/>
                  <a:gd name="T11" fmla="*/ 0 h 110"/>
                  <a:gd name="T12" fmla="*/ 0 w 237"/>
                  <a:gd name="T13" fmla="*/ 0 h 110"/>
                  <a:gd name="T14" fmla="*/ 0 w 237"/>
                  <a:gd name="T15" fmla="*/ 0 h 110"/>
                  <a:gd name="T16" fmla="*/ 0 w 237"/>
                  <a:gd name="T17" fmla="*/ 0 h 110"/>
                  <a:gd name="T18" fmla="*/ 0 w 237"/>
                  <a:gd name="T19" fmla="*/ 0 h 110"/>
                  <a:gd name="T20" fmla="*/ 0 w 237"/>
                  <a:gd name="T21" fmla="*/ 0 h 110"/>
                  <a:gd name="T22" fmla="*/ 0 w 237"/>
                  <a:gd name="T23" fmla="*/ 0 h 110"/>
                  <a:gd name="T24" fmla="*/ 0 w 237"/>
                  <a:gd name="T25" fmla="*/ 0 h 110"/>
                  <a:gd name="T26" fmla="*/ 0 w 237"/>
                  <a:gd name="T27" fmla="*/ 0 h 110"/>
                  <a:gd name="T28" fmla="*/ 0 w 237"/>
                  <a:gd name="T29" fmla="*/ 0 h 110"/>
                  <a:gd name="T30" fmla="*/ 0 w 237"/>
                  <a:gd name="T31" fmla="*/ 0 h 110"/>
                  <a:gd name="T32" fmla="*/ 0 w 237"/>
                  <a:gd name="T33" fmla="*/ 0 h 110"/>
                  <a:gd name="T34" fmla="*/ 0 w 237"/>
                  <a:gd name="T35" fmla="*/ 0 h 110"/>
                  <a:gd name="T36" fmla="*/ 0 w 237"/>
                  <a:gd name="T37" fmla="*/ 0 h 110"/>
                  <a:gd name="T38" fmla="*/ 0 w 237"/>
                  <a:gd name="T39" fmla="*/ 0 h 110"/>
                  <a:gd name="T40" fmla="*/ 0 w 237"/>
                  <a:gd name="T41" fmla="*/ 0 h 110"/>
                  <a:gd name="T42" fmla="*/ 0 w 237"/>
                  <a:gd name="T43" fmla="*/ 0 h 110"/>
                  <a:gd name="T44" fmla="*/ 0 w 237"/>
                  <a:gd name="T45" fmla="*/ 0 h 110"/>
                  <a:gd name="T46" fmla="*/ 0 w 237"/>
                  <a:gd name="T47" fmla="*/ 0 h 110"/>
                  <a:gd name="T48" fmla="*/ 0 w 237"/>
                  <a:gd name="T49" fmla="*/ 0 h 110"/>
                  <a:gd name="T50" fmla="*/ 0 w 237"/>
                  <a:gd name="T51" fmla="*/ 0 h 110"/>
                  <a:gd name="T52" fmla="*/ 0 w 237"/>
                  <a:gd name="T53" fmla="*/ 0 h 110"/>
                  <a:gd name="T54" fmla="*/ 0 w 237"/>
                  <a:gd name="T55" fmla="*/ 0 h 110"/>
                  <a:gd name="T56" fmla="*/ 0 w 237"/>
                  <a:gd name="T57" fmla="*/ 0 h 110"/>
                  <a:gd name="T58" fmla="*/ 0 w 237"/>
                  <a:gd name="T59" fmla="*/ 0 h 110"/>
                  <a:gd name="T60" fmla="*/ 0 w 237"/>
                  <a:gd name="T61" fmla="*/ 0 h 11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37"/>
                  <a:gd name="T94" fmla="*/ 0 h 110"/>
                  <a:gd name="T95" fmla="*/ 237 w 237"/>
                  <a:gd name="T96" fmla="*/ 110 h 11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37" h="110">
                    <a:moveTo>
                      <a:pt x="0" y="39"/>
                    </a:moveTo>
                    <a:lnTo>
                      <a:pt x="37" y="30"/>
                    </a:lnTo>
                    <a:lnTo>
                      <a:pt x="10" y="21"/>
                    </a:lnTo>
                    <a:lnTo>
                      <a:pt x="42" y="0"/>
                    </a:lnTo>
                    <a:lnTo>
                      <a:pt x="89" y="2"/>
                    </a:lnTo>
                    <a:lnTo>
                      <a:pt x="136" y="2"/>
                    </a:lnTo>
                    <a:lnTo>
                      <a:pt x="195" y="29"/>
                    </a:lnTo>
                    <a:lnTo>
                      <a:pt x="166" y="29"/>
                    </a:lnTo>
                    <a:lnTo>
                      <a:pt x="203" y="65"/>
                    </a:lnTo>
                    <a:lnTo>
                      <a:pt x="212" y="42"/>
                    </a:lnTo>
                    <a:lnTo>
                      <a:pt x="237" y="83"/>
                    </a:lnTo>
                    <a:lnTo>
                      <a:pt x="208" y="110"/>
                    </a:lnTo>
                    <a:lnTo>
                      <a:pt x="211" y="84"/>
                    </a:lnTo>
                    <a:lnTo>
                      <a:pt x="170" y="95"/>
                    </a:lnTo>
                    <a:lnTo>
                      <a:pt x="143" y="93"/>
                    </a:lnTo>
                    <a:lnTo>
                      <a:pt x="184" y="84"/>
                    </a:lnTo>
                    <a:lnTo>
                      <a:pt x="193" y="71"/>
                    </a:lnTo>
                    <a:lnTo>
                      <a:pt x="179" y="48"/>
                    </a:lnTo>
                    <a:lnTo>
                      <a:pt x="146" y="30"/>
                    </a:lnTo>
                    <a:lnTo>
                      <a:pt x="119" y="29"/>
                    </a:lnTo>
                    <a:lnTo>
                      <a:pt x="77" y="33"/>
                    </a:lnTo>
                    <a:lnTo>
                      <a:pt x="46" y="36"/>
                    </a:lnTo>
                    <a:lnTo>
                      <a:pt x="72" y="63"/>
                    </a:lnTo>
                    <a:lnTo>
                      <a:pt x="106" y="84"/>
                    </a:lnTo>
                    <a:lnTo>
                      <a:pt x="92" y="95"/>
                    </a:lnTo>
                    <a:lnTo>
                      <a:pt x="80" y="81"/>
                    </a:lnTo>
                    <a:lnTo>
                      <a:pt x="53" y="84"/>
                    </a:lnTo>
                    <a:lnTo>
                      <a:pt x="50" y="63"/>
                    </a:lnTo>
                    <a:lnTo>
                      <a:pt x="27" y="60"/>
                    </a:lnTo>
                    <a:lnTo>
                      <a:pt x="32" y="48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5" name="Freeform 127"/>
              <p:cNvSpPr>
                <a:spLocks/>
              </p:cNvSpPr>
              <p:nvPr/>
            </p:nvSpPr>
            <p:spPr bwMode="auto">
              <a:xfrm>
                <a:off x="2470" y="2915"/>
                <a:ext cx="50" cy="23"/>
              </a:xfrm>
              <a:custGeom>
                <a:avLst/>
                <a:gdLst>
                  <a:gd name="T0" fmla="*/ 0 w 202"/>
                  <a:gd name="T1" fmla="*/ 0 h 92"/>
                  <a:gd name="T2" fmla="*/ 0 w 202"/>
                  <a:gd name="T3" fmla="*/ 0 h 92"/>
                  <a:gd name="T4" fmla="*/ 0 w 202"/>
                  <a:gd name="T5" fmla="*/ 0 h 92"/>
                  <a:gd name="T6" fmla="*/ 0 w 202"/>
                  <a:gd name="T7" fmla="*/ 0 h 92"/>
                  <a:gd name="T8" fmla="*/ 0 w 202"/>
                  <a:gd name="T9" fmla="*/ 0 h 92"/>
                  <a:gd name="T10" fmla="*/ 0 w 202"/>
                  <a:gd name="T11" fmla="*/ 0 h 92"/>
                  <a:gd name="T12" fmla="*/ 0 w 202"/>
                  <a:gd name="T13" fmla="*/ 0 h 92"/>
                  <a:gd name="T14" fmla="*/ 0 w 202"/>
                  <a:gd name="T15" fmla="*/ 0 h 92"/>
                  <a:gd name="T16" fmla="*/ 0 w 202"/>
                  <a:gd name="T17" fmla="*/ 0 h 92"/>
                  <a:gd name="T18" fmla="*/ 0 w 202"/>
                  <a:gd name="T19" fmla="*/ 0 h 92"/>
                  <a:gd name="T20" fmla="*/ 0 w 202"/>
                  <a:gd name="T21" fmla="*/ 0 h 92"/>
                  <a:gd name="T22" fmla="*/ 0 w 202"/>
                  <a:gd name="T23" fmla="*/ 0 h 92"/>
                  <a:gd name="T24" fmla="*/ 0 w 202"/>
                  <a:gd name="T25" fmla="*/ 0 h 92"/>
                  <a:gd name="T26" fmla="*/ 0 w 202"/>
                  <a:gd name="T27" fmla="*/ 0 h 92"/>
                  <a:gd name="T28" fmla="*/ 0 w 202"/>
                  <a:gd name="T29" fmla="*/ 0 h 92"/>
                  <a:gd name="T30" fmla="*/ 0 w 202"/>
                  <a:gd name="T31" fmla="*/ 0 h 92"/>
                  <a:gd name="T32" fmla="*/ 0 w 202"/>
                  <a:gd name="T33" fmla="*/ 0 h 92"/>
                  <a:gd name="T34" fmla="*/ 0 w 202"/>
                  <a:gd name="T35" fmla="*/ 0 h 92"/>
                  <a:gd name="T36" fmla="*/ 0 w 202"/>
                  <a:gd name="T37" fmla="*/ 0 h 92"/>
                  <a:gd name="T38" fmla="*/ 0 w 202"/>
                  <a:gd name="T39" fmla="*/ 0 h 92"/>
                  <a:gd name="T40" fmla="*/ 0 w 202"/>
                  <a:gd name="T41" fmla="*/ 0 h 92"/>
                  <a:gd name="T42" fmla="*/ 0 w 202"/>
                  <a:gd name="T43" fmla="*/ 0 h 92"/>
                  <a:gd name="T44" fmla="*/ 0 w 202"/>
                  <a:gd name="T45" fmla="*/ 0 h 92"/>
                  <a:gd name="T46" fmla="*/ 0 w 202"/>
                  <a:gd name="T47" fmla="*/ 0 h 92"/>
                  <a:gd name="T48" fmla="*/ 0 w 202"/>
                  <a:gd name="T49" fmla="*/ 0 h 92"/>
                  <a:gd name="T50" fmla="*/ 0 w 202"/>
                  <a:gd name="T51" fmla="*/ 0 h 92"/>
                  <a:gd name="T52" fmla="*/ 0 w 202"/>
                  <a:gd name="T53" fmla="*/ 0 h 9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02"/>
                  <a:gd name="T82" fmla="*/ 0 h 92"/>
                  <a:gd name="T83" fmla="*/ 202 w 202"/>
                  <a:gd name="T84" fmla="*/ 92 h 92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02" h="92">
                    <a:moveTo>
                      <a:pt x="0" y="57"/>
                    </a:moveTo>
                    <a:lnTo>
                      <a:pt x="21" y="24"/>
                    </a:lnTo>
                    <a:lnTo>
                      <a:pt x="71" y="0"/>
                    </a:lnTo>
                    <a:lnTo>
                      <a:pt x="97" y="0"/>
                    </a:lnTo>
                    <a:lnTo>
                      <a:pt x="84" y="18"/>
                    </a:lnTo>
                    <a:lnTo>
                      <a:pt x="111" y="18"/>
                    </a:lnTo>
                    <a:lnTo>
                      <a:pt x="116" y="3"/>
                    </a:lnTo>
                    <a:lnTo>
                      <a:pt x="135" y="13"/>
                    </a:lnTo>
                    <a:lnTo>
                      <a:pt x="159" y="9"/>
                    </a:lnTo>
                    <a:lnTo>
                      <a:pt x="167" y="22"/>
                    </a:lnTo>
                    <a:lnTo>
                      <a:pt x="198" y="18"/>
                    </a:lnTo>
                    <a:lnTo>
                      <a:pt x="173" y="43"/>
                    </a:lnTo>
                    <a:lnTo>
                      <a:pt x="202" y="58"/>
                    </a:lnTo>
                    <a:lnTo>
                      <a:pt x="159" y="65"/>
                    </a:lnTo>
                    <a:lnTo>
                      <a:pt x="158" y="78"/>
                    </a:lnTo>
                    <a:lnTo>
                      <a:pt x="138" y="73"/>
                    </a:lnTo>
                    <a:lnTo>
                      <a:pt x="116" y="92"/>
                    </a:lnTo>
                    <a:lnTo>
                      <a:pt x="102" y="84"/>
                    </a:lnTo>
                    <a:lnTo>
                      <a:pt x="74" y="84"/>
                    </a:lnTo>
                    <a:lnTo>
                      <a:pt x="116" y="73"/>
                    </a:lnTo>
                    <a:lnTo>
                      <a:pt x="141" y="58"/>
                    </a:lnTo>
                    <a:lnTo>
                      <a:pt x="158" y="52"/>
                    </a:lnTo>
                    <a:lnTo>
                      <a:pt x="129" y="39"/>
                    </a:lnTo>
                    <a:lnTo>
                      <a:pt x="102" y="28"/>
                    </a:lnTo>
                    <a:lnTo>
                      <a:pt x="66" y="24"/>
                    </a:lnTo>
                    <a:lnTo>
                      <a:pt x="28" y="43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6" name="Freeform 128"/>
              <p:cNvSpPr>
                <a:spLocks/>
              </p:cNvSpPr>
              <p:nvPr/>
            </p:nvSpPr>
            <p:spPr bwMode="auto">
              <a:xfrm>
                <a:off x="2474" y="2933"/>
                <a:ext cx="10" cy="3"/>
              </a:xfrm>
              <a:custGeom>
                <a:avLst/>
                <a:gdLst>
                  <a:gd name="T0" fmla="*/ 0 w 39"/>
                  <a:gd name="T1" fmla="*/ 0 h 14"/>
                  <a:gd name="T2" fmla="*/ 0 w 39"/>
                  <a:gd name="T3" fmla="*/ 0 h 14"/>
                  <a:gd name="T4" fmla="*/ 0 w 39"/>
                  <a:gd name="T5" fmla="*/ 0 h 14"/>
                  <a:gd name="T6" fmla="*/ 0 w 39"/>
                  <a:gd name="T7" fmla="*/ 0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9"/>
                  <a:gd name="T13" fmla="*/ 0 h 14"/>
                  <a:gd name="T14" fmla="*/ 39 w 39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9" h="14">
                    <a:moveTo>
                      <a:pt x="10" y="0"/>
                    </a:moveTo>
                    <a:lnTo>
                      <a:pt x="39" y="14"/>
                    </a:lnTo>
                    <a:lnTo>
                      <a:pt x="0" y="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7" name="Freeform 129"/>
              <p:cNvSpPr>
                <a:spLocks/>
              </p:cNvSpPr>
              <p:nvPr/>
            </p:nvSpPr>
            <p:spPr bwMode="auto">
              <a:xfrm>
                <a:off x="2378" y="2888"/>
                <a:ext cx="59" cy="27"/>
              </a:xfrm>
              <a:custGeom>
                <a:avLst/>
                <a:gdLst>
                  <a:gd name="T0" fmla="*/ 0 w 237"/>
                  <a:gd name="T1" fmla="*/ 0 h 107"/>
                  <a:gd name="T2" fmla="*/ 0 w 237"/>
                  <a:gd name="T3" fmla="*/ 0 h 107"/>
                  <a:gd name="T4" fmla="*/ 0 w 237"/>
                  <a:gd name="T5" fmla="*/ 0 h 107"/>
                  <a:gd name="T6" fmla="*/ 0 w 237"/>
                  <a:gd name="T7" fmla="*/ 0 h 107"/>
                  <a:gd name="T8" fmla="*/ 0 w 237"/>
                  <a:gd name="T9" fmla="*/ 0 h 107"/>
                  <a:gd name="T10" fmla="*/ 0 w 237"/>
                  <a:gd name="T11" fmla="*/ 0 h 107"/>
                  <a:gd name="T12" fmla="*/ 0 w 237"/>
                  <a:gd name="T13" fmla="*/ 0 h 107"/>
                  <a:gd name="T14" fmla="*/ 0 w 237"/>
                  <a:gd name="T15" fmla="*/ 0 h 10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37"/>
                  <a:gd name="T25" fmla="*/ 0 h 107"/>
                  <a:gd name="T26" fmla="*/ 237 w 237"/>
                  <a:gd name="T27" fmla="*/ 107 h 10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37" h="107">
                    <a:moveTo>
                      <a:pt x="0" y="21"/>
                    </a:moveTo>
                    <a:lnTo>
                      <a:pt x="70" y="0"/>
                    </a:lnTo>
                    <a:lnTo>
                      <a:pt x="181" y="43"/>
                    </a:lnTo>
                    <a:lnTo>
                      <a:pt x="237" y="107"/>
                    </a:lnTo>
                    <a:lnTo>
                      <a:pt x="186" y="57"/>
                    </a:lnTo>
                    <a:lnTo>
                      <a:pt x="111" y="21"/>
                    </a:lnTo>
                    <a:lnTo>
                      <a:pt x="63" y="16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8" name="Freeform 130"/>
              <p:cNvSpPr>
                <a:spLocks/>
              </p:cNvSpPr>
              <p:nvPr/>
            </p:nvSpPr>
            <p:spPr bwMode="auto">
              <a:xfrm>
                <a:off x="2474" y="2896"/>
                <a:ext cx="47" cy="12"/>
              </a:xfrm>
              <a:custGeom>
                <a:avLst/>
                <a:gdLst>
                  <a:gd name="T0" fmla="*/ 0 w 187"/>
                  <a:gd name="T1" fmla="*/ 0 h 48"/>
                  <a:gd name="T2" fmla="*/ 0 w 187"/>
                  <a:gd name="T3" fmla="*/ 0 h 48"/>
                  <a:gd name="T4" fmla="*/ 0 w 187"/>
                  <a:gd name="T5" fmla="*/ 0 h 48"/>
                  <a:gd name="T6" fmla="*/ 0 w 187"/>
                  <a:gd name="T7" fmla="*/ 0 h 48"/>
                  <a:gd name="T8" fmla="*/ 0 w 187"/>
                  <a:gd name="T9" fmla="*/ 0 h 48"/>
                  <a:gd name="T10" fmla="*/ 0 w 187"/>
                  <a:gd name="T11" fmla="*/ 0 h 48"/>
                  <a:gd name="T12" fmla="*/ 0 w 187"/>
                  <a:gd name="T13" fmla="*/ 0 h 48"/>
                  <a:gd name="T14" fmla="*/ 0 w 187"/>
                  <a:gd name="T15" fmla="*/ 0 h 48"/>
                  <a:gd name="T16" fmla="*/ 0 w 187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7"/>
                  <a:gd name="T28" fmla="*/ 0 h 48"/>
                  <a:gd name="T29" fmla="*/ 187 w 187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7" h="48">
                    <a:moveTo>
                      <a:pt x="0" y="48"/>
                    </a:moveTo>
                    <a:lnTo>
                      <a:pt x="66" y="23"/>
                    </a:lnTo>
                    <a:lnTo>
                      <a:pt x="120" y="13"/>
                    </a:lnTo>
                    <a:lnTo>
                      <a:pt x="167" y="13"/>
                    </a:lnTo>
                    <a:lnTo>
                      <a:pt x="187" y="27"/>
                    </a:lnTo>
                    <a:lnTo>
                      <a:pt x="176" y="0"/>
                    </a:lnTo>
                    <a:lnTo>
                      <a:pt x="128" y="0"/>
                    </a:lnTo>
                    <a:lnTo>
                      <a:pt x="53" y="13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9" name="Freeform 131"/>
              <p:cNvSpPr>
                <a:spLocks/>
              </p:cNvSpPr>
              <p:nvPr/>
            </p:nvSpPr>
            <p:spPr bwMode="auto">
              <a:xfrm>
                <a:off x="2422" y="2981"/>
                <a:ext cx="39" cy="20"/>
              </a:xfrm>
              <a:custGeom>
                <a:avLst/>
                <a:gdLst>
                  <a:gd name="T0" fmla="*/ 0 w 158"/>
                  <a:gd name="T1" fmla="*/ 0 h 78"/>
                  <a:gd name="T2" fmla="*/ 0 w 158"/>
                  <a:gd name="T3" fmla="*/ 0 h 78"/>
                  <a:gd name="T4" fmla="*/ 0 w 158"/>
                  <a:gd name="T5" fmla="*/ 0 h 78"/>
                  <a:gd name="T6" fmla="*/ 0 w 158"/>
                  <a:gd name="T7" fmla="*/ 0 h 78"/>
                  <a:gd name="T8" fmla="*/ 0 w 158"/>
                  <a:gd name="T9" fmla="*/ 0 h 78"/>
                  <a:gd name="T10" fmla="*/ 0 w 158"/>
                  <a:gd name="T11" fmla="*/ 0 h 78"/>
                  <a:gd name="T12" fmla="*/ 0 w 158"/>
                  <a:gd name="T13" fmla="*/ 0 h 78"/>
                  <a:gd name="T14" fmla="*/ 0 w 158"/>
                  <a:gd name="T15" fmla="*/ 0 h 78"/>
                  <a:gd name="T16" fmla="*/ 0 w 158"/>
                  <a:gd name="T17" fmla="*/ 0 h 78"/>
                  <a:gd name="T18" fmla="*/ 0 w 158"/>
                  <a:gd name="T19" fmla="*/ 0 h 78"/>
                  <a:gd name="T20" fmla="*/ 0 w 158"/>
                  <a:gd name="T21" fmla="*/ 0 h 78"/>
                  <a:gd name="T22" fmla="*/ 0 w 158"/>
                  <a:gd name="T23" fmla="*/ 0 h 78"/>
                  <a:gd name="T24" fmla="*/ 0 w 158"/>
                  <a:gd name="T25" fmla="*/ 0 h 78"/>
                  <a:gd name="T26" fmla="*/ 0 w 158"/>
                  <a:gd name="T27" fmla="*/ 0 h 7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8"/>
                  <a:gd name="T43" fmla="*/ 0 h 78"/>
                  <a:gd name="T44" fmla="*/ 158 w 158"/>
                  <a:gd name="T45" fmla="*/ 78 h 7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8" h="78">
                    <a:moveTo>
                      <a:pt x="158" y="29"/>
                    </a:moveTo>
                    <a:lnTo>
                      <a:pt x="116" y="55"/>
                    </a:lnTo>
                    <a:lnTo>
                      <a:pt x="100" y="51"/>
                    </a:lnTo>
                    <a:lnTo>
                      <a:pt x="77" y="29"/>
                    </a:lnTo>
                    <a:lnTo>
                      <a:pt x="44" y="22"/>
                    </a:lnTo>
                    <a:lnTo>
                      <a:pt x="8" y="16"/>
                    </a:lnTo>
                    <a:lnTo>
                      <a:pt x="8" y="0"/>
                    </a:lnTo>
                    <a:lnTo>
                      <a:pt x="0" y="16"/>
                    </a:lnTo>
                    <a:lnTo>
                      <a:pt x="8" y="29"/>
                    </a:lnTo>
                    <a:lnTo>
                      <a:pt x="50" y="44"/>
                    </a:lnTo>
                    <a:lnTo>
                      <a:pt x="96" y="78"/>
                    </a:lnTo>
                    <a:lnTo>
                      <a:pt x="113" y="78"/>
                    </a:lnTo>
                    <a:lnTo>
                      <a:pt x="158" y="51"/>
                    </a:lnTo>
                    <a:lnTo>
                      <a:pt x="158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0" name="Freeform 132"/>
              <p:cNvSpPr>
                <a:spLocks/>
              </p:cNvSpPr>
              <p:nvPr/>
            </p:nvSpPr>
            <p:spPr bwMode="auto">
              <a:xfrm>
                <a:off x="2459" y="2912"/>
                <a:ext cx="11" cy="32"/>
              </a:xfrm>
              <a:custGeom>
                <a:avLst/>
                <a:gdLst>
                  <a:gd name="T0" fmla="*/ 0 w 44"/>
                  <a:gd name="T1" fmla="*/ 0 h 131"/>
                  <a:gd name="T2" fmla="*/ 0 w 44"/>
                  <a:gd name="T3" fmla="*/ 0 h 131"/>
                  <a:gd name="T4" fmla="*/ 0 w 44"/>
                  <a:gd name="T5" fmla="*/ 0 h 131"/>
                  <a:gd name="T6" fmla="*/ 0 w 44"/>
                  <a:gd name="T7" fmla="*/ 0 h 131"/>
                  <a:gd name="T8" fmla="*/ 0 w 44"/>
                  <a:gd name="T9" fmla="*/ 0 h 131"/>
                  <a:gd name="T10" fmla="*/ 0 w 44"/>
                  <a:gd name="T11" fmla="*/ 0 h 131"/>
                  <a:gd name="T12" fmla="*/ 0 w 44"/>
                  <a:gd name="T13" fmla="*/ 0 h 131"/>
                  <a:gd name="T14" fmla="*/ 0 w 44"/>
                  <a:gd name="T15" fmla="*/ 0 h 131"/>
                  <a:gd name="T16" fmla="*/ 0 w 44"/>
                  <a:gd name="T17" fmla="*/ 0 h 13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4"/>
                  <a:gd name="T28" fmla="*/ 0 h 131"/>
                  <a:gd name="T29" fmla="*/ 44 w 44"/>
                  <a:gd name="T30" fmla="*/ 131 h 13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4" h="131">
                    <a:moveTo>
                      <a:pt x="44" y="0"/>
                    </a:moveTo>
                    <a:lnTo>
                      <a:pt x="12" y="39"/>
                    </a:lnTo>
                    <a:lnTo>
                      <a:pt x="0" y="80"/>
                    </a:lnTo>
                    <a:lnTo>
                      <a:pt x="5" y="107"/>
                    </a:lnTo>
                    <a:lnTo>
                      <a:pt x="26" y="131"/>
                    </a:lnTo>
                    <a:lnTo>
                      <a:pt x="12" y="102"/>
                    </a:lnTo>
                    <a:lnTo>
                      <a:pt x="12" y="72"/>
                    </a:lnTo>
                    <a:lnTo>
                      <a:pt x="23" y="37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1" name="Freeform 133"/>
              <p:cNvSpPr>
                <a:spLocks/>
              </p:cNvSpPr>
              <p:nvPr/>
            </p:nvSpPr>
            <p:spPr bwMode="auto">
              <a:xfrm>
                <a:off x="2395" y="2916"/>
                <a:ext cx="16" cy="14"/>
              </a:xfrm>
              <a:custGeom>
                <a:avLst/>
                <a:gdLst>
                  <a:gd name="T0" fmla="*/ 0 w 63"/>
                  <a:gd name="T1" fmla="*/ 0 h 57"/>
                  <a:gd name="T2" fmla="*/ 0 w 63"/>
                  <a:gd name="T3" fmla="*/ 0 h 57"/>
                  <a:gd name="T4" fmla="*/ 0 w 63"/>
                  <a:gd name="T5" fmla="*/ 0 h 57"/>
                  <a:gd name="T6" fmla="*/ 0 w 63"/>
                  <a:gd name="T7" fmla="*/ 0 h 57"/>
                  <a:gd name="T8" fmla="*/ 0 w 63"/>
                  <a:gd name="T9" fmla="*/ 0 h 57"/>
                  <a:gd name="T10" fmla="*/ 0 w 63"/>
                  <a:gd name="T11" fmla="*/ 0 h 57"/>
                  <a:gd name="T12" fmla="*/ 0 w 63"/>
                  <a:gd name="T13" fmla="*/ 0 h 57"/>
                  <a:gd name="T14" fmla="*/ 0 w 63"/>
                  <a:gd name="T15" fmla="*/ 0 h 57"/>
                  <a:gd name="T16" fmla="*/ 0 w 63"/>
                  <a:gd name="T17" fmla="*/ 0 h 57"/>
                  <a:gd name="T18" fmla="*/ 0 w 63"/>
                  <a:gd name="T19" fmla="*/ 0 h 57"/>
                  <a:gd name="T20" fmla="*/ 0 w 63"/>
                  <a:gd name="T21" fmla="*/ 0 h 5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3"/>
                  <a:gd name="T34" fmla="*/ 0 h 57"/>
                  <a:gd name="T35" fmla="*/ 63 w 63"/>
                  <a:gd name="T36" fmla="*/ 57 h 5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3" h="57">
                    <a:moveTo>
                      <a:pt x="0" y="6"/>
                    </a:moveTo>
                    <a:lnTo>
                      <a:pt x="6" y="44"/>
                    </a:lnTo>
                    <a:lnTo>
                      <a:pt x="24" y="57"/>
                    </a:lnTo>
                    <a:lnTo>
                      <a:pt x="44" y="57"/>
                    </a:lnTo>
                    <a:lnTo>
                      <a:pt x="56" y="30"/>
                    </a:lnTo>
                    <a:lnTo>
                      <a:pt x="63" y="14"/>
                    </a:lnTo>
                    <a:lnTo>
                      <a:pt x="44" y="26"/>
                    </a:lnTo>
                    <a:lnTo>
                      <a:pt x="29" y="39"/>
                    </a:lnTo>
                    <a:lnTo>
                      <a:pt x="24" y="30"/>
                    </a:lnTo>
                    <a:lnTo>
                      <a:pt x="27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2" name="Freeform 134"/>
              <p:cNvSpPr>
                <a:spLocks/>
              </p:cNvSpPr>
              <p:nvPr/>
            </p:nvSpPr>
            <p:spPr bwMode="auto">
              <a:xfrm>
                <a:off x="2480" y="2922"/>
                <a:ext cx="18" cy="12"/>
              </a:xfrm>
              <a:custGeom>
                <a:avLst/>
                <a:gdLst>
                  <a:gd name="T0" fmla="*/ 0 w 71"/>
                  <a:gd name="T1" fmla="*/ 0 h 48"/>
                  <a:gd name="T2" fmla="*/ 0 w 71"/>
                  <a:gd name="T3" fmla="*/ 0 h 48"/>
                  <a:gd name="T4" fmla="*/ 0 w 71"/>
                  <a:gd name="T5" fmla="*/ 0 h 48"/>
                  <a:gd name="T6" fmla="*/ 0 w 71"/>
                  <a:gd name="T7" fmla="*/ 0 h 48"/>
                  <a:gd name="T8" fmla="*/ 0 w 71"/>
                  <a:gd name="T9" fmla="*/ 0 h 48"/>
                  <a:gd name="T10" fmla="*/ 0 w 71"/>
                  <a:gd name="T11" fmla="*/ 0 h 48"/>
                  <a:gd name="T12" fmla="*/ 0 w 71"/>
                  <a:gd name="T13" fmla="*/ 0 h 48"/>
                  <a:gd name="T14" fmla="*/ 0 w 71"/>
                  <a:gd name="T15" fmla="*/ 0 h 48"/>
                  <a:gd name="T16" fmla="*/ 0 w 71"/>
                  <a:gd name="T17" fmla="*/ 0 h 48"/>
                  <a:gd name="T18" fmla="*/ 0 w 71"/>
                  <a:gd name="T19" fmla="*/ 0 h 4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1"/>
                  <a:gd name="T31" fmla="*/ 0 h 48"/>
                  <a:gd name="T32" fmla="*/ 71 w 71"/>
                  <a:gd name="T33" fmla="*/ 48 h 4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1" h="48">
                    <a:moveTo>
                      <a:pt x="0" y="7"/>
                    </a:moveTo>
                    <a:lnTo>
                      <a:pt x="5" y="48"/>
                    </a:lnTo>
                    <a:lnTo>
                      <a:pt x="50" y="48"/>
                    </a:lnTo>
                    <a:lnTo>
                      <a:pt x="68" y="27"/>
                    </a:lnTo>
                    <a:lnTo>
                      <a:pt x="71" y="0"/>
                    </a:lnTo>
                    <a:lnTo>
                      <a:pt x="43" y="0"/>
                    </a:lnTo>
                    <a:lnTo>
                      <a:pt x="50" y="22"/>
                    </a:lnTo>
                    <a:lnTo>
                      <a:pt x="31" y="31"/>
                    </a:lnTo>
                    <a:lnTo>
                      <a:pt x="21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3" name="Freeform 135"/>
              <p:cNvSpPr>
                <a:spLocks/>
              </p:cNvSpPr>
              <p:nvPr/>
            </p:nvSpPr>
            <p:spPr bwMode="auto">
              <a:xfrm>
                <a:off x="2408" y="3013"/>
                <a:ext cx="67" cy="6"/>
              </a:xfrm>
              <a:custGeom>
                <a:avLst/>
                <a:gdLst>
                  <a:gd name="T0" fmla="*/ 0 w 268"/>
                  <a:gd name="T1" fmla="*/ 0 h 23"/>
                  <a:gd name="T2" fmla="*/ 0 w 268"/>
                  <a:gd name="T3" fmla="*/ 0 h 23"/>
                  <a:gd name="T4" fmla="*/ 0 w 268"/>
                  <a:gd name="T5" fmla="*/ 0 h 23"/>
                  <a:gd name="T6" fmla="*/ 0 w 268"/>
                  <a:gd name="T7" fmla="*/ 0 h 23"/>
                  <a:gd name="T8" fmla="*/ 0 w 268"/>
                  <a:gd name="T9" fmla="*/ 0 h 23"/>
                  <a:gd name="T10" fmla="*/ 0 w 268"/>
                  <a:gd name="T11" fmla="*/ 0 h 23"/>
                  <a:gd name="T12" fmla="*/ 0 w 268"/>
                  <a:gd name="T13" fmla="*/ 0 h 23"/>
                  <a:gd name="T14" fmla="*/ 0 w 268"/>
                  <a:gd name="T15" fmla="*/ 0 h 23"/>
                  <a:gd name="T16" fmla="*/ 0 w 268"/>
                  <a:gd name="T17" fmla="*/ 0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8"/>
                  <a:gd name="T28" fmla="*/ 0 h 23"/>
                  <a:gd name="T29" fmla="*/ 268 w 268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8" h="23">
                    <a:moveTo>
                      <a:pt x="0" y="3"/>
                    </a:moveTo>
                    <a:lnTo>
                      <a:pt x="85" y="0"/>
                    </a:lnTo>
                    <a:lnTo>
                      <a:pt x="152" y="9"/>
                    </a:lnTo>
                    <a:lnTo>
                      <a:pt x="193" y="3"/>
                    </a:lnTo>
                    <a:lnTo>
                      <a:pt x="268" y="9"/>
                    </a:lnTo>
                    <a:lnTo>
                      <a:pt x="211" y="18"/>
                    </a:lnTo>
                    <a:lnTo>
                      <a:pt x="152" y="23"/>
                    </a:lnTo>
                    <a:lnTo>
                      <a:pt x="35" y="1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4" name="Freeform 136"/>
              <p:cNvSpPr>
                <a:spLocks/>
              </p:cNvSpPr>
              <p:nvPr/>
            </p:nvSpPr>
            <p:spPr bwMode="auto">
              <a:xfrm>
                <a:off x="2421" y="3023"/>
                <a:ext cx="44" cy="8"/>
              </a:xfrm>
              <a:custGeom>
                <a:avLst/>
                <a:gdLst>
                  <a:gd name="T0" fmla="*/ 0 w 178"/>
                  <a:gd name="T1" fmla="*/ 0 h 32"/>
                  <a:gd name="T2" fmla="*/ 0 w 178"/>
                  <a:gd name="T3" fmla="*/ 0 h 32"/>
                  <a:gd name="T4" fmla="*/ 0 w 178"/>
                  <a:gd name="T5" fmla="*/ 0 h 32"/>
                  <a:gd name="T6" fmla="*/ 0 w 178"/>
                  <a:gd name="T7" fmla="*/ 0 h 32"/>
                  <a:gd name="T8" fmla="*/ 0 w 178"/>
                  <a:gd name="T9" fmla="*/ 0 h 32"/>
                  <a:gd name="T10" fmla="*/ 0 w 178"/>
                  <a:gd name="T11" fmla="*/ 0 h 32"/>
                  <a:gd name="T12" fmla="*/ 0 w 178"/>
                  <a:gd name="T13" fmla="*/ 0 h 3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78"/>
                  <a:gd name="T22" fmla="*/ 0 h 32"/>
                  <a:gd name="T23" fmla="*/ 178 w 178"/>
                  <a:gd name="T24" fmla="*/ 32 h 3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78" h="32">
                    <a:moveTo>
                      <a:pt x="0" y="0"/>
                    </a:moveTo>
                    <a:lnTo>
                      <a:pt x="46" y="26"/>
                    </a:lnTo>
                    <a:lnTo>
                      <a:pt x="121" y="32"/>
                    </a:lnTo>
                    <a:lnTo>
                      <a:pt x="178" y="5"/>
                    </a:lnTo>
                    <a:lnTo>
                      <a:pt x="124" y="18"/>
                    </a:lnTo>
                    <a:lnTo>
                      <a:pt x="59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5" name="Freeform 137"/>
              <p:cNvSpPr>
                <a:spLocks/>
              </p:cNvSpPr>
              <p:nvPr/>
            </p:nvSpPr>
            <p:spPr bwMode="auto">
              <a:xfrm>
                <a:off x="3098" y="3048"/>
                <a:ext cx="114" cy="98"/>
              </a:xfrm>
              <a:custGeom>
                <a:avLst/>
                <a:gdLst>
                  <a:gd name="T0" fmla="*/ 0 w 456"/>
                  <a:gd name="T1" fmla="*/ 0 h 391"/>
                  <a:gd name="T2" fmla="*/ 0 w 456"/>
                  <a:gd name="T3" fmla="*/ 0 h 391"/>
                  <a:gd name="T4" fmla="*/ 0 w 456"/>
                  <a:gd name="T5" fmla="*/ 0 h 391"/>
                  <a:gd name="T6" fmla="*/ 0 w 456"/>
                  <a:gd name="T7" fmla="*/ 0 h 391"/>
                  <a:gd name="T8" fmla="*/ 0 w 456"/>
                  <a:gd name="T9" fmla="*/ 0 h 391"/>
                  <a:gd name="T10" fmla="*/ 0 w 456"/>
                  <a:gd name="T11" fmla="*/ 0 h 391"/>
                  <a:gd name="T12" fmla="*/ 0 w 456"/>
                  <a:gd name="T13" fmla="*/ 0 h 391"/>
                  <a:gd name="T14" fmla="*/ 0 w 456"/>
                  <a:gd name="T15" fmla="*/ 0 h 391"/>
                  <a:gd name="T16" fmla="*/ 0 w 456"/>
                  <a:gd name="T17" fmla="*/ 0 h 391"/>
                  <a:gd name="T18" fmla="*/ 0 w 456"/>
                  <a:gd name="T19" fmla="*/ 0 h 391"/>
                  <a:gd name="T20" fmla="*/ 0 w 456"/>
                  <a:gd name="T21" fmla="*/ 0 h 391"/>
                  <a:gd name="T22" fmla="*/ 0 w 456"/>
                  <a:gd name="T23" fmla="*/ 0 h 391"/>
                  <a:gd name="T24" fmla="*/ 0 w 456"/>
                  <a:gd name="T25" fmla="*/ 0 h 391"/>
                  <a:gd name="T26" fmla="*/ 0 w 456"/>
                  <a:gd name="T27" fmla="*/ 0 h 391"/>
                  <a:gd name="T28" fmla="*/ 0 w 456"/>
                  <a:gd name="T29" fmla="*/ 0 h 391"/>
                  <a:gd name="T30" fmla="*/ 0 w 456"/>
                  <a:gd name="T31" fmla="*/ 0 h 391"/>
                  <a:gd name="T32" fmla="*/ 0 w 456"/>
                  <a:gd name="T33" fmla="*/ 0 h 391"/>
                  <a:gd name="T34" fmla="*/ 0 w 456"/>
                  <a:gd name="T35" fmla="*/ 0 h 391"/>
                  <a:gd name="T36" fmla="*/ 0 w 456"/>
                  <a:gd name="T37" fmla="*/ 0 h 391"/>
                  <a:gd name="T38" fmla="*/ 0 w 456"/>
                  <a:gd name="T39" fmla="*/ 0 h 391"/>
                  <a:gd name="T40" fmla="*/ 0 w 456"/>
                  <a:gd name="T41" fmla="*/ 0 h 391"/>
                  <a:gd name="T42" fmla="*/ 0 w 456"/>
                  <a:gd name="T43" fmla="*/ 0 h 391"/>
                  <a:gd name="T44" fmla="*/ 0 w 456"/>
                  <a:gd name="T45" fmla="*/ 0 h 391"/>
                  <a:gd name="T46" fmla="*/ 0 w 456"/>
                  <a:gd name="T47" fmla="*/ 0 h 391"/>
                  <a:gd name="T48" fmla="*/ 0 w 456"/>
                  <a:gd name="T49" fmla="*/ 0 h 391"/>
                  <a:gd name="T50" fmla="*/ 0 w 456"/>
                  <a:gd name="T51" fmla="*/ 0 h 391"/>
                  <a:gd name="T52" fmla="*/ 0 w 456"/>
                  <a:gd name="T53" fmla="*/ 0 h 391"/>
                  <a:gd name="T54" fmla="*/ 0 w 456"/>
                  <a:gd name="T55" fmla="*/ 0 h 39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456"/>
                  <a:gd name="T85" fmla="*/ 0 h 391"/>
                  <a:gd name="T86" fmla="*/ 456 w 456"/>
                  <a:gd name="T87" fmla="*/ 391 h 39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456" h="391">
                    <a:moveTo>
                      <a:pt x="74" y="163"/>
                    </a:moveTo>
                    <a:lnTo>
                      <a:pt x="93" y="94"/>
                    </a:lnTo>
                    <a:lnTo>
                      <a:pt x="233" y="0"/>
                    </a:lnTo>
                    <a:lnTo>
                      <a:pt x="382" y="52"/>
                    </a:lnTo>
                    <a:lnTo>
                      <a:pt x="302" y="52"/>
                    </a:lnTo>
                    <a:lnTo>
                      <a:pt x="394" y="159"/>
                    </a:lnTo>
                    <a:lnTo>
                      <a:pt x="436" y="145"/>
                    </a:lnTo>
                    <a:lnTo>
                      <a:pt x="402" y="73"/>
                    </a:lnTo>
                    <a:lnTo>
                      <a:pt x="456" y="159"/>
                    </a:lnTo>
                    <a:lnTo>
                      <a:pt x="422" y="199"/>
                    </a:lnTo>
                    <a:lnTo>
                      <a:pt x="456" y="384"/>
                    </a:lnTo>
                    <a:lnTo>
                      <a:pt x="409" y="391"/>
                    </a:lnTo>
                    <a:lnTo>
                      <a:pt x="355" y="377"/>
                    </a:lnTo>
                    <a:lnTo>
                      <a:pt x="415" y="371"/>
                    </a:lnTo>
                    <a:lnTo>
                      <a:pt x="364" y="251"/>
                    </a:lnTo>
                    <a:lnTo>
                      <a:pt x="269" y="153"/>
                    </a:lnTo>
                    <a:lnTo>
                      <a:pt x="374" y="238"/>
                    </a:lnTo>
                    <a:lnTo>
                      <a:pt x="415" y="323"/>
                    </a:lnTo>
                    <a:lnTo>
                      <a:pt x="389" y="186"/>
                    </a:lnTo>
                    <a:lnTo>
                      <a:pt x="233" y="31"/>
                    </a:lnTo>
                    <a:lnTo>
                      <a:pt x="200" y="94"/>
                    </a:lnTo>
                    <a:lnTo>
                      <a:pt x="233" y="132"/>
                    </a:lnTo>
                    <a:lnTo>
                      <a:pt x="174" y="132"/>
                    </a:lnTo>
                    <a:lnTo>
                      <a:pt x="247" y="233"/>
                    </a:lnTo>
                    <a:lnTo>
                      <a:pt x="146" y="159"/>
                    </a:lnTo>
                    <a:lnTo>
                      <a:pt x="0" y="285"/>
                    </a:lnTo>
                    <a:lnTo>
                      <a:pt x="13" y="192"/>
                    </a:lnTo>
                    <a:lnTo>
                      <a:pt x="74" y="16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6" name="Freeform 138"/>
              <p:cNvSpPr>
                <a:spLocks/>
              </p:cNvSpPr>
              <p:nvPr/>
            </p:nvSpPr>
            <p:spPr bwMode="auto">
              <a:xfrm>
                <a:off x="3116" y="3112"/>
                <a:ext cx="80" cy="102"/>
              </a:xfrm>
              <a:custGeom>
                <a:avLst/>
                <a:gdLst>
                  <a:gd name="T0" fmla="*/ 0 w 320"/>
                  <a:gd name="T1" fmla="*/ 0 h 406"/>
                  <a:gd name="T2" fmla="*/ 0 w 320"/>
                  <a:gd name="T3" fmla="*/ 0 h 406"/>
                  <a:gd name="T4" fmla="*/ 0 w 320"/>
                  <a:gd name="T5" fmla="*/ 0 h 406"/>
                  <a:gd name="T6" fmla="*/ 0 w 320"/>
                  <a:gd name="T7" fmla="*/ 0 h 406"/>
                  <a:gd name="T8" fmla="*/ 0 w 320"/>
                  <a:gd name="T9" fmla="*/ 0 h 406"/>
                  <a:gd name="T10" fmla="*/ 0 w 320"/>
                  <a:gd name="T11" fmla="*/ 0 h 406"/>
                  <a:gd name="T12" fmla="*/ 0 w 320"/>
                  <a:gd name="T13" fmla="*/ 0 h 406"/>
                  <a:gd name="T14" fmla="*/ 0 w 320"/>
                  <a:gd name="T15" fmla="*/ 0 h 406"/>
                  <a:gd name="T16" fmla="*/ 0 w 320"/>
                  <a:gd name="T17" fmla="*/ 0 h 406"/>
                  <a:gd name="T18" fmla="*/ 0 w 320"/>
                  <a:gd name="T19" fmla="*/ 0 h 406"/>
                  <a:gd name="T20" fmla="*/ 0 w 320"/>
                  <a:gd name="T21" fmla="*/ 0 h 406"/>
                  <a:gd name="T22" fmla="*/ 0 w 320"/>
                  <a:gd name="T23" fmla="*/ 0 h 406"/>
                  <a:gd name="T24" fmla="*/ 0 w 320"/>
                  <a:gd name="T25" fmla="*/ 0 h 406"/>
                  <a:gd name="T26" fmla="*/ 0 w 320"/>
                  <a:gd name="T27" fmla="*/ 0 h 406"/>
                  <a:gd name="T28" fmla="*/ 0 w 320"/>
                  <a:gd name="T29" fmla="*/ 0 h 406"/>
                  <a:gd name="T30" fmla="*/ 0 w 320"/>
                  <a:gd name="T31" fmla="*/ 0 h 406"/>
                  <a:gd name="T32" fmla="*/ 0 w 320"/>
                  <a:gd name="T33" fmla="*/ 0 h 406"/>
                  <a:gd name="T34" fmla="*/ 0 w 320"/>
                  <a:gd name="T35" fmla="*/ 0 h 406"/>
                  <a:gd name="T36" fmla="*/ 0 w 320"/>
                  <a:gd name="T37" fmla="*/ 0 h 406"/>
                  <a:gd name="T38" fmla="*/ 0 w 320"/>
                  <a:gd name="T39" fmla="*/ 0 h 406"/>
                  <a:gd name="T40" fmla="*/ 0 w 320"/>
                  <a:gd name="T41" fmla="*/ 0 h 406"/>
                  <a:gd name="T42" fmla="*/ 0 w 320"/>
                  <a:gd name="T43" fmla="*/ 0 h 406"/>
                  <a:gd name="T44" fmla="*/ 0 w 320"/>
                  <a:gd name="T45" fmla="*/ 0 h 406"/>
                  <a:gd name="T46" fmla="*/ 0 w 320"/>
                  <a:gd name="T47" fmla="*/ 0 h 406"/>
                  <a:gd name="T48" fmla="*/ 0 w 320"/>
                  <a:gd name="T49" fmla="*/ 0 h 406"/>
                  <a:gd name="T50" fmla="*/ 0 w 320"/>
                  <a:gd name="T51" fmla="*/ 0 h 406"/>
                  <a:gd name="T52" fmla="*/ 0 w 320"/>
                  <a:gd name="T53" fmla="*/ 0 h 406"/>
                  <a:gd name="T54" fmla="*/ 0 w 320"/>
                  <a:gd name="T55" fmla="*/ 0 h 406"/>
                  <a:gd name="T56" fmla="*/ 0 w 320"/>
                  <a:gd name="T57" fmla="*/ 0 h 406"/>
                  <a:gd name="T58" fmla="*/ 0 w 320"/>
                  <a:gd name="T59" fmla="*/ 0 h 40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20"/>
                  <a:gd name="T91" fmla="*/ 0 h 406"/>
                  <a:gd name="T92" fmla="*/ 320 w 320"/>
                  <a:gd name="T93" fmla="*/ 406 h 40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20" h="406">
                    <a:moveTo>
                      <a:pt x="269" y="151"/>
                    </a:moveTo>
                    <a:lnTo>
                      <a:pt x="236" y="139"/>
                    </a:lnTo>
                    <a:lnTo>
                      <a:pt x="195" y="87"/>
                    </a:lnTo>
                    <a:lnTo>
                      <a:pt x="159" y="87"/>
                    </a:lnTo>
                    <a:lnTo>
                      <a:pt x="112" y="47"/>
                    </a:lnTo>
                    <a:lnTo>
                      <a:pt x="112" y="79"/>
                    </a:lnTo>
                    <a:lnTo>
                      <a:pt x="72" y="87"/>
                    </a:lnTo>
                    <a:lnTo>
                      <a:pt x="34" y="41"/>
                    </a:lnTo>
                    <a:lnTo>
                      <a:pt x="55" y="101"/>
                    </a:lnTo>
                    <a:lnTo>
                      <a:pt x="0" y="101"/>
                    </a:lnTo>
                    <a:lnTo>
                      <a:pt x="67" y="144"/>
                    </a:lnTo>
                    <a:lnTo>
                      <a:pt x="61" y="206"/>
                    </a:lnTo>
                    <a:lnTo>
                      <a:pt x="100" y="292"/>
                    </a:lnTo>
                    <a:lnTo>
                      <a:pt x="100" y="233"/>
                    </a:lnTo>
                    <a:lnTo>
                      <a:pt x="126" y="212"/>
                    </a:lnTo>
                    <a:lnTo>
                      <a:pt x="139" y="245"/>
                    </a:lnTo>
                    <a:lnTo>
                      <a:pt x="168" y="220"/>
                    </a:lnTo>
                    <a:lnTo>
                      <a:pt x="208" y="220"/>
                    </a:lnTo>
                    <a:lnTo>
                      <a:pt x="261" y="265"/>
                    </a:lnTo>
                    <a:lnTo>
                      <a:pt x="254" y="333"/>
                    </a:lnTo>
                    <a:lnTo>
                      <a:pt x="223" y="406"/>
                    </a:lnTo>
                    <a:lnTo>
                      <a:pt x="294" y="292"/>
                    </a:lnTo>
                    <a:lnTo>
                      <a:pt x="315" y="220"/>
                    </a:lnTo>
                    <a:lnTo>
                      <a:pt x="320" y="119"/>
                    </a:lnTo>
                    <a:lnTo>
                      <a:pt x="294" y="119"/>
                    </a:lnTo>
                    <a:lnTo>
                      <a:pt x="247" y="32"/>
                    </a:lnTo>
                    <a:lnTo>
                      <a:pt x="200" y="0"/>
                    </a:lnTo>
                    <a:lnTo>
                      <a:pt x="240" y="59"/>
                    </a:lnTo>
                    <a:lnTo>
                      <a:pt x="269" y="113"/>
                    </a:lnTo>
                    <a:lnTo>
                      <a:pt x="269" y="1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7" name="Freeform 139"/>
              <p:cNvSpPr>
                <a:spLocks/>
              </p:cNvSpPr>
              <p:nvPr/>
            </p:nvSpPr>
            <p:spPr bwMode="auto">
              <a:xfrm>
                <a:off x="3018" y="3126"/>
                <a:ext cx="327" cy="467"/>
              </a:xfrm>
              <a:custGeom>
                <a:avLst/>
                <a:gdLst>
                  <a:gd name="T0" fmla="*/ 0 w 1310"/>
                  <a:gd name="T1" fmla="*/ 0 h 1868"/>
                  <a:gd name="T2" fmla="*/ 0 w 1310"/>
                  <a:gd name="T3" fmla="*/ 0 h 1868"/>
                  <a:gd name="T4" fmla="*/ 0 w 1310"/>
                  <a:gd name="T5" fmla="*/ 0 h 1868"/>
                  <a:gd name="T6" fmla="*/ 0 w 1310"/>
                  <a:gd name="T7" fmla="*/ 0 h 1868"/>
                  <a:gd name="T8" fmla="*/ 0 w 1310"/>
                  <a:gd name="T9" fmla="*/ 0 h 1868"/>
                  <a:gd name="T10" fmla="*/ 0 w 1310"/>
                  <a:gd name="T11" fmla="*/ 0 h 1868"/>
                  <a:gd name="T12" fmla="*/ 0 w 1310"/>
                  <a:gd name="T13" fmla="*/ 0 h 1868"/>
                  <a:gd name="T14" fmla="*/ 0 w 1310"/>
                  <a:gd name="T15" fmla="*/ 0 h 1868"/>
                  <a:gd name="T16" fmla="*/ 0 w 1310"/>
                  <a:gd name="T17" fmla="*/ 0 h 1868"/>
                  <a:gd name="T18" fmla="*/ 0 w 1310"/>
                  <a:gd name="T19" fmla="*/ 0 h 1868"/>
                  <a:gd name="T20" fmla="*/ 0 w 1310"/>
                  <a:gd name="T21" fmla="*/ 0 h 1868"/>
                  <a:gd name="T22" fmla="*/ 0 w 1310"/>
                  <a:gd name="T23" fmla="*/ 0 h 1868"/>
                  <a:gd name="T24" fmla="*/ 0 w 1310"/>
                  <a:gd name="T25" fmla="*/ 0 h 1868"/>
                  <a:gd name="T26" fmla="*/ 0 w 1310"/>
                  <a:gd name="T27" fmla="*/ 0 h 1868"/>
                  <a:gd name="T28" fmla="*/ 0 w 1310"/>
                  <a:gd name="T29" fmla="*/ 0 h 1868"/>
                  <a:gd name="T30" fmla="*/ 0 w 1310"/>
                  <a:gd name="T31" fmla="*/ 0 h 1868"/>
                  <a:gd name="T32" fmla="*/ 0 w 1310"/>
                  <a:gd name="T33" fmla="*/ 0 h 1868"/>
                  <a:gd name="T34" fmla="*/ 0 w 1310"/>
                  <a:gd name="T35" fmla="*/ 0 h 1868"/>
                  <a:gd name="T36" fmla="*/ 0 w 1310"/>
                  <a:gd name="T37" fmla="*/ 0 h 1868"/>
                  <a:gd name="T38" fmla="*/ 0 w 1310"/>
                  <a:gd name="T39" fmla="*/ 0 h 1868"/>
                  <a:gd name="T40" fmla="*/ 0 w 1310"/>
                  <a:gd name="T41" fmla="*/ 0 h 1868"/>
                  <a:gd name="T42" fmla="*/ 0 w 1310"/>
                  <a:gd name="T43" fmla="*/ 0 h 1868"/>
                  <a:gd name="T44" fmla="*/ 0 w 1310"/>
                  <a:gd name="T45" fmla="*/ 0 h 1868"/>
                  <a:gd name="T46" fmla="*/ 0 w 1310"/>
                  <a:gd name="T47" fmla="*/ 0 h 1868"/>
                  <a:gd name="T48" fmla="*/ 0 w 1310"/>
                  <a:gd name="T49" fmla="*/ 0 h 1868"/>
                  <a:gd name="T50" fmla="*/ 0 w 1310"/>
                  <a:gd name="T51" fmla="*/ 0 h 1868"/>
                  <a:gd name="T52" fmla="*/ 0 w 1310"/>
                  <a:gd name="T53" fmla="*/ 0 h 1868"/>
                  <a:gd name="T54" fmla="*/ 0 w 1310"/>
                  <a:gd name="T55" fmla="*/ 0 h 1868"/>
                  <a:gd name="T56" fmla="*/ 0 w 1310"/>
                  <a:gd name="T57" fmla="*/ 0 h 1868"/>
                  <a:gd name="T58" fmla="*/ 0 w 1310"/>
                  <a:gd name="T59" fmla="*/ 0 h 1868"/>
                  <a:gd name="T60" fmla="*/ 0 w 1310"/>
                  <a:gd name="T61" fmla="*/ 0 h 1868"/>
                  <a:gd name="T62" fmla="*/ 0 w 1310"/>
                  <a:gd name="T63" fmla="*/ 0 h 1868"/>
                  <a:gd name="T64" fmla="*/ 0 w 1310"/>
                  <a:gd name="T65" fmla="*/ 0 h 1868"/>
                  <a:gd name="T66" fmla="*/ 0 w 1310"/>
                  <a:gd name="T67" fmla="*/ 0 h 1868"/>
                  <a:gd name="T68" fmla="*/ 0 w 1310"/>
                  <a:gd name="T69" fmla="*/ 0 h 1868"/>
                  <a:gd name="T70" fmla="*/ 0 w 1310"/>
                  <a:gd name="T71" fmla="*/ 0 h 1868"/>
                  <a:gd name="T72" fmla="*/ 0 w 1310"/>
                  <a:gd name="T73" fmla="*/ 0 h 1868"/>
                  <a:gd name="T74" fmla="*/ 0 w 1310"/>
                  <a:gd name="T75" fmla="*/ 0 h 1868"/>
                  <a:gd name="T76" fmla="*/ 0 w 1310"/>
                  <a:gd name="T77" fmla="*/ 0 h 1868"/>
                  <a:gd name="T78" fmla="*/ 0 w 1310"/>
                  <a:gd name="T79" fmla="*/ 0 h 1868"/>
                  <a:gd name="T80" fmla="*/ 0 w 1310"/>
                  <a:gd name="T81" fmla="*/ 0 h 1868"/>
                  <a:gd name="T82" fmla="*/ 0 w 1310"/>
                  <a:gd name="T83" fmla="*/ 0 h 1868"/>
                  <a:gd name="T84" fmla="*/ 0 w 1310"/>
                  <a:gd name="T85" fmla="*/ 0 h 1868"/>
                  <a:gd name="T86" fmla="*/ 0 w 1310"/>
                  <a:gd name="T87" fmla="*/ 0 h 186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310"/>
                  <a:gd name="T133" fmla="*/ 0 h 1868"/>
                  <a:gd name="T134" fmla="*/ 1310 w 1310"/>
                  <a:gd name="T135" fmla="*/ 1868 h 186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310" h="1868">
                    <a:moveTo>
                      <a:pt x="321" y="0"/>
                    </a:moveTo>
                    <a:lnTo>
                      <a:pt x="381" y="324"/>
                    </a:lnTo>
                    <a:lnTo>
                      <a:pt x="400" y="343"/>
                    </a:lnTo>
                    <a:lnTo>
                      <a:pt x="429" y="357"/>
                    </a:lnTo>
                    <a:lnTo>
                      <a:pt x="408" y="377"/>
                    </a:lnTo>
                    <a:lnTo>
                      <a:pt x="369" y="370"/>
                    </a:lnTo>
                    <a:lnTo>
                      <a:pt x="363" y="419"/>
                    </a:lnTo>
                    <a:lnTo>
                      <a:pt x="381" y="456"/>
                    </a:lnTo>
                    <a:lnTo>
                      <a:pt x="414" y="470"/>
                    </a:lnTo>
                    <a:lnTo>
                      <a:pt x="450" y="462"/>
                    </a:lnTo>
                    <a:lnTo>
                      <a:pt x="467" y="366"/>
                    </a:lnTo>
                    <a:lnTo>
                      <a:pt x="507" y="366"/>
                    </a:lnTo>
                    <a:lnTo>
                      <a:pt x="545" y="343"/>
                    </a:lnTo>
                    <a:lnTo>
                      <a:pt x="568" y="303"/>
                    </a:lnTo>
                    <a:lnTo>
                      <a:pt x="568" y="352"/>
                    </a:lnTo>
                    <a:lnTo>
                      <a:pt x="590" y="343"/>
                    </a:lnTo>
                    <a:lnTo>
                      <a:pt x="631" y="324"/>
                    </a:lnTo>
                    <a:lnTo>
                      <a:pt x="610" y="352"/>
                    </a:lnTo>
                    <a:lnTo>
                      <a:pt x="568" y="404"/>
                    </a:lnTo>
                    <a:lnTo>
                      <a:pt x="534" y="495"/>
                    </a:lnTo>
                    <a:lnTo>
                      <a:pt x="695" y="316"/>
                    </a:lnTo>
                    <a:lnTo>
                      <a:pt x="723" y="339"/>
                    </a:lnTo>
                    <a:lnTo>
                      <a:pt x="623" y="608"/>
                    </a:lnTo>
                    <a:lnTo>
                      <a:pt x="631" y="961"/>
                    </a:lnTo>
                    <a:lnTo>
                      <a:pt x="895" y="987"/>
                    </a:lnTo>
                    <a:lnTo>
                      <a:pt x="1018" y="1046"/>
                    </a:lnTo>
                    <a:lnTo>
                      <a:pt x="1084" y="1046"/>
                    </a:lnTo>
                    <a:lnTo>
                      <a:pt x="1116" y="1100"/>
                    </a:lnTo>
                    <a:lnTo>
                      <a:pt x="895" y="1016"/>
                    </a:lnTo>
                    <a:lnTo>
                      <a:pt x="730" y="1002"/>
                    </a:lnTo>
                    <a:lnTo>
                      <a:pt x="811" y="1053"/>
                    </a:lnTo>
                    <a:lnTo>
                      <a:pt x="730" y="1053"/>
                    </a:lnTo>
                    <a:lnTo>
                      <a:pt x="610" y="1040"/>
                    </a:lnTo>
                    <a:lnTo>
                      <a:pt x="695" y="1114"/>
                    </a:lnTo>
                    <a:lnTo>
                      <a:pt x="992" y="1162"/>
                    </a:lnTo>
                    <a:lnTo>
                      <a:pt x="743" y="1138"/>
                    </a:lnTo>
                    <a:lnTo>
                      <a:pt x="895" y="1230"/>
                    </a:lnTo>
                    <a:lnTo>
                      <a:pt x="877" y="1248"/>
                    </a:lnTo>
                    <a:lnTo>
                      <a:pt x="669" y="1147"/>
                    </a:lnTo>
                    <a:lnTo>
                      <a:pt x="703" y="1248"/>
                    </a:lnTo>
                    <a:lnTo>
                      <a:pt x="1032" y="1333"/>
                    </a:lnTo>
                    <a:lnTo>
                      <a:pt x="1244" y="1466"/>
                    </a:lnTo>
                    <a:lnTo>
                      <a:pt x="1032" y="1424"/>
                    </a:lnTo>
                    <a:lnTo>
                      <a:pt x="911" y="1347"/>
                    </a:lnTo>
                    <a:lnTo>
                      <a:pt x="730" y="1298"/>
                    </a:lnTo>
                    <a:lnTo>
                      <a:pt x="817" y="1393"/>
                    </a:lnTo>
                    <a:lnTo>
                      <a:pt x="1310" y="1562"/>
                    </a:lnTo>
                    <a:lnTo>
                      <a:pt x="817" y="1424"/>
                    </a:lnTo>
                    <a:lnTo>
                      <a:pt x="676" y="1324"/>
                    </a:lnTo>
                    <a:lnTo>
                      <a:pt x="685" y="1380"/>
                    </a:lnTo>
                    <a:lnTo>
                      <a:pt x="817" y="1505"/>
                    </a:lnTo>
                    <a:lnTo>
                      <a:pt x="1011" y="1544"/>
                    </a:lnTo>
                    <a:lnTo>
                      <a:pt x="1116" y="1618"/>
                    </a:lnTo>
                    <a:lnTo>
                      <a:pt x="963" y="1600"/>
                    </a:lnTo>
                    <a:lnTo>
                      <a:pt x="772" y="1505"/>
                    </a:lnTo>
                    <a:lnTo>
                      <a:pt x="715" y="1513"/>
                    </a:lnTo>
                    <a:lnTo>
                      <a:pt x="743" y="1612"/>
                    </a:lnTo>
                    <a:lnTo>
                      <a:pt x="790" y="1645"/>
                    </a:lnTo>
                    <a:lnTo>
                      <a:pt x="1032" y="1657"/>
                    </a:lnTo>
                    <a:lnTo>
                      <a:pt x="784" y="1777"/>
                    </a:lnTo>
                    <a:lnTo>
                      <a:pt x="749" y="1766"/>
                    </a:lnTo>
                    <a:lnTo>
                      <a:pt x="695" y="1589"/>
                    </a:lnTo>
                    <a:lnTo>
                      <a:pt x="635" y="1785"/>
                    </a:lnTo>
                    <a:lnTo>
                      <a:pt x="649" y="1868"/>
                    </a:lnTo>
                    <a:lnTo>
                      <a:pt x="581" y="1796"/>
                    </a:lnTo>
                    <a:lnTo>
                      <a:pt x="685" y="1536"/>
                    </a:lnTo>
                    <a:lnTo>
                      <a:pt x="676" y="1466"/>
                    </a:lnTo>
                    <a:lnTo>
                      <a:pt x="631" y="1347"/>
                    </a:lnTo>
                    <a:lnTo>
                      <a:pt x="595" y="1192"/>
                    </a:lnTo>
                    <a:lnTo>
                      <a:pt x="516" y="995"/>
                    </a:lnTo>
                    <a:lnTo>
                      <a:pt x="423" y="1162"/>
                    </a:lnTo>
                    <a:lnTo>
                      <a:pt x="423" y="1333"/>
                    </a:lnTo>
                    <a:lnTo>
                      <a:pt x="241" y="1552"/>
                    </a:lnTo>
                    <a:lnTo>
                      <a:pt x="0" y="1639"/>
                    </a:lnTo>
                    <a:lnTo>
                      <a:pt x="28" y="1505"/>
                    </a:lnTo>
                    <a:lnTo>
                      <a:pt x="166" y="1367"/>
                    </a:lnTo>
                    <a:lnTo>
                      <a:pt x="334" y="1285"/>
                    </a:lnTo>
                    <a:lnTo>
                      <a:pt x="408" y="1094"/>
                    </a:lnTo>
                    <a:lnTo>
                      <a:pt x="400" y="1002"/>
                    </a:lnTo>
                    <a:lnTo>
                      <a:pt x="467" y="783"/>
                    </a:lnTo>
                    <a:lnTo>
                      <a:pt x="390" y="763"/>
                    </a:lnTo>
                    <a:lnTo>
                      <a:pt x="321" y="716"/>
                    </a:lnTo>
                    <a:lnTo>
                      <a:pt x="400" y="495"/>
                    </a:lnTo>
                    <a:lnTo>
                      <a:pt x="363" y="477"/>
                    </a:lnTo>
                    <a:lnTo>
                      <a:pt x="343" y="412"/>
                    </a:lnTo>
                    <a:lnTo>
                      <a:pt x="343" y="330"/>
                    </a:lnTo>
                    <a:lnTo>
                      <a:pt x="321" y="40"/>
                    </a:lnTo>
                    <a:lnTo>
                      <a:pt x="32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8" name="Freeform 140"/>
              <p:cNvSpPr>
                <a:spLocks/>
              </p:cNvSpPr>
              <p:nvPr/>
            </p:nvSpPr>
            <p:spPr bwMode="auto">
              <a:xfrm>
                <a:off x="2946" y="3165"/>
                <a:ext cx="132" cy="334"/>
              </a:xfrm>
              <a:custGeom>
                <a:avLst/>
                <a:gdLst>
                  <a:gd name="T0" fmla="*/ 0 w 529"/>
                  <a:gd name="T1" fmla="*/ 0 h 1335"/>
                  <a:gd name="T2" fmla="*/ 0 w 529"/>
                  <a:gd name="T3" fmla="*/ 0 h 1335"/>
                  <a:gd name="T4" fmla="*/ 0 w 529"/>
                  <a:gd name="T5" fmla="*/ 0 h 1335"/>
                  <a:gd name="T6" fmla="*/ 0 w 529"/>
                  <a:gd name="T7" fmla="*/ 0 h 1335"/>
                  <a:gd name="T8" fmla="*/ 0 w 529"/>
                  <a:gd name="T9" fmla="*/ 0 h 1335"/>
                  <a:gd name="T10" fmla="*/ 0 w 529"/>
                  <a:gd name="T11" fmla="*/ 0 h 1335"/>
                  <a:gd name="T12" fmla="*/ 0 w 529"/>
                  <a:gd name="T13" fmla="*/ 0 h 1335"/>
                  <a:gd name="T14" fmla="*/ 0 w 529"/>
                  <a:gd name="T15" fmla="*/ 0 h 1335"/>
                  <a:gd name="T16" fmla="*/ 0 w 529"/>
                  <a:gd name="T17" fmla="*/ 0 h 1335"/>
                  <a:gd name="T18" fmla="*/ 0 w 529"/>
                  <a:gd name="T19" fmla="*/ 0 h 1335"/>
                  <a:gd name="T20" fmla="*/ 0 w 529"/>
                  <a:gd name="T21" fmla="*/ 0 h 1335"/>
                  <a:gd name="T22" fmla="*/ 0 w 529"/>
                  <a:gd name="T23" fmla="*/ 0 h 1335"/>
                  <a:gd name="T24" fmla="*/ 0 w 529"/>
                  <a:gd name="T25" fmla="*/ 0 h 1335"/>
                  <a:gd name="T26" fmla="*/ 0 w 529"/>
                  <a:gd name="T27" fmla="*/ 0 h 1335"/>
                  <a:gd name="T28" fmla="*/ 0 w 529"/>
                  <a:gd name="T29" fmla="*/ 0 h 1335"/>
                  <a:gd name="T30" fmla="*/ 0 w 529"/>
                  <a:gd name="T31" fmla="*/ 0 h 1335"/>
                  <a:gd name="T32" fmla="*/ 0 w 529"/>
                  <a:gd name="T33" fmla="*/ 0 h 1335"/>
                  <a:gd name="T34" fmla="*/ 0 w 529"/>
                  <a:gd name="T35" fmla="*/ 0 h 1335"/>
                  <a:gd name="T36" fmla="*/ 0 w 529"/>
                  <a:gd name="T37" fmla="*/ 0 h 1335"/>
                  <a:gd name="T38" fmla="*/ 0 w 529"/>
                  <a:gd name="T39" fmla="*/ 0 h 1335"/>
                  <a:gd name="T40" fmla="*/ 0 w 529"/>
                  <a:gd name="T41" fmla="*/ 0 h 1335"/>
                  <a:gd name="T42" fmla="*/ 0 w 529"/>
                  <a:gd name="T43" fmla="*/ 0 h 1335"/>
                  <a:gd name="T44" fmla="*/ 0 w 529"/>
                  <a:gd name="T45" fmla="*/ 0 h 1335"/>
                  <a:gd name="T46" fmla="*/ 0 w 529"/>
                  <a:gd name="T47" fmla="*/ 0 h 1335"/>
                  <a:gd name="T48" fmla="*/ 0 w 529"/>
                  <a:gd name="T49" fmla="*/ 0 h 1335"/>
                  <a:gd name="T50" fmla="*/ 0 w 529"/>
                  <a:gd name="T51" fmla="*/ 0 h 1335"/>
                  <a:gd name="T52" fmla="*/ 0 w 529"/>
                  <a:gd name="T53" fmla="*/ 0 h 1335"/>
                  <a:gd name="T54" fmla="*/ 0 w 529"/>
                  <a:gd name="T55" fmla="*/ 0 h 1335"/>
                  <a:gd name="T56" fmla="*/ 0 w 529"/>
                  <a:gd name="T57" fmla="*/ 0 h 1335"/>
                  <a:gd name="T58" fmla="*/ 0 w 529"/>
                  <a:gd name="T59" fmla="*/ 0 h 1335"/>
                  <a:gd name="T60" fmla="*/ 0 w 529"/>
                  <a:gd name="T61" fmla="*/ 0 h 133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29"/>
                  <a:gd name="T94" fmla="*/ 0 h 1335"/>
                  <a:gd name="T95" fmla="*/ 529 w 529"/>
                  <a:gd name="T96" fmla="*/ 1335 h 133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29" h="1335">
                    <a:moveTo>
                      <a:pt x="529" y="239"/>
                    </a:moveTo>
                    <a:lnTo>
                      <a:pt x="450" y="437"/>
                    </a:lnTo>
                    <a:lnTo>
                      <a:pt x="396" y="558"/>
                    </a:lnTo>
                    <a:lnTo>
                      <a:pt x="301" y="751"/>
                    </a:lnTo>
                    <a:lnTo>
                      <a:pt x="256" y="778"/>
                    </a:lnTo>
                    <a:lnTo>
                      <a:pt x="269" y="950"/>
                    </a:lnTo>
                    <a:lnTo>
                      <a:pt x="316" y="1166"/>
                    </a:lnTo>
                    <a:lnTo>
                      <a:pt x="362" y="1335"/>
                    </a:lnTo>
                    <a:lnTo>
                      <a:pt x="298" y="1135"/>
                    </a:lnTo>
                    <a:lnTo>
                      <a:pt x="256" y="942"/>
                    </a:lnTo>
                    <a:lnTo>
                      <a:pt x="187" y="895"/>
                    </a:lnTo>
                    <a:lnTo>
                      <a:pt x="196" y="1016"/>
                    </a:lnTo>
                    <a:lnTo>
                      <a:pt x="269" y="1215"/>
                    </a:lnTo>
                    <a:lnTo>
                      <a:pt x="184" y="1028"/>
                    </a:lnTo>
                    <a:lnTo>
                      <a:pt x="149" y="882"/>
                    </a:lnTo>
                    <a:lnTo>
                      <a:pt x="68" y="882"/>
                    </a:lnTo>
                    <a:lnTo>
                      <a:pt x="0" y="936"/>
                    </a:lnTo>
                    <a:lnTo>
                      <a:pt x="68" y="870"/>
                    </a:lnTo>
                    <a:lnTo>
                      <a:pt x="122" y="849"/>
                    </a:lnTo>
                    <a:lnTo>
                      <a:pt x="168" y="683"/>
                    </a:lnTo>
                    <a:lnTo>
                      <a:pt x="168" y="598"/>
                    </a:lnTo>
                    <a:lnTo>
                      <a:pt x="135" y="551"/>
                    </a:lnTo>
                    <a:lnTo>
                      <a:pt x="135" y="492"/>
                    </a:lnTo>
                    <a:lnTo>
                      <a:pt x="214" y="181"/>
                    </a:lnTo>
                    <a:lnTo>
                      <a:pt x="298" y="0"/>
                    </a:lnTo>
                    <a:lnTo>
                      <a:pt x="236" y="261"/>
                    </a:lnTo>
                    <a:lnTo>
                      <a:pt x="168" y="524"/>
                    </a:lnTo>
                    <a:lnTo>
                      <a:pt x="236" y="610"/>
                    </a:lnTo>
                    <a:lnTo>
                      <a:pt x="281" y="698"/>
                    </a:lnTo>
                    <a:lnTo>
                      <a:pt x="465" y="354"/>
                    </a:lnTo>
                    <a:lnTo>
                      <a:pt x="529" y="2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9" name="Freeform 141"/>
              <p:cNvSpPr>
                <a:spLocks/>
              </p:cNvSpPr>
              <p:nvPr/>
            </p:nvSpPr>
            <p:spPr bwMode="auto">
              <a:xfrm>
                <a:off x="3043" y="3334"/>
                <a:ext cx="16" cy="82"/>
              </a:xfrm>
              <a:custGeom>
                <a:avLst/>
                <a:gdLst>
                  <a:gd name="T0" fmla="*/ 0 w 63"/>
                  <a:gd name="T1" fmla="*/ 0 h 328"/>
                  <a:gd name="T2" fmla="*/ 0 w 63"/>
                  <a:gd name="T3" fmla="*/ 0 h 328"/>
                  <a:gd name="T4" fmla="*/ 0 w 63"/>
                  <a:gd name="T5" fmla="*/ 0 h 328"/>
                  <a:gd name="T6" fmla="*/ 0 w 63"/>
                  <a:gd name="T7" fmla="*/ 0 h 328"/>
                  <a:gd name="T8" fmla="*/ 0 w 63"/>
                  <a:gd name="T9" fmla="*/ 0 h 328"/>
                  <a:gd name="T10" fmla="*/ 0 w 63"/>
                  <a:gd name="T11" fmla="*/ 0 h 328"/>
                  <a:gd name="T12" fmla="*/ 0 w 63"/>
                  <a:gd name="T13" fmla="*/ 0 h 32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328"/>
                  <a:gd name="T23" fmla="*/ 63 w 63"/>
                  <a:gd name="T24" fmla="*/ 328 h 32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328">
                    <a:moveTo>
                      <a:pt x="0" y="0"/>
                    </a:moveTo>
                    <a:lnTo>
                      <a:pt x="38" y="80"/>
                    </a:lnTo>
                    <a:lnTo>
                      <a:pt x="38" y="226"/>
                    </a:lnTo>
                    <a:lnTo>
                      <a:pt x="63" y="293"/>
                    </a:lnTo>
                    <a:lnTo>
                      <a:pt x="31" y="328"/>
                    </a:lnTo>
                    <a:lnTo>
                      <a:pt x="18" y="15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0" name="Freeform 142"/>
              <p:cNvSpPr>
                <a:spLocks/>
              </p:cNvSpPr>
              <p:nvPr/>
            </p:nvSpPr>
            <p:spPr bwMode="auto">
              <a:xfrm>
                <a:off x="2946" y="3406"/>
                <a:ext cx="82" cy="129"/>
              </a:xfrm>
              <a:custGeom>
                <a:avLst/>
                <a:gdLst>
                  <a:gd name="T0" fmla="*/ 0 w 328"/>
                  <a:gd name="T1" fmla="*/ 0 h 519"/>
                  <a:gd name="T2" fmla="*/ 0 w 328"/>
                  <a:gd name="T3" fmla="*/ 0 h 519"/>
                  <a:gd name="T4" fmla="*/ 0 w 328"/>
                  <a:gd name="T5" fmla="*/ 0 h 519"/>
                  <a:gd name="T6" fmla="*/ 0 w 328"/>
                  <a:gd name="T7" fmla="*/ 0 h 519"/>
                  <a:gd name="T8" fmla="*/ 0 w 328"/>
                  <a:gd name="T9" fmla="*/ 0 h 519"/>
                  <a:gd name="T10" fmla="*/ 0 w 328"/>
                  <a:gd name="T11" fmla="*/ 0 h 519"/>
                  <a:gd name="T12" fmla="*/ 0 w 328"/>
                  <a:gd name="T13" fmla="*/ 0 h 519"/>
                  <a:gd name="T14" fmla="*/ 0 w 328"/>
                  <a:gd name="T15" fmla="*/ 0 h 5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28"/>
                  <a:gd name="T25" fmla="*/ 0 h 519"/>
                  <a:gd name="T26" fmla="*/ 328 w 328"/>
                  <a:gd name="T27" fmla="*/ 519 h 51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28" h="519">
                    <a:moveTo>
                      <a:pt x="0" y="0"/>
                    </a:moveTo>
                    <a:lnTo>
                      <a:pt x="135" y="406"/>
                    </a:lnTo>
                    <a:lnTo>
                      <a:pt x="236" y="414"/>
                    </a:lnTo>
                    <a:lnTo>
                      <a:pt x="328" y="480"/>
                    </a:lnTo>
                    <a:lnTo>
                      <a:pt x="281" y="519"/>
                    </a:lnTo>
                    <a:lnTo>
                      <a:pt x="135" y="466"/>
                    </a:lnTo>
                    <a:lnTo>
                      <a:pt x="63" y="2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1" name="Freeform 143"/>
              <p:cNvSpPr>
                <a:spLocks/>
              </p:cNvSpPr>
              <p:nvPr/>
            </p:nvSpPr>
            <p:spPr bwMode="auto">
              <a:xfrm>
                <a:off x="2960" y="3383"/>
                <a:ext cx="25" cy="63"/>
              </a:xfrm>
              <a:custGeom>
                <a:avLst/>
                <a:gdLst>
                  <a:gd name="T0" fmla="*/ 0 w 101"/>
                  <a:gd name="T1" fmla="*/ 0 h 251"/>
                  <a:gd name="T2" fmla="*/ 0 w 101"/>
                  <a:gd name="T3" fmla="*/ 0 h 251"/>
                  <a:gd name="T4" fmla="*/ 0 w 101"/>
                  <a:gd name="T5" fmla="*/ 0 h 251"/>
                  <a:gd name="T6" fmla="*/ 0 w 101"/>
                  <a:gd name="T7" fmla="*/ 0 h 251"/>
                  <a:gd name="T8" fmla="*/ 0 w 101"/>
                  <a:gd name="T9" fmla="*/ 0 h 25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1"/>
                  <a:gd name="T16" fmla="*/ 0 h 251"/>
                  <a:gd name="T17" fmla="*/ 101 w 101"/>
                  <a:gd name="T18" fmla="*/ 251 h 25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1" h="251">
                    <a:moveTo>
                      <a:pt x="101" y="12"/>
                    </a:moveTo>
                    <a:lnTo>
                      <a:pt x="33" y="251"/>
                    </a:lnTo>
                    <a:lnTo>
                      <a:pt x="0" y="173"/>
                    </a:lnTo>
                    <a:lnTo>
                      <a:pt x="86" y="0"/>
                    </a:lnTo>
                    <a:lnTo>
                      <a:pt x="101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2" name="Freeform 144"/>
              <p:cNvSpPr>
                <a:spLocks/>
              </p:cNvSpPr>
              <p:nvPr/>
            </p:nvSpPr>
            <p:spPr bwMode="auto">
              <a:xfrm>
                <a:off x="2996" y="3217"/>
                <a:ext cx="20" cy="61"/>
              </a:xfrm>
              <a:custGeom>
                <a:avLst/>
                <a:gdLst>
                  <a:gd name="T0" fmla="*/ 0 w 79"/>
                  <a:gd name="T1" fmla="*/ 0 h 242"/>
                  <a:gd name="T2" fmla="*/ 0 w 79"/>
                  <a:gd name="T3" fmla="*/ 0 h 242"/>
                  <a:gd name="T4" fmla="*/ 0 w 79"/>
                  <a:gd name="T5" fmla="*/ 0 h 242"/>
                  <a:gd name="T6" fmla="*/ 0 w 79"/>
                  <a:gd name="T7" fmla="*/ 0 h 242"/>
                  <a:gd name="T8" fmla="*/ 0 w 79"/>
                  <a:gd name="T9" fmla="*/ 0 h 2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42"/>
                  <a:gd name="T17" fmla="*/ 79 w 79"/>
                  <a:gd name="T18" fmla="*/ 242 h 2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42">
                    <a:moveTo>
                      <a:pt x="54" y="0"/>
                    </a:moveTo>
                    <a:lnTo>
                      <a:pt x="54" y="129"/>
                    </a:lnTo>
                    <a:lnTo>
                      <a:pt x="79" y="242"/>
                    </a:lnTo>
                    <a:lnTo>
                      <a:pt x="0" y="158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3" name="Freeform 145"/>
              <p:cNvSpPr>
                <a:spLocks/>
              </p:cNvSpPr>
              <p:nvPr/>
            </p:nvSpPr>
            <p:spPr bwMode="auto">
              <a:xfrm>
                <a:off x="3023" y="3079"/>
                <a:ext cx="102" cy="136"/>
              </a:xfrm>
              <a:custGeom>
                <a:avLst/>
                <a:gdLst>
                  <a:gd name="T0" fmla="*/ 0 w 407"/>
                  <a:gd name="T1" fmla="*/ 0 h 543"/>
                  <a:gd name="T2" fmla="*/ 0 w 407"/>
                  <a:gd name="T3" fmla="*/ 0 h 543"/>
                  <a:gd name="T4" fmla="*/ 0 w 407"/>
                  <a:gd name="T5" fmla="*/ 0 h 543"/>
                  <a:gd name="T6" fmla="*/ 0 w 407"/>
                  <a:gd name="T7" fmla="*/ 0 h 543"/>
                  <a:gd name="T8" fmla="*/ 0 w 407"/>
                  <a:gd name="T9" fmla="*/ 0 h 543"/>
                  <a:gd name="T10" fmla="*/ 0 w 407"/>
                  <a:gd name="T11" fmla="*/ 0 h 543"/>
                  <a:gd name="T12" fmla="*/ 0 w 407"/>
                  <a:gd name="T13" fmla="*/ 0 h 543"/>
                  <a:gd name="T14" fmla="*/ 0 w 407"/>
                  <a:gd name="T15" fmla="*/ 0 h 543"/>
                  <a:gd name="T16" fmla="*/ 0 w 407"/>
                  <a:gd name="T17" fmla="*/ 0 h 543"/>
                  <a:gd name="T18" fmla="*/ 0 w 407"/>
                  <a:gd name="T19" fmla="*/ 0 h 543"/>
                  <a:gd name="T20" fmla="*/ 0 w 407"/>
                  <a:gd name="T21" fmla="*/ 0 h 543"/>
                  <a:gd name="T22" fmla="*/ 0 w 407"/>
                  <a:gd name="T23" fmla="*/ 0 h 543"/>
                  <a:gd name="T24" fmla="*/ 0 w 407"/>
                  <a:gd name="T25" fmla="*/ 0 h 543"/>
                  <a:gd name="T26" fmla="*/ 0 w 407"/>
                  <a:gd name="T27" fmla="*/ 0 h 54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07"/>
                  <a:gd name="T43" fmla="*/ 0 h 543"/>
                  <a:gd name="T44" fmla="*/ 407 w 407"/>
                  <a:gd name="T45" fmla="*/ 543 h 54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07" h="543">
                    <a:moveTo>
                      <a:pt x="0" y="299"/>
                    </a:moveTo>
                    <a:lnTo>
                      <a:pt x="45" y="299"/>
                    </a:lnTo>
                    <a:lnTo>
                      <a:pt x="132" y="397"/>
                    </a:lnTo>
                    <a:lnTo>
                      <a:pt x="194" y="543"/>
                    </a:lnTo>
                    <a:lnTo>
                      <a:pt x="144" y="383"/>
                    </a:lnTo>
                    <a:lnTo>
                      <a:pt x="71" y="251"/>
                    </a:lnTo>
                    <a:lnTo>
                      <a:pt x="39" y="233"/>
                    </a:lnTo>
                    <a:lnTo>
                      <a:pt x="173" y="125"/>
                    </a:lnTo>
                    <a:lnTo>
                      <a:pt x="326" y="107"/>
                    </a:lnTo>
                    <a:lnTo>
                      <a:pt x="407" y="0"/>
                    </a:lnTo>
                    <a:lnTo>
                      <a:pt x="233" y="27"/>
                    </a:lnTo>
                    <a:lnTo>
                      <a:pt x="144" y="117"/>
                    </a:lnTo>
                    <a:lnTo>
                      <a:pt x="15" y="233"/>
                    </a:lnTo>
                    <a:lnTo>
                      <a:pt x="0" y="29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4" name="Freeform 146"/>
              <p:cNvSpPr>
                <a:spLocks/>
              </p:cNvSpPr>
              <p:nvPr/>
            </p:nvSpPr>
            <p:spPr bwMode="auto">
              <a:xfrm>
                <a:off x="3168" y="3025"/>
                <a:ext cx="23" cy="31"/>
              </a:xfrm>
              <a:custGeom>
                <a:avLst/>
                <a:gdLst>
                  <a:gd name="T0" fmla="*/ 0 w 91"/>
                  <a:gd name="T1" fmla="*/ 0 h 121"/>
                  <a:gd name="T2" fmla="*/ 0 w 91"/>
                  <a:gd name="T3" fmla="*/ 0 h 121"/>
                  <a:gd name="T4" fmla="*/ 0 w 91"/>
                  <a:gd name="T5" fmla="*/ 0 h 121"/>
                  <a:gd name="T6" fmla="*/ 0 w 91"/>
                  <a:gd name="T7" fmla="*/ 0 h 121"/>
                  <a:gd name="T8" fmla="*/ 0 w 91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121"/>
                  <a:gd name="T17" fmla="*/ 91 w 91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121">
                    <a:moveTo>
                      <a:pt x="49" y="0"/>
                    </a:moveTo>
                    <a:lnTo>
                      <a:pt x="0" y="121"/>
                    </a:lnTo>
                    <a:lnTo>
                      <a:pt x="20" y="121"/>
                    </a:lnTo>
                    <a:lnTo>
                      <a:pt x="91" y="29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5" name="Freeform 147"/>
              <p:cNvSpPr>
                <a:spLocks/>
              </p:cNvSpPr>
              <p:nvPr/>
            </p:nvSpPr>
            <p:spPr bwMode="auto">
              <a:xfrm>
                <a:off x="3196" y="3108"/>
                <a:ext cx="188" cy="117"/>
              </a:xfrm>
              <a:custGeom>
                <a:avLst/>
                <a:gdLst>
                  <a:gd name="T0" fmla="*/ 0 w 753"/>
                  <a:gd name="T1" fmla="*/ 0 h 466"/>
                  <a:gd name="T2" fmla="*/ 0 w 753"/>
                  <a:gd name="T3" fmla="*/ 0 h 466"/>
                  <a:gd name="T4" fmla="*/ 0 w 753"/>
                  <a:gd name="T5" fmla="*/ 0 h 466"/>
                  <a:gd name="T6" fmla="*/ 0 w 753"/>
                  <a:gd name="T7" fmla="*/ 0 h 466"/>
                  <a:gd name="T8" fmla="*/ 0 w 753"/>
                  <a:gd name="T9" fmla="*/ 0 h 466"/>
                  <a:gd name="T10" fmla="*/ 0 w 753"/>
                  <a:gd name="T11" fmla="*/ 0 h 466"/>
                  <a:gd name="T12" fmla="*/ 0 w 753"/>
                  <a:gd name="T13" fmla="*/ 0 h 466"/>
                  <a:gd name="T14" fmla="*/ 0 w 753"/>
                  <a:gd name="T15" fmla="*/ 0 h 466"/>
                  <a:gd name="T16" fmla="*/ 0 w 753"/>
                  <a:gd name="T17" fmla="*/ 0 h 466"/>
                  <a:gd name="T18" fmla="*/ 0 w 753"/>
                  <a:gd name="T19" fmla="*/ 0 h 466"/>
                  <a:gd name="T20" fmla="*/ 0 w 753"/>
                  <a:gd name="T21" fmla="*/ 0 h 466"/>
                  <a:gd name="T22" fmla="*/ 0 w 753"/>
                  <a:gd name="T23" fmla="*/ 0 h 466"/>
                  <a:gd name="T24" fmla="*/ 0 w 753"/>
                  <a:gd name="T25" fmla="*/ 0 h 466"/>
                  <a:gd name="T26" fmla="*/ 0 w 753"/>
                  <a:gd name="T27" fmla="*/ 0 h 466"/>
                  <a:gd name="T28" fmla="*/ 0 w 753"/>
                  <a:gd name="T29" fmla="*/ 0 h 466"/>
                  <a:gd name="T30" fmla="*/ 0 w 753"/>
                  <a:gd name="T31" fmla="*/ 0 h 466"/>
                  <a:gd name="T32" fmla="*/ 0 w 753"/>
                  <a:gd name="T33" fmla="*/ 0 h 466"/>
                  <a:gd name="T34" fmla="*/ 0 w 753"/>
                  <a:gd name="T35" fmla="*/ 0 h 466"/>
                  <a:gd name="T36" fmla="*/ 0 w 753"/>
                  <a:gd name="T37" fmla="*/ 0 h 466"/>
                  <a:gd name="T38" fmla="*/ 0 w 753"/>
                  <a:gd name="T39" fmla="*/ 0 h 466"/>
                  <a:gd name="T40" fmla="*/ 0 w 753"/>
                  <a:gd name="T41" fmla="*/ 0 h 466"/>
                  <a:gd name="T42" fmla="*/ 0 w 753"/>
                  <a:gd name="T43" fmla="*/ 0 h 466"/>
                  <a:gd name="T44" fmla="*/ 0 w 753"/>
                  <a:gd name="T45" fmla="*/ 0 h 466"/>
                  <a:gd name="T46" fmla="*/ 0 w 753"/>
                  <a:gd name="T47" fmla="*/ 0 h 466"/>
                  <a:gd name="T48" fmla="*/ 0 w 753"/>
                  <a:gd name="T49" fmla="*/ 0 h 466"/>
                  <a:gd name="T50" fmla="*/ 0 w 753"/>
                  <a:gd name="T51" fmla="*/ 0 h 466"/>
                  <a:gd name="T52" fmla="*/ 0 w 753"/>
                  <a:gd name="T53" fmla="*/ 0 h 466"/>
                  <a:gd name="T54" fmla="*/ 0 w 753"/>
                  <a:gd name="T55" fmla="*/ 0 h 466"/>
                  <a:gd name="T56" fmla="*/ 0 w 753"/>
                  <a:gd name="T57" fmla="*/ 0 h 466"/>
                  <a:gd name="T58" fmla="*/ 0 w 753"/>
                  <a:gd name="T59" fmla="*/ 0 h 466"/>
                  <a:gd name="T60" fmla="*/ 0 w 753"/>
                  <a:gd name="T61" fmla="*/ 0 h 466"/>
                  <a:gd name="T62" fmla="*/ 0 w 753"/>
                  <a:gd name="T63" fmla="*/ 0 h 466"/>
                  <a:gd name="T64" fmla="*/ 0 w 753"/>
                  <a:gd name="T65" fmla="*/ 0 h 466"/>
                  <a:gd name="T66" fmla="*/ 0 w 753"/>
                  <a:gd name="T67" fmla="*/ 0 h 466"/>
                  <a:gd name="T68" fmla="*/ 0 w 753"/>
                  <a:gd name="T69" fmla="*/ 0 h 46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53"/>
                  <a:gd name="T106" fmla="*/ 0 h 466"/>
                  <a:gd name="T107" fmla="*/ 753 w 753"/>
                  <a:gd name="T108" fmla="*/ 466 h 46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53" h="466">
                    <a:moveTo>
                      <a:pt x="42" y="148"/>
                    </a:moveTo>
                    <a:lnTo>
                      <a:pt x="82" y="202"/>
                    </a:lnTo>
                    <a:lnTo>
                      <a:pt x="139" y="255"/>
                    </a:lnTo>
                    <a:lnTo>
                      <a:pt x="153" y="270"/>
                    </a:lnTo>
                    <a:lnTo>
                      <a:pt x="196" y="255"/>
                    </a:lnTo>
                    <a:lnTo>
                      <a:pt x="194" y="295"/>
                    </a:lnTo>
                    <a:lnTo>
                      <a:pt x="230" y="324"/>
                    </a:lnTo>
                    <a:lnTo>
                      <a:pt x="315" y="358"/>
                    </a:lnTo>
                    <a:lnTo>
                      <a:pt x="366" y="382"/>
                    </a:lnTo>
                    <a:lnTo>
                      <a:pt x="411" y="414"/>
                    </a:lnTo>
                    <a:lnTo>
                      <a:pt x="443" y="446"/>
                    </a:lnTo>
                    <a:lnTo>
                      <a:pt x="688" y="15"/>
                    </a:lnTo>
                    <a:lnTo>
                      <a:pt x="717" y="0"/>
                    </a:lnTo>
                    <a:lnTo>
                      <a:pt x="745" y="0"/>
                    </a:lnTo>
                    <a:lnTo>
                      <a:pt x="753" y="15"/>
                    </a:lnTo>
                    <a:lnTo>
                      <a:pt x="739" y="21"/>
                    </a:lnTo>
                    <a:lnTo>
                      <a:pt x="715" y="21"/>
                    </a:lnTo>
                    <a:lnTo>
                      <a:pt x="687" y="36"/>
                    </a:lnTo>
                    <a:lnTo>
                      <a:pt x="661" y="69"/>
                    </a:lnTo>
                    <a:lnTo>
                      <a:pt x="443" y="466"/>
                    </a:lnTo>
                    <a:lnTo>
                      <a:pt x="350" y="431"/>
                    </a:lnTo>
                    <a:lnTo>
                      <a:pt x="411" y="441"/>
                    </a:lnTo>
                    <a:lnTo>
                      <a:pt x="371" y="406"/>
                    </a:lnTo>
                    <a:lnTo>
                      <a:pt x="308" y="370"/>
                    </a:lnTo>
                    <a:lnTo>
                      <a:pt x="248" y="349"/>
                    </a:lnTo>
                    <a:lnTo>
                      <a:pt x="226" y="346"/>
                    </a:lnTo>
                    <a:lnTo>
                      <a:pt x="277" y="396"/>
                    </a:lnTo>
                    <a:lnTo>
                      <a:pt x="230" y="363"/>
                    </a:lnTo>
                    <a:lnTo>
                      <a:pt x="196" y="335"/>
                    </a:lnTo>
                    <a:lnTo>
                      <a:pt x="156" y="292"/>
                    </a:lnTo>
                    <a:lnTo>
                      <a:pt x="103" y="240"/>
                    </a:lnTo>
                    <a:lnTo>
                      <a:pt x="57" y="205"/>
                    </a:lnTo>
                    <a:lnTo>
                      <a:pt x="18" y="171"/>
                    </a:lnTo>
                    <a:lnTo>
                      <a:pt x="0" y="141"/>
                    </a:lnTo>
                    <a:lnTo>
                      <a:pt x="42" y="1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6" name="Freeform 148"/>
              <p:cNvSpPr>
                <a:spLocks/>
              </p:cNvSpPr>
              <p:nvPr/>
            </p:nvSpPr>
            <p:spPr bwMode="auto">
              <a:xfrm>
                <a:off x="3197" y="2997"/>
                <a:ext cx="54" cy="68"/>
              </a:xfrm>
              <a:custGeom>
                <a:avLst/>
                <a:gdLst>
                  <a:gd name="T0" fmla="*/ 0 w 215"/>
                  <a:gd name="T1" fmla="*/ 0 h 270"/>
                  <a:gd name="T2" fmla="*/ 0 w 215"/>
                  <a:gd name="T3" fmla="*/ 0 h 270"/>
                  <a:gd name="T4" fmla="*/ 0 w 215"/>
                  <a:gd name="T5" fmla="*/ 0 h 270"/>
                  <a:gd name="T6" fmla="*/ 0 w 215"/>
                  <a:gd name="T7" fmla="*/ 0 h 270"/>
                  <a:gd name="T8" fmla="*/ 0 w 215"/>
                  <a:gd name="T9" fmla="*/ 0 h 270"/>
                  <a:gd name="T10" fmla="*/ 0 w 215"/>
                  <a:gd name="T11" fmla="*/ 0 h 270"/>
                  <a:gd name="T12" fmla="*/ 0 w 215"/>
                  <a:gd name="T13" fmla="*/ 0 h 270"/>
                  <a:gd name="T14" fmla="*/ 0 w 215"/>
                  <a:gd name="T15" fmla="*/ 0 h 270"/>
                  <a:gd name="T16" fmla="*/ 0 w 215"/>
                  <a:gd name="T17" fmla="*/ 0 h 27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5"/>
                  <a:gd name="T28" fmla="*/ 0 h 270"/>
                  <a:gd name="T29" fmla="*/ 215 w 215"/>
                  <a:gd name="T30" fmla="*/ 270 h 27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5" h="270">
                    <a:moveTo>
                      <a:pt x="0" y="257"/>
                    </a:moveTo>
                    <a:lnTo>
                      <a:pt x="153" y="32"/>
                    </a:lnTo>
                    <a:lnTo>
                      <a:pt x="175" y="12"/>
                    </a:lnTo>
                    <a:lnTo>
                      <a:pt x="196" y="0"/>
                    </a:lnTo>
                    <a:lnTo>
                      <a:pt x="215" y="4"/>
                    </a:lnTo>
                    <a:lnTo>
                      <a:pt x="185" y="17"/>
                    </a:lnTo>
                    <a:lnTo>
                      <a:pt x="158" y="41"/>
                    </a:lnTo>
                    <a:lnTo>
                      <a:pt x="4" y="270"/>
                    </a:lnTo>
                    <a:lnTo>
                      <a:pt x="0" y="25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7" name="Freeform 149"/>
              <p:cNvSpPr>
                <a:spLocks/>
              </p:cNvSpPr>
              <p:nvPr/>
            </p:nvSpPr>
            <p:spPr bwMode="auto">
              <a:xfrm>
                <a:off x="3204" y="3066"/>
                <a:ext cx="133" cy="46"/>
              </a:xfrm>
              <a:custGeom>
                <a:avLst/>
                <a:gdLst>
                  <a:gd name="T0" fmla="*/ 0 w 532"/>
                  <a:gd name="T1" fmla="*/ 0 h 185"/>
                  <a:gd name="T2" fmla="*/ 0 w 532"/>
                  <a:gd name="T3" fmla="*/ 0 h 185"/>
                  <a:gd name="T4" fmla="*/ 0 w 532"/>
                  <a:gd name="T5" fmla="*/ 0 h 185"/>
                  <a:gd name="T6" fmla="*/ 0 w 532"/>
                  <a:gd name="T7" fmla="*/ 0 h 185"/>
                  <a:gd name="T8" fmla="*/ 0 w 532"/>
                  <a:gd name="T9" fmla="*/ 0 h 185"/>
                  <a:gd name="T10" fmla="*/ 0 w 532"/>
                  <a:gd name="T11" fmla="*/ 0 h 185"/>
                  <a:gd name="T12" fmla="*/ 0 w 532"/>
                  <a:gd name="T13" fmla="*/ 0 h 185"/>
                  <a:gd name="T14" fmla="*/ 0 w 532"/>
                  <a:gd name="T15" fmla="*/ 0 h 185"/>
                  <a:gd name="T16" fmla="*/ 0 w 532"/>
                  <a:gd name="T17" fmla="*/ 0 h 185"/>
                  <a:gd name="T18" fmla="*/ 0 w 532"/>
                  <a:gd name="T19" fmla="*/ 0 h 185"/>
                  <a:gd name="T20" fmla="*/ 0 w 532"/>
                  <a:gd name="T21" fmla="*/ 0 h 185"/>
                  <a:gd name="T22" fmla="*/ 0 w 532"/>
                  <a:gd name="T23" fmla="*/ 0 h 185"/>
                  <a:gd name="T24" fmla="*/ 0 w 532"/>
                  <a:gd name="T25" fmla="*/ 0 h 185"/>
                  <a:gd name="T26" fmla="*/ 0 w 532"/>
                  <a:gd name="T27" fmla="*/ 0 h 185"/>
                  <a:gd name="T28" fmla="*/ 0 w 532"/>
                  <a:gd name="T29" fmla="*/ 0 h 185"/>
                  <a:gd name="T30" fmla="*/ 0 w 532"/>
                  <a:gd name="T31" fmla="*/ 0 h 185"/>
                  <a:gd name="T32" fmla="*/ 0 w 532"/>
                  <a:gd name="T33" fmla="*/ 0 h 185"/>
                  <a:gd name="T34" fmla="*/ 0 w 532"/>
                  <a:gd name="T35" fmla="*/ 0 h 185"/>
                  <a:gd name="T36" fmla="*/ 0 w 532"/>
                  <a:gd name="T37" fmla="*/ 0 h 185"/>
                  <a:gd name="T38" fmla="*/ 0 w 532"/>
                  <a:gd name="T39" fmla="*/ 0 h 185"/>
                  <a:gd name="T40" fmla="*/ 0 w 532"/>
                  <a:gd name="T41" fmla="*/ 0 h 185"/>
                  <a:gd name="T42" fmla="*/ 0 w 532"/>
                  <a:gd name="T43" fmla="*/ 0 h 185"/>
                  <a:gd name="T44" fmla="*/ 0 w 532"/>
                  <a:gd name="T45" fmla="*/ 0 h 185"/>
                  <a:gd name="T46" fmla="*/ 0 w 532"/>
                  <a:gd name="T47" fmla="*/ 0 h 185"/>
                  <a:gd name="T48" fmla="*/ 0 w 532"/>
                  <a:gd name="T49" fmla="*/ 0 h 185"/>
                  <a:gd name="T50" fmla="*/ 0 w 532"/>
                  <a:gd name="T51" fmla="*/ 0 h 185"/>
                  <a:gd name="T52" fmla="*/ 0 w 532"/>
                  <a:gd name="T53" fmla="*/ 0 h 185"/>
                  <a:gd name="T54" fmla="*/ 0 w 532"/>
                  <a:gd name="T55" fmla="*/ 0 h 185"/>
                  <a:gd name="T56" fmla="*/ 0 w 532"/>
                  <a:gd name="T57" fmla="*/ 0 h 185"/>
                  <a:gd name="T58" fmla="*/ 0 w 532"/>
                  <a:gd name="T59" fmla="*/ 0 h 185"/>
                  <a:gd name="T60" fmla="*/ 0 w 532"/>
                  <a:gd name="T61" fmla="*/ 0 h 185"/>
                  <a:gd name="T62" fmla="*/ 0 w 532"/>
                  <a:gd name="T63" fmla="*/ 0 h 185"/>
                  <a:gd name="T64" fmla="*/ 0 w 532"/>
                  <a:gd name="T65" fmla="*/ 0 h 185"/>
                  <a:gd name="T66" fmla="*/ 0 w 532"/>
                  <a:gd name="T67" fmla="*/ 0 h 185"/>
                  <a:gd name="T68" fmla="*/ 0 w 532"/>
                  <a:gd name="T69" fmla="*/ 0 h 185"/>
                  <a:gd name="T70" fmla="*/ 0 w 532"/>
                  <a:gd name="T71" fmla="*/ 0 h 185"/>
                  <a:gd name="T72" fmla="*/ 0 w 532"/>
                  <a:gd name="T73" fmla="*/ 0 h 18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32"/>
                  <a:gd name="T112" fmla="*/ 0 h 185"/>
                  <a:gd name="T113" fmla="*/ 532 w 532"/>
                  <a:gd name="T114" fmla="*/ 185 h 18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32" h="185">
                    <a:moveTo>
                      <a:pt x="0" y="185"/>
                    </a:moveTo>
                    <a:lnTo>
                      <a:pt x="30" y="165"/>
                    </a:lnTo>
                    <a:lnTo>
                      <a:pt x="62" y="138"/>
                    </a:lnTo>
                    <a:lnTo>
                      <a:pt x="101" y="84"/>
                    </a:lnTo>
                    <a:lnTo>
                      <a:pt x="119" y="53"/>
                    </a:lnTo>
                    <a:lnTo>
                      <a:pt x="138" y="37"/>
                    </a:lnTo>
                    <a:lnTo>
                      <a:pt x="159" y="24"/>
                    </a:lnTo>
                    <a:lnTo>
                      <a:pt x="189" y="15"/>
                    </a:lnTo>
                    <a:lnTo>
                      <a:pt x="282" y="0"/>
                    </a:lnTo>
                    <a:lnTo>
                      <a:pt x="336" y="2"/>
                    </a:lnTo>
                    <a:lnTo>
                      <a:pt x="403" y="30"/>
                    </a:lnTo>
                    <a:lnTo>
                      <a:pt x="454" y="68"/>
                    </a:lnTo>
                    <a:lnTo>
                      <a:pt x="532" y="104"/>
                    </a:lnTo>
                    <a:lnTo>
                      <a:pt x="472" y="96"/>
                    </a:lnTo>
                    <a:lnTo>
                      <a:pt x="431" y="81"/>
                    </a:lnTo>
                    <a:lnTo>
                      <a:pt x="403" y="66"/>
                    </a:lnTo>
                    <a:lnTo>
                      <a:pt x="370" y="57"/>
                    </a:lnTo>
                    <a:lnTo>
                      <a:pt x="351" y="60"/>
                    </a:lnTo>
                    <a:lnTo>
                      <a:pt x="332" y="114"/>
                    </a:lnTo>
                    <a:lnTo>
                      <a:pt x="294" y="161"/>
                    </a:lnTo>
                    <a:lnTo>
                      <a:pt x="323" y="116"/>
                    </a:lnTo>
                    <a:lnTo>
                      <a:pt x="342" y="53"/>
                    </a:lnTo>
                    <a:lnTo>
                      <a:pt x="342" y="37"/>
                    </a:lnTo>
                    <a:lnTo>
                      <a:pt x="329" y="22"/>
                    </a:lnTo>
                    <a:lnTo>
                      <a:pt x="294" y="12"/>
                    </a:lnTo>
                    <a:lnTo>
                      <a:pt x="252" y="15"/>
                    </a:lnTo>
                    <a:lnTo>
                      <a:pt x="240" y="35"/>
                    </a:lnTo>
                    <a:lnTo>
                      <a:pt x="262" y="170"/>
                    </a:lnTo>
                    <a:lnTo>
                      <a:pt x="248" y="170"/>
                    </a:lnTo>
                    <a:lnTo>
                      <a:pt x="196" y="152"/>
                    </a:lnTo>
                    <a:lnTo>
                      <a:pt x="149" y="133"/>
                    </a:lnTo>
                    <a:lnTo>
                      <a:pt x="126" y="114"/>
                    </a:lnTo>
                    <a:lnTo>
                      <a:pt x="111" y="104"/>
                    </a:lnTo>
                    <a:lnTo>
                      <a:pt x="82" y="133"/>
                    </a:lnTo>
                    <a:lnTo>
                      <a:pt x="52" y="160"/>
                    </a:lnTo>
                    <a:lnTo>
                      <a:pt x="19" y="176"/>
                    </a:lnTo>
                    <a:lnTo>
                      <a:pt x="0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8" name="Freeform 150"/>
              <p:cNvSpPr>
                <a:spLocks/>
              </p:cNvSpPr>
              <p:nvPr/>
            </p:nvSpPr>
            <p:spPr bwMode="auto">
              <a:xfrm>
                <a:off x="3331" y="2997"/>
                <a:ext cx="73" cy="83"/>
              </a:xfrm>
              <a:custGeom>
                <a:avLst/>
                <a:gdLst>
                  <a:gd name="T0" fmla="*/ 0 w 293"/>
                  <a:gd name="T1" fmla="*/ 0 h 335"/>
                  <a:gd name="T2" fmla="*/ 0 w 293"/>
                  <a:gd name="T3" fmla="*/ 0 h 335"/>
                  <a:gd name="T4" fmla="*/ 0 w 293"/>
                  <a:gd name="T5" fmla="*/ 0 h 335"/>
                  <a:gd name="T6" fmla="*/ 0 w 293"/>
                  <a:gd name="T7" fmla="*/ 0 h 335"/>
                  <a:gd name="T8" fmla="*/ 0 w 293"/>
                  <a:gd name="T9" fmla="*/ 0 h 335"/>
                  <a:gd name="T10" fmla="*/ 0 w 293"/>
                  <a:gd name="T11" fmla="*/ 0 h 335"/>
                  <a:gd name="T12" fmla="*/ 0 w 293"/>
                  <a:gd name="T13" fmla="*/ 0 h 335"/>
                  <a:gd name="T14" fmla="*/ 0 w 293"/>
                  <a:gd name="T15" fmla="*/ 0 h 335"/>
                  <a:gd name="T16" fmla="*/ 0 w 293"/>
                  <a:gd name="T17" fmla="*/ 0 h 335"/>
                  <a:gd name="T18" fmla="*/ 0 w 293"/>
                  <a:gd name="T19" fmla="*/ 0 h 335"/>
                  <a:gd name="T20" fmla="*/ 0 w 293"/>
                  <a:gd name="T21" fmla="*/ 0 h 335"/>
                  <a:gd name="T22" fmla="*/ 0 w 293"/>
                  <a:gd name="T23" fmla="*/ 0 h 335"/>
                  <a:gd name="T24" fmla="*/ 0 w 293"/>
                  <a:gd name="T25" fmla="*/ 0 h 335"/>
                  <a:gd name="T26" fmla="*/ 0 w 293"/>
                  <a:gd name="T27" fmla="*/ 0 h 335"/>
                  <a:gd name="T28" fmla="*/ 0 w 293"/>
                  <a:gd name="T29" fmla="*/ 0 h 335"/>
                  <a:gd name="T30" fmla="*/ 0 w 293"/>
                  <a:gd name="T31" fmla="*/ 0 h 335"/>
                  <a:gd name="T32" fmla="*/ 0 w 293"/>
                  <a:gd name="T33" fmla="*/ 0 h 335"/>
                  <a:gd name="T34" fmla="*/ 0 w 293"/>
                  <a:gd name="T35" fmla="*/ 0 h 335"/>
                  <a:gd name="T36" fmla="*/ 0 w 293"/>
                  <a:gd name="T37" fmla="*/ 0 h 3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93"/>
                  <a:gd name="T58" fmla="*/ 0 h 335"/>
                  <a:gd name="T59" fmla="*/ 293 w 293"/>
                  <a:gd name="T60" fmla="*/ 335 h 33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93" h="335">
                    <a:moveTo>
                      <a:pt x="0" y="0"/>
                    </a:moveTo>
                    <a:lnTo>
                      <a:pt x="30" y="42"/>
                    </a:lnTo>
                    <a:lnTo>
                      <a:pt x="48" y="85"/>
                    </a:lnTo>
                    <a:lnTo>
                      <a:pt x="64" y="197"/>
                    </a:lnTo>
                    <a:lnTo>
                      <a:pt x="57" y="335"/>
                    </a:lnTo>
                    <a:lnTo>
                      <a:pt x="87" y="210"/>
                    </a:lnTo>
                    <a:lnTo>
                      <a:pt x="111" y="144"/>
                    </a:lnTo>
                    <a:lnTo>
                      <a:pt x="156" y="82"/>
                    </a:lnTo>
                    <a:lnTo>
                      <a:pt x="179" y="85"/>
                    </a:lnTo>
                    <a:lnTo>
                      <a:pt x="161" y="197"/>
                    </a:lnTo>
                    <a:lnTo>
                      <a:pt x="164" y="224"/>
                    </a:lnTo>
                    <a:lnTo>
                      <a:pt x="293" y="57"/>
                    </a:lnTo>
                    <a:lnTo>
                      <a:pt x="236" y="21"/>
                    </a:lnTo>
                    <a:lnTo>
                      <a:pt x="192" y="52"/>
                    </a:lnTo>
                    <a:lnTo>
                      <a:pt x="156" y="45"/>
                    </a:lnTo>
                    <a:lnTo>
                      <a:pt x="85" y="62"/>
                    </a:lnTo>
                    <a:lnTo>
                      <a:pt x="62" y="62"/>
                    </a:lnTo>
                    <a:lnTo>
                      <a:pt x="28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9" name="Freeform 151"/>
              <p:cNvSpPr>
                <a:spLocks/>
              </p:cNvSpPr>
              <p:nvPr/>
            </p:nvSpPr>
            <p:spPr bwMode="auto">
              <a:xfrm>
                <a:off x="3258" y="3103"/>
                <a:ext cx="157" cy="442"/>
              </a:xfrm>
              <a:custGeom>
                <a:avLst/>
                <a:gdLst>
                  <a:gd name="T0" fmla="*/ 0 w 627"/>
                  <a:gd name="T1" fmla="*/ 0 h 1770"/>
                  <a:gd name="T2" fmla="*/ 0 w 627"/>
                  <a:gd name="T3" fmla="*/ 0 h 1770"/>
                  <a:gd name="T4" fmla="*/ 0 w 627"/>
                  <a:gd name="T5" fmla="*/ 0 h 1770"/>
                  <a:gd name="T6" fmla="*/ 0 w 627"/>
                  <a:gd name="T7" fmla="*/ 0 h 1770"/>
                  <a:gd name="T8" fmla="*/ 0 w 627"/>
                  <a:gd name="T9" fmla="*/ 0 h 1770"/>
                  <a:gd name="T10" fmla="*/ 0 w 627"/>
                  <a:gd name="T11" fmla="*/ 0 h 1770"/>
                  <a:gd name="T12" fmla="*/ 0 w 627"/>
                  <a:gd name="T13" fmla="*/ 0 h 1770"/>
                  <a:gd name="T14" fmla="*/ 0 w 627"/>
                  <a:gd name="T15" fmla="*/ 0 h 1770"/>
                  <a:gd name="T16" fmla="*/ 0 w 627"/>
                  <a:gd name="T17" fmla="*/ 0 h 1770"/>
                  <a:gd name="T18" fmla="*/ 0 w 627"/>
                  <a:gd name="T19" fmla="*/ 0 h 1770"/>
                  <a:gd name="T20" fmla="*/ 0 w 627"/>
                  <a:gd name="T21" fmla="*/ 0 h 1770"/>
                  <a:gd name="T22" fmla="*/ 0 w 627"/>
                  <a:gd name="T23" fmla="*/ 0 h 1770"/>
                  <a:gd name="T24" fmla="*/ 0 w 627"/>
                  <a:gd name="T25" fmla="*/ 0 h 1770"/>
                  <a:gd name="T26" fmla="*/ 0 w 627"/>
                  <a:gd name="T27" fmla="*/ 0 h 1770"/>
                  <a:gd name="T28" fmla="*/ 0 w 627"/>
                  <a:gd name="T29" fmla="*/ 0 h 1770"/>
                  <a:gd name="T30" fmla="*/ 0 w 627"/>
                  <a:gd name="T31" fmla="*/ 0 h 1770"/>
                  <a:gd name="T32" fmla="*/ 0 w 627"/>
                  <a:gd name="T33" fmla="*/ 0 h 1770"/>
                  <a:gd name="T34" fmla="*/ 0 w 627"/>
                  <a:gd name="T35" fmla="*/ 0 h 1770"/>
                  <a:gd name="T36" fmla="*/ 0 w 627"/>
                  <a:gd name="T37" fmla="*/ 0 h 1770"/>
                  <a:gd name="T38" fmla="*/ 0 w 627"/>
                  <a:gd name="T39" fmla="*/ 0 h 1770"/>
                  <a:gd name="T40" fmla="*/ 0 w 627"/>
                  <a:gd name="T41" fmla="*/ 0 h 1770"/>
                  <a:gd name="T42" fmla="*/ 0 w 627"/>
                  <a:gd name="T43" fmla="*/ 0 h 1770"/>
                  <a:gd name="T44" fmla="*/ 0 w 627"/>
                  <a:gd name="T45" fmla="*/ 0 h 1770"/>
                  <a:gd name="T46" fmla="*/ 0 w 627"/>
                  <a:gd name="T47" fmla="*/ 0 h 1770"/>
                  <a:gd name="T48" fmla="*/ 0 w 627"/>
                  <a:gd name="T49" fmla="*/ 0 h 1770"/>
                  <a:gd name="T50" fmla="*/ 0 w 627"/>
                  <a:gd name="T51" fmla="*/ 0 h 1770"/>
                  <a:gd name="T52" fmla="*/ 0 w 627"/>
                  <a:gd name="T53" fmla="*/ 0 h 1770"/>
                  <a:gd name="T54" fmla="*/ 0 w 627"/>
                  <a:gd name="T55" fmla="*/ 0 h 1770"/>
                  <a:gd name="T56" fmla="*/ 0 w 627"/>
                  <a:gd name="T57" fmla="*/ 0 h 1770"/>
                  <a:gd name="T58" fmla="*/ 0 w 627"/>
                  <a:gd name="T59" fmla="*/ 0 h 1770"/>
                  <a:gd name="T60" fmla="*/ 0 w 627"/>
                  <a:gd name="T61" fmla="*/ 0 h 1770"/>
                  <a:gd name="T62" fmla="*/ 0 w 627"/>
                  <a:gd name="T63" fmla="*/ 0 h 1770"/>
                  <a:gd name="T64" fmla="*/ 0 w 627"/>
                  <a:gd name="T65" fmla="*/ 0 h 1770"/>
                  <a:gd name="T66" fmla="*/ 0 w 627"/>
                  <a:gd name="T67" fmla="*/ 0 h 177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27"/>
                  <a:gd name="T103" fmla="*/ 0 h 1770"/>
                  <a:gd name="T104" fmla="*/ 627 w 627"/>
                  <a:gd name="T105" fmla="*/ 1770 h 177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27" h="1770">
                    <a:moveTo>
                      <a:pt x="78" y="19"/>
                    </a:moveTo>
                    <a:lnTo>
                      <a:pt x="150" y="108"/>
                    </a:lnTo>
                    <a:lnTo>
                      <a:pt x="210" y="250"/>
                    </a:lnTo>
                    <a:lnTo>
                      <a:pt x="324" y="546"/>
                    </a:lnTo>
                    <a:lnTo>
                      <a:pt x="442" y="966"/>
                    </a:lnTo>
                    <a:lnTo>
                      <a:pt x="545" y="1284"/>
                    </a:lnTo>
                    <a:lnTo>
                      <a:pt x="627" y="1470"/>
                    </a:lnTo>
                    <a:lnTo>
                      <a:pt x="505" y="1770"/>
                    </a:lnTo>
                    <a:lnTo>
                      <a:pt x="401" y="1673"/>
                    </a:lnTo>
                    <a:lnTo>
                      <a:pt x="193" y="1521"/>
                    </a:lnTo>
                    <a:lnTo>
                      <a:pt x="27" y="418"/>
                    </a:lnTo>
                    <a:lnTo>
                      <a:pt x="0" y="211"/>
                    </a:lnTo>
                    <a:lnTo>
                      <a:pt x="13" y="80"/>
                    </a:lnTo>
                    <a:lnTo>
                      <a:pt x="27" y="32"/>
                    </a:lnTo>
                    <a:lnTo>
                      <a:pt x="27" y="0"/>
                    </a:lnTo>
                    <a:lnTo>
                      <a:pt x="45" y="32"/>
                    </a:lnTo>
                    <a:lnTo>
                      <a:pt x="40" y="103"/>
                    </a:lnTo>
                    <a:lnTo>
                      <a:pt x="45" y="224"/>
                    </a:lnTo>
                    <a:lnTo>
                      <a:pt x="59" y="356"/>
                    </a:lnTo>
                    <a:lnTo>
                      <a:pt x="90" y="540"/>
                    </a:lnTo>
                    <a:lnTo>
                      <a:pt x="216" y="1136"/>
                    </a:lnTo>
                    <a:lnTo>
                      <a:pt x="263" y="1491"/>
                    </a:lnTo>
                    <a:lnTo>
                      <a:pt x="276" y="1535"/>
                    </a:lnTo>
                    <a:lnTo>
                      <a:pt x="392" y="1636"/>
                    </a:lnTo>
                    <a:lnTo>
                      <a:pt x="491" y="1720"/>
                    </a:lnTo>
                    <a:lnTo>
                      <a:pt x="562" y="1542"/>
                    </a:lnTo>
                    <a:lnTo>
                      <a:pt x="595" y="1470"/>
                    </a:lnTo>
                    <a:lnTo>
                      <a:pt x="497" y="1225"/>
                    </a:lnTo>
                    <a:lnTo>
                      <a:pt x="428" y="990"/>
                    </a:lnTo>
                    <a:lnTo>
                      <a:pt x="332" y="659"/>
                    </a:lnTo>
                    <a:lnTo>
                      <a:pt x="269" y="425"/>
                    </a:lnTo>
                    <a:lnTo>
                      <a:pt x="180" y="183"/>
                    </a:lnTo>
                    <a:lnTo>
                      <a:pt x="124" y="89"/>
                    </a:lnTo>
                    <a:lnTo>
                      <a:pt x="78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0" name="Freeform 152"/>
              <p:cNvSpPr>
                <a:spLocks/>
              </p:cNvSpPr>
              <p:nvPr/>
            </p:nvSpPr>
            <p:spPr bwMode="auto">
              <a:xfrm>
                <a:off x="3213" y="3242"/>
                <a:ext cx="434" cy="355"/>
              </a:xfrm>
              <a:custGeom>
                <a:avLst/>
                <a:gdLst>
                  <a:gd name="T0" fmla="*/ 0 w 1733"/>
                  <a:gd name="T1" fmla="*/ 0 h 1422"/>
                  <a:gd name="T2" fmla="*/ 0 w 1733"/>
                  <a:gd name="T3" fmla="*/ 0 h 1422"/>
                  <a:gd name="T4" fmla="*/ 0 w 1733"/>
                  <a:gd name="T5" fmla="*/ 0 h 1422"/>
                  <a:gd name="T6" fmla="*/ 0 w 1733"/>
                  <a:gd name="T7" fmla="*/ 0 h 1422"/>
                  <a:gd name="T8" fmla="*/ 0 w 1733"/>
                  <a:gd name="T9" fmla="*/ 0 h 1422"/>
                  <a:gd name="T10" fmla="*/ 0 w 1733"/>
                  <a:gd name="T11" fmla="*/ 0 h 1422"/>
                  <a:gd name="T12" fmla="*/ 0 w 1733"/>
                  <a:gd name="T13" fmla="*/ 0 h 1422"/>
                  <a:gd name="T14" fmla="*/ 0 w 1733"/>
                  <a:gd name="T15" fmla="*/ 0 h 1422"/>
                  <a:gd name="T16" fmla="*/ 0 w 1733"/>
                  <a:gd name="T17" fmla="*/ 0 h 1422"/>
                  <a:gd name="T18" fmla="*/ 0 w 1733"/>
                  <a:gd name="T19" fmla="*/ 0 h 1422"/>
                  <a:gd name="T20" fmla="*/ 0 w 1733"/>
                  <a:gd name="T21" fmla="*/ 0 h 1422"/>
                  <a:gd name="T22" fmla="*/ 0 w 1733"/>
                  <a:gd name="T23" fmla="*/ 0 h 1422"/>
                  <a:gd name="T24" fmla="*/ 0 w 1733"/>
                  <a:gd name="T25" fmla="*/ 0 h 1422"/>
                  <a:gd name="T26" fmla="*/ 0 w 1733"/>
                  <a:gd name="T27" fmla="*/ 0 h 1422"/>
                  <a:gd name="T28" fmla="*/ 0 w 1733"/>
                  <a:gd name="T29" fmla="*/ 0 h 1422"/>
                  <a:gd name="T30" fmla="*/ 0 w 1733"/>
                  <a:gd name="T31" fmla="*/ 0 h 1422"/>
                  <a:gd name="T32" fmla="*/ 0 w 1733"/>
                  <a:gd name="T33" fmla="*/ 0 h 1422"/>
                  <a:gd name="T34" fmla="*/ 0 w 1733"/>
                  <a:gd name="T35" fmla="*/ 0 h 1422"/>
                  <a:gd name="T36" fmla="*/ 0 w 1733"/>
                  <a:gd name="T37" fmla="*/ 0 h 1422"/>
                  <a:gd name="T38" fmla="*/ 0 w 1733"/>
                  <a:gd name="T39" fmla="*/ 0 h 1422"/>
                  <a:gd name="T40" fmla="*/ 0 w 1733"/>
                  <a:gd name="T41" fmla="*/ 0 h 1422"/>
                  <a:gd name="T42" fmla="*/ 0 w 1733"/>
                  <a:gd name="T43" fmla="*/ 0 h 1422"/>
                  <a:gd name="T44" fmla="*/ 0 w 1733"/>
                  <a:gd name="T45" fmla="*/ 0 h 1422"/>
                  <a:gd name="T46" fmla="*/ 0 w 1733"/>
                  <a:gd name="T47" fmla="*/ 0 h 1422"/>
                  <a:gd name="T48" fmla="*/ 0 w 1733"/>
                  <a:gd name="T49" fmla="*/ 0 h 1422"/>
                  <a:gd name="T50" fmla="*/ 0 w 1733"/>
                  <a:gd name="T51" fmla="*/ 0 h 1422"/>
                  <a:gd name="T52" fmla="*/ 0 w 1733"/>
                  <a:gd name="T53" fmla="*/ 0 h 1422"/>
                  <a:gd name="T54" fmla="*/ 0 w 1733"/>
                  <a:gd name="T55" fmla="*/ 0 h 1422"/>
                  <a:gd name="T56" fmla="*/ 0 w 1733"/>
                  <a:gd name="T57" fmla="*/ 0 h 1422"/>
                  <a:gd name="T58" fmla="*/ 0 w 1733"/>
                  <a:gd name="T59" fmla="*/ 0 h 1422"/>
                  <a:gd name="T60" fmla="*/ 0 w 1733"/>
                  <a:gd name="T61" fmla="*/ 0 h 1422"/>
                  <a:gd name="T62" fmla="*/ 0 w 1733"/>
                  <a:gd name="T63" fmla="*/ 0 h 1422"/>
                  <a:gd name="T64" fmla="*/ 0 w 1733"/>
                  <a:gd name="T65" fmla="*/ 0 h 1422"/>
                  <a:gd name="T66" fmla="*/ 0 w 1733"/>
                  <a:gd name="T67" fmla="*/ 0 h 1422"/>
                  <a:gd name="T68" fmla="*/ 0 w 1733"/>
                  <a:gd name="T69" fmla="*/ 0 h 1422"/>
                  <a:gd name="T70" fmla="*/ 0 w 1733"/>
                  <a:gd name="T71" fmla="*/ 0 h 1422"/>
                  <a:gd name="T72" fmla="*/ 0 w 1733"/>
                  <a:gd name="T73" fmla="*/ 0 h 142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733"/>
                  <a:gd name="T112" fmla="*/ 0 h 1422"/>
                  <a:gd name="T113" fmla="*/ 1733 w 1733"/>
                  <a:gd name="T114" fmla="*/ 1422 h 142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733" h="1422">
                    <a:moveTo>
                      <a:pt x="724" y="728"/>
                    </a:moveTo>
                    <a:lnTo>
                      <a:pt x="926" y="799"/>
                    </a:lnTo>
                    <a:lnTo>
                      <a:pt x="1112" y="902"/>
                    </a:lnTo>
                    <a:lnTo>
                      <a:pt x="1246" y="950"/>
                    </a:lnTo>
                    <a:lnTo>
                      <a:pt x="1336" y="1040"/>
                    </a:lnTo>
                    <a:lnTo>
                      <a:pt x="1471" y="1096"/>
                    </a:lnTo>
                    <a:lnTo>
                      <a:pt x="1464" y="1029"/>
                    </a:lnTo>
                    <a:lnTo>
                      <a:pt x="1349" y="908"/>
                    </a:lnTo>
                    <a:lnTo>
                      <a:pt x="1210" y="805"/>
                    </a:lnTo>
                    <a:lnTo>
                      <a:pt x="1417" y="912"/>
                    </a:lnTo>
                    <a:lnTo>
                      <a:pt x="1456" y="694"/>
                    </a:lnTo>
                    <a:lnTo>
                      <a:pt x="1387" y="703"/>
                    </a:lnTo>
                    <a:lnTo>
                      <a:pt x="1336" y="694"/>
                    </a:lnTo>
                    <a:lnTo>
                      <a:pt x="1271" y="653"/>
                    </a:lnTo>
                    <a:lnTo>
                      <a:pt x="1329" y="641"/>
                    </a:lnTo>
                    <a:lnTo>
                      <a:pt x="1387" y="584"/>
                    </a:lnTo>
                    <a:lnTo>
                      <a:pt x="1425" y="521"/>
                    </a:lnTo>
                    <a:lnTo>
                      <a:pt x="1456" y="387"/>
                    </a:lnTo>
                    <a:lnTo>
                      <a:pt x="1464" y="209"/>
                    </a:lnTo>
                    <a:lnTo>
                      <a:pt x="1431" y="0"/>
                    </a:lnTo>
                    <a:lnTo>
                      <a:pt x="1566" y="128"/>
                    </a:lnTo>
                    <a:lnTo>
                      <a:pt x="1629" y="235"/>
                    </a:lnTo>
                    <a:lnTo>
                      <a:pt x="1613" y="249"/>
                    </a:lnTo>
                    <a:lnTo>
                      <a:pt x="1521" y="185"/>
                    </a:lnTo>
                    <a:lnTo>
                      <a:pt x="1539" y="414"/>
                    </a:lnTo>
                    <a:lnTo>
                      <a:pt x="1655" y="641"/>
                    </a:lnTo>
                    <a:lnTo>
                      <a:pt x="1686" y="774"/>
                    </a:lnTo>
                    <a:lnTo>
                      <a:pt x="1643" y="825"/>
                    </a:lnTo>
                    <a:lnTo>
                      <a:pt x="1648" y="902"/>
                    </a:lnTo>
                    <a:lnTo>
                      <a:pt x="1733" y="1029"/>
                    </a:lnTo>
                    <a:lnTo>
                      <a:pt x="1733" y="1067"/>
                    </a:lnTo>
                    <a:lnTo>
                      <a:pt x="1694" y="1115"/>
                    </a:lnTo>
                    <a:lnTo>
                      <a:pt x="1539" y="1216"/>
                    </a:lnTo>
                    <a:lnTo>
                      <a:pt x="1450" y="1282"/>
                    </a:lnTo>
                    <a:lnTo>
                      <a:pt x="1329" y="1422"/>
                    </a:lnTo>
                    <a:lnTo>
                      <a:pt x="1144" y="1422"/>
                    </a:lnTo>
                    <a:lnTo>
                      <a:pt x="1103" y="1400"/>
                    </a:lnTo>
                    <a:lnTo>
                      <a:pt x="1037" y="1393"/>
                    </a:lnTo>
                    <a:lnTo>
                      <a:pt x="998" y="1422"/>
                    </a:lnTo>
                    <a:lnTo>
                      <a:pt x="0" y="1422"/>
                    </a:lnTo>
                    <a:lnTo>
                      <a:pt x="129" y="1338"/>
                    </a:lnTo>
                    <a:lnTo>
                      <a:pt x="263" y="1269"/>
                    </a:lnTo>
                    <a:lnTo>
                      <a:pt x="415" y="1205"/>
                    </a:lnTo>
                    <a:lnTo>
                      <a:pt x="571" y="1155"/>
                    </a:lnTo>
                    <a:lnTo>
                      <a:pt x="634" y="1142"/>
                    </a:lnTo>
                    <a:lnTo>
                      <a:pt x="661" y="1180"/>
                    </a:lnTo>
                    <a:lnTo>
                      <a:pt x="640" y="1273"/>
                    </a:lnTo>
                    <a:lnTo>
                      <a:pt x="670" y="1314"/>
                    </a:lnTo>
                    <a:lnTo>
                      <a:pt x="900" y="1282"/>
                    </a:lnTo>
                    <a:lnTo>
                      <a:pt x="908" y="1263"/>
                    </a:lnTo>
                    <a:lnTo>
                      <a:pt x="897" y="1243"/>
                    </a:lnTo>
                    <a:lnTo>
                      <a:pt x="724" y="1263"/>
                    </a:lnTo>
                    <a:lnTo>
                      <a:pt x="697" y="1249"/>
                    </a:lnTo>
                    <a:lnTo>
                      <a:pt x="692" y="1180"/>
                    </a:lnTo>
                    <a:lnTo>
                      <a:pt x="738" y="1148"/>
                    </a:lnTo>
                    <a:lnTo>
                      <a:pt x="759" y="1175"/>
                    </a:lnTo>
                    <a:lnTo>
                      <a:pt x="792" y="1216"/>
                    </a:lnTo>
                    <a:lnTo>
                      <a:pt x="843" y="1216"/>
                    </a:lnTo>
                    <a:lnTo>
                      <a:pt x="870" y="1162"/>
                    </a:lnTo>
                    <a:lnTo>
                      <a:pt x="780" y="1130"/>
                    </a:lnTo>
                    <a:lnTo>
                      <a:pt x="741" y="1123"/>
                    </a:lnTo>
                    <a:lnTo>
                      <a:pt x="884" y="1115"/>
                    </a:lnTo>
                    <a:lnTo>
                      <a:pt x="1091" y="1109"/>
                    </a:lnTo>
                    <a:lnTo>
                      <a:pt x="1201" y="1115"/>
                    </a:lnTo>
                    <a:lnTo>
                      <a:pt x="1080" y="1067"/>
                    </a:lnTo>
                    <a:lnTo>
                      <a:pt x="1017" y="1007"/>
                    </a:lnTo>
                    <a:lnTo>
                      <a:pt x="1099" y="1034"/>
                    </a:lnTo>
                    <a:lnTo>
                      <a:pt x="1306" y="1115"/>
                    </a:lnTo>
                    <a:lnTo>
                      <a:pt x="1413" y="1130"/>
                    </a:lnTo>
                    <a:lnTo>
                      <a:pt x="1171" y="959"/>
                    </a:lnTo>
                    <a:lnTo>
                      <a:pt x="968" y="844"/>
                    </a:lnTo>
                    <a:lnTo>
                      <a:pt x="837" y="813"/>
                    </a:lnTo>
                    <a:lnTo>
                      <a:pt x="792" y="766"/>
                    </a:lnTo>
                    <a:lnTo>
                      <a:pt x="724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1" name="Freeform 153"/>
              <p:cNvSpPr>
                <a:spLocks/>
              </p:cNvSpPr>
              <p:nvPr/>
            </p:nvSpPr>
            <p:spPr bwMode="auto">
              <a:xfrm>
                <a:off x="3423" y="2998"/>
                <a:ext cx="85" cy="38"/>
              </a:xfrm>
              <a:custGeom>
                <a:avLst/>
                <a:gdLst>
                  <a:gd name="T0" fmla="*/ 0 w 339"/>
                  <a:gd name="T1" fmla="*/ 0 h 153"/>
                  <a:gd name="T2" fmla="*/ 0 w 339"/>
                  <a:gd name="T3" fmla="*/ 0 h 153"/>
                  <a:gd name="T4" fmla="*/ 0 w 339"/>
                  <a:gd name="T5" fmla="*/ 0 h 153"/>
                  <a:gd name="T6" fmla="*/ 0 w 339"/>
                  <a:gd name="T7" fmla="*/ 0 h 153"/>
                  <a:gd name="T8" fmla="*/ 0 w 339"/>
                  <a:gd name="T9" fmla="*/ 0 h 153"/>
                  <a:gd name="T10" fmla="*/ 0 w 339"/>
                  <a:gd name="T11" fmla="*/ 0 h 153"/>
                  <a:gd name="T12" fmla="*/ 0 w 339"/>
                  <a:gd name="T13" fmla="*/ 0 h 153"/>
                  <a:gd name="T14" fmla="*/ 0 w 339"/>
                  <a:gd name="T15" fmla="*/ 0 h 153"/>
                  <a:gd name="T16" fmla="*/ 0 w 339"/>
                  <a:gd name="T17" fmla="*/ 0 h 153"/>
                  <a:gd name="T18" fmla="*/ 0 w 339"/>
                  <a:gd name="T19" fmla="*/ 0 h 153"/>
                  <a:gd name="T20" fmla="*/ 0 w 339"/>
                  <a:gd name="T21" fmla="*/ 0 h 1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9"/>
                  <a:gd name="T34" fmla="*/ 0 h 153"/>
                  <a:gd name="T35" fmla="*/ 339 w 339"/>
                  <a:gd name="T36" fmla="*/ 153 h 1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9" h="153">
                    <a:moveTo>
                      <a:pt x="0" y="53"/>
                    </a:moveTo>
                    <a:lnTo>
                      <a:pt x="0" y="153"/>
                    </a:lnTo>
                    <a:lnTo>
                      <a:pt x="180" y="34"/>
                    </a:lnTo>
                    <a:lnTo>
                      <a:pt x="200" y="53"/>
                    </a:lnTo>
                    <a:lnTo>
                      <a:pt x="268" y="60"/>
                    </a:lnTo>
                    <a:lnTo>
                      <a:pt x="339" y="15"/>
                    </a:lnTo>
                    <a:lnTo>
                      <a:pt x="262" y="39"/>
                    </a:lnTo>
                    <a:lnTo>
                      <a:pt x="219" y="34"/>
                    </a:lnTo>
                    <a:lnTo>
                      <a:pt x="180" y="0"/>
                    </a:lnTo>
                    <a:lnTo>
                      <a:pt x="102" y="53"/>
                    </a:lnTo>
                    <a:lnTo>
                      <a:pt x="0" y="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2" name="Freeform 154"/>
              <p:cNvSpPr>
                <a:spLocks/>
              </p:cNvSpPr>
              <p:nvPr/>
            </p:nvSpPr>
            <p:spPr bwMode="auto">
              <a:xfrm>
                <a:off x="3533" y="3011"/>
                <a:ext cx="134" cy="206"/>
              </a:xfrm>
              <a:custGeom>
                <a:avLst/>
                <a:gdLst>
                  <a:gd name="T0" fmla="*/ 0 w 535"/>
                  <a:gd name="T1" fmla="*/ 0 h 824"/>
                  <a:gd name="T2" fmla="*/ 0 w 535"/>
                  <a:gd name="T3" fmla="*/ 0 h 824"/>
                  <a:gd name="T4" fmla="*/ 0 w 535"/>
                  <a:gd name="T5" fmla="*/ 0 h 824"/>
                  <a:gd name="T6" fmla="*/ 0 w 535"/>
                  <a:gd name="T7" fmla="*/ 0 h 824"/>
                  <a:gd name="T8" fmla="*/ 0 w 535"/>
                  <a:gd name="T9" fmla="*/ 0 h 824"/>
                  <a:gd name="T10" fmla="*/ 0 w 535"/>
                  <a:gd name="T11" fmla="*/ 0 h 824"/>
                  <a:gd name="T12" fmla="*/ 0 w 535"/>
                  <a:gd name="T13" fmla="*/ 0 h 824"/>
                  <a:gd name="T14" fmla="*/ 0 w 535"/>
                  <a:gd name="T15" fmla="*/ 0 h 824"/>
                  <a:gd name="T16" fmla="*/ 0 w 535"/>
                  <a:gd name="T17" fmla="*/ 0 h 824"/>
                  <a:gd name="T18" fmla="*/ 0 w 535"/>
                  <a:gd name="T19" fmla="*/ 0 h 824"/>
                  <a:gd name="T20" fmla="*/ 0 w 535"/>
                  <a:gd name="T21" fmla="*/ 0 h 824"/>
                  <a:gd name="T22" fmla="*/ 0 w 535"/>
                  <a:gd name="T23" fmla="*/ 0 h 824"/>
                  <a:gd name="T24" fmla="*/ 0 w 535"/>
                  <a:gd name="T25" fmla="*/ 0 h 824"/>
                  <a:gd name="T26" fmla="*/ 0 w 535"/>
                  <a:gd name="T27" fmla="*/ 0 h 824"/>
                  <a:gd name="T28" fmla="*/ 0 w 535"/>
                  <a:gd name="T29" fmla="*/ 0 h 82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35"/>
                  <a:gd name="T46" fmla="*/ 0 h 824"/>
                  <a:gd name="T47" fmla="*/ 535 w 535"/>
                  <a:gd name="T48" fmla="*/ 824 h 82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35" h="824">
                    <a:moveTo>
                      <a:pt x="0" y="0"/>
                    </a:moveTo>
                    <a:lnTo>
                      <a:pt x="215" y="285"/>
                    </a:lnTo>
                    <a:lnTo>
                      <a:pt x="323" y="333"/>
                    </a:lnTo>
                    <a:lnTo>
                      <a:pt x="334" y="524"/>
                    </a:lnTo>
                    <a:lnTo>
                      <a:pt x="397" y="627"/>
                    </a:lnTo>
                    <a:lnTo>
                      <a:pt x="397" y="824"/>
                    </a:lnTo>
                    <a:lnTo>
                      <a:pt x="421" y="790"/>
                    </a:lnTo>
                    <a:lnTo>
                      <a:pt x="421" y="518"/>
                    </a:lnTo>
                    <a:lnTo>
                      <a:pt x="504" y="570"/>
                    </a:lnTo>
                    <a:lnTo>
                      <a:pt x="522" y="657"/>
                    </a:lnTo>
                    <a:lnTo>
                      <a:pt x="535" y="576"/>
                    </a:lnTo>
                    <a:lnTo>
                      <a:pt x="478" y="445"/>
                    </a:lnTo>
                    <a:lnTo>
                      <a:pt x="275" y="241"/>
                    </a:lnTo>
                    <a:lnTo>
                      <a:pt x="192" y="2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3" name="Freeform 155"/>
              <p:cNvSpPr>
                <a:spLocks/>
              </p:cNvSpPr>
              <p:nvPr/>
            </p:nvSpPr>
            <p:spPr bwMode="auto">
              <a:xfrm>
                <a:off x="3464" y="3096"/>
                <a:ext cx="72" cy="102"/>
              </a:xfrm>
              <a:custGeom>
                <a:avLst/>
                <a:gdLst>
                  <a:gd name="T0" fmla="*/ 0 w 290"/>
                  <a:gd name="T1" fmla="*/ 0 h 406"/>
                  <a:gd name="T2" fmla="*/ 0 w 290"/>
                  <a:gd name="T3" fmla="*/ 0 h 406"/>
                  <a:gd name="T4" fmla="*/ 0 w 290"/>
                  <a:gd name="T5" fmla="*/ 0 h 406"/>
                  <a:gd name="T6" fmla="*/ 0 w 290"/>
                  <a:gd name="T7" fmla="*/ 0 h 406"/>
                  <a:gd name="T8" fmla="*/ 0 w 290"/>
                  <a:gd name="T9" fmla="*/ 0 h 406"/>
                  <a:gd name="T10" fmla="*/ 0 w 290"/>
                  <a:gd name="T11" fmla="*/ 0 h 406"/>
                  <a:gd name="T12" fmla="*/ 0 w 290"/>
                  <a:gd name="T13" fmla="*/ 0 h 406"/>
                  <a:gd name="T14" fmla="*/ 0 w 290"/>
                  <a:gd name="T15" fmla="*/ 0 h 406"/>
                  <a:gd name="T16" fmla="*/ 0 w 290"/>
                  <a:gd name="T17" fmla="*/ 0 h 406"/>
                  <a:gd name="T18" fmla="*/ 0 w 290"/>
                  <a:gd name="T19" fmla="*/ 0 h 40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90"/>
                  <a:gd name="T31" fmla="*/ 0 h 406"/>
                  <a:gd name="T32" fmla="*/ 290 w 290"/>
                  <a:gd name="T33" fmla="*/ 406 h 40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90" h="406">
                    <a:moveTo>
                      <a:pt x="0" y="196"/>
                    </a:moveTo>
                    <a:lnTo>
                      <a:pt x="54" y="81"/>
                    </a:lnTo>
                    <a:lnTo>
                      <a:pt x="110" y="75"/>
                    </a:lnTo>
                    <a:lnTo>
                      <a:pt x="181" y="90"/>
                    </a:lnTo>
                    <a:lnTo>
                      <a:pt x="194" y="0"/>
                    </a:lnTo>
                    <a:lnTo>
                      <a:pt x="290" y="406"/>
                    </a:lnTo>
                    <a:lnTo>
                      <a:pt x="181" y="207"/>
                    </a:lnTo>
                    <a:lnTo>
                      <a:pt x="128" y="177"/>
                    </a:lnTo>
                    <a:lnTo>
                      <a:pt x="65" y="168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4" name="Freeform 156"/>
              <p:cNvSpPr>
                <a:spLocks/>
              </p:cNvSpPr>
              <p:nvPr/>
            </p:nvSpPr>
            <p:spPr bwMode="auto">
              <a:xfrm>
                <a:off x="3629" y="3169"/>
                <a:ext cx="137" cy="222"/>
              </a:xfrm>
              <a:custGeom>
                <a:avLst/>
                <a:gdLst>
                  <a:gd name="T0" fmla="*/ 0 w 548"/>
                  <a:gd name="T1" fmla="*/ 0 h 887"/>
                  <a:gd name="T2" fmla="*/ 0 w 548"/>
                  <a:gd name="T3" fmla="*/ 0 h 887"/>
                  <a:gd name="T4" fmla="*/ 0 w 548"/>
                  <a:gd name="T5" fmla="*/ 0 h 887"/>
                  <a:gd name="T6" fmla="*/ 0 w 548"/>
                  <a:gd name="T7" fmla="*/ 0 h 887"/>
                  <a:gd name="T8" fmla="*/ 0 w 548"/>
                  <a:gd name="T9" fmla="*/ 0 h 887"/>
                  <a:gd name="T10" fmla="*/ 0 w 548"/>
                  <a:gd name="T11" fmla="*/ 0 h 887"/>
                  <a:gd name="T12" fmla="*/ 0 w 548"/>
                  <a:gd name="T13" fmla="*/ 0 h 887"/>
                  <a:gd name="T14" fmla="*/ 0 w 548"/>
                  <a:gd name="T15" fmla="*/ 0 h 887"/>
                  <a:gd name="T16" fmla="*/ 0 w 548"/>
                  <a:gd name="T17" fmla="*/ 0 h 887"/>
                  <a:gd name="T18" fmla="*/ 0 w 548"/>
                  <a:gd name="T19" fmla="*/ 0 h 887"/>
                  <a:gd name="T20" fmla="*/ 0 w 548"/>
                  <a:gd name="T21" fmla="*/ 0 h 887"/>
                  <a:gd name="T22" fmla="*/ 0 w 548"/>
                  <a:gd name="T23" fmla="*/ 0 h 887"/>
                  <a:gd name="T24" fmla="*/ 0 w 548"/>
                  <a:gd name="T25" fmla="*/ 0 h 887"/>
                  <a:gd name="T26" fmla="*/ 0 w 548"/>
                  <a:gd name="T27" fmla="*/ 0 h 887"/>
                  <a:gd name="T28" fmla="*/ 0 w 548"/>
                  <a:gd name="T29" fmla="*/ 0 h 887"/>
                  <a:gd name="T30" fmla="*/ 0 w 548"/>
                  <a:gd name="T31" fmla="*/ 0 h 887"/>
                  <a:gd name="T32" fmla="*/ 0 w 548"/>
                  <a:gd name="T33" fmla="*/ 0 h 887"/>
                  <a:gd name="T34" fmla="*/ 0 w 548"/>
                  <a:gd name="T35" fmla="*/ 0 h 887"/>
                  <a:gd name="T36" fmla="*/ 0 w 548"/>
                  <a:gd name="T37" fmla="*/ 0 h 887"/>
                  <a:gd name="T38" fmla="*/ 0 w 548"/>
                  <a:gd name="T39" fmla="*/ 0 h 887"/>
                  <a:gd name="T40" fmla="*/ 0 w 548"/>
                  <a:gd name="T41" fmla="*/ 0 h 887"/>
                  <a:gd name="T42" fmla="*/ 0 w 548"/>
                  <a:gd name="T43" fmla="*/ 0 h 887"/>
                  <a:gd name="T44" fmla="*/ 0 w 548"/>
                  <a:gd name="T45" fmla="*/ 0 h 887"/>
                  <a:gd name="T46" fmla="*/ 0 w 548"/>
                  <a:gd name="T47" fmla="*/ 0 h 887"/>
                  <a:gd name="T48" fmla="*/ 0 w 548"/>
                  <a:gd name="T49" fmla="*/ 0 h 887"/>
                  <a:gd name="T50" fmla="*/ 0 w 548"/>
                  <a:gd name="T51" fmla="*/ 0 h 887"/>
                  <a:gd name="T52" fmla="*/ 0 w 548"/>
                  <a:gd name="T53" fmla="*/ 0 h 887"/>
                  <a:gd name="T54" fmla="*/ 0 w 548"/>
                  <a:gd name="T55" fmla="*/ 0 h 887"/>
                  <a:gd name="T56" fmla="*/ 0 w 548"/>
                  <a:gd name="T57" fmla="*/ 0 h 887"/>
                  <a:gd name="T58" fmla="*/ 0 w 548"/>
                  <a:gd name="T59" fmla="*/ 0 h 887"/>
                  <a:gd name="T60" fmla="*/ 0 w 548"/>
                  <a:gd name="T61" fmla="*/ 0 h 887"/>
                  <a:gd name="T62" fmla="*/ 0 w 548"/>
                  <a:gd name="T63" fmla="*/ 0 h 887"/>
                  <a:gd name="T64" fmla="*/ 0 w 548"/>
                  <a:gd name="T65" fmla="*/ 0 h 88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48"/>
                  <a:gd name="T100" fmla="*/ 0 h 887"/>
                  <a:gd name="T101" fmla="*/ 548 w 548"/>
                  <a:gd name="T102" fmla="*/ 887 h 88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48" h="887">
                    <a:moveTo>
                      <a:pt x="200" y="0"/>
                    </a:moveTo>
                    <a:lnTo>
                      <a:pt x="192" y="77"/>
                    </a:lnTo>
                    <a:lnTo>
                      <a:pt x="135" y="184"/>
                    </a:lnTo>
                    <a:lnTo>
                      <a:pt x="58" y="298"/>
                    </a:lnTo>
                    <a:lnTo>
                      <a:pt x="25" y="389"/>
                    </a:lnTo>
                    <a:lnTo>
                      <a:pt x="25" y="437"/>
                    </a:lnTo>
                    <a:lnTo>
                      <a:pt x="51" y="501"/>
                    </a:lnTo>
                    <a:lnTo>
                      <a:pt x="72" y="553"/>
                    </a:lnTo>
                    <a:lnTo>
                      <a:pt x="0" y="553"/>
                    </a:lnTo>
                    <a:lnTo>
                      <a:pt x="96" y="583"/>
                    </a:lnTo>
                    <a:lnTo>
                      <a:pt x="135" y="679"/>
                    </a:lnTo>
                    <a:lnTo>
                      <a:pt x="248" y="679"/>
                    </a:lnTo>
                    <a:lnTo>
                      <a:pt x="379" y="887"/>
                    </a:lnTo>
                    <a:lnTo>
                      <a:pt x="409" y="833"/>
                    </a:lnTo>
                    <a:lnTo>
                      <a:pt x="409" y="741"/>
                    </a:lnTo>
                    <a:lnTo>
                      <a:pt x="491" y="591"/>
                    </a:lnTo>
                    <a:lnTo>
                      <a:pt x="548" y="361"/>
                    </a:lnTo>
                    <a:lnTo>
                      <a:pt x="471" y="578"/>
                    </a:lnTo>
                    <a:lnTo>
                      <a:pt x="428" y="560"/>
                    </a:lnTo>
                    <a:lnTo>
                      <a:pt x="455" y="515"/>
                    </a:lnTo>
                    <a:lnTo>
                      <a:pt x="165" y="640"/>
                    </a:lnTo>
                    <a:lnTo>
                      <a:pt x="161" y="583"/>
                    </a:lnTo>
                    <a:lnTo>
                      <a:pt x="96" y="541"/>
                    </a:lnTo>
                    <a:lnTo>
                      <a:pt x="258" y="400"/>
                    </a:lnTo>
                    <a:lnTo>
                      <a:pt x="140" y="464"/>
                    </a:lnTo>
                    <a:lnTo>
                      <a:pt x="117" y="400"/>
                    </a:lnTo>
                    <a:lnTo>
                      <a:pt x="122" y="322"/>
                    </a:lnTo>
                    <a:lnTo>
                      <a:pt x="153" y="261"/>
                    </a:lnTo>
                    <a:lnTo>
                      <a:pt x="263" y="128"/>
                    </a:lnTo>
                    <a:lnTo>
                      <a:pt x="275" y="77"/>
                    </a:lnTo>
                    <a:lnTo>
                      <a:pt x="263" y="44"/>
                    </a:lnTo>
                    <a:lnTo>
                      <a:pt x="224" y="44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5" name="Freeform 157"/>
              <p:cNvSpPr>
                <a:spLocks/>
              </p:cNvSpPr>
              <p:nvPr/>
            </p:nvSpPr>
            <p:spPr bwMode="auto">
              <a:xfrm>
                <a:off x="3655" y="3399"/>
                <a:ext cx="148" cy="97"/>
              </a:xfrm>
              <a:custGeom>
                <a:avLst/>
                <a:gdLst>
                  <a:gd name="T0" fmla="*/ 0 w 594"/>
                  <a:gd name="T1" fmla="*/ 0 h 390"/>
                  <a:gd name="T2" fmla="*/ 0 w 594"/>
                  <a:gd name="T3" fmla="*/ 0 h 390"/>
                  <a:gd name="T4" fmla="*/ 0 w 594"/>
                  <a:gd name="T5" fmla="*/ 0 h 390"/>
                  <a:gd name="T6" fmla="*/ 0 w 594"/>
                  <a:gd name="T7" fmla="*/ 0 h 390"/>
                  <a:gd name="T8" fmla="*/ 0 w 594"/>
                  <a:gd name="T9" fmla="*/ 0 h 390"/>
                  <a:gd name="T10" fmla="*/ 0 w 594"/>
                  <a:gd name="T11" fmla="*/ 0 h 390"/>
                  <a:gd name="T12" fmla="*/ 0 w 594"/>
                  <a:gd name="T13" fmla="*/ 0 h 390"/>
                  <a:gd name="T14" fmla="*/ 0 w 594"/>
                  <a:gd name="T15" fmla="*/ 0 h 390"/>
                  <a:gd name="T16" fmla="*/ 0 w 594"/>
                  <a:gd name="T17" fmla="*/ 0 h 390"/>
                  <a:gd name="T18" fmla="*/ 0 w 594"/>
                  <a:gd name="T19" fmla="*/ 0 h 390"/>
                  <a:gd name="T20" fmla="*/ 0 w 594"/>
                  <a:gd name="T21" fmla="*/ 0 h 390"/>
                  <a:gd name="T22" fmla="*/ 0 w 594"/>
                  <a:gd name="T23" fmla="*/ 0 h 390"/>
                  <a:gd name="T24" fmla="*/ 0 w 594"/>
                  <a:gd name="T25" fmla="*/ 0 h 390"/>
                  <a:gd name="T26" fmla="*/ 0 w 594"/>
                  <a:gd name="T27" fmla="*/ 0 h 390"/>
                  <a:gd name="T28" fmla="*/ 0 w 594"/>
                  <a:gd name="T29" fmla="*/ 0 h 39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94"/>
                  <a:gd name="T46" fmla="*/ 0 h 390"/>
                  <a:gd name="T47" fmla="*/ 594 w 594"/>
                  <a:gd name="T48" fmla="*/ 390 h 39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94" h="390">
                    <a:moveTo>
                      <a:pt x="0" y="390"/>
                    </a:moveTo>
                    <a:lnTo>
                      <a:pt x="71" y="271"/>
                    </a:lnTo>
                    <a:lnTo>
                      <a:pt x="361" y="140"/>
                    </a:lnTo>
                    <a:lnTo>
                      <a:pt x="514" y="140"/>
                    </a:lnTo>
                    <a:lnTo>
                      <a:pt x="594" y="91"/>
                    </a:lnTo>
                    <a:lnTo>
                      <a:pt x="413" y="91"/>
                    </a:lnTo>
                    <a:lnTo>
                      <a:pt x="301" y="131"/>
                    </a:lnTo>
                    <a:lnTo>
                      <a:pt x="251" y="110"/>
                    </a:lnTo>
                    <a:lnTo>
                      <a:pt x="262" y="0"/>
                    </a:lnTo>
                    <a:lnTo>
                      <a:pt x="200" y="11"/>
                    </a:lnTo>
                    <a:lnTo>
                      <a:pt x="200" y="131"/>
                    </a:lnTo>
                    <a:lnTo>
                      <a:pt x="151" y="192"/>
                    </a:lnTo>
                    <a:lnTo>
                      <a:pt x="81" y="200"/>
                    </a:lnTo>
                    <a:lnTo>
                      <a:pt x="10" y="301"/>
                    </a:lnTo>
                    <a:lnTo>
                      <a:pt x="0" y="39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6" name="Freeform 158"/>
              <p:cNvSpPr>
                <a:spLocks/>
              </p:cNvSpPr>
              <p:nvPr/>
            </p:nvSpPr>
            <p:spPr bwMode="auto">
              <a:xfrm>
                <a:off x="3667" y="3671"/>
                <a:ext cx="228" cy="85"/>
              </a:xfrm>
              <a:custGeom>
                <a:avLst/>
                <a:gdLst>
                  <a:gd name="T0" fmla="*/ 0 w 911"/>
                  <a:gd name="T1" fmla="*/ 0 h 340"/>
                  <a:gd name="T2" fmla="*/ 0 w 911"/>
                  <a:gd name="T3" fmla="*/ 0 h 340"/>
                  <a:gd name="T4" fmla="*/ 0 w 911"/>
                  <a:gd name="T5" fmla="*/ 0 h 340"/>
                  <a:gd name="T6" fmla="*/ 0 w 911"/>
                  <a:gd name="T7" fmla="*/ 0 h 340"/>
                  <a:gd name="T8" fmla="*/ 0 w 911"/>
                  <a:gd name="T9" fmla="*/ 0 h 340"/>
                  <a:gd name="T10" fmla="*/ 0 w 911"/>
                  <a:gd name="T11" fmla="*/ 0 h 340"/>
                  <a:gd name="T12" fmla="*/ 0 w 911"/>
                  <a:gd name="T13" fmla="*/ 0 h 340"/>
                  <a:gd name="T14" fmla="*/ 0 w 911"/>
                  <a:gd name="T15" fmla="*/ 0 h 340"/>
                  <a:gd name="T16" fmla="*/ 0 w 911"/>
                  <a:gd name="T17" fmla="*/ 0 h 340"/>
                  <a:gd name="T18" fmla="*/ 0 w 911"/>
                  <a:gd name="T19" fmla="*/ 0 h 340"/>
                  <a:gd name="T20" fmla="*/ 0 w 911"/>
                  <a:gd name="T21" fmla="*/ 0 h 340"/>
                  <a:gd name="T22" fmla="*/ 0 w 911"/>
                  <a:gd name="T23" fmla="*/ 0 h 340"/>
                  <a:gd name="T24" fmla="*/ 0 w 911"/>
                  <a:gd name="T25" fmla="*/ 0 h 340"/>
                  <a:gd name="T26" fmla="*/ 0 w 911"/>
                  <a:gd name="T27" fmla="*/ 0 h 340"/>
                  <a:gd name="T28" fmla="*/ 0 w 911"/>
                  <a:gd name="T29" fmla="*/ 0 h 340"/>
                  <a:gd name="T30" fmla="*/ 0 w 911"/>
                  <a:gd name="T31" fmla="*/ 0 h 340"/>
                  <a:gd name="T32" fmla="*/ 0 w 911"/>
                  <a:gd name="T33" fmla="*/ 0 h 340"/>
                  <a:gd name="T34" fmla="*/ 0 w 911"/>
                  <a:gd name="T35" fmla="*/ 0 h 340"/>
                  <a:gd name="T36" fmla="*/ 0 w 911"/>
                  <a:gd name="T37" fmla="*/ 0 h 340"/>
                  <a:gd name="T38" fmla="*/ 0 w 911"/>
                  <a:gd name="T39" fmla="*/ 0 h 340"/>
                  <a:gd name="T40" fmla="*/ 0 w 911"/>
                  <a:gd name="T41" fmla="*/ 0 h 340"/>
                  <a:gd name="T42" fmla="*/ 0 w 911"/>
                  <a:gd name="T43" fmla="*/ 0 h 34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11"/>
                  <a:gd name="T67" fmla="*/ 0 h 340"/>
                  <a:gd name="T68" fmla="*/ 911 w 911"/>
                  <a:gd name="T69" fmla="*/ 340 h 34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11" h="340">
                    <a:moveTo>
                      <a:pt x="911" y="133"/>
                    </a:moveTo>
                    <a:lnTo>
                      <a:pt x="645" y="216"/>
                    </a:lnTo>
                    <a:lnTo>
                      <a:pt x="477" y="340"/>
                    </a:lnTo>
                    <a:lnTo>
                      <a:pt x="466" y="285"/>
                    </a:lnTo>
                    <a:lnTo>
                      <a:pt x="698" y="134"/>
                    </a:lnTo>
                    <a:lnTo>
                      <a:pt x="672" y="104"/>
                    </a:lnTo>
                    <a:lnTo>
                      <a:pt x="541" y="114"/>
                    </a:lnTo>
                    <a:lnTo>
                      <a:pt x="376" y="163"/>
                    </a:lnTo>
                    <a:lnTo>
                      <a:pt x="392" y="82"/>
                    </a:lnTo>
                    <a:lnTo>
                      <a:pt x="239" y="74"/>
                    </a:lnTo>
                    <a:lnTo>
                      <a:pt x="156" y="41"/>
                    </a:lnTo>
                    <a:lnTo>
                      <a:pt x="53" y="18"/>
                    </a:lnTo>
                    <a:lnTo>
                      <a:pt x="0" y="47"/>
                    </a:lnTo>
                    <a:lnTo>
                      <a:pt x="62" y="0"/>
                    </a:lnTo>
                    <a:lnTo>
                      <a:pt x="189" y="35"/>
                    </a:lnTo>
                    <a:lnTo>
                      <a:pt x="313" y="59"/>
                    </a:lnTo>
                    <a:lnTo>
                      <a:pt x="410" y="55"/>
                    </a:lnTo>
                    <a:lnTo>
                      <a:pt x="499" y="41"/>
                    </a:lnTo>
                    <a:lnTo>
                      <a:pt x="574" y="85"/>
                    </a:lnTo>
                    <a:lnTo>
                      <a:pt x="787" y="74"/>
                    </a:lnTo>
                    <a:lnTo>
                      <a:pt x="891" y="118"/>
                    </a:lnTo>
                    <a:lnTo>
                      <a:pt x="911" y="13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7" name="Freeform 159"/>
              <p:cNvSpPr>
                <a:spLocks/>
              </p:cNvSpPr>
              <p:nvPr/>
            </p:nvSpPr>
            <p:spPr bwMode="auto">
              <a:xfrm>
                <a:off x="3396" y="3587"/>
                <a:ext cx="335" cy="233"/>
              </a:xfrm>
              <a:custGeom>
                <a:avLst/>
                <a:gdLst>
                  <a:gd name="T0" fmla="*/ 0 w 1341"/>
                  <a:gd name="T1" fmla="*/ 0 h 932"/>
                  <a:gd name="T2" fmla="*/ 0 w 1341"/>
                  <a:gd name="T3" fmla="*/ 0 h 932"/>
                  <a:gd name="T4" fmla="*/ 0 w 1341"/>
                  <a:gd name="T5" fmla="*/ 0 h 932"/>
                  <a:gd name="T6" fmla="*/ 0 w 1341"/>
                  <a:gd name="T7" fmla="*/ 0 h 932"/>
                  <a:gd name="T8" fmla="*/ 0 w 1341"/>
                  <a:gd name="T9" fmla="*/ 0 h 932"/>
                  <a:gd name="T10" fmla="*/ 0 w 1341"/>
                  <a:gd name="T11" fmla="*/ 0 h 932"/>
                  <a:gd name="T12" fmla="*/ 0 w 1341"/>
                  <a:gd name="T13" fmla="*/ 0 h 932"/>
                  <a:gd name="T14" fmla="*/ 0 w 1341"/>
                  <a:gd name="T15" fmla="*/ 0 h 932"/>
                  <a:gd name="T16" fmla="*/ 0 w 1341"/>
                  <a:gd name="T17" fmla="*/ 0 h 932"/>
                  <a:gd name="T18" fmla="*/ 0 w 1341"/>
                  <a:gd name="T19" fmla="*/ 0 h 932"/>
                  <a:gd name="T20" fmla="*/ 0 w 1341"/>
                  <a:gd name="T21" fmla="*/ 0 h 932"/>
                  <a:gd name="T22" fmla="*/ 0 w 1341"/>
                  <a:gd name="T23" fmla="*/ 0 h 932"/>
                  <a:gd name="T24" fmla="*/ 0 w 1341"/>
                  <a:gd name="T25" fmla="*/ 0 h 932"/>
                  <a:gd name="T26" fmla="*/ 0 w 1341"/>
                  <a:gd name="T27" fmla="*/ 0 h 932"/>
                  <a:gd name="T28" fmla="*/ 0 w 1341"/>
                  <a:gd name="T29" fmla="*/ 0 h 932"/>
                  <a:gd name="T30" fmla="*/ 0 w 1341"/>
                  <a:gd name="T31" fmla="*/ 0 h 932"/>
                  <a:gd name="T32" fmla="*/ 0 w 1341"/>
                  <a:gd name="T33" fmla="*/ 0 h 932"/>
                  <a:gd name="T34" fmla="*/ 0 w 1341"/>
                  <a:gd name="T35" fmla="*/ 0 h 932"/>
                  <a:gd name="T36" fmla="*/ 0 w 1341"/>
                  <a:gd name="T37" fmla="*/ 0 h 932"/>
                  <a:gd name="T38" fmla="*/ 0 w 1341"/>
                  <a:gd name="T39" fmla="*/ 0 h 932"/>
                  <a:gd name="T40" fmla="*/ 0 w 1341"/>
                  <a:gd name="T41" fmla="*/ 0 h 932"/>
                  <a:gd name="T42" fmla="*/ 0 w 1341"/>
                  <a:gd name="T43" fmla="*/ 0 h 932"/>
                  <a:gd name="T44" fmla="*/ 0 w 1341"/>
                  <a:gd name="T45" fmla="*/ 0 h 932"/>
                  <a:gd name="T46" fmla="*/ 0 w 1341"/>
                  <a:gd name="T47" fmla="*/ 0 h 932"/>
                  <a:gd name="T48" fmla="*/ 0 w 1341"/>
                  <a:gd name="T49" fmla="*/ 0 h 932"/>
                  <a:gd name="T50" fmla="*/ 0 w 1341"/>
                  <a:gd name="T51" fmla="*/ 0 h 932"/>
                  <a:gd name="T52" fmla="*/ 0 w 1341"/>
                  <a:gd name="T53" fmla="*/ 0 h 932"/>
                  <a:gd name="T54" fmla="*/ 0 w 1341"/>
                  <a:gd name="T55" fmla="*/ 0 h 932"/>
                  <a:gd name="T56" fmla="*/ 0 w 1341"/>
                  <a:gd name="T57" fmla="*/ 0 h 932"/>
                  <a:gd name="T58" fmla="*/ 0 w 1341"/>
                  <a:gd name="T59" fmla="*/ 0 h 932"/>
                  <a:gd name="T60" fmla="*/ 0 w 1341"/>
                  <a:gd name="T61" fmla="*/ 0 h 932"/>
                  <a:gd name="T62" fmla="*/ 0 w 1341"/>
                  <a:gd name="T63" fmla="*/ 0 h 932"/>
                  <a:gd name="T64" fmla="*/ 0 w 1341"/>
                  <a:gd name="T65" fmla="*/ 0 h 932"/>
                  <a:gd name="T66" fmla="*/ 0 w 1341"/>
                  <a:gd name="T67" fmla="*/ 0 h 93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341"/>
                  <a:gd name="T103" fmla="*/ 0 h 932"/>
                  <a:gd name="T104" fmla="*/ 1341 w 1341"/>
                  <a:gd name="T105" fmla="*/ 932 h 93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341" h="932">
                    <a:moveTo>
                      <a:pt x="985" y="507"/>
                    </a:moveTo>
                    <a:lnTo>
                      <a:pt x="962" y="630"/>
                    </a:lnTo>
                    <a:lnTo>
                      <a:pt x="962" y="721"/>
                    </a:lnTo>
                    <a:lnTo>
                      <a:pt x="985" y="795"/>
                    </a:lnTo>
                    <a:lnTo>
                      <a:pt x="1003" y="838"/>
                    </a:lnTo>
                    <a:lnTo>
                      <a:pt x="1341" y="932"/>
                    </a:lnTo>
                    <a:lnTo>
                      <a:pt x="989" y="885"/>
                    </a:lnTo>
                    <a:lnTo>
                      <a:pt x="956" y="838"/>
                    </a:lnTo>
                    <a:lnTo>
                      <a:pt x="669" y="834"/>
                    </a:lnTo>
                    <a:lnTo>
                      <a:pt x="441" y="790"/>
                    </a:lnTo>
                    <a:lnTo>
                      <a:pt x="238" y="728"/>
                    </a:lnTo>
                    <a:lnTo>
                      <a:pt x="71" y="657"/>
                    </a:lnTo>
                    <a:lnTo>
                      <a:pt x="53" y="630"/>
                    </a:lnTo>
                    <a:lnTo>
                      <a:pt x="39" y="572"/>
                    </a:lnTo>
                    <a:lnTo>
                      <a:pt x="0" y="498"/>
                    </a:lnTo>
                    <a:lnTo>
                      <a:pt x="9" y="469"/>
                    </a:lnTo>
                    <a:lnTo>
                      <a:pt x="24" y="449"/>
                    </a:lnTo>
                    <a:lnTo>
                      <a:pt x="24" y="345"/>
                    </a:lnTo>
                    <a:lnTo>
                      <a:pt x="39" y="310"/>
                    </a:lnTo>
                    <a:lnTo>
                      <a:pt x="61" y="292"/>
                    </a:lnTo>
                    <a:lnTo>
                      <a:pt x="44" y="330"/>
                    </a:lnTo>
                    <a:lnTo>
                      <a:pt x="39" y="417"/>
                    </a:lnTo>
                    <a:lnTo>
                      <a:pt x="44" y="468"/>
                    </a:lnTo>
                    <a:lnTo>
                      <a:pt x="175" y="576"/>
                    </a:lnTo>
                    <a:lnTo>
                      <a:pt x="197" y="572"/>
                    </a:lnTo>
                    <a:lnTo>
                      <a:pt x="212" y="512"/>
                    </a:lnTo>
                    <a:lnTo>
                      <a:pt x="130" y="376"/>
                    </a:lnTo>
                    <a:lnTo>
                      <a:pt x="107" y="263"/>
                    </a:lnTo>
                    <a:lnTo>
                      <a:pt x="154" y="154"/>
                    </a:lnTo>
                    <a:lnTo>
                      <a:pt x="154" y="325"/>
                    </a:lnTo>
                    <a:lnTo>
                      <a:pt x="276" y="600"/>
                    </a:lnTo>
                    <a:lnTo>
                      <a:pt x="335" y="611"/>
                    </a:lnTo>
                    <a:lnTo>
                      <a:pt x="373" y="588"/>
                    </a:lnTo>
                    <a:lnTo>
                      <a:pt x="367" y="522"/>
                    </a:lnTo>
                    <a:lnTo>
                      <a:pt x="244" y="218"/>
                    </a:lnTo>
                    <a:lnTo>
                      <a:pt x="244" y="127"/>
                    </a:lnTo>
                    <a:lnTo>
                      <a:pt x="244" y="54"/>
                    </a:lnTo>
                    <a:lnTo>
                      <a:pt x="276" y="0"/>
                    </a:lnTo>
                    <a:lnTo>
                      <a:pt x="262" y="104"/>
                    </a:lnTo>
                    <a:lnTo>
                      <a:pt x="268" y="208"/>
                    </a:lnTo>
                    <a:lnTo>
                      <a:pt x="345" y="412"/>
                    </a:lnTo>
                    <a:lnTo>
                      <a:pt x="377" y="427"/>
                    </a:lnTo>
                    <a:lnTo>
                      <a:pt x="409" y="394"/>
                    </a:lnTo>
                    <a:lnTo>
                      <a:pt x="423" y="357"/>
                    </a:lnTo>
                    <a:lnTo>
                      <a:pt x="417" y="277"/>
                    </a:lnTo>
                    <a:lnTo>
                      <a:pt x="403" y="167"/>
                    </a:lnTo>
                    <a:lnTo>
                      <a:pt x="423" y="164"/>
                    </a:lnTo>
                    <a:lnTo>
                      <a:pt x="444" y="351"/>
                    </a:lnTo>
                    <a:lnTo>
                      <a:pt x="436" y="399"/>
                    </a:lnTo>
                    <a:lnTo>
                      <a:pt x="414" y="434"/>
                    </a:lnTo>
                    <a:lnTo>
                      <a:pt x="380" y="468"/>
                    </a:lnTo>
                    <a:lnTo>
                      <a:pt x="391" y="565"/>
                    </a:lnTo>
                    <a:lnTo>
                      <a:pt x="385" y="630"/>
                    </a:lnTo>
                    <a:lnTo>
                      <a:pt x="349" y="644"/>
                    </a:lnTo>
                    <a:lnTo>
                      <a:pt x="300" y="640"/>
                    </a:lnTo>
                    <a:lnTo>
                      <a:pt x="238" y="606"/>
                    </a:lnTo>
                    <a:lnTo>
                      <a:pt x="202" y="611"/>
                    </a:lnTo>
                    <a:lnTo>
                      <a:pt x="71" y="552"/>
                    </a:lnTo>
                    <a:lnTo>
                      <a:pt x="66" y="615"/>
                    </a:lnTo>
                    <a:lnTo>
                      <a:pt x="116" y="662"/>
                    </a:lnTo>
                    <a:lnTo>
                      <a:pt x="385" y="752"/>
                    </a:lnTo>
                    <a:lnTo>
                      <a:pt x="606" y="799"/>
                    </a:lnTo>
                    <a:lnTo>
                      <a:pt x="797" y="808"/>
                    </a:lnTo>
                    <a:lnTo>
                      <a:pt x="947" y="808"/>
                    </a:lnTo>
                    <a:lnTo>
                      <a:pt x="940" y="728"/>
                    </a:lnTo>
                    <a:lnTo>
                      <a:pt x="947" y="630"/>
                    </a:lnTo>
                    <a:lnTo>
                      <a:pt x="965" y="551"/>
                    </a:lnTo>
                    <a:lnTo>
                      <a:pt x="985" y="5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8" name="Freeform 160"/>
              <p:cNvSpPr>
                <a:spLocks/>
              </p:cNvSpPr>
              <p:nvPr/>
            </p:nvSpPr>
            <p:spPr bwMode="auto">
              <a:xfrm>
                <a:off x="3495" y="3587"/>
                <a:ext cx="162" cy="104"/>
              </a:xfrm>
              <a:custGeom>
                <a:avLst/>
                <a:gdLst>
                  <a:gd name="T0" fmla="*/ 0 w 647"/>
                  <a:gd name="T1" fmla="*/ 0 h 417"/>
                  <a:gd name="T2" fmla="*/ 0 w 647"/>
                  <a:gd name="T3" fmla="*/ 0 h 417"/>
                  <a:gd name="T4" fmla="*/ 0 w 647"/>
                  <a:gd name="T5" fmla="*/ 0 h 417"/>
                  <a:gd name="T6" fmla="*/ 0 w 647"/>
                  <a:gd name="T7" fmla="*/ 0 h 417"/>
                  <a:gd name="T8" fmla="*/ 0 w 647"/>
                  <a:gd name="T9" fmla="*/ 0 h 417"/>
                  <a:gd name="T10" fmla="*/ 0 w 647"/>
                  <a:gd name="T11" fmla="*/ 0 h 417"/>
                  <a:gd name="T12" fmla="*/ 0 w 647"/>
                  <a:gd name="T13" fmla="*/ 0 h 417"/>
                  <a:gd name="T14" fmla="*/ 0 w 647"/>
                  <a:gd name="T15" fmla="*/ 0 h 417"/>
                  <a:gd name="T16" fmla="*/ 0 w 647"/>
                  <a:gd name="T17" fmla="*/ 0 h 417"/>
                  <a:gd name="T18" fmla="*/ 0 w 647"/>
                  <a:gd name="T19" fmla="*/ 0 h 417"/>
                  <a:gd name="T20" fmla="*/ 0 w 647"/>
                  <a:gd name="T21" fmla="*/ 0 h 417"/>
                  <a:gd name="T22" fmla="*/ 0 w 647"/>
                  <a:gd name="T23" fmla="*/ 0 h 417"/>
                  <a:gd name="T24" fmla="*/ 0 w 647"/>
                  <a:gd name="T25" fmla="*/ 0 h 417"/>
                  <a:gd name="T26" fmla="*/ 0 w 647"/>
                  <a:gd name="T27" fmla="*/ 0 h 417"/>
                  <a:gd name="T28" fmla="*/ 0 w 647"/>
                  <a:gd name="T29" fmla="*/ 0 h 417"/>
                  <a:gd name="T30" fmla="*/ 0 w 647"/>
                  <a:gd name="T31" fmla="*/ 0 h 417"/>
                  <a:gd name="T32" fmla="*/ 0 w 647"/>
                  <a:gd name="T33" fmla="*/ 0 h 417"/>
                  <a:gd name="T34" fmla="*/ 0 w 647"/>
                  <a:gd name="T35" fmla="*/ 0 h 417"/>
                  <a:gd name="T36" fmla="*/ 0 w 647"/>
                  <a:gd name="T37" fmla="*/ 0 h 417"/>
                  <a:gd name="T38" fmla="*/ 0 w 647"/>
                  <a:gd name="T39" fmla="*/ 0 h 417"/>
                  <a:gd name="T40" fmla="*/ 0 w 647"/>
                  <a:gd name="T41" fmla="*/ 0 h 417"/>
                  <a:gd name="T42" fmla="*/ 0 w 647"/>
                  <a:gd name="T43" fmla="*/ 0 h 417"/>
                  <a:gd name="T44" fmla="*/ 0 w 647"/>
                  <a:gd name="T45" fmla="*/ 0 h 417"/>
                  <a:gd name="T46" fmla="*/ 0 w 647"/>
                  <a:gd name="T47" fmla="*/ 0 h 417"/>
                  <a:gd name="T48" fmla="*/ 0 w 647"/>
                  <a:gd name="T49" fmla="*/ 0 h 417"/>
                  <a:gd name="T50" fmla="*/ 0 w 647"/>
                  <a:gd name="T51" fmla="*/ 0 h 417"/>
                  <a:gd name="T52" fmla="*/ 0 w 647"/>
                  <a:gd name="T53" fmla="*/ 0 h 417"/>
                  <a:gd name="T54" fmla="*/ 0 w 647"/>
                  <a:gd name="T55" fmla="*/ 0 h 417"/>
                  <a:gd name="T56" fmla="*/ 0 w 647"/>
                  <a:gd name="T57" fmla="*/ 0 h 41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647"/>
                  <a:gd name="T88" fmla="*/ 0 h 417"/>
                  <a:gd name="T89" fmla="*/ 647 w 647"/>
                  <a:gd name="T90" fmla="*/ 417 h 41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647" h="417">
                    <a:moveTo>
                      <a:pt x="0" y="23"/>
                    </a:moveTo>
                    <a:lnTo>
                      <a:pt x="34" y="72"/>
                    </a:lnTo>
                    <a:lnTo>
                      <a:pt x="77" y="161"/>
                    </a:lnTo>
                    <a:lnTo>
                      <a:pt x="28" y="167"/>
                    </a:lnTo>
                    <a:lnTo>
                      <a:pt x="28" y="181"/>
                    </a:lnTo>
                    <a:lnTo>
                      <a:pt x="133" y="187"/>
                    </a:lnTo>
                    <a:lnTo>
                      <a:pt x="246" y="194"/>
                    </a:lnTo>
                    <a:lnTo>
                      <a:pt x="190" y="177"/>
                    </a:lnTo>
                    <a:lnTo>
                      <a:pt x="301" y="136"/>
                    </a:lnTo>
                    <a:lnTo>
                      <a:pt x="361" y="143"/>
                    </a:lnTo>
                    <a:lnTo>
                      <a:pt x="458" y="226"/>
                    </a:lnTo>
                    <a:lnTo>
                      <a:pt x="516" y="322"/>
                    </a:lnTo>
                    <a:lnTo>
                      <a:pt x="587" y="390"/>
                    </a:lnTo>
                    <a:lnTo>
                      <a:pt x="628" y="417"/>
                    </a:lnTo>
                    <a:lnTo>
                      <a:pt x="647" y="399"/>
                    </a:lnTo>
                    <a:lnTo>
                      <a:pt x="581" y="357"/>
                    </a:lnTo>
                    <a:lnTo>
                      <a:pt x="520" y="299"/>
                    </a:lnTo>
                    <a:lnTo>
                      <a:pt x="468" y="218"/>
                    </a:lnTo>
                    <a:lnTo>
                      <a:pt x="409" y="140"/>
                    </a:lnTo>
                    <a:lnTo>
                      <a:pt x="301" y="104"/>
                    </a:lnTo>
                    <a:lnTo>
                      <a:pt x="243" y="117"/>
                    </a:lnTo>
                    <a:lnTo>
                      <a:pt x="170" y="143"/>
                    </a:lnTo>
                    <a:lnTo>
                      <a:pt x="124" y="140"/>
                    </a:lnTo>
                    <a:lnTo>
                      <a:pt x="187" y="68"/>
                    </a:lnTo>
                    <a:lnTo>
                      <a:pt x="217" y="23"/>
                    </a:lnTo>
                    <a:lnTo>
                      <a:pt x="211" y="0"/>
                    </a:lnTo>
                    <a:lnTo>
                      <a:pt x="170" y="60"/>
                    </a:lnTo>
                    <a:lnTo>
                      <a:pt x="91" y="117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9" name="Freeform 161"/>
              <p:cNvSpPr>
                <a:spLocks/>
              </p:cNvSpPr>
              <p:nvPr/>
            </p:nvSpPr>
            <p:spPr bwMode="auto">
              <a:xfrm>
                <a:off x="3104" y="2734"/>
                <a:ext cx="252" cy="235"/>
              </a:xfrm>
              <a:custGeom>
                <a:avLst/>
                <a:gdLst>
                  <a:gd name="T0" fmla="*/ 0 w 1011"/>
                  <a:gd name="T1" fmla="*/ 0 h 942"/>
                  <a:gd name="T2" fmla="*/ 0 w 1011"/>
                  <a:gd name="T3" fmla="*/ 0 h 942"/>
                  <a:gd name="T4" fmla="*/ 0 w 1011"/>
                  <a:gd name="T5" fmla="*/ 0 h 942"/>
                  <a:gd name="T6" fmla="*/ 0 w 1011"/>
                  <a:gd name="T7" fmla="*/ 0 h 942"/>
                  <a:gd name="T8" fmla="*/ 0 w 1011"/>
                  <a:gd name="T9" fmla="*/ 0 h 942"/>
                  <a:gd name="T10" fmla="*/ 0 w 1011"/>
                  <a:gd name="T11" fmla="*/ 0 h 942"/>
                  <a:gd name="T12" fmla="*/ 0 w 1011"/>
                  <a:gd name="T13" fmla="*/ 0 h 942"/>
                  <a:gd name="T14" fmla="*/ 0 w 1011"/>
                  <a:gd name="T15" fmla="*/ 0 h 942"/>
                  <a:gd name="T16" fmla="*/ 0 w 1011"/>
                  <a:gd name="T17" fmla="*/ 0 h 942"/>
                  <a:gd name="T18" fmla="*/ 0 w 1011"/>
                  <a:gd name="T19" fmla="*/ 0 h 942"/>
                  <a:gd name="T20" fmla="*/ 0 w 1011"/>
                  <a:gd name="T21" fmla="*/ 0 h 942"/>
                  <a:gd name="T22" fmla="*/ 0 w 1011"/>
                  <a:gd name="T23" fmla="*/ 0 h 942"/>
                  <a:gd name="T24" fmla="*/ 0 w 1011"/>
                  <a:gd name="T25" fmla="*/ 0 h 942"/>
                  <a:gd name="T26" fmla="*/ 0 w 1011"/>
                  <a:gd name="T27" fmla="*/ 0 h 942"/>
                  <a:gd name="T28" fmla="*/ 0 w 1011"/>
                  <a:gd name="T29" fmla="*/ 0 h 942"/>
                  <a:gd name="T30" fmla="*/ 0 w 1011"/>
                  <a:gd name="T31" fmla="*/ 0 h 942"/>
                  <a:gd name="T32" fmla="*/ 0 w 1011"/>
                  <a:gd name="T33" fmla="*/ 0 h 942"/>
                  <a:gd name="T34" fmla="*/ 0 w 1011"/>
                  <a:gd name="T35" fmla="*/ 0 h 942"/>
                  <a:gd name="T36" fmla="*/ 0 w 1011"/>
                  <a:gd name="T37" fmla="*/ 0 h 942"/>
                  <a:gd name="T38" fmla="*/ 0 w 1011"/>
                  <a:gd name="T39" fmla="*/ 0 h 942"/>
                  <a:gd name="T40" fmla="*/ 0 w 1011"/>
                  <a:gd name="T41" fmla="*/ 0 h 942"/>
                  <a:gd name="T42" fmla="*/ 0 w 1011"/>
                  <a:gd name="T43" fmla="*/ 0 h 942"/>
                  <a:gd name="T44" fmla="*/ 0 w 1011"/>
                  <a:gd name="T45" fmla="*/ 0 h 942"/>
                  <a:gd name="T46" fmla="*/ 0 w 1011"/>
                  <a:gd name="T47" fmla="*/ 0 h 942"/>
                  <a:gd name="T48" fmla="*/ 0 w 1011"/>
                  <a:gd name="T49" fmla="*/ 0 h 942"/>
                  <a:gd name="T50" fmla="*/ 0 w 1011"/>
                  <a:gd name="T51" fmla="*/ 0 h 942"/>
                  <a:gd name="T52" fmla="*/ 0 w 1011"/>
                  <a:gd name="T53" fmla="*/ 0 h 942"/>
                  <a:gd name="T54" fmla="*/ 0 w 1011"/>
                  <a:gd name="T55" fmla="*/ 0 h 942"/>
                  <a:gd name="T56" fmla="*/ 0 w 1011"/>
                  <a:gd name="T57" fmla="*/ 0 h 942"/>
                  <a:gd name="T58" fmla="*/ 0 w 1011"/>
                  <a:gd name="T59" fmla="*/ 0 h 942"/>
                  <a:gd name="T60" fmla="*/ 0 w 1011"/>
                  <a:gd name="T61" fmla="*/ 0 h 942"/>
                  <a:gd name="T62" fmla="*/ 0 w 1011"/>
                  <a:gd name="T63" fmla="*/ 0 h 942"/>
                  <a:gd name="T64" fmla="*/ 0 w 1011"/>
                  <a:gd name="T65" fmla="*/ 0 h 94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11"/>
                  <a:gd name="T100" fmla="*/ 0 h 942"/>
                  <a:gd name="T101" fmla="*/ 1011 w 1011"/>
                  <a:gd name="T102" fmla="*/ 942 h 94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11" h="942">
                    <a:moveTo>
                      <a:pt x="519" y="253"/>
                    </a:moveTo>
                    <a:lnTo>
                      <a:pt x="580" y="179"/>
                    </a:lnTo>
                    <a:lnTo>
                      <a:pt x="637" y="146"/>
                    </a:lnTo>
                    <a:lnTo>
                      <a:pt x="702" y="143"/>
                    </a:lnTo>
                    <a:lnTo>
                      <a:pt x="785" y="183"/>
                    </a:lnTo>
                    <a:lnTo>
                      <a:pt x="830" y="253"/>
                    </a:lnTo>
                    <a:lnTo>
                      <a:pt x="854" y="331"/>
                    </a:lnTo>
                    <a:lnTo>
                      <a:pt x="862" y="412"/>
                    </a:lnTo>
                    <a:lnTo>
                      <a:pt x="858" y="495"/>
                    </a:lnTo>
                    <a:lnTo>
                      <a:pt x="850" y="576"/>
                    </a:lnTo>
                    <a:lnTo>
                      <a:pt x="872" y="654"/>
                    </a:lnTo>
                    <a:lnTo>
                      <a:pt x="890" y="569"/>
                    </a:lnTo>
                    <a:lnTo>
                      <a:pt x="950" y="527"/>
                    </a:lnTo>
                    <a:lnTo>
                      <a:pt x="986" y="555"/>
                    </a:lnTo>
                    <a:lnTo>
                      <a:pt x="998" y="654"/>
                    </a:lnTo>
                    <a:lnTo>
                      <a:pt x="992" y="734"/>
                    </a:lnTo>
                    <a:lnTo>
                      <a:pt x="946" y="799"/>
                    </a:lnTo>
                    <a:lnTo>
                      <a:pt x="924" y="827"/>
                    </a:lnTo>
                    <a:lnTo>
                      <a:pt x="881" y="861"/>
                    </a:lnTo>
                    <a:lnTo>
                      <a:pt x="935" y="841"/>
                    </a:lnTo>
                    <a:lnTo>
                      <a:pt x="1001" y="738"/>
                    </a:lnTo>
                    <a:lnTo>
                      <a:pt x="1011" y="638"/>
                    </a:lnTo>
                    <a:lnTo>
                      <a:pt x="992" y="532"/>
                    </a:lnTo>
                    <a:lnTo>
                      <a:pt x="950" y="508"/>
                    </a:lnTo>
                    <a:lnTo>
                      <a:pt x="950" y="447"/>
                    </a:lnTo>
                    <a:lnTo>
                      <a:pt x="903" y="247"/>
                    </a:lnTo>
                    <a:lnTo>
                      <a:pt x="830" y="135"/>
                    </a:lnTo>
                    <a:lnTo>
                      <a:pt x="742" y="57"/>
                    </a:lnTo>
                    <a:lnTo>
                      <a:pt x="642" y="25"/>
                    </a:lnTo>
                    <a:lnTo>
                      <a:pt x="481" y="0"/>
                    </a:lnTo>
                    <a:lnTo>
                      <a:pt x="299" y="25"/>
                    </a:lnTo>
                    <a:lnTo>
                      <a:pt x="162" y="101"/>
                    </a:lnTo>
                    <a:lnTo>
                      <a:pt x="73" y="195"/>
                    </a:lnTo>
                    <a:lnTo>
                      <a:pt x="19" y="309"/>
                    </a:lnTo>
                    <a:lnTo>
                      <a:pt x="8" y="430"/>
                    </a:lnTo>
                    <a:lnTo>
                      <a:pt x="19" y="600"/>
                    </a:lnTo>
                    <a:lnTo>
                      <a:pt x="0" y="654"/>
                    </a:lnTo>
                    <a:lnTo>
                      <a:pt x="17" y="760"/>
                    </a:lnTo>
                    <a:lnTo>
                      <a:pt x="73" y="851"/>
                    </a:lnTo>
                    <a:lnTo>
                      <a:pt x="150" y="913"/>
                    </a:lnTo>
                    <a:lnTo>
                      <a:pt x="189" y="918"/>
                    </a:lnTo>
                    <a:lnTo>
                      <a:pt x="213" y="942"/>
                    </a:lnTo>
                    <a:lnTo>
                      <a:pt x="201" y="880"/>
                    </a:lnTo>
                    <a:lnTo>
                      <a:pt x="162" y="906"/>
                    </a:lnTo>
                    <a:lnTo>
                      <a:pt x="78" y="844"/>
                    </a:lnTo>
                    <a:lnTo>
                      <a:pt x="24" y="743"/>
                    </a:lnTo>
                    <a:lnTo>
                      <a:pt x="19" y="663"/>
                    </a:lnTo>
                    <a:lnTo>
                      <a:pt x="36" y="644"/>
                    </a:lnTo>
                    <a:lnTo>
                      <a:pt x="92" y="654"/>
                    </a:lnTo>
                    <a:lnTo>
                      <a:pt x="162" y="715"/>
                    </a:lnTo>
                    <a:lnTo>
                      <a:pt x="147" y="635"/>
                    </a:lnTo>
                    <a:lnTo>
                      <a:pt x="127" y="590"/>
                    </a:lnTo>
                    <a:lnTo>
                      <a:pt x="99" y="510"/>
                    </a:lnTo>
                    <a:lnTo>
                      <a:pt x="81" y="421"/>
                    </a:lnTo>
                    <a:lnTo>
                      <a:pt x="81" y="351"/>
                    </a:lnTo>
                    <a:lnTo>
                      <a:pt x="99" y="292"/>
                    </a:lnTo>
                    <a:lnTo>
                      <a:pt x="131" y="247"/>
                    </a:lnTo>
                    <a:lnTo>
                      <a:pt x="173" y="215"/>
                    </a:lnTo>
                    <a:lnTo>
                      <a:pt x="218" y="203"/>
                    </a:lnTo>
                    <a:lnTo>
                      <a:pt x="270" y="215"/>
                    </a:lnTo>
                    <a:lnTo>
                      <a:pt x="320" y="244"/>
                    </a:lnTo>
                    <a:lnTo>
                      <a:pt x="356" y="272"/>
                    </a:lnTo>
                    <a:lnTo>
                      <a:pt x="398" y="283"/>
                    </a:lnTo>
                    <a:lnTo>
                      <a:pt x="463" y="277"/>
                    </a:lnTo>
                    <a:lnTo>
                      <a:pt x="501" y="263"/>
                    </a:lnTo>
                    <a:lnTo>
                      <a:pt x="519" y="25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0" name="Freeform 162"/>
              <p:cNvSpPr>
                <a:spLocks/>
              </p:cNvSpPr>
              <p:nvPr/>
            </p:nvSpPr>
            <p:spPr bwMode="auto">
              <a:xfrm>
                <a:off x="3159" y="2899"/>
                <a:ext cx="81" cy="16"/>
              </a:xfrm>
              <a:custGeom>
                <a:avLst/>
                <a:gdLst>
                  <a:gd name="T0" fmla="*/ 0 w 325"/>
                  <a:gd name="T1" fmla="*/ 0 h 64"/>
                  <a:gd name="T2" fmla="*/ 0 w 325"/>
                  <a:gd name="T3" fmla="*/ 0 h 64"/>
                  <a:gd name="T4" fmla="*/ 0 w 325"/>
                  <a:gd name="T5" fmla="*/ 0 h 64"/>
                  <a:gd name="T6" fmla="*/ 0 w 325"/>
                  <a:gd name="T7" fmla="*/ 0 h 64"/>
                  <a:gd name="T8" fmla="*/ 0 w 325"/>
                  <a:gd name="T9" fmla="*/ 0 h 64"/>
                  <a:gd name="T10" fmla="*/ 0 w 325"/>
                  <a:gd name="T11" fmla="*/ 0 h 64"/>
                  <a:gd name="T12" fmla="*/ 0 w 325"/>
                  <a:gd name="T13" fmla="*/ 0 h 64"/>
                  <a:gd name="T14" fmla="*/ 0 w 325"/>
                  <a:gd name="T15" fmla="*/ 0 h 64"/>
                  <a:gd name="T16" fmla="*/ 0 w 325"/>
                  <a:gd name="T17" fmla="*/ 0 h 64"/>
                  <a:gd name="T18" fmla="*/ 0 w 325"/>
                  <a:gd name="T19" fmla="*/ 0 h 64"/>
                  <a:gd name="T20" fmla="*/ 0 w 325"/>
                  <a:gd name="T21" fmla="*/ 0 h 64"/>
                  <a:gd name="T22" fmla="*/ 0 w 325"/>
                  <a:gd name="T23" fmla="*/ 0 h 64"/>
                  <a:gd name="T24" fmla="*/ 0 w 325"/>
                  <a:gd name="T25" fmla="*/ 0 h 64"/>
                  <a:gd name="T26" fmla="*/ 0 w 325"/>
                  <a:gd name="T27" fmla="*/ 0 h 64"/>
                  <a:gd name="T28" fmla="*/ 0 w 325"/>
                  <a:gd name="T29" fmla="*/ 0 h 64"/>
                  <a:gd name="T30" fmla="*/ 0 w 325"/>
                  <a:gd name="T31" fmla="*/ 0 h 6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25"/>
                  <a:gd name="T49" fmla="*/ 0 h 64"/>
                  <a:gd name="T50" fmla="*/ 325 w 325"/>
                  <a:gd name="T51" fmla="*/ 64 h 64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25" h="64">
                    <a:moveTo>
                      <a:pt x="0" y="32"/>
                    </a:moveTo>
                    <a:lnTo>
                      <a:pt x="57" y="17"/>
                    </a:lnTo>
                    <a:lnTo>
                      <a:pt x="121" y="12"/>
                    </a:lnTo>
                    <a:lnTo>
                      <a:pt x="211" y="12"/>
                    </a:lnTo>
                    <a:lnTo>
                      <a:pt x="260" y="6"/>
                    </a:lnTo>
                    <a:lnTo>
                      <a:pt x="325" y="0"/>
                    </a:lnTo>
                    <a:lnTo>
                      <a:pt x="298" y="35"/>
                    </a:lnTo>
                    <a:lnTo>
                      <a:pt x="231" y="40"/>
                    </a:lnTo>
                    <a:lnTo>
                      <a:pt x="234" y="64"/>
                    </a:lnTo>
                    <a:lnTo>
                      <a:pt x="203" y="40"/>
                    </a:lnTo>
                    <a:lnTo>
                      <a:pt x="157" y="35"/>
                    </a:lnTo>
                    <a:lnTo>
                      <a:pt x="99" y="44"/>
                    </a:lnTo>
                    <a:lnTo>
                      <a:pt x="162" y="21"/>
                    </a:lnTo>
                    <a:lnTo>
                      <a:pt x="103" y="21"/>
                    </a:lnTo>
                    <a:lnTo>
                      <a:pt x="49" y="32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1" name="Freeform 163"/>
              <p:cNvSpPr>
                <a:spLocks/>
              </p:cNvSpPr>
              <p:nvPr/>
            </p:nvSpPr>
            <p:spPr bwMode="auto">
              <a:xfrm>
                <a:off x="3156" y="2904"/>
                <a:ext cx="61" cy="31"/>
              </a:xfrm>
              <a:custGeom>
                <a:avLst/>
                <a:gdLst>
                  <a:gd name="T0" fmla="*/ 0 w 244"/>
                  <a:gd name="T1" fmla="*/ 0 h 122"/>
                  <a:gd name="T2" fmla="*/ 0 w 244"/>
                  <a:gd name="T3" fmla="*/ 0 h 122"/>
                  <a:gd name="T4" fmla="*/ 0 w 244"/>
                  <a:gd name="T5" fmla="*/ 0 h 122"/>
                  <a:gd name="T6" fmla="*/ 0 w 244"/>
                  <a:gd name="T7" fmla="*/ 0 h 122"/>
                  <a:gd name="T8" fmla="*/ 0 w 244"/>
                  <a:gd name="T9" fmla="*/ 0 h 122"/>
                  <a:gd name="T10" fmla="*/ 0 w 244"/>
                  <a:gd name="T11" fmla="*/ 0 h 122"/>
                  <a:gd name="T12" fmla="*/ 0 w 244"/>
                  <a:gd name="T13" fmla="*/ 0 h 122"/>
                  <a:gd name="T14" fmla="*/ 0 w 244"/>
                  <a:gd name="T15" fmla="*/ 0 h 122"/>
                  <a:gd name="T16" fmla="*/ 0 w 244"/>
                  <a:gd name="T17" fmla="*/ 0 h 122"/>
                  <a:gd name="T18" fmla="*/ 0 w 244"/>
                  <a:gd name="T19" fmla="*/ 0 h 122"/>
                  <a:gd name="T20" fmla="*/ 0 w 244"/>
                  <a:gd name="T21" fmla="*/ 0 h 122"/>
                  <a:gd name="T22" fmla="*/ 0 w 244"/>
                  <a:gd name="T23" fmla="*/ 0 h 122"/>
                  <a:gd name="T24" fmla="*/ 0 w 244"/>
                  <a:gd name="T25" fmla="*/ 0 h 122"/>
                  <a:gd name="T26" fmla="*/ 0 w 244"/>
                  <a:gd name="T27" fmla="*/ 0 h 122"/>
                  <a:gd name="T28" fmla="*/ 0 w 244"/>
                  <a:gd name="T29" fmla="*/ 0 h 122"/>
                  <a:gd name="T30" fmla="*/ 0 w 244"/>
                  <a:gd name="T31" fmla="*/ 0 h 122"/>
                  <a:gd name="T32" fmla="*/ 0 w 244"/>
                  <a:gd name="T33" fmla="*/ 0 h 122"/>
                  <a:gd name="T34" fmla="*/ 0 w 244"/>
                  <a:gd name="T35" fmla="*/ 0 h 122"/>
                  <a:gd name="T36" fmla="*/ 0 w 244"/>
                  <a:gd name="T37" fmla="*/ 0 h 122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44"/>
                  <a:gd name="T58" fmla="*/ 0 h 122"/>
                  <a:gd name="T59" fmla="*/ 244 w 244"/>
                  <a:gd name="T60" fmla="*/ 122 h 122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44" h="122">
                    <a:moveTo>
                      <a:pt x="0" y="16"/>
                    </a:moveTo>
                    <a:lnTo>
                      <a:pt x="19" y="38"/>
                    </a:lnTo>
                    <a:lnTo>
                      <a:pt x="70" y="56"/>
                    </a:lnTo>
                    <a:lnTo>
                      <a:pt x="106" y="82"/>
                    </a:lnTo>
                    <a:lnTo>
                      <a:pt x="91" y="97"/>
                    </a:lnTo>
                    <a:lnTo>
                      <a:pt x="134" y="122"/>
                    </a:lnTo>
                    <a:lnTo>
                      <a:pt x="181" y="110"/>
                    </a:lnTo>
                    <a:lnTo>
                      <a:pt x="216" y="88"/>
                    </a:lnTo>
                    <a:lnTo>
                      <a:pt x="175" y="82"/>
                    </a:lnTo>
                    <a:lnTo>
                      <a:pt x="244" y="45"/>
                    </a:lnTo>
                    <a:lnTo>
                      <a:pt x="237" y="33"/>
                    </a:lnTo>
                    <a:lnTo>
                      <a:pt x="170" y="73"/>
                    </a:lnTo>
                    <a:lnTo>
                      <a:pt x="134" y="78"/>
                    </a:lnTo>
                    <a:lnTo>
                      <a:pt x="91" y="61"/>
                    </a:lnTo>
                    <a:lnTo>
                      <a:pt x="76" y="40"/>
                    </a:lnTo>
                    <a:lnTo>
                      <a:pt x="119" y="25"/>
                    </a:lnTo>
                    <a:lnTo>
                      <a:pt x="76" y="30"/>
                    </a:lnTo>
                    <a:lnTo>
                      <a:pt x="58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2" name="Freeform 164"/>
              <p:cNvSpPr>
                <a:spLocks/>
              </p:cNvSpPr>
              <p:nvPr/>
            </p:nvSpPr>
            <p:spPr bwMode="auto">
              <a:xfrm>
                <a:off x="3245" y="2881"/>
                <a:ext cx="63" cy="17"/>
              </a:xfrm>
              <a:custGeom>
                <a:avLst/>
                <a:gdLst>
                  <a:gd name="T0" fmla="*/ 0 w 250"/>
                  <a:gd name="T1" fmla="*/ 0 h 65"/>
                  <a:gd name="T2" fmla="*/ 0 w 250"/>
                  <a:gd name="T3" fmla="*/ 0 h 65"/>
                  <a:gd name="T4" fmla="*/ 0 w 250"/>
                  <a:gd name="T5" fmla="*/ 0 h 65"/>
                  <a:gd name="T6" fmla="*/ 0 w 250"/>
                  <a:gd name="T7" fmla="*/ 0 h 65"/>
                  <a:gd name="T8" fmla="*/ 0 w 250"/>
                  <a:gd name="T9" fmla="*/ 0 h 65"/>
                  <a:gd name="T10" fmla="*/ 0 w 250"/>
                  <a:gd name="T11" fmla="*/ 0 h 65"/>
                  <a:gd name="T12" fmla="*/ 0 w 250"/>
                  <a:gd name="T13" fmla="*/ 0 h 65"/>
                  <a:gd name="T14" fmla="*/ 0 w 250"/>
                  <a:gd name="T15" fmla="*/ 0 h 6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50"/>
                  <a:gd name="T25" fmla="*/ 0 h 65"/>
                  <a:gd name="T26" fmla="*/ 250 w 250"/>
                  <a:gd name="T27" fmla="*/ 65 h 6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50" h="65">
                    <a:moveTo>
                      <a:pt x="0" y="65"/>
                    </a:moveTo>
                    <a:lnTo>
                      <a:pt x="161" y="0"/>
                    </a:lnTo>
                    <a:lnTo>
                      <a:pt x="205" y="9"/>
                    </a:lnTo>
                    <a:lnTo>
                      <a:pt x="250" y="27"/>
                    </a:lnTo>
                    <a:lnTo>
                      <a:pt x="193" y="21"/>
                    </a:lnTo>
                    <a:lnTo>
                      <a:pt x="153" y="21"/>
                    </a:lnTo>
                    <a:lnTo>
                      <a:pt x="100" y="37"/>
                    </a:lnTo>
                    <a:lnTo>
                      <a:pt x="0" y="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3" name="Freeform 165"/>
              <p:cNvSpPr>
                <a:spLocks/>
              </p:cNvSpPr>
              <p:nvPr/>
            </p:nvSpPr>
            <p:spPr bwMode="auto">
              <a:xfrm>
                <a:off x="3251" y="2897"/>
                <a:ext cx="50" cy="19"/>
              </a:xfrm>
              <a:custGeom>
                <a:avLst/>
                <a:gdLst>
                  <a:gd name="T0" fmla="*/ 0 w 200"/>
                  <a:gd name="T1" fmla="*/ 0 h 76"/>
                  <a:gd name="T2" fmla="*/ 0 w 200"/>
                  <a:gd name="T3" fmla="*/ 0 h 76"/>
                  <a:gd name="T4" fmla="*/ 0 w 200"/>
                  <a:gd name="T5" fmla="*/ 0 h 76"/>
                  <a:gd name="T6" fmla="*/ 0 w 200"/>
                  <a:gd name="T7" fmla="*/ 0 h 76"/>
                  <a:gd name="T8" fmla="*/ 0 w 200"/>
                  <a:gd name="T9" fmla="*/ 0 h 76"/>
                  <a:gd name="T10" fmla="*/ 0 w 200"/>
                  <a:gd name="T11" fmla="*/ 0 h 76"/>
                  <a:gd name="T12" fmla="*/ 0 w 200"/>
                  <a:gd name="T13" fmla="*/ 0 h 76"/>
                  <a:gd name="T14" fmla="*/ 0 w 200"/>
                  <a:gd name="T15" fmla="*/ 0 h 76"/>
                  <a:gd name="T16" fmla="*/ 0 w 200"/>
                  <a:gd name="T17" fmla="*/ 0 h 76"/>
                  <a:gd name="T18" fmla="*/ 0 w 200"/>
                  <a:gd name="T19" fmla="*/ 0 h 76"/>
                  <a:gd name="T20" fmla="*/ 0 w 200"/>
                  <a:gd name="T21" fmla="*/ 0 h 76"/>
                  <a:gd name="T22" fmla="*/ 0 w 200"/>
                  <a:gd name="T23" fmla="*/ 0 h 76"/>
                  <a:gd name="T24" fmla="*/ 0 w 200"/>
                  <a:gd name="T25" fmla="*/ 0 h 76"/>
                  <a:gd name="T26" fmla="*/ 0 w 200"/>
                  <a:gd name="T27" fmla="*/ 0 h 76"/>
                  <a:gd name="T28" fmla="*/ 0 w 200"/>
                  <a:gd name="T29" fmla="*/ 0 h 7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00"/>
                  <a:gd name="T46" fmla="*/ 0 h 76"/>
                  <a:gd name="T47" fmla="*/ 200 w 200"/>
                  <a:gd name="T48" fmla="*/ 76 h 7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00" h="76">
                    <a:moveTo>
                      <a:pt x="0" y="41"/>
                    </a:moveTo>
                    <a:lnTo>
                      <a:pt x="54" y="2"/>
                    </a:lnTo>
                    <a:lnTo>
                      <a:pt x="128" y="0"/>
                    </a:lnTo>
                    <a:lnTo>
                      <a:pt x="200" y="9"/>
                    </a:lnTo>
                    <a:lnTo>
                      <a:pt x="171" y="44"/>
                    </a:lnTo>
                    <a:lnTo>
                      <a:pt x="128" y="66"/>
                    </a:lnTo>
                    <a:lnTo>
                      <a:pt x="89" y="76"/>
                    </a:lnTo>
                    <a:lnTo>
                      <a:pt x="31" y="68"/>
                    </a:lnTo>
                    <a:lnTo>
                      <a:pt x="89" y="68"/>
                    </a:lnTo>
                    <a:lnTo>
                      <a:pt x="148" y="44"/>
                    </a:lnTo>
                    <a:lnTo>
                      <a:pt x="183" y="12"/>
                    </a:lnTo>
                    <a:lnTo>
                      <a:pt x="117" y="9"/>
                    </a:lnTo>
                    <a:lnTo>
                      <a:pt x="64" y="12"/>
                    </a:lnTo>
                    <a:lnTo>
                      <a:pt x="23" y="41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4" name="Freeform 166"/>
              <p:cNvSpPr>
                <a:spLocks/>
              </p:cNvSpPr>
              <p:nvPr/>
            </p:nvSpPr>
            <p:spPr bwMode="auto">
              <a:xfrm>
                <a:off x="3238" y="2888"/>
                <a:ext cx="47" cy="54"/>
              </a:xfrm>
              <a:custGeom>
                <a:avLst/>
                <a:gdLst>
                  <a:gd name="T0" fmla="*/ 0 w 189"/>
                  <a:gd name="T1" fmla="*/ 0 h 214"/>
                  <a:gd name="T2" fmla="*/ 0 w 189"/>
                  <a:gd name="T3" fmla="*/ 0 h 214"/>
                  <a:gd name="T4" fmla="*/ 0 w 189"/>
                  <a:gd name="T5" fmla="*/ 0 h 214"/>
                  <a:gd name="T6" fmla="*/ 0 w 189"/>
                  <a:gd name="T7" fmla="*/ 0 h 214"/>
                  <a:gd name="T8" fmla="*/ 0 w 189"/>
                  <a:gd name="T9" fmla="*/ 0 h 214"/>
                  <a:gd name="T10" fmla="*/ 0 w 189"/>
                  <a:gd name="T11" fmla="*/ 0 h 214"/>
                  <a:gd name="T12" fmla="*/ 0 w 189"/>
                  <a:gd name="T13" fmla="*/ 0 h 214"/>
                  <a:gd name="T14" fmla="*/ 0 w 189"/>
                  <a:gd name="T15" fmla="*/ 0 h 214"/>
                  <a:gd name="T16" fmla="*/ 0 w 189"/>
                  <a:gd name="T17" fmla="*/ 0 h 214"/>
                  <a:gd name="T18" fmla="*/ 0 w 189"/>
                  <a:gd name="T19" fmla="*/ 0 h 214"/>
                  <a:gd name="T20" fmla="*/ 0 w 189"/>
                  <a:gd name="T21" fmla="*/ 0 h 214"/>
                  <a:gd name="T22" fmla="*/ 0 w 189"/>
                  <a:gd name="T23" fmla="*/ 0 h 214"/>
                  <a:gd name="T24" fmla="*/ 0 w 189"/>
                  <a:gd name="T25" fmla="*/ 0 h 214"/>
                  <a:gd name="T26" fmla="*/ 0 w 189"/>
                  <a:gd name="T27" fmla="*/ 0 h 214"/>
                  <a:gd name="T28" fmla="*/ 0 w 189"/>
                  <a:gd name="T29" fmla="*/ 0 h 21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89"/>
                  <a:gd name="T46" fmla="*/ 0 h 214"/>
                  <a:gd name="T47" fmla="*/ 189 w 189"/>
                  <a:gd name="T48" fmla="*/ 214 h 21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89" h="214">
                    <a:moveTo>
                      <a:pt x="132" y="8"/>
                    </a:moveTo>
                    <a:lnTo>
                      <a:pt x="189" y="20"/>
                    </a:lnTo>
                    <a:lnTo>
                      <a:pt x="120" y="20"/>
                    </a:lnTo>
                    <a:lnTo>
                      <a:pt x="93" y="48"/>
                    </a:lnTo>
                    <a:lnTo>
                      <a:pt x="57" y="72"/>
                    </a:lnTo>
                    <a:lnTo>
                      <a:pt x="42" y="102"/>
                    </a:lnTo>
                    <a:lnTo>
                      <a:pt x="42" y="142"/>
                    </a:lnTo>
                    <a:lnTo>
                      <a:pt x="57" y="214"/>
                    </a:lnTo>
                    <a:lnTo>
                      <a:pt x="33" y="146"/>
                    </a:lnTo>
                    <a:lnTo>
                      <a:pt x="28" y="109"/>
                    </a:lnTo>
                    <a:lnTo>
                      <a:pt x="26" y="80"/>
                    </a:lnTo>
                    <a:lnTo>
                      <a:pt x="0" y="48"/>
                    </a:lnTo>
                    <a:lnTo>
                      <a:pt x="107" y="17"/>
                    </a:lnTo>
                    <a:lnTo>
                      <a:pt x="156" y="0"/>
                    </a:lnTo>
                    <a:lnTo>
                      <a:pt x="132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5" name="Freeform 167"/>
              <p:cNvSpPr>
                <a:spLocks/>
              </p:cNvSpPr>
              <p:nvPr/>
            </p:nvSpPr>
            <p:spPr bwMode="auto">
              <a:xfrm>
                <a:off x="3220" y="2907"/>
                <a:ext cx="9" cy="45"/>
              </a:xfrm>
              <a:custGeom>
                <a:avLst/>
                <a:gdLst>
                  <a:gd name="T0" fmla="*/ 0 w 38"/>
                  <a:gd name="T1" fmla="*/ 0 h 178"/>
                  <a:gd name="T2" fmla="*/ 0 w 38"/>
                  <a:gd name="T3" fmla="*/ 0 h 178"/>
                  <a:gd name="T4" fmla="*/ 0 w 38"/>
                  <a:gd name="T5" fmla="*/ 0 h 178"/>
                  <a:gd name="T6" fmla="*/ 0 w 38"/>
                  <a:gd name="T7" fmla="*/ 0 h 178"/>
                  <a:gd name="T8" fmla="*/ 0 w 38"/>
                  <a:gd name="T9" fmla="*/ 0 h 178"/>
                  <a:gd name="T10" fmla="*/ 0 w 38"/>
                  <a:gd name="T11" fmla="*/ 0 h 178"/>
                  <a:gd name="T12" fmla="*/ 0 w 38"/>
                  <a:gd name="T13" fmla="*/ 0 h 178"/>
                  <a:gd name="T14" fmla="*/ 0 w 38"/>
                  <a:gd name="T15" fmla="*/ 0 h 178"/>
                  <a:gd name="T16" fmla="*/ 0 w 38"/>
                  <a:gd name="T17" fmla="*/ 0 h 17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8"/>
                  <a:gd name="T28" fmla="*/ 0 h 178"/>
                  <a:gd name="T29" fmla="*/ 38 w 38"/>
                  <a:gd name="T30" fmla="*/ 178 h 17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8" h="178">
                    <a:moveTo>
                      <a:pt x="0" y="8"/>
                    </a:moveTo>
                    <a:lnTo>
                      <a:pt x="18" y="69"/>
                    </a:lnTo>
                    <a:lnTo>
                      <a:pt x="21" y="117"/>
                    </a:lnTo>
                    <a:lnTo>
                      <a:pt x="30" y="178"/>
                    </a:lnTo>
                    <a:lnTo>
                      <a:pt x="38" y="114"/>
                    </a:lnTo>
                    <a:lnTo>
                      <a:pt x="33" y="65"/>
                    </a:lnTo>
                    <a:lnTo>
                      <a:pt x="27" y="25"/>
                    </a:lnTo>
                    <a:lnTo>
                      <a:pt x="21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6" name="Freeform 168"/>
              <p:cNvSpPr>
                <a:spLocks/>
              </p:cNvSpPr>
              <p:nvPr/>
            </p:nvSpPr>
            <p:spPr bwMode="auto">
              <a:xfrm>
                <a:off x="3259" y="2914"/>
                <a:ext cx="32" cy="10"/>
              </a:xfrm>
              <a:custGeom>
                <a:avLst/>
                <a:gdLst>
                  <a:gd name="T0" fmla="*/ 0 w 132"/>
                  <a:gd name="T1" fmla="*/ 0 h 42"/>
                  <a:gd name="T2" fmla="*/ 0 w 132"/>
                  <a:gd name="T3" fmla="*/ 0 h 42"/>
                  <a:gd name="T4" fmla="*/ 0 w 132"/>
                  <a:gd name="T5" fmla="*/ 0 h 42"/>
                  <a:gd name="T6" fmla="*/ 0 w 132"/>
                  <a:gd name="T7" fmla="*/ 0 h 42"/>
                  <a:gd name="T8" fmla="*/ 0 w 132"/>
                  <a:gd name="T9" fmla="*/ 0 h 42"/>
                  <a:gd name="T10" fmla="*/ 0 w 132"/>
                  <a:gd name="T11" fmla="*/ 0 h 42"/>
                  <a:gd name="T12" fmla="*/ 0 w 132"/>
                  <a:gd name="T13" fmla="*/ 0 h 42"/>
                  <a:gd name="T14" fmla="*/ 0 w 132"/>
                  <a:gd name="T15" fmla="*/ 0 h 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2"/>
                  <a:gd name="T25" fmla="*/ 0 h 42"/>
                  <a:gd name="T26" fmla="*/ 132 w 132"/>
                  <a:gd name="T27" fmla="*/ 42 h 4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2" h="42">
                    <a:moveTo>
                      <a:pt x="26" y="8"/>
                    </a:moveTo>
                    <a:lnTo>
                      <a:pt x="0" y="33"/>
                    </a:lnTo>
                    <a:lnTo>
                      <a:pt x="51" y="42"/>
                    </a:lnTo>
                    <a:lnTo>
                      <a:pt x="83" y="33"/>
                    </a:lnTo>
                    <a:lnTo>
                      <a:pt x="132" y="8"/>
                    </a:lnTo>
                    <a:lnTo>
                      <a:pt x="97" y="8"/>
                    </a:lnTo>
                    <a:lnTo>
                      <a:pt x="63" y="0"/>
                    </a:lnTo>
                    <a:lnTo>
                      <a:pt x="26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7" name="Freeform 169"/>
              <p:cNvSpPr>
                <a:spLocks/>
              </p:cNvSpPr>
              <p:nvPr/>
            </p:nvSpPr>
            <p:spPr bwMode="auto">
              <a:xfrm>
                <a:off x="3114" y="2912"/>
                <a:ext cx="33" cy="33"/>
              </a:xfrm>
              <a:custGeom>
                <a:avLst/>
                <a:gdLst>
                  <a:gd name="T0" fmla="*/ 0 w 133"/>
                  <a:gd name="T1" fmla="*/ 0 h 129"/>
                  <a:gd name="T2" fmla="*/ 0 w 133"/>
                  <a:gd name="T3" fmla="*/ 0 h 129"/>
                  <a:gd name="T4" fmla="*/ 0 w 133"/>
                  <a:gd name="T5" fmla="*/ 0 h 129"/>
                  <a:gd name="T6" fmla="*/ 0 w 133"/>
                  <a:gd name="T7" fmla="*/ 0 h 129"/>
                  <a:gd name="T8" fmla="*/ 0 w 133"/>
                  <a:gd name="T9" fmla="*/ 0 h 129"/>
                  <a:gd name="T10" fmla="*/ 0 w 133"/>
                  <a:gd name="T11" fmla="*/ 0 h 129"/>
                  <a:gd name="T12" fmla="*/ 0 w 133"/>
                  <a:gd name="T13" fmla="*/ 0 h 129"/>
                  <a:gd name="T14" fmla="*/ 0 w 133"/>
                  <a:gd name="T15" fmla="*/ 0 h 129"/>
                  <a:gd name="T16" fmla="*/ 0 w 133"/>
                  <a:gd name="T17" fmla="*/ 0 h 129"/>
                  <a:gd name="T18" fmla="*/ 0 w 133"/>
                  <a:gd name="T19" fmla="*/ 0 h 129"/>
                  <a:gd name="T20" fmla="*/ 0 w 133"/>
                  <a:gd name="T21" fmla="*/ 0 h 129"/>
                  <a:gd name="T22" fmla="*/ 0 w 133"/>
                  <a:gd name="T23" fmla="*/ 0 h 129"/>
                  <a:gd name="T24" fmla="*/ 0 w 133"/>
                  <a:gd name="T25" fmla="*/ 0 h 129"/>
                  <a:gd name="T26" fmla="*/ 0 w 133"/>
                  <a:gd name="T27" fmla="*/ 0 h 129"/>
                  <a:gd name="T28" fmla="*/ 0 w 133"/>
                  <a:gd name="T29" fmla="*/ 0 h 129"/>
                  <a:gd name="T30" fmla="*/ 0 w 133"/>
                  <a:gd name="T31" fmla="*/ 0 h 129"/>
                  <a:gd name="T32" fmla="*/ 0 w 133"/>
                  <a:gd name="T33" fmla="*/ 0 h 12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3"/>
                  <a:gd name="T52" fmla="*/ 0 h 129"/>
                  <a:gd name="T53" fmla="*/ 133 w 133"/>
                  <a:gd name="T54" fmla="*/ 129 h 12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3" h="129">
                    <a:moveTo>
                      <a:pt x="119" y="23"/>
                    </a:moveTo>
                    <a:lnTo>
                      <a:pt x="67" y="5"/>
                    </a:lnTo>
                    <a:lnTo>
                      <a:pt x="0" y="0"/>
                    </a:lnTo>
                    <a:lnTo>
                      <a:pt x="25" y="15"/>
                    </a:lnTo>
                    <a:lnTo>
                      <a:pt x="38" y="69"/>
                    </a:lnTo>
                    <a:lnTo>
                      <a:pt x="59" y="99"/>
                    </a:lnTo>
                    <a:lnTo>
                      <a:pt x="46" y="60"/>
                    </a:lnTo>
                    <a:lnTo>
                      <a:pt x="53" y="28"/>
                    </a:lnTo>
                    <a:lnTo>
                      <a:pt x="79" y="34"/>
                    </a:lnTo>
                    <a:lnTo>
                      <a:pt x="74" y="60"/>
                    </a:lnTo>
                    <a:lnTo>
                      <a:pt x="82" y="94"/>
                    </a:lnTo>
                    <a:lnTo>
                      <a:pt x="104" y="104"/>
                    </a:lnTo>
                    <a:lnTo>
                      <a:pt x="133" y="129"/>
                    </a:lnTo>
                    <a:lnTo>
                      <a:pt x="119" y="94"/>
                    </a:lnTo>
                    <a:lnTo>
                      <a:pt x="128" y="64"/>
                    </a:lnTo>
                    <a:lnTo>
                      <a:pt x="122" y="45"/>
                    </a:lnTo>
                    <a:lnTo>
                      <a:pt x="119" y="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8" name="Freeform 170"/>
              <p:cNvSpPr>
                <a:spLocks/>
              </p:cNvSpPr>
              <p:nvPr/>
            </p:nvSpPr>
            <p:spPr bwMode="auto">
              <a:xfrm>
                <a:off x="3323" y="2880"/>
                <a:ext cx="24" cy="56"/>
              </a:xfrm>
              <a:custGeom>
                <a:avLst/>
                <a:gdLst>
                  <a:gd name="T0" fmla="*/ 0 w 99"/>
                  <a:gd name="T1" fmla="*/ 0 h 224"/>
                  <a:gd name="T2" fmla="*/ 0 w 99"/>
                  <a:gd name="T3" fmla="*/ 0 h 224"/>
                  <a:gd name="T4" fmla="*/ 0 w 99"/>
                  <a:gd name="T5" fmla="*/ 0 h 224"/>
                  <a:gd name="T6" fmla="*/ 0 w 99"/>
                  <a:gd name="T7" fmla="*/ 0 h 224"/>
                  <a:gd name="T8" fmla="*/ 0 w 99"/>
                  <a:gd name="T9" fmla="*/ 0 h 224"/>
                  <a:gd name="T10" fmla="*/ 0 w 99"/>
                  <a:gd name="T11" fmla="*/ 0 h 224"/>
                  <a:gd name="T12" fmla="*/ 0 w 99"/>
                  <a:gd name="T13" fmla="*/ 0 h 224"/>
                  <a:gd name="T14" fmla="*/ 0 w 99"/>
                  <a:gd name="T15" fmla="*/ 0 h 224"/>
                  <a:gd name="T16" fmla="*/ 0 w 99"/>
                  <a:gd name="T17" fmla="*/ 0 h 224"/>
                  <a:gd name="T18" fmla="*/ 0 w 99"/>
                  <a:gd name="T19" fmla="*/ 0 h 224"/>
                  <a:gd name="T20" fmla="*/ 0 w 99"/>
                  <a:gd name="T21" fmla="*/ 0 h 224"/>
                  <a:gd name="T22" fmla="*/ 0 w 99"/>
                  <a:gd name="T23" fmla="*/ 0 h 224"/>
                  <a:gd name="T24" fmla="*/ 0 w 99"/>
                  <a:gd name="T25" fmla="*/ 0 h 224"/>
                  <a:gd name="T26" fmla="*/ 0 w 99"/>
                  <a:gd name="T27" fmla="*/ 0 h 224"/>
                  <a:gd name="T28" fmla="*/ 0 w 99"/>
                  <a:gd name="T29" fmla="*/ 0 h 224"/>
                  <a:gd name="T30" fmla="*/ 0 w 99"/>
                  <a:gd name="T31" fmla="*/ 0 h 224"/>
                  <a:gd name="T32" fmla="*/ 0 w 99"/>
                  <a:gd name="T33" fmla="*/ 0 h 224"/>
                  <a:gd name="T34" fmla="*/ 0 w 99"/>
                  <a:gd name="T35" fmla="*/ 0 h 224"/>
                  <a:gd name="T36" fmla="*/ 0 w 99"/>
                  <a:gd name="T37" fmla="*/ 0 h 224"/>
                  <a:gd name="T38" fmla="*/ 0 w 99"/>
                  <a:gd name="T39" fmla="*/ 0 h 224"/>
                  <a:gd name="T40" fmla="*/ 0 w 99"/>
                  <a:gd name="T41" fmla="*/ 0 h 224"/>
                  <a:gd name="T42" fmla="*/ 0 w 99"/>
                  <a:gd name="T43" fmla="*/ 0 h 22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9"/>
                  <a:gd name="T67" fmla="*/ 0 h 224"/>
                  <a:gd name="T68" fmla="*/ 99 w 99"/>
                  <a:gd name="T69" fmla="*/ 224 h 22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9" h="224">
                    <a:moveTo>
                      <a:pt x="0" y="90"/>
                    </a:moveTo>
                    <a:lnTo>
                      <a:pt x="19" y="84"/>
                    </a:lnTo>
                    <a:lnTo>
                      <a:pt x="49" y="43"/>
                    </a:lnTo>
                    <a:lnTo>
                      <a:pt x="90" y="0"/>
                    </a:lnTo>
                    <a:lnTo>
                      <a:pt x="81" y="36"/>
                    </a:lnTo>
                    <a:lnTo>
                      <a:pt x="99" y="69"/>
                    </a:lnTo>
                    <a:lnTo>
                      <a:pt x="99" y="113"/>
                    </a:lnTo>
                    <a:lnTo>
                      <a:pt x="81" y="153"/>
                    </a:lnTo>
                    <a:lnTo>
                      <a:pt x="90" y="105"/>
                    </a:lnTo>
                    <a:lnTo>
                      <a:pt x="87" y="81"/>
                    </a:lnTo>
                    <a:lnTo>
                      <a:pt x="64" y="59"/>
                    </a:lnTo>
                    <a:lnTo>
                      <a:pt x="54" y="84"/>
                    </a:lnTo>
                    <a:lnTo>
                      <a:pt x="71" y="113"/>
                    </a:lnTo>
                    <a:lnTo>
                      <a:pt x="64" y="142"/>
                    </a:lnTo>
                    <a:lnTo>
                      <a:pt x="42" y="153"/>
                    </a:lnTo>
                    <a:lnTo>
                      <a:pt x="28" y="175"/>
                    </a:lnTo>
                    <a:lnTo>
                      <a:pt x="15" y="224"/>
                    </a:lnTo>
                    <a:lnTo>
                      <a:pt x="13" y="182"/>
                    </a:lnTo>
                    <a:lnTo>
                      <a:pt x="24" y="142"/>
                    </a:lnTo>
                    <a:lnTo>
                      <a:pt x="15" y="127"/>
                    </a:lnTo>
                    <a:lnTo>
                      <a:pt x="0" y="11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9" name="Freeform 171"/>
              <p:cNvSpPr>
                <a:spLocks/>
              </p:cNvSpPr>
              <p:nvPr/>
            </p:nvSpPr>
            <p:spPr bwMode="auto">
              <a:xfrm>
                <a:off x="3184" y="2907"/>
                <a:ext cx="19" cy="12"/>
              </a:xfrm>
              <a:custGeom>
                <a:avLst/>
                <a:gdLst>
                  <a:gd name="T0" fmla="*/ 0 w 76"/>
                  <a:gd name="T1" fmla="*/ 0 h 48"/>
                  <a:gd name="T2" fmla="*/ 0 w 76"/>
                  <a:gd name="T3" fmla="*/ 0 h 48"/>
                  <a:gd name="T4" fmla="*/ 0 w 76"/>
                  <a:gd name="T5" fmla="*/ 0 h 48"/>
                  <a:gd name="T6" fmla="*/ 0 w 76"/>
                  <a:gd name="T7" fmla="*/ 0 h 48"/>
                  <a:gd name="T8" fmla="*/ 0 w 76"/>
                  <a:gd name="T9" fmla="*/ 0 h 48"/>
                  <a:gd name="T10" fmla="*/ 0 w 76"/>
                  <a:gd name="T11" fmla="*/ 0 h 48"/>
                  <a:gd name="T12" fmla="*/ 0 w 76"/>
                  <a:gd name="T13" fmla="*/ 0 h 48"/>
                  <a:gd name="T14" fmla="*/ 0 w 76"/>
                  <a:gd name="T15" fmla="*/ 0 h 48"/>
                  <a:gd name="T16" fmla="*/ 0 w 76"/>
                  <a:gd name="T17" fmla="*/ 0 h 48"/>
                  <a:gd name="T18" fmla="*/ 0 w 76"/>
                  <a:gd name="T19" fmla="*/ 0 h 48"/>
                  <a:gd name="T20" fmla="*/ 0 w 76"/>
                  <a:gd name="T21" fmla="*/ 0 h 48"/>
                  <a:gd name="T22" fmla="*/ 0 w 76"/>
                  <a:gd name="T23" fmla="*/ 0 h 4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"/>
                  <a:gd name="T37" fmla="*/ 0 h 48"/>
                  <a:gd name="T38" fmla="*/ 76 w 76"/>
                  <a:gd name="T39" fmla="*/ 48 h 4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" h="48">
                    <a:moveTo>
                      <a:pt x="0" y="12"/>
                    </a:moveTo>
                    <a:lnTo>
                      <a:pt x="12" y="35"/>
                    </a:lnTo>
                    <a:lnTo>
                      <a:pt x="33" y="48"/>
                    </a:lnTo>
                    <a:lnTo>
                      <a:pt x="63" y="39"/>
                    </a:lnTo>
                    <a:lnTo>
                      <a:pt x="76" y="25"/>
                    </a:lnTo>
                    <a:lnTo>
                      <a:pt x="76" y="0"/>
                    </a:lnTo>
                    <a:lnTo>
                      <a:pt x="50" y="3"/>
                    </a:lnTo>
                    <a:lnTo>
                      <a:pt x="53" y="17"/>
                    </a:lnTo>
                    <a:lnTo>
                      <a:pt x="41" y="27"/>
                    </a:lnTo>
                    <a:lnTo>
                      <a:pt x="33" y="20"/>
                    </a:lnTo>
                    <a:lnTo>
                      <a:pt x="29" y="3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0" name="Freeform 172"/>
              <p:cNvSpPr>
                <a:spLocks/>
              </p:cNvSpPr>
              <p:nvPr/>
            </p:nvSpPr>
            <p:spPr bwMode="auto">
              <a:xfrm>
                <a:off x="3265" y="2898"/>
                <a:ext cx="18" cy="11"/>
              </a:xfrm>
              <a:custGeom>
                <a:avLst/>
                <a:gdLst>
                  <a:gd name="T0" fmla="*/ 0 w 71"/>
                  <a:gd name="T1" fmla="*/ 0 h 47"/>
                  <a:gd name="T2" fmla="*/ 0 w 71"/>
                  <a:gd name="T3" fmla="*/ 0 h 47"/>
                  <a:gd name="T4" fmla="*/ 0 w 71"/>
                  <a:gd name="T5" fmla="*/ 0 h 47"/>
                  <a:gd name="T6" fmla="*/ 0 w 71"/>
                  <a:gd name="T7" fmla="*/ 0 h 47"/>
                  <a:gd name="T8" fmla="*/ 0 w 71"/>
                  <a:gd name="T9" fmla="*/ 0 h 47"/>
                  <a:gd name="T10" fmla="*/ 0 w 71"/>
                  <a:gd name="T11" fmla="*/ 0 h 47"/>
                  <a:gd name="T12" fmla="*/ 0 w 71"/>
                  <a:gd name="T13" fmla="*/ 0 h 47"/>
                  <a:gd name="T14" fmla="*/ 0 w 71"/>
                  <a:gd name="T15" fmla="*/ 0 h 47"/>
                  <a:gd name="T16" fmla="*/ 0 w 71"/>
                  <a:gd name="T17" fmla="*/ 0 h 47"/>
                  <a:gd name="T18" fmla="*/ 0 w 71"/>
                  <a:gd name="T19" fmla="*/ 0 h 47"/>
                  <a:gd name="T20" fmla="*/ 0 w 71"/>
                  <a:gd name="T21" fmla="*/ 0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"/>
                  <a:gd name="T34" fmla="*/ 0 h 47"/>
                  <a:gd name="T35" fmla="*/ 71 w 71"/>
                  <a:gd name="T36" fmla="*/ 47 h 4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" h="47">
                    <a:moveTo>
                      <a:pt x="0" y="13"/>
                    </a:moveTo>
                    <a:lnTo>
                      <a:pt x="7" y="42"/>
                    </a:lnTo>
                    <a:lnTo>
                      <a:pt x="32" y="47"/>
                    </a:lnTo>
                    <a:lnTo>
                      <a:pt x="57" y="39"/>
                    </a:lnTo>
                    <a:lnTo>
                      <a:pt x="71" y="24"/>
                    </a:lnTo>
                    <a:lnTo>
                      <a:pt x="66" y="0"/>
                    </a:lnTo>
                    <a:lnTo>
                      <a:pt x="49" y="0"/>
                    </a:lnTo>
                    <a:lnTo>
                      <a:pt x="45" y="26"/>
                    </a:lnTo>
                    <a:lnTo>
                      <a:pt x="28" y="26"/>
                    </a:lnTo>
                    <a:lnTo>
                      <a:pt x="21" y="10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1" name="Freeform 173"/>
              <p:cNvSpPr>
                <a:spLocks/>
              </p:cNvSpPr>
              <p:nvPr/>
            </p:nvSpPr>
            <p:spPr bwMode="auto">
              <a:xfrm>
                <a:off x="3207" y="2949"/>
                <a:ext cx="71" cy="37"/>
              </a:xfrm>
              <a:custGeom>
                <a:avLst/>
                <a:gdLst>
                  <a:gd name="T0" fmla="*/ 0 w 285"/>
                  <a:gd name="T1" fmla="*/ 0 h 151"/>
                  <a:gd name="T2" fmla="*/ 0 w 285"/>
                  <a:gd name="T3" fmla="*/ 0 h 151"/>
                  <a:gd name="T4" fmla="*/ 0 w 285"/>
                  <a:gd name="T5" fmla="*/ 0 h 151"/>
                  <a:gd name="T6" fmla="*/ 0 w 285"/>
                  <a:gd name="T7" fmla="*/ 0 h 151"/>
                  <a:gd name="T8" fmla="*/ 0 w 285"/>
                  <a:gd name="T9" fmla="*/ 0 h 151"/>
                  <a:gd name="T10" fmla="*/ 0 w 285"/>
                  <a:gd name="T11" fmla="*/ 0 h 151"/>
                  <a:gd name="T12" fmla="*/ 0 w 285"/>
                  <a:gd name="T13" fmla="*/ 0 h 151"/>
                  <a:gd name="T14" fmla="*/ 0 w 285"/>
                  <a:gd name="T15" fmla="*/ 0 h 151"/>
                  <a:gd name="T16" fmla="*/ 0 w 285"/>
                  <a:gd name="T17" fmla="*/ 0 h 151"/>
                  <a:gd name="T18" fmla="*/ 0 w 285"/>
                  <a:gd name="T19" fmla="*/ 0 h 151"/>
                  <a:gd name="T20" fmla="*/ 0 w 285"/>
                  <a:gd name="T21" fmla="*/ 0 h 151"/>
                  <a:gd name="T22" fmla="*/ 0 w 285"/>
                  <a:gd name="T23" fmla="*/ 0 h 151"/>
                  <a:gd name="T24" fmla="*/ 0 w 285"/>
                  <a:gd name="T25" fmla="*/ 0 h 151"/>
                  <a:gd name="T26" fmla="*/ 0 w 285"/>
                  <a:gd name="T27" fmla="*/ 0 h 151"/>
                  <a:gd name="T28" fmla="*/ 0 w 285"/>
                  <a:gd name="T29" fmla="*/ 0 h 151"/>
                  <a:gd name="T30" fmla="*/ 0 w 285"/>
                  <a:gd name="T31" fmla="*/ 0 h 151"/>
                  <a:gd name="T32" fmla="*/ 0 w 285"/>
                  <a:gd name="T33" fmla="*/ 0 h 151"/>
                  <a:gd name="T34" fmla="*/ 0 w 285"/>
                  <a:gd name="T35" fmla="*/ 0 h 151"/>
                  <a:gd name="T36" fmla="*/ 0 w 285"/>
                  <a:gd name="T37" fmla="*/ 0 h 151"/>
                  <a:gd name="T38" fmla="*/ 0 w 285"/>
                  <a:gd name="T39" fmla="*/ 0 h 151"/>
                  <a:gd name="T40" fmla="*/ 0 w 285"/>
                  <a:gd name="T41" fmla="*/ 0 h 151"/>
                  <a:gd name="T42" fmla="*/ 0 w 285"/>
                  <a:gd name="T43" fmla="*/ 0 h 151"/>
                  <a:gd name="T44" fmla="*/ 0 w 285"/>
                  <a:gd name="T45" fmla="*/ 0 h 151"/>
                  <a:gd name="T46" fmla="*/ 0 w 285"/>
                  <a:gd name="T47" fmla="*/ 0 h 151"/>
                  <a:gd name="T48" fmla="*/ 0 w 285"/>
                  <a:gd name="T49" fmla="*/ 0 h 151"/>
                  <a:gd name="T50" fmla="*/ 0 w 285"/>
                  <a:gd name="T51" fmla="*/ 0 h 151"/>
                  <a:gd name="T52" fmla="*/ 0 w 285"/>
                  <a:gd name="T53" fmla="*/ 0 h 1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85"/>
                  <a:gd name="T82" fmla="*/ 0 h 151"/>
                  <a:gd name="T83" fmla="*/ 285 w 285"/>
                  <a:gd name="T84" fmla="*/ 151 h 1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85" h="151">
                    <a:moveTo>
                      <a:pt x="22" y="0"/>
                    </a:moveTo>
                    <a:lnTo>
                      <a:pt x="0" y="28"/>
                    </a:lnTo>
                    <a:lnTo>
                      <a:pt x="0" y="60"/>
                    </a:lnTo>
                    <a:lnTo>
                      <a:pt x="20" y="69"/>
                    </a:lnTo>
                    <a:lnTo>
                      <a:pt x="35" y="100"/>
                    </a:lnTo>
                    <a:lnTo>
                      <a:pt x="97" y="124"/>
                    </a:lnTo>
                    <a:lnTo>
                      <a:pt x="152" y="151"/>
                    </a:lnTo>
                    <a:lnTo>
                      <a:pt x="179" y="151"/>
                    </a:lnTo>
                    <a:lnTo>
                      <a:pt x="233" y="92"/>
                    </a:lnTo>
                    <a:lnTo>
                      <a:pt x="275" y="69"/>
                    </a:lnTo>
                    <a:lnTo>
                      <a:pt x="285" y="28"/>
                    </a:lnTo>
                    <a:lnTo>
                      <a:pt x="278" y="16"/>
                    </a:lnTo>
                    <a:lnTo>
                      <a:pt x="261" y="0"/>
                    </a:lnTo>
                    <a:lnTo>
                      <a:pt x="270" y="19"/>
                    </a:lnTo>
                    <a:lnTo>
                      <a:pt x="265" y="36"/>
                    </a:lnTo>
                    <a:lnTo>
                      <a:pt x="248" y="36"/>
                    </a:lnTo>
                    <a:lnTo>
                      <a:pt x="218" y="52"/>
                    </a:lnTo>
                    <a:lnTo>
                      <a:pt x="199" y="74"/>
                    </a:lnTo>
                    <a:lnTo>
                      <a:pt x="179" y="92"/>
                    </a:lnTo>
                    <a:lnTo>
                      <a:pt x="143" y="97"/>
                    </a:lnTo>
                    <a:lnTo>
                      <a:pt x="107" y="89"/>
                    </a:lnTo>
                    <a:lnTo>
                      <a:pt x="81" y="74"/>
                    </a:lnTo>
                    <a:lnTo>
                      <a:pt x="48" y="60"/>
                    </a:lnTo>
                    <a:lnTo>
                      <a:pt x="20" y="60"/>
                    </a:lnTo>
                    <a:lnTo>
                      <a:pt x="6" y="45"/>
                    </a:lnTo>
                    <a:lnTo>
                      <a:pt x="12" y="28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2" name="Freeform 174"/>
              <p:cNvSpPr>
                <a:spLocks/>
              </p:cNvSpPr>
              <p:nvPr/>
            </p:nvSpPr>
            <p:spPr bwMode="auto">
              <a:xfrm>
                <a:off x="3200" y="2985"/>
                <a:ext cx="100" cy="17"/>
              </a:xfrm>
              <a:custGeom>
                <a:avLst/>
                <a:gdLst>
                  <a:gd name="T0" fmla="*/ 0 w 399"/>
                  <a:gd name="T1" fmla="*/ 0 h 70"/>
                  <a:gd name="T2" fmla="*/ 0 w 399"/>
                  <a:gd name="T3" fmla="*/ 0 h 70"/>
                  <a:gd name="T4" fmla="*/ 0 w 399"/>
                  <a:gd name="T5" fmla="*/ 0 h 70"/>
                  <a:gd name="T6" fmla="*/ 0 w 399"/>
                  <a:gd name="T7" fmla="*/ 0 h 70"/>
                  <a:gd name="T8" fmla="*/ 0 w 399"/>
                  <a:gd name="T9" fmla="*/ 0 h 70"/>
                  <a:gd name="T10" fmla="*/ 0 w 399"/>
                  <a:gd name="T11" fmla="*/ 0 h 70"/>
                  <a:gd name="T12" fmla="*/ 0 w 399"/>
                  <a:gd name="T13" fmla="*/ 0 h 70"/>
                  <a:gd name="T14" fmla="*/ 0 w 399"/>
                  <a:gd name="T15" fmla="*/ 0 h 70"/>
                  <a:gd name="T16" fmla="*/ 0 w 399"/>
                  <a:gd name="T17" fmla="*/ 0 h 70"/>
                  <a:gd name="T18" fmla="*/ 0 w 399"/>
                  <a:gd name="T19" fmla="*/ 0 h 70"/>
                  <a:gd name="T20" fmla="*/ 0 w 399"/>
                  <a:gd name="T21" fmla="*/ 0 h 70"/>
                  <a:gd name="T22" fmla="*/ 0 w 399"/>
                  <a:gd name="T23" fmla="*/ 0 h 70"/>
                  <a:gd name="T24" fmla="*/ 0 w 399"/>
                  <a:gd name="T25" fmla="*/ 0 h 70"/>
                  <a:gd name="T26" fmla="*/ 0 w 399"/>
                  <a:gd name="T27" fmla="*/ 0 h 70"/>
                  <a:gd name="T28" fmla="*/ 0 w 399"/>
                  <a:gd name="T29" fmla="*/ 0 h 70"/>
                  <a:gd name="T30" fmla="*/ 0 w 399"/>
                  <a:gd name="T31" fmla="*/ 0 h 70"/>
                  <a:gd name="T32" fmla="*/ 0 w 399"/>
                  <a:gd name="T33" fmla="*/ 0 h 70"/>
                  <a:gd name="T34" fmla="*/ 0 w 399"/>
                  <a:gd name="T35" fmla="*/ 0 h 70"/>
                  <a:gd name="T36" fmla="*/ 0 w 399"/>
                  <a:gd name="T37" fmla="*/ 0 h 70"/>
                  <a:gd name="T38" fmla="*/ 0 w 399"/>
                  <a:gd name="T39" fmla="*/ 0 h 7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99"/>
                  <a:gd name="T61" fmla="*/ 0 h 70"/>
                  <a:gd name="T62" fmla="*/ 399 w 399"/>
                  <a:gd name="T63" fmla="*/ 70 h 7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99" h="70">
                    <a:moveTo>
                      <a:pt x="38" y="46"/>
                    </a:moveTo>
                    <a:lnTo>
                      <a:pt x="77" y="31"/>
                    </a:lnTo>
                    <a:lnTo>
                      <a:pt x="133" y="17"/>
                    </a:lnTo>
                    <a:lnTo>
                      <a:pt x="199" y="19"/>
                    </a:lnTo>
                    <a:lnTo>
                      <a:pt x="262" y="6"/>
                    </a:lnTo>
                    <a:lnTo>
                      <a:pt x="373" y="17"/>
                    </a:lnTo>
                    <a:lnTo>
                      <a:pt x="391" y="0"/>
                    </a:lnTo>
                    <a:lnTo>
                      <a:pt x="399" y="24"/>
                    </a:lnTo>
                    <a:lnTo>
                      <a:pt x="384" y="37"/>
                    </a:lnTo>
                    <a:lnTo>
                      <a:pt x="365" y="24"/>
                    </a:lnTo>
                    <a:lnTo>
                      <a:pt x="319" y="19"/>
                    </a:lnTo>
                    <a:lnTo>
                      <a:pt x="251" y="37"/>
                    </a:lnTo>
                    <a:lnTo>
                      <a:pt x="194" y="50"/>
                    </a:lnTo>
                    <a:lnTo>
                      <a:pt x="98" y="46"/>
                    </a:lnTo>
                    <a:lnTo>
                      <a:pt x="32" y="54"/>
                    </a:lnTo>
                    <a:lnTo>
                      <a:pt x="15" y="70"/>
                    </a:lnTo>
                    <a:lnTo>
                      <a:pt x="0" y="61"/>
                    </a:lnTo>
                    <a:lnTo>
                      <a:pt x="3" y="41"/>
                    </a:lnTo>
                    <a:lnTo>
                      <a:pt x="20" y="37"/>
                    </a:lnTo>
                    <a:lnTo>
                      <a:pt x="38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3" name="Freeform 175"/>
              <p:cNvSpPr>
                <a:spLocks/>
              </p:cNvSpPr>
              <p:nvPr/>
            </p:nvSpPr>
            <p:spPr bwMode="auto">
              <a:xfrm>
                <a:off x="3222" y="3008"/>
                <a:ext cx="54" cy="17"/>
              </a:xfrm>
              <a:custGeom>
                <a:avLst/>
                <a:gdLst>
                  <a:gd name="T0" fmla="*/ 0 w 218"/>
                  <a:gd name="T1" fmla="*/ 0 h 71"/>
                  <a:gd name="T2" fmla="*/ 0 w 218"/>
                  <a:gd name="T3" fmla="*/ 0 h 71"/>
                  <a:gd name="T4" fmla="*/ 0 w 218"/>
                  <a:gd name="T5" fmla="*/ 0 h 71"/>
                  <a:gd name="T6" fmla="*/ 0 w 218"/>
                  <a:gd name="T7" fmla="*/ 0 h 71"/>
                  <a:gd name="T8" fmla="*/ 0 w 218"/>
                  <a:gd name="T9" fmla="*/ 0 h 71"/>
                  <a:gd name="T10" fmla="*/ 0 w 218"/>
                  <a:gd name="T11" fmla="*/ 0 h 71"/>
                  <a:gd name="T12" fmla="*/ 0 w 218"/>
                  <a:gd name="T13" fmla="*/ 0 h 71"/>
                  <a:gd name="T14" fmla="*/ 0 w 218"/>
                  <a:gd name="T15" fmla="*/ 0 h 71"/>
                  <a:gd name="T16" fmla="*/ 0 w 218"/>
                  <a:gd name="T17" fmla="*/ 0 h 71"/>
                  <a:gd name="T18" fmla="*/ 0 w 218"/>
                  <a:gd name="T19" fmla="*/ 0 h 71"/>
                  <a:gd name="T20" fmla="*/ 0 w 218"/>
                  <a:gd name="T21" fmla="*/ 0 h 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8"/>
                  <a:gd name="T34" fmla="*/ 0 h 71"/>
                  <a:gd name="T35" fmla="*/ 218 w 218"/>
                  <a:gd name="T36" fmla="*/ 71 h 7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8" h="71">
                    <a:moveTo>
                      <a:pt x="0" y="16"/>
                    </a:moveTo>
                    <a:lnTo>
                      <a:pt x="48" y="23"/>
                    </a:lnTo>
                    <a:lnTo>
                      <a:pt x="94" y="23"/>
                    </a:lnTo>
                    <a:lnTo>
                      <a:pt x="147" y="20"/>
                    </a:lnTo>
                    <a:lnTo>
                      <a:pt x="218" y="0"/>
                    </a:lnTo>
                    <a:lnTo>
                      <a:pt x="176" y="35"/>
                    </a:lnTo>
                    <a:lnTo>
                      <a:pt x="186" y="64"/>
                    </a:lnTo>
                    <a:lnTo>
                      <a:pt x="131" y="64"/>
                    </a:lnTo>
                    <a:lnTo>
                      <a:pt x="48" y="71"/>
                    </a:lnTo>
                    <a:lnTo>
                      <a:pt x="54" y="49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4" name="Freeform 176"/>
              <p:cNvSpPr>
                <a:spLocks/>
              </p:cNvSpPr>
              <p:nvPr/>
            </p:nvSpPr>
            <p:spPr bwMode="auto">
              <a:xfrm>
                <a:off x="3152" y="2946"/>
                <a:ext cx="174" cy="116"/>
              </a:xfrm>
              <a:custGeom>
                <a:avLst/>
                <a:gdLst>
                  <a:gd name="T0" fmla="*/ 0 w 697"/>
                  <a:gd name="T1" fmla="*/ 0 h 464"/>
                  <a:gd name="T2" fmla="*/ 0 w 697"/>
                  <a:gd name="T3" fmla="*/ 0 h 464"/>
                  <a:gd name="T4" fmla="*/ 0 w 697"/>
                  <a:gd name="T5" fmla="*/ 0 h 464"/>
                  <a:gd name="T6" fmla="*/ 0 w 697"/>
                  <a:gd name="T7" fmla="*/ 0 h 464"/>
                  <a:gd name="T8" fmla="*/ 0 w 697"/>
                  <a:gd name="T9" fmla="*/ 0 h 464"/>
                  <a:gd name="T10" fmla="*/ 0 w 697"/>
                  <a:gd name="T11" fmla="*/ 0 h 464"/>
                  <a:gd name="T12" fmla="*/ 0 w 697"/>
                  <a:gd name="T13" fmla="*/ 0 h 464"/>
                  <a:gd name="T14" fmla="*/ 0 w 697"/>
                  <a:gd name="T15" fmla="*/ 0 h 464"/>
                  <a:gd name="T16" fmla="*/ 0 w 697"/>
                  <a:gd name="T17" fmla="*/ 0 h 464"/>
                  <a:gd name="T18" fmla="*/ 0 w 697"/>
                  <a:gd name="T19" fmla="*/ 0 h 464"/>
                  <a:gd name="T20" fmla="*/ 0 w 697"/>
                  <a:gd name="T21" fmla="*/ 0 h 464"/>
                  <a:gd name="T22" fmla="*/ 0 w 697"/>
                  <a:gd name="T23" fmla="*/ 0 h 464"/>
                  <a:gd name="T24" fmla="*/ 0 w 697"/>
                  <a:gd name="T25" fmla="*/ 0 h 464"/>
                  <a:gd name="T26" fmla="*/ 0 w 697"/>
                  <a:gd name="T27" fmla="*/ 0 h 464"/>
                  <a:gd name="T28" fmla="*/ 0 w 697"/>
                  <a:gd name="T29" fmla="*/ 0 h 464"/>
                  <a:gd name="T30" fmla="*/ 0 w 697"/>
                  <a:gd name="T31" fmla="*/ 0 h 464"/>
                  <a:gd name="T32" fmla="*/ 0 w 697"/>
                  <a:gd name="T33" fmla="*/ 0 h 464"/>
                  <a:gd name="T34" fmla="*/ 0 w 697"/>
                  <a:gd name="T35" fmla="*/ 0 h 464"/>
                  <a:gd name="T36" fmla="*/ 0 w 697"/>
                  <a:gd name="T37" fmla="*/ 0 h 464"/>
                  <a:gd name="T38" fmla="*/ 0 w 697"/>
                  <a:gd name="T39" fmla="*/ 0 h 464"/>
                  <a:gd name="T40" fmla="*/ 0 w 697"/>
                  <a:gd name="T41" fmla="*/ 0 h 464"/>
                  <a:gd name="T42" fmla="*/ 0 w 697"/>
                  <a:gd name="T43" fmla="*/ 0 h 464"/>
                  <a:gd name="T44" fmla="*/ 0 w 697"/>
                  <a:gd name="T45" fmla="*/ 0 h 464"/>
                  <a:gd name="T46" fmla="*/ 0 w 697"/>
                  <a:gd name="T47" fmla="*/ 0 h 464"/>
                  <a:gd name="T48" fmla="*/ 0 w 697"/>
                  <a:gd name="T49" fmla="*/ 0 h 464"/>
                  <a:gd name="T50" fmla="*/ 0 w 697"/>
                  <a:gd name="T51" fmla="*/ 0 h 464"/>
                  <a:gd name="T52" fmla="*/ 0 w 697"/>
                  <a:gd name="T53" fmla="*/ 0 h 464"/>
                  <a:gd name="T54" fmla="*/ 0 w 697"/>
                  <a:gd name="T55" fmla="*/ 0 h 464"/>
                  <a:gd name="T56" fmla="*/ 0 w 697"/>
                  <a:gd name="T57" fmla="*/ 0 h 464"/>
                  <a:gd name="T58" fmla="*/ 0 w 697"/>
                  <a:gd name="T59" fmla="*/ 0 h 464"/>
                  <a:gd name="T60" fmla="*/ 0 w 697"/>
                  <a:gd name="T61" fmla="*/ 0 h 464"/>
                  <a:gd name="T62" fmla="*/ 0 w 697"/>
                  <a:gd name="T63" fmla="*/ 0 h 464"/>
                  <a:gd name="T64" fmla="*/ 0 w 697"/>
                  <a:gd name="T65" fmla="*/ 0 h 46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97"/>
                  <a:gd name="T100" fmla="*/ 0 h 464"/>
                  <a:gd name="T101" fmla="*/ 697 w 697"/>
                  <a:gd name="T102" fmla="*/ 464 h 46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97" h="464">
                    <a:moveTo>
                      <a:pt x="0" y="62"/>
                    </a:moveTo>
                    <a:lnTo>
                      <a:pt x="73" y="258"/>
                    </a:lnTo>
                    <a:lnTo>
                      <a:pt x="121" y="333"/>
                    </a:lnTo>
                    <a:lnTo>
                      <a:pt x="172" y="378"/>
                    </a:lnTo>
                    <a:lnTo>
                      <a:pt x="234" y="416"/>
                    </a:lnTo>
                    <a:lnTo>
                      <a:pt x="303" y="440"/>
                    </a:lnTo>
                    <a:lnTo>
                      <a:pt x="373" y="464"/>
                    </a:lnTo>
                    <a:lnTo>
                      <a:pt x="437" y="464"/>
                    </a:lnTo>
                    <a:lnTo>
                      <a:pt x="512" y="443"/>
                    </a:lnTo>
                    <a:lnTo>
                      <a:pt x="563" y="407"/>
                    </a:lnTo>
                    <a:lnTo>
                      <a:pt x="607" y="354"/>
                    </a:lnTo>
                    <a:lnTo>
                      <a:pt x="649" y="285"/>
                    </a:lnTo>
                    <a:lnTo>
                      <a:pt x="676" y="220"/>
                    </a:lnTo>
                    <a:lnTo>
                      <a:pt x="688" y="139"/>
                    </a:lnTo>
                    <a:lnTo>
                      <a:pt x="697" y="0"/>
                    </a:lnTo>
                    <a:lnTo>
                      <a:pt x="682" y="10"/>
                    </a:lnTo>
                    <a:lnTo>
                      <a:pt x="665" y="201"/>
                    </a:lnTo>
                    <a:lnTo>
                      <a:pt x="641" y="268"/>
                    </a:lnTo>
                    <a:lnTo>
                      <a:pt x="607" y="330"/>
                    </a:lnTo>
                    <a:lnTo>
                      <a:pt x="554" y="393"/>
                    </a:lnTo>
                    <a:lnTo>
                      <a:pt x="504" y="426"/>
                    </a:lnTo>
                    <a:lnTo>
                      <a:pt x="504" y="402"/>
                    </a:lnTo>
                    <a:lnTo>
                      <a:pt x="455" y="419"/>
                    </a:lnTo>
                    <a:lnTo>
                      <a:pt x="392" y="425"/>
                    </a:lnTo>
                    <a:lnTo>
                      <a:pt x="345" y="419"/>
                    </a:lnTo>
                    <a:lnTo>
                      <a:pt x="300" y="402"/>
                    </a:lnTo>
                    <a:lnTo>
                      <a:pt x="312" y="426"/>
                    </a:lnTo>
                    <a:lnTo>
                      <a:pt x="225" y="399"/>
                    </a:lnTo>
                    <a:lnTo>
                      <a:pt x="156" y="339"/>
                    </a:lnTo>
                    <a:lnTo>
                      <a:pt x="106" y="280"/>
                    </a:lnTo>
                    <a:lnTo>
                      <a:pt x="69" y="213"/>
                    </a:lnTo>
                    <a:lnTo>
                      <a:pt x="8" y="55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5" name="Freeform 177"/>
              <p:cNvSpPr>
                <a:spLocks/>
              </p:cNvSpPr>
              <p:nvPr/>
            </p:nvSpPr>
            <p:spPr bwMode="auto">
              <a:xfrm>
                <a:off x="3167" y="2963"/>
                <a:ext cx="36" cy="53"/>
              </a:xfrm>
              <a:custGeom>
                <a:avLst/>
                <a:gdLst>
                  <a:gd name="T0" fmla="*/ 0 w 142"/>
                  <a:gd name="T1" fmla="*/ 0 h 212"/>
                  <a:gd name="T2" fmla="*/ 0 w 142"/>
                  <a:gd name="T3" fmla="*/ 0 h 212"/>
                  <a:gd name="T4" fmla="*/ 0 w 142"/>
                  <a:gd name="T5" fmla="*/ 0 h 212"/>
                  <a:gd name="T6" fmla="*/ 0 w 142"/>
                  <a:gd name="T7" fmla="*/ 0 h 212"/>
                  <a:gd name="T8" fmla="*/ 0 w 142"/>
                  <a:gd name="T9" fmla="*/ 0 h 212"/>
                  <a:gd name="T10" fmla="*/ 0 w 142"/>
                  <a:gd name="T11" fmla="*/ 0 h 212"/>
                  <a:gd name="T12" fmla="*/ 0 w 142"/>
                  <a:gd name="T13" fmla="*/ 0 h 212"/>
                  <a:gd name="T14" fmla="*/ 0 w 142"/>
                  <a:gd name="T15" fmla="*/ 0 h 212"/>
                  <a:gd name="T16" fmla="*/ 0 w 142"/>
                  <a:gd name="T17" fmla="*/ 0 h 212"/>
                  <a:gd name="T18" fmla="*/ 0 w 142"/>
                  <a:gd name="T19" fmla="*/ 0 h 212"/>
                  <a:gd name="T20" fmla="*/ 0 w 142"/>
                  <a:gd name="T21" fmla="*/ 0 h 212"/>
                  <a:gd name="T22" fmla="*/ 0 w 142"/>
                  <a:gd name="T23" fmla="*/ 0 h 212"/>
                  <a:gd name="T24" fmla="*/ 0 w 142"/>
                  <a:gd name="T25" fmla="*/ 0 h 21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42"/>
                  <a:gd name="T40" fmla="*/ 0 h 212"/>
                  <a:gd name="T41" fmla="*/ 142 w 142"/>
                  <a:gd name="T42" fmla="*/ 212 h 212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42" h="212">
                    <a:moveTo>
                      <a:pt x="16" y="43"/>
                    </a:moveTo>
                    <a:lnTo>
                      <a:pt x="73" y="40"/>
                    </a:lnTo>
                    <a:lnTo>
                      <a:pt x="102" y="27"/>
                    </a:lnTo>
                    <a:lnTo>
                      <a:pt x="142" y="0"/>
                    </a:lnTo>
                    <a:lnTo>
                      <a:pt x="119" y="43"/>
                    </a:lnTo>
                    <a:lnTo>
                      <a:pt x="83" y="88"/>
                    </a:lnTo>
                    <a:lnTo>
                      <a:pt x="90" y="138"/>
                    </a:lnTo>
                    <a:lnTo>
                      <a:pt x="124" y="212"/>
                    </a:lnTo>
                    <a:lnTo>
                      <a:pt x="83" y="158"/>
                    </a:lnTo>
                    <a:lnTo>
                      <a:pt x="58" y="101"/>
                    </a:lnTo>
                    <a:lnTo>
                      <a:pt x="30" y="88"/>
                    </a:lnTo>
                    <a:lnTo>
                      <a:pt x="0" y="48"/>
                    </a:lnTo>
                    <a:lnTo>
                      <a:pt x="16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6" name="Freeform 178"/>
              <p:cNvSpPr>
                <a:spLocks/>
              </p:cNvSpPr>
              <p:nvPr/>
            </p:nvSpPr>
            <p:spPr bwMode="auto">
              <a:xfrm>
                <a:off x="3282" y="2955"/>
                <a:ext cx="30" cy="42"/>
              </a:xfrm>
              <a:custGeom>
                <a:avLst/>
                <a:gdLst>
                  <a:gd name="T0" fmla="*/ 0 w 119"/>
                  <a:gd name="T1" fmla="*/ 0 h 170"/>
                  <a:gd name="T2" fmla="*/ 0 w 119"/>
                  <a:gd name="T3" fmla="*/ 0 h 170"/>
                  <a:gd name="T4" fmla="*/ 0 w 119"/>
                  <a:gd name="T5" fmla="*/ 0 h 170"/>
                  <a:gd name="T6" fmla="*/ 0 w 119"/>
                  <a:gd name="T7" fmla="*/ 0 h 170"/>
                  <a:gd name="T8" fmla="*/ 0 w 119"/>
                  <a:gd name="T9" fmla="*/ 0 h 170"/>
                  <a:gd name="T10" fmla="*/ 0 w 119"/>
                  <a:gd name="T11" fmla="*/ 0 h 170"/>
                  <a:gd name="T12" fmla="*/ 0 w 119"/>
                  <a:gd name="T13" fmla="*/ 0 h 170"/>
                  <a:gd name="T14" fmla="*/ 0 w 119"/>
                  <a:gd name="T15" fmla="*/ 0 h 170"/>
                  <a:gd name="T16" fmla="*/ 0 w 119"/>
                  <a:gd name="T17" fmla="*/ 0 h 170"/>
                  <a:gd name="T18" fmla="*/ 0 w 119"/>
                  <a:gd name="T19" fmla="*/ 0 h 170"/>
                  <a:gd name="T20" fmla="*/ 0 w 119"/>
                  <a:gd name="T21" fmla="*/ 0 h 170"/>
                  <a:gd name="T22" fmla="*/ 0 w 119"/>
                  <a:gd name="T23" fmla="*/ 0 h 17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19"/>
                  <a:gd name="T37" fmla="*/ 0 h 170"/>
                  <a:gd name="T38" fmla="*/ 119 w 119"/>
                  <a:gd name="T39" fmla="*/ 170 h 17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19" h="170">
                    <a:moveTo>
                      <a:pt x="0" y="0"/>
                    </a:moveTo>
                    <a:lnTo>
                      <a:pt x="24" y="21"/>
                    </a:lnTo>
                    <a:lnTo>
                      <a:pt x="73" y="51"/>
                    </a:lnTo>
                    <a:lnTo>
                      <a:pt x="86" y="72"/>
                    </a:lnTo>
                    <a:lnTo>
                      <a:pt x="95" y="107"/>
                    </a:lnTo>
                    <a:lnTo>
                      <a:pt x="89" y="170"/>
                    </a:lnTo>
                    <a:lnTo>
                      <a:pt x="103" y="104"/>
                    </a:lnTo>
                    <a:lnTo>
                      <a:pt x="119" y="35"/>
                    </a:lnTo>
                    <a:lnTo>
                      <a:pt x="119" y="6"/>
                    </a:lnTo>
                    <a:lnTo>
                      <a:pt x="68" y="11"/>
                    </a:lnTo>
                    <a:lnTo>
                      <a:pt x="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7" name="Freeform 179"/>
              <p:cNvSpPr>
                <a:spLocks/>
              </p:cNvSpPr>
              <p:nvPr/>
            </p:nvSpPr>
            <p:spPr bwMode="auto">
              <a:xfrm>
                <a:off x="3697" y="3188"/>
                <a:ext cx="125" cy="55"/>
              </a:xfrm>
              <a:custGeom>
                <a:avLst/>
                <a:gdLst>
                  <a:gd name="T0" fmla="*/ 0 w 499"/>
                  <a:gd name="T1" fmla="*/ 0 h 221"/>
                  <a:gd name="T2" fmla="*/ 0 w 499"/>
                  <a:gd name="T3" fmla="*/ 0 h 221"/>
                  <a:gd name="T4" fmla="*/ 0 w 499"/>
                  <a:gd name="T5" fmla="*/ 0 h 221"/>
                  <a:gd name="T6" fmla="*/ 0 w 499"/>
                  <a:gd name="T7" fmla="*/ 0 h 221"/>
                  <a:gd name="T8" fmla="*/ 0 w 499"/>
                  <a:gd name="T9" fmla="*/ 0 h 221"/>
                  <a:gd name="T10" fmla="*/ 0 w 499"/>
                  <a:gd name="T11" fmla="*/ 0 h 221"/>
                  <a:gd name="T12" fmla="*/ 0 w 499"/>
                  <a:gd name="T13" fmla="*/ 0 h 221"/>
                  <a:gd name="T14" fmla="*/ 0 w 499"/>
                  <a:gd name="T15" fmla="*/ 0 h 221"/>
                  <a:gd name="T16" fmla="*/ 0 w 499"/>
                  <a:gd name="T17" fmla="*/ 0 h 221"/>
                  <a:gd name="T18" fmla="*/ 0 w 499"/>
                  <a:gd name="T19" fmla="*/ 0 h 221"/>
                  <a:gd name="T20" fmla="*/ 0 w 499"/>
                  <a:gd name="T21" fmla="*/ 0 h 221"/>
                  <a:gd name="T22" fmla="*/ 0 w 499"/>
                  <a:gd name="T23" fmla="*/ 0 h 221"/>
                  <a:gd name="T24" fmla="*/ 0 w 499"/>
                  <a:gd name="T25" fmla="*/ 0 h 221"/>
                  <a:gd name="T26" fmla="*/ 0 w 499"/>
                  <a:gd name="T27" fmla="*/ 0 h 221"/>
                  <a:gd name="T28" fmla="*/ 0 w 499"/>
                  <a:gd name="T29" fmla="*/ 0 h 221"/>
                  <a:gd name="T30" fmla="*/ 0 w 499"/>
                  <a:gd name="T31" fmla="*/ 0 h 221"/>
                  <a:gd name="T32" fmla="*/ 0 w 499"/>
                  <a:gd name="T33" fmla="*/ 0 h 2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99"/>
                  <a:gd name="T52" fmla="*/ 0 h 221"/>
                  <a:gd name="T53" fmla="*/ 499 w 499"/>
                  <a:gd name="T54" fmla="*/ 221 h 22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99" h="221">
                    <a:moveTo>
                      <a:pt x="39" y="0"/>
                    </a:moveTo>
                    <a:lnTo>
                      <a:pt x="45" y="33"/>
                    </a:lnTo>
                    <a:lnTo>
                      <a:pt x="45" y="63"/>
                    </a:lnTo>
                    <a:lnTo>
                      <a:pt x="27" y="95"/>
                    </a:lnTo>
                    <a:lnTo>
                      <a:pt x="0" y="116"/>
                    </a:lnTo>
                    <a:lnTo>
                      <a:pt x="104" y="221"/>
                    </a:lnTo>
                    <a:lnTo>
                      <a:pt x="225" y="146"/>
                    </a:lnTo>
                    <a:lnTo>
                      <a:pt x="294" y="221"/>
                    </a:lnTo>
                    <a:lnTo>
                      <a:pt x="346" y="177"/>
                    </a:lnTo>
                    <a:lnTo>
                      <a:pt x="446" y="116"/>
                    </a:lnTo>
                    <a:lnTo>
                      <a:pt x="499" y="51"/>
                    </a:lnTo>
                    <a:lnTo>
                      <a:pt x="424" y="116"/>
                    </a:lnTo>
                    <a:lnTo>
                      <a:pt x="314" y="159"/>
                    </a:lnTo>
                    <a:lnTo>
                      <a:pt x="262" y="120"/>
                    </a:lnTo>
                    <a:lnTo>
                      <a:pt x="141" y="120"/>
                    </a:lnTo>
                    <a:lnTo>
                      <a:pt x="72" y="6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8" name="Freeform 180"/>
              <p:cNvSpPr>
                <a:spLocks/>
              </p:cNvSpPr>
              <p:nvPr/>
            </p:nvSpPr>
            <p:spPr bwMode="auto">
              <a:xfrm>
                <a:off x="3748" y="2966"/>
                <a:ext cx="80" cy="84"/>
              </a:xfrm>
              <a:custGeom>
                <a:avLst/>
                <a:gdLst>
                  <a:gd name="T0" fmla="*/ 0 w 322"/>
                  <a:gd name="T1" fmla="*/ 0 h 337"/>
                  <a:gd name="T2" fmla="*/ 0 w 322"/>
                  <a:gd name="T3" fmla="*/ 0 h 337"/>
                  <a:gd name="T4" fmla="*/ 0 w 322"/>
                  <a:gd name="T5" fmla="*/ 0 h 337"/>
                  <a:gd name="T6" fmla="*/ 0 w 322"/>
                  <a:gd name="T7" fmla="*/ 0 h 337"/>
                  <a:gd name="T8" fmla="*/ 0 w 322"/>
                  <a:gd name="T9" fmla="*/ 0 h 337"/>
                  <a:gd name="T10" fmla="*/ 0 w 322"/>
                  <a:gd name="T11" fmla="*/ 0 h 337"/>
                  <a:gd name="T12" fmla="*/ 0 w 322"/>
                  <a:gd name="T13" fmla="*/ 0 h 337"/>
                  <a:gd name="T14" fmla="*/ 0 w 322"/>
                  <a:gd name="T15" fmla="*/ 0 h 337"/>
                  <a:gd name="T16" fmla="*/ 0 w 322"/>
                  <a:gd name="T17" fmla="*/ 0 h 337"/>
                  <a:gd name="T18" fmla="*/ 0 w 322"/>
                  <a:gd name="T19" fmla="*/ 0 h 337"/>
                  <a:gd name="T20" fmla="*/ 0 w 322"/>
                  <a:gd name="T21" fmla="*/ 0 h 337"/>
                  <a:gd name="T22" fmla="*/ 0 w 322"/>
                  <a:gd name="T23" fmla="*/ 0 h 337"/>
                  <a:gd name="T24" fmla="*/ 0 w 322"/>
                  <a:gd name="T25" fmla="*/ 0 h 337"/>
                  <a:gd name="T26" fmla="*/ 0 w 322"/>
                  <a:gd name="T27" fmla="*/ 0 h 337"/>
                  <a:gd name="T28" fmla="*/ 0 w 322"/>
                  <a:gd name="T29" fmla="*/ 0 h 337"/>
                  <a:gd name="T30" fmla="*/ 0 w 322"/>
                  <a:gd name="T31" fmla="*/ 0 h 337"/>
                  <a:gd name="T32" fmla="*/ 0 w 322"/>
                  <a:gd name="T33" fmla="*/ 0 h 337"/>
                  <a:gd name="T34" fmla="*/ 0 w 322"/>
                  <a:gd name="T35" fmla="*/ 0 h 337"/>
                  <a:gd name="T36" fmla="*/ 0 w 322"/>
                  <a:gd name="T37" fmla="*/ 0 h 337"/>
                  <a:gd name="T38" fmla="*/ 0 w 322"/>
                  <a:gd name="T39" fmla="*/ 0 h 337"/>
                  <a:gd name="T40" fmla="*/ 0 w 322"/>
                  <a:gd name="T41" fmla="*/ 0 h 337"/>
                  <a:gd name="T42" fmla="*/ 0 w 322"/>
                  <a:gd name="T43" fmla="*/ 0 h 337"/>
                  <a:gd name="T44" fmla="*/ 0 w 322"/>
                  <a:gd name="T45" fmla="*/ 0 h 337"/>
                  <a:gd name="T46" fmla="*/ 0 w 322"/>
                  <a:gd name="T47" fmla="*/ 0 h 337"/>
                  <a:gd name="T48" fmla="*/ 0 w 322"/>
                  <a:gd name="T49" fmla="*/ 0 h 337"/>
                  <a:gd name="T50" fmla="*/ 0 w 322"/>
                  <a:gd name="T51" fmla="*/ 0 h 337"/>
                  <a:gd name="T52" fmla="*/ 0 w 322"/>
                  <a:gd name="T53" fmla="*/ 0 h 337"/>
                  <a:gd name="T54" fmla="*/ 0 w 322"/>
                  <a:gd name="T55" fmla="*/ 0 h 337"/>
                  <a:gd name="T56" fmla="*/ 0 w 322"/>
                  <a:gd name="T57" fmla="*/ 0 h 337"/>
                  <a:gd name="T58" fmla="*/ 0 w 322"/>
                  <a:gd name="T59" fmla="*/ 0 h 337"/>
                  <a:gd name="T60" fmla="*/ 0 w 322"/>
                  <a:gd name="T61" fmla="*/ 0 h 337"/>
                  <a:gd name="T62" fmla="*/ 0 w 322"/>
                  <a:gd name="T63" fmla="*/ 0 h 33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22"/>
                  <a:gd name="T97" fmla="*/ 0 h 337"/>
                  <a:gd name="T98" fmla="*/ 322 w 322"/>
                  <a:gd name="T99" fmla="*/ 337 h 33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22" h="337">
                    <a:moveTo>
                      <a:pt x="27" y="0"/>
                    </a:moveTo>
                    <a:lnTo>
                      <a:pt x="102" y="27"/>
                    </a:lnTo>
                    <a:lnTo>
                      <a:pt x="199" y="10"/>
                    </a:lnTo>
                    <a:lnTo>
                      <a:pt x="293" y="31"/>
                    </a:lnTo>
                    <a:lnTo>
                      <a:pt x="302" y="0"/>
                    </a:lnTo>
                    <a:lnTo>
                      <a:pt x="322" y="70"/>
                    </a:lnTo>
                    <a:lnTo>
                      <a:pt x="322" y="144"/>
                    </a:lnTo>
                    <a:lnTo>
                      <a:pt x="308" y="254"/>
                    </a:lnTo>
                    <a:lnTo>
                      <a:pt x="286" y="337"/>
                    </a:lnTo>
                    <a:lnTo>
                      <a:pt x="302" y="241"/>
                    </a:lnTo>
                    <a:lnTo>
                      <a:pt x="302" y="197"/>
                    </a:lnTo>
                    <a:lnTo>
                      <a:pt x="223" y="250"/>
                    </a:lnTo>
                    <a:lnTo>
                      <a:pt x="206" y="250"/>
                    </a:lnTo>
                    <a:lnTo>
                      <a:pt x="199" y="235"/>
                    </a:lnTo>
                    <a:lnTo>
                      <a:pt x="274" y="153"/>
                    </a:lnTo>
                    <a:lnTo>
                      <a:pt x="269" y="111"/>
                    </a:lnTo>
                    <a:lnTo>
                      <a:pt x="188" y="162"/>
                    </a:lnTo>
                    <a:lnTo>
                      <a:pt x="210" y="126"/>
                    </a:lnTo>
                    <a:lnTo>
                      <a:pt x="199" y="117"/>
                    </a:lnTo>
                    <a:lnTo>
                      <a:pt x="194" y="84"/>
                    </a:lnTo>
                    <a:lnTo>
                      <a:pt x="167" y="84"/>
                    </a:lnTo>
                    <a:lnTo>
                      <a:pt x="118" y="134"/>
                    </a:lnTo>
                    <a:lnTo>
                      <a:pt x="102" y="134"/>
                    </a:lnTo>
                    <a:lnTo>
                      <a:pt x="102" y="107"/>
                    </a:lnTo>
                    <a:lnTo>
                      <a:pt x="125" y="78"/>
                    </a:lnTo>
                    <a:lnTo>
                      <a:pt x="47" y="60"/>
                    </a:lnTo>
                    <a:lnTo>
                      <a:pt x="47" y="89"/>
                    </a:lnTo>
                    <a:lnTo>
                      <a:pt x="69" y="122"/>
                    </a:lnTo>
                    <a:lnTo>
                      <a:pt x="23" y="89"/>
                    </a:lnTo>
                    <a:lnTo>
                      <a:pt x="0" y="42"/>
                    </a:lnTo>
                    <a:lnTo>
                      <a:pt x="5" y="1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9" name="Freeform 181"/>
              <p:cNvSpPr>
                <a:spLocks/>
              </p:cNvSpPr>
              <p:nvPr/>
            </p:nvSpPr>
            <p:spPr bwMode="auto">
              <a:xfrm>
                <a:off x="3770" y="3002"/>
                <a:ext cx="18" cy="11"/>
              </a:xfrm>
              <a:custGeom>
                <a:avLst/>
                <a:gdLst>
                  <a:gd name="T0" fmla="*/ 0 w 74"/>
                  <a:gd name="T1" fmla="*/ 0 h 45"/>
                  <a:gd name="T2" fmla="*/ 0 w 74"/>
                  <a:gd name="T3" fmla="*/ 0 h 45"/>
                  <a:gd name="T4" fmla="*/ 0 w 74"/>
                  <a:gd name="T5" fmla="*/ 0 h 45"/>
                  <a:gd name="T6" fmla="*/ 0 w 74"/>
                  <a:gd name="T7" fmla="*/ 0 h 45"/>
                  <a:gd name="T8" fmla="*/ 0 w 74"/>
                  <a:gd name="T9" fmla="*/ 0 h 45"/>
                  <a:gd name="T10" fmla="*/ 0 w 74"/>
                  <a:gd name="T11" fmla="*/ 0 h 45"/>
                  <a:gd name="T12" fmla="*/ 0 w 74"/>
                  <a:gd name="T13" fmla="*/ 0 h 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4"/>
                  <a:gd name="T22" fmla="*/ 0 h 45"/>
                  <a:gd name="T23" fmla="*/ 74 w 74"/>
                  <a:gd name="T24" fmla="*/ 45 h 4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4" h="45">
                    <a:moveTo>
                      <a:pt x="11" y="0"/>
                    </a:moveTo>
                    <a:lnTo>
                      <a:pt x="74" y="27"/>
                    </a:lnTo>
                    <a:lnTo>
                      <a:pt x="74" y="44"/>
                    </a:lnTo>
                    <a:lnTo>
                      <a:pt x="56" y="45"/>
                    </a:lnTo>
                    <a:lnTo>
                      <a:pt x="4" y="22"/>
                    </a:ln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0" name="Freeform 182"/>
              <p:cNvSpPr>
                <a:spLocks/>
              </p:cNvSpPr>
              <p:nvPr/>
            </p:nvSpPr>
            <p:spPr bwMode="auto">
              <a:xfrm>
                <a:off x="3830" y="2916"/>
                <a:ext cx="125" cy="93"/>
              </a:xfrm>
              <a:custGeom>
                <a:avLst/>
                <a:gdLst>
                  <a:gd name="T0" fmla="*/ 0 w 501"/>
                  <a:gd name="T1" fmla="*/ 0 h 370"/>
                  <a:gd name="T2" fmla="*/ 0 w 501"/>
                  <a:gd name="T3" fmla="*/ 0 h 370"/>
                  <a:gd name="T4" fmla="*/ 0 w 501"/>
                  <a:gd name="T5" fmla="*/ 0 h 370"/>
                  <a:gd name="T6" fmla="*/ 0 w 501"/>
                  <a:gd name="T7" fmla="*/ 0 h 370"/>
                  <a:gd name="T8" fmla="*/ 0 w 501"/>
                  <a:gd name="T9" fmla="*/ 0 h 370"/>
                  <a:gd name="T10" fmla="*/ 0 w 501"/>
                  <a:gd name="T11" fmla="*/ 0 h 370"/>
                  <a:gd name="T12" fmla="*/ 0 w 501"/>
                  <a:gd name="T13" fmla="*/ 0 h 370"/>
                  <a:gd name="T14" fmla="*/ 0 w 501"/>
                  <a:gd name="T15" fmla="*/ 0 h 370"/>
                  <a:gd name="T16" fmla="*/ 0 w 501"/>
                  <a:gd name="T17" fmla="*/ 0 h 370"/>
                  <a:gd name="T18" fmla="*/ 0 w 501"/>
                  <a:gd name="T19" fmla="*/ 0 h 370"/>
                  <a:gd name="T20" fmla="*/ 0 w 501"/>
                  <a:gd name="T21" fmla="*/ 0 h 370"/>
                  <a:gd name="T22" fmla="*/ 0 w 501"/>
                  <a:gd name="T23" fmla="*/ 0 h 370"/>
                  <a:gd name="T24" fmla="*/ 0 w 501"/>
                  <a:gd name="T25" fmla="*/ 0 h 370"/>
                  <a:gd name="T26" fmla="*/ 0 w 501"/>
                  <a:gd name="T27" fmla="*/ 0 h 370"/>
                  <a:gd name="T28" fmla="*/ 0 w 501"/>
                  <a:gd name="T29" fmla="*/ 0 h 370"/>
                  <a:gd name="T30" fmla="*/ 0 w 501"/>
                  <a:gd name="T31" fmla="*/ 0 h 370"/>
                  <a:gd name="T32" fmla="*/ 0 w 501"/>
                  <a:gd name="T33" fmla="*/ 0 h 370"/>
                  <a:gd name="T34" fmla="*/ 0 w 501"/>
                  <a:gd name="T35" fmla="*/ 0 h 370"/>
                  <a:gd name="T36" fmla="*/ 0 w 501"/>
                  <a:gd name="T37" fmla="*/ 0 h 370"/>
                  <a:gd name="T38" fmla="*/ 0 w 501"/>
                  <a:gd name="T39" fmla="*/ 0 h 370"/>
                  <a:gd name="T40" fmla="*/ 0 w 501"/>
                  <a:gd name="T41" fmla="*/ 0 h 370"/>
                  <a:gd name="T42" fmla="*/ 0 w 501"/>
                  <a:gd name="T43" fmla="*/ 0 h 370"/>
                  <a:gd name="T44" fmla="*/ 0 w 501"/>
                  <a:gd name="T45" fmla="*/ 0 h 370"/>
                  <a:gd name="T46" fmla="*/ 0 w 501"/>
                  <a:gd name="T47" fmla="*/ 0 h 370"/>
                  <a:gd name="T48" fmla="*/ 0 w 501"/>
                  <a:gd name="T49" fmla="*/ 0 h 370"/>
                  <a:gd name="T50" fmla="*/ 0 w 501"/>
                  <a:gd name="T51" fmla="*/ 0 h 370"/>
                  <a:gd name="T52" fmla="*/ 0 w 501"/>
                  <a:gd name="T53" fmla="*/ 0 h 37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01"/>
                  <a:gd name="T82" fmla="*/ 0 h 370"/>
                  <a:gd name="T83" fmla="*/ 501 w 501"/>
                  <a:gd name="T84" fmla="*/ 370 h 37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01" h="370">
                    <a:moveTo>
                      <a:pt x="0" y="101"/>
                    </a:moveTo>
                    <a:lnTo>
                      <a:pt x="31" y="214"/>
                    </a:lnTo>
                    <a:lnTo>
                      <a:pt x="79" y="269"/>
                    </a:lnTo>
                    <a:lnTo>
                      <a:pt x="79" y="361"/>
                    </a:lnTo>
                    <a:lnTo>
                      <a:pt x="123" y="277"/>
                    </a:lnTo>
                    <a:lnTo>
                      <a:pt x="279" y="370"/>
                    </a:lnTo>
                    <a:lnTo>
                      <a:pt x="398" y="288"/>
                    </a:lnTo>
                    <a:lnTo>
                      <a:pt x="269" y="288"/>
                    </a:lnTo>
                    <a:lnTo>
                      <a:pt x="226" y="273"/>
                    </a:lnTo>
                    <a:lnTo>
                      <a:pt x="171" y="273"/>
                    </a:lnTo>
                    <a:lnTo>
                      <a:pt x="166" y="254"/>
                    </a:lnTo>
                    <a:lnTo>
                      <a:pt x="252" y="241"/>
                    </a:lnTo>
                    <a:lnTo>
                      <a:pt x="252" y="199"/>
                    </a:lnTo>
                    <a:lnTo>
                      <a:pt x="299" y="172"/>
                    </a:lnTo>
                    <a:lnTo>
                      <a:pt x="247" y="172"/>
                    </a:lnTo>
                    <a:lnTo>
                      <a:pt x="235" y="160"/>
                    </a:lnTo>
                    <a:lnTo>
                      <a:pt x="326" y="123"/>
                    </a:lnTo>
                    <a:lnTo>
                      <a:pt x="366" y="83"/>
                    </a:lnTo>
                    <a:lnTo>
                      <a:pt x="482" y="130"/>
                    </a:lnTo>
                    <a:lnTo>
                      <a:pt x="501" y="123"/>
                    </a:lnTo>
                    <a:lnTo>
                      <a:pt x="403" y="0"/>
                    </a:lnTo>
                    <a:lnTo>
                      <a:pt x="366" y="0"/>
                    </a:lnTo>
                    <a:lnTo>
                      <a:pt x="222" y="77"/>
                    </a:lnTo>
                    <a:lnTo>
                      <a:pt x="108" y="143"/>
                    </a:lnTo>
                    <a:lnTo>
                      <a:pt x="102" y="182"/>
                    </a:lnTo>
                    <a:lnTo>
                      <a:pt x="69" y="188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1" name="Freeform 183"/>
              <p:cNvSpPr>
                <a:spLocks/>
              </p:cNvSpPr>
              <p:nvPr/>
            </p:nvSpPr>
            <p:spPr bwMode="auto">
              <a:xfrm>
                <a:off x="3901" y="2960"/>
                <a:ext cx="37" cy="16"/>
              </a:xfrm>
              <a:custGeom>
                <a:avLst/>
                <a:gdLst>
                  <a:gd name="T0" fmla="*/ 0 w 147"/>
                  <a:gd name="T1" fmla="*/ 0 h 63"/>
                  <a:gd name="T2" fmla="*/ 0 w 147"/>
                  <a:gd name="T3" fmla="*/ 0 h 63"/>
                  <a:gd name="T4" fmla="*/ 0 w 147"/>
                  <a:gd name="T5" fmla="*/ 0 h 63"/>
                  <a:gd name="T6" fmla="*/ 0 w 147"/>
                  <a:gd name="T7" fmla="*/ 0 h 63"/>
                  <a:gd name="T8" fmla="*/ 0 w 147"/>
                  <a:gd name="T9" fmla="*/ 0 h 63"/>
                  <a:gd name="T10" fmla="*/ 0 w 147"/>
                  <a:gd name="T11" fmla="*/ 0 h 63"/>
                  <a:gd name="T12" fmla="*/ 0 w 147"/>
                  <a:gd name="T13" fmla="*/ 0 h 63"/>
                  <a:gd name="T14" fmla="*/ 0 w 147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7"/>
                  <a:gd name="T25" fmla="*/ 0 h 63"/>
                  <a:gd name="T26" fmla="*/ 147 w 147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7" h="63">
                    <a:moveTo>
                      <a:pt x="0" y="0"/>
                    </a:moveTo>
                    <a:lnTo>
                      <a:pt x="25" y="51"/>
                    </a:lnTo>
                    <a:lnTo>
                      <a:pt x="15" y="63"/>
                    </a:lnTo>
                    <a:lnTo>
                      <a:pt x="134" y="55"/>
                    </a:lnTo>
                    <a:lnTo>
                      <a:pt x="147" y="39"/>
                    </a:lnTo>
                    <a:lnTo>
                      <a:pt x="78" y="0"/>
                    </a:lnTo>
                    <a:lnTo>
                      <a:pt x="2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2" name="Freeform 184"/>
              <p:cNvSpPr>
                <a:spLocks/>
              </p:cNvSpPr>
              <p:nvPr/>
            </p:nvSpPr>
            <p:spPr bwMode="auto">
              <a:xfrm>
                <a:off x="3819" y="3052"/>
                <a:ext cx="76" cy="43"/>
              </a:xfrm>
              <a:custGeom>
                <a:avLst/>
                <a:gdLst>
                  <a:gd name="T0" fmla="*/ 0 w 302"/>
                  <a:gd name="T1" fmla="*/ 0 h 172"/>
                  <a:gd name="T2" fmla="*/ 0 w 302"/>
                  <a:gd name="T3" fmla="*/ 0 h 172"/>
                  <a:gd name="T4" fmla="*/ 0 w 302"/>
                  <a:gd name="T5" fmla="*/ 0 h 172"/>
                  <a:gd name="T6" fmla="*/ 0 w 302"/>
                  <a:gd name="T7" fmla="*/ 0 h 172"/>
                  <a:gd name="T8" fmla="*/ 0 w 302"/>
                  <a:gd name="T9" fmla="*/ 0 h 172"/>
                  <a:gd name="T10" fmla="*/ 0 w 302"/>
                  <a:gd name="T11" fmla="*/ 0 h 172"/>
                  <a:gd name="T12" fmla="*/ 0 w 302"/>
                  <a:gd name="T13" fmla="*/ 0 h 172"/>
                  <a:gd name="T14" fmla="*/ 0 w 302"/>
                  <a:gd name="T15" fmla="*/ 0 h 172"/>
                  <a:gd name="T16" fmla="*/ 0 w 302"/>
                  <a:gd name="T17" fmla="*/ 0 h 172"/>
                  <a:gd name="T18" fmla="*/ 0 w 302"/>
                  <a:gd name="T19" fmla="*/ 0 h 172"/>
                  <a:gd name="T20" fmla="*/ 0 w 302"/>
                  <a:gd name="T21" fmla="*/ 0 h 172"/>
                  <a:gd name="T22" fmla="*/ 0 w 302"/>
                  <a:gd name="T23" fmla="*/ 0 h 172"/>
                  <a:gd name="T24" fmla="*/ 0 w 302"/>
                  <a:gd name="T25" fmla="*/ 0 h 172"/>
                  <a:gd name="T26" fmla="*/ 0 w 302"/>
                  <a:gd name="T27" fmla="*/ 0 h 172"/>
                  <a:gd name="T28" fmla="*/ 0 w 302"/>
                  <a:gd name="T29" fmla="*/ 0 h 172"/>
                  <a:gd name="T30" fmla="*/ 0 w 302"/>
                  <a:gd name="T31" fmla="*/ 0 h 17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02"/>
                  <a:gd name="T49" fmla="*/ 0 h 172"/>
                  <a:gd name="T50" fmla="*/ 302 w 302"/>
                  <a:gd name="T51" fmla="*/ 172 h 17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02" h="172">
                    <a:moveTo>
                      <a:pt x="0" y="31"/>
                    </a:moveTo>
                    <a:lnTo>
                      <a:pt x="52" y="64"/>
                    </a:lnTo>
                    <a:lnTo>
                      <a:pt x="105" y="64"/>
                    </a:lnTo>
                    <a:lnTo>
                      <a:pt x="173" y="11"/>
                    </a:lnTo>
                    <a:lnTo>
                      <a:pt x="227" y="0"/>
                    </a:lnTo>
                    <a:lnTo>
                      <a:pt x="230" y="11"/>
                    </a:lnTo>
                    <a:lnTo>
                      <a:pt x="259" y="20"/>
                    </a:lnTo>
                    <a:lnTo>
                      <a:pt x="302" y="11"/>
                    </a:lnTo>
                    <a:lnTo>
                      <a:pt x="275" y="49"/>
                    </a:lnTo>
                    <a:lnTo>
                      <a:pt x="167" y="84"/>
                    </a:lnTo>
                    <a:lnTo>
                      <a:pt x="163" y="138"/>
                    </a:lnTo>
                    <a:lnTo>
                      <a:pt x="128" y="172"/>
                    </a:lnTo>
                    <a:lnTo>
                      <a:pt x="75" y="91"/>
                    </a:lnTo>
                    <a:lnTo>
                      <a:pt x="36" y="80"/>
                    </a:lnTo>
                    <a:lnTo>
                      <a:pt x="0" y="49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3" name="Freeform 185"/>
              <p:cNvSpPr>
                <a:spLocks/>
              </p:cNvSpPr>
              <p:nvPr/>
            </p:nvSpPr>
            <p:spPr bwMode="auto">
              <a:xfrm>
                <a:off x="3861" y="3029"/>
                <a:ext cx="30" cy="10"/>
              </a:xfrm>
              <a:custGeom>
                <a:avLst/>
                <a:gdLst>
                  <a:gd name="T0" fmla="*/ 0 w 118"/>
                  <a:gd name="T1" fmla="*/ 0 h 43"/>
                  <a:gd name="T2" fmla="*/ 0 w 118"/>
                  <a:gd name="T3" fmla="*/ 0 h 43"/>
                  <a:gd name="T4" fmla="*/ 0 w 118"/>
                  <a:gd name="T5" fmla="*/ 0 h 43"/>
                  <a:gd name="T6" fmla="*/ 0 w 118"/>
                  <a:gd name="T7" fmla="*/ 0 h 43"/>
                  <a:gd name="T8" fmla="*/ 0 w 118"/>
                  <a:gd name="T9" fmla="*/ 0 h 43"/>
                  <a:gd name="T10" fmla="*/ 0 w 118"/>
                  <a:gd name="T11" fmla="*/ 0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18"/>
                  <a:gd name="T19" fmla="*/ 0 h 43"/>
                  <a:gd name="T20" fmla="*/ 118 w 118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18" h="43">
                    <a:moveTo>
                      <a:pt x="0" y="43"/>
                    </a:moveTo>
                    <a:lnTo>
                      <a:pt x="82" y="24"/>
                    </a:lnTo>
                    <a:lnTo>
                      <a:pt x="118" y="33"/>
                    </a:lnTo>
                    <a:lnTo>
                      <a:pt x="82" y="0"/>
                    </a:lnTo>
                    <a:lnTo>
                      <a:pt x="31" y="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4" name="Freeform 186"/>
              <p:cNvSpPr>
                <a:spLocks/>
              </p:cNvSpPr>
              <p:nvPr/>
            </p:nvSpPr>
            <p:spPr bwMode="auto">
              <a:xfrm>
                <a:off x="3895" y="3042"/>
                <a:ext cx="62" cy="87"/>
              </a:xfrm>
              <a:custGeom>
                <a:avLst/>
                <a:gdLst>
                  <a:gd name="T0" fmla="*/ 0 w 248"/>
                  <a:gd name="T1" fmla="*/ 0 h 345"/>
                  <a:gd name="T2" fmla="*/ 0 w 248"/>
                  <a:gd name="T3" fmla="*/ 0 h 345"/>
                  <a:gd name="T4" fmla="*/ 0 w 248"/>
                  <a:gd name="T5" fmla="*/ 0 h 345"/>
                  <a:gd name="T6" fmla="*/ 0 w 248"/>
                  <a:gd name="T7" fmla="*/ 0 h 345"/>
                  <a:gd name="T8" fmla="*/ 0 w 248"/>
                  <a:gd name="T9" fmla="*/ 0 h 345"/>
                  <a:gd name="T10" fmla="*/ 0 w 248"/>
                  <a:gd name="T11" fmla="*/ 0 h 345"/>
                  <a:gd name="T12" fmla="*/ 0 w 248"/>
                  <a:gd name="T13" fmla="*/ 0 h 345"/>
                  <a:gd name="T14" fmla="*/ 0 w 248"/>
                  <a:gd name="T15" fmla="*/ 0 h 345"/>
                  <a:gd name="T16" fmla="*/ 0 w 248"/>
                  <a:gd name="T17" fmla="*/ 0 h 345"/>
                  <a:gd name="T18" fmla="*/ 0 w 248"/>
                  <a:gd name="T19" fmla="*/ 0 h 345"/>
                  <a:gd name="T20" fmla="*/ 0 w 248"/>
                  <a:gd name="T21" fmla="*/ 0 h 345"/>
                  <a:gd name="T22" fmla="*/ 0 w 248"/>
                  <a:gd name="T23" fmla="*/ 0 h 345"/>
                  <a:gd name="T24" fmla="*/ 0 w 248"/>
                  <a:gd name="T25" fmla="*/ 0 h 34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48"/>
                  <a:gd name="T40" fmla="*/ 0 h 345"/>
                  <a:gd name="T41" fmla="*/ 248 w 248"/>
                  <a:gd name="T42" fmla="*/ 345 h 34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48" h="345">
                    <a:moveTo>
                      <a:pt x="0" y="0"/>
                    </a:moveTo>
                    <a:lnTo>
                      <a:pt x="6" y="42"/>
                    </a:lnTo>
                    <a:lnTo>
                      <a:pt x="65" y="91"/>
                    </a:lnTo>
                    <a:lnTo>
                      <a:pt x="130" y="175"/>
                    </a:lnTo>
                    <a:lnTo>
                      <a:pt x="76" y="209"/>
                    </a:lnTo>
                    <a:lnTo>
                      <a:pt x="160" y="345"/>
                    </a:lnTo>
                    <a:lnTo>
                      <a:pt x="216" y="345"/>
                    </a:lnTo>
                    <a:lnTo>
                      <a:pt x="248" y="228"/>
                    </a:lnTo>
                    <a:lnTo>
                      <a:pt x="236" y="191"/>
                    </a:lnTo>
                    <a:lnTo>
                      <a:pt x="173" y="169"/>
                    </a:lnTo>
                    <a:lnTo>
                      <a:pt x="158" y="91"/>
                    </a:lnTo>
                    <a:lnTo>
                      <a:pt x="8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5" name="Freeform 187"/>
              <p:cNvSpPr>
                <a:spLocks/>
              </p:cNvSpPr>
              <p:nvPr/>
            </p:nvSpPr>
            <p:spPr bwMode="auto">
              <a:xfrm>
                <a:off x="3763" y="3010"/>
                <a:ext cx="78" cy="158"/>
              </a:xfrm>
              <a:custGeom>
                <a:avLst/>
                <a:gdLst>
                  <a:gd name="T0" fmla="*/ 0 w 314"/>
                  <a:gd name="T1" fmla="*/ 0 h 631"/>
                  <a:gd name="T2" fmla="*/ 0 w 314"/>
                  <a:gd name="T3" fmla="*/ 0 h 631"/>
                  <a:gd name="T4" fmla="*/ 0 w 314"/>
                  <a:gd name="T5" fmla="*/ 0 h 631"/>
                  <a:gd name="T6" fmla="*/ 0 w 314"/>
                  <a:gd name="T7" fmla="*/ 0 h 631"/>
                  <a:gd name="T8" fmla="*/ 0 w 314"/>
                  <a:gd name="T9" fmla="*/ 0 h 631"/>
                  <a:gd name="T10" fmla="*/ 0 w 314"/>
                  <a:gd name="T11" fmla="*/ 0 h 631"/>
                  <a:gd name="T12" fmla="*/ 0 w 314"/>
                  <a:gd name="T13" fmla="*/ 0 h 631"/>
                  <a:gd name="T14" fmla="*/ 0 w 314"/>
                  <a:gd name="T15" fmla="*/ 0 h 631"/>
                  <a:gd name="T16" fmla="*/ 0 w 314"/>
                  <a:gd name="T17" fmla="*/ 0 h 631"/>
                  <a:gd name="T18" fmla="*/ 0 w 314"/>
                  <a:gd name="T19" fmla="*/ 0 h 631"/>
                  <a:gd name="T20" fmla="*/ 0 w 314"/>
                  <a:gd name="T21" fmla="*/ 0 h 631"/>
                  <a:gd name="T22" fmla="*/ 0 w 314"/>
                  <a:gd name="T23" fmla="*/ 0 h 631"/>
                  <a:gd name="T24" fmla="*/ 0 w 314"/>
                  <a:gd name="T25" fmla="*/ 0 h 631"/>
                  <a:gd name="T26" fmla="*/ 0 w 314"/>
                  <a:gd name="T27" fmla="*/ 0 h 631"/>
                  <a:gd name="T28" fmla="*/ 0 w 314"/>
                  <a:gd name="T29" fmla="*/ 0 h 631"/>
                  <a:gd name="T30" fmla="*/ 0 w 314"/>
                  <a:gd name="T31" fmla="*/ 0 h 631"/>
                  <a:gd name="T32" fmla="*/ 0 w 314"/>
                  <a:gd name="T33" fmla="*/ 0 h 631"/>
                  <a:gd name="T34" fmla="*/ 0 w 314"/>
                  <a:gd name="T35" fmla="*/ 0 h 631"/>
                  <a:gd name="T36" fmla="*/ 0 w 314"/>
                  <a:gd name="T37" fmla="*/ 0 h 631"/>
                  <a:gd name="T38" fmla="*/ 0 w 314"/>
                  <a:gd name="T39" fmla="*/ 0 h 63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14"/>
                  <a:gd name="T61" fmla="*/ 0 h 631"/>
                  <a:gd name="T62" fmla="*/ 314 w 314"/>
                  <a:gd name="T63" fmla="*/ 631 h 63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14" h="631">
                    <a:moveTo>
                      <a:pt x="222" y="208"/>
                    </a:moveTo>
                    <a:lnTo>
                      <a:pt x="151" y="208"/>
                    </a:lnTo>
                    <a:lnTo>
                      <a:pt x="93" y="176"/>
                    </a:lnTo>
                    <a:lnTo>
                      <a:pt x="39" y="128"/>
                    </a:lnTo>
                    <a:lnTo>
                      <a:pt x="0" y="0"/>
                    </a:lnTo>
                    <a:lnTo>
                      <a:pt x="22" y="148"/>
                    </a:lnTo>
                    <a:lnTo>
                      <a:pt x="123" y="289"/>
                    </a:lnTo>
                    <a:lnTo>
                      <a:pt x="215" y="480"/>
                    </a:lnTo>
                    <a:lnTo>
                      <a:pt x="263" y="541"/>
                    </a:lnTo>
                    <a:lnTo>
                      <a:pt x="302" y="631"/>
                    </a:lnTo>
                    <a:lnTo>
                      <a:pt x="271" y="485"/>
                    </a:lnTo>
                    <a:lnTo>
                      <a:pt x="314" y="465"/>
                    </a:lnTo>
                    <a:lnTo>
                      <a:pt x="271" y="432"/>
                    </a:lnTo>
                    <a:lnTo>
                      <a:pt x="271" y="405"/>
                    </a:lnTo>
                    <a:lnTo>
                      <a:pt x="296" y="388"/>
                    </a:lnTo>
                    <a:lnTo>
                      <a:pt x="243" y="399"/>
                    </a:lnTo>
                    <a:lnTo>
                      <a:pt x="215" y="388"/>
                    </a:lnTo>
                    <a:lnTo>
                      <a:pt x="205" y="356"/>
                    </a:lnTo>
                    <a:lnTo>
                      <a:pt x="205" y="273"/>
                    </a:lnTo>
                    <a:lnTo>
                      <a:pt x="222" y="20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6" name="Freeform 188"/>
              <p:cNvSpPr>
                <a:spLocks/>
              </p:cNvSpPr>
              <p:nvPr/>
            </p:nvSpPr>
            <p:spPr bwMode="auto">
              <a:xfrm>
                <a:off x="3845" y="3092"/>
                <a:ext cx="73" cy="14"/>
              </a:xfrm>
              <a:custGeom>
                <a:avLst/>
                <a:gdLst>
                  <a:gd name="T0" fmla="*/ 0 w 290"/>
                  <a:gd name="T1" fmla="*/ 0 h 57"/>
                  <a:gd name="T2" fmla="*/ 0 w 290"/>
                  <a:gd name="T3" fmla="*/ 0 h 57"/>
                  <a:gd name="T4" fmla="*/ 0 w 290"/>
                  <a:gd name="T5" fmla="*/ 0 h 57"/>
                  <a:gd name="T6" fmla="*/ 0 w 290"/>
                  <a:gd name="T7" fmla="*/ 0 h 57"/>
                  <a:gd name="T8" fmla="*/ 0 w 290"/>
                  <a:gd name="T9" fmla="*/ 0 h 5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0"/>
                  <a:gd name="T16" fmla="*/ 0 h 57"/>
                  <a:gd name="T17" fmla="*/ 290 w 290"/>
                  <a:gd name="T18" fmla="*/ 57 h 5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0" h="57">
                    <a:moveTo>
                      <a:pt x="0" y="57"/>
                    </a:moveTo>
                    <a:lnTo>
                      <a:pt x="132" y="30"/>
                    </a:lnTo>
                    <a:lnTo>
                      <a:pt x="197" y="0"/>
                    </a:lnTo>
                    <a:lnTo>
                      <a:pt x="238" y="0"/>
                    </a:lnTo>
                    <a:lnTo>
                      <a:pt x="290" y="1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7" name="Freeform 189"/>
              <p:cNvSpPr>
                <a:spLocks/>
              </p:cNvSpPr>
              <p:nvPr/>
            </p:nvSpPr>
            <p:spPr bwMode="auto">
              <a:xfrm>
                <a:off x="3851" y="3111"/>
                <a:ext cx="61" cy="37"/>
              </a:xfrm>
              <a:custGeom>
                <a:avLst/>
                <a:gdLst>
                  <a:gd name="T0" fmla="*/ 0 w 242"/>
                  <a:gd name="T1" fmla="*/ 0 h 146"/>
                  <a:gd name="T2" fmla="*/ 0 w 242"/>
                  <a:gd name="T3" fmla="*/ 0 h 146"/>
                  <a:gd name="T4" fmla="*/ 0 w 242"/>
                  <a:gd name="T5" fmla="*/ 0 h 146"/>
                  <a:gd name="T6" fmla="*/ 0 w 242"/>
                  <a:gd name="T7" fmla="*/ 0 h 146"/>
                  <a:gd name="T8" fmla="*/ 0 w 242"/>
                  <a:gd name="T9" fmla="*/ 0 h 146"/>
                  <a:gd name="T10" fmla="*/ 0 w 242"/>
                  <a:gd name="T11" fmla="*/ 0 h 146"/>
                  <a:gd name="T12" fmla="*/ 0 w 242"/>
                  <a:gd name="T13" fmla="*/ 0 h 146"/>
                  <a:gd name="T14" fmla="*/ 0 w 242"/>
                  <a:gd name="T15" fmla="*/ 0 h 146"/>
                  <a:gd name="T16" fmla="*/ 0 w 242"/>
                  <a:gd name="T17" fmla="*/ 0 h 146"/>
                  <a:gd name="T18" fmla="*/ 0 w 242"/>
                  <a:gd name="T19" fmla="*/ 0 h 146"/>
                  <a:gd name="T20" fmla="*/ 0 w 242"/>
                  <a:gd name="T21" fmla="*/ 0 h 146"/>
                  <a:gd name="T22" fmla="*/ 0 w 242"/>
                  <a:gd name="T23" fmla="*/ 0 h 146"/>
                  <a:gd name="T24" fmla="*/ 0 w 242"/>
                  <a:gd name="T25" fmla="*/ 0 h 146"/>
                  <a:gd name="T26" fmla="*/ 0 w 242"/>
                  <a:gd name="T27" fmla="*/ 0 h 14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42"/>
                  <a:gd name="T43" fmla="*/ 0 h 146"/>
                  <a:gd name="T44" fmla="*/ 242 w 242"/>
                  <a:gd name="T45" fmla="*/ 146 h 14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42" h="146">
                    <a:moveTo>
                      <a:pt x="0" y="60"/>
                    </a:moveTo>
                    <a:lnTo>
                      <a:pt x="185" y="20"/>
                    </a:lnTo>
                    <a:lnTo>
                      <a:pt x="225" y="0"/>
                    </a:lnTo>
                    <a:lnTo>
                      <a:pt x="231" y="15"/>
                    </a:lnTo>
                    <a:lnTo>
                      <a:pt x="168" y="48"/>
                    </a:lnTo>
                    <a:lnTo>
                      <a:pt x="180" y="86"/>
                    </a:lnTo>
                    <a:lnTo>
                      <a:pt x="242" y="146"/>
                    </a:lnTo>
                    <a:lnTo>
                      <a:pt x="174" y="123"/>
                    </a:lnTo>
                    <a:lnTo>
                      <a:pt x="114" y="123"/>
                    </a:lnTo>
                    <a:lnTo>
                      <a:pt x="55" y="139"/>
                    </a:lnTo>
                    <a:lnTo>
                      <a:pt x="35" y="146"/>
                    </a:lnTo>
                    <a:lnTo>
                      <a:pt x="45" y="119"/>
                    </a:lnTo>
                    <a:lnTo>
                      <a:pt x="18" y="75"/>
                    </a:lnTo>
                    <a:lnTo>
                      <a:pt x="0" y="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8" name="Freeform 190"/>
              <p:cNvSpPr>
                <a:spLocks/>
              </p:cNvSpPr>
              <p:nvPr/>
            </p:nvSpPr>
            <p:spPr bwMode="auto">
              <a:xfrm>
                <a:off x="3701" y="2774"/>
                <a:ext cx="326" cy="196"/>
              </a:xfrm>
              <a:custGeom>
                <a:avLst/>
                <a:gdLst>
                  <a:gd name="T0" fmla="*/ 0 w 1305"/>
                  <a:gd name="T1" fmla="*/ 0 h 785"/>
                  <a:gd name="T2" fmla="*/ 0 w 1305"/>
                  <a:gd name="T3" fmla="*/ 0 h 785"/>
                  <a:gd name="T4" fmla="*/ 0 w 1305"/>
                  <a:gd name="T5" fmla="*/ 0 h 785"/>
                  <a:gd name="T6" fmla="*/ 0 w 1305"/>
                  <a:gd name="T7" fmla="*/ 0 h 785"/>
                  <a:gd name="T8" fmla="*/ 0 w 1305"/>
                  <a:gd name="T9" fmla="*/ 0 h 785"/>
                  <a:gd name="T10" fmla="*/ 0 w 1305"/>
                  <a:gd name="T11" fmla="*/ 0 h 785"/>
                  <a:gd name="T12" fmla="*/ 0 w 1305"/>
                  <a:gd name="T13" fmla="*/ 0 h 785"/>
                  <a:gd name="T14" fmla="*/ 0 w 1305"/>
                  <a:gd name="T15" fmla="*/ 0 h 785"/>
                  <a:gd name="T16" fmla="*/ 0 w 1305"/>
                  <a:gd name="T17" fmla="*/ 0 h 785"/>
                  <a:gd name="T18" fmla="*/ 0 w 1305"/>
                  <a:gd name="T19" fmla="*/ 0 h 785"/>
                  <a:gd name="T20" fmla="*/ 0 w 1305"/>
                  <a:gd name="T21" fmla="*/ 0 h 785"/>
                  <a:gd name="T22" fmla="*/ 0 w 1305"/>
                  <a:gd name="T23" fmla="*/ 0 h 785"/>
                  <a:gd name="T24" fmla="*/ 0 w 1305"/>
                  <a:gd name="T25" fmla="*/ 0 h 785"/>
                  <a:gd name="T26" fmla="*/ 0 w 1305"/>
                  <a:gd name="T27" fmla="*/ 0 h 785"/>
                  <a:gd name="T28" fmla="*/ 0 w 1305"/>
                  <a:gd name="T29" fmla="*/ 0 h 785"/>
                  <a:gd name="T30" fmla="*/ 0 w 1305"/>
                  <a:gd name="T31" fmla="*/ 0 h 785"/>
                  <a:gd name="T32" fmla="*/ 0 w 1305"/>
                  <a:gd name="T33" fmla="*/ 0 h 785"/>
                  <a:gd name="T34" fmla="*/ 0 w 1305"/>
                  <a:gd name="T35" fmla="*/ 0 h 785"/>
                  <a:gd name="T36" fmla="*/ 0 w 1305"/>
                  <a:gd name="T37" fmla="*/ 0 h 785"/>
                  <a:gd name="T38" fmla="*/ 0 w 1305"/>
                  <a:gd name="T39" fmla="*/ 0 h 785"/>
                  <a:gd name="T40" fmla="*/ 0 w 1305"/>
                  <a:gd name="T41" fmla="*/ 0 h 785"/>
                  <a:gd name="T42" fmla="*/ 0 w 1305"/>
                  <a:gd name="T43" fmla="*/ 0 h 785"/>
                  <a:gd name="T44" fmla="*/ 0 w 1305"/>
                  <a:gd name="T45" fmla="*/ 0 h 785"/>
                  <a:gd name="T46" fmla="*/ 0 w 1305"/>
                  <a:gd name="T47" fmla="*/ 0 h 785"/>
                  <a:gd name="T48" fmla="*/ 0 w 1305"/>
                  <a:gd name="T49" fmla="*/ 0 h 785"/>
                  <a:gd name="T50" fmla="*/ 0 w 1305"/>
                  <a:gd name="T51" fmla="*/ 0 h 785"/>
                  <a:gd name="T52" fmla="*/ 0 w 1305"/>
                  <a:gd name="T53" fmla="*/ 0 h 785"/>
                  <a:gd name="T54" fmla="*/ 0 w 1305"/>
                  <a:gd name="T55" fmla="*/ 0 h 785"/>
                  <a:gd name="T56" fmla="*/ 0 w 1305"/>
                  <a:gd name="T57" fmla="*/ 0 h 785"/>
                  <a:gd name="T58" fmla="*/ 0 w 1305"/>
                  <a:gd name="T59" fmla="*/ 0 h 785"/>
                  <a:gd name="T60" fmla="*/ 0 w 1305"/>
                  <a:gd name="T61" fmla="*/ 0 h 785"/>
                  <a:gd name="T62" fmla="*/ 0 w 1305"/>
                  <a:gd name="T63" fmla="*/ 0 h 785"/>
                  <a:gd name="T64" fmla="*/ 0 w 1305"/>
                  <a:gd name="T65" fmla="*/ 0 h 785"/>
                  <a:gd name="T66" fmla="*/ 0 w 1305"/>
                  <a:gd name="T67" fmla="*/ 0 h 785"/>
                  <a:gd name="T68" fmla="*/ 0 w 1305"/>
                  <a:gd name="T69" fmla="*/ 0 h 785"/>
                  <a:gd name="T70" fmla="*/ 0 w 1305"/>
                  <a:gd name="T71" fmla="*/ 0 h 785"/>
                  <a:gd name="T72" fmla="*/ 0 w 1305"/>
                  <a:gd name="T73" fmla="*/ 0 h 785"/>
                  <a:gd name="T74" fmla="*/ 0 w 1305"/>
                  <a:gd name="T75" fmla="*/ 0 h 785"/>
                  <a:gd name="T76" fmla="*/ 0 w 1305"/>
                  <a:gd name="T77" fmla="*/ 0 h 785"/>
                  <a:gd name="T78" fmla="*/ 0 w 1305"/>
                  <a:gd name="T79" fmla="*/ 0 h 785"/>
                  <a:gd name="T80" fmla="*/ 0 w 1305"/>
                  <a:gd name="T81" fmla="*/ 0 h 785"/>
                  <a:gd name="T82" fmla="*/ 0 w 1305"/>
                  <a:gd name="T83" fmla="*/ 0 h 785"/>
                  <a:gd name="T84" fmla="*/ 0 w 1305"/>
                  <a:gd name="T85" fmla="*/ 0 h 785"/>
                  <a:gd name="T86" fmla="*/ 0 w 1305"/>
                  <a:gd name="T87" fmla="*/ 0 h 785"/>
                  <a:gd name="T88" fmla="*/ 0 w 1305"/>
                  <a:gd name="T89" fmla="*/ 0 h 785"/>
                  <a:gd name="T90" fmla="*/ 0 w 1305"/>
                  <a:gd name="T91" fmla="*/ 0 h 785"/>
                  <a:gd name="T92" fmla="*/ 0 w 1305"/>
                  <a:gd name="T93" fmla="*/ 0 h 785"/>
                  <a:gd name="T94" fmla="*/ 0 w 1305"/>
                  <a:gd name="T95" fmla="*/ 0 h 785"/>
                  <a:gd name="T96" fmla="*/ 0 w 1305"/>
                  <a:gd name="T97" fmla="*/ 0 h 785"/>
                  <a:gd name="T98" fmla="*/ 0 w 1305"/>
                  <a:gd name="T99" fmla="*/ 0 h 785"/>
                  <a:gd name="T100" fmla="*/ 0 w 1305"/>
                  <a:gd name="T101" fmla="*/ 0 h 785"/>
                  <a:gd name="T102" fmla="*/ 0 w 1305"/>
                  <a:gd name="T103" fmla="*/ 0 h 785"/>
                  <a:gd name="T104" fmla="*/ 0 w 1305"/>
                  <a:gd name="T105" fmla="*/ 0 h 785"/>
                  <a:gd name="T106" fmla="*/ 0 w 1305"/>
                  <a:gd name="T107" fmla="*/ 0 h 78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305"/>
                  <a:gd name="T163" fmla="*/ 0 h 785"/>
                  <a:gd name="T164" fmla="*/ 1305 w 1305"/>
                  <a:gd name="T165" fmla="*/ 785 h 78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305" h="785">
                    <a:moveTo>
                      <a:pt x="122" y="260"/>
                    </a:moveTo>
                    <a:lnTo>
                      <a:pt x="94" y="308"/>
                    </a:lnTo>
                    <a:lnTo>
                      <a:pt x="0" y="421"/>
                    </a:lnTo>
                    <a:lnTo>
                      <a:pt x="0" y="464"/>
                    </a:lnTo>
                    <a:lnTo>
                      <a:pt x="59" y="571"/>
                    </a:lnTo>
                    <a:lnTo>
                      <a:pt x="37" y="667"/>
                    </a:lnTo>
                    <a:lnTo>
                      <a:pt x="86" y="746"/>
                    </a:lnTo>
                    <a:lnTo>
                      <a:pt x="188" y="753"/>
                    </a:lnTo>
                    <a:lnTo>
                      <a:pt x="220" y="785"/>
                    </a:lnTo>
                    <a:lnTo>
                      <a:pt x="193" y="528"/>
                    </a:lnTo>
                    <a:lnTo>
                      <a:pt x="193" y="449"/>
                    </a:lnTo>
                    <a:lnTo>
                      <a:pt x="203" y="387"/>
                    </a:lnTo>
                    <a:lnTo>
                      <a:pt x="220" y="348"/>
                    </a:lnTo>
                    <a:lnTo>
                      <a:pt x="313" y="387"/>
                    </a:lnTo>
                    <a:lnTo>
                      <a:pt x="426" y="404"/>
                    </a:lnTo>
                    <a:lnTo>
                      <a:pt x="565" y="404"/>
                    </a:lnTo>
                    <a:lnTo>
                      <a:pt x="740" y="387"/>
                    </a:lnTo>
                    <a:lnTo>
                      <a:pt x="652" y="384"/>
                    </a:lnTo>
                    <a:lnTo>
                      <a:pt x="543" y="332"/>
                    </a:lnTo>
                    <a:lnTo>
                      <a:pt x="662" y="337"/>
                    </a:lnTo>
                    <a:lnTo>
                      <a:pt x="759" y="332"/>
                    </a:lnTo>
                    <a:lnTo>
                      <a:pt x="889" y="303"/>
                    </a:lnTo>
                    <a:lnTo>
                      <a:pt x="980" y="267"/>
                    </a:lnTo>
                    <a:lnTo>
                      <a:pt x="1102" y="255"/>
                    </a:lnTo>
                    <a:lnTo>
                      <a:pt x="1158" y="276"/>
                    </a:lnTo>
                    <a:lnTo>
                      <a:pt x="1213" y="303"/>
                    </a:lnTo>
                    <a:lnTo>
                      <a:pt x="1258" y="303"/>
                    </a:lnTo>
                    <a:lnTo>
                      <a:pt x="1305" y="276"/>
                    </a:lnTo>
                    <a:lnTo>
                      <a:pt x="1251" y="208"/>
                    </a:lnTo>
                    <a:lnTo>
                      <a:pt x="1168" y="218"/>
                    </a:lnTo>
                    <a:lnTo>
                      <a:pt x="1102" y="198"/>
                    </a:lnTo>
                    <a:lnTo>
                      <a:pt x="1039" y="191"/>
                    </a:lnTo>
                    <a:lnTo>
                      <a:pt x="980" y="213"/>
                    </a:lnTo>
                    <a:lnTo>
                      <a:pt x="872" y="260"/>
                    </a:lnTo>
                    <a:lnTo>
                      <a:pt x="776" y="284"/>
                    </a:lnTo>
                    <a:lnTo>
                      <a:pt x="672" y="288"/>
                    </a:lnTo>
                    <a:lnTo>
                      <a:pt x="587" y="293"/>
                    </a:lnTo>
                    <a:lnTo>
                      <a:pt x="452" y="276"/>
                    </a:lnTo>
                    <a:lnTo>
                      <a:pt x="533" y="255"/>
                    </a:lnTo>
                    <a:lnTo>
                      <a:pt x="437" y="243"/>
                    </a:lnTo>
                    <a:lnTo>
                      <a:pt x="340" y="223"/>
                    </a:lnTo>
                    <a:lnTo>
                      <a:pt x="290" y="202"/>
                    </a:lnTo>
                    <a:lnTo>
                      <a:pt x="370" y="172"/>
                    </a:lnTo>
                    <a:lnTo>
                      <a:pt x="230" y="154"/>
                    </a:lnTo>
                    <a:lnTo>
                      <a:pt x="203" y="132"/>
                    </a:lnTo>
                    <a:lnTo>
                      <a:pt x="199" y="111"/>
                    </a:lnTo>
                    <a:lnTo>
                      <a:pt x="203" y="79"/>
                    </a:lnTo>
                    <a:lnTo>
                      <a:pt x="227" y="41"/>
                    </a:lnTo>
                    <a:lnTo>
                      <a:pt x="286" y="0"/>
                    </a:lnTo>
                    <a:lnTo>
                      <a:pt x="167" y="52"/>
                    </a:lnTo>
                    <a:lnTo>
                      <a:pt x="47" y="126"/>
                    </a:lnTo>
                    <a:lnTo>
                      <a:pt x="54" y="144"/>
                    </a:lnTo>
                    <a:lnTo>
                      <a:pt x="91" y="218"/>
                    </a:lnTo>
                    <a:lnTo>
                      <a:pt x="122" y="26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9" name="Freeform 191"/>
              <p:cNvSpPr>
                <a:spLocks/>
              </p:cNvSpPr>
              <p:nvPr/>
            </p:nvSpPr>
            <p:spPr bwMode="auto">
              <a:xfrm>
                <a:off x="3788" y="2731"/>
                <a:ext cx="317" cy="503"/>
              </a:xfrm>
              <a:custGeom>
                <a:avLst/>
                <a:gdLst>
                  <a:gd name="T0" fmla="*/ 0 w 1269"/>
                  <a:gd name="T1" fmla="*/ 0 h 2011"/>
                  <a:gd name="T2" fmla="*/ 0 w 1269"/>
                  <a:gd name="T3" fmla="*/ 0 h 2011"/>
                  <a:gd name="T4" fmla="*/ 0 w 1269"/>
                  <a:gd name="T5" fmla="*/ 0 h 2011"/>
                  <a:gd name="T6" fmla="*/ 0 w 1269"/>
                  <a:gd name="T7" fmla="*/ 0 h 2011"/>
                  <a:gd name="T8" fmla="*/ 0 w 1269"/>
                  <a:gd name="T9" fmla="*/ 0 h 2011"/>
                  <a:gd name="T10" fmla="*/ 0 w 1269"/>
                  <a:gd name="T11" fmla="*/ 0 h 2011"/>
                  <a:gd name="T12" fmla="*/ 0 w 1269"/>
                  <a:gd name="T13" fmla="*/ 0 h 2011"/>
                  <a:gd name="T14" fmla="*/ 0 w 1269"/>
                  <a:gd name="T15" fmla="*/ 0 h 2011"/>
                  <a:gd name="T16" fmla="*/ 0 w 1269"/>
                  <a:gd name="T17" fmla="*/ 0 h 2011"/>
                  <a:gd name="T18" fmla="*/ 0 w 1269"/>
                  <a:gd name="T19" fmla="*/ 0 h 2011"/>
                  <a:gd name="T20" fmla="*/ 0 w 1269"/>
                  <a:gd name="T21" fmla="*/ 0 h 2011"/>
                  <a:gd name="T22" fmla="*/ 0 w 1269"/>
                  <a:gd name="T23" fmla="*/ 0 h 2011"/>
                  <a:gd name="T24" fmla="*/ 0 w 1269"/>
                  <a:gd name="T25" fmla="*/ 0 h 2011"/>
                  <a:gd name="T26" fmla="*/ 0 w 1269"/>
                  <a:gd name="T27" fmla="*/ 0 h 2011"/>
                  <a:gd name="T28" fmla="*/ 0 w 1269"/>
                  <a:gd name="T29" fmla="*/ 0 h 2011"/>
                  <a:gd name="T30" fmla="*/ 0 w 1269"/>
                  <a:gd name="T31" fmla="*/ 0 h 2011"/>
                  <a:gd name="T32" fmla="*/ 0 w 1269"/>
                  <a:gd name="T33" fmla="*/ 0 h 2011"/>
                  <a:gd name="T34" fmla="*/ 0 w 1269"/>
                  <a:gd name="T35" fmla="*/ 0 h 2011"/>
                  <a:gd name="T36" fmla="*/ 0 w 1269"/>
                  <a:gd name="T37" fmla="*/ 0 h 2011"/>
                  <a:gd name="T38" fmla="*/ 0 w 1269"/>
                  <a:gd name="T39" fmla="*/ 0 h 2011"/>
                  <a:gd name="T40" fmla="*/ 0 w 1269"/>
                  <a:gd name="T41" fmla="*/ 0 h 2011"/>
                  <a:gd name="T42" fmla="*/ 0 w 1269"/>
                  <a:gd name="T43" fmla="*/ 0 h 2011"/>
                  <a:gd name="T44" fmla="*/ 0 w 1269"/>
                  <a:gd name="T45" fmla="*/ 0 h 2011"/>
                  <a:gd name="T46" fmla="*/ 0 w 1269"/>
                  <a:gd name="T47" fmla="*/ 0 h 2011"/>
                  <a:gd name="T48" fmla="*/ 0 w 1269"/>
                  <a:gd name="T49" fmla="*/ 0 h 2011"/>
                  <a:gd name="T50" fmla="*/ 0 w 1269"/>
                  <a:gd name="T51" fmla="*/ 0 h 2011"/>
                  <a:gd name="T52" fmla="*/ 0 w 1269"/>
                  <a:gd name="T53" fmla="*/ 0 h 2011"/>
                  <a:gd name="T54" fmla="*/ 0 w 1269"/>
                  <a:gd name="T55" fmla="*/ 0 h 2011"/>
                  <a:gd name="T56" fmla="*/ 0 w 1269"/>
                  <a:gd name="T57" fmla="*/ 0 h 2011"/>
                  <a:gd name="T58" fmla="*/ 0 w 1269"/>
                  <a:gd name="T59" fmla="*/ 0 h 2011"/>
                  <a:gd name="T60" fmla="*/ 0 w 1269"/>
                  <a:gd name="T61" fmla="*/ 0 h 2011"/>
                  <a:gd name="T62" fmla="*/ 0 w 1269"/>
                  <a:gd name="T63" fmla="*/ 0 h 2011"/>
                  <a:gd name="T64" fmla="*/ 0 w 1269"/>
                  <a:gd name="T65" fmla="*/ 0 h 2011"/>
                  <a:gd name="T66" fmla="*/ 0 w 1269"/>
                  <a:gd name="T67" fmla="*/ 0 h 2011"/>
                  <a:gd name="T68" fmla="*/ 0 w 1269"/>
                  <a:gd name="T69" fmla="*/ 0 h 2011"/>
                  <a:gd name="T70" fmla="*/ 0 w 1269"/>
                  <a:gd name="T71" fmla="*/ 0 h 2011"/>
                  <a:gd name="T72" fmla="*/ 0 w 1269"/>
                  <a:gd name="T73" fmla="*/ 0 h 2011"/>
                  <a:gd name="T74" fmla="*/ 0 w 1269"/>
                  <a:gd name="T75" fmla="*/ 0 h 2011"/>
                  <a:gd name="T76" fmla="*/ 0 w 1269"/>
                  <a:gd name="T77" fmla="*/ 0 h 2011"/>
                  <a:gd name="T78" fmla="*/ 0 w 1269"/>
                  <a:gd name="T79" fmla="*/ 0 h 2011"/>
                  <a:gd name="T80" fmla="*/ 0 w 1269"/>
                  <a:gd name="T81" fmla="*/ 0 h 2011"/>
                  <a:gd name="T82" fmla="*/ 0 w 1269"/>
                  <a:gd name="T83" fmla="*/ 0 h 2011"/>
                  <a:gd name="T84" fmla="*/ 0 w 1269"/>
                  <a:gd name="T85" fmla="*/ 0 h 2011"/>
                  <a:gd name="T86" fmla="*/ 0 w 1269"/>
                  <a:gd name="T87" fmla="*/ 0 h 2011"/>
                  <a:gd name="T88" fmla="*/ 0 w 1269"/>
                  <a:gd name="T89" fmla="*/ 0 h 2011"/>
                  <a:gd name="T90" fmla="*/ 0 w 1269"/>
                  <a:gd name="T91" fmla="*/ 0 h 2011"/>
                  <a:gd name="T92" fmla="*/ 0 w 1269"/>
                  <a:gd name="T93" fmla="*/ 0 h 2011"/>
                  <a:gd name="T94" fmla="*/ 0 w 1269"/>
                  <a:gd name="T95" fmla="*/ 0 h 2011"/>
                  <a:gd name="T96" fmla="*/ 0 w 1269"/>
                  <a:gd name="T97" fmla="*/ 0 h 2011"/>
                  <a:gd name="T98" fmla="*/ 0 w 1269"/>
                  <a:gd name="T99" fmla="*/ 0 h 2011"/>
                  <a:gd name="T100" fmla="*/ 0 w 1269"/>
                  <a:gd name="T101" fmla="*/ 0 h 2011"/>
                  <a:gd name="T102" fmla="*/ 0 w 1269"/>
                  <a:gd name="T103" fmla="*/ 0 h 2011"/>
                  <a:gd name="T104" fmla="*/ 0 w 1269"/>
                  <a:gd name="T105" fmla="*/ 0 h 2011"/>
                  <a:gd name="T106" fmla="*/ 0 w 1269"/>
                  <a:gd name="T107" fmla="*/ 0 h 2011"/>
                  <a:gd name="T108" fmla="*/ 0 w 1269"/>
                  <a:gd name="T109" fmla="*/ 0 h 2011"/>
                  <a:gd name="T110" fmla="*/ 0 w 1269"/>
                  <a:gd name="T111" fmla="*/ 0 h 2011"/>
                  <a:gd name="T112" fmla="*/ 0 w 1269"/>
                  <a:gd name="T113" fmla="*/ 0 h 2011"/>
                  <a:gd name="T114" fmla="*/ 0 w 1269"/>
                  <a:gd name="T115" fmla="*/ 0 h 2011"/>
                  <a:gd name="T116" fmla="*/ 0 w 1269"/>
                  <a:gd name="T117" fmla="*/ 0 h 2011"/>
                  <a:gd name="T118" fmla="*/ 0 w 1269"/>
                  <a:gd name="T119" fmla="*/ 0 h 2011"/>
                  <a:gd name="T120" fmla="*/ 0 w 1269"/>
                  <a:gd name="T121" fmla="*/ 0 h 201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269"/>
                  <a:gd name="T184" fmla="*/ 0 h 2011"/>
                  <a:gd name="T185" fmla="*/ 1269 w 1269"/>
                  <a:gd name="T186" fmla="*/ 2011 h 201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269" h="2011">
                    <a:moveTo>
                      <a:pt x="6" y="149"/>
                    </a:moveTo>
                    <a:lnTo>
                      <a:pt x="0" y="164"/>
                    </a:lnTo>
                    <a:lnTo>
                      <a:pt x="11" y="176"/>
                    </a:lnTo>
                    <a:lnTo>
                      <a:pt x="45" y="191"/>
                    </a:lnTo>
                    <a:lnTo>
                      <a:pt x="81" y="197"/>
                    </a:lnTo>
                    <a:lnTo>
                      <a:pt x="141" y="197"/>
                    </a:lnTo>
                    <a:lnTo>
                      <a:pt x="223" y="186"/>
                    </a:lnTo>
                    <a:lnTo>
                      <a:pt x="161" y="212"/>
                    </a:lnTo>
                    <a:lnTo>
                      <a:pt x="88" y="223"/>
                    </a:lnTo>
                    <a:lnTo>
                      <a:pt x="27" y="223"/>
                    </a:lnTo>
                    <a:lnTo>
                      <a:pt x="27" y="240"/>
                    </a:lnTo>
                    <a:lnTo>
                      <a:pt x="45" y="259"/>
                    </a:lnTo>
                    <a:lnTo>
                      <a:pt x="88" y="279"/>
                    </a:lnTo>
                    <a:lnTo>
                      <a:pt x="141" y="270"/>
                    </a:lnTo>
                    <a:lnTo>
                      <a:pt x="177" y="294"/>
                    </a:lnTo>
                    <a:lnTo>
                      <a:pt x="174" y="303"/>
                    </a:lnTo>
                    <a:lnTo>
                      <a:pt x="141" y="320"/>
                    </a:lnTo>
                    <a:lnTo>
                      <a:pt x="108" y="325"/>
                    </a:lnTo>
                    <a:lnTo>
                      <a:pt x="169" y="332"/>
                    </a:lnTo>
                    <a:lnTo>
                      <a:pt x="271" y="332"/>
                    </a:lnTo>
                    <a:lnTo>
                      <a:pt x="391" y="315"/>
                    </a:lnTo>
                    <a:lnTo>
                      <a:pt x="468" y="294"/>
                    </a:lnTo>
                    <a:lnTo>
                      <a:pt x="374" y="325"/>
                    </a:lnTo>
                    <a:lnTo>
                      <a:pt x="264" y="347"/>
                    </a:lnTo>
                    <a:lnTo>
                      <a:pt x="188" y="362"/>
                    </a:lnTo>
                    <a:lnTo>
                      <a:pt x="234" y="384"/>
                    </a:lnTo>
                    <a:lnTo>
                      <a:pt x="335" y="399"/>
                    </a:lnTo>
                    <a:lnTo>
                      <a:pt x="416" y="405"/>
                    </a:lnTo>
                    <a:lnTo>
                      <a:pt x="507" y="405"/>
                    </a:lnTo>
                    <a:lnTo>
                      <a:pt x="567" y="389"/>
                    </a:lnTo>
                    <a:lnTo>
                      <a:pt x="478" y="362"/>
                    </a:lnTo>
                    <a:lnTo>
                      <a:pt x="631" y="303"/>
                    </a:lnTo>
                    <a:lnTo>
                      <a:pt x="585" y="282"/>
                    </a:lnTo>
                    <a:lnTo>
                      <a:pt x="670" y="288"/>
                    </a:lnTo>
                    <a:lnTo>
                      <a:pt x="723" y="315"/>
                    </a:lnTo>
                    <a:lnTo>
                      <a:pt x="787" y="358"/>
                    </a:lnTo>
                    <a:lnTo>
                      <a:pt x="838" y="389"/>
                    </a:lnTo>
                    <a:lnTo>
                      <a:pt x="875" y="474"/>
                    </a:lnTo>
                    <a:lnTo>
                      <a:pt x="922" y="474"/>
                    </a:lnTo>
                    <a:lnTo>
                      <a:pt x="962" y="464"/>
                    </a:lnTo>
                    <a:lnTo>
                      <a:pt x="992" y="443"/>
                    </a:lnTo>
                    <a:lnTo>
                      <a:pt x="1019" y="409"/>
                    </a:lnTo>
                    <a:lnTo>
                      <a:pt x="1036" y="389"/>
                    </a:lnTo>
                    <a:lnTo>
                      <a:pt x="1041" y="426"/>
                    </a:lnTo>
                    <a:lnTo>
                      <a:pt x="1031" y="464"/>
                    </a:lnTo>
                    <a:lnTo>
                      <a:pt x="1002" y="497"/>
                    </a:lnTo>
                    <a:lnTo>
                      <a:pt x="1058" y="497"/>
                    </a:lnTo>
                    <a:lnTo>
                      <a:pt x="1107" y="486"/>
                    </a:lnTo>
                    <a:lnTo>
                      <a:pt x="1137" y="497"/>
                    </a:lnTo>
                    <a:lnTo>
                      <a:pt x="1154" y="521"/>
                    </a:lnTo>
                    <a:lnTo>
                      <a:pt x="1165" y="584"/>
                    </a:lnTo>
                    <a:lnTo>
                      <a:pt x="1161" y="714"/>
                    </a:lnTo>
                    <a:lnTo>
                      <a:pt x="1180" y="760"/>
                    </a:lnTo>
                    <a:lnTo>
                      <a:pt x="1210" y="786"/>
                    </a:lnTo>
                    <a:lnTo>
                      <a:pt x="1217" y="819"/>
                    </a:lnTo>
                    <a:lnTo>
                      <a:pt x="1192" y="819"/>
                    </a:lnTo>
                    <a:lnTo>
                      <a:pt x="1123" y="772"/>
                    </a:lnTo>
                    <a:lnTo>
                      <a:pt x="1036" y="769"/>
                    </a:lnTo>
                    <a:lnTo>
                      <a:pt x="986" y="835"/>
                    </a:lnTo>
                    <a:lnTo>
                      <a:pt x="971" y="936"/>
                    </a:lnTo>
                    <a:lnTo>
                      <a:pt x="1026" y="980"/>
                    </a:lnTo>
                    <a:lnTo>
                      <a:pt x="1009" y="1112"/>
                    </a:lnTo>
                    <a:lnTo>
                      <a:pt x="1041" y="1048"/>
                    </a:lnTo>
                    <a:lnTo>
                      <a:pt x="1117" y="1015"/>
                    </a:lnTo>
                    <a:lnTo>
                      <a:pt x="1088" y="946"/>
                    </a:lnTo>
                    <a:lnTo>
                      <a:pt x="1026" y="930"/>
                    </a:lnTo>
                    <a:lnTo>
                      <a:pt x="1078" y="872"/>
                    </a:lnTo>
                    <a:lnTo>
                      <a:pt x="1154" y="924"/>
                    </a:lnTo>
                    <a:lnTo>
                      <a:pt x="1132" y="843"/>
                    </a:lnTo>
                    <a:lnTo>
                      <a:pt x="1161" y="835"/>
                    </a:lnTo>
                    <a:lnTo>
                      <a:pt x="1088" y="838"/>
                    </a:lnTo>
                    <a:lnTo>
                      <a:pt x="998" y="908"/>
                    </a:lnTo>
                    <a:lnTo>
                      <a:pt x="1009" y="838"/>
                    </a:lnTo>
                    <a:lnTo>
                      <a:pt x="1046" y="790"/>
                    </a:lnTo>
                    <a:lnTo>
                      <a:pt x="1117" y="790"/>
                    </a:lnTo>
                    <a:lnTo>
                      <a:pt x="1192" y="835"/>
                    </a:lnTo>
                    <a:lnTo>
                      <a:pt x="1198" y="914"/>
                    </a:lnTo>
                    <a:lnTo>
                      <a:pt x="1180" y="1004"/>
                    </a:lnTo>
                    <a:lnTo>
                      <a:pt x="1123" y="1094"/>
                    </a:lnTo>
                    <a:lnTo>
                      <a:pt x="1107" y="1159"/>
                    </a:lnTo>
                    <a:lnTo>
                      <a:pt x="1041" y="1191"/>
                    </a:lnTo>
                    <a:lnTo>
                      <a:pt x="992" y="1138"/>
                    </a:lnTo>
                    <a:lnTo>
                      <a:pt x="933" y="1501"/>
                    </a:lnTo>
                    <a:lnTo>
                      <a:pt x="890" y="1726"/>
                    </a:lnTo>
                    <a:lnTo>
                      <a:pt x="718" y="1908"/>
                    </a:lnTo>
                    <a:lnTo>
                      <a:pt x="651" y="2011"/>
                    </a:lnTo>
                    <a:lnTo>
                      <a:pt x="733" y="1902"/>
                    </a:lnTo>
                    <a:lnTo>
                      <a:pt x="962" y="1659"/>
                    </a:lnTo>
                    <a:lnTo>
                      <a:pt x="1107" y="1394"/>
                    </a:lnTo>
                    <a:lnTo>
                      <a:pt x="1094" y="1378"/>
                    </a:lnTo>
                    <a:lnTo>
                      <a:pt x="1058" y="1382"/>
                    </a:lnTo>
                    <a:lnTo>
                      <a:pt x="1060" y="1320"/>
                    </a:lnTo>
                    <a:lnTo>
                      <a:pt x="1144" y="1298"/>
                    </a:lnTo>
                    <a:lnTo>
                      <a:pt x="1144" y="1239"/>
                    </a:lnTo>
                    <a:lnTo>
                      <a:pt x="1217" y="1215"/>
                    </a:lnTo>
                    <a:lnTo>
                      <a:pt x="1240" y="1112"/>
                    </a:lnTo>
                    <a:lnTo>
                      <a:pt x="1269" y="1063"/>
                    </a:lnTo>
                    <a:lnTo>
                      <a:pt x="1210" y="1030"/>
                    </a:lnTo>
                    <a:lnTo>
                      <a:pt x="1204" y="996"/>
                    </a:lnTo>
                    <a:lnTo>
                      <a:pt x="1217" y="946"/>
                    </a:lnTo>
                    <a:lnTo>
                      <a:pt x="1217" y="880"/>
                    </a:lnTo>
                    <a:lnTo>
                      <a:pt x="1210" y="855"/>
                    </a:lnTo>
                    <a:lnTo>
                      <a:pt x="1256" y="872"/>
                    </a:lnTo>
                    <a:lnTo>
                      <a:pt x="1240" y="807"/>
                    </a:lnTo>
                    <a:lnTo>
                      <a:pt x="1198" y="738"/>
                    </a:lnTo>
                    <a:lnTo>
                      <a:pt x="1186" y="684"/>
                    </a:lnTo>
                    <a:lnTo>
                      <a:pt x="1186" y="620"/>
                    </a:lnTo>
                    <a:lnTo>
                      <a:pt x="1180" y="565"/>
                    </a:lnTo>
                    <a:lnTo>
                      <a:pt x="1186" y="533"/>
                    </a:lnTo>
                    <a:lnTo>
                      <a:pt x="1148" y="443"/>
                    </a:lnTo>
                    <a:lnTo>
                      <a:pt x="1085" y="352"/>
                    </a:lnTo>
                    <a:lnTo>
                      <a:pt x="1015" y="297"/>
                    </a:lnTo>
                    <a:lnTo>
                      <a:pt x="962" y="259"/>
                    </a:lnTo>
                    <a:lnTo>
                      <a:pt x="938" y="171"/>
                    </a:lnTo>
                    <a:lnTo>
                      <a:pt x="870" y="112"/>
                    </a:lnTo>
                    <a:lnTo>
                      <a:pt x="800" y="90"/>
                    </a:lnTo>
                    <a:lnTo>
                      <a:pt x="696" y="30"/>
                    </a:lnTo>
                    <a:lnTo>
                      <a:pt x="572" y="0"/>
                    </a:lnTo>
                    <a:lnTo>
                      <a:pt x="448" y="3"/>
                    </a:lnTo>
                    <a:lnTo>
                      <a:pt x="326" y="26"/>
                    </a:lnTo>
                    <a:lnTo>
                      <a:pt x="230" y="74"/>
                    </a:lnTo>
                    <a:lnTo>
                      <a:pt x="98" y="122"/>
                    </a:lnTo>
                    <a:lnTo>
                      <a:pt x="6" y="14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0" name="Freeform 192"/>
              <p:cNvSpPr>
                <a:spLocks/>
              </p:cNvSpPr>
              <p:nvPr/>
            </p:nvSpPr>
            <p:spPr bwMode="auto">
              <a:xfrm>
                <a:off x="3938" y="2832"/>
                <a:ext cx="85" cy="69"/>
              </a:xfrm>
              <a:custGeom>
                <a:avLst/>
                <a:gdLst>
                  <a:gd name="T0" fmla="*/ 0 w 338"/>
                  <a:gd name="T1" fmla="*/ 0 h 274"/>
                  <a:gd name="T2" fmla="*/ 0 w 338"/>
                  <a:gd name="T3" fmla="*/ 0 h 274"/>
                  <a:gd name="T4" fmla="*/ 0 w 338"/>
                  <a:gd name="T5" fmla="*/ 0 h 274"/>
                  <a:gd name="T6" fmla="*/ 0 w 338"/>
                  <a:gd name="T7" fmla="*/ 0 h 274"/>
                  <a:gd name="T8" fmla="*/ 0 w 338"/>
                  <a:gd name="T9" fmla="*/ 0 h 274"/>
                  <a:gd name="T10" fmla="*/ 0 w 338"/>
                  <a:gd name="T11" fmla="*/ 0 h 274"/>
                  <a:gd name="T12" fmla="*/ 0 w 338"/>
                  <a:gd name="T13" fmla="*/ 0 h 274"/>
                  <a:gd name="T14" fmla="*/ 0 w 338"/>
                  <a:gd name="T15" fmla="*/ 0 h 274"/>
                  <a:gd name="T16" fmla="*/ 0 w 338"/>
                  <a:gd name="T17" fmla="*/ 0 h 274"/>
                  <a:gd name="T18" fmla="*/ 0 w 338"/>
                  <a:gd name="T19" fmla="*/ 0 h 274"/>
                  <a:gd name="T20" fmla="*/ 0 w 338"/>
                  <a:gd name="T21" fmla="*/ 0 h 274"/>
                  <a:gd name="T22" fmla="*/ 0 w 338"/>
                  <a:gd name="T23" fmla="*/ 0 h 274"/>
                  <a:gd name="T24" fmla="*/ 0 w 338"/>
                  <a:gd name="T25" fmla="*/ 0 h 274"/>
                  <a:gd name="T26" fmla="*/ 0 w 338"/>
                  <a:gd name="T27" fmla="*/ 0 h 274"/>
                  <a:gd name="T28" fmla="*/ 0 w 338"/>
                  <a:gd name="T29" fmla="*/ 0 h 274"/>
                  <a:gd name="T30" fmla="*/ 0 w 338"/>
                  <a:gd name="T31" fmla="*/ 0 h 274"/>
                  <a:gd name="T32" fmla="*/ 0 w 338"/>
                  <a:gd name="T33" fmla="*/ 0 h 274"/>
                  <a:gd name="T34" fmla="*/ 0 w 338"/>
                  <a:gd name="T35" fmla="*/ 0 h 274"/>
                  <a:gd name="T36" fmla="*/ 0 w 338"/>
                  <a:gd name="T37" fmla="*/ 0 h 274"/>
                  <a:gd name="T38" fmla="*/ 0 w 338"/>
                  <a:gd name="T39" fmla="*/ 0 h 274"/>
                  <a:gd name="T40" fmla="*/ 0 w 338"/>
                  <a:gd name="T41" fmla="*/ 0 h 274"/>
                  <a:gd name="T42" fmla="*/ 0 w 338"/>
                  <a:gd name="T43" fmla="*/ 0 h 274"/>
                  <a:gd name="T44" fmla="*/ 0 w 338"/>
                  <a:gd name="T45" fmla="*/ 0 h 274"/>
                  <a:gd name="T46" fmla="*/ 0 w 338"/>
                  <a:gd name="T47" fmla="*/ 0 h 274"/>
                  <a:gd name="T48" fmla="*/ 0 w 338"/>
                  <a:gd name="T49" fmla="*/ 0 h 274"/>
                  <a:gd name="T50" fmla="*/ 0 w 338"/>
                  <a:gd name="T51" fmla="*/ 0 h 274"/>
                  <a:gd name="T52" fmla="*/ 0 w 338"/>
                  <a:gd name="T53" fmla="*/ 0 h 27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38"/>
                  <a:gd name="T82" fmla="*/ 0 h 274"/>
                  <a:gd name="T83" fmla="*/ 338 w 338"/>
                  <a:gd name="T84" fmla="*/ 274 h 27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38" h="274">
                    <a:moveTo>
                      <a:pt x="107" y="21"/>
                    </a:moveTo>
                    <a:lnTo>
                      <a:pt x="51" y="38"/>
                    </a:lnTo>
                    <a:lnTo>
                      <a:pt x="0" y="86"/>
                    </a:lnTo>
                    <a:lnTo>
                      <a:pt x="63" y="86"/>
                    </a:lnTo>
                    <a:lnTo>
                      <a:pt x="31" y="160"/>
                    </a:lnTo>
                    <a:lnTo>
                      <a:pt x="70" y="179"/>
                    </a:lnTo>
                    <a:lnTo>
                      <a:pt x="96" y="274"/>
                    </a:lnTo>
                    <a:lnTo>
                      <a:pt x="87" y="170"/>
                    </a:lnTo>
                    <a:lnTo>
                      <a:pt x="123" y="138"/>
                    </a:lnTo>
                    <a:lnTo>
                      <a:pt x="182" y="123"/>
                    </a:lnTo>
                    <a:lnTo>
                      <a:pt x="241" y="123"/>
                    </a:lnTo>
                    <a:lnTo>
                      <a:pt x="293" y="133"/>
                    </a:lnTo>
                    <a:lnTo>
                      <a:pt x="338" y="160"/>
                    </a:lnTo>
                    <a:lnTo>
                      <a:pt x="285" y="123"/>
                    </a:lnTo>
                    <a:lnTo>
                      <a:pt x="204" y="103"/>
                    </a:lnTo>
                    <a:lnTo>
                      <a:pt x="144" y="103"/>
                    </a:lnTo>
                    <a:lnTo>
                      <a:pt x="75" y="123"/>
                    </a:lnTo>
                    <a:lnTo>
                      <a:pt x="79" y="92"/>
                    </a:lnTo>
                    <a:lnTo>
                      <a:pt x="114" y="69"/>
                    </a:lnTo>
                    <a:lnTo>
                      <a:pt x="46" y="69"/>
                    </a:lnTo>
                    <a:lnTo>
                      <a:pt x="75" y="50"/>
                    </a:lnTo>
                    <a:lnTo>
                      <a:pt x="123" y="26"/>
                    </a:lnTo>
                    <a:lnTo>
                      <a:pt x="165" y="33"/>
                    </a:lnTo>
                    <a:lnTo>
                      <a:pt x="241" y="50"/>
                    </a:lnTo>
                    <a:lnTo>
                      <a:pt x="187" y="15"/>
                    </a:lnTo>
                    <a:lnTo>
                      <a:pt x="123" y="0"/>
                    </a:lnTo>
                    <a:lnTo>
                      <a:pt x="107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1" name="Freeform 193"/>
              <p:cNvSpPr>
                <a:spLocks/>
              </p:cNvSpPr>
              <p:nvPr/>
            </p:nvSpPr>
            <p:spPr bwMode="auto">
              <a:xfrm>
                <a:off x="3965" y="2910"/>
                <a:ext cx="73" cy="58"/>
              </a:xfrm>
              <a:custGeom>
                <a:avLst/>
                <a:gdLst>
                  <a:gd name="T0" fmla="*/ 0 w 295"/>
                  <a:gd name="T1" fmla="*/ 0 h 232"/>
                  <a:gd name="T2" fmla="*/ 0 w 295"/>
                  <a:gd name="T3" fmla="*/ 0 h 232"/>
                  <a:gd name="T4" fmla="*/ 0 w 295"/>
                  <a:gd name="T5" fmla="*/ 0 h 232"/>
                  <a:gd name="T6" fmla="*/ 0 w 295"/>
                  <a:gd name="T7" fmla="*/ 0 h 232"/>
                  <a:gd name="T8" fmla="*/ 0 w 295"/>
                  <a:gd name="T9" fmla="*/ 0 h 232"/>
                  <a:gd name="T10" fmla="*/ 0 w 295"/>
                  <a:gd name="T11" fmla="*/ 0 h 232"/>
                  <a:gd name="T12" fmla="*/ 0 w 295"/>
                  <a:gd name="T13" fmla="*/ 0 h 232"/>
                  <a:gd name="T14" fmla="*/ 0 w 295"/>
                  <a:gd name="T15" fmla="*/ 0 h 232"/>
                  <a:gd name="T16" fmla="*/ 0 w 295"/>
                  <a:gd name="T17" fmla="*/ 0 h 232"/>
                  <a:gd name="T18" fmla="*/ 0 w 295"/>
                  <a:gd name="T19" fmla="*/ 0 h 232"/>
                  <a:gd name="T20" fmla="*/ 0 w 295"/>
                  <a:gd name="T21" fmla="*/ 0 h 232"/>
                  <a:gd name="T22" fmla="*/ 0 w 295"/>
                  <a:gd name="T23" fmla="*/ 0 h 232"/>
                  <a:gd name="T24" fmla="*/ 0 w 295"/>
                  <a:gd name="T25" fmla="*/ 0 h 232"/>
                  <a:gd name="T26" fmla="*/ 0 w 295"/>
                  <a:gd name="T27" fmla="*/ 0 h 232"/>
                  <a:gd name="T28" fmla="*/ 0 w 295"/>
                  <a:gd name="T29" fmla="*/ 0 h 232"/>
                  <a:gd name="T30" fmla="*/ 0 w 295"/>
                  <a:gd name="T31" fmla="*/ 0 h 232"/>
                  <a:gd name="T32" fmla="*/ 0 w 295"/>
                  <a:gd name="T33" fmla="*/ 0 h 232"/>
                  <a:gd name="T34" fmla="*/ 0 w 295"/>
                  <a:gd name="T35" fmla="*/ 0 h 232"/>
                  <a:gd name="T36" fmla="*/ 0 w 295"/>
                  <a:gd name="T37" fmla="*/ 0 h 232"/>
                  <a:gd name="T38" fmla="*/ 0 w 295"/>
                  <a:gd name="T39" fmla="*/ 0 h 232"/>
                  <a:gd name="T40" fmla="*/ 0 w 295"/>
                  <a:gd name="T41" fmla="*/ 0 h 232"/>
                  <a:gd name="T42" fmla="*/ 0 w 295"/>
                  <a:gd name="T43" fmla="*/ 0 h 232"/>
                  <a:gd name="T44" fmla="*/ 0 w 295"/>
                  <a:gd name="T45" fmla="*/ 0 h 232"/>
                  <a:gd name="T46" fmla="*/ 0 w 295"/>
                  <a:gd name="T47" fmla="*/ 0 h 23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95"/>
                  <a:gd name="T73" fmla="*/ 0 h 232"/>
                  <a:gd name="T74" fmla="*/ 295 w 295"/>
                  <a:gd name="T75" fmla="*/ 232 h 23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95" h="232">
                    <a:moveTo>
                      <a:pt x="16" y="14"/>
                    </a:moveTo>
                    <a:lnTo>
                      <a:pt x="87" y="0"/>
                    </a:lnTo>
                    <a:lnTo>
                      <a:pt x="146" y="14"/>
                    </a:lnTo>
                    <a:lnTo>
                      <a:pt x="186" y="41"/>
                    </a:lnTo>
                    <a:lnTo>
                      <a:pt x="215" y="71"/>
                    </a:lnTo>
                    <a:lnTo>
                      <a:pt x="220" y="106"/>
                    </a:lnTo>
                    <a:lnTo>
                      <a:pt x="215" y="119"/>
                    </a:lnTo>
                    <a:lnTo>
                      <a:pt x="195" y="116"/>
                    </a:lnTo>
                    <a:lnTo>
                      <a:pt x="168" y="100"/>
                    </a:lnTo>
                    <a:lnTo>
                      <a:pt x="134" y="71"/>
                    </a:lnTo>
                    <a:lnTo>
                      <a:pt x="97" y="67"/>
                    </a:lnTo>
                    <a:lnTo>
                      <a:pt x="131" y="116"/>
                    </a:lnTo>
                    <a:lnTo>
                      <a:pt x="146" y="158"/>
                    </a:lnTo>
                    <a:lnTo>
                      <a:pt x="139" y="198"/>
                    </a:lnTo>
                    <a:lnTo>
                      <a:pt x="276" y="222"/>
                    </a:lnTo>
                    <a:lnTo>
                      <a:pt x="295" y="232"/>
                    </a:lnTo>
                    <a:lnTo>
                      <a:pt x="112" y="211"/>
                    </a:lnTo>
                    <a:lnTo>
                      <a:pt x="124" y="183"/>
                    </a:lnTo>
                    <a:lnTo>
                      <a:pt x="118" y="146"/>
                    </a:lnTo>
                    <a:lnTo>
                      <a:pt x="93" y="100"/>
                    </a:lnTo>
                    <a:lnTo>
                      <a:pt x="64" y="67"/>
                    </a:lnTo>
                    <a:lnTo>
                      <a:pt x="11" y="41"/>
                    </a:lnTo>
                    <a:lnTo>
                      <a:pt x="0" y="7"/>
                    </a:lnTo>
                    <a:lnTo>
                      <a:pt x="16" y="1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2" name="Freeform 194"/>
              <p:cNvSpPr>
                <a:spLocks/>
              </p:cNvSpPr>
              <p:nvPr/>
            </p:nvSpPr>
            <p:spPr bwMode="auto">
              <a:xfrm>
                <a:off x="3981" y="2963"/>
                <a:ext cx="40" cy="60"/>
              </a:xfrm>
              <a:custGeom>
                <a:avLst/>
                <a:gdLst>
                  <a:gd name="T0" fmla="*/ 0 w 162"/>
                  <a:gd name="T1" fmla="*/ 0 h 239"/>
                  <a:gd name="T2" fmla="*/ 0 w 162"/>
                  <a:gd name="T3" fmla="*/ 0 h 239"/>
                  <a:gd name="T4" fmla="*/ 0 w 162"/>
                  <a:gd name="T5" fmla="*/ 0 h 239"/>
                  <a:gd name="T6" fmla="*/ 0 w 162"/>
                  <a:gd name="T7" fmla="*/ 0 h 239"/>
                  <a:gd name="T8" fmla="*/ 0 w 162"/>
                  <a:gd name="T9" fmla="*/ 0 h 239"/>
                  <a:gd name="T10" fmla="*/ 0 w 162"/>
                  <a:gd name="T11" fmla="*/ 0 h 23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62"/>
                  <a:gd name="T19" fmla="*/ 0 h 239"/>
                  <a:gd name="T20" fmla="*/ 162 w 162"/>
                  <a:gd name="T21" fmla="*/ 239 h 23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62" h="239">
                    <a:moveTo>
                      <a:pt x="67" y="0"/>
                    </a:moveTo>
                    <a:lnTo>
                      <a:pt x="0" y="137"/>
                    </a:lnTo>
                    <a:lnTo>
                      <a:pt x="6" y="239"/>
                    </a:lnTo>
                    <a:lnTo>
                      <a:pt x="162" y="50"/>
                    </a:lnTo>
                    <a:lnTo>
                      <a:pt x="162" y="1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3" name="Freeform 195"/>
              <p:cNvSpPr>
                <a:spLocks/>
              </p:cNvSpPr>
              <p:nvPr/>
            </p:nvSpPr>
            <p:spPr bwMode="auto">
              <a:xfrm>
                <a:off x="3842" y="3117"/>
                <a:ext cx="164" cy="122"/>
              </a:xfrm>
              <a:custGeom>
                <a:avLst/>
                <a:gdLst>
                  <a:gd name="T0" fmla="*/ 0 w 656"/>
                  <a:gd name="T1" fmla="*/ 0 h 489"/>
                  <a:gd name="T2" fmla="*/ 0 w 656"/>
                  <a:gd name="T3" fmla="*/ 0 h 489"/>
                  <a:gd name="T4" fmla="*/ 0 w 656"/>
                  <a:gd name="T5" fmla="*/ 0 h 489"/>
                  <a:gd name="T6" fmla="*/ 0 w 656"/>
                  <a:gd name="T7" fmla="*/ 0 h 489"/>
                  <a:gd name="T8" fmla="*/ 0 w 656"/>
                  <a:gd name="T9" fmla="*/ 0 h 489"/>
                  <a:gd name="T10" fmla="*/ 0 w 656"/>
                  <a:gd name="T11" fmla="*/ 0 h 489"/>
                  <a:gd name="T12" fmla="*/ 0 w 656"/>
                  <a:gd name="T13" fmla="*/ 0 h 489"/>
                  <a:gd name="T14" fmla="*/ 0 w 656"/>
                  <a:gd name="T15" fmla="*/ 0 h 489"/>
                  <a:gd name="T16" fmla="*/ 0 w 656"/>
                  <a:gd name="T17" fmla="*/ 0 h 489"/>
                  <a:gd name="T18" fmla="*/ 0 w 656"/>
                  <a:gd name="T19" fmla="*/ 0 h 489"/>
                  <a:gd name="T20" fmla="*/ 0 w 656"/>
                  <a:gd name="T21" fmla="*/ 0 h 489"/>
                  <a:gd name="T22" fmla="*/ 0 w 656"/>
                  <a:gd name="T23" fmla="*/ 0 h 489"/>
                  <a:gd name="T24" fmla="*/ 0 w 656"/>
                  <a:gd name="T25" fmla="*/ 0 h 489"/>
                  <a:gd name="T26" fmla="*/ 0 w 656"/>
                  <a:gd name="T27" fmla="*/ 0 h 489"/>
                  <a:gd name="T28" fmla="*/ 0 w 656"/>
                  <a:gd name="T29" fmla="*/ 0 h 489"/>
                  <a:gd name="T30" fmla="*/ 0 w 656"/>
                  <a:gd name="T31" fmla="*/ 0 h 489"/>
                  <a:gd name="T32" fmla="*/ 0 w 656"/>
                  <a:gd name="T33" fmla="*/ 0 h 489"/>
                  <a:gd name="T34" fmla="*/ 0 w 656"/>
                  <a:gd name="T35" fmla="*/ 0 h 489"/>
                  <a:gd name="T36" fmla="*/ 0 w 656"/>
                  <a:gd name="T37" fmla="*/ 0 h 489"/>
                  <a:gd name="T38" fmla="*/ 0 w 656"/>
                  <a:gd name="T39" fmla="*/ 0 h 489"/>
                  <a:gd name="T40" fmla="*/ 0 w 656"/>
                  <a:gd name="T41" fmla="*/ 0 h 489"/>
                  <a:gd name="T42" fmla="*/ 0 w 656"/>
                  <a:gd name="T43" fmla="*/ 0 h 489"/>
                  <a:gd name="T44" fmla="*/ 0 w 656"/>
                  <a:gd name="T45" fmla="*/ 0 h 489"/>
                  <a:gd name="T46" fmla="*/ 0 w 656"/>
                  <a:gd name="T47" fmla="*/ 0 h 489"/>
                  <a:gd name="T48" fmla="*/ 0 w 656"/>
                  <a:gd name="T49" fmla="*/ 0 h 489"/>
                  <a:gd name="T50" fmla="*/ 0 w 656"/>
                  <a:gd name="T51" fmla="*/ 0 h 489"/>
                  <a:gd name="T52" fmla="*/ 0 w 656"/>
                  <a:gd name="T53" fmla="*/ 0 h 489"/>
                  <a:gd name="T54" fmla="*/ 0 w 656"/>
                  <a:gd name="T55" fmla="*/ 0 h 489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656"/>
                  <a:gd name="T85" fmla="*/ 0 h 489"/>
                  <a:gd name="T86" fmla="*/ 656 w 656"/>
                  <a:gd name="T87" fmla="*/ 489 h 489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656" h="489">
                    <a:moveTo>
                      <a:pt x="656" y="0"/>
                    </a:moveTo>
                    <a:lnTo>
                      <a:pt x="573" y="41"/>
                    </a:lnTo>
                    <a:lnTo>
                      <a:pt x="495" y="152"/>
                    </a:lnTo>
                    <a:lnTo>
                      <a:pt x="393" y="143"/>
                    </a:lnTo>
                    <a:lnTo>
                      <a:pt x="360" y="199"/>
                    </a:lnTo>
                    <a:lnTo>
                      <a:pt x="317" y="227"/>
                    </a:lnTo>
                    <a:lnTo>
                      <a:pt x="211" y="220"/>
                    </a:lnTo>
                    <a:lnTo>
                      <a:pt x="143" y="245"/>
                    </a:lnTo>
                    <a:lnTo>
                      <a:pt x="91" y="263"/>
                    </a:lnTo>
                    <a:lnTo>
                      <a:pt x="37" y="263"/>
                    </a:lnTo>
                    <a:lnTo>
                      <a:pt x="0" y="242"/>
                    </a:lnTo>
                    <a:lnTo>
                      <a:pt x="37" y="274"/>
                    </a:lnTo>
                    <a:lnTo>
                      <a:pt x="80" y="279"/>
                    </a:lnTo>
                    <a:lnTo>
                      <a:pt x="172" y="279"/>
                    </a:lnTo>
                    <a:lnTo>
                      <a:pt x="225" y="299"/>
                    </a:lnTo>
                    <a:lnTo>
                      <a:pt x="292" y="393"/>
                    </a:lnTo>
                    <a:lnTo>
                      <a:pt x="388" y="467"/>
                    </a:lnTo>
                    <a:lnTo>
                      <a:pt x="403" y="489"/>
                    </a:lnTo>
                    <a:lnTo>
                      <a:pt x="432" y="470"/>
                    </a:lnTo>
                    <a:lnTo>
                      <a:pt x="424" y="420"/>
                    </a:lnTo>
                    <a:lnTo>
                      <a:pt x="417" y="352"/>
                    </a:lnTo>
                    <a:lnTo>
                      <a:pt x="424" y="291"/>
                    </a:lnTo>
                    <a:lnTo>
                      <a:pt x="435" y="250"/>
                    </a:lnTo>
                    <a:lnTo>
                      <a:pt x="483" y="203"/>
                    </a:lnTo>
                    <a:lnTo>
                      <a:pt x="525" y="173"/>
                    </a:lnTo>
                    <a:lnTo>
                      <a:pt x="564" y="101"/>
                    </a:lnTo>
                    <a:lnTo>
                      <a:pt x="612" y="44"/>
                    </a:lnTo>
                    <a:lnTo>
                      <a:pt x="6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4" name="Freeform 196"/>
              <p:cNvSpPr>
                <a:spLocks/>
              </p:cNvSpPr>
              <p:nvPr/>
            </p:nvSpPr>
            <p:spPr bwMode="auto">
              <a:xfrm>
                <a:off x="3969" y="3044"/>
                <a:ext cx="14" cy="64"/>
              </a:xfrm>
              <a:custGeom>
                <a:avLst/>
                <a:gdLst>
                  <a:gd name="T0" fmla="*/ 0 w 55"/>
                  <a:gd name="T1" fmla="*/ 0 h 259"/>
                  <a:gd name="T2" fmla="*/ 0 w 55"/>
                  <a:gd name="T3" fmla="*/ 0 h 259"/>
                  <a:gd name="T4" fmla="*/ 0 w 55"/>
                  <a:gd name="T5" fmla="*/ 0 h 259"/>
                  <a:gd name="T6" fmla="*/ 0 w 55"/>
                  <a:gd name="T7" fmla="*/ 0 h 25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5"/>
                  <a:gd name="T13" fmla="*/ 0 h 259"/>
                  <a:gd name="T14" fmla="*/ 55 w 55"/>
                  <a:gd name="T15" fmla="*/ 259 h 25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5" h="259">
                    <a:moveTo>
                      <a:pt x="43" y="0"/>
                    </a:moveTo>
                    <a:lnTo>
                      <a:pt x="0" y="259"/>
                    </a:lnTo>
                    <a:lnTo>
                      <a:pt x="55" y="89"/>
                    </a:lnTo>
                    <a:lnTo>
                      <a:pt x="4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5" name="Freeform 197"/>
              <p:cNvSpPr>
                <a:spLocks/>
              </p:cNvSpPr>
              <p:nvPr/>
            </p:nvSpPr>
            <p:spPr bwMode="auto">
              <a:xfrm>
                <a:off x="3802" y="2894"/>
                <a:ext cx="142" cy="36"/>
              </a:xfrm>
              <a:custGeom>
                <a:avLst/>
                <a:gdLst>
                  <a:gd name="T0" fmla="*/ 0 w 571"/>
                  <a:gd name="T1" fmla="*/ 0 h 144"/>
                  <a:gd name="T2" fmla="*/ 0 w 571"/>
                  <a:gd name="T3" fmla="*/ 0 h 144"/>
                  <a:gd name="T4" fmla="*/ 0 w 571"/>
                  <a:gd name="T5" fmla="*/ 0 h 144"/>
                  <a:gd name="T6" fmla="*/ 0 w 571"/>
                  <a:gd name="T7" fmla="*/ 0 h 144"/>
                  <a:gd name="T8" fmla="*/ 0 w 571"/>
                  <a:gd name="T9" fmla="*/ 0 h 144"/>
                  <a:gd name="T10" fmla="*/ 0 w 571"/>
                  <a:gd name="T11" fmla="*/ 0 h 144"/>
                  <a:gd name="T12" fmla="*/ 0 w 571"/>
                  <a:gd name="T13" fmla="*/ 0 h 144"/>
                  <a:gd name="T14" fmla="*/ 0 w 571"/>
                  <a:gd name="T15" fmla="*/ 0 h 144"/>
                  <a:gd name="T16" fmla="*/ 0 w 571"/>
                  <a:gd name="T17" fmla="*/ 0 h 144"/>
                  <a:gd name="T18" fmla="*/ 0 w 571"/>
                  <a:gd name="T19" fmla="*/ 0 h 14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71"/>
                  <a:gd name="T31" fmla="*/ 0 h 144"/>
                  <a:gd name="T32" fmla="*/ 571 w 571"/>
                  <a:gd name="T33" fmla="*/ 144 h 14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71" h="144">
                    <a:moveTo>
                      <a:pt x="0" y="144"/>
                    </a:moveTo>
                    <a:lnTo>
                      <a:pt x="29" y="111"/>
                    </a:lnTo>
                    <a:lnTo>
                      <a:pt x="72" y="89"/>
                    </a:lnTo>
                    <a:lnTo>
                      <a:pt x="145" y="74"/>
                    </a:lnTo>
                    <a:lnTo>
                      <a:pt x="262" y="59"/>
                    </a:lnTo>
                    <a:lnTo>
                      <a:pt x="352" y="30"/>
                    </a:lnTo>
                    <a:lnTo>
                      <a:pt x="444" y="0"/>
                    </a:lnTo>
                    <a:lnTo>
                      <a:pt x="508" y="0"/>
                    </a:lnTo>
                    <a:lnTo>
                      <a:pt x="547" y="22"/>
                    </a:lnTo>
                    <a:lnTo>
                      <a:pt x="571" y="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6" name="Freeform 198"/>
              <p:cNvSpPr>
                <a:spLocks/>
              </p:cNvSpPr>
              <p:nvPr/>
            </p:nvSpPr>
            <p:spPr bwMode="auto">
              <a:xfrm>
                <a:off x="3833" y="2881"/>
                <a:ext cx="107" cy="23"/>
              </a:xfrm>
              <a:custGeom>
                <a:avLst/>
                <a:gdLst>
                  <a:gd name="T0" fmla="*/ 0 w 430"/>
                  <a:gd name="T1" fmla="*/ 0 h 91"/>
                  <a:gd name="T2" fmla="*/ 0 w 430"/>
                  <a:gd name="T3" fmla="*/ 0 h 91"/>
                  <a:gd name="T4" fmla="*/ 0 w 430"/>
                  <a:gd name="T5" fmla="*/ 0 h 91"/>
                  <a:gd name="T6" fmla="*/ 0 w 430"/>
                  <a:gd name="T7" fmla="*/ 0 h 91"/>
                  <a:gd name="T8" fmla="*/ 0 w 430"/>
                  <a:gd name="T9" fmla="*/ 0 h 91"/>
                  <a:gd name="T10" fmla="*/ 0 w 430"/>
                  <a:gd name="T11" fmla="*/ 0 h 91"/>
                  <a:gd name="T12" fmla="*/ 0 w 430"/>
                  <a:gd name="T13" fmla="*/ 0 h 9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30"/>
                  <a:gd name="T22" fmla="*/ 0 h 91"/>
                  <a:gd name="T23" fmla="*/ 430 w 430"/>
                  <a:gd name="T24" fmla="*/ 91 h 9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30" h="91">
                    <a:moveTo>
                      <a:pt x="0" y="91"/>
                    </a:moveTo>
                    <a:lnTo>
                      <a:pt x="102" y="72"/>
                    </a:lnTo>
                    <a:lnTo>
                      <a:pt x="203" y="32"/>
                    </a:lnTo>
                    <a:lnTo>
                      <a:pt x="278" y="3"/>
                    </a:lnTo>
                    <a:lnTo>
                      <a:pt x="332" y="0"/>
                    </a:lnTo>
                    <a:lnTo>
                      <a:pt x="380" y="14"/>
                    </a:lnTo>
                    <a:lnTo>
                      <a:pt x="430" y="3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7" name="Freeform 199"/>
              <p:cNvSpPr>
                <a:spLocks/>
              </p:cNvSpPr>
              <p:nvPr/>
            </p:nvSpPr>
            <p:spPr bwMode="auto">
              <a:xfrm>
                <a:off x="3873" y="2870"/>
                <a:ext cx="53" cy="12"/>
              </a:xfrm>
              <a:custGeom>
                <a:avLst/>
                <a:gdLst>
                  <a:gd name="T0" fmla="*/ 0 w 214"/>
                  <a:gd name="T1" fmla="*/ 0 h 47"/>
                  <a:gd name="T2" fmla="*/ 0 w 214"/>
                  <a:gd name="T3" fmla="*/ 0 h 47"/>
                  <a:gd name="T4" fmla="*/ 0 w 214"/>
                  <a:gd name="T5" fmla="*/ 0 h 47"/>
                  <a:gd name="T6" fmla="*/ 0 w 214"/>
                  <a:gd name="T7" fmla="*/ 0 h 4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4"/>
                  <a:gd name="T13" fmla="*/ 0 h 47"/>
                  <a:gd name="T14" fmla="*/ 214 w 214"/>
                  <a:gd name="T15" fmla="*/ 47 h 4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4" h="47">
                    <a:moveTo>
                      <a:pt x="0" y="47"/>
                    </a:moveTo>
                    <a:lnTo>
                      <a:pt x="123" y="5"/>
                    </a:lnTo>
                    <a:lnTo>
                      <a:pt x="170" y="0"/>
                    </a:lnTo>
                    <a:lnTo>
                      <a:pt x="214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8" name="Freeform 200"/>
              <p:cNvSpPr>
                <a:spLocks/>
              </p:cNvSpPr>
              <p:nvPr/>
            </p:nvSpPr>
            <p:spPr bwMode="auto">
              <a:xfrm>
                <a:off x="3934" y="2938"/>
                <a:ext cx="21" cy="25"/>
              </a:xfrm>
              <a:custGeom>
                <a:avLst/>
                <a:gdLst>
                  <a:gd name="T0" fmla="*/ 0 w 80"/>
                  <a:gd name="T1" fmla="*/ 0 h 97"/>
                  <a:gd name="T2" fmla="*/ 0 w 80"/>
                  <a:gd name="T3" fmla="*/ 0 h 97"/>
                  <a:gd name="T4" fmla="*/ 0 w 80"/>
                  <a:gd name="T5" fmla="*/ 0 h 97"/>
                  <a:gd name="T6" fmla="*/ 0 w 80"/>
                  <a:gd name="T7" fmla="*/ 0 h 97"/>
                  <a:gd name="T8" fmla="*/ 0 w 80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97"/>
                  <a:gd name="T17" fmla="*/ 80 w 80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97">
                    <a:moveTo>
                      <a:pt x="0" y="0"/>
                    </a:moveTo>
                    <a:lnTo>
                      <a:pt x="0" y="78"/>
                    </a:lnTo>
                    <a:lnTo>
                      <a:pt x="39" y="97"/>
                    </a:lnTo>
                    <a:lnTo>
                      <a:pt x="8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9" name="Freeform 201"/>
              <p:cNvSpPr>
                <a:spLocks/>
              </p:cNvSpPr>
              <p:nvPr/>
            </p:nvSpPr>
            <p:spPr bwMode="auto">
              <a:xfrm>
                <a:off x="4132" y="3247"/>
                <a:ext cx="406" cy="720"/>
              </a:xfrm>
              <a:custGeom>
                <a:avLst/>
                <a:gdLst>
                  <a:gd name="T0" fmla="*/ 0 w 1625"/>
                  <a:gd name="T1" fmla="*/ 0 h 2881"/>
                  <a:gd name="T2" fmla="*/ 0 w 1625"/>
                  <a:gd name="T3" fmla="*/ 0 h 2881"/>
                  <a:gd name="T4" fmla="*/ 0 w 1625"/>
                  <a:gd name="T5" fmla="*/ 0 h 2881"/>
                  <a:gd name="T6" fmla="*/ 0 w 1625"/>
                  <a:gd name="T7" fmla="*/ 0 h 2881"/>
                  <a:gd name="T8" fmla="*/ 0 w 1625"/>
                  <a:gd name="T9" fmla="*/ 0 h 2881"/>
                  <a:gd name="T10" fmla="*/ 0 w 1625"/>
                  <a:gd name="T11" fmla="*/ 0 h 2881"/>
                  <a:gd name="T12" fmla="*/ 0 w 1625"/>
                  <a:gd name="T13" fmla="*/ 0 h 2881"/>
                  <a:gd name="T14" fmla="*/ 0 w 1625"/>
                  <a:gd name="T15" fmla="*/ 0 h 2881"/>
                  <a:gd name="T16" fmla="*/ 0 w 1625"/>
                  <a:gd name="T17" fmla="*/ 0 h 2881"/>
                  <a:gd name="T18" fmla="*/ 0 w 1625"/>
                  <a:gd name="T19" fmla="*/ 0 h 2881"/>
                  <a:gd name="T20" fmla="*/ 0 w 1625"/>
                  <a:gd name="T21" fmla="*/ 0 h 2881"/>
                  <a:gd name="T22" fmla="*/ 0 w 1625"/>
                  <a:gd name="T23" fmla="*/ 0 h 2881"/>
                  <a:gd name="T24" fmla="*/ 0 w 1625"/>
                  <a:gd name="T25" fmla="*/ 0 h 2881"/>
                  <a:gd name="T26" fmla="*/ 0 w 1625"/>
                  <a:gd name="T27" fmla="*/ 0 h 2881"/>
                  <a:gd name="T28" fmla="*/ 0 w 1625"/>
                  <a:gd name="T29" fmla="*/ 0 h 2881"/>
                  <a:gd name="T30" fmla="*/ 0 w 1625"/>
                  <a:gd name="T31" fmla="*/ 0 h 2881"/>
                  <a:gd name="T32" fmla="*/ 0 w 1625"/>
                  <a:gd name="T33" fmla="*/ 0 h 2881"/>
                  <a:gd name="T34" fmla="*/ 0 w 1625"/>
                  <a:gd name="T35" fmla="*/ 0 h 2881"/>
                  <a:gd name="T36" fmla="*/ 0 w 1625"/>
                  <a:gd name="T37" fmla="*/ 0 h 2881"/>
                  <a:gd name="T38" fmla="*/ 0 w 1625"/>
                  <a:gd name="T39" fmla="*/ 0 h 2881"/>
                  <a:gd name="T40" fmla="*/ 0 w 1625"/>
                  <a:gd name="T41" fmla="*/ 0 h 2881"/>
                  <a:gd name="T42" fmla="*/ 0 w 1625"/>
                  <a:gd name="T43" fmla="*/ 0 h 2881"/>
                  <a:gd name="T44" fmla="*/ 0 w 1625"/>
                  <a:gd name="T45" fmla="*/ 0 h 2881"/>
                  <a:gd name="T46" fmla="*/ 0 w 1625"/>
                  <a:gd name="T47" fmla="*/ 0 h 2881"/>
                  <a:gd name="T48" fmla="*/ 0 w 1625"/>
                  <a:gd name="T49" fmla="*/ 0 h 2881"/>
                  <a:gd name="T50" fmla="*/ 0 w 1625"/>
                  <a:gd name="T51" fmla="*/ 0 h 2881"/>
                  <a:gd name="T52" fmla="*/ 0 w 1625"/>
                  <a:gd name="T53" fmla="*/ 0 h 2881"/>
                  <a:gd name="T54" fmla="*/ 0 w 1625"/>
                  <a:gd name="T55" fmla="*/ 0 h 2881"/>
                  <a:gd name="T56" fmla="*/ 0 w 1625"/>
                  <a:gd name="T57" fmla="*/ 0 h 2881"/>
                  <a:gd name="T58" fmla="*/ 0 w 1625"/>
                  <a:gd name="T59" fmla="*/ 0 h 288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625"/>
                  <a:gd name="T91" fmla="*/ 0 h 2881"/>
                  <a:gd name="T92" fmla="*/ 1625 w 1625"/>
                  <a:gd name="T93" fmla="*/ 2881 h 288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625" h="2881">
                    <a:moveTo>
                      <a:pt x="1134" y="388"/>
                    </a:moveTo>
                    <a:lnTo>
                      <a:pt x="1233" y="737"/>
                    </a:lnTo>
                    <a:lnTo>
                      <a:pt x="1475" y="1125"/>
                    </a:lnTo>
                    <a:lnTo>
                      <a:pt x="1385" y="1614"/>
                    </a:lnTo>
                    <a:lnTo>
                      <a:pt x="1625" y="2380"/>
                    </a:lnTo>
                    <a:lnTo>
                      <a:pt x="1625" y="2881"/>
                    </a:lnTo>
                    <a:lnTo>
                      <a:pt x="701" y="2874"/>
                    </a:lnTo>
                    <a:lnTo>
                      <a:pt x="0" y="2520"/>
                    </a:lnTo>
                    <a:lnTo>
                      <a:pt x="381" y="2282"/>
                    </a:lnTo>
                    <a:lnTo>
                      <a:pt x="390" y="2123"/>
                    </a:lnTo>
                    <a:lnTo>
                      <a:pt x="450" y="1864"/>
                    </a:lnTo>
                    <a:lnTo>
                      <a:pt x="450" y="2102"/>
                    </a:lnTo>
                    <a:lnTo>
                      <a:pt x="712" y="1813"/>
                    </a:lnTo>
                    <a:lnTo>
                      <a:pt x="761" y="1744"/>
                    </a:lnTo>
                    <a:lnTo>
                      <a:pt x="783" y="1614"/>
                    </a:lnTo>
                    <a:lnTo>
                      <a:pt x="813" y="1473"/>
                    </a:lnTo>
                    <a:lnTo>
                      <a:pt x="994" y="1485"/>
                    </a:lnTo>
                    <a:lnTo>
                      <a:pt x="1053" y="1383"/>
                    </a:lnTo>
                    <a:lnTo>
                      <a:pt x="922" y="1145"/>
                    </a:lnTo>
                    <a:lnTo>
                      <a:pt x="1053" y="1145"/>
                    </a:lnTo>
                    <a:lnTo>
                      <a:pt x="1053" y="1095"/>
                    </a:lnTo>
                    <a:lnTo>
                      <a:pt x="943" y="966"/>
                    </a:lnTo>
                    <a:lnTo>
                      <a:pt x="952" y="877"/>
                    </a:lnTo>
                    <a:lnTo>
                      <a:pt x="1115" y="737"/>
                    </a:lnTo>
                    <a:lnTo>
                      <a:pt x="1124" y="547"/>
                    </a:lnTo>
                    <a:lnTo>
                      <a:pt x="1033" y="379"/>
                    </a:lnTo>
                    <a:lnTo>
                      <a:pt x="1014" y="197"/>
                    </a:lnTo>
                    <a:lnTo>
                      <a:pt x="922" y="0"/>
                    </a:lnTo>
                    <a:lnTo>
                      <a:pt x="1086" y="268"/>
                    </a:lnTo>
                    <a:lnTo>
                      <a:pt x="1134" y="38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0" name="Freeform 202"/>
              <p:cNvSpPr>
                <a:spLocks/>
              </p:cNvSpPr>
              <p:nvPr/>
            </p:nvSpPr>
            <p:spPr bwMode="auto">
              <a:xfrm>
                <a:off x="4069" y="3067"/>
                <a:ext cx="141" cy="167"/>
              </a:xfrm>
              <a:custGeom>
                <a:avLst/>
                <a:gdLst>
                  <a:gd name="T0" fmla="*/ 0 w 561"/>
                  <a:gd name="T1" fmla="*/ 0 h 667"/>
                  <a:gd name="T2" fmla="*/ 0 w 561"/>
                  <a:gd name="T3" fmla="*/ 0 h 667"/>
                  <a:gd name="T4" fmla="*/ 0 w 561"/>
                  <a:gd name="T5" fmla="*/ 0 h 667"/>
                  <a:gd name="T6" fmla="*/ 0 w 561"/>
                  <a:gd name="T7" fmla="*/ 0 h 667"/>
                  <a:gd name="T8" fmla="*/ 0 w 561"/>
                  <a:gd name="T9" fmla="*/ 0 h 667"/>
                  <a:gd name="T10" fmla="*/ 0 w 561"/>
                  <a:gd name="T11" fmla="*/ 0 h 667"/>
                  <a:gd name="T12" fmla="*/ 0 w 561"/>
                  <a:gd name="T13" fmla="*/ 0 h 667"/>
                  <a:gd name="T14" fmla="*/ 0 w 561"/>
                  <a:gd name="T15" fmla="*/ 0 h 667"/>
                  <a:gd name="T16" fmla="*/ 0 w 561"/>
                  <a:gd name="T17" fmla="*/ 0 h 667"/>
                  <a:gd name="T18" fmla="*/ 0 w 561"/>
                  <a:gd name="T19" fmla="*/ 0 h 667"/>
                  <a:gd name="T20" fmla="*/ 0 w 561"/>
                  <a:gd name="T21" fmla="*/ 0 h 667"/>
                  <a:gd name="T22" fmla="*/ 0 w 561"/>
                  <a:gd name="T23" fmla="*/ 0 h 667"/>
                  <a:gd name="T24" fmla="*/ 0 w 561"/>
                  <a:gd name="T25" fmla="*/ 0 h 667"/>
                  <a:gd name="T26" fmla="*/ 0 w 561"/>
                  <a:gd name="T27" fmla="*/ 0 h 667"/>
                  <a:gd name="T28" fmla="*/ 0 w 561"/>
                  <a:gd name="T29" fmla="*/ 0 h 667"/>
                  <a:gd name="T30" fmla="*/ 0 w 561"/>
                  <a:gd name="T31" fmla="*/ 0 h 667"/>
                  <a:gd name="T32" fmla="*/ 0 w 561"/>
                  <a:gd name="T33" fmla="*/ 0 h 667"/>
                  <a:gd name="T34" fmla="*/ 0 w 561"/>
                  <a:gd name="T35" fmla="*/ 0 h 667"/>
                  <a:gd name="T36" fmla="*/ 0 w 561"/>
                  <a:gd name="T37" fmla="*/ 0 h 667"/>
                  <a:gd name="T38" fmla="*/ 0 w 561"/>
                  <a:gd name="T39" fmla="*/ 0 h 667"/>
                  <a:gd name="T40" fmla="*/ 0 w 561"/>
                  <a:gd name="T41" fmla="*/ 0 h 667"/>
                  <a:gd name="T42" fmla="*/ 0 w 561"/>
                  <a:gd name="T43" fmla="*/ 0 h 667"/>
                  <a:gd name="T44" fmla="*/ 0 w 561"/>
                  <a:gd name="T45" fmla="*/ 0 h 66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61"/>
                  <a:gd name="T70" fmla="*/ 0 h 667"/>
                  <a:gd name="T71" fmla="*/ 561 w 561"/>
                  <a:gd name="T72" fmla="*/ 667 h 66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61" h="667">
                    <a:moveTo>
                      <a:pt x="29" y="50"/>
                    </a:moveTo>
                    <a:lnTo>
                      <a:pt x="120" y="229"/>
                    </a:lnTo>
                    <a:lnTo>
                      <a:pt x="0" y="667"/>
                    </a:lnTo>
                    <a:lnTo>
                      <a:pt x="168" y="169"/>
                    </a:lnTo>
                    <a:lnTo>
                      <a:pt x="168" y="120"/>
                    </a:lnTo>
                    <a:lnTo>
                      <a:pt x="150" y="80"/>
                    </a:lnTo>
                    <a:lnTo>
                      <a:pt x="251" y="120"/>
                    </a:lnTo>
                    <a:lnTo>
                      <a:pt x="321" y="191"/>
                    </a:lnTo>
                    <a:lnTo>
                      <a:pt x="342" y="280"/>
                    </a:lnTo>
                    <a:lnTo>
                      <a:pt x="289" y="417"/>
                    </a:lnTo>
                    <a:lnTo>
                      <a:pt x="372" y="308"/>
                    </a:lnTo>
                    <a:lnTo>
                      <a:pt x="441" y="330"/>
                    </a:lnTo>
                    <a:lnTo>
                      <a:pt x="222" y="667"/>
                    </a:lnTo>
                    <a:lnTo>
                      <a:pt x="561" y="288"/>
                    </a:lnTo>
                    <a:lnTo>
                      <a:pt x="521" y="248"/>
                    </a:lnTo>
                    <a:lnTo>
                      <a:pt x="473" y="280"/>
                    </a:lnTo>
                    <a:lnTo>
                      <a:pt x="381" y="258"/>
                    </a:lnTo>
                    <a:lnTo>
                      <a:pt x="361" y="179"/>
                    </a:lnTo>
                    <a:lnTo>
                      <a:pt x="301" y="120"/>
                    </a:lnTo>
                    <a:lnTo>
                      <a:pt x="190" y="60"/>
                    </a:lnTo>
                    <a:lnTo>
                      <a:pt x="120" y="60"/>
                    </a:lnTo>
                    <a:lnTo>
                      <a:pt x="0" y="0"/>
                    </a:lnTo>
                    <a:lnTo>
                      <a:pt x="29" y="5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1" name="Freeform 203"/>
              <p:cNvSpPr>
                <a:spLocks/>
              </p:cNvSpPr>
              <p:nvPr/>
            </p:nvSpPr>
            <p:spPr bwMode="auto">
              <a:xfrm>
                <a:off x="4232" y="3147"/>
                <a:ext cx="123" cy="95"/>
              </a:xfrm>
              <a:custGeom>
                <a:avLst/>
                <a:gdLst>
                  <a:gd name="T0" fmla="*/ 0 w 491"/>
                  <a:gd name="T1" fmla="*/ 0 h 379"/>
                  <a:gd name="T2" fmla="*/ 0 w 491"/>
                  <a:gd name="T3" fmla="*/ 0 h 379"/>
                  <a:gd name="T4" fmla="*/ 0 w 491"/>
                  <a:gd name="T5" fmla="*/ 0 h 379"/>
                  <a:gd name="T6" fmla="*/ 0 w 491"/>
                  <a:gd name="T7" fmla="*/ 0 h 379"/>
                  <a:gd name="T8" fmla="*/ 0 w 491"/>
                  <a:gd name="T9" fmla="*/ 0 h 379"/>
                  <a:gd name="T10" fmla="*/ 0 w 491"/>
                  <a:gd name="T11" fmla="*/ 0 h 379"/>
                  <a:gd name="T12" fmla="*/ 0 w 491"/>
                  <a:gd name="T13" fmla="*/ 0 h 3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91"/>
                  <a:gd name="T22" fmla="*/ 0 h 379"/>
                  <a:gd name="T23" fmla="*/ 491 w 491"/>
                  <a:gd name="T24" fmla="*/ 379 h 3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91" h="379">
                    <a:moveTo>
                      <a:pt x="0" y="0"/>
                    </a:moveTo>
                    <a:lnTo>
                      <a:pt x="152" y="72"/>
                    </a:lnTo>
                    <a:lnTo>
                      <a:pt x="321" y="129"/>
                    </a:lnTo>
                    <a:lnTo>
                      <a:pt x="491" y="379"/>
                    </a:lnTo>
                    <a:lnTo>
                      <a:pt x="382" y="337"/>
                    </a:lnTo>
                    <a:lnTo>
                      <a:pt x="311" y="1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2" name="Freeform 204"/>
              <p:cNvSpPr>
                <a:spLocks/>
              </p:cNvSpPr>
              <p:nvPr/>
            </p:nvSpPr>
            <p:spPr bwMode="auto">
              <a:xfrm>
                <a:off x="3906" y="3245"/>
                <a:ext cx="128" cy="466"/>
              </a:xfrm>
              <a:custGeom>
                <a:avLst/>
                <a:gdLst>
                  <a:gd name="T0" fmla="*/ 0 w 511"/>
                  <a:gd name="T1" fmla="*/ 0 h 1863"/>
                  <a:gd name="T2" fmla="*/ 0 w 511"/>
                  <a:gd name="T3" fmla="*/ 0 h 1863"/>
                  <a:gd name="T4" fmla="*/ 0 w 511"/>
                  <a:gd name="T5" fmla="*/ 0 h 1863"/>
                  <a:gd name="T6" fmla="*/ 0 w 511"/>
                  <a:gd name="T7" fmla="*/ 0 h 1863"/>
                  <a:gd name="T8" fmla="*/ 0 w 511"/>
                  <a:gd name="T9" fmla="*/ 0 h 1863"/>
                  <a:gd name="T10" fmla="*/ 0 w 511"/>
                  <a:gd name="T11" fmla="*/ 0 h 1863"/>
                  <a:gd name="T12" fmla="*/ 0 w 511"/>
                  <a:gd name="T13" fmla="*/ 0 h 1863"/>
                  <a:gd name="T14" fmla="*/ 0 w 511"/>
                  <a:gd name="T15" fmla="*/ 0 h 1863"/>
                  <a:gd name="T16" fmla="*/ 0 w 511"/>
                  <a:gd name="T17" fmla="*/ 0 h 1863"/>
                  <a:gd name="T18" fmla="*/ 0 w 511"/>
                  <a:gd name="T19" fmla="*/ 0 h 1863"/>
                  <a:gd name="T20" fmla="*/ 0 w 511"/>
                  <a:gd name="T21" fmla="*/ 0 h 1863"/>
                  <a:gd name="T22" fmla="*/ 0 w 511"/>
                  <a:gd name="T23" fmla="*/ 0 h 1863"/>
                  <a:gd name="T24" fmla="*/ 0 w 511"/>
                  <a:gd name="T25" fmla="*/ 0 h 1863"/>
                  <a:gd name="T26" fmla="*/ 0 w 511"/>
                  <a:gd name="T27" fmla="*/ 0 h 1863"/>
                  <a:gd name="T28" fmla="*/ 0 w 511"/>
                  <a:gd name="T29" fmla="*/ 0 h 1863"/>
                  <a:gd name="T30" fmla="*/ 0 w 511"/>
                  <a:gd name="T31" fmla="*/ 0 h 1863"/>
                  <a:gd name="T32" fmla="*/ 0 w 511"/>
                  <a:gd name="T33" fmla="*/ 0 h 1863"/>
                  <a:gd name="T34" fmla="*/ 0 w 511"/>
                  <a:gd name="T35" fmla="*/ 0 h 1863"/>
                  <a:gd name="T36" fmla="*/ 0 w 511"/>
                  <a:gd name="T37" fmla="*/ 0 h 1863"/>
                  <a:gd name="T38" fmla="*/ 0 w 511"/>
                  <a:gd name="T39" fmla="*/ 0 h 1863"/>
                  <a:gd name="T40" fmla="*/ 0 w 511"/>
                  <a:gd name="T41" fmla="*/ 0 h 1863"/>
                  <a:gd name="T42" fmla="*/ 0 w 511"/>
                  <a:gd name="T43" fmla="*/ 0 h 1863"/>
                  <a:gd name="T44" fmla="*/ 0 w 511"/>
                  <a:gd name="T45" fmla="*/ 0 h 1863"/>
                  <a:gd name="T46" fmla="*/ 0 w 511"/>
                  <a:gd name="T47" fmla="*/ 0 h 1863"/>
                  <a:gd name="T48" fmla="*/ 0 w 511"/>
                  <a:gd name="T49" fmla="*/ 0 h 1863"/>
                  <a:gd name="T50" fmla="*/ 0 w 511"/>
                  <a:gd name="T51" fmla="*/ 0 h 1863"/>
                  <a:gd name="T52" fmla="*/ 0 w 511"/>
                  <a:gd name="T53" fmla="*/ 0 h 1863"/>
                  <a:gd name="T54" fmla="*/ 0 w 511"/>
                  <a:gd name="T55" fmla="*/ 0 h 1863"/>
                  <a:gd name="T56" fmla="*/ 0 w 511"/>
                  <a:gd name="T57" fmla="*/ 0 h 1863"/>
                  <a:gd name="T58" fmla="*/ 0 w 511"/>
                  <a:gd name="T59" fmla="*/ 0 h 1863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11"/>
                  <a:gd name="T91" fmla="*/ 0 h 1863"/>
                  <a:gd name="T92" fmla="*/ 511 w 511"/>
                  <a:gd name="T93" fmla="*/ 1863 h 1863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11" h="1863">
                    <a:moveTo>
                      <a:pt x="160" y="0"/>
                    </a:moveTo>
                    <a:lnTo>
                      <a:pt x="160" y="67"/>
                    </a:lnTo>
                    <a:lnTo>
                      <a:pt x="473" y="248"/>
                    </a:lnTo>
                    <a:lnTo>
                      <a:pt x="208" y="147"/>
                    </a:lnTo>
                    <a:lnTo>
                      <a:pt x="160" y="335"/>
                    </a:lnTo>
                    <a:lnTo>
                      <a:pt x="208" y="477"/>
                    </a:lnTo>
                    <a:lnTo>
                      <a:pt x="208" y="606"/>
                    </a:lnTo>
                    <a:lnTo>
                      <a:pt x="160" y="907"/>
                    </a:lnTo>
                    <a:lnTo>
                      <a:pt x="118" y="1178"/>
                    </a:lnTo>
                    <a:lnTo>
                      <a:pt x="142" y="1324"/>
                    </a:lnTo>
                    <a:lnTo>
                      <a:pt x="241" y="1523"/>
                    </a:lnTo>
                    <a:lnTo>
                      <a:pt x="391" y="1692"/>
                    </a:lnTo>
                    <a:lnTo>
                      <a:pt x="511" y="1722"/>
                    </a:lnTo>
                    <a:lnTo>
                      <a:pt x="360" y="1711"/>
                    </a:lnTo>
                    <a:lnTo>
                      <a:pt x="309" y="1735"/>
                    </a:lnTo>
                    <a:lnTo>
                      <a:pt x="309" y="1863"/>
                    </a:lnTo>
                    <a:lnTo>
                      <a:pt x="208" y="1771"/>
                    </a:lnTo>
                    <a:lnTo>
                      <a:pt x="0" y="1831"/>
                    </a:lnTo>
                    <a:lnTo>
                      <a:pt x="188" y="1753"/>
                    </a:lnTo>
                    <a:lnTo>
                      <a:pt x="142" y="1593"/>
                    </a:lnTo>
                    <a:lnTo>
                      <a:pt x="99" y="1374"/>
                    </a:lnTo>
                    <a:lnTo>
                      <a:pt x="89" y="1145"/>
                    </a:lnTo>
                    <a:lnTo>
                      <a:pt x="109" y="916"/>
                    </a:lnTo>
                    <a:lnTo>
                      <a:pt x="160" y="695"/>
                    </a:lnTo>
                    <a:lnTo>
                      <a:pt x="178" y="577"/>
                    </a:lnTo>
                    <a:lnTo>
                      <a:pt x="178" y="456"/>
                    </a:lnTo>
                    <a:lnTo>
                      <a:pt x="142" y="377"/>
                    </a:lnTo>
                    <a:lnTo>
                      <a:pt x="38" y="335"/>
                    </a:lnTo>
                    <a:lnTo>
                      <a:pt x="142" y="99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  <p:sp>
          <p:nvSpPr>
            <p:cNvPr id="7" name="Freeform 206"/>
            <p:cNvSpPr>
              <a:spLocks/>
            </p:cNvSpPr>
            <p:nvPr/>
          </p:nvSpPr>
          <p:spPr bwMode="auto">
            <a:xfrm>
              <a:off x="3721" y="3239"/>
              <a:ext cx="207" cy="466"/>
            </a:xfrm>
            <a:custGeom>
              <a:avLst/>
              <a:gdLst>
                <a:gd name="T0" fmla="*/ 0 w 832"/>
                <a:gd name="T1" fmla="*/ 0 h 1863"/>
                <a:gd name="T2" fmla="*/ 0 w 832"/>
                <a:gd name="T3" fmla="*/ 0 h 1863"/>
                <a:gd name="T4" fmla="*/ 0 w 832"/>
                <a:gd name="T5" fmla="*/ 0 h 1863"/>
                <a:gd name="T6" fmla="*/ 0 w 832"/>
                <a:gd name="T7" fmla="*/ 0 h 1863"/>
                <a:gd name="T8" fmla="*/ 0 w 832"/>
                <a:gd name="T9" fmla="*/ 0 h 1863"/>
                <a:gd name="T10" fmla="*/ 0 w 832"/>
                <a:gd name="T11" fmla="*/ 0 h 1863"/>
                <a:gd name="T12" fmla="*/ 0 w 832"/>
                <a:gd name="T13" fmla="*/ 0 h 1863"/>
                <a:gd name="T14" fmla="*/ 0 w 832"/>
                <a:gd name="T15" fmla="*/ 0 h 1863"/>
                <a:gd name="T16" fmla="*/ 0 w 832"/>
                <a:gd name="T17" fmla="*/ 0 h 1863"/>
                <a:gd name="T18" fmla="*/ 0 w 832"/>
                <a:gd name="T19" fmla="*/ 0 h 1863"/>
                <a:gd name="T20" fmla="*/ 0 w 832"/>
                <a:gd name="T21" fmla="*/ 0 h 1863"/>
                <a:gd name="T22" fmla="*/ 0 w 832"/>
                <a:gd name="T23" fmla="*/ 0 h 1863"/>
                <a:gd name="T24" fmla="*/ 0 w 832"/>
                <a:gd name="T25" fmla="*/ 0 h 1863"/>
                <a:gd name="T26" fmla="*/ 0 w 832"/>
                <a:gd name="T27" fmla="*/ 0 h 1863"/>
                <a:gd name="T28" fmla="*/ 0 w 832"/>
                <a:gd name="T29" fmla="*/ 0 h 1863"/>
                <a:gd name="T30" fmla="*/ 0 w 832"/>
                <a:gd name="T31" fmla="*/ 0 h 1863"/>
                <a:gd name="T32" fmla="*/ 0 w 832"/>
                <a:gd name="T33" fmla="*/ 0 h 1863"/>
                <a:gd name="T34" fmla="*/ 0 w 832"/>
                <a:gd name="T35" fmla="*/ 0 h 1863"/>
                <a:gd name="T36" fmla="*/ 0 w 832"/>
                <a:gd name="T37" fmla="*/ 0 h 1863"/>
                <a:gd name="T38" fmla="*/ 0 w 832"/>
                <a:gd name="T39" fmla="*/ 0 h 1863"/>
                <a:gd name="T40" fmla="*/ 0 w 832"/>
                <a:gd name="T41" fmla="*/ 0 h 1863"/>
                <a:gd name="T42" fmla="*/ 0 w 832"/>
                <a:gd name="T43" fmla="*/ 0 h 1863"/>
                <a:gd name="T44" fmla="*/ 0 w 832"/>
                <a:gd name="T45" fmla="*/ 0 h 1863"/>
                <a:gd name="T46" fmla="*/ 0 w 832"/>
                <a:gd name="T47" fmla="*/ 0 h 1863"/>
                <a:gd name="T48" fmla="*/ 0 w 832"/>
                <a:gd name="T49" fmla="*/ 0 h 1863"/>
                <a:gd name="T50" fmla="*/ 0 w 832"/>
                <a:gd name="T51" fmla="*/ 0 h 1863"/>
                <a:gd name="T52" fmla="*/ 0 w 832"/>
                <a:gd name="T53" fmla="*/ 0 h 1863"/>
                <a:gd name="T54" fmla="*/ 0 w 832"/>
                <a:gd name="T55" fmla="*/ 0 h 1863"/>
                <a:gd name="T56" fmla="*/ 0 w 832"/>
                <a:gd name="T57" fmla="*/ 0 h 1863"/>
                <a:gd name="T58" fmla="*/ 0 w 832"/>
                <a:gd name="T59" fmla="*/ 0 h 1863"/>
                <a:gd name="T60" fmla="*/ 0 w 832"/>
                <a:gd name="T61" fmla="*/ 0 h 1863"/>
                <a:gd name="T62" fmla="*/ 0 w 832"/>
                <a:gd name="T63" fmla="*/ 0 h 1863"/>
                <a:gd name="T64" fmla="*/ 0 w 832"/>
                <a:gd name="T65" fmla="*/ 0 h 186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32"/>
                <a:gd name="T100" fmla="*/ 0 h 1863"/>
                <a:gd name="T101" fmla="*/ 832 w 832"/>
                <a:gd name="T102" fmla="*/ 1863 h 1863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32" h="1863">
                  <a:moveTo>
                    <a:pt x="792" y="0"/>
                  </a:moveTo>
                  <a:lnTo>
                    <a:pt x="733" y="88"/>
                  </a:lnTo>
                  <a:lnTo>
                    <a:pt x="721" y="180"/>
                  </a:lnTo>
                  <a:lnTo>
                    <a:pt x="721" y="346"/>
                  </a:lnTo>
                  <a:lnTo>
                    <a:pt x="713" y="598"/>
                  </a:lnTo>
                  <a:lnTo>
                    <a:pt x="662" y="985"/>
                  </a:lnTo>
                  <a:lnTo>
                    <a:pt x="640" y="1276"/>
                  </a:lnTo>
                  <a:lnTo>
                    <a:pt x="652" y="1444"/>
                  </a:lnTo>
                  <a:lnTo>
                    <a:pt x="680" y="1582"/>
                  </a:lnTo>
                  <a:lnTo>
                    <a:pt x="721" y="1683"/>
                  </a:lnTo>
                  <a:lnTo>
                    <a:pt x="781" y="1784"/>
                  </a:lnTo>
                  <a:lnTo>
                    <a:pt x="832" y="1814"/>
                  </a:lnTo>
                  <a:lnTo>
                    <a:pt x="749" y="1863"/>
                  </a:lnTo>
                  <a:lnTo>
                    <a:pt x="662" y="1863"/>
                  </a:lnTo>
                  <a:lnTo>
                    <a:pt x="662" y="1703"/>
                  </a:lnTo>
                  <a:lnTo>
                    <a:pt x="610" y="1566"/>
                  </a:lnTo>
                  <a:lnTo>
                    <a:pt x="440" y="1086"/>
                  </a:lnTo>
                  <a:lnTo>
                    <a:pt x="120" y="1134"/>
                  </a:lnTo>
                  <a:lnTo>
                    <a:pt x="57" y="1125"/>
                  </a:lnTo>
                  <a:lnTo>
                    <a:pt x="299" y="1026"/>
                  </a:lnTo>
                  <a:lnTo>
                    <a:pt x="261" y="937"/>
                  </a:lnTo>
                  <a:lnTo>
                    <a:pt x="0" y="937"/>
                  </a:lnTo>
                  <a:lnTo>
                    <a:pt x="198" y="847"/>
                  </a:lnTo>
                  <a:lnTo>
                    <a:pt x="348" y="836"/>
                  </a:lnTo>
                  <a:lnTo>
                    <a:pt x="319" y="647"/>
                  </a:lnTo>
                  <a:lnTo>
                    <a:pt x="610" y="1453"/>
                  </a:lnTo>
                  <a:lnTo>
                    <a:pt x="610" y="1226"/>
                  </a:lnTo>
                  <a:lnTo>
                    <a:pt x="640" y="958"/>
                  </a:lnTo>
                  <a:lnTo>
                    <a:pt x="680" y="659"/>
                  </a:lnTo>
                  <a:lnTo>
                    <a:pt x="703" y="439"/>
                  </a:lnTo>
                  <a:lnTo>
                    <a:pt x="703" y="128"/>
                  </a:lnTo>
                  <a:lnTo>
                    <a:pt x="743" y="39"/>
                  </a:lnTo>
                  <a:lnTo>
                    <a:pt x="7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Freeform 207"/>
            <p:cNvSpPr>
              <a:spLocks/>
            </p:cNvSpPr>
            <p:nvPr/>
          </p:nvSpPr>
          <p:spPr bwMode="auto">
            <a:xfrm>
              <a:off x="3999" y="3307"/>
              <a:ext cx="276" cy="401"/>
            </a:xfrm>
            <a:custGeom>
              <a:avLst/>
              <a:gdLst>
                <a:gd name="T0" fmla="*/ 0 w 1104"/>
                <a:gd name="T1" fmla="*/ 0 h 1604"/>
                <a:gd name="T2" fmla="*/ 0 w 1104"/>
                <a:gd name="T3" fmla="*/ 0 h 1604"/>
                <a:gd name="T4" fmla="*/ 0 w 1104"/>
                <a:gd name="T5" fmla="*/ 0 h 1604"/>
                <a:gd name="T6" fmla="*/ 0 w 1104"/>
                <a:gd name="T7" fmla="*/ 0 h 1604"/>
                <a:gd name="T8" fmla="*/ 0 w 1104"/>
                <a:gd name="T9" fmla="*/ 0 h 1604"/>
                <a:gd name="T10" fmla="*/ 0 w 1104"/>
                <a:gd name="T11" fmla="*/ 0 h 1604"/>
                <a:gd name="T12" fmla="*/ 0 w 1104"/>
                <a:gd name="T13" fmla="*/ 0 h 1604"/>
                <a:gd name="T14" fmla="*/ 0 w 1104"/>
                <a:gd name="T15" fmla="*/ 0 h 1604"/>
                <a:gd name="T16" fmla="*/ 0 w 1104"/>
                <a:gd name="T17" fmla="*/ 0 h 1604"/>
                <a:gd name="T18" fmla="*/ 0 w 1104"/>
                <a:gd name="T19" fmla="*/ 0 h 1604"/>
                <a:gd name="T20" fmla="*/ 0 w 1104"/>
                <a:gd name="T21" fmla="*/ 0 h 1604"/>
                <a:gd name="T22" fmla="*/ 0 w 1104"/>
                <a:gd name="T23" fmla="*/ 0 h 1604"/>
                <a:gd name="T24" fmla="*/ 0 w 1104"/>
                <a:gd name="T25" fmla="*/ 0 h 1604"/>
                <a:gd name="T26" fmla="*/ 0 w 1104"/>
                <a:gd name="T27" fmla="*/ 0 h 1604"/>
                <a:gd name="T28" fmla="*/ 0 w 1104"/>
                <a:gd name="T29" fmla="*/ 0 h 1604"/>
                <a:gd name="T30" fmla="*/ 0 w 1104"/>
                <a:gd name="T31" fmla="*/ 0 h 1604"/>
                <a:gd name="T32" fmla="*/ 0 w 1104"/>
                <a:gd name="T33" fmla="*/ 0 h 1604"/>
                <a:gd name="T34" fmla="*/ 0 w 1104"/>
                <a:gd name="T35" fmla="*/ 0 h 1604"/>
                <a:gd name="T36" fmla="*/ 0 w 1104"/>
                <a:gd name="T37" fmla="*/ 0 h 1604"/>
                <a:gd name="T38" fmla="*/ 0 w 1104"/>
                <a:gd name="T39" fmla="*/ 0 h 1604"/>
                <a:gd name="T40" fmla="*/ 0 w 1104"/>
                <a:gd name="T41" fmla="*/ 0 h 1604"/>
                <a:gd name="T42" fmla="*/ 0 w 1104"/>
                <a:gd name="T43" fmla="*/ 0 h 1604"/>
                <a:gd name="T44" fmla="*/ 0 w 1104"/>
                <a:gd name="T45" fmla="*/ 0 h 1604"/>
                <a:gd name="T46" fmla="*/ 0 w 1104"/>
                <a:gd name="T47" fmla="*/ 0 h 1604"/>
                <a:gd name="T48" fmla="*/ 0 w 1104"/>
                <a:gd name="T49" fmla="*/ 0 h 1604"/>
                <a:gd name="T50" fmla="*/ 0 w 1104"/>
                <a:gd name="T51" fmla="*/ 0 h 1604"/>
                <a:gd name="T52" fmla="*/ 0 w 1104"/>
                <a:gd name="T53" fmla="*/ 0 h 1604"/>
                <a:gd name="T54" fmla="*/ 0 w 1104"/>
                <a:gd name="T55" fmla="*/ 0 h 1604"/>
                <a:gd name="T56" fmla="*/ 0 w 1104"/>
                <a:gd name="T57" fmla="*/ 0 h 1604"/>
                <a:gd name="T58" fmla="*/ 0 w 1104"/>
                <a:gd name="T59" fmla="*/ 0 h 1604"/>
                <a:gd name="T60" fmla="*/ 0 w 1104"/>
                <a:gd name="T61" fmla="*/ 0 h 160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04"/>
                <a:gd name="T94" fmla="*/ 0 h 1604"/>
                <a:gd name="T95" fmla="*/ 1104 w 1104"/>
                <a:gd name="T96" fmla="*/ 1604 h 160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04" h="1604">
                  <a:moveTo>
                    <a:pt x="151" y="1474"/>
                  </a:moveTo>
                  <a:lnTo>
                    <a:pt x="311" y="1523"/>
                  </a:lnTo>
                  <a:lnTo>
                    <a:pt x="450" y="1604"/>
                  </a:lnTo>
                  <a:lnTo>
                    <a:pt x="341" y="1474"/>
                  </a:lnTo>
                  <a:lnTo>
                    <a:pt x="262" y="1405"/>
                  </a:lnTo>
                  <a:lnTo>
                    <a:pt x="190" y="1394"/>
                  </a:lnTo>
                  <a:lnTo>
                    <a:pt x="161" y="1384"/>
                  </a:lnTo>
                  <a:lnTo>
                    <a:pt x="161" y="1246"/>
                  </a:lnTo>
                  <a:lnTo>
                    <a:pt x="202" y="1216"/>
                  </a:lnTo>
                  <a:lnTo>
                    <a:pt x="382" y="1144"/>
                  </a:lnTo>
                  <a:lnTo>
                    <a:pt x="593" y="1007"/>
                  </a:lnTo>
                  <a:lnTo>
                    <a:pt x="783" y="817"/>
                  </a:lnTo>
                  <a:lnTo>
                    <a:pt x="1104" y="378"/>
                  </a:lnTo>
                  <a:lnTo>
                    <a:pt x="1104" y="308"/>
                  </a:lnTo>
                  <a:lnTo>
                    <a:pt x="836" y="638"/>
                  </a:lnTo>
                  <a:lnTo>
                    <a:pt x="543" y="930"/>
                  </a:lnTo>
                  <a:lnTo>
                    <a:pt x="282" y="1106"/>
                  </a:lnTo>
                  <a:lnTo>
                    <a:pt x="442" y="825"/>
                  </a:lnTo>
                  <a:lnTo>
                    <a:pt x="522" y="559"/>
                  </a:lnTo>
                  <a:lnTo>
                    <a:pt x="543" y="378"/>
                  </a:lnTo>
                  <a:lnTo>
                    <a:pt x="672" y="107"/>
                  </a:lnTo>
                  <a:lnTo>
                    <a:pt x="854" y="0"/>
                  </a:lnTo>
                  <a:lnTo>
                    <a:pt x="654" y="98"/>
                  </a:lnTo>
                  <a:lnTo>
                    <a:pt x="492" y="337"/>
                  </a:lnTo>
                  <a:lnTo>
                    <a:pt x="492" y="587"/>
                  </a:lnTo>
                  <a:lnTo>
                    <a:pt x="402" y="825"/>
                  </a:lnTo>
                  <a:lnTo>
                    <a:pt x="272" y="1047"/>
                  </a:lnTo>
                  <a:lnTo>
                    <a:pt x="141" y="1225"/>
                  </a:lnTo>
                  <a:lnTo>
                    <a:pt x="141" y="1394"/>
                  </a:lnTo>
                  <a:lnTo>
                    <a:pt x="0" y="1454"/>
                  </a:lnTo>
                  <a:lnTo>
                    <a:pt x="151" y="14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" name="Freeform 208"/>
            <p:cNvSpPr>
              <a:spLocks/>
            </p:cNvSpPr>
            <p:nvPr/>
          </p:nvSpPr>
          <p:spPr bwMode="auto">
            <a:xfrm>
              <a:off x="3991" y="3722"/>
              <a:ext cx="156" cy="148"/>
            </a:xfrm>
            <a:custGeom>
              <a:avLst/>
              <a:gdLst>
                <a:gd name="T0" fmla="*/ 0 w 626"/>
                <a:gd name="T1" fmla="*/ 0 h 590"/>
                <a:gd name="T2" fmla="*/ 0 w 626"/>
                <a:gd name="T3" fmla="*/ 0 h 590"/>
                <a:gd name="T4" fmla="*/ 0 w 626"/>
                <a:gd name="T5" fmla="*/ 0 h 590"/>
                <a:gd name="T6" fmla="*/ 0 w 626"/>
                <a:gd name="T7" fmla="*/ 0 h 590"/>
                <a:gd name="T8" fmla="*/ 0 w 626"/>
                <a:gd name="T9" fmla="*/ 0 h 590"/>
                <a:gd name="T10" fmla="*/ 0 w 626"/>
                <a:gd name="T11" fmla="*/ 0 h 590"/>
                <a:gd name="T12" fmla="*/ 0 w 626"/>
                <a:gd name="T13" fmla="*/ 0 h 590"/>
                <a:gd name="T14" fmla="*/ 0 w 626"/>
                <a:gd name="T15" fmla="*/ 0 h 590"/>
                <a:gd name="T16" fmla="*/ 0 w 626"/>
                <a:gd name="T17" fmla="*/ 0 h 590"/>
                <a:gd name="T18" fmla="*/ 0 w 626"/>
                <a:gd name="T19" fmla="*/ 0 h 590"/>
                <a:gd name="T20" fmla="*/ 0 w 626"/>
                <a:gd name="T21" fmla="*/ 0 h 590"/>
                <a:gd name="T22" fmla="*/ 0 w 626"/>
                <a:gd name="T23" fmla="*/ 0 h 590"/>
                <a:gd name="T24" fmla="*/ 0 w 626"/>
                <a:gd name="T25" fmla="*/ 0 h 590"/>
                <a:gd name="T26" fmla="*/ 0 w 626"/>
                <a:gd name="T27" fmla="*/ 0 h 590"/>
                <a:gd name="T28" fmla="*/ 0 w 626"/>
                <a:gd name="T29" fmla="*/ 0 h 590"/>
                <a:gd name="T30" fmla="*/ 0 w 626"/>
                <a:gd name="T31" fmla="*/ 0 h 590"/>
                <a:gd name="T32" fmla="*/ 0 w 626"/>
                <a:gd name="T33" fmla="*/ 0 h 590"/>
                <a:gd name="T34" fmla="*/ 0 w 626"/>
                <a:gd name="T35" fmla="*/ 0 h 590"/>
                <a:gd name="T36" fmla="*/ 0 w 626"/>
                <a:gd name="T37" fmla="*/ 0 h 59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26"/>
                <a:gd name="T58" fmla="*/ 0 h 590"/>
                <a:gd name="T59" fmla="*/ 626 w 626"/>
                <a:gd name="T60" fmla="*/ 590 h 59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26" h="590">
                  <a:moveTo>
                    <a:pt x="514" y="0"/>
                  </a:moveTo>
                  <a:lnTo>
                    <a:pt x="594" y="140"/>
                  </a:lnTo>
                  <a:lnTo>
                    <a:pt x="626" y="320"/>
                  </a:lnTo>
                  <a:lnTo>
                    <a:pt x="626" y="430"/>
                  </a:lnTo>
                  <a:lnTo>
                    <a:pt x="566" y="578"/>
                  </a:lnTo>
                  <a:lnTo>
                    <a:pt x="465" y="590"/>
                  </a:lnTo>
                  <a:lnTo>
                    <a:pt x="283" y="499"/>
                  </a:lnTo>
                  <a:lnTo>
                    <a:pt x="174" y="380"/>
                  </a:lnTo>
                  <a:lnTo>
                    <a:pt x="0" y="10"/>
                  </a:lnTo>
                  <a:lnTo>
                    <a:pt x="123" y="221"/>
                  </a:lnTo>
                  <a:lnTo>
                    <a:pt x="334" y="390"/>
                  </a:lnTo>
                  <a:lnTo>
                    <a:pt x="566" y="448"/>
                  </a:lnTo>
                  <a:lnTo>
                    <a:pt x="576" y="361"/>
                  </a:lnTo>
                  <a:lnTo>
                    <a:pt x="546" y="249"/>
                  </a:lnTo>
                  <a:lnTo>
                    <a:pt x="475" y="179"/>
                  </a:lnTo>
                  <a:lnTo>
                    <a:pt x="366" y="140"/>
                  </a:lnTo>
                  <a:lnTo>
                    <a:pt x="475" y="111"/>
                  </a:lnTo>
                  <a:lnTo>
                    <a:pt x="514" y="49"/>
                  </a:lnTo>
                  <a:lnTo>
                    <a:pt x="5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" name="Freeform 209"/>
            <p:cNvSpPr>
              <a:spLocks/>
            </p:cNvSpPr>
            <p:nvPr/>
          </p:nvSpPr>
          <p:spPr bwMode="auto">
            <a:xfrm>
              <a:off x="3670" y="3758"/>
              <a:ext cx="404" cy="117"/>
            </a:xfrm>
            <a:custGeom>
              <a:avLst/>
              <a:gdLst>
                <a:gd name="T0" fmla="*/ 0 w 1616"/>
                <a:gd name="T1" fmla="*/ 0 h 468"/>
                <a:gd name="T2" fmla="*/ 0 w 1616"/>
                <a:gd name="T3" fmla="*/ 0 h 468"/>
                <a:gd name="T4" fmla="*/ 0 w 1616"/>
                <a:gd name="T5" fmla="*/ 0 h 468"/>
                <a:gd name="T6" fmla="*/ 0 w 1616"/>
                <a:gd name="T7" fmla="*/ 0 h 468"/>
                <a:gd name="T8" fmla="*/ 0 w 1616"/>
                <a:gd name="T9" fmla="*/ 0 h 468"/>
                <a:gd name="T10" fmla="*/ 0 w 1616"/>
                <a:gd name="T11" fmla="*/ 0 h 468"/>
                <a:gd name="T12" fmla="*/ 0 w 1616"/>
                <a:gd name="T13" fmla="*/ 0 h 468"/>
                <a:gd name="T14" fmla="*/ 0 w 1616"/>
                <a:gd name="T15" fmla="*/ 0 h 468"/>
                <a:gd name="T16" fmla="*/ 0 w 1616"/>
                <a:gd name="T17" fmla="*/ 0 h 468"/>
                <a:gd name="T18" fmla="*/ 0 w 1616"/>
                <a:gd name="T19" fmla="*/ 0 h 468"/>
                <a:gd name="T20" fmla="*/ 0 w 1616"/>
                <a:gd name="T21" fmla="*/ 0 h 468"/>
                <a:gd name="T22" fmla="*/ 0 w 1616"/>
                <a:gd name="T23" fmla="*/ 0 h 468"/>
                <a:gd name="T24" fmla="*/ 0 w 1616"/>
                <a:gd name="T25" fmla="*/ 0 h 468"/>
                <a:gd name="T26" fmla="*/ 0 w 1616"/>
                <a:gd name="T27" fmla="*/ 0 h 468"/>
                <a:gd name="T28" fmla="*/ 0 w 1616"/>
                <a:gd name="T29" fmla="*/ 0 h 468"/>
                <a:gd name="T30" fmla="*/ 0 w 1616"/>
                <a:gd name="T31" fmla="*/ 0 h 468"/>
                <a:gd name="T32" fmla="*/ 0 w 1616"/>
                <a:gd name="T33" fmla="*/ 0 h 468"/>
                <a:gd name="T34" fmla="*/ 0 w 1616"/>
                <a:gd name="T35" fmla="*/ 0 h 468"/>
                <a:gd name="T36" fmla="*/ 0 w 1616"/>
                <a:gd name="T37" fmla="*/ 0 h 468"/>
                <a:gd name="T38" fmla="*/ 0 w 1616"/>
                <a:gd name="T39" fmla="*/ 0 h 468"/>
                <a:gd name="T40" fmla="*/ 0 w 1616"/>
                <a:gd name="T41" fmla="*/ 0 h 468"/>
                <a:gd name="T42" fmla="*/ 0 w 1616"/>
                <a:gd name="T43" fmla="*/ 0 h 468"/>
                <a:gd name="T44" fmla="*/ 0 w 1616"/>
                <a:gd name="T45" fmla="*/ 0 h 468"/>
                <a:gd name="T46" fmla="*/ 0 w 1616"/>
                <a:gd name="T47" fmla="*/ 0 h 468"/>
                <a:gd name="T48" fmla="*/ 0 w 1616"/>
                <a:gd name="T49" fmla="*/ 0 h 468"/>
                <a:gd name="T50" fmla="*/ 0 w 1616"/>
                <a:gd name="T51" fmla="*/ 0 h 46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16"/>
                <a:gd name="T79" fmla="*/ 0 h 468"/>
                <a:gd name="T80" fmla="*/ 1616 w 1616"/>
                <a:gd name="T81" fmla="*/ 468 h 46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16" h="468">
                  <a:moveTo>
                    <a:pt x="1616" y="468"/>
                  </a:moveTo>
                  <a:lnTo>
                    <a:pt x="1315" y="460"/>
                  </a:lnTo>
                  <a:lnTo>
                    <a:pt x="915" y="420"/>
                  </a:lnTo>
                  <a:lnTo>
                    <a:pt x="454" y="290"/>
                  </a:lnTo>
                  <a:lnTo>
                    <a:pt x="80" y="230"/>
                  </a:lnTo>
                  <a:lnTo>
                    <a:pt x="21" y="180"/>
                  </a:lnTo>
                  <a:lnTo>
                    <a:pt x="0" y="69"/>
                  </a:lnTo>
                  <a:lnTo>
                    <a:pt x="271" y="109"/>
                  </a:lnTo>
                  <a:lnTo>
                    <a:pt x="280" y="0"/>
                  </a:lnTo>
                  <a:lnTo>
                    <a:pt x="311" y="109"/>
                  </a:lnTo>
                  <a:lnTo>
                    <a:pt x="493" y="109"/>
                  </a:lnTo>
                  <a:lnTo>
                    <a:pt x="322" y="190"/>
                  </a:lnTo>
                  <a:lnTo>
                    <a:pt x="341" y="250"/>
                  </a:lnTo>
                  <a:lnTo>
                    <a:pt x="711" y="221"/>
                  </a:lnTo>
                  <a:lnTo>
                    <a:pt x="951" y="230"/>
                  </a:lnTo>
                  <a:lnTo>
                    <a:pt x="1214" y="277"/>
                  </a:lnTo>
                  <a:lnTo>
                    <a:pt x="1357" y="331"/>
                  </a:lnTo>
                  <a:lnTo>
                    <a:pt x="1244" y="190"/>
                  </a:lnTo>
                  <a:lnTo>
                    <a:pt x="1144" y="129"/>
                  </a:lnTo>
                  <a:lnTo>
                    <a:pt x="935" y="81"/>
                  </a:lnTo>
                  <a:lnTo>
                    <a:pt x="1186" y="81"/>
                  </a:lnTo>
                  <a:lnTo>
                    <a:pt x="1336" y="180"/>
                  </a:lnTo>
                  <a:lnTo>
                    <a:pt x="1394" y="300"/>
                  </a:lnTo>
                  <a:lnTo>
                    <a:pt x="1476" y="379"/>
                  </a:lnTo>
                  <a:lnTo>
                    <a:pt x="1545" y="438"/>
                  </a:lnTo>
                  <a:lnTo>
                    <a:pt x="1616" y="4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Freeform 210"/>
            <p:cNvSpPr>
              <a:spLocks/>
            </p:cNvSpPr>
            <p:nvPr/>
          </p:nvSpPr>
          <p:spPr bwMode="auto">
            <a:xfrm>
              <a:off x="3670" y="3536"/>
              <a:ext cx="173" cy="139"/>
            </a:xfrm>
            <a:custGeom>
              <a:avLst/>
              <a:gdLst>
                <a:gd name="T0" fmla="*/ 0 w 693"/>
                <a:gd name="T1" fmla="*/ 0 h 558"/>
                <a:gd name="T2" fmla="*/ 0 w 693"/>
                <a:gd name="T3" fmla="*/ 0 h 558"/>
                <a:gd name="T4" fmla="*/ 0 w 693"/>
                <a:gd name="T5" fmla="*/ 0 h 558"/>
                <a:gd name="T6" fmla="*/ 0 w 693"/>
                <a:gd name="T7" fmla="*/ 0 h 558"/>
                <a:gd name="T8" fmla="*/ 0 w 693"/>
                <a:gd name="T9" fmla="*/ 0 h 558"/>
                <a:gd name="T10" fmla="*/ 0 w 693"/>
                <a:gd name="T11" fmla="*/ 0 h 558"/>
                <a:gd name="T12" fmla="*/ 0 w 693"/>
                <a:gd name="T13" fmla="*/ 0 h 558"/>
                <a:gd name="T14" fmla="*/ 0 w 693"/>
                <a:gd name="T15" fmla="*/ 0 h 558"/>
                <a:gd name="T16" fmla="*/ 0 w 693"/>
                <a:gd name="T17" fmla="*/ 0 h 558"/>
                <a:gd name="T18" fmla="*/ 0 w 693"/>
                <a:gd name="T19" fmla="*/ 0 h 558"/>
                <a:gd name="T20" fmla="*/ 0 w 693"/>
                <a:gd name="T21" fmla="*/ 0 h 558"/>
                <a:gd name="T22" fmla="*/ 0 w 693"/>
                <a:gd name="T23" fmla="*/ 0 h 558"/>
                <a:gd name="T24" fmla="*/ 0 w 693"/>
                <a:gd name="T25" fmla="*/ 0 h 558"/>
                <a:gd name="T26" fmla="*/ 0 w 693"/>
                <a:gd name="T27" fmla="*/ 0 h 558"/>
                <a:gd name="T28" fmla="*/ 0 w 693"/>
                <a:gd name="T29" fmla="*/ 0 h 558"/>
                <a:gd name="T30" fmla="*/ 0 w 693"/>
                <a:gd name="T31" fmla="*/ 0 h 558"/>
                <a:gd name="T32" fmla="*/ 0 w 693"/>
                <a:gd name="T33" fmla="*/ 0 h 558"/>
                <a:gd name="T34" fmla="*/ 0 w 693"/>
                <a:gd name="T35" fmla="*/ 0 h 558"/>
                <a:gd name="T36" fmla="*/ 0 w 693"/>
                <a:gd name="T37" fmla="*/ 0 h 558"/>
                <a:gd name="T38" fmla="*/ 0 w 693"/>
                <a:gd name="T39" fmla="*/ 0 h 558"/>
                <a:gd name="T40" fmla="*/ 0 w 693"/>
                <a:gd name="T41" fmla="*/ 0 h 558"/>
                <a:gd name="T42" fmla="*/ 0 w 693"/>
                <a:gd name="T43" fmla="*/ 0 h 558"/>
                <a:gd name="T44" fmla="*/ 0 w 693"/>
                <a:gd name="T45" fmla="*/ 0 h 558"/>
                <a:gd name="T46" fmla="*/ 0 w 693"/>
                <a:gd name="T47" fmla="*/ 0 h 558"/>
                <a:gd name="T48" fmla="*/ 0 w 693"/>
                <a:gd name="T49" fmla="*/ 0 h 558"/>
                <a:gd name="T50" fmla="*/ 0 w 693"/>
                <a:gd name="T51" fmla="*/ 0 h 558"/>
                <a:gd name="T52" fmla="*/ 0 w 693"/>
                <a:gd name="T53" fmla="*/ 0 h 558"/>
                <a:gd name="T54" fmla="*/ 0 w 693"/>
                <a:gd name="T55" fmla="*/ 0 h 558"/>
                <a:gd name="T56" fmla="*/ 0 w 693"/>
                <a:gd name="T57" fmla="*/ 0 h 558"/>
                <a:gd name="T58" fmla="*/ 0 w 693"/>
                <a:gd name="T59" fmla="*/ 0 h 558"/>
                <a:gd name="T60" fmla="*/ 0 w 693"/>
                <a:gd name="T61" fmla="*/ 0 h 558"/>
                <a:gd name="T62" fmla="*/ 0 w 693"/>
                <a:gd name="T63" fmla="*/ 0 h 558"/>
                <a:gd name="T64" fmla="*/ 0 w 693"/>
                <a:gd name="T65" fmla="*/ 0 h 55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693"/>
                <a:gd name="T100" fmla="*/ 0 h 558"/>
                <a:gd name="T101" fmla="*/ 693 w 693"/>
                <a:gd name="T102" fmla="*/ 558 h 55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693" h="558">
                  <a:moveTo>
                    <a:pt x="129" y="558"/>
                  </a:moveTo>
                  <a:lnTo>
                    <a:pt x="230" y="468"/>
                  </a:lnTo>
                  <a:lnTo>
                    <a:pt x="230" y="429"/>
                  </a:lnTo>
                  <a:lnTo>
                    <a:pt x="202" y="390"/>
                  </a:lnTo>
                  <a:lnTo>
                    <a:pt x="110" y="348"/>
                  </a:lnTo>
                  <a:lnTo>
                    <a:pt x="21" y="318"/>
                  </a:lnTo>
                  <a:lnTo>
                    <a:pt x="0" y="300"/>
                  </a:lnTo>
                  <a:lnTo>
                    <a:pt x="0" y="259"/>
                  </a:lnTo>
                  <a:lnTo>
                    <a:pt x="21" y="238"/>
                  </a:lnTo>
                  <a:lnTo>
                    <a:pt x="80" y="210"/>
                  </a:lnTo>
                  <a:lnTo>
                    <a:pt x="91" y="238"/>
                  </a:lnTo>
                  <a:lnTo>
                    <a:pt x="122" y="268"/>
                  </a:lnTo>
                  <a:lnTo>
                    <a:pt x="230" y="289"/>
                  </a:lnTo>
                  <a:lnTo>
                    <a:pt x="219" y="220"/>
                  </a:lnTo>
                  <a:lnTo>
                    <a:pt x="170" y="160"/>
                  </a:lnTo>
                  <a:lnTo>
                    <a:pt x="110" y="98"/>
                  </a:lnTo>
                  <a:lnTo>
                    <a:pt x="11" y="41"/>
                  </a:lnTo>
                  <a:lnTo>
                    <a:pt x="69" y="30"/>
                  </a:lnTo>
                  <a:lnTo>
                    <a:pt x="182" y="60"/>
                  </a:lnTo>
                  <a:lnTo>
                    <a:pt x="280" y="121"/>
                  </a:lnTo>
                  <a:lnTo>
                    <a:pt x="362" y="228"/>
                  </a:lnTo>
                  <a:lnTo>
                    <a:pt x="472" y="180"/>
                  </a:lnTo>
                  <a:lnTo>
                    <a:pt x="353" y="121"/>
                  </a:lnTo>
                  <a:lnTo>
                    <a:pt x="331" y="91"/>
                  </a:lnTo>
                  <a:lnTo>
                    <a:pt x="353" y="60"/>
                  </a:lnTo>
                  <a:lnTo>
                    <a:pt x="430" y="30"/>
                  </a:lnTo>
                  <a:lnTo>
                    <a:pt x="572" y="0"/>
                  </a:lnTo>
                  <a:lnTo>
                    <a:pt x="693" y="0"/>
                  </a:lnTo>
                  <a:lnTo>
                    <a:pt x="631" y="121"/>
                  </a:lnTo>
                  <a:lnTo>
                    <a:pt x="493" y="277"/>
                  </a:lnTo>
                  <a:lnTo>
                    <a:pt x="341" y="419"/>
                  </a:lnTo>
                  <a:lnTo>
                    <a:pt x="230" y="509"/>
                  </a:lnTo>
                  <a:lnTo>
                    <a:pt x="129" y="5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Freeform 211"/>
            <p:cNvSpPr>
              <a:spLocks/>
            </p:cNvSpPr>
            <p:nvPr/>
          </p:nvSpPr>
          <p:spPr bwMode="auto">
            <a:xfrm>
              <a:off x="3760" y="3239"/>
              <a:ext cx="30" cy="147"/>
            </a:xfrm>
            <a:custGeom>
              <a:avLst/>
              <a:gdLst>
                <a:gd name="T0" fmla="*/ 0 w 119"/>
                <a:gd name="T1" fmla="*/ 0 h 588"/>
                <a:gd name="T2" fmla="*/ 0 w 119"/>
                <a:gd name="T3" fmla="*/ 0 h 588"/>
                <a:gd name="T4" fmla="*/ 0 w 119"/>
                <a:gd name="T5" fmla="*/ 0 h 588"/>
                <a:gd name="T6" fmla="*/ 0 w 119"/>
                <a:gd name="T7" fmla="*/ 0 h 588"/>
                <a:gd name="T8" fmla="*/ 0 w 119"/>
                <a:gd name="T9" fmla="*/ 0 h 588"/>
                <a:gd name="T10" fmla="*/ 0 w 119"/>
                <a:gd name="T11" fmla="*/ 0 h 588"/>
                <a:gd name="T12" fmla="*/ 0 w 119"/>
                <a:gd name="T13" fmla="*/ 0 h 588"/>
                <a:gd name="T14" fmla="*/ 0 w 119"/>
                <a:gd name="T15" fmla="*/ 0 h 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9"/>
                <a:gd name="T25" fmla="*/ 0 h 588"/>
                <a:gd name="T26" fmla="*/ 119 w 119"/>
                <a:gd name="T27" fmla="*/ 588 h 58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9" h="588">
                  <a:moveTo>
                    <a:pt x="50" y="88"/>
                  </a:moveTo>
                  <a:lnTo>
                    <a:pt x="68" y="287"/>
                  </a:lnTo>
                  <a:lnTo>
                    <a:pt x="101" y="477"/>
                  </a:lnTo>
                  <a:lnTo>
                    <a:pt x="119" y="588"/>
                  </a:lnTo>
                  <a:lnTo>
                    <a:pt x="18" y="269"/>
                  </a:lnTo>
                  <a:lnTo>
                    <a:pt x="0" y="168"/>
                  </a:lnTo>
                  <a:lnTo>
                    <a:pt x="38" y="0"/>
                  </a:lnTo>
                  <a:lnTo>
                    <a:pt x="50" y="8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230342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Advantages of standard costing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39</a:t>
            </a:fld>
            <a:endParaRPr lang="en-US"/>
          </a:p>
        </p:txBody>
      </p:sp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6389233" y="1814513"/>
            <a:ext cx="2391681" cy="82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</a:rPr>
              <a:t>Management by</a:t>
            </a:r>
            <a:b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</a:rPr>
              <a:t>exception.</a:t>
            </a:r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947717" y="4001815"/>
            <a:ext cx="2630529" cy="101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Improved cost control</a:t>
            </a:r>
            <a:b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 and performance</a:t>
            </a:r>
            <a:b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evaluation.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476595" y="3998028"/>
            <a:ext cx="2216955" cy="101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Better Information</a:t>
            </a:r>
            <a:b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for planning and</a:t>
            </a:r>
            <a:b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en-US" sz="2000" dirty="0">
                <a:solidFill>
                  <a:schemeClr val="tx2"/>
                </a:solidFill>
                <a:latin typeface="Arial" panose="020B0604020202020204" pitchFamily="34" charset="0"/>
              </a:rPr>
              <a:t>decision making.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835506" y="1814513"/>
            <a:ext cx="2854950" cy="82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</a:rPr>
              <a:t>Possible reductions</a:t>
            </a:r>
            <a:b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</a:rPr>
              <a:t>in production costs.</a:t>
            </a: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 rot="16200000">
            <a:off x="3474740" y="1471613"/>
            <a:ext cx="2794000" cy="3479800"/>
          </a:xfrm>
          <a:prstGeom prst="rightArrow">
            <a:avLst>
              <a:gd name="adj1" fmla="val 75000"/>
              <a:gd name="adj2" fmla="val 50005"/>
            </a:avLst>
          </a:prstGeom>
          <a:solidFill>
            <a:schemeClr val="hlink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9" name="Group 22"/>
          <p:cNvGrpSpPr>
            <a:grpSpLocks/>
          </p:cNvGrpSpPr>
          <p:nvPr/>
        </p:nvGrpSpPr>
        <p:grpSpPr bwMode="auto">
          <a:xfrm>
            <a:off x="4033540" y="2335213"/>
            <a:ext cx="1557338" cy="1593850"/>
            <a:chOff x="2544" y="1488"/>
            <a:chExt cx="981" cy="1004"/>
          </a:xfrm>
        </p:grpSpPr>
        <p:sp>
          <p:nvSpPr>
            <p:cNvPr id="10" name="Freeform 13"/>
            <p:cNvSpPr>
              <a:spLocks/>
            </p:cNvSpPr>
            <p:nvPr/>
          </p:nvSpPr>
          <p:spPr bwMode="auto">
            <a:xfrm>
              <a:off x="2544" y="1488"/>
              <a:ext cx="981" cy="1004"/>
            </a:xfrm>
            <a:custGeom>
              <a:avLst/>
              <a:gdLst>
                <a:gd name="T0" fmla="*/ 0 w 9806"/>
                <a:gd name="T1" fmla="*/ 0 h 10039"/>
                <a:gd name="T2" fmla="*/ 0 w 9806"/>
                <a:gd name="T3" fmla="*/ 0 h 10039"/>
                <a:gd name="T4" fmla="*/ 0 w 9806"/>
                <a:gd name="T5" fmla="*/ 0 h 10039"/>
                <a:gd name="T6" fmla="*/ 0 w 9806"/>
                <a:gd name="T7" fmla="*/ 0 h 10039"/>
                <a:gd name="T8" fmla="*/ 0 w 9806"/>
                <a:gd name="T9" fmla="*/ 0 h 10039"/>
                <a:gd name="T10" fmla="*/ 0 w 9806"/>
                <a:gd name="T11" fmla="*/ 0 h 10039"/>
                <a:gd name="T12" fmla="*/ 0 w 9806"/>
                <a:gd name="T13" fmla="*/ 0 h 10039"/>
                <a:gd name="T14" fmla="*/ 0 w 9806"/>
                <a:gd name="T15" fmla="*/ 0 h 10039"/>
                <a:gd name="T16" fmla="*/ 0 w 9806"/>
                <a:gd name="T17" fmla="*/ 0 h 10039"/>
                <a:gd name="T18" fmla="*/ 0 w 9806"/>
                <a:gd name="T19" fmla="*/ 0 h 10039"/>
                <a:gd name="T20" fmla="*/ 0 w 9806"/>
                <a:gd name="T21" fmla="*/ 0 h 10039"/>
                <a:gd name="T22" fmla="*/ 0 w 9806"/>
                <a:gd name="T23" fmla="*/ 0 h 10039"/>
                <a:gd name="T24" fmla="*/ 0 w 9806"/>
                <a:gd name="T25" fmla="*/ 0 h 10039"/>
                <a:gd name="T26" fmla="*/ 0 w 9806"/>
                <a:gd name="T27" fmla="*/ 0 h 10039"/>
                <a:gd name="T28" fmla="*/ 0 w 9806"/>
                <a:gd name="T29" fmla="*/ 0 h 10039"/>
                <a:gd name="T30" fmla="*/ 0 w 9806"/>
                <a:gd name="T31" fmla="*/ 0 h 10039"/>
                <a:gd name="T32" fmla="*/ 0 w 9806"/>
                <a:gd name="T33" fmla="*/ 0 h 10039"/>
                <a:gd name="T34" fmla="*/ 0 w 9806"/>
                <a:gd name="T35" fmla="*/ 0 h 10039"/>
                <a:gd name="T36" fmla="*/ 0 w 9806"/>
                <a:gd name="T37" fmla="*/ 0 h 10039"/>
                <a:gd name="T38" fmla="*/ 0 w 9806"/>
                <a:gd name="T39" fmla="*/ 0 h 10039"/>
                <a:gd name="T40" fmla="*/ 0 w 9806"/>
                <a:gd name="T41" fmla="*/ 0 h 10039"/>
                <a:gd name="T42" fmla="*/ 0 w 9806"/>
                <a:gd name="T43" fmla="*/ 0 h 10039"/>
                <a:gd name="T44" fmla="*/ 0 w 9806"/>
                <a:gd name="T45" fmla="*/ 0 h 10039"/>
                <a:gd name="T46" fmla="*/ 0 w 9806"/>
                <a:gd name="T47" fmla="*/ 0 h 10039"/>
                <a:gd name="T48" fmla="*/ 0 w 9806"/>
                <a:gd name="T49" fmla="*/ 0 h 10039"/>
                <a:gd name="T50" fmla="*/ 0 w 9806"/>
                <a:gd name="T51" fmla="*/ 0 h 10039"/>
                <a:gd name="T52" fmla="*/ 0 w 9806"/>
                <a:gd name="T53" fmla="*/ 0 h 10039"/>
                <a:gd name="T54" fmla="*/ 0 w 9806"/>
                <a:gd name="T55" fmla="*/ 0 h 10039"/>
                <a:gd name="T56" fmla="*/ 0 w 9806"/>
                <a:gd name="T57" fmla="*/ 0 h 10039"/>
                <a:gd name="T58" fmla="*/ 0 w 9806"/>
                <a:gd name="T59" fmla="*/ 0 h 10039"/>
                <a:gd name="T60" fmla="*/ 0 w 9806"/>
                <a:gd name="T61" fmla="*/ 0 h 10039"/>
                <a:gd name="T62" fmla="*/ 0 w 9806"/>
                <a:gd name="T63" fmla="*/ 0 h 10039"/>
                <a:gd name="T64" fmla="*/ 0 w 9806"/>
                <a:gd name="T65" fmla="*/ 0 h 10039"/>
                <a:gd name="T66" fmla="*/ 0 w 9806"/>
                <a:gd name="T67" fmla="*/ 0 h 10039"/>
                <a:gd name="T68" fmla="*/ 0 w 9806"/>
                <a:gd name="T69" fmla="*/ 0 h 10039"/>
                <a:gd name="T70" fmla="*/ 0 w 9806"/>
                <a:gd name="T71" fmla="*/ 0 h 10039"/>
                <a:gd name="T72" fmla="*/ 0 w 9806"/>
                <a:gd name="T73" fmla="*/ 0 h 10039"/>
                <a:gd name="T74" fmla="*/ 0 w 9806"/>
                <a:gd name="T75" fmla="*/ 0 h 10039"/>
                <a:gd name="T76" fmla="*/ 0 w 9806"/>
                <a:gd name="T77" fmla="*/ 0 h 1003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806"/>
                <a:gd name="T118" fmla="*/ 0 h 10039"/>
                <a:gd name="T119" fmla="*/ 9806 w 9806"/>
                <a:gd name="T120" fmla="*/ 10039 h 1003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806" h="10039">
                  <a:moveTo>
                    <a:pt x="0" y="5897"/>
                  </a:moveTo>
                  <a:lnTo>
                    <a:pt x="446" y="6970"/>
                  </a:lnTo>
                  <a:lnTo>
                    <a:pt x="23" y="7968"/>
                  </a:lnTo>
                  <a:lnTo>
                    <a:pt x="917" y="9561"/>
                  </a:lnTo>
                  <a:lnTo>
                    <a:pt x="832" y="10039"/>
                  </a:lnTo>
                  <a:lnTo>
                    <a:pt x="2778" y="9669"/>
                  </a:lnTo>
                  <a:lnTo>
                    <a:pt x="3889" y="9634"/>
                  </a:lnTo>
                  <a:lnTo>
                    <a:pt x="5114" y="9884"/>
                  </a:lnTo>
                  <a:lnTo>
                    <a:pt x="6281" y="9884"/>
                  </a:lnTo>
                  <a:lnTo>
                    <a:pt x="7415" y="9634"/>
                  </a:lnTo>
                  <a:lnTo>
                    <a:pt x="8194" y="9210"/>
                  </a:lnTo>
                  <a:lnTo>
                    <a:pt x="8749" y="9066"/>
                  </a:lnTo>
                  <a:lnTo>
                    <a:pt x="9027" y="8782"/>
                  </a:lnTo>
                  <a:lnTo>
                    <a:pt x="9142" y="8462"/>
                  </a:lnTo>
                  <a:lnTo>
                    <a:pt x="9050" y="7860"/>
                  </a:lnTo>
                  <a:lnTo>
                    <a:pt x="9475" y="7575"/>
                  </a:lnTo>
                  <a:lnTo>
                    <a:pt x="9521" y="7364"/>
                  </a:lnTo>
                  <a:lnTo>
                    <a:pt x="9443" y="6936"/>
                  </a:lnTo>
                  <a:lnTo>
                    <a:pt x="9082" y="6506"/>
                  </a:lnTo>
                  <a:lnTo>
                    <a:pt x="9669" y="6151"/>
                  </a:lnTo>
                  <a:lnTo>
                    <a:pt x="9806" y="5761"/>
                  </a:lnTo>
                  <a:lnTo>
                    <a:pt x="9560" y="5331"/>
                  </a:lnTo>
                  <a:lnTo>
                    <a:pt x="8833" y="5120"/>
                  </a:lnTo>
                  <a:lnTo>
                    <a:pt x="8393" y="3628"/>
                  </a:lnTo>
                  <a:lnTo>
                    <a:pt x="5785" y="3628"/>
                  </a:lnTo>
                  <a:lnTo>
                    <a:pt x="5785" y="3170"/>
                  </a:lnTo>
                  <a:lnTo>
                    <a:pt x="6334" y="1529"/>
                  </a:lnTo>
                  <a:lnTo>
                    <a:pt x="6334" y="997"/>
                  </a:lnTo>
                  <a:lnTo>
                    <a:pt x="6110" y="431"/>
                  </a:lnTo>
                  <a:lnTo>
                    <a:pt x="5747" y="73"/>
                  </a:lnTo>
                  <a:lnTo>
                    <a:pt x="5557" y="0"/>
                  </a:lnTo>
                  <a:lnTo>
                    <a:pt x="5222" y="249"/>
                  </a:lnTo>
                  <a:lnTo>
                    <a:pt x="5138" y="1708"/>
                  </a:lnTo>
                  <a:lnTo>
                    <a:pt x="4391" y="3061"/>
                  </a:lnTo>
                  <a:lnTo>
                    <a:pt x="3525" y="3878"/>
                  </a:lnTo>
                  <a:lnTo>
                    <a:pt x="2864" y="5613"/>
                  </a:lnTo>
                  <a:lnTo>
                    <a:pt x="2113" y="5933"/>
                  </a:lnTo>
                  <a:lnTo>
                    <a:pt x="421" y="5933"/>
                  </a:lnTo>
                  <a:lnTo>
                    <a:pt x="0" y="5897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Freeform 14"/>
            <p:cNvSpPr>
              <a:spLocks/>
            </p:cNvSpPr>
            <p:nvPr/>
          </p:nvSpPr>
          <p:spPr bwMode="auto">
            <a:xfrm>
              <a:off x="2559" y="2059"/>
              <a:ext cx="354" cy="167"/>
            </a:xfrm>
            <a:custGeom>
              <a:avLst/>
              <a:gdLst>
                <a:gd name="T0" fmla="*/ 0 w 3547"/>
                <a:gd name="T1" fmla="*/ 0 h 1666"/>
                <a:gd name="T2" fmla="*/ 0 w 3547"/>
                <a:gd name="T3" fmla="*/ 0 h 1666"/>
                <a:gd name="T4" fmla="*/ 0 w 3547"/>
                <a:gd name="T5" fmla="*/ 0 h 1666"/>
                <a:gd name="T6" fmla="*/ 0 w 3547"/>
                <a:gd name="T7" fmla="*/ 0 h 1666"/>
                <a:gd name="T8" fmla="*/ 0 w 3547"/>
                <a:gd name="T9" fmla="*/ 0 h 1666"/>
                <a:gd name="T10" fmla="*/ 0 w 3547"/>
                <a:gd name="T11" fmla="*/ 0 h 1666"/>
                <a:gd name="T12" fmla="*/ 0 w 3547"/>
                <a:gd name="T13" fmla="*/ 0 h 1666"/>
                <a:gd name="T14" fmla="*/ 0 w 3547"/>
                <a:gd name="T15" fmla="*/ 0 h 1666"/>
                <a:gd name="T16" fmla="*/ 0 w 3547"/>
                <a:gd name="T17" fmla="*/ 0 h 1666"/>
                <a:gd name="T18" fmla="*/ 0 w 3547"/>
                <a:gd name="T19" fmla="*/ 0 h 1666"/>
                <a:gd name="T20" fmla="*/ 0 w 3547"/>
                <a:gd name="T21" fmla="*/ 0 h 1666"/>
                <a:gd name="T22" fmla="*/ 0 w 3547"/>
                <a:gd name="T23" fmla="*/ 0 h 1666"/>
                <a:gd name="T24" fmla="*/ 0 w 3547"/>
                <a:gd name="T25" fmla="*/ 0 h 16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47"/>
                <a:gd name="T40" fmla="*/ 0 h 1666"/>
                <a:gd name="T41" fmla="*/ 3547 w 3547"/>
                <a:gd name="T42" fmla="*/ 1666 h 166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47" h="1666">
                  <a:moveTo>
                    <a:pt x="0" y="238"/>
                  </a:moveTo>
                  <a:lnTo>
                    <a:pt x="1754" y="238"/>
                  </a:lnTo>
                  <a:lnTo>
                    <a:pt x="2533" y="0"/>
                  </a:lnTo>
                  <a:lnTo>
                    <a:pt x="2564" y="901"/>
                  </a:lnTo>
                  <a:lnTo>
                    <a:pt x="2817" y="1406"/>
                  </a:lnTo>
                  <a:lnTo>
                    <a:pt x="3547" y="1634"/>
                  </a:lnTo>
                  <a:lnTo>
                    <a:pt x="2797" y="1666"/>
                  </a:lnTo>
                  <a:lnTo>
                    <a:pt x="1904" y="1298"/>
                  </a:lnTo>
                  <a:lnTo>
                    <a:pt x="2039" y="1666"/>
                  </a:lnTo>
                  <a:lnTo>
                    <a:pt x="1197" y="1202"/>
                  </a:lnTo>
                  <a:lnTo>
                    <a:pt x="1072" y="1362"/>
                  </a:lnTo>
                  <a:lnTo>
                    <a:pt x="605" y="507"/>
                  </a:lnTo>
                  <a:lnTo>
                    <a:pt x="0" y="23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2" name="Freeform 15"/>
            <p:cNvSpPr>
              <a:spLocks/>
            </p:cNvSpPr>
            <p:nvPr/>
          </p:nvSpPr>
          <p:spPr bwMode="auto">
            <a:xfrm>
              <a:off x="2812" y="1489"/>
              <a:ext cx="331" cy="647"/>
            </a:xfrm>
            <a:custGeom>
              <a:avLst/>
              <a:gdLst>
                <a:gd name="T0" fmla="*/ 0 w 3309"/>
                <a:gd name="T1" fmla="*/ 0 h 6465"/>
                <a:gd name="T2" fmla="*/ 0 w 3309"/>
                <a:gd name="T3" fmla="*/ 0 h 6465"/>
                <a:gd name="T4" fmla="*/ 0 w 3309"/>
                <a:gd name="T5" fmla="*/ 0 h 6465"/>
                <a:gd name="T6" fmla="*/ 0 w 3309"/>
                <a:gd name="T7" fmla="*/ 0 h 6465"/>
                <a:gd name="T8" fmla="*/ 0 w 3309"/>
                <a:gd name="T9" fmla="*/ 0 h 6465"/>
                <a:gd name="T10" fmla="*/ 0 w 3309"/>
                <a:gd name="T11" fmla="*/ 0 h 6465"/>
                <a:gd name="T12" fmla="*/ 0 w 3309"/>
                <a:gd name="T13" fmla="*/ 0 h 6465"/>
                <a:gd name="T14" fmla="*/ 0 w 3309"/>
                <a:gd name="T15" fmla="*/ 0 h 6465"/>
                <a:gd name="T16" fmla="*/ 0 w 3309"/>
                <a:gd name="T17" fmla="*/ 0 h 6465"/>
                <a:gd name="T18" fmla="*/ 0 w 3309"/>
                <a:gd name="T19" fmla="*/ 0 h 6465"/>
                <a:gd name="T20" fmla="*/ 0 w 3309"/>
                <a:gd name="T21" fmla="*/ 0 h 6465"/>
                <a:gd name="T22" fmla="*/ 0 w 3309"/>
                <a:gd name="T23" fmla="*/ 0 h 6465"/>
                <a:gd name="T24" fmla="*/ 0 w 3309"/>
                <a:gd name="T25" fmla="*/ 0 h 6465"/>
                <a:gd name="T26" fmla="*/ 0 w 3309"/>
                <a:gd name="T27" fmla="*/ 0 h 6465"/>
                <a:gd name="T28" fmla="*/ 0 w 3309"/>
                <a:gd name="T29" fmla="*/ 0 h 6465"/>
                <a:gd name="T30" fmla="*/ 0 w 3309"/>
                <a:gd name="T31" fmla="*/ 0 h 6465"/>
                <a:gd name="T32" fmla="*/ 0 w 3309"/>
                <a:gd name="T33" fmla="*/ 0 h 6465"/>
                <a:gd name="T34" fmla="*/ 0 w 3309"/>
                <a:gd name="T35" fmla="*/ 0 h 6465"/>
                <a:gd name="T36" fmla="*/ 0 w 3309"/>
                <a:gd name="T37" fmla="*/ 0 h 6465"/>
                <a:gd name="T38" fmla="*/ 0 w 3309"/>
                <a:gd name="T39" fmla="*/ 0 h 6465"/>
                <a:gd name="T40" fmla="*/ 0 w 3309"/>
                <a:gd name="T41" fmla="*/ 0 h 6465"/>
                <a:gd name="T42" fmla="*/ 0 w 3309"/>
                <a:gd name="T43" fmla="*/ 0 h 6465"/>
                <a:gd name="T44" fmla="*/ 0 w 3309"/>
                <a:gd name="T45" fmla="*/ 0 h 64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09"/>
                <a:gd name="T70" fmla="*/ 0 h 6465"/>
                <a:gd name="T71" fmla="*/ 3309 w 3309"/>
                <a:gd name="T72" fmla="*/ 6465 h 646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09" h="6465">
                  <a:moveTo>
                    <a:pt x="0" y="5728"/>
                  </a:moveTo>
                  <a:lnTo>
                    <a:pt x="264" y="6205"/>
                  </a:lnTo>
                  <a:lnTo>
                    <a:pt x="964" y="6465"/>
                  </a:lnTo>
                  <a:lnTo>
                    <a:pt x="1677" y="6266"/>
                  </a:lnTo>
                  <a:lnTo>
                    <a:pt x="2484" y="5601"/>
                  </a:lnTo>
                  <a:lnTo>
                    <a:pt x="2662" y="4797"/>
                  </a:lnTo>
                  <a:lnTo>
                    <a:pt x="2512" y="4106"/>
                  </a:lnTo>
                  <a:lnTo>
                    <a:pt x="2246" y="3537"/>
                  </a:lnTo>
                  <a:lnTo>
                    <a:pt x="2275" y="2903"/>
                  </a:lnTo>
                  <a:lnTo>
                    <a:pt x="3081" y="2235"/>
                  </a:lnTo>
                  <a:lnTo>
                    <a:pt x="3309" y="1763"/>
                  </a:lnTo>
                  <a:lnTo>
                    <a:pt x="3309" y="1093"/>
                  </a:lnTo>
                  <a:lnTo>
                    <a:pt x="3056" y="106"/>
                  </a:lnTo>
                  <a:lnTo>
                    <a:pt x="2844" y="0"/>
                  </a:lnTo>
                  <a:lnTo>
                    <a:pt x="2535" y="237"/>
                  </a:lnTo>
                  <a:lnTo>
                    <a:pt x="2452" y="1137"/>
                  </a:lnTo>
                  <a:lnTo>
                    <a:pt x="2246" y="1830"/>
                  </a:lnTo>
                  <a:lnTo>
                    <a:pt x="1915" y="2432"/>
                  </a:lnTo>
                  <a:lnTo>
                    <a:pt x="1596" y="2772"/>
                  </a:lnTo>
                  <a:lnTo>
                    <a:pt x="1074" y="3096"/>
                  </a:lnTo>
                  <a:lnTo>
                    <a:pt x="839" y="3435"/>
                  </a:lnTo>
                  <a:lnTo>
                    <a:pt x="157" y="5427"/>
                  </a:lnTo>
                  <a:lnTo>
                    <a:pt x="0" y="572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3" name="Freeform 16"/>
            <p:cNvSpPr>
              <a:spLocks/>
            </p:cNvSpPr>
            <p:nvPr/>
          </p:nvSpPr>
          <p:spPr bwMode="auto">
            <a:xfrm>
              <a:off x="3120" y="1506"/>
              <a:ext cx="63" cy="346"/>
            </a:xfrm>
            <a:custGeom>
              <a:avLst/>
              <a:gdLst>
                <a:gd name="T0" fmla="*/ 0 w 627"/>
                <a:gd name="T1" fmla="*/ 0 h 3464"/>
                <a:gd name="T2" fmla="*/ 0 w 627"/>
                <a:gd name="T3" fmla="*/ 0 h 3464"/>
                <a:gd name="T4" fmla="*/ 0 w 627"/>
                <a:gd name="T5" fmla="*/ 0 h 3464"/>
                <a:gd name="T6" fmla="*/ 0 w 627"/>
                <a:gd name="T7" fmla="*/ 0 h 3464"/>
                <a:gd name="T8" fmla="*/ 0 w 627"/>
                <a:gd name="T9" fmla="*/ 0 h 3464"/>
                <a:gd name="T10" fmla="*/ 0 w 627"/>
                <a:gd name="T11" fmla="*/ 0 h 3464"/>
                <a:gd name="T12" fmla="*/ 0 w 627"/>
                <a:gd name="T13" fmla="*/ 0 h 3464"/>
                <a:gd name="T14" fmla="*/ 0 w 627"/>
                <a:gd name="T15" fmla="*/ 0 h 3464"/>
                <a:gd name="T16" fmla="*/ 0 w 627"/>
                <a:gd name="T17" fmla="*/ 0 h 3464"/>
                <a:gd name="T18" fmla="*/ 0 w 627"/>
                <a:gd name="T19" fmla="*/ 0 h 3464"/>
                <a:gd name="T20" fmla="*/ 0 w 627"/>
                <a:gd name="T21" fmla="*/ 0 h 3464"/>
                <a:gd name="T22" fmla="*/ 0 w 627"/>
                <a:gd name="T23" fmla="*/ 0 h 3464"/>
                <a:gd name="T24" fmla="*/ 0 w 627"/>
                <a:gd name="T25" fmla="*/ 0 h 3464"/>
                <a:gd name="T26" fmla="*/ 0 w 627"/>
                <a:gd name="T27" fmla="*/ 0 h 3464"/>
                <a:gd name="T28" fmla="*/ 0 w 627"/>
                <a:gd name="T29" fmla="*/ 0 h 346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27"/>
                <a:gd name="T46" fmla="*/ 0 h 3464"/>
                <a:gd name="T47" fmla="*/ 627 w 627"/>
                <a:gd name="T48" fmla="*/ 3464 h 346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27" h="3464">
                  <a:moveTo>
                    <a:pt x="137" y="0"/>
                  </a:moveTo>
                  <a:lnTo>
                    <a:pt x="501" y="435"/>
                  </a:lnTo>
                  <a:lnTo>
                    <a:pt x="627" y="810"/>
                  </a:lnTo>
                  <a:lnTo>
                    <a:pt x="627" y="1333"/>
                  </a:lnTo>
                  <a:lnTo>
                    <a:pt x="554" y="1774"/>
                  </a:lnTo>
                  <a:lnTo>
                    <a:pt x="313" y="2173"/>
                  </a:lnTo>
                  <a:lnTo>
                    <a:pt x="29" y="3072"/>
                  </a:lnTo>
                  <a:lnTo>
                    <a:pt x="0" y="3464"/>
                  </a:lnTo>
                  <a:lnTo>
                    <a:pt x="0" y="3000"/>
                  </a:lnTo>
                  <a:lnTo>
                    <a:pt x="288" y="2071"/>
                  </a:lnTo>
                  <a:lnTo>
                    <a:pt x="446" y="1637"/>
                  </a:lnTo>
                  <a:lnTo>
                    <a:pt x="531" y="1201"/>
                  </a:lnTo>
                  <a:lnTo>
                    <a:pt x="501" y="736"/>
                  </a:lnTo>
                  <a:lnTo>
                    <a:pt x="421" y="398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4" name="Freeform 17"/>
            <p:cNvSpPr>
              <a:spLocks/>
            </p:cNvSpPr>
            <p:nvPr/>
          </p:nvSpPr>
          <p:spPr bwMode="auto">
            <a:xfrm>
              <a:off x="3146" y="1839"/>
              <a:ext cx="378" cy="264"/>
            </a:xfrm>
            <a:custGeom>
              <a:avLst/>
              <a:gdLst>
                <a:gd name="T0" fmla="*/ 0 w 3780"/>
                <a:gd name="T1" fmla="*/ 0 h 2631"/>
                <a:gd name="T2" fmla="*/ 0 w 3780"/>
                <a:gd name="T3" fmla="*/ 0 h 2631"/>
                <a:gd name="T4" fmla="*/ 0 w 3780"/>
                <a:gd name="T5" fmla="*/ 0 h 2631"/>
                <a:gd name="T6" fmla="*/ 0 w 3780"/>
                <a:gd name="T7" fmla="*/ 0 h 2631"/>
                <a:gd name="T8" fmla="*/ 0 w 3780"/>
                <a:gd name="T9" fmla="*/ 0 h 2631"/>
                <a:gd name="T10" fmla="*/ 0 w 3780"/>
                <a:gd name="T11" fmla="*/ 0 h 2631"/>
                <a:gd name="T12" fmla="*/ 0 w 3780"/>
                <a:gd name="T13" fmla="*/ 0 h 2631"/>
                <a:gd name="T14" fmla="*/ 0 w 3780"/>
                <a:gd name="T15" fmla="*/ 0 h 2631"/>
                <a:gd name="T16" fmla="*/ 0 w 3780"/>
                <a:gd name="T17" fmla="*/ 0 h 2631"/>
                <a:gd name="T18" fmla="*/ 0 w 3780"/>
                <a:gd name="T19" fmla="*/ 0 h 2631"/>
                <a:gd name="T20" fmla="*/ 0 w 3780"/>
                <a:gd name="T21" fmla="*/ 0 h 2631"/>
                <a:gd name="T22" fmla="*/ 0 w 3780"/>
                <a:gd name="T23" fmla="*/ 0 h 2631"/>
                <a:gd name="T24" fmla="*/ 0 w 3780"/>
                <a:gd name="T25" fmla="*/ 0 h 2631"/>
                <a:gd name="T26" fmla="*/ 0 w 3780"/>
                <a:gd name="T27" fmla="*/ 0 h 2631"/>
                <a:gd name="T28" fmla="*/ 0 w 3780"/>
                <a:gd name="T29" fmla="*/ 0 h 2631"/>
                <a:gd name="T30" fmla="*/ 0 w 3780"/>
                <a:gd name="T31" fmla="*/ 0 h 2631"/>
                <a:gd name="T32" fmla="*/ 0 w 3780"/>
                <a:gd name="T33" fmla="*/ 0 h 2631"/>
                <a:gd name="T34" fmla="*/ 0 w 3780"/>
                <a:gd name="T35" fmla="*/ 0 h 2631"/>
                <a:gd name="T36" fmla="*/ 0 w 3780"/>
                <a:gd name="T37" fmla="*/ 0 h 2631"/>
                <a:gd name="T38" fmla="*/ 0 w 3780"/>
                <a:gd name="T39" fmla="*/ 0 h 2631"/>
                <a:gd name="T40" fmla="*/ 0 w 3780"/>
                <a:gd name="T41" fmla="*/ 0 h 2631"/>
                <a:gd name="T42" fmla="*/ 0 w 3780"/>
                <a:gd name="T43" fmla="*/ 0 h 2631"/>
                <a:gd name="T44" fmla="*/ 0 w 3780"/>
                <a:gd name="T45" fmla="*/ 0 h 2631"/>
                <a:gd name="T46" fmla="*/ 0 w 3780"/>
                <a:gd name="T47" fmla="*/ 0 h 2631"/>
                <a:gd name="T48" fmla="*/ 0 w 3780"/>
                <a:gd name="T49" fmla="*/ 0 h 2631"/>
                <a:gd name="T50" fmla="*/ 0 w 3780"/>
                <a:gd name="T51" fmla="*/ 0 h 2631"/>
                <a:gd name="T52" fmla="*/ 0 w 3780"/>
                <a:gd name="T53" fmla="*/ 0 h 2631"/>
                <a:gd name="T54" fmla="*/ 0 w 3780"/>
                <a:gd name="T55" fmla="*/ 0 h 2631"/>
                <a:gd name="T56" fmla="*/ 0 w 3780"/>
                <a:gd name="T57" fmla="*/ 0 h 2631"/>
                <a:gd name="T58" fmla="*/ 0 w 3780"/>
                <a:gd name="T59" fmla="*/ 0 h 2631"/>
                <a:gd name="T60" fmla="*/ 0 w 3780"/>
                <a:gd name="T61" fmla="*/ 0 h 263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80"/>
                <a:gd name="T94" fmla="*/ 0 h 2631"/>
                <a:gd name="T95" fmla="*/ 3780 w 3780"/>
                <a:gd name="T96" fmla="*/ 2631 h 263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80" h="2631">
                  <a:moveTo>
                    <a:pt x="0" y="126"/>
                  </a:moveTo>
                  <a:lnTo>
                    <a:pt x="1413" y="228"/>
                  </a:lnTo>
                  <a:lnTo>
                    <a:pt x="1413" y="567"/>
                  </a:lnTo>
                  <a:lnTo>
                    <a:pt x="701" y="1067"/>
                  </a:lnTo>
                  <a:lnTo>
                    <a:pt x="552" y="1504"/>
                  </a:lnTo>
                  <a:lnTo>
                    <a:pt x="758" y="1067"/>
                  </a:lnTo>
                  <a:lnTo>
                    <a:pt x="1596" y="632"/>
                  </a:lnTo>
                  <a:lnTo>
                    <a:pt x="2404" y="665"/>
                  </a:lnTo>
                  <a:lnTo>
                    <a:pt x="1880" y="1026"/>
                  </a:lnTo>
                  <a:lnTo>
                    <a:pt x="2089" y="1295"/>
                  </a:lnTo>
                  <a:lnTo>
                    <a:pt x="2089" y="1702"/>
                  </a:lnTo>
                  <a:lnTo>
                    <a:pt x="1612" y="1863"/>
                  </a:lnTo>
                  <a:lnTo>
                    <a:pt x="919" y="1863"/>
                  </a:lnTo>
                  <a:lnTo>
                    <a:pt x="598" y="1760"/>
                  </a:lnTo>
                  <a:lnTo>
                    <a:pt x="865" y="1925"/>
                  </a:lnTo>
                  <a:lnTo>
                    <a:pt x="1041" y="2298"/>
                  </a:lnTo>
                  <a:lnTo>
                    <a:pt x="1909" y="2631"/>
                  </a:lnTo>
                  <a:lnTo>
                    <a:pt x="2193" y="2631"/>
                  </a:lnTo>
                  <a:lnTo>
                    <a:pt x="3316" y="2361"/>
                  </a:lnTo>
                  <a:lnTo>
                    <a:pt x="3547" y="1925"/>
                  </a:lnTo>
                  <a:lnTo>
                    <a:pt x="3780" y="2269"/>
                  </a:lnTo>
                  <a:lnTo>
                    <a:pt x="3629" y="1863"/>
                  </a:lnTo>
                  <a:lnTo>
                    <a:pt x="3388" y="1532"/>
                  </a:lnTo>
                  <a:lnTo>
                    <a:pt x="2899" y="1532"/>
                  </a:lnTo>
                  <a:lnTo>
                    <a:pt x="3214" y="1026"/>
                  </a:lnTo>
                  <a:lnTo>
                    <a:pt x="3214" y="471"/>
                  </a:lnTo>
                  <a:lnTo>
                    <a:pt x="2870" y="98"/>
                  </a:lnTo>
                  <a:lnTo>
                    <a:pt x="2453" y="0"/>
                  </a:lnTo>
                  <a:lnTo>
                    <a:pt x="2045" y="0"/>
                  </a:lnTo>
                  <a:lnTo>
                    <a:pt x="1565" y="126"/>
                  </a:lnTo>
                  <a:lnTo>
                    <a:pt x="0" y="12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5" name="Freeform 18"/>
            <p:cNvSpPr>
              <a:spLocks/>
            </p:cNvSpPr>
            <p:nvPr/>
          </p:nvSpPr>
          <p:spPr bwMode="auto">
            <a:xfrm>
              <a:off x="2893" y="2015"/>
              <a:ext cx="630" cy="351"/>
            </a:xfrm>
            <a:custGeom>
              <a:avLst/>
              <a:gdLst>
                <a:gd name="T0" fmla="*/ 0 w 6294"/>
                <a:gd name="T1" fmla="*/ 0 h 3508"/>
                <a:gd name="T2" fmla="*/ 0 w 6294"/>
                <a:gd name="T3" fmla="*/ 0 h 3508"/>
                <a:gd name="T4" fmla="*/ 0 w 6294"/>
                <a:gd name="T5" fmla="*/ 0 h 3508"/>
                <a:gd name="T6" fmla="*/ 0 w 6294"/>
                <a:gd name="T7" fmla="*/ 0 h 3508"/>
                <a:gd name="T8" fmla="*/ 0 w 6294"/>
                <a:gd name="T9" fmla="*/ 0 h 3508"/>
                <a:gd name="T10" fmla="*/ 0 w 6294"/>
                <a:gd name="T11" fmla="*/ 0 h 3508"/>
                <a:gd name="T12" fmla="*/ 0 w 6294"/>
                <a:gd name="T13" fmla="*/ 0 h 3508"/>
                <a:gd name="T14" fmla="*/ 0 w 6294"/>
                <a:gd name="T15" fmla="*/ 0 h 3508"/>
                <a:gd name="T16" fmla="*/ 0 w 6294"/>
                <a:gd name="T17" fmla="*/ 0 h 3508"/>
                <a:gd name="T18" fmla="*/ 0 w 6294"/>
                <a:gd name="T19" fmla="*/ 0 h 3508"/>
                <a:gd name="T20" fmla="*/ 0 w 6294"/>
                <a:gd name="T21" fmla="*/ 0 h 3508"/>
                <a:gd name="T22" fmla="*/ 0 w 6294"/>
                <a:gd name="T23" fmla="*/ 0 h 3508"/>
                <a:gd name="T24" fmla="*/ 0 w 6294"/>
                <a:gd name="T25" fmla="*/ 0 h 3508"/>
                <a:gd name="T26" fmla="*/ 0 w 6294"/>
                <a:gd name="T27" fmla="*/ 0 h 3508"/>
                <a:gd name="T28" fmla="*/ 0 w 6294"/>
                <a:gd name="T29" fmla="*/ 0 h 3508"/>
                <a:gd name="T30" fmla="*/ 0 w 6294"/>
                <a:gd name="T31" fmla="*/ 0 h 3508"/>
                <a:gd name="T32" fmla="*/ 0 w 6294"/>
                <a:gd name="T33" fmla="*/ 0 h 3508"/>
                <a:gd name="T34" fmla="*/ 0 w 6294"/>
                <a:gd name="T35" fmla="*/ 0 h 3508"/>
                <a:gd name="T36" fmla="*/ 0 w 6294"/>
                <a:gd name="T37" fmla="*/ 0 h 3508"/>
                <a:gd name="T38" fmla="*/ 0 w 6294"/>
                <a:gd name="T39" fmla="*/ 0 h 3508"/>
                <a:gd name="T40" fmla="*/ 0 w 6294"/>
                <a:gd name="T41" fmla="*/ 0 h 3508"/>
                <a:gd name="T42" fmla="*/ 0 w 6294"/>
                <a:gd name="T43" fmla="*/ 0 h 3508"/>
                <a:gd name="T44" fmla="*/ 0 w 6294"/>
                <a:gd name="T45" fmla="*/ 0 h 3508"/>
                <a:gd name="T46" fmla="*/ 0 w 6294"/>
                <a:gd name="T47" fmla="*/ 0 h 3508"/>
                <a:gd name="T48" fmla="*/ 0 w 6294"/>
                <a:gd name="T49" fmla="*/ 0 h 3508"/>
                <a:gd name="T50" fmla="*/ 0 w 6294"/>
                <a:gd name="T51" fmla="*/ 0 h 3508"/>
                <a:gd name="T52" fmla="*/ 0 w 6294"/>
                <a:gd name="T53" fmla="*/ 0 h 3508"/>
                <a:gd name="T54" fmla="*/ 0 w 6294"/>
                <a:gd name="T55" fmla="*/ 0 h 3508"/>
                <a:gd name="T56" fmla="*/ 0 w 6294"/>
                <a:gd name="T57" fmla="*/ 0 h 3508"/>
                <a:gd name="T58" fmla="*/ 0 w 6294"/>
                <a:gd name="T59" fmla="*/ 0 h 3508"/>
                <a:gd name="T60" fmla="*/ 0 w 6294"/>
                <a:gd name="T61" fmla="*/ 0 h 3508"/>
                <a:gd name="T62" fmla="*/ 0 w 6294"/>
                <a:gd name="T63" fmla="*/ 0 h 3508"/>
                <a:gd name="T64" fmla="*/ 0 w 6294"/>
                <a:gd name="T65" fmla="*/ 0 h 3508"/>
                <a:gd name="T66" fmla="*/ 0 w 6294"/>
                <a:gd name="T67" fmla="*/ 0 h 3508"/>
                <a:gd name="T68" fmla="*/ 0 w 6294"/>
                <a:gd name="T69" fmla="*/ 0 h 3508"/>
                <a:gd name="T70" fmla="*/ 0 w 6294"/>
                <a:gd name="T71" fmla="*/ 0 h 3508"/>
                <a:gd name="T72" fmla="*/ 0 w 6294"/>
                <a:gd name="T73" fmla="*/ 0 h 3508"/>
                <a:gd name="T74" fmla="*/ 0 w 6294"/>
                <a:gd name="T75" fmla="*/ 0 h 3508"/>
                <a:gd name="T76" fmla="*/ 0 w 6294"/>
                <a:gd name="T77" fmla="*/ 0 h 3508"/>
                <a:gd name="T78" fmla="*/ 0 w 6294"/>
                <a:gd name="T79" fmla="*/ 0 h 3508"/>
                <a:gd name="T80" fmla="*/ 0 w 6294"/>
                <a:gd name="T81" fmla="*/ 0 h 3508"/>
                <a:gd name="T82" fmla="*/ 0 w 6294"/>
                <a:gd name="T83" fmla="*/ 0 h 3508"/>
                <a:gd name="T84" fmla="*/ 0 w 6294"/>
                <a:gd name="T85" fmla="*/ 0 h 3508"/>
                <a:gd name="T86" fmla="*/ 0 w 6294"/>
                <a:gd name="T87" fmla="*/ 0 h 3508"/>
                <a:gd name="T88" fmla="*/ 0 w 6294"/>
                <a:gd name="T89" fmla="*/ 0 h 3508"/>
                <a:gd name="T90" fmla="*/ 0 w 6294"/>
                <a:gd name="T91" fmla="*/ 0 h 3508"/>
                <a:gd name="T92" fmla="*/ 0 w 6294"/>
                <a:gd name="T93" fmla="*/ 0 h 3508"/>
                <a:gd name="T94" fmla="*/ 0 w 6294"/>
                <a:gd name="T95" fmla="*/ 0 h 3508"/>
                <a:gd name="T96" fmla="*/ 0 w 6294"/>
                <a:gd name="T97" fmla="*/ 0 h 3508"/>
                <a:gd name="T98" fmla="*/ 0 w 6294"/>
                <a:gd name="T99" fmla="*/ 0 h 3508"/>
                <a:gd name="T100" fmla="*/ 0 w 6294"/>
                <a:gd name="T101" fmla="*/ 0 h 3508"/>
                <a:gd name="T102" fmla="*/ 0 w 6294"/>
                <a:gd name="T103" fmla="*/ 0 h 3508"/>
                <a:gd name="T104" fmla="*/ 0 w 6294"/>
                <a:gd name="T105" fmla="*/ 0 h 3508"/>
                <a:gd name="T106" fmla="*/ 0 w 6294"/>
                <a:gd name="T107" fmla="*/ 0 h 3508"/>
                <a:gd name="T108" fmla="*/ 0 w 6294"/>
                <a:gd name="T109" fmla="*/ 0 h 3508"/>
                <a:gd name="T110" fmla="*/ 0 w 6294"/>
                <a:gd name="T111" fmla="*/ 0 h 3508"/>
                <a:gd name="T112" fmla="*/ 0 w 6294"/>
                <a:gd name="T113" fmla="*/ 0 h 3508"/>
                <a:gd name="T114" fmla="*/ 0 w 6294"/>
                <a:gd name="T115" fmla="*/ 0 h 350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294"/>
                <a:gd name="T175" fmla="*/ 0 h 3508"/>
                <a:gd name="T176" fmla="*/ 6294 w 6294"/>
                <a:gd name="T177" fmla="*/ 3508 h 350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294" h="3508">
                  <a:moveTo>
                    <a:pt x="6294" y="601"/>
                  </a:moveTo>
                  <a:lnTo>
                    <a:pt x="6129" y="902"/>
                  </a:lnTo>
                  <a:lnTo>
                    <a:pt x="4669" y="1474"/>
                  </a:lnTo>
                  <a:lnTo>
                    <a:pt x="4305" y="1474"/>
                  </a:lnTo>
                  <a:lnTo>
                    <a:pt x="3259" y="674"/>
                  </a:lnTo>
                  <a:lnTo>
                    <a:pt x="3259" y="135"/>
                  </a:lnTo>
                  <a:lnTo>
                    <a:pt x="2638" y="943"/>
                  </a:lnTo>
                  <a:lnTo>
                    <a:pt x="2342" y="1734"/>
                  </a:lnTo>
                  <a:lnTo>
                    <a:pt x="2266" y="1498"/>
                  </a:lnTo>
                  <a:lnTo>
                    <a:pt x="2403" y="709"/>
                  </a:lnTo>
                  <a:lnTo>
                    <a:pt x="2295" y="0"/>
                  </a:lnTo>
                  <a:lnTo>
                    <a:pt x="2342" y="709"/>
                  </a:lnTo>
                  <a:lnTo>
                    <a:pt x="2193" y="1474"/>
                  </a:lnTo>
                  <a:lnTo>
                    <a:pt x="1777" y="1975"/>
                  </a:lnTo>
                  <a:lnTo>
                    <a:pt x="911" y="2279"/>
                  </a:lnTo>
                  <a:lnTo>
                    <a:pt x="361" y="2102"/>
                  </a:lnTo>
                  <a:lnTo>
                    <a:pt x="1220" y="2472"/>
                  </a:lnTo>
                  <a:lnTo>
                    <a:pt x="827" y="2669"/>
                  </a:lnTo>
                  <a:lnTo>
                    <a:pt x="490" y="2669"/>
                  </a:lnTo>
                  <a:lnTo>
                    <a:pt x="199" y="2536"/>
                  </a:lnTo>
                  <a:lnTo>
                    <a:pt x="0" y="2699"/>
                  </a:lnTo>
                  <a:lnTo>
                    <a:pt x="199" y="3175"/>
                  </a:lnTo>
                  <a:lnTo>
                    <a:pt x="1744" y="2772"/>
                  </a:lnTo>
                  <a:lnTo>
                    <a:pt x="1902" y="3204"/>
                  </a:lnTo>
                  <a:lnTo>
                    <a:pt x="2477" y="3368"/>
                  </a:lnTo>
                  <a:lnTo>
                    <a:pt x="3315" y="3038"/>
                  </a:lnTo>
                  <a:lnTo>
                    <a:pt x="3748" y="3508"/>
                  </a:lnTo>
                  <a:lnTo>
                    <a:pt x="3497" y="3038"/>
                  </a:lnTo>
                  <a:lnTo>
                    <a:pt x="3394" y="2743"/>
                  </a:lnTo>
                  <a:lnTo>
                    <a:pt x="3394" y="2438"/>
                  </a:lnTo>
                  <a:lnTo>
                    <a:pt x="3570" y="2579"/>
                  </a:lnTo>
                  <a:lnTo>
                    <a:pt x="3806" y="3204"/>
                  </a:lnTo>
                  <a:lnTo>
                    <a:pt x="4305" y="3368"/>
                  </a:lnTo>
                  <a:lnTo>
                    <a:pt x="5059" y="3368"/>
                  </a:lnTo>
                  <a:lnTo>
                    <a:pt x="5380" y="3175"/>
                  </a:lnTo>
                  <a:lnTo>
                    <a:pt x="5507" y="2699"/>
                  </a:lnTo>
                  <a:lnTo>
                    <a:pt x="5633" y="3108"/>
                  </a:lnTo>
                  <a:lnTo>
                    <a:pt x="5554" y="2631"/>
                  </a:lnTo>
                  <a:lnTo>
                    <a:pt x="5974" y="2336"/>
                  </a:lnTo>
                  <a:lnTo>
                    <a:pt x="5320" y="2631"/>
                  </a:lnTo>
                  <a:lnTo>
                    <a:pt x="4409" y="2631"/>
                  </a:lnTo>
                  <a:lnTo>
                    <a:pt x="3606" y="2397"/>
                  </a:lnTo>
                  <a:lnTo>
                    <a:pt x="3031" y="2102"/>
                  </a:lnTo>
                  <a:lnTo>
                    <a:pt x="2923" y="1769"/>
                  </a:lnTo>
                  <a:lnTo>
                    <a:pt x="2972" y="1571"/>
                  </a:lnTo>
                  <a:lnTo>
                    <a:pt x="3259" y="1240"/>
                  </a:lnTo>
                  <a:lnTo>
                    <a:pt x="3411" y="1270"/>
                  </a:lnTo>
                  <a:lnTo>
                    <a:pt x="3839" y="1571"/>
                  </a:lnTo>
                  <a:lnTo>
                    <a:pt x="3942" y="1938"/>
                  </a:lnTo>
                  <a:lnTo>
                    <a:pt x="4460" y="2102"/>
                  </a:lnTo>
                  <a:lnTo>
                    <a:pt x="5743" y="2102"/>
                  </a:lnTo>
                  <a:lnTo>
                    <a:pt x="5845" y="1904"/>
                  </a:lnTo>
                  <a:lnTo>
                    <a:pt x="6025" y="2168"/>
                  </a:lnTo>
                  <a:lnTo>
                    <a:pt x="6025" y="1769"/>
                  </a:lnTo>
                  <a:lnTo>
                    <a:pt x="5895" y="1541"/>
                  </a:lnTo>
                  <a:lnTo>
                    <a:pt x="5633" y="1270"/>
                  </a:lnTo>
                  <a:lnTo>
                    <a:pt x="6158" y="975"/>
                  </a:lnTo>
                  <a:lnTo>
                    <a:pt x="6294" y="60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6" name="Freeform 19"/>
            <p:cNvSpPr>
              <a:spLocks/>
            </p:cNvSpPr>
            <p:nvPr/>
          </p:nvSpPr>
          <p:spPr bwMode="auto">
            <a:xfrm>
              <a:off x="2593" y="2296"/>
              <a:ext cx="290" cy="73"/>
            </a:xfrm>
            <a:custGeom>
              <a:avLst/>
              <a:gdLst>
                <a:gd name="T0" fmla="*/ 0 w 2904"/>
                <a:gd name="T1" fmla="*/ 0 h 726"/>
                <a:gd name="T2" fmla="*/ 0 w 2904"/>
                <a:gd name="T3" fmla="*/ 0 h 726"/>
                <a:gd name="T4" fmla="*/ 0 w 2904"/>
                <a:gd name="T5" fmla="*/ 0 h 726"/>
                <a:gd name="T6" fmla="*/ 0 w 2904"/>
                <a:gd name="T7" fmla="*/ 0 h 726"/>
                <a:gd name="T8" fmla="*/ 0 w 2904"/>
                <a:gd name="T9" fmla="*/ 0 h 726"/>
                <a:gd name="T10" fmla="*/ 0 w 2904"/>
                <a:gd name="T11" fmla="*/ 0 h 726"/>
                <a:gd name="T12" fmla="*/ 0 w 2904"/>
                <a:gd name="T13" fmla="*/ 0 h 726"/>
                <a:gd name="T14" fmla="*/ 0 w 2904"/>
                <a:gd name="T15" fmla="*/ 0 h 726"/>
                <a:gd name="T16" fmla="*/ 0 w 2904"/>
                <a:gd name="T17" fmla="*/ 0 h 7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04"/>
                <a:gd name="T28" fmla="*/ 0 h 726"/>
                <a:gd name="T29" fmla="*/ 2904 w 2904"/>
                <a:gd name="T30" fmla="*/ 726 h 7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04" h="726">
                  <a:moveTo>
                    <a:pt x="1274" y="0"/>
                  </a:moveTo>
                  <a:lnTo>
                    <a:pt x="1749" y="327"/>
                  </a:lnTo>
                  <a:lnTo>
                    <a:pt x="1043" y="533"/>
                  </a:lnTo>
                  <a:lnTo>
                    <a:pt x="0" y="726"/>
                  </a:lnTo>
                  <a:lnTo>
                    <a:pt x="1514" y="599"/>
                  </a:lnTo>
                  <a:lnTo>
                    <a:pt x="2191" y="301"/>
                  </a:lnTo>
                  <a:lnTo>
                    <a:pt x="2904" y="193"/>
                  </a:lnTo>
                  <a:lnTo>
                    <a:pt x="2380" y="32"/>
                  </a:lnTo>
                  <a:lnTo>
                    <a:pt x="127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7" name="Freeform 20"/>
            <p:cNvSpPr>
              <a:spLocks/>
            </p:cNvSpPr>
            <p:nvPr/>
          </p:nvSpPr>
          <p:spPr bwMode="auto">
            <a:xfrm>
              <a:off x="3170" y="2339"/>
              <a:ext cx="287" cy="137"/>
            </a:xfrm>
            <a:custGeom>
              <a:avLst/>
              <a:gdLst>
                <a:gd name="T0" fmla="*/ 0 w 2866"/>
                <a:gd name="T1" fmla="*/ 0 h 1370"/>
                <a:gd name="T2" fmla="*/ 0 w 2866"/>
                <a:gd name="T3" fmla="*/ 0 h 1370"/>
                <a:gd name="T4" fmla="*/ 0 w 2866"/>
                <a:gd name="T5" fmla="*/ 0 h 1370"/>
                <a:gd name="T6" fmla="*/ 0 w 2866"/>
                <a:gd name="T7" fmla="*/ 0 h 1370"/>
                <a:gd name="T8" fmla="*/ 0 w 2866"/>
                <a:gd name="T9" fmla="*/ 0 h 1370"/>
                <a:gd name="T10" fmla="*/ 0 w 2866"/>
                <a:gd name="T11" fmla="*/ 0 h 1370"/>
                <a:gd name="T12" fmla="*/ 0 w 2866"/>
                <a:gd name="T13" fmla="*/ 0 h 1370"/>
                <a:gd name="T14" fmla="*/ 0 w 2866"/>
                <a:gd name="T15" fmla="*/ 0 h 1370"/>
                <a:gd name="T16" fmla="*/ 0 w 2866"/>
                <a:gd name="T17" fmla="*/ 0 h 1370"/>
                <a:gd name="T18" fmla="*/ 0 w 2866"/>
                <a:gd name="T19" fmla="*/ 0 h 1370"/>
                <a:gd name="T20" fmla="*/ 0 w 2866"/>
                <a:gd name="T21" fmla="*/ 0 h 1370"/>
                <a:gd name="T22" fmla="*/ 0 w 2866"/>
                <a:gd name="T23" fmla="*/ 0 h 1370"/>
                <a:gd name="T24" fmla="*/ 0 w 2866"/>
                <a:gd name="T25" fmla="*/ 0 h 1370"/>
                <a:gd name="T26" fmla="*/ 0 w 2866"/>
                <a:gd name="T27" fmla="*/ 0 h 1370"/>
                <a:gd name="T28" fmla="*/ 0 w 2866"/>
                <a:gd name="T29" fmla="*/ 0 h 1370"/>
                <a:gd name="T30" fmla="*/ 0 w 2866"/>
                <a:gd name="T31" fmla="*/ 0 h 1370"/>
                <a:gd name="T32" fmla="*/ 0 w 2866"/>
                <a:gd name="T33" fmla="*/ 0 h 137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866"/>
                <a:gd name="T52" fmla="*/ 0 h 1370"/>
                <a:gd name="T53" fmla="*/ 2866 w 2866"/>
                <a:gd name="T54" fmla="*/ 1370 h 1370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866" h="1370">
                  <a:moveTo>
                    <a:pt x="2866" y="0"/>
                  </a:moveTo>
                  <a:lnTo>
                    <a:pt x="2770" y="272"/>
                  </a:lnTo>
                  <a:lnTo>
                    <a:pt x="2394" y="569"/>
                  </a:lnTo>
                  <a:lnTo>
                    <a:pt x="2107" y="598"/>
                  </a:lnTo>
                  <a:lnTo>
                    <a:pt x="1478" y="598"/>
                  </a:lnTo>
                  <a:lnTo>
                    <a:pt x="1175" y="405"/>
                  </a:lnTo>
                  <a:lnTo>
                    <a:pt x="1436" y="633"/>
                  </a:lnTo>
                  <a:lnTo>
                    <a:pt x="1642" y="773"/>
                  </a:lnTo>
                  <a:lnTo>
                    <a:pt x="1089" y="1069"/>
                  </a:lnTo>
                  <a:lnTo>
                    <a:pt x="235" y="1335"/>
                  </a:lnTo>
                  <a:lnTo>
                    <a:pt x="0" y="1370"/>
                  </a:lnTo>
                  <a:lnTo>
                    <a:pt x="595" y="1304"/>
                  </a:lnTo>
                  <a:lnTo>
                    <a:pt x="1436" y="1142"/>
                  </a:lnTo>
                  <a:lnTo>
                    <a:pt x="2057" y="738"/>
                  </a:lnTo>
                  <a:lnTo>
                    <a:pt x="2479" y="598"/>
                  </a:lnTo>
                  <a:lnTo>
                    <a:pt x="2815" y="297"/>
                  </a:lnTo>
                  <a:lnTo>
                    <a:pt x="286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  <p:sp>
          <p:nvSpPr>
            <p:cNvPr id="18" name="Freeform 21"/>
            <p:cNvSpPr>
              <a:spLocks/>
            </p:cNvSpPr>
            <p:nvPr/>
          </p:nvSpPr>
          <p:spPr bwMode="auto">
            <a:xfrm>
              <a:off x="2697" y="2440"/>
              <a:ext cx="438" cy="36"/>
            </a:xfrm>
            <a:custGeom>
              <a:avLst/>
              <a:gdLst>
                <a:gd name="T0" fmla="*/ 0 w 4384"/>
                <a:gd name="T1" fmla="*/ 0 h 363"/>
                <a:gd name="T2" fmla="*/ 0 w 4384"/>
                <a:gd name="T3" fmla="*/ 0 h 363"/>
                <a:gd name="T4" fmla="*/ 0 w 4384"/>
                <a:gd name="T5" fmla="*/ 0 h 363"/>
                <a:gd name="T6" fmla="*/ 0 w 4384"/>
                <a:gd name="T7" fmla="*/ 0 h 363"/>
                <a:gd name="T8" fmla="*/ 0 w 4384"/>
                <a:gd name="T9" fmla="*/ 0 h 363"/>
                <a:gd name="T10" fmla="*/ 0 w 4384"/>
                <a:gd name="T11" fmla="*/ 0 h 363"/>
                <a:gd name="T12" fmla="*/ 0 w 4384"/>
                <a:gd name="T13" fmla="*/ 0 h 363"/>
                <a:gd name="T14" fmla="*/ 0 w 4384"/>
                <a:gd name="T15" fmla="*/ 0 h 363"/>
                <a:gd name="T16" fmla="*/ 0 w 4384"/>
                <a:gd name="T17" fmla="*/ 0 h 363"/>
                <a:gd name="T18" fmla="*/ 0 w 4384"/>
                <a:gd name="T19" fmla="*/ 0 h 363"/>
                <a:gd name="T20" fmla="*/ 0 w 4384"/>
                <a:gd name="T21" fmla="*/ 0 h 36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384"/>
                <a:gd name="T34" fmla="*/ 0 h 363"/>
                <a:gd name="T35" fmla="*/ 4384 w 4384"/>
                <a:gd name="T36" fmla="*/ 363 h 36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384" h="363">
                  <a:moveTo>
                    <a:pt x="0" y="297"/>
                  </a:moveTo>
                  <a:lnTo>
                    <a:pt x="1068" y="135"/>
                  </a:lnTo>
                  <a:lnTo>
                    <a:pt x="2060" y="0"/>
                  </a:lnTo>
                  <a:lnTo>
                    <a:pt x="2744" y="0"/>
                  </a:lnTo>
                  <a:lnTo>
                    <a:pt x="3525" y="259"/>
                  </a:lnTo>
                  <a:lnTo>
                    <a:pt x="4384" y="363"/>
                  </a:lnTo>
                  <a:lnTo>
                    <a:pt x="3474" y="363"/>
                  </a:lnTo>
                  <a:lnTo>
                    <a:pt x="2270" y="195"/>
                  </a:lnTo>
                  <a:lnTo>
                    <a:pt x="1463" y="163"/>
                  </a:lnTo>
                  <a:lnTo>
                    <a:pt x="211" y="328"/>
                  </a:lnTo>
                  <a:lnTo>
                    <a:pt x="0" y="29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/>
            </a:p>
          </p:txBody>
        </p:sp>
      </p:grpSp>
    </p:spTree>
    <p:extLst>
      <p:ext uri="{BB962C8B-B14F-4D97-AF65-F5344CB8AC3E}">
        <p14:creationId xmlns:p14="http://schemas.microsoft.com/office/powerpoint/2010/main" val="137974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Disadvantages of standard costing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40</a:t>
            </a:fld>
            <a:endParaRPr lang="en-US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 rot="16200000" flipH="1">
            <a:off x="3263425" y="1884886"/>
            <a:ext cx="2539139" cy="2814260"/>
          </a:xfrm>
          <a:prstGeom prst="rightArrow">
            <a:avLst>
              <a:gd name="adj1" fmla="val 75000"/>
              <a:gd name="adj2" fmla="val 50005"/>
            </a:avLst>
          </a:prstGeom>
          <a:solidFill>
            <a:srgbClr val="FFCCCC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</a:endParaRPr>
          </a:p>
        </p:txBody>
      </p:sp>
      <p:grpSp>
        <p:nvGrpSpPr>
          <p:cNvPr id="5" name="Group 23"/>
          <p:cNvGrpSpPr>
            <a:grpSpLocks/>
          </p:cNvGrpSpPr>
          <p:nvPr/>
        </p:nvGrpSpPr>
        <p:grpSpPr bwMode="auto">
          <a:xfrm>
            <a:off x="3954049" y="2913177"/>
            <a:ext cx="1288942" cy="1058378"/>
            <a:chOff x="2400" y="1929"/>
            <a:chExt cx="1085" cy="894"/>
          </a:xfrm>
        </p:grpSpPr>
        <p:sp>
          <p:nvSpPr>
            <p:cNvPr id="6" name="Freeform 16"/>
            <p:cNvSpPr>
              <a:spLocks/>
            </p:cNvSpPr>
            <p:nvPr/>
          </p:nvSpPr>
          <p:spPr bwMode="auto">
            <a:xfrm>
              <a:off x="2403" y="1934"/>
              <a:ext cx="1082" cy="889"/>
            </a:xfrm>
            <a:custGeom>
              <a:avLst/>
              <a:gdLst>
                <a:gd name="T0" fmla="*/ 0 w 11906"/>
                <a:gd name="T1" fmla="*/ 0 h 9779"/>
                <a:gd name="T2" fmla="*/ 0 w 11906"/>
                <a:gd name="T3" fmla="*/ 0 h 9779"/>
                <a:gd name="T4" fmla="*/ 0 w 11906"/>
                <a:gd name="T5" fmla="*/ 0 h 9779"/>
                <a:gd name="T6" fmla="*/ 0 w 11906"/>
                <a:gd name="T7" fmla="*/ 0 h 9779"/>
                <a:gd name="T8" fmla="*/ 0 w 11906"/>
                <a:gd name="T9" fmla="*/ 0 h 9779"/>
                <a:gd name="T10" fmla="*/ 0 w 11906"/>
                <a:gd name="T11" fmla="*/ 0 h 9779"/>
                <a:gd name="T12" fmla="*/ 0 w 11906"/>
                <a:gd name="T13" fmla="*/ 0 h 9779"/>
                <a:gd name="T14" fmla="*/ 0 w 11906"/>
                <a:gd name="T15" fmla="*/ 0 h 9779"/>
                <a:gd name="T16" fmla="*/ 0 w 11906"/>
                <a:gd name="T17" fmla="*/ 0 h 9779"/>
                <a:gd name="T18" fmla="*/ 0 w 11906"/>
                <a:gd name="T19" fmla="*/ 0 h 9779"/>
                <a:gd name="T20" fmla="*/ 0 w 11906"/>
                <a:gd name="T21" fmla="*/ 0 h 9779"/>
                <a:gd name="T22" fmla="*/ 0 w 11906"/>
                <a:gd name="T23" fmla="*/ 0 h 9779"/>
                <a:gd name="T24" fmla="*/ 0 w 11906"/>
                <a:gd name="T25" fmla="*/ 0 h 9779"/>
                <a:gd name="T26" fmla="*/ 0 w 11906"/>
                <a:gd name="T27" fmla="*/ 0 h 9779"/>
                <a:gd name="T28" fmla="*/ 0 w 11906"/>
                <a:gd name="T29" fmla="*/ 0 h 9779"/>
                <a:gd name="T30" fmla="*/ 0 w 11906"/>
                <a:gd name="T31" fmla="*/ 0 h 9779"/>
                <a:gd name="T32" fmla="*/ 0 w 11906"/>
                <a:gd name="T33" fmla="*/ 0 h 9779"/>
                <a:gd name="T34" fmla="*/ 0 w 11906"/>
                <a:gd name="T35" fmla="*/ 0 h 9779"/>
                <a:gd name="T36" fmla="*/ 0 w 11906"/>
                <a:gd name="T37" fmla="*/ 0 h 9779"/>
                <a:gd name="T38" fmla="*/ 0 w 11906"/>
                <a:gd name="T39" fmla="*/ 0 h 9779"/>
                <a:gd name="T40" fmla="*/ 0 w 11906"/>
                <a:gd name="T41" fmla="*/ 0 h 9779"/>
                <a:gd name="T42" fmla="*/ 0 w 11906"/>
                <a:gd name="T43" fmla="*/ 0 h 9779"/>
                <a:gd name="T44" fmla="*/ 0 w 11906"/>
                <a:gd name="T45" fmla="*/ 0 h 9779"/>
                <a:gd name="T46" fmla="*/ 0 w 11906"/>
                <a:gd name="T47" fmla="*/ 0 h 9779"/>
                <a:gd name="T48" fmla="*/ 0 w 11906"/>
                <a:gd name="T49" fmla="*/ 0 h 9779"/>
                <a:gd name="T50" fmla="*/ 0 w 11906"/>
                <a:gd name="T51" fmla="*/ 0 h 9779"/>
                <a:gd name="T52" fmla="*/ 0 w 11906"/>
                <a:gd name="T53" fmla="*/ 0 h 9779"/>
                <a:gd name="T54" fmla="*/ 0 w 11906"/>
                <a:gd name="T55" fmla="*/ 0 h 9779"/>
                <a:gd name="T56" fmla="*/ 0 w 11906"/>
                <a:gd name="T57" fmla="*/ 0 h 9779"/>
                <a:gd name="T58" fmla="*/ 0 w 11906"/>
                <a:gd name="T59" fmla="*/ 0 h 9779"/>
                <a:gd name="T60" fmla="*/ 0 w 11906"/>
                <a:gd name="T61" fmla="*/ 0 h 9779"/>
                <a:gd name="T62" fmla="*/ 0 w 11906"/>
                <a:gd name="T63" fmla="*/ 0 h 9779"/>
                <a:gd name="T64" fmla="*/ 0 w 11906"/>
                <a:gd name="T65" fmla="*/ 0 h 9779"/>
                <a:gd name="T66" fmla="*/ 0 w 11906"/>
                <a:gd name="T67" fmla="*/ 0 h 9779"/>
                <a:gd name="T68" fmla="*/ 0 w 11906"/>
                <a:gd name="T69" fmla="*/ 0 h 9779"/>
                <a:gd name="T70" fmla="*/ 0 w 11906"/>
                <a:gd name="T71" fmla="*/ 0 h 9779"/>
                <a:gd name="T72" fmla="*/ 0 w 11906"/>
                <a:gd name="T73" fmla="*/ 0 h 9779"/>
                <a:gd name="T74" fmla="*/ 0 w 11906"/>
                <a:gd name="T75" fmla="*/ 0 h 9779"/>
                <a:gd name="T76" fmla="*/ 0 w 11906"/>
                <a:gd name="T77" fmla="*/ 0 h 9779"/>
                <a:gd name="T78" fmla="*/ 0 w 11906"/>
                <a:gd name="T79" fmla="*/ 0 h 9779"/>
                <a:gd name="T80" fmla="*/ 0 w 11906"/>
                <a:gd name="T81" fmla="*/ 0 h 9779"/>
                <a:gd name="T82" fmla="*/ 0 w 11906"/>
                <a:gd name="T83" fmla="*/ 0 h 9779"/>
                <a:gd name="T84" fmla="*/ 0 w 11906"/>
                <a:gd name="T85" fmla="*/ 0 h 9779"/>
                <a:gd name="T86" fmla="*/ 0 w 11906"/>
                <a:gd name="T87" fmla="*/ 0 h 977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06"/>
                <a:gd name="T133" fmla="*/ 0 h 9779"/>
                <a:gd name="T134" fmla="*/ 11906 w 11906"/>
                <a:gd name="T135" fmla="*/ 9779 h 977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06" h="9779">
                  <a:moveTo>
                    <a:pt x="739" y="9779"/>
                  </a:moveTo>
                  <a:lnTo>
                    <a:pt x="1210" y="9429"/>
                  </a:lnTo>
                  <a:lnTo>
                    <a:pt x="2043" y="8874"/>
                  </a:lnTo>
                  <a:lnTo>
                    <a:pt x="4603" y="8230"/>
                  </a:lnTo>
                  <a:lnTo>
                    <a:pt x="8398" y="6573"/>
                  </a:lnTo>
                  <a:lnTo>
                    <a:pt x="11606" y="6573"/>
                  </a:lnTo>
                  <a:lnTo>
                    <a:pt x="11834" y="4094"/>
                  </a:lnTo>
                  <a:lnTo>
                    <a:pt x="11703" y="3117"/>
                  </a:lnTo>
                  <a:lnTo>
                    <a:pt x="11906" y="2262"/>
                  </a:lnTo>
                  <a:lnTo>
                    <a:pt x="9268" y="2262"/>
                  </a:lnTo>
                  <a:lnTo>
                    <a:pt x="8503" y="2223"/>
                  </a:lnTo>
                  <a:lnTo>
                    <a:pt x="5505" y="299"/>
                  </a:lnTo>
                  <a:lnTo>
                    <a:pt x="5006" y="131"/>
                  </a:lnTo>
                  <a:lnTo>
                    <a:pt x="3103" y="0"/>
                  </a:lnTo>
                  <a:lnTo>
                    <a:pt x="2542" y="131"/>
                  </a:lnTo>
                  <a:lnTo>
                    <a:pt x="2339" y="347"/>
                  </a:lnTo>
                  <a:lnTo>
                    <a:pt x="2174" y="683"/>
                  </a:lnTo>
                  <a:lnTo>
                    <a:pt x="1237" y="683"/>
                  </a:lnTo>
                  <a:lnTo>
                    <a:pt x="876" y="897"/>
                  </a:lnTo>
                  <a:lnTo>
                    <a:pt x="772" y="1278"/>
                  </a:lnTo>
                  <a:lnTo>
                    <a:pt x="937" y="1577"/>
                  </a:lnTo>
                  <a:lnTo>
                    <a:pt x="1140" y="1839"/>
                  </a:lnTo>
                  <a:lnTo>
                    <a:pt x="708" y="1999"/>
                  </a:lnTo>
                  <a:lnTo>
                    <a:pt x="412" y="2262"/>
                  </a:lnTo>
                  <a:lnTo>
                    <a:pt x="243" y="2685"/>
                  </a:lnTo>
                  <a:lnTo>
                    <a:pt x="270" y="2985"/>
                  </a:lnTo>
                  <a:lnTo>
                    <a:pt x="509" y="3325"/>
                  </a:lnTo>
                  <a:lnTo>
                    <a:pt x="509" y="3456"/>
                  </a:lnTo>
                  <a:lnTo>
                    <a:pt x="139" y="3670"/>
                  </a:lnTo>
                  <a:lnTo>
                    <a:pt x="0" y="4178"/>
                  </a:lnTo>
                  <a:lnTo>
                    <a:pt x="0" y="4565"/>
                  </a:lnTo>
                  <a:lnTo>
                    <a:pt x="299" y="4995"/>
                  </a:lnTo>
                  <a:lnTo>
                    <a:pt x="903" y="5295"/>
                  </a:lnTo>
                  <a:lnTo>
                    <a:pt x="2605" y="5893"/>
                  </a:lnTo>
                  <a:lnTo>
                    <a:pt x="3339" y="6525"/>
                  </a:lnTo>
                  <a:lnTo>
                    <a:pt x="3339" y="6872"/>
                  </a:lnTo>
                  <a:lnTo>
                    <a:pt x="2369" y="7384"/>
                  </a:lnTo>
                  <a:lnTo>
                    <a:pt x="1611" y="7466"/>
                  </a:lnTo>
                  <a:lnTo>
                    <a:pt x="876" y="7849"/>
                  </a:lnTo>
                  <a:lnTo>
                    <a:pt x="473" y="8495"/>
                  </a:lnTo>
                  <a:lnTo>
                    <a:pt x="342" y="8965"/>
                  </a:lnTo>
                  <a:lnTo>
                    <a:pt x="342" y="9341"/>
                  </a:lnTo>
                  <a:lnTo>
                    <a:pt x="439" y="9556"/>
                  </a:lnTo>
                  <a:lnTo>
                    <a:pt x="739" y="9779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" name="Freeform 17"/>
            <p:cNvSpPr>
              <a:spLocks/>
            </p:cNvSpPr>
            <p:nvPr/>
          </p:nvSpPr>
          <p:spPr bwMode="auto">
            <a:xfrm>
              <a:off x="2426" y="1947"/>
              <a:ext cx="1050" cy="851"/>
            </a:xfrm>
            <a:custGeom>
              <a:avLst/>
              <a:gdLst>
                <a:gd name="T0" fmla="*/ 0 w 11556"/>
                <a:gd name="T1" fmla="*/ 0 h 9359"/>
                <a:gd name="T2" fmla="*/ 0 w 11556"/>
                <a:gd name="T3" fmla="*/ 0 h 9359"/>
                <a:gd name="T4" fmla="*/ 0 w 11556"/>
                <a:gd name="T5" fmla="*/ 0 h 9359"/>
                <a:gd name="T6" fmla="*/ 0 w 11556"/>
                <a:gd name="T7" fmla="*/ 0 h 9359"/>
                <a:gd name="T8" fmla="*/ 0 w 11556"/>
                <a:gd name="T9" fmla="*/ 0 h 9359"/>
                <a:gd name="T10" fmla="*/ 0 w 11556"/>
                <a:gd name="T11" fmla="*/ 0 h 9359"/>
                <a:gd name="T12" fmla="*/ 0 w 11556"/>
                <a:gd name="T13" fmla="*/ 0 h 9359"/>
                <a:gd name="T14" fmla="*/ 0 w 11556"/>
                <a:gd name="T15" fmla="*/ 0 h 9359"/>
                <a:gd name="T16" fmla="*/ 0 w 11556"/>
                <a:gd name="T17" fmla="*/ 0 h 9359"/>
                <a:gd name="T18" fmla="*/ 0 w 11556"/>
                <a:gd name="T19" fmla="*/ 0 h 9359"/>
                <a:gd name="T20" fmla="*/ 0 w 11556"/>
                <a:gd name="T21" fmla="*/ 0 h 9359"/>
                <a:gd name="T22" fmla="*/ 0 w 11556"/>
                <a:gd name="T23" fmla="*/ 0 h 9359"/>
                <a:gd name="T24" fmla="*/ 0 w 11556"/>
                <a:gd name="T25" fmla="*/ 0 h 9359"/>
                <a:gd name="T26" fmla="*/ 0 w 11556"/>
                <a:gd name="T27" fmla="*/ 0 h 9359"/>
                <a:gd name="T28" fmla="*/ 0 w 11556"/>
                <a:gd name="T29" fmla="*/ 0 h 9359"/>
                <a:gd name="T30" fmla="*/ 0 w 11556"/>
                <a:gd name="T31" fmla="*/ 0 h 9359"/>
                <a:gd name="T32" fmla="*/ 0 w 11556"/>
                <a:gd name="T33" fmla="*/ 0 h 9359"/>
                <a:gd name="T34" fmla="*/ 0 w 11556"/>
                <a:gd name="T35" fmla="*/ 0 h 9359"/>
                <a:gd name="T36" fmla="*/ 0 w 11556"/>
                <a:gd name="T37" fmla="*/ 0 h 9359"/>
                <a:gd name="T38" fmla="*/ 0 w 11556"/>
                <a:gd name="T39" fmla="*/ 0 h 9359"/>
                <a:gd name="T40" fmla="*/ 0 w 11556"/>
                <a:gd name="T41" fmla="*/ 0 h 9359"/>
                <a:gd name="T42" fmla="*/ 0 w 11556"/>
                <a:gd name="T43" fmla="*/ 0 h 9359"/>
                <a:gd name="T44" fmla="*/ 0 w 11556"/>
                <a:gd name="T45" fmla="*/ 0 h 9359"/>
                <a:gd name="T46" fmla="*/ 0 w 11556"/>
                <a:gd name="T47" fmla="*/ 0 h 9359"/>
                <a:gd name="T48" fmla="*/ 0 w 11556"/>
                <a:gd name="T49" fmla="*/ 0 h 9359"/>
                <a:gd name="T50" fmla="*/ 0 w 11556"/>
                <a:gd name="T51" fmla="*/ 0 h 9359"/>
                <a:gd name="T52" fmla="*/ 0 w 11556"/>
                <a:gd name="T53" fmla="*/ 0 h 9359"/>
                <a:gd name="T54" fmla="*/ 0 w 11556"/>
                <a:gd name="T55" fmla="*/ 0 h 9359"/>
                <a:gd name="T56" fmla="*/ 0 w 11556"/>
                <a:gd name="T57" fmla="*/ 0 h 9359"/>
                <a:gd name="T58" fmla="*/ 0 w 11556"/>
                <a:gd name="T59" fmla="*/ 0 h 9359"/>
                <a:gd name="T60" fmla="*/ 0 w 11556"/>
                <a:gd name="T61" fmla="*/ 0 h 9359"/>
                <a:gd name="T62" fmla="*/ 0 w 11556"/>
                <a:gd name="T63" fmla="*/ 0 h 9359"/>
                <a:gd name="T64" fmla="*/ 0 w 11556"/>
                <a:gd name="T65" fmla="*/ 0 h 9359"/>
                <a:gd name="T66" fmla="*/ 0 w 11556"/>
                <a:gd name="T67" fmla="*/ 0 h 9359"/>
                <a:gd name="T68" fmla="*/ 0 w 11556"/>
                <a:gd name="T69" fmla="*/ 0 h 935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1556"/>
                <a:gd name="T106" fmla="*/ 0 h 9359"/>
                <a:gd name="T107" fmla="*/ 11556 w 11556"/>
                <a:gd name="T108" fmla="*/ 9359 h 935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1556" h="9359">
                  <a:moveTo>
                    <a:pt x="10418" y="6451"/>
                  </a:moveTo>
                  <a:lnTo>
                    <a:pt x="8710" y="6451"/>
                  </a:lnTo>
                  <a:lnTo>
                    <a:pt x="7356" y="7102"/>
                  </a:lnTo>
                  <a:lnTo>
                    <a:pt x="6212" y="7362"/>
                  </a:lnTo>
                  <a:lnTo>
                    <a:pt x="4755" y="8145"/>
                  </a:lnTo>
                  <a:lnTo>
                    <a:pt x="4298" y="8270"/>
                  </a:lnTo>
                  <a:lnTo>
                    <a:pt x="3199" y="8374"/>
                  </a:lnTo>
                  <a:lnTo>
                    <a:pt x="1596" y="8797"/>
                  </a:lnTo>
                  <a:lnTo>
                    <a:pt x="835" y="9359"/>
                  </a:lnTo>
                  <a:lnTo>
                    <a:pt x="1013" y="9025"/>
                  </a:lnTo>
                  <a:lnTo>
                    <a:pt x="1013" y="8831"/>
                  </a:lnTo>
                  <a:lnTo>
                    <a:pt x="916" y="8770"/>
                  </a:lnTo>
                  <a:lnTo>
                    <a:pt x="751" y="8770"/>
                  </a:lnTo>
                  <a:lnTo>
                    <a:pt x="1242" y="8438"/>
                  </a:lnTo>
                  <a:lnTo>
                    <a:pt x="1615" y="8310"/>
                  </a:lnTo>
                  <a:lnTo>
                    <a:pt x="1825" y="8505"/>
                  </a:lnTo>
                  <a:lnTo>
                    <a:pt x="2435" y="8471"/>
                  </a:lnTo>
                  <a:lnTo>
                    <a:pt x="3532" y="8145"/>
                  </a:lnTo>
                  <a:lnTo>
                    <a:pt x="3913" y="8118"/>
                  </a:lnTo>
                  <a:lnTo>
                    <a:pt x="4638" y="7456"/>
                  </a:lnTo>
                  <a:lnTo>
                    <a:pt x="5010" y="7362"/>
                  </a:lnTo>
                  <a:lnTo>
                    <a:pt x="5725" y="7298"/>
                  </a:lnTo>
                  <a:lnTo>
                    <a:pt x="8016" y="5954"/>
                  </a:lnTo>
                  <a:lnTo>
                    <a:pt x="8246" y="5661"/>
                  </a:lnTo>
                  <a:lnTo>
                    <a:pt x="5419" y="6771"/>
                  </a:lnTo>
                  <a:lnTo>
                    <a:pt x="5955" y="5688"/>
                  </a:lnTo>
                  <a:lnTo>
                    <a:pt x="5345" y="4390"/>
                  </a:lnTo>
                  <a:lnTo>
                    <a:pt x="2792" y="4030"/>
                  </a:lnTo>
                  <a:lnTo>
                    <a:pt x="3820" y="3967"/>
                  </a:lnTo>
                  <a:lnTo>
                    <a:pt x="4267" y="3470"/>
                  </a:lnTo>
                  <a:lnTo>
                    <a:pt x="3866" y="2976"/>
                  </a:lnTo>
                  <a:lnTo>
                    <a:pt x="2976" y="2584"/>
                  </a:lnTo>
                  <a:lnTo>
                    <a:pt x="2950" y="2258"/>
                  </a:lnTo>
                  <a:lnTo>
                    <a:pt x="3249" y="1906"/>
                  </a:lnTo>
                  <a:lnTo>
                    <a:pt x="2256" y="1906"/>
                  </a:lnTo>
                  <a:lnTo>
                    <a:pt x="986" y="1809"/>
                  </a:lnTo>
                  <a:lnTo>
                    <a:pt x="751" y="1809"/>
                  </a:lnTo>
                  <a:lnTo>
                    <a:pt x="299" y="2031"/>
                  </a:lnTo>
                  <a:lnTo>
                    <a:pt x="69" y="2330"/>
                  </a:lnTo>
                  <a:lnTo>
                    <a:pt x="0" y="2557"/>
                  </a:lnTo>
                  <a:lnTo>
                    <a:pt x="43" y="2362"/>
                  </a:lnTo>
                  <a:lnTo>
                    <a:pt x="141" y="2108"/>
                  </a:lnTo>
                  <a:lnTo>
                    <a:pt x="411" y="1829"/>
                  </a:lnTo>
                  <a:lnTo>
                    <a:pt x="730" y="1704"/>
                  </a:lnTo>
                  <a:lnTo>
                    <a:pt x="1340" y="1677"/>
                  </a:lnTo>
                  <a:lnTo>
                    <a:pt x="2408" y="1741"/>
                  </a:lnTo>
                  <a:lnTo>
                    <a:pt x="3227" y="1644"/>
                  </a:lnTo>
                  <a:lnTo>
                    <a:pt x="3580" y="1644"/>
                  </a:lnTo>
                  <a:lnTo>
                    <a:pt x="3886" y="1741"/>
                  </a:lnTo>
                  <a:lnTo>
                    <a:pt x="4143" y="1677"/>
                  </a:lnTo>
                  <a:lnTo>
                    <a:pt x="3886" y="1281"/>
                  </a:lnTo>
                  <a:lnTo>
                    <a:pt x="4095" y="756"/>
                  </a:lnTo>
                  <a:lnTo>
                    <a:pt x="4678" y="756"/>
                  </a:lnTo>
                  <a:lnTo>
                    <a:pt x="5214" y="886"/>
                  </a:lnTo>
                  <a:lnTo>
                    <a:pt x="5393" y="623"/>
                  </a:lnTo>
                  <a:lnTo>
                    <a:pt x="5189" y="206"/>
                  </a:lnTo>
                  <a:lnTo>
                    <a:pt x="4755" y="0"/>
                  </a:lnTo>
                  <a:lnTo>
                    <a:pt x="5366" y="206"/>
                  </a:lnTo>
                  <a:lnTo>
                    <a:pt x="7356" y="1281"/>
                  </a:lnTo>
                  <a:lnTo>
                    <a:pt x="8147" y="1866"/>
                  </a:lnTo>
                  <a:lnTo>
                    <a:pt x="8886" y="2108"/>
                  </a:lnTo>
                  <a:lnTo>
                    <a:pt x="11556" y="2108"/>
                  </a:lnTo>
                  <a:lnTo>
                    <a:pt x="10008" y="2719"/>
                  </a:lnTo>
                  <a:lnTo>
                    <a:pt x="10812" y="4030"/>
                  </a:lnTo>
                  <a:lnTo>
                    <a:pt x="9744" y="4030"/>
                  </a:lnTo>
                  <a:lnTo>
                    <a:pt x="8649" y="4515"/>
                  </a:lnTo>
                  <a:lnTo>
                    <a:pt x="8377" y="5237"/>
                  </a:lnTo>
                  <a:lnTo>
                    <a:pt x="8676" y="5917"/>
                  </a:lnTo>
                  <a:lnTo>
                    <a:pt x="9802" y="6189"/>
                  </a:lnTo>
                  <a:lnTo>
                    <a:pt x="10104" y="6374"/>
                  </a:lnTo>
                  <a:lnTo>
                    <a:pt x="10418" y="645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auto">
            <a:xfrm>
              <a:off x="2428" y="2649"/>
              <a:ext cx="57" cy="173"/>
            </a:xfrm>
            <a:custGeom>
              <a:avLst/>
              <a:gdLst>
                <a:gd name="T0" fmla="*/ 0 w 633"/>
                <a:gd name="T1" fmla="*/ 0 h 1907"/>
                <a:gd name="T2" fmla="*/ 0 w 633"/>
                <a:gd name="T3" fmla="*/ 0 h 1907"/>
                <a:gd name="T4" fmla="*/ 0 w 633"/>
                <a:gd name="T5" fmla="*/ 0 h 1907"/>
                <a:gd name="T6" fmla="*/ 0 w 633"/>
                <a:gd name="T7" fmla="*/ 0 h 1907"/>
                <a:gd name="T8" fmla="*/ 0 w 633"/>
                <a:gd name="T9" fmla="*/ 0 h 1907"/>
                <a:gd name="T10" fmla="*/ 0 w 633"/>
                <a:gd name="T11" fmla="*/ 0 h 1907"/>
                <a:gd name="T12" fmla="*/ 0 w 633"/>
                <a:gd name="T13" fmla="*/ 0 h 1907"/>
                <a:gd name="T14" fmla="*/ 0 w 633"/>
                <a:gd name="T15" fmla="*/ 0 h 1907"/>
                <a:gd name="T16" fmla="*/ 0 w 633"/>
                <a:gd name="T17" fmla="*/ 0 h 1907"/>
                <a:gd name="T18" fmla="*/ 0 w 633"/>
                <a:gd name="T19" fmla="*/ 0 h 1907"/>
                <a:gd name="T20" fmla="*/ 0 w 633"/>
                <a:gd name="T21" fmla="*/ 0 h 1907"/>
                <a:gd name="T22" fmla="*/ 0 w 633"/>
                <a:gd name="T23" fmla="*/ 0 h 1907"/>
                <a:gd name="T24" fmla="*/ 0 w 633"/>
                <a:gd name="T25" fmla="*/ 0 h 1907"/>
                <a:gd name="T26" fmla="*/ 0 w 633"/>
                <a:gd name="T27" fmla="*/ 0 h 190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33"/>
                <a:gd name="T43" fmla="*/ 0 h 1907"/>
                <a:gd name="T44" fmla="*/ 633 w 633"/>
                <a:gd name="T45" fmla="*/ 1907 h 190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33" h="1907">
                  <a:moveTo>
                    <a:pt x="613" y="1797"/>
                  </a:moveTo>
                  <a:lnTo>
                    <a:pt x="451" y="1833"/>
                  </a:lnTo>
                  <a:lnTo>
                    <a:pt x="208" y="1701"/>
                  </a:lnTo>
                  <a:lnTo>
                    <a:pt x="98" y="1408"/>
                  </a:lnTo>
                  <a:lnTo>
                    <a:pt x="98" y="1048"/>
                  </a:lnTo>
                  <a:lnTo>
                    <a:pt x="328" y="457"/>
                  </a:lnTo>
                  <a:lnTo>
                    <a:pt x="633" y="0"/>
                  </a:lnTo>
                  <a:lnTo>
                    <a:pt x="254" y="457"/>
                  </a:lnTo>
                  <a:lnTo>
                    <a:pt x="0" y="1011"/>
                  </a:lnTo>
                  <a:lnTo>
                    <a:pt x="0" y="1435"/>
                  </a:lnTo>
                  <a:lnTo>
                    <a:pt x="122" y="1797"/>
                  </a:lnTo>
                  <a:lnTo>
                    <a:pt x="328" y="1907"/>
                  </a:lnTo>
                  <a:lnTo>
                    <a:pt x="509" y="1907"/>
                  </a:lnTo>
                  <a:lnTo>
                    <a:pt x="613" y="179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" name="Freeform 19"/>
            <p:cNvSpPr>
              <a:spLocks/>
            </p:cNvSpPr>
            <p:nvPr/>
          </p:nvSpPr>
          <p:spPr bwMode="auto">
            <a:xfrm>
              <a:off x="2400" y="2328"/>
              <a:ext cx="402" cy="302"/>
            </a:xfrm>
            <a:custGeom>
              <a:avLst/>
              <a:gdLst>
                <a:gd name="T0" fmla="*/ 0 w 4426"/>
                <a:gd name="T1" fmla="*/ 0 h 3325"/>
                <a:gd name="T2" fmla="*/ 0 w 4426"/>
                <a:gd name="T3" fmla="*/ 0 h 3325"/>
                <a:gd name="T4" fmla="*/ 0 w 4426"/>
                <a:gd name="T5" fmla="*/ 0 h 3325"/>
                <a:gd name="T6" fmla="*/ 0 w 4426"/>
                <a:gd name="T7" fmla="*/ 0 h 3325"/>
                <a:gd name="T8" fmla="*/ 0 w 4426"/>
                <a:gd name="T9" fmla="*/ 0 h 3325"/>
                <a:gd name="T10" fmla="*/ 0 w 4426"/>
                <a:gd name="T11" fmla="*/ 0 h 3325"/>
                <a:gd name="T12" fmla="*/ 0 w 4426"/>
                <a:gd name="T13" fmla="*/ 0 h 3325"/>
                <a:gd name="T14" fmla="*/ 0 w 4426"/>
                <a:gd name="T15" fmla="*/ 0 h 3325"/>
                <a:gd name="T16" fmla="*/ 0 w 4426"/>
                <a:gd name="T17" fmla="*/ 0 h 3325"/>
                <a:gd name="T18" fmla="*/ 0 w 4426"/>
                <a:gd name="T19" fmla="*/ 0 h 3325"/>
                <a:gd name="T20" fmla="*/ 0 w 4426"/>
                <a:gd name="T21" fmla="*/ 0 h 3325"/>
                <a:gd name="T22" fmla="*/ 0 w 4426"/>
                <a:gd name="T23" fmla="*/ 0 h 3325"/>
                <a:gd name="T24" fmla="*/ 0 w 4426"/>
                <a:gd name="T25" fmla="*/ 0 h 3325"/>
                <a:gd name="T26" fmla="*/ 0 w 4426"/>
                <a:gd name="T27" fmla="*/ 0 h 3325"/>
                <a:gd name="T28" fmla="*/ 0 w 4426"/>
                <a:gd name="T29" fmla="*/ 0 h 3325"/>
                <a:gd name="T30" fmla="*/ 0 w 4426"/>
                <a:gd name="T31" fmla="*/ 0 h 3325"/>
                <a:gd name="T32" fmla="*/ 0 w 4426"/>
                <a:gd name="T33" fmla="*/ 0 h 3325"/>
                <a:gd name="T34" fmla="*/ 0 w 4426"/>
                <a:gd name="T35" fmla="*/ 0 h 3325"/>
                <a:gd name="T36" fmla="*/ 0 w 4426"/>
                <a:gd name="T37" fmla="*/ 0 h 3325"/>
                <a:gd name="T38" fmla="*/ 0 w 4426"/>
                <a:gd name="T39" fmla="*/ 0 h 3325"/>
                <a:gd name="T40" fmla="*/ 0 w 4426"/>
                <a:gd name="T41" fmla="*/ 0 h 3325"/>
                <a:gd name="T42" fmla="*/ 0 w 4426"/>
                <a:gd name="T43" fmla="*/ 0 h 3325"/>
                <a:gd name="T44" fmla="*/ 0 w 4426"/>
                <a:gd name="T45" fmla="*/ 0 h 3325"/>
                <a:gd name="T46" fmla="*/ 0 w 4426"/>
                <a:gd name="T47" fmla="*/ 0 h 3325"/>
                <a:gd name="T48" fmla="*/ 0 w 4426"/>
                <a:gd name="T49" fmla="*/ 0 h 3325"/>
                <a:gd name="T50" fmla="*/ 0 w 4426"/>
                <a:gd name="T51" fmla="*/ 0 h 3325"/>
                <a:gd name="T52" fmla="*/ 0 w 4426"/>
                <a:gd name="T53" fmla="*/ 0 h 3325"/>
                <a:gd name="T54" fmla="*/ 0 w 4426"/>
                <a:gd name="T55" fmla="*/ 0 h 3325"/>
                <a:gd name="T56" fmla="*/ 0 w 4426"/>
                <a:gd name="T57" fmla="*/ 0 h 3325"/>
                <a:gd name="T58" fmla="*/ 0 w 4426"/>
                <a:gd name="T59" fmla="*/ 0 h 3325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426"/>
                <a:gd name="T91" fmla="*/ 0 h 3325"/>
                <a:gd name="T92" fmla="*/ 4426 w 4426"/>
                <a:gd name="T93" fmla="*/ 3325 h 3325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426" h="3325">
                  <a:moveTo>
                    <a:pt x="1212" y="3325"/>
                  </a:moveTo>
                  <a:lnTo>
                    <a:pt x="1546" y="3130"/>
                  </a:lnTo>
                  <a:lnTo>
                    <a:pt x="1852" y="3033"/>
                  </a:lnTo>
                  <a:lnTo>
                    <a:pt x="2441" y="2935"/>
                  </a:lnTo>
                  <a:lnTo>
                    <a:pt x="2691" y="2803"/>
                  </a:lnTo>
                  <a:lnTo>
                    <a:pt x="3259" y="2354"/>
                  </a:lnTo>
                  <a:lnTo>
                    <a:pt x="3310" y="2221"/>
                  </a:lnTo>
                  <a:lnTo>
                    <a:pt x="3233" y="2099"/>
                  </a:lnTo>
                  <a:lnTo>
                    <a:pt x="2512" y="1591"/>
                  </a:lnTo>
                  <a:lnTo>
                    <a:pt x="1677" y="1362"/>
                  </a:lnTo>
                  <a:lnTo>
                    <a:pt x="510" y="881"/>
                  </a:lnTo>
                  <a:lnTo>
                    <a:pt x="124" y="521"/>
                  </a:lnTo>
                  <a:lnTo>
                    <a:pt x="27" y="222"/>
                  </a:lnTo>
                  <a:lnTo>
                    <a:pt x="0" y="0"/>
                  </a:lnTo>
                  <a:lnTo>
                    <a:pt x="97" y="287"/>
                  </a:lnTo>
                  <a:lnTo>
                    <a:pt x="352" y="548"/>
                  </a:lnTo>
                  <a:lnTo>
                    <a:pt x="878" y="781"/>
                  </a:lnTo>
                  <a:lnTo>
                    <a:pt x="1525" y="710"/>
                  </a:lnTo>
                  <a:lnTo>
                    <a:pt x="2108" y="814"/>
                  </a:lnTo>
                  <a:lnTo>
                    <a:pt x="3941" y="1237"/>
                  </a:lnTo>
                  <a:lnTo>
                    <a:pt x="3615" y="1396"/>
                  </a:lnTo>
                  <a:lnTo>
                    <a:pt x="3051" y="1396"/>
                  </a:lnTo>
                  <a:lnTo>
                    <a:pt x="2846" y="1493"/>
                  </a:lnTo>
                  <a:lnTo>
                    <a:pt x="3310" y="2014"/>
                  </a:lnTo>
                  <a:lnTo>
                    <a:pt x="4426" y="2707"/>
                  </a:lnTo>
                  <a:lnTo>
                    <a:pt x="3711" y="2450"/>
                  </a:lnTo>
                  <a:lnTo>
                    <a:pt x="3842" y="2875"/>
                  </a:lnTo>
                  <a:lnTo>
                    <a:pt x="2414" y="3070"/>
                  </a:lnTo>
                  <a:lnTo>
                    <a:pt x="1650" y="3167"/>
                  </a:lnTo>
                  <a:lnTo>
                    <a:pt x="1212" y="332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" name="Freeform 20"/>
            <p:cNvSpPr>
              <a:spLocks/>
            </p:cNvSpPr>
            <p:nvPr/>
          </p:nvSpPr>
          <p:spPr bwMode="auto">
            <a:xfrm>
              <a:off x="2403" y="2197"/>
              <a:ext cx="210" cy="104"/>
            </a:xfrm>
            <a:custGeom>
              <a:avLst/>
              <a:gdLst>
                <a:gd name="T0" fmla="*/ 0 w 2310"/>
                <a:gd name="T1" fmla="*/ 0 h 1147"/>
                <a:gd name="T2" fmla="*/ 0 w 2310"/>
                <a:gd name="T3" fmla="*/ 0 h 1147"/>
                <a:gd name="T4" fmla="*/ 0 w 2310"/>
                <a:gd name="T5" fmla="*/ 0 h 1147"/>
                <a:gd name="T6" fmla="*/ 0 w 2310"/>
                <a:gd name="T7" fmla="*/ 0 h 1147"/>
                <a:gd name="T8" fmla="*/ 0 w 2310"/>
                <a:gd name="T9" fmla="*/ 0 h 1147"/>
                <a:gd name="T10" fmla="*/ 0 w 2310"/>
                <a:gd name="T11" fmla="*/ 0 h 1147"/>
                <a:gd name="T12" fmla="*/ 0 w 2310"/>
                <a:gd name="T13" fmla="*/ 0 h 1147"/>
                <a:gd name="T14" fmla="*/ 0 w 2310"/>
                <a:gd name="T15" fmla="*/ 0 h 1147"/>
                <a:gd name="T16" fmla="*/ 0 w 2310"/>
                <a:gd name="T17" fmla="*/ 0 h 1147"/>
                <a:gd name="T18" fmla="*/ 0 w 2310"/>
                <a:gd name="T19" fmla="*/ 0 h 1147"/>
                <a:gd name="T20" fmla="*/ 0 w 2310"/>
                <a:gd name="T21" fmla="*/ 0 h 1147"/>
                <a:gd name="T22" fmla="*/ 0 w 2310"/>
                <a:gd name="T23" fmla="*/ 0 h 1147"/>
                <a:gd name="T24" fmla="*/ 0 w 2310"/>
                <a:gd name="T25" fmla="*/ 0 h 1147"/>
                <a:gd name="T26" fmla="*/ 0 w 2310"/>
                <a:gd name="T27" fmla="*/ 0 h 1147"/>
                <a:gd name="T28" fmla="*/ 0 w 2310"/>
                <a:gd name="T29" fmla="*/ 0 h 1147"/>
                <a:gd name="T30" fmla="*/ 0 w 2310"/>
                <a:gd name="T31" fmla="*/ 0 h 1147"/>
                <a:gd name="T32" fmla="*/ 0 w 2310"/>
                <a:gd name="T33" fmla="*/ 0 h 11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310"/>
                <a:gd name="T52" fmla="*/ 0 h 1147"/>
                <a:gd name="T53" fmla="*/ 2310 w 2310"/>
                <a:gd name="T54" fmla="*/ 1147 h 114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310" h="1147">
                  <a:moveTo>
                    <a:pt x="0" y="1147"/>
                  </a:moveTo>
                  <a:lnTo>
                    <a:pt x="40" y="881"/>
                  </a:lnTo>
                  <a:lnTo>
                    <a:pt x="221" y="653"/>
                  </a:lnTo>
                  <a:lnTo>
                    <a:pt x="397" y="582"/>
                  </a:lnTo>
                  <a:lnTo>
                    <a:pt x="483" y="496"/>
                  </a:lnTo>
                  <a:lnTo>
                    <a:pt x="299" y="256"/>
                  </a:lnTo>
                  <a:lnTo>
                    <a:pt x="256" y="0"/>
                  </a:lnTo>
                  <a:lnTo>
                    <a:pt x="373" y="256"/>
                  </a:lnTo>
                  <a:lnTo>
                    <a:pt x="603" y="361"/>
                  </a:lnTo>
                  <a:lnTo>
                    <a:pt x="1172" y="361"/>
                  </a:lnTo>
                  <a:lnTo>
                    <a:pt x="2310" y="821"/>
                  </a:lnTo>
                  <a:lnTo>
                    <a:pt x="1825" y="821"/>
                  </a:lnTo>
                  <a:lnTo>
                    <a:pt x="1067" y="582"/>
                  </a:lnTo>
                  <a:lnTo>
                    <a:pt x="575" y="582"/>
                  </a:lnTo>
                  <a:lnTo>
                    <a:pt x="275" y="718"/>
                  </a:lnTo>
                  <a:lnTo>
                    <a:pt x="97" y="916"/>
                  </a:lnTo>
                  <a:lnTo>
                    <a:pt x="0" y="114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auto">
            <a:xfrm>
              <a:off x="2472" y="1989"/>
              <a:ext cx="324" cy="101"/>
            </a:xfrm>
            <a:custGeom>
              <a:avLst/>
              <a:gdLst>
                <a:gd name="T0" fmla="*/ 0 w 3560"/>
                <a:gd name="T1" fmla="*/ 0 h 1102"/>
                <a:gd name="T2" fmla="*/ 0 w 3560"/>
                <a:gd name="T3" fmla="*/ 0 h 1102"/>
                <a:gd name="T4" fmla="*/ 0 w 3560"/>
                <a:gd name="T5" fmla="*/ 0 h 1102"/>
                <a:gd name="T6" fmla="*/ 0 w 3560"/>
                <a:gd name="T7" fmla="*/ 0 h 1102"/>
                <a:gd name="T8" fmla="*/ 0 w 3560"/>
                <a:gd name="T9" fmla="*/ 0 h 1102"/>
                <a:gd name="T10" fmla="*/ 0 w 3560"/>
                <a:gd name="T11" fmla="*/ 0 h 1102"/>
                <a:gd name="T12" fmla="*/ 0 w 3560"/>
                <a:gd name="T13" fmla="*/ 0 h 1102"/>
                <a:gd name="T14" fmla="*/ 0 w 3560"/>
                <a:gd name="T15" fmla="*/ 0 h 1102"/>
                <a:gd name="T16" fmla="*/ 0 w 3560"/>
                <a:gd name="T17" fmla="*/ 0 h 1102"/>
                <a:gd name="T18" fmla="*/ 0 w 3560"/>
                <a:gd name="T19" fmla="*/ 0 h 1102"/>
                <a:gd name="T20" fmla="*/ 0 w 3560"/>
                <a:gd name="T21" fmla="*/ 0 h 1102"/>
                <a:gd name="T22" fmla="*/ 0 w 3560"/>
                <a:gd name="T23" fmla="*/ 0 h 1102"/>
                <a:gd name="T24" fmla="*/ 0 w 3560"/>
                <a:gd name="T25" fmla="*/ 0 h 1102"/>
                <a:gd name="T26" fmla="*/ 0 w 3560"/>
                <a:gd name="T27" fmla="*/ 0 h 1102"/>
                <a:gd name="T28" fmla="*/ 0 w 3560"/>
                <a:gd name="T29" fmla="*/ 0 h 1102"/>
                <a:gd name="T30" fmla="*/ 0 w 3560"/>
                <a:gd name="T31" fmla="*/ 0 h 1102"/>
                <a:gd name="T32" fmla="*/ 0 w 3560"/>
                <a:gd name="T33" fmla="*/ 0 h 110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3560"/>
                <a:gd name="T52" fmla="*/ 0 h 1102"/>
                <a:gd name="T53" fmla="*/ 3560 w 3560"/>
                <a:gd name="T54" fmla="*/ 1102 h 110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3560" h="1102">
                  <a:moveTo>
                    <a:pt x="276" y="1102"/>
                  </a:moveTo>
                  <a:lnTo>
                    <a:pt x="124" y="811"/>
                  </a:lnTo>
                  <a:lnTo>
                    <a:pt x="124" y="542"/>
                  </a:lnTo>
                  <a:lnTo>
                    <a:pt x="327" y="222"/>
                  </a:lnTo>
                  <a:lnTo>
                    <a:pt x="687" y="85"/>
                  </a:lnTo>
                  <a:lnTo>
                    <a:pt x="1678" y="126"/>
                  </a:lnTo>
                  <a:lnTo>
                    <a:pt x="2408" y="257"/>
                  </a:lnTo>
                  <a:lnTo>
                    <a:pt x="2900" y="257"/>
                  </a:lnTo>
                  <a:lnTo>
                    <a:pt x="3560" y="0"/>
                  </a:lnTo>
                  <a:lnTo>
                    <a:pt x="2824" y="195"/>
                  </a:lnTo>
                  <a:lnTo>
                    <a:pt x="1192" y="0"/>
                  </a:lnTo>
                  <a:lnTo>
                    <a:pt x="687" y="0"/>
                  </a:lnTo>
                  <a:lnTo>
                    <a:pt x="303" y="85"/>
                  </a:lnTo>
                  <a:lnTo>
                    <a:pt x="40" y="347"/>
                  </a:lnTo>
                  <a:lnTo>
                    <a:pt x="0" y="680"/>
                  </a:lnTo>
                  <a:lnTo>
                    <a:pt x="74" y="908"/>
                  </a:lnTo>
                  <a:lnTo>
                    <a:pt x="276" y="110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auto">
            <a:xfrm>
              <a:off x="2608" y="1929"/>
              <a:ext cx="241" cy="51"/>
            </a:xfrm>
            <a:custGeom>
              <a:avLst/>
              <a:gdLst>
                <a:gd name="T0" fmla="*/ 0 w 2651"/>
                <a:gd name="T1" fmla="*/ 0 h 561"/>
                <a:gd name="T2" fmla="*/ 0 w 2651"/>
                <a:gd name="T3" fmla="*/ 0 h 561"/>
                <a:gd name="T4" fmla="*/ 0 w 2651"/>
                <a:gd name="T5" fmla="*/ 0 h 561"/>
                <a:gd name="T6" fmla="*/ 0 w 2651"/>
                <a:gd name="T7" fmla="*/ 0 h 561"/>
                <a:gd name="T8" fmla="*/ 0 w 2651"/>
                <a:gd name="T9" fmla="*/ 0 h 561"/>
                <a:gd name="T10" fmla="*/ 0 w 2651"/>
                <a:gd name="T11" fmla="*/ 0 h 561"/>
                <a:gd name="T12" fmla="*/ 0 w 2651"/>
                <a:gd name="T13" fmla="*/ 0 h 561"/>
                <a:gd name="T14" fmla="*/ 0 w 2651"/>
                <a:gd name="T15" fmla="*/ 0 h 561"/>
                <a:gd name="T16" fmla="*/ 0 w 2651"/>
                <a:gd name="T17" fmla="*/ 0 h 561"/>
                <a:gd name="T18" fmla="*/ 0 w 2651"/>
                <a:gd name="T19" fmla="*/ 0 h 561"/>
                <a:gd name="T20" fmla="*/ 0 w 2651"/>
                <a:gd name="T21" fmla="*/ 0 h 56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51"/>
                <a:gd name="T34" fmla="*/ 0 h 561"/>
                <a:gd name="T35" fmla="*/ 2651 w 2651"/>
                <a:gd name="T36" fmla="*/ 561 h 56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51" h="561">
                  <a:moveTo>
                    <a:pt x="0" y="561"/>
                  </a:moveTo>
                  <a:lnTo>
                    <a:pt x="124" y="263"/>
                  </a:lnTo>
                  <a:lnTo>
                    <a:pt x="353" y="67"/>
                  </a:lnTo>
                  <a:lnTo>
                    <a:pt x="818" y="0"/>
                  </a:lnTo>
                  <a:lnTo>
                    <a:pt x="1277" y="0"/>
                  </a:lnTo>
                  <a:lnTo>
                    <a:pt x="2651" y="164"/>
                  </a:lnTo>
                  <a:lnTo>
                    <a:pt x="1242" y="67"/>
                  </a:lnTo>
                  <a:lnTo>
                    <a:pt x="610" y="105"/>
                  </a:lnTo>
                  <a:lnTo>
                    <a:pt x="222" y="236"/>
                  </a:lnTo>
                  <a:lnTo>
                    <a:pt x="105" y="360"/>
                  </a:lnTo>
                  <a:lnTo>
                    <a:pt x="0" y="56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</p:grp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3954049" y="2212975"/>
            <a:ext cx="1234313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Potential</a:t>
            </a:r>
            <a:b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Problems</a:t>
            </a:r>
          </a:p>
        </p:txBody>
      </p:sp>
      <p:sp>
        <p:nvSpPr>
          <p:cNvPr id="14" name="Rectangle 7"/>
          <p:cNvSpPr>
            <a:spLocks noChangeArrowheads="1"/>
          </p:cNvSpPr>
          <p:nvPr/>
        </p:nvSpPr>
        <p:spPr bwMode="auto">
          <a:xfrm>
            <a:off x="757566" y="1406777"/>
            <a:ext cx="2452595" cy="58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CC3300"/>
                </a:solidFill>
                <a:latin typeface="Arial" panose="020B0604020202020204" pitchFamily="34" charset="0"/>
              </a:rPr>
              <a:t>Emphasis on negative</a:t>
            </a:r>
            <a:br>
              <a:rPr lang="en-US" altLang="en-US" sz="1800" dirty="0">
                <a:solidFill>
                  <a:srgbClr val="CC3300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rgbClr val="CC3300"/>
                </a:solidFill>
                <a:latin typeface="Arial" panose="020B0604020202020204" pitchFamily="34" charset="0"/>
              </a:rPr>
              <a:t>may impact morale.</a:t>
            </a: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5300421" y="4335998"/>
            <a:ext cx="2580836" cy="83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 smtClean="0">
                <a:solidFill>
                  <a:srgbClr val="009900"/>
                </a:solidFill>
                <a:latin typeface="Arial" panose="020B0604020202020204" pitchFamily="34" charset="0"/>
              </a:rPr>
              <a:t>Emphasizing </a:t>
            </a:r>
            <a:r>
              <a:rPr lang="en-US" altLang="en-US" sz="1800" dirty="0">
                <a:solidFill>
                  <a:srgbClr val="009900"/>
                </a:solidFill>
                <a:latin typeface="Arial" panose="020B0604020202020204" pitchFamily="34" charset="0"/>
              </a:rPr>
              <a:t>standards</a:t>
            </a:r>
            <a:br>
              <a:rPr lang="en-US" altLang="en-US" sz="1800" dirty="0">
                <a:solidFill>
                  <a:srgbClr val="009900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rgbClr val="009900"/>
                </a:solidFill>
                <a:latin typeface="Arial" panose="020B0604020202020204" pitchFamily="34" charset="0"/>
              </a:rPr>
              <a:t>may exclude other</a:t>
            </a:r>
            <a:br>
              <a:rPr lang="en-US" altLang="en-US" sz="1800" dirty="0">
                <a:solidFill>
                  <a:srgbClr val="009900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rgbClr val="009900"/>
                </a:solidFill>
                <a:latin typeface="Arial" panose="020B0604020202020204" pitchFamily="34" charset="0"/>
              </a:rPr>
              <a:t>important objectives.</a:t>
            </a:r>
          </a:p>
        </p:txBody>
      </p:sp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5873175" y="1406777"/>
            <a:ext cx="2529540" cy="58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solidFill>
                  <a:srgbClr val="CC00FF"/>
                </a:solidFill>
                <a:latin typeface="Arial" panose="020B0604020202020204" pitchFamily="34" charset="0"/>
              </a:rPr>
              <a:t>Favourable</a:t>
            </a:r>
            <a:r>
              <a:rPr lang="en-US" altLang="en-US" sz="1800" dirty="0">
                <a:solidFill>
                  <a:srgbClr val="CC00FF"/>
                </a:solidFill>
                <a:latin typeface="Arial" panose="020B0604020202020204" pitchFamily="34" charset="0"/>
              </a:rPr>
              <a:t> variances</a:t>
            </a:r>
            <a:br>
              <a:rPr lang="en-US" altLang="en-US" sz="1800" dirty="0">
                <a:solidFill>
                  <a:srgbClr val="CC00FF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rgbClr val="CC00FF"/>
                </a:solidFill>
                <a:latin typeface="Arial" panose="020B0604020202020204" pitchFamily="34" charset="0"/>
              </a:rPr>
              <a:t>may be misinterpreted.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6091183" y="2605696"/>
            <a:ext cx="2144819" cy="133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  <a:t>Continuous</a:t>
            </a:r>
            <a:b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  <a:t> improvement</a:t>
            </a:r>
            <a:b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  <a:t>may be more</a:t>
            </a:r>
            <a:b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  <a:t>important than</a:t>
            </a:r>
            <a:b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rgbClr val="FF0066"/>
                </a:solidFill>
                <a:latin typeface="Arial" panose="020B0604020202020204" pitchFamily="34" charset="0"/>
              </a:rPr>
              <a:t>meeting standards.</a:t>
            </a:r>
          </a:p>
        </p:txBody>
      </p:sp>
      <p:sp>
        <p:nvSpPr>
          <p:cNvPr id="18" name="Rectangle 13"/>
          <p:cNvSpPr>
            <a:spLocks noChangeArrowheads="1"/>
          </p:cNvSpPr>
          <p:nvPr/>
        </p:nvSpPr>
        <p:spPr bwMode="auto">
          <a:xfrm>
            <a:off x="914570" y="2636838"/>
            <a:ext cx="1606210" cy="83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>
                <a:latin typeface="Arial" panose="020B0604020202020204" pitchFamily="34" charset="0"/>
              </a:rPr>
              <a:t>Standard cost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800" dirty="0">
                <a:latin typeface="Arial" panose="020B0604020202020204" pitchFamily="34" charset="0"/>
              </a:rPr>
              <a:t>reports may</a:t>
            </a:r>
            <a:br>
              <a:rPr lang="en-US" altLang="en-US" sz="1800" dirty="0">
                <a:latin typeface="Arial" panose="020B0604020202020204" pitchFamily="34" charset="0"/>
              </a:rPr>
            </a:br>
            <a:r>
              <a:rPr lang="en-US" altLang="en-US" sz="1800" dirty="0">
                <a:latin typeface="Arial" panose="020B0604020202020204" pitchFamily="34" charset="0"/>
              </a:rPr>
              <a:t>not be timely.</a:t>
            </a:r>
          </a:p>
        </p:txBody>
      </p:sp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956415" y="3971555"/>
            <a:ext cx="2850140" cy="83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800" dirty="0" err="1">
                <a:solidFill>
                  <a:schemeClr val="accent2"/>
                </a:solidFill>
                <a:latin typeface="Arial" panose="020B0604020202020204" pitchFamily="34" charset="0"/>
              </a:rPr>
              <a:t>Labour</a:t>
            </a:r>
            <a:r>
              <a:rPr lang="en-US" altLang="en-US" sz="1800" dirty="0">
                <a:solidFill>
                  <a:schemeClr val="accent2"/>
                </a:solidFill>
                <a:latin typeface="Arial" panose="020B0604020202020204" pitchFamily="34" charset="0"/>
              </a:rPr>
              <a:t> quantity standards</a:t>
            </a:r>
            <a:br>
              <a:rPr lang="en-US" altLang="en-US" sz="180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chemeClr val="accent2"/>
                </a:solidFill>
                <a:latin typeface="Arial" panose="020B0604020202020204" pitchFamily="34" charset="0"/>
              </a:rPr>
              <a:t>and efficiency variances</a:t>
            </a:r>
            <a:br>
              <a:rPr lang="en-US" altLang="en-US" sz="1800" dirty="0">
                <a:solidFill>
                  <a:schemeClr val="accent2"/>
                </a:solidFill>
                <a:latin typeface="Arial" panose="020B0604020202020204" pitchFamily="34" charset="0"/>
              </a:rPr>
            </a:br>
            <a:r>
              <a:rPr lang="en-US" altLang="en-US" sz="1800" dirty="0">
                <a:solidFill>
                  <a:schemeClr val="accent2"/>
                </a:solidFill>
                <a:latin typeface="Arial" panose="020B0604020202020204" pitchFamily="34" charset="0"/>
              </a:rPr>
              <a:t>may not be appropriate.</a:t>
            </a:r>
          </a:p>
        </p:txBody>
      </p:sp>
    </p:spTree>
    <p:extLst>
      <p:ext uri="{BB962C8B-B14F-4D97-AF65-F5344CB8AC3E}">
        <p14:creationId xmlns:p14="http://schemas.microsoft.com/office/powerpoint/2010/main" val="181646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Setting Standard Costs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4</a:t>
            </a:fld>
            <a:endParaRPr lang="en-US"/>
          </a:p>
        </p:txBody>
      </p:sp>
      <p:grpSp>
        <p:nvGrpSpPr>
          <p:cNvPr id="4" name="Group 217"/>
          <p:cNvGrpSpPr>
            <a:grpSpLocks/>
          </p:cNvGrpSpPr>
          <p:nvPr/>
        </p:nvGrpSpPr>
        <p:grpSpPr bwMode="auto">
          <a:xfrm>
            <a:off x="2233613" y="2883334"/>
            <a:ext cx="4546600" cy="1868488"/>
            <a:chOff x="1592" y="2489"/>
            <a:chExt cx="2864" cy="1177"/>
          </a:xfrm>
        </p:grpSpPr>
        <p:grpSp>
          <p:nvGrpSpPr>
            <p:cNvPr id="5" name="Group 210"/>
            <p:cNvGrpSpPr>
              <a:grpSpLocks/>
            </p:cNvGrpSpPr>
            <p:nvPr/>
          </p:nvGrpSpPr>
          <p:grpSpPr bwMode="auto">
            <a:xfrm>
              <a:off x="1592" y="2489"/>
              <a:ext cx="2864" cy="1177"/>
              <a:chOff x="1592" y="2489"/>
              <a:chExt cx="2864" cy="1177"/>
            </a:xfrm>
          </p:grpSpPr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2241" y="2815"/>
                <a:ext cx="613" cy="500"/>
              </a:xfrm>
              <a:custGeom>
                <a:avLst/>
                <a:gdLst>
                  <a:gd name="T0" fmla="*/ 0 w 3065"/>
                  <a:gd name="T1" fmla="*/ 0 h 2000"/>
                  <a:gd name="T2" fmla="*/ 0 w 3065"/>
                  <a:gd name="T3" fmla="*/ 0 h 2000"/>
                  <a:gd name="T4" fmla="*/ 0 w 3065"/>
                  <a:gd name="T5" fmla="*/ 0 h 2000"/>
                  <a:gd name="T6" fmla="*/ 0 w 3065"/>
                  <a:gd name="T7" fmla="*/ 0 h 2000"/>
                  <a:gd name="T8" fmla="*/ 0 w 3065"/>
                  <a:gd name="T9" fmla="*/ 0 h 2000"/>
                  <a:gd name="T10" fmla="*/ 0 w 3065"/>
                  <a:gd name="T11" fmla="*/ 0 h 2000"/>
                  <a:gd name="T12" fmla="*/ 0 w 3065"/>
                  <a:gd name="T13" fmla="*/ 0 h 2000"/>
                  <a:gd name="T14" fmla="*/ 0 w 3065"/>
                  <a:gd name="T15" fmla="*/ 0 h 2000"/>
                  <a:gd name="T16" fmla="*/ 0 w 3065"/>
                  <a:gd name="T17" fmla="*/ 0 h 2000"/>
                  <a:gd name="T18" fmla="*/ 0 w 3065"/>
                  <a:gd name="T19" fmla="*/ 0 h 2000"/>
                  <a:gd name="T20" fmla="*/ 0 w 3065"/>
                  <a:gd name="T21" fmla="*/ 0 h 2000"/>
                  <a:gd name="T22" fmla="*/ 0 w 3065"/>
                  <a:gd name="T23" fmla="*/ 0 h 2000"/>
                  <a:gd name="T24" fmla="*/ 0 w 3065"/>
                  <a:gd name="T25" fmla="*/ 0 h 2000"/>
                  <a:gd name="T26" fmla="*/ 0 w 3065"/>
                  <a:gd name="T27" fmla="*/ 0 h 2000"/>
                  <a:gd name="T28" fmla="*/ 0 w 3065"/>
                  <a:gd name="T29" fmla="*/ 0 h 2000"/>
                  <a:gd name="T30" fmla="*/ 0 w 3065"/>
                  <a:gd name="T31" fmla="*/ 0 h 2000"/>
                  <a:gd name="T32" fmla="*/ 0 w 3065"/>
                  <a:gd name="T33" fmla="*/ 0 h 2000"/>
                  <a:gd name="T34" fmla="*/ 0 w 3065"/>
                  <a:gd name="T35" fmla="*/ 0 h 2000"/>
                  <a:gd name="T36" fmla="*/ 0 w 3065"/>
                  <a:gd name="T37" fmla="*/ 0 h 2000"/>
                  <a:gd name="T38" fmla="*/ 0 w 3065"/>
                  <a:gd name="T39" fmla="*/ 0 h 2000"/>
                  <a:gd name="T40" fmla="*/ 0 w 3065"/>
                  <a:gd name="T41" fmla="*/ 0 h 2000"/>
                  <a:gd name="T42" fmla="*/ 0 w 3065"/>
                  <a:gd name="T43" fmla="*/ 0 h 2000"/>
                  <a:gd name="T44" fmla="*/ 0 w 3065"/>
                  <a:gd name="T45" fmla="*/ 0 h 2000"/>
                  <a:gd name="T46" fmla="*/ 0 w 3065"/>
                  <a:gd name="T47" fmla="*/ 0 h 2000"/>
                  <a:gd name="T48" fmla="*/ 0 w 3065"/>
                  <a:gd name="T49" fmla="*/ 0 h 2000"/>
                  <a:gd name="T50" fmla="*/ 0 w 3065"/>
                  <a:gd name="T51" fmla="*/ 0 h 2000"/>
                  <a:gd name="T52" fmla="*/ 0 w 3065"/>
                  <a:gd name="T53" fmla="*/ 0 h 2000"/>
                  <a:gd name="T54" fmla="*/ 0 w 3065"/>
                  <a:gd name="T55" fmla="*/ 0 h 2000"/>
                  <a:gd name="T56" fmla="*/ 0 w 3065"/>
                  <a:gd name="T57" fmla="*/ 0 h 2000"/>
                  <a:gd name="T58" fmla="*/ 0 w 3065"/>
                  <a:gd name="T59" fmla="*/ 0 h 2000"/>
                  <a:gd name="T60" fmla="*/ 0 w 3065"/>
                  <a:gd name="T61" fmla="*/ 0 h 2000"/>
                  <a:gd name="T62" fmla="*/ 0 w 3065"/>
                  <a:gd name="T63" fmla="*/ 0 h 2000"/>
                  <a:gd name="T64" fmla="*/ 0 w 3065"/>
                  <a:gd name="T65" fmla="*/ 0 h 2000"/>
                  <a:gd name="T66" fmla="*/ 0 w 3065"/>
                  <a:gd name="T67" fmla="*/ 0 h 2000"/>
                  <a:gd name="T68" fmla="*/ 0 w 3065"/>
                  <a:gd name="T69" fmla="*/ 0 h 200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65"/>
                  <a:gd name="T106" fmla="*/ 0 h 2000"/>
                  <a:gd name="T107" fmla="*/ 3065 w 3065"/>
                  <a:gd name="T108" fmla="*/ 2000 h 200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65" h="2000">
                    <a:moveTo>
                      <a:pt x="3065" y="2000"/>
                    </a:moveTo>
                    <a:lnTo>
                      <a:pt x="2987" y="1921"/>
                    </a:lnTo>
                    <a:lnTo>
                      <a:pt x="2955" y="1797"/>
                    </a:lnTo>
                    <a:lnTo>
                      <a:pt x="2862" y="1745"/>
                    </a:lnTo>
                    <a:lnTo>
                      <a:pt x="2847" y="1666"/>
                    </a:lnTo>
                    <a:lnTo>
                      <a:pt x="2903" y="1612"/>
                    </a:lnTo>
                    <a:lnTo>
                      <a:pt x="2903" y="1553"/>
                    </a:lnTo>
                    <a:lnTo>
                      <a:pt x="2868" y="1490"/>
                    </a:lnTo>
                    <a:lnTo>
                      <a:pt x="2810" y="1418"/>
                    </a:lnTo>
                    <a:lnTo>
                      <a:pt x="2810" y="1300"/>
                    </a:lnTo>
                    <a:lnTo>
                      <a:pt x="2862" y="1252"/>
                    </a:lnTo>
                    <a:lnTo>
                      <a:pt x="2854" y="1199"/>
                    </a:lnTo>
                    <a:lnTo>
                      <a:pt x="2797" y="1164"/>
                    </a:lnTo>
                    <a:lnTo>
                      <a:pt x="2769" y="1091"/>
                    </a:lnTo>
                    <a:lnTo>
                      <a:pt x="2776" y="1028"/>
                    </a:lnTo>
                    <a:lnTo>
                      <a:pt x="2761" y="932"/>
                    </a:lnTo>
                    <a:lnTo>
                      <a:pt x="2740" y="808"/>
                    </a:lnTo>
                    <a:lnTo>
                      <a:pt x="2740" y="660"/>
                    </a:lnTo>
                    <a:lnTo>
                      <a:pt x="2740" y="547"/>
                    </a:lnTo>
                    <a:lnTo>
                      <a:pt x="2735" y="429"/>
                    </a:lnTo>
                    <a:lnTo>
                      <a:pt x="2703" y="327"/>
                    </a:lnTo>
                    <a:lnTo>
                      <a:pt x="2675" y="261"/>
                    </a:lnTo>
                    <a:lnTo>
                      <a:pt x="2347" y="124"/>
                    </a:lnTo>
                    <a:lnTo>
                      <a:pt x="2156" y="79"/>
                    </a:lnTo>
                    <a:lnTo>
                      <a:pt x="1972" y="50"/>
                    </a:lnTo>
                    <a:lnTo>
                      <a:pt x="1769" y="0"/>
                    </a:lnTo>
                    <a:lnTo>
                      <a:pt x="770" y="19"/>
                    </a:lnTo>
                    <a:lnTo>
                      <a:pt x="482" y="62"/>
                    </a:lnTo>
                    <a:lnTo>
                      <a:pt x="192" y="149"/>
                    </a:lnTo>
                    <a:lnTo>
                      <a:pt x="107" y="191"/>
                    </a:lnTo>
                    <a:lnTo>
                      <a:pt x="35" y="334"/>
                    </a:lnTo>
                    <a:lnTo>
                      <a:pt x="35" y="830"/>
                    </a:lnTo>
                    <a:lnTo>
                      <a:pt x="0" y="896"/>
                    </a:lnTo>
                    <a:lnTo>
                      <a:pt x="468" y="2000"/>
                    </a:lnTo>
                    <a:lnTo>
                      <a:pt x="3065" y="200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2269" y="2827"/>
                <a:ext cx="279" cy="248"/>
              </a:xfrm>
              <a:custGeom>
                <a:avLst/>
                <a:gdLst>
                  <a:gd name="T0" fmla="*/ 0 w 1392"/>
                  <a:gd name="T1" fmla="*/ 0 h 990"/>
                  <a:gd name="T2" fmla="*/ 0 w 1392"/>
                  <a:gd name="T3" fmla="*/ 0 h 990"/>
                  <a:gd name="T4" fmla="*/ 0 w 1392"/>
                  <a:gd name="T5" fmla="*/ 0 h 990"/>
                  <a:gd name="T6" fmla="*/ 0 w 1392"/>
                  <a:gd name="T7" fmla="*/ 0 h 990"/>
                  <a:gd name="T8" fmla="*/ 0 w 1392"/>
                  <a:gd name="T9" fmla="*/ 0 h 990"/>
                  <a:gd name="T10" fmla="*/ 0 w 1392"/>
                  <a:gd name="T11" fmla="*/ 0 h 990"/>
                  <a:gd name="T12" fmla="*/ 0 w 1392"/>
                  <a:gd name="T13" fmla="*/ 0 h 990"/>
                  <a:gd name="T14" fmla="*/ 0 w 1392"/>
                  <a:gd name="T15" fmla="*/ 0 h 990"/>
                  <a:gd name="T16" fmla="*/ 0 w 1392"/>
                  <a:gd name="T17" fmla="*/ 0 h 990"/>
                  <a:gd name="T18" fmla="*/ 0 w 1392"/>
                  <a:gd name="T19" fmla="*/ 0 h 990"/>
                  <a:gd name="T20" fmla="*/ 0 w 1392"/>
                  <a:gd name="T21" fmla="*/ 0 h 990"/>
                  <a:gd name="T22" fmla="*/ 0 w 1392"/>
                  <a:gd name="T23" fmla="*/ 0 h 990"/>
                  <a:gd name="T24" fmla="*/ 0 w 1392"/>
                  <a:gd name="T25" fmla="*/ 0 h 990"/>
                  <a:gd name="T26" fmla="*/ 0 w 1392"/>
                  <a:gd name="T27" fmla="*/ 0 h 990"/>
                  <a:gd name="T28" fmla="*/ 0 w 1392"/>
                  <a:gd name="T29" fmla="*/ 0 h 99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92"/>
                  <a:gd name="T46" fmla="*/ 0 h 990"/>
                  <a:gd name="T47" fmla="*/ 1392 w 1392"/>
                  <a:gd name="T48" fmla="*/ 990 h 99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92" h="990">
                    <a:moveTo>
                      <a:pt x="1392" y="990"/>
                    </a:moveTo>
                    <a:lnTo>
                      <a:pt x="993" y="362"/>
                    </a:lnTo>
                    <a:lnTo>
                      <a:pt x="881" y="233"/>
                    </a:lnTo>
                    <a:lnTo>
                      <a:pt x="660" y="135"/>
                    </a:lnTo>
                    <a:lnTo>
                      <a:pt x="426" y="87"/>
                    </a:lnTo>
                    <a:lnTo>
                      <a:pt x="241" y="93"/>
                    </a:lnTo>
                    <a:lnTo>
                      <a:pt x="0" y="122"/>
                    </a:lnTo>
                    <a:lnTo>
                      <a:pt x="57" y="87"/>
                    </a:lnTo>
                    <a:lnTo>
                      <a:pt x="304" y="22"/>
                    </a:lnTo>
                    <a:lnTo>
                      <a:pt x="561" y="0"/>
                    </a:lnTo>
                    <a:lnTo>
                      <a:pt x="746" y="22"/>
                    </a:lnTo>
                    <a:lnTo>
                      <a:pt x="953" y="184"/>
                    </a:lnTo>
                    <a:lnTo>
                      <a:pt x="1093" y="397"/>
                    </a:lnTo>
                    <a:lnTo>
                      <a:pt x="1163" y="556"/>
                    </a:lnTo>
                    <a:lnTo>
                      <a:pt x="1392" y="99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2246" y="2894"/>
                <a:ext cx="143" cy="241"/>
              </a:xfrm>
              <a:custGeom>
                <a:avLst/>
                <a:gdLst>
                  <a:gd name="T0" fmla="*/ 0 w 716"/>
                  <a:gd name="T1" fmla="*/ 0 h 964"/>
                  <a:gd name="T2" fmla="*/ 0 w 716"/>
                  <a:gd name="T3" fmla="*/ 0 h 964"/>
                  <a:gd name="T4" fmla="*/ 0 w 716"/>
                  <a:gd name="T5" fmla="*/ 0 h 964"/>
                  <a:gd name="T6" fmla="*/ 0 w 716"/>
                  <a:gd name="T7" fmla="*/ 0 h 964"/>
                  <a:gd name="T8" fmla="*/ 0 w 716"/>
                  <a:gd name="T9" fmla="*/ 0 h 964"/>
                  <a:gd name="T10" fmla="*/ 0 w 716"/>
                  <a:gd name="T11" fmla="*/ 0 h 964"/>
                  <a:gd name="T12" fmla="*/ 0 w 716"/>
                  <a:gd name="T13" fmla="*/ 0 h 964"/>
                  <a:gd name="T14" fmla="*/ 0 w 716"/>
                  <a:gd name="T15" fmla="*/ 0 h 964"/>
                  <a:gd name="T16" fmla="*/ 0 w 716"/>
                  <a:gd name="T17" fmla="*/ 0 h 964"/>
                  <a:gd name="T18" fmla="*/ 0 w 716"/>
                  <a:gd name="T19" fmla="*/ 0 h 964"/>
                  <a:gd name="T20" fmla="*/ 0 w 716"/>
                  <a:gd name="T21" fmla="*/ 0 h 964"/>
                  <a:gd name="T22" fmla="*/ 0 w 716"/>
                  <a:gd name="T23" fmla="*/ 0 h 964"/>
                  <a:gd name="T24" fmla="*/ 0 w 716"/>
                  <a:gd name="T25" fmla="*/ 0 h 964"/>
                  <a:gd name="T26" fmla="*/ 0 w 716"/>
                  <a:gd name="T27" fmla="*/ 0 h 964"/>
                  <a:gd name="T28" fmla="*/ 0 w 716"/>
                  <a:gd name="T29" fmla="*/ 0 h 964"/>
                  <a:gd name="T30" fmla="*/ 0 w 716"/>
                  <a:gd name="T31" fmla="*/ 0 h 964"/>
                  <a:gd name="T32" fmla="*/ 0 w 716"/>
                  <a:gd name="T33" fmla="*/ 0 h 964"/>
                  <a:gd name="T34" fmla="*/ 0 w 716"/>
                  <a:gd name="T35" fmla="*/ 0 h 964"/>
                  <a:gd name="T36" fmla="*/ 0 w 716"/>
                  <a:gd name="T37" fmla="*/ 0 h 964"/>
                  <a:gd name="T38" fmla="*/ 0 w 716"/>
                  <a:gd name="T39" fmla="*/ 0 h 964"/>
                  <a:gd name="T40" fmla="*/ 0 w 716"/>
                  <a:gd name="T41" fmla="*/ 0 h 964"/>
                  <a:gd name="T42" fmla="*/ 0 w 716"/>
                  <a:gd name="T43" fmla="*/ 0 h 964"/>
                  <a:gd name="T44" fmla="*/ 0 w 716"/>
                  <a:gd name="T45" fmla="*/ 0 h 964"/>
                  <a:gd name="T46" fmla="*/ 0 w 716"/>
                  <a:gd name="T47" fmla="*/ 0 h 964"/>
                  <a:gd name="T48" fmla="*/ 0 w 716"/>
                  <a:gd name="T49" fmla="*/ 0 h 964"/>
                  <a:gd name="T50" fmla="*/ 0 w 716"/>
                  <a:gd name="T51" fmla="*/ 0 h 964"/>
                  <a:gd name="T52" fmla="*/ 0 w 716"/>
                  <a:gd name="T53" fmla="*/ 0 h 964"/>
                  <a:gd name="T54" fmla="*/ 0 w 716"/>
                  <a:gd name="T55" fmla="*/ 0 h 964"/>
                  <a:gd name="T56" fmla="*/ 0 w 716"/>
                  <a:gd name="T57" fmla="*/ 0 h 964"/>
                  <a:gd name="T58" fmla="*/ 0 w 716"/>
                  <a:gd name="T59" fmla="*/ 0 h 964"/>
                  <a:gd name="T60" fmla="*/ 0 w 716"/>
                  <a:gd name="T61" fmla="*/ 0 h 96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16"/>
                  <a:gd name="T94" fmla="*/ 0 h 964"/>
                  <a:gd name="T95" fmla="*/ 716 w 716"/>
                  <a:gd name="T96" fmla="*/ 964 h 96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16" h="964">
                    <a:moveTo>
                      <a:pt x="473" y="426"/>
                    </a:moveTo>
                    <a:lnTo>
                      <a:pt x="418" y="336"/>
                    </a:lnTo>
                    <a:lnTo>
                      <a:pt x="339" y="261"/>
                    </a:lnTo>
                    <a:lnTo>
                      <a:pt x="261" y="207"/>
                    </a:lnTo>
                    <a:lnTo>
                      <a:pt x="176" y="170"/>
                    </a:lnTo>
                    <a:lnTo>
                      <a:pt x="135" y="164"/>
                    </a:lnTo>
                    <a:lnTo>
                      <a:pt x="190" y="270"/>
                    </a:lnTo>
                    <a:lnTo>
                      <a:pt x="309" y="402"/>
                    </a:lnTo>
                    <a:lnTo>
                      <a:pt x="446" y="504"/>
                    </a:lnTo>
                    <a:lnTo>
                      <a:pt x="618" y="606"/>
                    </a:lnTo>
                    <a:lnTo>
                      <a:pt x="643" y="616"/>
                    </a:lnTo>
                    <a:lnTo>
                      <a:pt x="716" y="798"/>
                    </a:lnTo>
                    <a:lnTo>
                      <a:pt x="653" y="840"/>
                    </a:lnTo>
                    <a:lnTo>
                      <a:pt x="699" y="964"/>
                    </a:lnTo>
                    <a:lnTo>
                      <a:pt x="545" y="947"/>
                    </a:lnTo>
                    <a:lnTo>
                      <a:pt x="608" y="925"/>
                    </a:lnTo>
                    <a:lnTo>
                      <a:pt x="508" y="817"/>
                    </a:lnTo>
                    <a:lnTo>
                      <a:pt x="261" y="735"/>
                    </a:lnTo>
                    <a:lnTo>
                      <a:pt x="109" y="644"/>
                    </a:lnTo>
                    <a:lnTo>
                      <a:pt x="70" y="616"/>
                    </a:lnTo>
                    <a:lnTo>
                      <a:pt x="91" y="669"/>
                    </a:lnTo>
                    <a:lnTo>
                      <a:pt x="153" y="746"/>
                    </a:lnTo>
                    <a:lnTo>
                      <a:pt x="34" y="657"/>
                    </a:lnTo>
                    <a:lnTo>
                      <a:pt x="5" y="574"/>
                    </a:lnTo>
                    <a:lnTo>
                      <a:pt x="0" y="539"/>
                    </a:lnTo>
                    <a:lnTo>
                      <a:pt x="41" y="426"/>
                    </a:lnTo>
                    <a:lnTo>
                      <a:pt x="55" y="0"/>
                    </a:lnTo>
                    <a:lnTo>
                      <a:pt x="247" y="106"/>
                    </a:lnTo>
                    <a:lnTo>
                      <a:pt x="372" y="222"/>
                    </a:lnTo>
                    <a:lnTo>
                      <a:pt x="439" y="324"/>
                    </a:lnTo>
                    <a:lnTo>
                      <a:pt x="473" y="426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2285" y="3084"/>
                <a:ext cx="102" cy="129"/>
              </a:xfrm>
              <a:custGeom>
                <a:avLst/>
                <a:gdLst>
                  <a:gd name="T0" fmla="*/ 0 w 512"/>
                  <a:gd name="T1" fmla="*/ 0 h 520"/>
                  <a:gd name="T2" fmla="*/ 0 w 512"/>
                  <a:gd name="T3" fmla="*/ 0 h 520"/>
                  <a:gd name="T4" fmla="*/ 0 w 512"/>
                  <a:gd name="T5" fmla="*/ 0 h 520"/>
                  <a:gd name="T6" fmla="*/ 0 w 512"/>
                  <a:gd name="T7" fmla="*/ 0 h 520"/>
                  <a:gd name="T8" fmla="*/ 0 w 512"/>
                  <a:gd name="T9" fmla="*/ 0 h 520"/>
                  <a:gd name="T10" fmla="*/ 0 w 512"/>
                  <a:gd name="T11" fmla="*/ 0 h 520"/>
                  <a:gd name="T12" fmla="*/ 0 w 512"/>
                  <a:gd name="T13" fmla="*/ 0 h 520"/>
                  <a:gd name="T14" fmla="*/ 0 w 512"/>
                  <a:gd name="T15" fmla="*/ 0 h 520"/>
                  <a:gd name="T16" fmla="*/ 0 w 512"/>
                  <a:gd name="T17" fmla="*/ 0 h 520"/>
                  <a:gd name="T18" fmla="*/ 0 w 512"/>
                  <a:gd name="T19" fmla="*/ 0 h 520"/>
                  <a:gd name="T20" fmla="*/ 0 w 512"/>
                  <a:gd name="T21" fmla="*/ 0 h 520"/>
                  <a:gd name="T22" fmla="*/ 0 w 512"/>
                  <a:gd name="T23" fmla="*/ 0 h 520"/>
                  <a:gd name="T24" fmla="*/ 0 w 512"/>
                  <a:gd name="T25" fmla="*/ 0 h 520"/>
                  <a:gd name="T26" fmla="*/ 0 w 512"/>
                  <a:gd name="T27" fmla="*/ 0 h 520"/>
                  <a:gd name="T28" fmla="*/ 0 w 512"/>
                  <a:gd name="T29" fmla="*/ 0 h 520"/>
                  <a:gd name="T30" fmla="*/ 0 w 512"/>
                  <a:gd name="T31" fmla="*/ 0 h 520"/>
                  <a:gd name="T32" fmla="*/ 0 w 512"/>
                  <a:gd name="T33" fmla="*/ 0 h 5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12"/>
                  <a:gd name="T52" fmla="*/ 0 h 520"/>
                  <a:gd name="T53" fmla="*/ 512 w 512"/>
                  <a:gd name="T54" fmla="*/ 520 h 5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12" h="520">
                    <a:moveTo>
                      <a:pt x="17" y="0"/>
                    </a:moveTo>
                    <a:lnTo>
                      <a:pt x="113" y="39"/>
                    </a:lnTo>
                    <a:lnTo>
                      <a:pt x="164" y="135"/>
                    </a:lnTo>
                    <a:lnTo>
                      <a:pt x="286" y="194"/>
                    </a:lnTo>
                    <a:lnTo>
                      <a:pt x="191" y="188"/>
                    </a:lnTo>
                    <a:lnTo>
                      <a:pt x="250" y="225"/>
                    </a:lnTo>
                    <a:lnTo>
                      <a:pt x="393" y="259"/>
                    </a:lnTo>
                    <a:lnTo>
                      <a:pt x="461" y="325"/>
                    </a:lnTo>
                    <a:lnTo>
                      <a:pt x="426" y="390"/>
                    </a:lnTo>
                    <a:lnTo>
                      <a:pt x="336" y="343"/>
                    </a:lnTo>
                    <a:lnTo>
                      <a:pt x="305" y="384"/>
                    </a:lnTo>
                    <a:lnTo>
                      <a:pt x="434" y="426"/>
                    </a:lnTo>
                    <a:lnTo>
                      <a:pt x="512" y="401"/>
                    </a:lnTo>
                    <a:lnTo>
                      <a:pt x="447" y="520"/>
                    </a:lnTo>
                    <a:lnTo>
                      <a:pt x="237" y="401"/>
                    </a:lnTo>
                    <a:lnTo>
                      <a:pt x="0" y="15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2398" y="3200"/>
                <a:ext cx="214" cy="145"/>
              </a:xfrm>
              <a:custGeom>
                <a:avLst/>
                <a:gdLst>
                  <a:gd name="T0" fmla="*/ 0 w 1066"/>
                  <a:gd name="T1" fmla="*/ 0 h 580"/>
                  <a:gd name="T2" fmla="*/ 0 w 1066"/>
                  <a:gd name="T3" fmla="*/ 0 h 580"/>
                  <a:gd name="T4" fmla="*/ 0 w 1066"/>
                  <a:gd name="T5" fmla="*/ 0 h 580"/>
                  <a:gd name="T6" fmla="*/ 0 w 1066"/>
                  <a:gd name="T7" fmla="*/ 0 h 580"/>
                  <a:gd name="T8" fmla="*/ 0 w 1066"/>
                  <a:gd name="T9" fmla="*/ 0 h 580"/>
                  <a:gd name="T10" fmla="*/ 0 w 1066"/>
                  <a:gd name="T11" fmla="*/ 0 h 580"/>
                  <a:gd name="T12" fmla="*/ 0 w 1066"/>
                  <a:gd name="T13" fmla="*/ 0 h 580"/>
                  <a:gd name="T14" fmla="*/ 0 w 1066"/>
                  <a:gd name="T15" fmla="*/ 0 h 580"/>
                  <a:gd name="T16" fmla="*/ 0 w 1066"/>
                  <a:gd name="T17" fmla="*/ 0 h 580"/>
                  <a:gd name="T18" fmla="*/ 0 w 1066"/>
                  <a:gd name="T19" fmla="*/ 0 h 580"/>
                  <a:gd name="T20" fmla="*/ 0 w 1066"/>
                  <a:gd name="T21" fmla="*/ 0 h 580"/>
                  <a:gd name="T22" fmla="*/ 0 w 1066"/>
                  <a:gd name="T23" fmla="*/ 0 h 5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66"/>
                  <a:gd name="T37" fmla="*/ 0 h 580"/>
                  <a:gd name="T38" fmla="*/ 1066 w 1066"/>
                  <a:gd name="T39" fmla="*/ 580 h 5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66" h="580">
                    <a:moveTo>
                      <a:pt x="122" y="102"/>
                    </a:moveTo>
                    <a:lnTo>
                      <a:pt x="163" y="124"/>
                    </a:lnTo>
                    <a:lnTo>
                      <a:pt x="186" y="0"/>
                    </a:lnTo>
                    <a:lnTo>
                      <a:pt x="243" y="184"/>
                    </a:lnTo>
                    <a:lnTo>
                      <a:pt x="214" y="235"/>
                    </a:lnTo>
                    <a:lnTo>
                      <a:pt x="498" y="316"/>
                    </a:lnTo>
                    <a:lnTo>
                      <a:pt x="662" y="432"/>
                    </a:lnTo>
                    <a:lnTo>
                      <a:pt x="1015" y="432"/>
                    </a:lnTo>
                    <a:lnTo>
                      <a:pt x="1066" y="520"/>
                    </a:lnTo>
                    <a:lnTo>
                      <a:pt x="662" y="580"/>
                    </a:lnTo>
                    <a:lnTo>
                      <a:pt x="0" y="248"/>
                    </a:lnTo>
                    <a:lnTo>
                      <a:pt x="122" y="102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414" y="2889"/>
                <a:ext cx="388" cy="353"/>
              </a:xfrm>
              <a:custGeom>
                <a:avLst/>
                <a:gdLst>
                  <a:gd name="T0" fmla="*/ 0 w 1939"/>
                  <a:gd name="T1" fmla="*/ 0 h 1410"/>
                  <a:gd name="T2" fmla="*/ 0 w 1939"/>
                  <a:gd name="T3" fmla="*/ 0 h 1410"/>
                  <a:gd name="T4" fmla="*/ 0 w 1939"/>
                  <a:gd name="T5" fmla="*/ 0 h 1410"/>
                  <a:gd name="T6" fmla="*/ 0 w 1939"/>
                  <a:gd name="T7" fmla="*/ 0 h 1410"/>
                  <a:gd name="T8" fmla="*/ 0 w 1939"/>
                  <a:gd name="T9" fmla="*/ 0 h 1410"/>
                  <a:gd name="T10" fmla="*/ 0 w 1939"/>
                  <a:gd name="T11" fmla="*/ 0 h 1410"/>
                  <a:gd name="T12" fmla="*/ 0 w 1939"/>
                  <a:gd name="T13" fmla="*/ 0 h 1410"/>
                  <a:gd name="T14" fmla="*/ 0 w 1939"/>
                  <a:gd name="T15" fmla="*/ 0 h 1410"/>
                  <a:gd name="T16" fmla="*/ 0 w 1939"/>
                  <a:gd name="T17" fmla="*/ 0 h 1410"/>
                  <a:gd name="T18" fmla="*/ 0 w 1939"/>
                  <a:gd name="T19" fmla="*/ 0 h 1410"/>
                  <a:gd name="T20" fmla="*/ 0 w 1939"/>
                  <a:gd name="T21" fmla="*/ 0 h 1410"/>
                  <a:gd name="T22" fmla="*/ 0 w 1939"/>
                  <a:gd name="T23" fmla="*/ 0 h 1410"/>
                  <a:gd name="T24" fmla="*/ 0 w 1939"/>
                  <a:gd name="T25" fmla="*/ 0 h 1410"/>
                  <a:gd name="T26" fmla="*/ 0 w 1939"/>
                  <a:gd name="T27" fmla="*/ 0 h 1410"/>
                  <a:gd name="T28" fmla="*/ 0 w 1939"/>
                  <a:gd name="T29" fmla="*/ 0 h 1410"/>
                  <a:gd name="T30" fmla="*/ 0 w 1939"/>
                  <a:gd name="T31" fmla="*/ 0 h 1410"/>
                  <a:gd name="T32" fmla="*/ 0 w 1939"/>
                  <a:gd name="T33" fmla="*/ 0 h 1410"/>
                  <a:gd name="T34" fmla="*/ 0 w 1939"/>
                  <a:gd name="T35" fmla="*/ 0 h 1410"/>
                  <a:gd name="T36" fmla="*/ 0 w 1939"/>
                  <a:gd name="T37" fmla="*/ 0 h 1410"/>
                  <a:gd name="T38" fmla="*/ 0 w 1939"/>
                  <a:gd name="T39" fmla="*/ 0 h 1410"/>
                  <a:gd name="T40" fmla="*/ 0 w 1939"/>
                  <a:gd name="T41" fmla="*/ 0 h 1410"/>
                  <a:gd name="T42" fmla="*/ 0 w 1939"/>
                  <a:gd name="T43" fmla="*/ 0 h 1410"/>
                  <a:gd name="T44" fmla="*/ 0 w 1939"/>
                  <a:gd name="T45" fmla="*/ 0 h 1410"/>
                  <a:gd name="T46" fmla="*/ 0 w 1939"/>
                  <a:gd name="T47" fmla="*/ 0 h 1410"/>
                  <a:gd name="T48" fmla="*/ 0 w 1939"/>
                  <a:gd name="T49" fmla="*/ 0 h 1410"/>
                  <a:gd name="T50" fmla="*/ 0 w 1939"/>
                  <a:gd name="T51" fmla="*/ 0 h 1410"/>
                  <a:gd name="T52" fmla="*/ 0 w 1939"/>
                  <a:gd name="T53" fmla="*/ 0 h 1410"/>
                  <a:gd name="T54" fmla="*/ 0 w 1939"/>
                  <a:gd name="T55" fmla="*/ 0 h 1410"/>
                  <a:gd name="T56" fmla="*/ 0 w 1939"/>
                  <a:gd name="T57" fmla="*/ 0 h 1410"/>
                  <a:gd name="T58" fmla="*/ 0 w 1939"/>
                  <a:gd name="T59" fmla="*/ 0 h 1410"/>
                  <a:gd name="T60" fmla="*/ 0 w 1939"/>
                  <a:gd name="T61" fmla="*/ 0 h 1410"/>
                  <a:gd name="T62" fmla="*/ 0 w 1939"/>
                  <a:gd name="T63" fmla="*/ 0 h 1410"/>
                  <a:gd name="T64" fmla="*/ 0 w 1939"/>
                  <a:gd name="T65" fmla="*/ 0 h 1410"/>
                  <a:gd name="T66" fmla="*/ 0 w 1939"/>
                  <a:gd name="T67" fmla="*/ 0 h 1410"/>
                  <a:gd name="T68" fmla="*/ 0 w 1939"/>
                  <a:gd name="T69" fmla="*/ 0 h 1410"/>
                  <a:gd name="T70" fmla="*/ 0 w 1939"/>
                  <a:gd name="T71" fmla="*/ 0 h 1410"/>
                  <a:gd name="T72" fmla="*/ 0 w 1939"/>
                  <a:gd name="T73" fmla="*/ 0 h 1410"/>
                  <a:gd name="T74" fmla="*/ 0 w 1939"/>
                  <a:gd name="T75" fmla="*/ 0 h 1410"/>
                  <a:gd name="T76" fmla="*/ 0 w 1939"/>
                  <a:gd name="T77" fmla="*/ 0 h 1410"/>
                  <a:gd name="T78" fmla="*/ 0 w 1939"/>
                  <a:gd name="T79" fmla="*/ 0 h 1410"/>
                  <a:gd name="T80" fmla="*/ 0 w 1939"/>
                  <a:gd name="T81" fmla="*/ 0 h 1410"/>
                  <a:gd name="T82" fmla="*/ 0 w 1939"/>
                  <a:gd name="T83" fmla="*/ 0 h 1410"/>
                  <a:gd name="T84" fmla="*/ 0 w 1939"/>
                  <a:gd name="T85" fmla="*/ 0 h 1410"/>
                  <a:gd name="T86" fmla="*/ 0 w 1939"/>
                  <a:gd name="T87" fmla="*/ 0 h 1410"/>
                  <a:gd name="T88" fmla="*/ 0 w 1939"/>
                  <a:gd name="T89" fmla="*/ 0 h 1410"/>
                  <a:gd name="T90" fmla="*/ 0 w 1939"/>
                  <a:gd name="T91" fmla="*/ 0 h 1410"/>
                  <a:gd name="T92" fmla="*/ 0 w 1939"/>
                  <a:gd name="T93" fmla="*/ 0 h 1410"/>
                  <a:gd name="T94" fmla="*/ 0 w 1939"/>
                  <a:gd name="T95" fmla="*/ 0 h 14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939"/>
                  <a:gd name="T145" fmla="*/ 0 h 1410"/>
                  <a:gd name="T146" fmla="*/ 1939 w 1939"/>
                  <a:gd name="T147" fmla="*/ 1410 h 141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939" h="1410">
                    <a:moveTo>
                      <a:pt x="1074" y="0"/>
                    </a:moveTo>
                    <a:lnTo>
                      <a:pt x="1131" y="201"/>
                    </a:lnTo>
                    <a:lnTo>
                      <a:pt x="1136" y="452"/>
                    </a:lnTo>
                    <a:lnTo>
                      <a:pt x="1081" y="764"/>
                    </a:lnTo>
                    <a:lnTo>
                      <a:pt x="980" y="1019"/>
                    </a:lnTo>
                    <a:lnTo>
                      <a:pt x="1066" y="1084"/>
                    </a:lnTo>
                    <a:lnTo>
                      <a:pt x="895" y="1130"/>
                    </a:lnTo>
                    <a:lnTo>
                      <a:pt x="584" y="1102"/>
                    </a:lnTo>
                    <a:lnTo>
                      <a:pt x="214" y="1108"/>
                    </a:lnTo>
                    <a:lnTo>
                      <a:pt x="0" y="1120"/>
                    </a:lnTo>
                    <a:lnTo>
                      <a:pt x="129" y="1249"/>
                    </a:lnTo>
                    <a:lnTo>
                      <a:pt x="980" y="1308"/>
                    </a:lnTo>
                    <a:lnTo>
                      <a:pt x="1569" y="1410"/>
                    </a:lnTo>
                    <a:lnTo>
                      <a:pt x="1642" y="1368"/>
                    </a:lnTo>
                    <a:lnTo>
                      <a:pt x="1558" y="1314"/>
                    </a:lnTo>
                    <a:lnTo>
                      <a:pt x="1619" y="1268"/>
                    </a:lnTo>
                    <a:lnTo>
                      <a:pt x="1741" y="1249"/>
                    </a:lnTo>
                    <a:lnTo>
                      <a:pt x="1939" y="1261"/>
                    </a:lnTo>
                    <a:lnTo>
                      <a:pt x="1785" y="1185"/>
                    </a:lnTo>
                    <a:lnTo>
                      <a:pt x="1691" y="1090"/>
                    </a:lnTo>
                    <a:lnTo>
                      <a:pt x="1699" y="1019"/>
                    </a:lnTo>
                    <a:lnTo>
                      <a:pt x="1861" y="948"/>
                    </a:lnTo>
                    <a:lnTo>
                      <a:pt x="1905" y="847"/>
                    </a:lnTo>
                    <a:lnTo>
                      <a:pt x="1819" y="881"/>
                    </a:lnTo>
                    <a:lnTo>
                      <a:pt x="1726" y="877"/>
                    </a:lnTo>
                    <a:lnTo>
                      <a:pt x="1706" y="847"/>
                    </a:lnTo>
                    <a:lnTo>
                      <a:pt x="1785" y="779"/>
                    </a:lnTo>
                    <a:lnTo>
                      <a:pt x="1713" y="777"/>
                    </a:lnTo>
                    <a:lnTo>
                      <a:pt x="1720" y="705"/>
                    </a:lnTo>
                    <a:lnTo>
                      <a:pt x="1754" y="603"/>
                    </a:lnTo>
                    <a:lnTo>
                      <a:pt x="1835" y="634"/>
                    </a:lnTo>
                    <a:lnTo>
                      <a:pt x="1861" y="699"/>
                    </a:lnTo>
                    <a:lnTo>
                      <a:pt x="1892" y="609"/>
                    </a:lnTo>
                    <a:lnTo>
                      <a:pt x="1855" y="389"/>
                    </a:lnTo>
                    <a:lnTo>
                      <a:pt x="1876" y="225"/>
                    </a:lnTo>
                    <a:lnTo>
                      <a:pt x="1811" y="467"/>
                    </a:lnTo>
                    <a:lnTo>
                      <a:pt x="1713" y="592"/>
                    </a:lnTo>
                    <a:lnTo>
                      <a:pt x="1523" y="823"/>
                    </a:lnTo>
                    <a:lnTo>
                      <a:pt x="1392" y="930"/>
                    </a:lnTo>
                    <a:lnTo>
                      <a:pt x="1209" y="1032"/>
                    </a:lnTo>
                    <a:lnTo>
                      <a:pt x="1152" y="1036"/>
                    </a:lnTo>
                    <a:lnTo>
                      <a:pt x="1209" y="948"/>
                    </a:lnTo>
                    <a:lnTo>
                      <a:pt x="1237" y="806"/>
                    </a:lnTo>
                    <a:lnTo>
                      <a:pt x="1251" y="580"/>
                    </a:lnTo>
                    <a:lnTo>
                      <a:pt x="1237" y="378"/>
                    </a:lnTo>
                    <a:lnTo>
                      <a:pt x="1209" y="195"/>
                    </a:lnTo>
                    <a:lnTo>
                      <a:pt x="1167" y="81"/>
                    </a:lnTo>
                    <a:lnTo>
                      <a:pt x="1074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737" y="3251"/>
                <a:ext cx="98" cy="64"/>
              </a:xfrm>
              <a:custGeom>
                <a:avLst/>
                <a:gdLst>
                  <a:gd name="T0" fmla="*/ 0 w 492"/>
                  <a:gd name="T1" fmla="*/ 0 h 255"/>
                  <a:gd name="T2" fmla="*/ 0 w 492"/>
                  <a:gd name="T3" fmla="*/ 0 h 255"/>
                  <a:gd name="T4" fmla="*/ 0 w 492"/>
                  <a:gd name="T5" fmla="*/ 0 h 255"/>
                  <a:gd name="T6" fmla="*/ 0 w 492"/>
                  <a:gd name="T7" fmla="*/ 0 h 255"/>
                  <a:gd name="T8" fmla="*/ 0 w 492"/>
                  <a:gd name="T9" fmla="*/ 0 h 255"/>
                  <a:gd name="T10" fmla="*/ 0 w 492"/>
                  <a:gd name="T11" fmla="*/ 0 h 255"/>
                  <a:gd name="T12" fmla="*/ 0 w 492"/>
                  <a:gd name="T13" fmla="*/ 0 h 255"/>
                  <a:gd name="T14" fmla="*/ 0 w 492"/>
                  <a:gd name="T15" fmla="*/ 0 h 255"/>
                  <a:gd name="T16" fmla="*/ 0 w 492"/>
                  <a:gd name="T17" fmla="*/ 0 h 255"/>
                  <a:gd name="T18" fmla="*/ 0 w 492"/>
                  <a:gd name="T19" fmla="*/ 0 h 255"/>
                  <a:gd name="T20" fmla="*/ 0 w 492"/>
                  <a:gd name="T21" fmla="*/ 0 h 255"/>
                  <a:gd name="T22" fmla="*/ 0 w 492"/>
                  <a:gd name="T23" fmla="*/ 0 h 255"/>
                  <a:gd name="T24" fmla="*/ 0 w 492"/>
                  <a:gd name="T25" fmla="*/ 0 h 255"/>
                  <a:gd name="T26" fmla="*/ 0 w 492"/>
                  <a:gd name="T27" fmla="*/ 0 h 255"/>
                  <a:gd name="T28" fmla="*/ 0 w 492"/>
                  <a:gd name="T29" fmla="*/ 0 h 25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2"/>
                  <a:gd name="T46" fmla="*/ 0 h 255"/>
                  <a:gd name="T47" fmla="*/ 492 w 492"/>
                  <a:gd name="T48" fmla="*/ 255 h 25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2" h="255">
                    <a:moveTo>
                      <a:pt x="113" y="0"/>
                    </a:moveTo>
                    <a:lnTo>
                      <a:pt x="172" y="52"/>
                    </a:lnTo>
                    <a:lnTo>
                      <a:pt x="151" y="117"/>
                    </a:lnTo>
                    <a:lnTo>
                      <a:pt x="206" y="82"/>
                    </a:lnTo>
                    <a:lnTo>
                      <a:pt x="226" y="181"/>
                    </a:lnTo>
                    <a:lnTo>
                      <a:pt x="309" y="122"/>
                    </a:lnTo>
                    <a:lnTo>
                      <a:pt x="370" y="159"/>
                    </a:lnTo>
                    <a:lnTo>
                      <a:pt x="326" y="194"/>
                    </a:lnTo>
                    <a:lnTo>
                      <a:pt x="361" y="237"/>
                    </a:lnTo>
                    <a:lnTo>
                      <a:pt x="441" y="224"/>
                    </a:lnTo>
                    <a:lnTo>
                      <a:pt x="492" y="255"/>
                    </a:lnTo>
                    <a:lnTo>
                      <a:pt x="178" y="255"/>
                    </a:lnTo>
                    <a:lnTo>
                      <a:pt x="0" y="142"/>
                    </a:lnTo>
                    <a:lnTo>
                      <a:pt x="22" y="26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776" y="3134"/>
                <a:ext cx="27" cy="36"/>
              </a:xfrm>
              <a:custGeom>
                <a:avLst/>
                <a:gdLst>
                  <a:gd name="T0" fmla="*/ 0 w 135"/>
                  <a:gd name="T1" fmla="*/ 0 h 145"/>
                  <a:gd name="T2" fmla="*/ 0 w 135"/>
                  <a:gd name="T3" fmla="*/ 0 h 145"/>
                  <a:gd name="T4" fmla="*/ 0 w 135"/>
                  <a:gd name="T5" fmla="*/ 0 h 145"/>
                  <a:gd name="T6" fmla="*/ 0 w 135"/>
                  <a:gd name="T7" fmla="*/ 0 h 145"/>
                  <a:gd name="T8" fmla="*/ 0 w 135"/>
                  <a:gd name="T9" fmla="*/ 0 h 145"/>
                  <a:gd name="T10" fmla="*/ 0 w 135"/>
                  <a:gd name="T11" fmla="*/ 0 h 145"/>
                  <a:gd name="T12" fmla="*/ 0 w 135"/>
                  <a:gd name="T13" fmla="*/ 0 h 1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"/>
                  <a:gd name="T22" fmla="*/ 0 h 145"/>
                  <a:gd name="T23" fmla="*/ 135 w 135"/>
                  <a:gd name="T24" fmla="*/ 145 h 14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" h="145">
                    <a:moveTo>
                      <a:pt x="0" y="57"/>
                    </a:moveTo>
                    <a:lnTo>
                      <a:pt x="71" y="57"/>
                    </a:lnTo>
                    <a:lnTo>
                      <a:pt x="65" y="99"/>
                    </a:lnTo>
                    <a:lnTo>
                      <a:pt x="16" y="92"/>
                    </a:lnTo>
                    <a:lnTo>
                      <a:pt x="111" y="145"/>
                    </a:lnTo>
                    <a:lnTo>
                      <a:pt x="135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574" y="3228"/>
                <a:ext cx="167" cy="113"/>
              </a:xfrm>
              <a:custGeom>
                <a:avLst/>
                <a:gdLst>
                  <a:gd name="T0" fmla="*/ 0 w 837"/>
                  <a:gd name="T1" fmla="*/ 0 h 451"/>
                  <a:gd name="T2" fmla="*/ 0 w 837"/>
                  <a:gd name="T3" fmla="*/ 0 h 451"/>
                  <a:gd name="T4" fmla="*/ 0 w 837"/>
                  <a:gd name="T5" fmla="*/ 0 h 451"/>
                  <a:gd name="T6" fmla="*/ 0 w 837"/>
                  <a:gd name="T7" fmla="*/ 0 h 451"/>
                  <a:gd name="T8" fmla="*/ 0 w 837"/>
                  <a:gd name="T9" fmla="*/ 0 h 451"/>
                  <a:gd name="T10" fmla="*/ 0 w 837"/>
                  <a:gd name="T11" fmla="*/ 0 h 451"/>
                  <a:gd name="T12" fmla="*/ 0 w 837"/>
                  <a:gd name="T13" fmla="*/ 0 h 451"/>
                  <a:gd name="T14" fmla="*/ 0 w 837"/>
                  <a:gd name="T15" fmla="*/ 0 h 451"/>
                  <a:gd name="T16" fmla="*/ 0 w 837"/>
                  <a:gd name="T17" fmla="*/ 0 h 451"/>
                  <a:gd name="T18" fmla="*/ 0 w 837"/>
                  <a:gd name="T19" fmla="*/ 0 h 451"/>
                  <a:gd name="T20" fmla="*/ 0 w 837"/>
                  <a:gd name="T21" fmla="*/ 0 h 451"/>
                  <a:gd name="T22" fmla="*/ 0 w 837"/>
                  <a:gd name="T23" fmla="*/ 0 h 451"/>
                  <a:gd name="T24" fmla="*/ 0 w 837"/>
                  <a:gd name="T25" fmla="*/ 0 h 4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37"/>
                  <a:gd name="T40" fmla="*/ 0 h 451"/>
                  <a:gd name="T41" fmla="*/ 837 w 837"/>
                  <a:gd name="T42" fmla="*/ 451 h 45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37" h="451">
                    <a:moveTo>
                      <a:pt x="0" y="172"/>
                    </a:moveTo>
                    <a:lnTo>
                      <a:pt x="61" y="224"/>
                    </a:lnTo>
                    <a:lnTo>
                      <a:pt x="120" y="314"/>
                    </a:lnTo>
                    <a:lnTo>
                      <a:pt x="148" y="396"/>
                    </a:lnTo>
                    <a:lnTo>
                      <a:pt x="263" y="451"/>
                    </a:lnTo>
                    <a:lnTo>
                      <a:pt x="418" y="433"/>
                    </a:lnTo>
                    <a:lnTo>
                      <a:pt x="589" y="407"/>
                    </a:lnTo>
                    <a:lnTo>
                      <a:pt x="837" y="327"/>
                    </a:lnTo>
                    <a:lnTo>
                      <a:pt x="837" y="159"/>
                    </a:lnTo>
                    <a:lnTo>
                      <a:pt x="787" y="59"/>
                    </a:lnTo>
                    <a:lnTo>
                      <a:pt x="487" y="0"/>
                    </a:lnTo>
                    <a:lnTo>
                      <a:pt x="212" y="116"/>
                    </a:lnTo>
                    <a:lnTo>
                      <a:pt x="0" y="17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552" y="2922"/>
                <a:ext cx="22" cy="21"/>
              </a:xfrm>
              <a:custGeom>
                <a:avLst/>
                <a:gdLst>
                  <a:gd name="T0" fmla="*/ 0 w 108"/>
                  <a:gd name="T1" fmla="*/ 0 h 83"/>
                  <a:gd name="T2" fmla="*/ 0 w 108"/>
                  <a:gd name="T3" fmla="*/ 0 h 83"/>
                  <a:gd name="T4" fmla="*/ 0 w 108"/>
                  <a:gd name="T5" fmla="*/ 0 h 83"/>
                  <a:gd name="T6" fmla="*/ 0 w 108"/>
                  <a:gd name="T7" fmla="*/ 0 h 83"/>
                  <a:gd name="T8" fmla="*/ 0 w 108"/>
                  <a:gd name="T9" fmla="*/ 0 h 83"/>
                  <a:gd name="T10" fmla="*/ 0 w 108"/>
                  <a:gd name="T11" fmla="*/ 0 h 83"/>
                  <a:gd name="T12" fmla="*/ 0 w 108"/>
                  <a:gd name="T13" fmla="*/ 0 h 83"/>
                  <a:gd name="T14" fmla="*/ 0 w 108"/>
                  <a:gd name="T15" fmla="*/ 0 h 8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8"/>
                  <a:gd name="T25" fmla="*/ 0 h 83"/>
                  <a:gd name="T26" fmla="*/ 108 w 108"/>
                  <a:gd name="T27" fmla="*/ 83 h 8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8" h="83">
                    <a:moveTo>
                      <a:pt x="78" y="0"/>
                    </a:moveTo>
                    <a:lnTo>
                      <a:pt x="28" y="11"/>
                    </a:lnTo>
                    <a:lnTo>
                      <a:pt x="0" y="51"/>
                    </a:lnTo>
                    <a:lnTo>
                      <a:pt x="36" y="83"/>
                    </a:lnTo>
                    <a:lnTo>
                      <a:pt x="86" y="83"/>
                    </a:lnTo>
                    <a:lnTo>
                      <a:pt x="108" y="57"/>
                    </a:lnTo>
                    <a:lnTo>
                      <a:pt x="108" y="22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2571" y="3050"/>
                <a:ext cx="15" cy="17"/>
              </a:xfrm>
              <a:custGeom>
                <a:avLst/>
                <a:gdLst>
                  <a:gd name="T0" fmla="*/ 0 w 76"/>
                  <a:gd name="T1" fmla="*/ 0 h 68"/>
                  <a:gd name="T2" fmla="*/ 0 w 76"/>
                  <a:gd name="T3" fmla="*/ 0 h 68"/>
                  <a:gd name="T4" fmla="*/ 0 w 76"/>
                  <a:gd name="T5" fmla="*/ 0 h 68"/>
                  <a:gd name="T6" fmla="*/ 0 w 76"/>
                  <a:gd name="T7" fmla="*/ 0 h 68"/>
                  <a:gd name="T8" fmla="*/ 0 w 76"/>
                  <a:gd name="T9" fmla="*/ 0 h 68"/>
                  <a:gd name="T10" fmla="*/ 0 w 76"/>
                  <a:gd name="T11" fmla="*/ 0 h 68"/>
                  <a:gd name="T12" fmla="*/ 0 w 76"/>
                  <a:gd name="T13" fmla="*/ 0 h 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"/>
                  <a:gd name="T22" fmla="*/ 0 h 68"/>
                  <a:gd name="T23" fmla="*/ 76 w 76"/>
                  <a:gd name="T24" fmla="*/ 68 h 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" h="68">
                    <a:moveTo>
                      <a:pt x="71" y="15"/>
                    </a:moveTo>
                    <a:lnTo>
                      <a:pt x="48" y="0"/>
                    </a:lnTo>
                    <a:lnTo>
                      <a:pt x="5" y="9"/>
                    </a:lnTo>
                    <a:lnTo>
                      <a:pt x="0" y="51"/>
                    </a:lnTo>
                    <a:lnTo>
                      <a:pt x="36" y="68"/>
                    </a:lnTo>
                    <a:lnTo>
                      <a:pt x="76" y="51"/>
                    </a:lnTo>
                    <a:lnTo>
                      <a:pt x="71" y="15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2442" y="2550"/>
                <a:ext cx="200" cy="364"/>
              </a:xfrm>
              <a:custGeom>
                <a:avLst/>
                <a:gdLst>
                  <a:gd name="T0" fmla="*/ 0 w 1001"/>
                  <a:gd name="T1" fmla="*/ 0 h 1457"/>
                  <a:gd name="T2" fmla="*/ 0 w 1001"/>
                  <a:gd name="T3" fmla="*/ 0 h 1457"/>
                  <a:gd name="T4" fmla="*/ 0 w 1001"/>
                  <a:gd name="T5" fmla="*/ 0 h 1457"/>
                  <a:gd name="T6" fmla="*/ 0 w 1001"/>
                  <a:gd name="T7" fmla="*/ 0 h 1457"/>
                  <a:gd name="T8" fmla="*/ 0 w 1001"/>
                  <a:gd name="T9" fmla="*/ 0 h 1457"/>
                  <a:gd name="T10" fmla="*/ 0 w 1001"/>
                  <a:gd name="T11" fmla="*/ 0 h 1457"/>
                  <a:gd name="T12" fmla="*/ 0 w 1001"/>
                  <a:gd name="T13" fmla="*/ 0 h 1457"/>
                  <a:gd name="T14" fmla="*/ 0 w 1001"/>
                  <a:gd name="T15" fmla="*/ 0 h 1457"/>
                  <a:gd name="T16" fmla="*/ 0 w 1001"/>
                  <a:gd name="T17" fmla="*/ 0 h 1457"/>
                  <a:gd name="T18" fmla="*/ 0 w 1001"/>
                  <a:gd name="T19" fmla="*/ 0 h 1457"/>
                  <a:gd name="T20" fmla="*/ 0 w 1001"/>
                  <a:gd name="T21" fmla="*/ 0 h 1457"/>
                  <a:gd name="T22" fmla="*/ 0 w 1001"/>
                  <a:gd name="T23" fmla="*/ 0 h 1457"/>
                  <a:gd name="T24" fmla="*/ 0 w 1001"/>
                  <a:gd name="T25" fmla="*/ 0 h 1457"/>
                  <a:gd name="T26" fmla="*/ 0 w 1001"/>
                  <a:gd name="T27" fmla="*/ 0 h 1457"/>
                  <a:gd name="T28" fmla="*/ 0 w 1001"/>
                  <a:gd name="T29" fmla="*/ 0 h 1457"/>
                  <a:gd name="T30" fmla="*/ 0 w 1001"/>
                  <a:gd name="T31" fmla="*/ 0 h 1457"/>
                  <a:gd name="T32" fmla="*/ 0 w 1001"/>
                  <a:gd name="T33" fmla="*/ 0 h 1457"/>
                  <a:gd name="T34" fmla="*/ 0 w 1001"/>
                  <a:gd name="T35" fmla="*/ 0 h 1457"/>
                  <a:gd name="T36" fmla="*/ 0 w 1001"/>
                  <a:gd name="T37" fmla="*/ 0 h 1457"/>
                  <a:gd name="T38" fmla="*/ 0 w 1001"/>
                  <a:gd name="T39" fmla="*/ 0 h 1457"/>
                  <a:gd name="T40" fmla="*/ 0 w 1001"/>
                  <a:gd name="T41" fmla="*/ 0 h 1457"/>
                  <a:gd name="T42" fmla="*/ 0 w 1001"/>
                  <a:gd name="T43" fmla="*/ 0 h 1457"/>
                  <a:gd name="T44" fmla="*/ 0 w 1001"/>
                  <a:gd name="T45" fmla="*/ 0 h 1457"/>
                  <a:gd name="T46" fmla="*/ 0 w 1001"/>
                  <a:gd name="T47" fmla="*/ 0 h 1457"/>
                  <a:gd name="T48" fmla="*/ 0 w 1001"/>
                  <a:gd name="T49" fmla="*/ 0 h 1457"/>
                  <a:gd name="T50" fmla="*/ 0 w 1001"/>
                  <a:gd name="T51" fmla="*/ 0 h 145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01"/>
                  <a:gd name="T79" fmla="*/ 0 h 1457"/>
                  <a:gd name="T80" fmla="*/ 1001 w 1001"/>
                  <a:gd name="T81" fmla="*/ 1457 h 145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01" h="1457">
                    <a:moveTo>
                      <a:pt x="31" y="1225"/>
                    </a:moveTo>
                    <a:lnTo>
                      <a:pt x="82" y="1292"/>
                    </a:lnTo>
                    <a:lnTo>
                      <a:pt x="217" y="1366"/>
                    </a:lnTo>
                    <a:lnTo>
                      <a:pt x="356" y="1406"/>
                    </a:lnTo>
                    <a:lnTo>
                      <a:pt x="516" y="1434"/>
                    </a:lnTo>
                    <a:lnTo>
                      <a:pt x="683" y="1457"/>
                    </a:lnTo>
                    <a:lnTo>
                      <a:pt x="774" y="1431"/>
                    </a:lnTo>
                    <a:lnTo>
                      <a:pt x="818" y="1386"/>
                    </a:lnTo>
                    <a:lnTo>
                      <a:pt x="828" y="1281"/>
                    </a:lnTo>
                    <a:lnTo>
                      <a:pt x="791" y="1144"/>
                    </a:lnTo>
                    <a:lnTo>
                      <a:pt x="757" y="1032"/>
                    </a:lnTo>
                    <a:lnTo>
                      <a:pt x="831" y="955"/>
                    </a:lnTo>
                    <a:lnTo>
                      <a:pt x="913" y="830"/>
                    </a:lnTo>
                    <a:lnTo>
                      <a:pt x="945" y="732"/>
                    </a:lnTo>
                    <a:lnTo>
                      <a:pt x="993" y="560"/>
                    </a:lnTo>
                    <a:lnTo>
                      <a:pt x="1001" y="471"/>
                    </a:lnTo>
                    <a:lnTo>
                      <a:pt x="1001" y="348"/>
                    </a:lnTo>
                    <a:lnTo>
                      <a:pt x="974" y="168"/>
                    </a:lnTo>
                    <a:lnTo>
                      <a:pt x="859" y="9"/>
                    </a:lnTo>
                    <a:lnTo>
                      <a:pt x="356" y="0"/>
                    </a:lnTo>
                    <a:lnTo>
                      <a:pt x="112" y="275"/>
                    </a:lnTo>
                    <a:lnTo>
                      <a:pt x="0" y="418"/>
                    </a:lnTo>
                    <a:lnTo>
                      <a:pt x="4" y="532"/>
                    </a:lnTo>
                    <a:lnTo>
                      <a:pt x="59" y="766"/>
                    </a:lnTo>
                    <a:lnTo>
                      <a:pt x="20" y="1137"/>
                    </a:lnTo>
                    <a:lnTo>
                      <a:pt x="31" y="122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2452" y="2705"/>
                <a:ext cx="23" cy="42"/>
              </a:xfrm>
              <a:custGeom>
                <a:avLst/>
                <a:gdLst>
                  <a:gd name="T0" fmla="*/ 0 w 112"/>
                  <a:gd name="T1" fmla="*/ 0 h 169"/>
                  <a:gd name="T2" fmla="*/ 0 w 112"/>
                  <a:gd name="T3" fmla="*/ 0 h 169"/>
                  <a:gd name="T4" fmla="*/ 0 w 112"/>
                  <a:gd name="T5" fmla="*/ 0 h 169"/>
                  <a:gd name="T6" fmla="*/ 0 w 112"/>
                  <a:gd name="T7" fmla="*/ 0 h 169"/>
                  <a:gd name="T8" fmla="*/ 0 w 112"/>
                  <a:gd name="T9" fmla="*/ 0 h 169"/>
                  <a:gd name="T10" fmla="*/ 0 w 112"/>
                  <a:gd name="T11" fmla="*/ 0 h 169"/>
                  <a:gd name="T12" fmla="*/ 0 w 112"/>
                  <a:gd name="T13" fmla="*/ 0 h 169"/>
                  <a:gd name="T14" fmla="*/ 0 w 112"/>
                  <a:gd name="T15" fmla="*/ 0 h 169"/>
                  <a:gd name="T16" fmla="*/ 0 w 112"/>
                  <a:gd name="T17" fmla="*/ 0 h 1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2"/>
                  <a:gd name="T28" fmla="*/ 0 h 169"/>
                  <a:gd name="T29" fmla="*/ 112 w 112"/>
                  <a:gd name="T30" fmla="*/ 169 h 1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2" h="169">
                    <a:moveTo>
                      <a:pt x="28" y="8"/>
                    </a:moveTo>
                    <a:lnTo>
                      <a:pt x="58" y="0"/>
                    </a:lnTo>
                    <a:lnTo>
                      <a:pt x="88" y="17"/>
                    </a:lnTo>
                    <a:lnTo>
                      <a:pt x="112" y="57"/>
                    </a:lnTo>
                    <a:lnTo>
                      <a:pt x="106" y="140"/>
                    </a:lnTo>
                    <a:lnTo>
                      <a:pt x="71" y="169"/>
                    </a:lnTo>
                    <a:lnTo>
                      <a:pt x="0" y="140"/>
                    </a:lnTo>
                    <a:lnTo>
                      <a:pt x="0" y="68"/>
                    </a:ln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2631" y="2716"/>
                <a:ext cx="8" cy="22"/>
              </a:xfrm>
              <a:custGeom>
                <a:avLst/>
                <a:gdLst>
                  <a:gd name="T0" fmla="*/ 0 w 38"/>
                  <a:gd name="T1" fmla="*/ 0 h 88"/>
                  <a:gd name="T2" fmla="*/ 0 w 38"/>
                  <a:gd name="T3" fmla="*/ 0 h 88"/>
                  <a:gd name="T4" fmla="*/ 0 w 38"/>
                  <a:gd name="T5" fmla="*/ 0 h 88"/>
                  <a:gd name="T6" fmla="*/ 0 w 38"/>
                  <a:gd name="T7" fmla="*/ 0 h 88"/>
                  <a:gd name="T8" fmla="*/ 0 w 38"/>
                  <a:gd name="T9" fmla="*/ 0 h 88"/>
                  <a:gd name="T10" fmla="*/ 0 w 38"/>
                  <a:gd name="T11" fmla="*/ 0 h 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8"/>
                  <a:gd name="T19" fmla="*/ 0 h 88"/>
                  <a:gd name="T20" fmla="*/ 38 w 38"/>
                  <a:gd name="T21" fmla="*/ 88 h 8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8" h="88">
                    <a:moveTo>
                      <a:pt x="21" y="0"/>
                    </a:moveTo>
                    <a:lnTo>
                      <a:pt x="0" y="88"/>
                    </a:lnTo>
                    <a:lnTo>
                      <a:pt x="25" y="87"/>
                    </a:lnTo>
                    <a:lnTo>
                      <a:pt x="38" y="63"/>
                    </a:lnTo>
                    <a:lnTo>
                      <a:pt x="35" y="29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638" y="2867"/>
                <a:ext cx="906" cy="704"/>
              </a:xfrm>
              <a:custGeom>
                <a:avLst/>
                <a:gdLst>
                  <a:gd name="T0" fmla="*/ 0 w 4527"/>
                  <a:gd name="T1" fmla="*/ 0 h 2815"/>
                  <a:gd name="T2" fmla="*/ 0 w 4527"/>
                  <a:gd name="T3" fmla="*/ 0 h 2815"/>
                  <a:gd name="T4" fmla="*/ 0 w 4527"/>
                  <a:gd name="T5" fmla="*/ 0 h 2815"/>
                  <a:gd name="T6" fmla="*/ 0 w 4527"/>
                  <a:gd name="T7" fmla="*/ 0 h 2815"/>
                  <a:gd name="T8" fmla="*/ 0 w 4527"/>
                  <a:gd name="T9" fmla="*/ 0 h 2815"/>
                  <a:gd name="T10" fmla="*/ 0 w 4527"/>
                  <a:gd name="T11" fmla="*/ 0 h 2815"/>
                  <a:gd name="T12" fmla="*/ 0 w 4527"/>
                  <a:gd name="T13" fmla="*/ 0 h 2815"/>
                  <a:gd name="T14" fmla="*/ 0 w 4527"/>
                  <a:gd name="T15" fmla="*/ 0 h 2815"/>
                  <a:gd name="T16" fmla="*/ 0 w 4527"/>
                  <a:gd name="T17" fmla="*/ 0 h 2815"/>
                  <a:gd name="T18" fmla="*/ 0 w 4527"/>
                  <a:gd name="T19" fmla="*/ 0 h 2815"/>
                  <a:gd name="T20" fmla="*/ 0 w 4527"/>
                  <a:gd name="T21" fmla="*/ 0 h 2815"/>
                  <a:gd name="T22" fmla="*/ 0 w 4527"/>
                  <a:gd name="T23" fmla="*/ 0 h 2815"/>
                  <a:gd name="T24" fmla="*/ 0 w 4527"/>
                  <a:gd name="T25" fmla="*/ 0 h 2815"/>
                  <a:gd name="T26" fmla="*/ 0 w 4527"/>
                  <a:gd name="T27" fmla="*/ 0 h 2815"/>
                  <a:gd name="T28" fmla="*/ 0 w 4527"/>
                  <a:gd name="T29" fmla="*/ 0 h 2815"/>
                  <a:gd name="T30" fmla="*/ 0 w 4527"/>
                  <a:gd name="T31" fmla="*/ 0 h 2815"/>
                  <a:gd name="T32" fmla="*/ 0 w 4527"/>
                  <a:gd name="T33" fmla="*/ 0 h 2815"/>
                  <a:gd name="T34" fmla="*/ 0 w 4527"/>
                  <a:gd name="T35" fmla="*/ 0 h 2815"/>
                  <a:gd name="T36" fmla="*/ 0 w 4527"/>
                  <a:gd name="T37" fmla="*/ 0 h 2815"/>
                  <a:gd name="T38" fmla="*/ 0 w 4527"/>
                  <a:gd name="T39" fmla="*/ 0 h 2815"/>
                  <a:gd name="T40" fmla="*/ 0 w 4527"/>
                  <a:gd name="T41" fmla="*/ 0 h 2815"/>
                  <a:gd name="T42" fmla="*/ 0 w 4527"/>
                  <a:gd name="T43" fmla="*/ 0 h 2815"/>
                  <a:gd name="T44" fmla="*/ 0 w 4527"/>
                  <a:gd name="T45" fmla="*/ 0 h 2815"/>
                  <a:gd name="T46" fmla="*/ 0 w 4527"/>
                  <a:gd name="T47" fmla="*/ 0 h 2815"/>
                  <a:gd name="T48" fmla="*/ 0 w 4527"/>
                  <a:gd name="T49" fmla="*/ 0 h 2815"/>
                  <a:gd name="T50" fmla="*/ 0 w 4527"/>
                  <a:gd name="T51" fmla="*/ 0 h 2815"/>
                  <a:gd name="T52" fmla="*/ 0 w 4527"/>
                  <a:gd name="T53" fmla="*/ 0 h 2815"/>
                  <a:gd name="T54" fmla="*/ 0 w 4527"/>
                  <a:gd name="T55" fmla="*/ 0 h 2815"/>
                  <a:gd name="T56" fmla="*/ 0 w 4527"/>
                  <a:gd name="T57" fmla="*/ 0 h 2815"/>
                  <a:gd name="T58" fmla="*/ 0 w 4527"/>
                  <a:gd name="T59" fmla="*/ 0 h 2815"/>
                  <a:gd name="T60" fmla="*/ 0 w 4527"/>
                  <a:gd name="T61" fmla="*/ 0 h 2815"/>
                  <a:gd name="T62" fmla="*/ 0 w 4527"/>
                  <a:gd name="T63" fmla="*/ 0 h 2815"/>
                  <a:gd name="T64" fmla="*/ 0 w 4527"/>
                  <a:gd name="T65" fmla="*/ 0 h 2815"/>
                  <a:gd name="T66" fmla="*/ 0 w 4527"/>
                  <a:gd name="T67" fmla="*/ 0 h 2815"/>
                  <a:gd name="T68" fmla="*/ 0 w 4527"/>
                  <a:gd name="T69" fmla="*/ 0 h 2815"/>
                  <a:gd name="T70" fmla="*/ 0 w 4527"/>
                  <a:gd name="T71" fmla="*/ 0 h 2815"/>
                  <a:gd name="T72" fmla="*/ 0 w 4527"/>
                  <a:gd name="T73" fmla="*/ 0 h 2815"/>
                  <a:gd name="T74" fmla="*/ 0 w 4527"/>
                  <a:gd name="T75" fmla="*/ 0 h 28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527"/>
                  <a:gd name="T115" fmla="*/ 0 h 2815"/>
                  <a:gd name="T116" fmla="*/ 4527 w 4527"/>
                  <a:gd name="T117" fmla="*/ 2815 h 281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527" h="2815">
                    <a:moveTo>
                      <a:pt x="3852" y="2194"/>
                    </a:moveTo>
                    <a:lnTo>
                      <a:pt x="3487" y="2022"/>
                    </a:lnTo>
                    <a:lnTo>
                      <a:pt x="3177" y="2100"/>
                    </a:lnTo>
                    <a:lnTo>
                      <a:pt x="3050" y="2041"/>
                    </a:lnTo>
                    <a:lnTo>
                      <a:pt x="2641" y="1737"/>
                    </a:lnTo>
                    <a:lnTo>
                      <a:pt x="2550" y="2185"/>
                    </a:lnTo>
                    <a:lnTo>
                      <a:pt x="2710" y="2242"/>
                    </a:lnTo>
                    <a:lnTo>
                      <a:pt x="2903" y="2177"/>
                    </a:lnTo>
                    <a:lnTo>
                      <a:pt x="3122" y="2232"/>
                    </a:lnTo>
                    <a:lnTo>
                      <a:pt x="3280" y="2223"/>
                    </a:lnTo>
                    <a:lnTo>
                      <a:pt x="3736" y="2214"/>
                    </a:lnTo>
                    <a:lnTo>
                      <a:pt x="3865" y="2347"/>
                    </a:lnTo>
                    <a:lnTo>
                      <a:pt x="3816" y="2622"/>
                    </a:lnTo>
                    <a:lnTo>
                      <a:pt x="3751" y="2671"/>
                    </a:lnTo>
                    <a:lnTo>
                      <a:pt x="3328" y="2671"/>
                    </a:lnTo>
                    <a:lnTo>
                      <a:pt x="1645" y="2815"/>
                    </a:lnTo>
                    <a:lnTo>
                      <a:pt x="10" y="2652"/>
                    </a:lnTo>
                    <a:lnTo>
                      <a:pt x="0" y="1442"/>
                    </a:lnTo>
                    <a:lnTo>
                      <a:pt x="90" y="1095"/>
                    </a:lnTo>
                    <a:lnTo>
                      <a:pt x="263" y="752"/>
                    </a:lnTo>
                    <a:lnTo>
                      <a:pt x="354" y="647"/>
                    </a:lnTo>
                    <a:lnTo>
                      <a:pt x="594" y="428"/>
                    </a:lnTo>
                    <a:lnTo>
                      <a:pt x="844" y="286"/>
                    </a:lnTo>
                    <a:lnTo>
                      <a:pt x="1050" y="180"/>
                    </a:lnTo>
                    <a:lnTo>
                      <a:pt x="1268" y="105"/>
                    </a:lnTo>
                    <a:lnTo>
                      <a:pt x="1360" y="0"/>
                    </a:lnTo>
                    <a:lnTo>
                      <a:pt x="2253" y="249"/>
                    </a:lnTo>
                    <a:lnTo>
                      <a:pt x="2377" y="373"/>
                    </a:lnTo>
                    <a:lnTo>
                      <a:pt x="2550" y="467"/>
                    </a:lnTo>
                    <a:lnTo>
                      <a:pt x="2744" y="601"/>
                    </a:lnTo>
                    <a:lnTo>
                      <a:pt x="3006" y="879"/>
                    </a:lnTo>
                    <a:lnTo>
                      <a:pt x="3727" y="1448"/>
                    </a:lnTo>
                    <a:lnTo>
                      <a:pt x="3886" y="1508"/>
                    </a:lnTo>
                    <a:lnTo>
                      <a:pt x="3932" y="1624"/>
                    </a:lnTo>
                    <a:lnTo>
                      <a:pt x="4288" y="1698"/>
                    </a:lnTo>
                    <a:lnTo>
                      <a:pt x="4447" y="1851"/>
                    </a:lnTo>
                    <a:lnTo>
                      <a:pt x="4527" y="2041"/>
                    </a:lnTo>
                    <a:lnTo>
                      <a:pt x="3852" y="2194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544" y="3258"/>
                <a:ext cx="139" cy="230"/>
              </a:xfrm>
              <a:custGeom>
                <a:avLst/>
                <a:gdLst>
                  <a:gd name="T0" fmla="*/ 0 w 696"/>
                  <a:gd name="T1" fmla="*/ 0 h 921"/>
                  <a:gd name="T2" fmla="*/ 0 w 696"/>
                  <a:gd name="T3" fmla="*/ 0 h 921"/>
                  <a:gd name="T4" fmla="*/ 0 w 696"/>
                  <a:gd name="T5" fmla="*/ 0 h 921"/>
                  <a:gd name="T6" fmla="*/ 0 w 696"/>
                  <a:gd name="T7" fmla="*/ 0 h 921"/>
                  <a:gd name="T8" fmla="*/ 0 w 696"/>
                  <a:gd name="T9" fmla="*/ 0 h 921"/>
                  <a:gd name="T10" fmla="*/ 0 w 696"/>
                  <a:gd name="T11" fmla="*/ 0 h 921"/>
                  <a:gd name="T12" fmla="*/ 0 w 696"/>
                  <a:gd name="T13" fmla="*/ 0 h 921"/>
                  <a:gd name="T14" fmla="*/ 0 w 696"/>
                  <a:gd name="T15" fmla="*/ 0 h 921"/>
                  <a:gd name="T16" fmla="*/ 0 w 696"/>
                  <a:gd name="T17" fmla="*/ 0 h 9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96"/>
                  <a:gd name="T28" fmla="*/ 0 h 921"/>
                  <a:gd name="T29" fmla="*/ 696 w 696"/>
                  <a:gd name="T30" fmla="*/ 921 h 9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96" h="921">
                    <a:moveTo>
                      <a:pt x="0" y="17"/>
                    </a:moveTo>
                    <a:lnTo>
                      <a:pt x="0" y="32"/>
                    </a:lnTo>
                    <a:lnTo>
                      <a:pt x="13" y="49"/>
                    </a:lnTo>
                    <a:lnTo>
                      <a:pt x="614" y="858"/>
                    </a:lnTo>
                    <a:lnTo>
                      <a:pt x="696" y="921"/>
                    </a:lnTo>
                    <a:lnTo>
                      <a:pt x="659" y="826"/>
                    </a:lnTo>
                    <a:lnTo>
                      <a:pt x="54" y="3"/>
                    </a:lnTo>
                    <a:lnTo>
                      <a:pt x="18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2439" y="3356"/>
                <a:ext cx="208" cy="140"/>
              </a:xfrm>
              <a:custGeom>
                <a:avLst/>
                <a:gdLst>
                  <a:gd name="T0" fmla="*/ 0 w 1039"/>
                  <a:gd name="T1" fmla="*/ 0 h 563"/>
                  <a:gd name="T2" fmla="*/ 0 w 1039"/>
                  <a:gd name="T3" fmla="*/ 0 h 563"/>
                  <a:gd name="T4" fmla="*/ 0 w 1039"/>
                  <a:gd name="T5" fmla="*/ 0 h 563"/>
                  <a:gd name="T6" fmla="*/ 0 w 1039"/>
                  <a:gd name="T7" fmla="*/ 0 h 563"/>
                  <a:gd name="T8" fmla="*/ 0 w 1039"/>
                  <a:gd name="T9" fmla="*/ 0 h 563"/>
                  <a:gd name="T10" fmla="*/ 0 w 1039"/>
                  <a:gd name="T11" fmla="*/ 0 h 563"/>
                  <a:gd name="T12" fmla="*/ 0 w 1039"/>
                  <a:gd name="T13" fmla="*/ 0 h 563"/>
                  <a:gd name="T14" fmla="*/ 0 w 1039"/>
                  <a:gd name="T15" fmla="*/ 0 h 563"/>
                  <a:gd name="T16" fmla="*/ 0 w 1039"/>
                  <a:gd name="T17" fmla="*/ 0 h 563"/>
                  <a:gd name="T18" fmla="*/ 0 w 1039"/>
                  <a:gd name="T19" fmla="*/ 0 h 563"/>
                  <a:gd name="T20" fmla="*/ 0 w 1039"/>
                  <a:gd name="T21" fmla="*/ 0 h 563"/>
                  <a:gd name="T22" fmla="*/ 0 w 1039"/>
                  <a:gd name="T23" fmla="*/ 0 h 563"/>
                  <a:gd name="T24" fmla="*/ 0 w 1039"/>
                  <a:gd name="T25" fmla="*/ 0 h 563"/>
                  <a:gd name="T26" fmla="*/ 0 w 1039"/>
                  <a:gd name="T27" fmla="*/ 0 h 563"/>
                  <a:gd name="T28" fmla="*/ 0 w 1039"/>
                  <a:gd name="T29" fmla="*/ 0 h 563"/>
                  <a:gd name="T30" fmla="*/ 0 w 1039"/>
                  <a:gd name="T31" fmla="*/ 0 h 563"/>
                  <a:gd name="T32" fmla="*/ 0 w 1039"/>
                  <a:gd name="T33" fmla="*/ 0 h 563"/>
                  <a:gd name="T34" fmla="*/ 0 w 1039"/>
                  <a:gd name="T35" fmla="*/ 0 h 563"/>
                  <a:gd name="T36" fmla="*/ 0 w 1039"/>
                  <a:gd name="T37" fmla="*/ 0 h 56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39"/>
                  <a:gd name="T58" fmla="*/ 0 h 563"/>
                  <a:gd name="T59" fmla="*/ 1039 w 1039"/>
                  <a:gd name="T60" fmla="*/ 563 h 56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39" h="563">
                    <a:moveTo>
                      <a:pt x="0" y="210"/>
                    </a:moveTo>
                    <a:lnTo>
                      <a:pt x="55" y="95"/>
                    </a:lnTo>
                    <a:lnTo>
                      <a:pt x="157" y="48"/>
                    </a:lnTo>
                    <a:lnTo>
                      <a:pt x="248" y="58"/>
                    </a:lnTo>
                    <a:lnTo>
                      <a:pt x="421" y="86"/>
                    </a:lnTo>
                    <a:lnTo>
                      <a:pt x="524" y="21"/>
                    </a:lnTo>
                    <a:lnTo>
                      <a:pt x="613" y="0"/>
                    </a:lnTo>
                    <a:lnTo>
                      <a:pt x="991" y="48"/>
                    </a:lnTo>
                    <a:lnTo>
                      <a:pt x="1028" y="124"/>
                    </a:lnTo>
                    <a:lnTo>
                      <a:pt x="982" y="145"/>
                    </a:lnTo>
                    <a:lnTo>
                      <a:pt x="686" y="162"/>
                    </a:lnTo>
                    <a:lnTo>
                      <a:pt x="1005" y="277"/>
                    </a:lnTo>
                    <a:lnTo>
                      <a:pt x="1039" y="344"/>
                    </a:lnTo>
                    <a:lnTo>
                      <a:pt x="1015" y="400"/>
                    </a:lnTo>
                    <a:lnTo>
                      <a:pt x="923" y="457"/>
                    </a:lnTo>
                    <a:lnTo>
                      <a:pt x="889" y="536"/>
                    </a:lnTo>
                    <a:lnTo>
                      <a:pt x="613" y="563"/>
                    </a:lnTo>
                    <a:lnTo>
                      <a:pt x="112" y="516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auto">
              <a:xfrm>
                <a:off x="1898" y="2675"/>
                <a:ext cx="284" cy="346"/>
              </a:xfrm>
              <a:custGeom>
                <a:avLst/>
                <a:gdLst>
                  <a:gd name="T0" fmla="*/ 0 w 1418"/>
                  <a:gd name="T1" fmla="*/ 0 h 1384"/>
                  <a:gd name="T2" fmla="*/ 0 w 1418"/>
                  <a:gd name="T3" fmla="*/ 0 h 1384"/>
                  <a:gd name="T4" fmla="*/ 0 w 1418"/>
                  <a:gd name="T5" fmla="*/ 0 h 1384"/>
                  <a:gd name="T6" fmla="*/ 0 w 1418"/>
                  <a:gd name="T7" fmla="*/ 0 h 1384"/>
                  <a:gd name="T8" fmla="*/ 0 w 1418"/>
                  <a:gd name="T9" fmla="*/ 0 h 1384"/>
                  <a:gd name="T10" fmla="*/ 0 w 1418"/>
                  <a:gd name="T11" fmla="*/ 0 h 1384"/>
                  <a:gd name="T12" fmla="*/ 0 w 1418"/>
                  <a:gd name="T13" fmla="*/ 0 h 1384"/>
                  <a:gd name="T14" fmla="*/ 0 w 1418"/>
                  <a:gd name="T15" fmla="*/ 0 h 1384"/>
                  <a:gd name="T16" fmla="*/ 0 w 1418"/>
                  <a:gd name="T17" fmla="*/ 0 h 1384"/>
                  <a:gd name="T18" fmla="*/ 0 w 1418"/>
                  <a:gd name="T19" fmla="*/ 0 h 1384"/>
                  <a:gd name="T20" fmla="*/ 0 w 1418"/>
                  <a:gd name="T21" fmla="*/ 0 h 1384"/>
                  <a:gd name="T22" fmla="*/ 0 w 1418"/>
                  <a:gd name="T23" fmla="*/ 0 h 1384"/>
                  <a:gd name="T24" fmla="*/ 0 w 1418"/>
                  <a:gd name="T25" fmla="*/ 0 h 1384"/>
                  <a:gd name="T26" fmla="*/ 0 w 1418"/>
                  <a:gd name="T27" fmla="*/ 0 h 1384"/>
                  <a:gd name="T28" fmla="*/ 0 w 1418"/>
                  <a:gd name="T29" fmla="*/ 0 h 1384"/>
                  <a:gd name="T30" fmla="*/ 0 w 1418"/>
                  <a:gd name="T31" fmla="*/ 0 h 1384"/>
                  <a:gd name="T32" fmla="*/ 0 w 1418"/>
                  <a:gd name="T33" fmla="*/ 0 h 1384"/>
                  <a:gd name="T34" fmla="*/ 0 w 1418"/>
                  <a:gd name="T35" fmla="*/ 0 h 1384"/>
                  <a:gd name="T36" fmla="*/ 0 w 1418"/>
                  <a:gd name="T37" fmla="*/ 0 h 1384"/>
                  <a:gd name="T38" fmla="*/ 0 w 1418"/>
                  <a:gd name="T39" fmla="*/ 0 h 1384"/>
                  <a:gd name="T40" fmla="*/ 0 w 1418"/>
                  <a:gd name="T41" fmla="*/ 0 h 1384"/>
                  <a:gd name="T42" fmla="*/ 0 w 1418"/>
                  <a:gd name="T43" fmla="*/ 0 h 1384"/>
                  <a:gd name="T44" fmla="*/ 0 w 1418"/>
                  <a:gd name="T45" fmla="*/ 0 h 1384"/>
                  <a:gd name="T46" fmla="*/ 0 w 1418"/>
                  <a:gd name="T47" fmla="*/ 0 h 1384"/>
                  <a:gd name="T48" fmla="*/ 0 w 1418"/>
                  <a:gd name="T49" fmla="*/ 0 h 1384"/>
                  <a:gd name="T50" fmla="*/ 0 w 1418"/>
                  <a:gd name="T51" fmla="*/ 0 h 1384"/>
                  <a:gd name="T52" fmla="*/ 0 w 1418"/>
                  <a:gd name="T53" fmla="*/ 0 h 1384"/>
                  <a:gd name="T54" fmla="*/ 0 w 1418"/>
                  <a:gd name="T55" fmla="*/ 0 h 138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18"/>
                  <a:gd name="T85" fmla="*/ 0 h 1384"/>
                  <a:gd name="T86" fmla="*/ 1418 w 1418"/>
                  <a:gd name="T87" fmla="*/ 1384 h 138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18" h="1384">
                    <a:moveTo>
                      <a:pt x="0" y="391"/>
                    </a:moveTo>
                    <a:lnTo>
                      <a:pt x="45" y="617"/>
                    </a:lnTo>
                    <a:lnTo>
                      <a:pt x="62" y="689"/>
                    </a:lnTo>
                    <a:lnTo>
                      <a:pt x="110" y="732"/>
                    </a:lnTo>
                    <a:lnTo>
                      <a:pt x="86" y="806"/>
                    </a:lnTo>
                    <a:lnTo>
                      <a:pt x="133" y="884"/>
                    </a:lnTo>
                    <a:lnTo>
                      <a:pt x="178" y="947"/>
                    </a:lnTo>
                    <a:lnTo>
                      <a:pt x="235" y="1023"/>
                    </a:lnTo>
                    <a:lnTo>
                      <a:pt x="427" y="1161"/>
                    </a:lnTo>
                    <a:lnTo>
                      <a:pt x="678" y="1384"/>
                    </a:lnTo>
                    <a:lnTo>
                      <a:pt x="711" y="1350"/>
                    </a:lnTo>
                    <a:lnTo>
                      <a:pt x="762" y="1260"/>
                    </a:lnTo>
                    <a:lnTo>
                      <a:pt x="783" y="1160"/>
                    </a:lnTo>
                    <a:lnTo>
                      <a:pt x="891" y="1183"/>
                    </a:lnTo>
                    <a:lnTo>
                      <a:pt x="999" y="1174"/>
                    </a:lnTo>
                    <a:lnTo>
                      <a:pt x="1049" y="1149"/>
                    </a:lnTo>
                    <a:lnTo>
                      <a:pt x="1099" y="1106"/>
                    </a:lnTo>
                    <a:lnTo>
                      <a:pt x="1235" y="857"/>
                    </a:lnTo>
                    <a:lnTo>
                      <a:pt x="1306" y="782"/>
                    </a:lnTo>
                    <a:lnTo>
                      <a:pt x="1359" y="658"/>
                    </a:lnTo>
                    <a:lnTo>
                      <a:pt x="1373" y="522"/>
                    </a:lnTo>
                    <a:lnTo>
                      <a:pt x="1400" y="460"/>
                    </a:lnTo>
                    <a:lnTo>
                      <a:pt x="1414" y="418"/>
                    </a:lnTo>
                    <a:lnTo>
                      <a:pt x="1418" y="190"/>
                    </a:lnTo>
                    <a:lnTo>
                      <a:pt x="1391" y="86"/>
                    </a:lnTo>
                    <a:lnTo>
                      <a:pt x="1333" y="0"/>
                    </a:lnTo>
                    <a:lnTo>
                      <a:pt x="178" y="114"/>
                    </a:lnTo>
                    <a:lnTo>
                      <a:pt x="0" y="39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auto">
              <a:xfrm>
                <a:off x="2020" y="3036"/>
                <a:ext cx="64" cy="349"/>
              </a:xfrm>
              <a:custGeom>
                <a:avLst/>
                <a:gdLst>
                  <a:gd name="T0" fmla="*/ 0 w 320"/>
                  <a:gd name="T1" fmla="*/ 0 h 1395"/>
                  <a:gd name="T2" fmla="*/ 0 w 320"/>
                  <a:gd name="T3" fmla="*/ 0 h 1395"/>
                  <a:gd name="T4" fmla="*/ 0 w 320"/>
                  <a:gd name="T5" fmla="*/ 0 h 1395"/>
                  <a:gd name="T6" fmla="*/ 0 w 320"/>
                  <a:gd name="T7" fmla="*/ 0 h 1395"/>
                  <a:gd name="T8" fmla="*/ 0 w 320"/>
                  <a:gd name="T9" fmla="*/ 0 h 1395"/>
                  <a:gd name="T10" fmla="*/ 0 w 320"/>
                  <a:gd name="T11" fmla="*/ 0 h 1395"/>
                  <a:gd name="T12" fmla="*/ 0 w 320"/>
                  <a:gd name="T13" fmla="*/ 0 h 1395"/>
                  <a:gd name="T14" fmla="*/ 0 w 320"/>
                  <a:gd name="T15" fmla="*/ 0 h 1395"/>
                  <a:gd name="T16" fmla="*/ 0 w 320"/>
                  <a:gd name="T17" fmla="*/ 0 h 1395"/>
                  <a:gd name="T18" fmla="*/ 0 w 320"/>
                  <a:gd name="T19" fmla="*/ 0 h 1395"/>
                  <a:gd name="T20" fmla="*/ 0 w 320"/>
                  <a:gd name="T21" fmla="*/ 0 h 1395"/>
                  <a:gd name="T22" fmla="*/ 0 w 320"/>
                  <a:gd name="T23" fmla="*/ 0 h 1395"/>
                  <a:gd name="T24" fmla="*/ 0 w 320"/>
                  <a:gd name="T25" fmla="*/ 0 h 1395"/>
                  <a:gd name="T26" fmla="*/ 0 w 320"/>
                  <a:gd name="T27" fmla="*/ 0 h 1395"/>
                  <a:gd name="T28" fmla="*/ 0 w 320"/>
                  <a:gd name="T29" fmla="*/ 0 h 1395"/>
                  <a:gd name="T30" fmla="*/ 0 w 320"/>
                  <a:gd name="T31" fmla="*/ 0 h 1395"/>
                  <a:gd name="T32" fmla="*/ 0 w 320"/>
                  <a:gd name="T33" fmla="*/ 0 h 13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0"/>
                  <a:gd name="T52" fmla="*/ 0 h 1395"/>
                  <a:gd name="T53" fmla="*/ 320 w 320"/>
                  <a:gd name="T54" fmla="*/ 1395 h 139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0" h="1395">
                    <a:moveTo>
                      <a:pt x="80" y="0"/>
                    </a:moveTo>
                    <a:lnTo>
                      <a:pt x="34" y="38"/>
                    </a:lnTo>
                    <a:lnTo>
                      <a:pt x="0" y="105"/>
                    </a:lnTo>
                    <a:lnTo>
                      <a:pt x="23" y="228"/>
                    </a:lnTo>
                    <a:lnTo>
                      <a:pt x="11" y="707"/>
                    </a:lnTo>
                    <a:lnTo>
                      <a:pt x="34" y="1040"/>
                    </a:lnTo>
                    <a:lnTo>
                      <a:pt x="103" y="1395"/>
                    </a:lnTo>
                    <a:lnTo>
                      <a:pt x="173" y="1395"/>
                    </a:lnTo>
                    <a:lnTo>
                      <a:pt x="276" y="1395"/>
                    </a:lnTo>
                    <a:lnTo>
                      <a:pt x="320" y="1336"/>
                    </a:lnTo>
                    <a:lnTo>
                      <a:pt x="227" y="1088"/>
                    </a:lnTo>
                    <a:lnTo>
                      <a:pt x="182" y="849"/>
                    </a:lnTo>
                    <a:lnTo>
                      <a:pt x="173" y="564"/>
                    </a:lnTo>
                    <a:lnTo>
                      <a:pt x="137" y="228"/>
                    </a:lnTo>
                    <a:lnTo>
                      <a:pt x="159" y="154"/>
                    </a:lnTo>
                    <a:lnTo>
                      <a:pt x="137" y="48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2052" y="2586"/>
                <a:ext cx="158" cy="169"/>
              </a:xfrm>
              <a:custGeom>
                <a:avLst/>
                <a:gdLst>
                  <a:gd name="T0" fmla="*/ 0 w 791"/>
                  <a:gd name="T1" fmla="*/ 0 h 680"/>
                  <a:gd name="T2" fmla="*/ 0 w 791"/>
                  <a:gd name="T3" fmla="*/ 0 h 680"/>
                  <a:gd name="T4" fmla="*/ 0 w 791"/>
                  <a:gd name="T5" fmla="*/ 0 h 680"/>
                  <a:gd name="T6" fmla="*/ 0 w 791"/>
                  <a:gd name="T7" fmla="*/ 0 h 680"/>
                  <a:gd name="T8" fmla="*/ 0 w 791"/>
                  <a:gd name="T9" fmla="*/ 0 h 680"/>
                  <a:gd name="T10" fmla="*/ 0 w 791"/>
                  <a:gd name="T11" fmla="*/ 0 h 680"/>
                  <a:gd name="T12" fmla="*/ 0 w 791"/>
                  <a:gd name="T13" fmla="*/ 0 h 680"/>
                  <a:gd name="T14" fmla="*/ 0 w 791"/>
                  <a:gd name="T15" fmla="*/ 0 h 680"/>
                  <a:gd name="T16" fmla="*/ 0 w 791"/>
                  <a:gd name="T17" fmla="*/ 0 h 680"/>
                  <a:gd name="T18" fmla="*/ 0 w 791"/>
                  <a:gd name="T19" fmla="*/ 0 h 680"/>
                  <a:gd name="T20" fmla="*/ 0 w 791"/>
                  <a:gd name="T21" fmla="*/ 0 h 680"/>
                  <a:gd name="T22" fmla="*/ 0 w 791"/>
                  <a:gd name="T23" fmla="*/ 0 h 680"/>
                  <a:gd name="T24" fmla="*/ 0 w 791"/>
                  <a:gd name="T25" fmla="*/ 0 h 680"/>
                  <a:gd name="T26" fmla="*/ 0 w 791"/>
                  <a:gd name="T27" fmla="*/ 0 h 680"/>
                  <a:gd name="T28" fmla="*/ 0 w 791"/>
                  <a:gd name="T29" fmla="*/ 0 h 6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91"/>
                  <a:gd name="T46" fmla="*/ 0 h 680"/>
                  <a:gd name="T47" fmla="*/ 791 w 791"/>
                  <a:gd name="T48" fmla="*/ 680 h 68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91" h="680">
                    <a:moveTo>
                      <a:pt x="550" y="361"/>
                    </a:moveTo>
                    <a:lnTo>
                      <a:pt x="618" y="440"/>
                    </a:lnTo>
                    <a:lnTo>
                      <a:pt x="730" y="680"/>
                    </a:lnTo>
                    <a:lnTo>
                      <a:pt x="779" y="621"/>
                    </a:lnTo>
                    <a:lnTo>
                      <a:pt x="791" y="421"/>
                    </a:lnTo>
                    <a:lnTo>
                      <a:pt x="791" y="370"/>
                    </a:lnTo>
                    <a:lnTo>
                      <a:pt x="744" y="335"/>
                    </a:lnTo>
                    <a:lnTo>
                      <a:pt x="665" y="276"/>
                    </a:lnTo>
                    <a:lnTo>
                      <a:pt x="594" y="162"/>
                    </a:lnTo>
                    <a:lnTo>
                      <a:pt x="469" y="57"/>
                    </a:lnTo>
                    <a:lnTo>
                      <a:pt x="309" y="29"/>
                    </a:lnTo>
                    <a:lnTo>
                      <a:pt x="127" y="0"/>
                    </a:lnTo>
                    <a:lnTo>
                      <a:pt x="0" y="37"/>
                    </a:lnTo>
                    <a:lnTo>
                      <a:pt x="14" y="431"/>
                    </a:lnTo>
                    <a:lnTo>
                      <a:pt x="550" y="36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auto">
              <a:xfrm>
                <a:off x="2034" y="2769"/>
                <a:ext cx="43" cy="17"/>
              </a:xfrm>
              <a:custGeom>
                <a:avLst/>
                <a:gdLst>
                  <a:gd name="T0" fmla="*/ 0 w 218"/>
                  <a:gd name="T1" fmla="*/ 0 h 67"/>
                  <a:gd name="T2" fmla="*/ 0 w 218"/>
                  <a:gd name="T3" fmla="*/ 0 h 67"/>
                  <a:gd name="T4" fmla="*/ 0 w 218"/>
                  <a:gd name="T5" fmla="*/ 0 h 67"/>
                  <a:gd name="T6" fmla="*/ 0 w 218"/>
                  <a:gd name="T7" fmla="*/ 0 h 67"/>
                  <a:gd name="T8" fmla="*/ 0 w 218"/>
                  <a:gd name="T9" fmla="*/ 0 h 67"/>
                  <a:gd name="T10" fmla="*/ 0 w 218"/>
                  <a:gd name="T11" fmla="*/ 0 h 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8"/>
                  <a:gd name="T19" fmla="*/ 0 h 67"/>
                  <a:gd name="T20" fmla="*/ 218 w 218"/>
                  <a:gd name="T21" fmla="*/ 67 h 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8" h="67">
                    <a:moveTo>
                      <a:pt x="0" y="41"/>
                    </a:moveTo>
                    <a:lnTo>
                      <a:pt x="128" y="52"/>
                    </a:lnTo>
                    <a:lnTo>
                      <a:pt x="218" y="67"/>
                    </a:lnTo>
                    <a:lnTo>
                      <a:pt x="169" y="0"/>
                    </a:lnTo>
                    <a:lnTo>
                      <a:pt x="46" y="0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auto">
              <a:xfrm>
                <a:off x="2132" y="2788"/>
                <a:ext cx="32" cy="22"/>
              </a:xfrm>
              <a:custGeom>
                <a:avLst/>
                <a:gdLst>
                  <a:gd name="T0" fmla="*/ 0 w 158"/>
                  <a:gd name="T1" fmla="*/ 0 h 87"/>
                  <a:gd name="T2" fmla="*/ 0 w 158"/>
                  <a:gd name="T3" fmla="*/ 0 h 87"/>
                  <a:gd name="T4" fmla="*/ 0 w 158"/>
                  <a:gd name="T5" fmla="*/ 0 h 87"/>
                  <a:gd name="T6" fmla="*/ 0 w 158"/>
                  <a:gd name="T7" fmla="*/ 0 h 87"/>
                  <a:gd name="T8" fmla="*/ 0 w 158"/>
                  <a:gd name="T9" fmla="*/ 0 h 87"/>
                  <a:gd name="T10" fmla="*/ 0 w 158"/>
                  <a:gd name="T11" fmla="*/ 0 h 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8"/>
                  <a:gd name="T19" fmla="*/ 0 h 87"/>
                  <a:gd name="T20" fmla="*/ 158 w 158"/>
                  <a:gd name="T21" fmla="*/ 87 h 8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8" h="87">
                    <a:moveTo>
                      <a:pt x="0" y="48"/>
                    </a:moveTo>
                    <a:lnTo>
                      <a:pt x="91" y="87"/>
                    </a:lnTo>
                    <a:lnTo>
                      <a:pt x="158" y="77"/>
                    </a:lnTo>
                    <a:lnTo>
                      <a:pt x="148" y="57"/>
                    </a:lnTo>
                    <a:lnTo>
                      <a:pt x="32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auto">
              <a:xfrm>
                <a:off x="2505" y="2664"/>
                <a:ext cx="38" cy="15"/>
              </a:xfrm>
              <a:custGeom>
                <a:avLst/>
                <a:gdLst>
                  <a:gd name="T0" fmla="*/ 0 w 189"/>
                  <a:gd name="T1" fmla="*/ 0 h 62"/>
                  <a:gd name="T2" fmla="*/ 0 w 189"/>
                  <a:gd name="T3" fmla="*/ 0 h 62"/>
                  <a:gd name="T4" fmla="*/ 0 w 189"/>
                  <a:gd name="T5" fmla="*/ 0 h 62"/>
                  <a:gd name="T6" fmla="*/ 0 w 189"/>
                  <a:gd name="T7" fmla="*/ 0 h 62"/>
                  <a:gd name="T8" fmla="*/ 0 w 189"/>
                  <a:gd name="T9" fmla="*/ 0 h 62"/>
                  <a:gd name="T10" fmla="*/ 0 w 189"/>
                  <a:gd name="T11" fmla="*/ 0 h 62"/>
                  <a:gd name="T12" fmla="*/ 0 w 189"/>
                  <a:gd name="T13" fmla="*/ 0 h 62"/>
                  <a:gd name="T14" fmla="*/ 0 w 189"/>
                  <a:gd name="T15" fmla="*/ 0 h 62"/>
                  <a:gd name="T16" fmla="*/ 0 w 189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9"/>
                  <a:gd name="T28" fmla="*/ 0 h 62"/>
                  <a:gd name="T29" fmla="*/ 189 w 189"/>
                  <a:gd name="T30" fmla="*/ 62 h 6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9" h="62">
                    <a:moveTo>
                      <a:pt x="0" y="10"/>
                    </a:moveTo>
                    <a:lnTo>
                      <a:pt x="54" y="43"/>
                    </a:lnTo>
                    <a:lnTo>
                      <a:pt x="84" y="62"/>
                    </a:lnTo>
                    <a:lnTo>
                      <a:pt x="156" y="62"/>
                    </a:lnTo>
                    <a:lnTo>
                      <a:pt x="189" y="41"/>
                    </a:lnTo>
                    <a:lnTo>
                      <a:pt x="152" y="7"/>
                    </a:lnTo>
                    <a:lnTo>
                      <a:pt x="89" y="0"/>
                    </a:lnTo>
                    <a:lnTo>
                      <a:pt x="17" y="7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auto">
              <a:xfrm>
                <a:off x="2586" y="2670"/>
                <a:ext cx="37" cy="15"/>
              </a:xfrm>
              <a:custGeom>
                <a:avLst/>
                <a:gdLst>
                  <a:gd name="T0" fmla="*/ 0 w 186"/>
                  <a:gd name="T1" fmla="*/ 0 h 60"/>
                  <a:gd name="T2" fmla="*/ 0 w 186"/>
                  <a:gd name="T3" fmla="*/ 0 h 60"/>
                  <a:gd name="T4" fmla="*/ 0 w 186"/>
                  <a:gd name="T5" fmla="*/ 0 h 60"/>
                  <a:gd name="T6" fmla="*/ 0 w 186"/>
                  <a:gd name="T7" fmla="*/ 0 h 60"/>
                  <a:gd name="T8" fmla="*/ 0 w 186"/>
                  <a:gd name="T9" fmla="*/ 0 h 60"/>
                  <a:gd name="T10" fmla="*/ 0 w 186"/>
                  <a:gd name="T11" fmla="*/ 0 h 60"/>
                  <a:gd name="T12" fmla="*/ 0 w 186"/>
                  <a:gd name="T13" fmla="*/ 0 h 60"/>
                  <a:gd name="T14" fmla="*/ 0 w 186"/>
                  <a:gd name="T15" fmla="*/ 0 h 60"/>
                  <a:gd name="T16" fmla="*/ 0 w 186"/>
                  <a:gd name="T17" fmla="*/ 0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6"/>
                  <a:gd name="T28" fmla="*/ 0 h 60"/>
                  <a:gd name="T29" fmla="*/ 186 w 186"/>
                  <a:gd name="T30" fmla="*/ 60 h 6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6" h="60">
                    <a:moveTo>
                      <a:pt x="0" y="35"/>
                    </a:moveTo>
                    <a:lnTo>
                      <a:pt x="44" y="4"/>
                    </a:lnTo>
                    <a:lnTo>
                      <a:pt x="112" y="0"/>
                    </a:lnTo>
                    <a:lnTo>
                      <a:pt x="186" y="24"/>
                    </a:lnTo>
                    <a:lnTo>
                      <a:pt x="141" y="47"/>
                    </a:lnTo>
                    <a:lnTo>
                      <a:pt x="104" y="58"/>
                    </a:lnTo>
                    <a:lnTo>
                      <a:pt x="64" y="60"/>
                    </a:lnTo>
                    <a:lnTo>
                      <a:pt x="16" y="44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auto">
              <a:xfrm>
                <a:off x="2530" y="2759"/>
                <a:ext cx="61" cy="12"/>
              </a:xfrm>
              <a:custGeom>
                <a:avLst/>
                <a:gdLst>
                  <a:gd name="T0" fmla="*/ 0 w 302"/>
                  <a:gd name="T1" fmla="*/ 0 h 49"/>
                  <a:gd name="T2" fmla="*/ 0 w 302"/>
                  <a:gd name="T3" fmla="*/ 0 h 49"/>
                  <a:gd name="T4" fmla="*/ 0 w 302"/>
                  <a:gd name="T5" fmla="*/ 0 h 49"/>
                  <a:gd name="T6" fmla="*/ 0 w 302"/>
                  <a:gd name="T7" fmla="*/ 0 h 49"/>
                  <a:gd name="T8" fmla="*/ 0 w 302"/>
                  <a:gd name="T9" fmla="*/ 0 h 49"/>
                  <a:gd name="T10" fmla="*/ 0 w 302"/>
                  <a:gd name="T11" fmla="*/ 0 h 49"/>
                  <a:gd name="T12" fmla="*/ 0 w 302"/>
                  <a:gd name="T13" fmla="*/ 0 h 49"/>
                  <a:gd name="T14" fmla="*/ 0 w 302"/>
                  <a:gd name="T15" fmla="*/ 0 h 49"/>
                  <a:gd name="T16" fmla="*/ 0 w 302"/>
                  <a:gd name="T17" fmla="*/ 0 h 49"/>
                  <a:gd name="T18" fmla="*/ 0 w 302"/>
                  <a:gd name="T19" fmla="*/ 0 h 49"/>
                  <a:gd name="T20" fmla="*/ 0 w 302"/>
                  <a:gd name="T21" fmla="*/ 0 h 4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02"/>
                  <a:gd name="T34" fmla="*/ 0 h 49"/>
                  <a:gd name="T35" fmla="*/ 302 w 302"/>
                  <a:gd name="T36" fmla="*/ 49 h 4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02" h="49">
                    <a:moveTo>
                      <a:pt x="0" y="3"/>
                    </a:moveTo>
                    <a:lnTo>
                      <a:pt x="71" y="37"/>
                    </a:lnTo>
                    <a:lnTo>
                      <a:pt x="176" y="49"/>
                    </a:lnTo>
                    <a:lnTo>
                      <a:pt x="224" y="47"/>
                    </a:lnTo>
                    <a:lnTo>
                      <a:pt x="258" y="33"/>
                    </a:lnTo>
                    <a:lnTo>
                      <a:pt x="287" y="15"/>
                    </a:lnTo>
                    <a:lnTo>
                      <a:pt x="302" y="0"/>
                    </a:lnTo>
                    <a:lnTo>
                      <a:pt x="214" y="4"/>
                    </a:lnTo>
                    <a:lnTo>
                      <a:pt x="168" y="10"/>
                    </a:lnTo>
                    <a:lnTo>
                      <a:pt x="9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auto">
              <a:xfrm>
                <a:off x="3535" y="2810"/>
                <a:ext cx="818" cy="758"/>
              </a:xfrm>
              <a:custGeom>
                <a:avLst/>
                <a:gdLst>
                  <a:gd name="T0" fmla="*/ 0 w 4092"/>
                  <a:gd name="T1" fmla="*/ 0 h 3032"/>
                  <a:gd name="T2" fmla="*/ 0 w 4092"/>
                  <a:gd name="T3" fmla="*/ 0 h 3032"/>
                  <a:gd name="T4" fmla="*/ 0 w 4092"/>
                  <a:gd name="T5" fmla="*/ 0 h 3032"/>
                  <a:gd name="T6" fmla="*/ 0 w 4092"/>
                  <a:gd name="T7" fmla="*/ 0 h 3032"/>
                  <a:gd name="T8" fmla="*/ 0 w 4092"/>
                  <a:gd name="T9" fmla="*/ 0 h 3032"/>
                  <a:gd name="T10" fmla="*/ 0 w 4092"/>
                  <a:gd name="T11" fmla="*/ 0 h 3032"/>
                  <a:gd name="T12" fmla="*/ 0 w 4092"/>
                  <a:gd name="T13" fmla="*/ 0 h 3032"/>
                  <a:gd name="T14" fmla="*/ 0 w 4092"/>
                  <a:gd name="T15" fmla="*/ 0 h 3032"/>
                  <a:gd name="T16" fmla="*/ 0 w 4092"/>
                  <a:gd name="T17" fmla="*/ 0 h 3032"/>
                  <a:gd name="T18" fmla="*/ 0 w 4092"/>
                  <a:gd name="T19" fmla="*/ 0 h 3032"/>
                  <a:gd name="T20" fmla="*/ 0 w 4092"/>
                  <a:gd name="T21" fmla="*/ 0 h 3032"/>
                  <a:gd name="T22" fmla="*/ 0 w 4092"/>
                  <a:gd name="T23" fmla="*/ 0 h 3032"/>
                  <a:gd name="T24" fmla="*/ 0 w 4092"/>
                  <a:gd name="T25" fmla="*/ 0 h 3032"/>
                  <a:gd name="T26" fmla="*/ 0 w 4092"/>
                  <a:gd name="T27" fmla="*/ 0 h 3032"/>
                  <a:gd name="T28" fmla="*/ 0 w 4092"/>
                  <a:gd name="T29" fmla="*/ 0 h 3032"/>
                  <a:gd name="T30" fmla="*/ 0 w 4092"/>
                  <a:gd name="T31" fmla="*/ 0 h 3032"/>
                  <a:gd name="T32" fmla="*/ 0 w 4092"/>
                  <a:gd name="T33" fmla="*/ 0 h 3032"/>
                  <a:gd name="T34" fmla="*/ 0 w 4092"/>
                  <a:gd name="T35" fmla="*/ 0 h 3032"/>
                  <a:gd name="T36" fmla="*/ 0 w 4092"/>
                  <a:gd name="T37" fmla="*/ 0 h 3032"/>
                  <a:gd name="T38" fmla="*/ 0 w 4092"/>
                  <a:gd name="T39" fmla="*/ 0 h 3032"/>
                  <a:gd name="T40" fmla="*/ 0 w 4092"/>
                  <a:gd name="T41" fmla="*/ 0 h 3032"/>
                  <a:gd name="T42" fmla="*/ 0 w 4092"/>
                  <a:gd name="T43" fmla="*/ 0 h 3032"/>
                  <a:gd name="T44" fmla="*/ 0 w 4092"/>
                  <a:gd name="T45" fmla="*/ 0 h 3032"/>
                  <a:gd name="T46" fmla="*/ 0 w 4092"/>
                  <a:gd name="T47" fmla="*/ 0 h 3032"/>
                  <a:gd name="T48" fmla="*/ 0 w 4092"/>
                  <a:gd name="T49" fmla="*/ 0 h 3032"/>
                  <a:gd name="T50" fmla="*/ 0 w 4092"/>
                  <a:gd name="T51" fmla="*/ 0 h 3032"/>
                  <a:gd name="T52" fmla="*/ 0 w 4092"/>
                  <a:gd name="T53" fmla="*/ 0 h 3032"/>
                  <a:gd name="T54" fmla="*/ 0 w 4092"/>
                  <a:gd name="T55" fmla="*/ 0 h 3032"/>
                  <a:gd name="T56" fmla="*/ 0 w 4092"/>
                  <a:gd name="T57" fmla="*/ 0 h 3032"/>
                  <a:gd name="T58" fmla="*/ 0 w 4092"/>
                  <a:gd name="T59" fmla="*/ 0 h 3032"/>
                  <a:gd name="T60" fmla="*/ 0 w 4092"/>
                  <a:gd name="T61" fmla="*/ 0 h 3032"/>
                  <a:gd name="T62" fmla="*/ 0 w 4092"/>
                  <a:gd name="T63" fmla="*/ 0 h 3032"/>
                  <a:gd name="T64" fmla="*/ 0 w 4092"/>
                  <a:gd name="T65" fmla="*/ 0 h 3032"/>
                  <a:gd name="T66" fmla="*/ 0 w 4092"/>
                  <a:gd name="T67" fmla="*/ 0 h 3032"/>
                  <a:gd name="T68" fmla="*/ 0 w 4092"/>
                  <a:gd name="T69" fmla="*/ 0 h 3032"/>
                  <a:gd name="T70" fmla="*/ 0 w 4092"/>
                  <a:gd name="T71" fmla="*/ 0 h 3032"/>
                  <a:gd name="T72" fmla="*/ 0 w 4092"/>
                  <a:gd name="T73" fmla="*/ 0 h 3032"/>
                  <a:gd name="T74" fmla="*/ 0 w 4092"/>
                  <a:gd name="T75" fmla="*/ 0 h 3032"/>
                  <a:gd name="T76" fmla="*/ 0 w 4092"/>
                  <a:gd name="T77" fmla="*/ 0 h 3032"/>
                  <a:gd name="T78" fmla="*/ 0 w 4092"/>
                  <a:gd name="T79" fmla="*/ 0 h 3032"/>
                  <a:gd name="T80" fmla="*/ 0 w 4092"/>
                  <a:gd name="T81" fmla="*/ 0 h 3032"/>
                  <a:gd name="T82" fmla="*/ 0 w 4092"/>
                  <a:gd name="T83" fmla="*/ 0 h 3032"/>
                  <a:gd name="T84" fmla="*/ 0 w 4092"/>
                  <a:gd name="T85" fmla="*/ 0 h 3032"/>
                  <a:gd name="T86" fmla="*/ 0 w 4092"/>
                  <a:gd name="T87" fmla="*/ 0 h 3032"/>
                  <a:gd name="T88" fmla="*/ 0 w 4092"/>
                  <a:gd name="T89" fmla="*/ 0 h 3032"/>
                  <a:gd name="T90" fmla="*/ 0 w 4092"/>
                  <a:gd name="T91" fmla="*/ 0 h 3032"/>
                  <a:gd name="T92" fmla="*/ 0 w 4092"/>
                  <a:gd name="T93" fmla="*/ 0 h 3032"/>
                  <a:gd name="T94" fmla="*/ 0 w 4092"/>
                  <a:gd name="T95" fmla="*/ 0 h 303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092"/>
                  <a:gd name="T145" fmla="*/ 0 h 3032"/>
                  <a:gd name="T146" fmla="*/ 4092 w 4092"/>
                  <a:gd name="T147" fmla="*/ 3032 h 303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092" h="3032">
                    <a:moveTo>
                      <a:pt x="521" y="2310"/>
                    </a:moveTo>
                    <a:lnTo>
                      <a:pt x="1221" y="2004"/>
                    </a:lnTo>
                    <a:lnTo>
                      <a:pt x="1450" y="1788"/>
                    </a:lnTo>
                    <a:lnTo>
                      <a:pt x="1668" y="2240"/>
                    </a:lnTo>
                    <a:lnTo>
                      <a:pt x="1679" y="2396"/>
                    </a:lnTo>
                    <a:lnTo>
                      <a:pt x="1597" y="2413"/>
                    </a:lnTo>
                    <a:lnTo>
                      <a:pt x="1418" y="2386"/>
                    </a:lnTo>
                    <a:lnTo>
                      <a:pt x="1286" y="2379"/>
                    </a:lnTo>
                    <a:lnTo>
                      <a:pt x="1209" y="2353"/>
                    </a:lnTo>
                    <a:lnTo>
                      <a:pt x="1053" y="2370"/>
                    </a:lnTo>
                    <a:lnTo>
                      <a:pt x="909" y="2344"/>
                    </a:lnTo>
                    <a:lnTo>
                      <a:pt x="730" y="2300"/>
                    </a:lnTo>
                    <a:lnTo>
                      <a:pt x="581" y="2362"/>
                    </a:lnTo>
                    <a:lnTo>
                      <a:pt x="468" y="2534"/>
                    </a:lnTo>
                    <a:lnTo>
                      <a:pt x="553" y="2787"/>
                    </a:lnTo>
                    <a:lnTo>
                      <a:pt x="926" y="2832"/>
                    </a:lnTo>
                    <a:lnTo>
                      <a:pt x="1418" y="2926"/>
                    </a:lnTo>
                    <a:lnTo>
                      <a:pt x="1742" y="3005"/>
                    </a:lnTo>
                    <a:lnTo>
                      <a:pt x="2526" y="3032"/>
                    </a:lnTo>
                    <a:lnTo>
                      <a:pt x="2830" y="3014"/>
                    </a:lnTo>
                    <a:lnTo>
                      <a:pt x="3132" y="2945"/>
                    </a:lnTo>
                    <a:lnTo>
                      <a:pt x="4038" y="2142"/>
                    </a:lnTo>
                    <a:lnTo>
                      <a:pt x="4092" y="1324"/>
                    </a:lnTo>
                    <a:lnTo>
                      <a:pt x="3966" y="942"/>
                    </a:lnTo>
                    <a:lnTo>
                      <a:pt x="3829" y="740"/>
                    </a:lnTo>
                    <a:lnTo>
                      <a:pt x="3581" y="465"/>
                    </a:lnTo>
                    <a:lnTo>
                      <a:pt x="3111" y="279"/>
                    </a:lnTo>
                    <a:lnTo>
                      <a:pt x="2986" y="306"/>
                    </a:lnTo>
                    <a:lnTo>
                      <a:pt x="2892" y="264"/>
                    </a:lnTo>
                    <a:lnTo>
                      <a:pt x="2818" y="141"/>
                    </a:lnTo>
                    <a:lnTo>
                      <a:pt x="2641" y="88"/>
                    </a:lnTo>
                    <a:lnTo>
                      <a:pt x="2484" y="0"/>
                    </a:lnTo>
                    <a:lnTo>
                      <a:pt x="2307" y="9"/>
                    </a:lnTo>
                    <a:lnTo>
                      <a:pt x="1479" y="437"/>
                    </a:lnTo>
                    <a:lnTo>
                      <a:pt x="1348" y="524"/>
                    </a:lnTo>
                    <a:lnTo>
                      <a:pt x="1263" y="593"/>
                    </a:lnTo>
                    <a:lnTo>
                      <a:pt x="1108" y="663"/>
                    </a:lnTo>
                    <a:lnTo>
                      <a:pt x="926" y="1091"/>
                    </a:lnTo>
                    <a:lnTo>
                      <a:pt x="921" y="1236"/>
                    </a:lnTo>
                    <a:lnTo>
                      <a:pt x="856" y="1437"/>
                    </a:lnTo>
                    <a:lnTo>
                      <a:pt x="699" y="1480"/>
                    </a:lnTo>
                    <a:lnTo>
                      <a:pt x="625" y="1550"/>
                    </a:lnTo>
                    <a:lnTo>
                      <a:pt x="605" y="1640"/>
                    </a:lnTo>
                    <a:lnTo>
                      <a:pt x="500" y="1726"/>
                    </a:lnTo>
                    <a:lnTo>
                      <a:pt x="208" y="1891"/>
                    </a:lnTo>
                    <a:lnTo>
                      <a:pt x="0" y="2118"/>
                    </a:lnTo>
                    <a:lnTo>
                      <a:pt x="239" y="2282"/>
                    </a:lnTo>
                    <a:lnTo>
                      <a:pt x="521" y="23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auto">
              <a:xfrm>
                <a:off x="3618" y="3004"/>
                <a:ext cx="240" cy="397"/>
              </a:xfrm>
              <a:custGeom>
                <a:avLst/>
                <a:gdLst>
                  <a:gd name="T0" fmla="*/ 0 w 1200"/>
                  <a:gd name="T1" fmla="*/ 0 h 1585"/>
                  <a:gd name="T2" fmla="*/ 0 w 1200"/>
                  <a:gd name="T3" fmla="*/ 0 h 1585"/>
                  <a:gd name="T4" fmla="*/ 0 w 1200"/>
                  <a:gd name="T5" fmla="*/ 0 h 1585"/>
                  <a:gd name="T6" fmla="*/ 0 w 1200"/>
                  <a:gd name="T7" fmla="*/ 0 h 1585"/>
                  <a:gd name="T8" fmla="*/ 0 w 1200"/>
                  <a:gd name="T9" fmla="*/ 0 h 1585"/>
                  <a:gd name="T10" fmla="*/ 0 w 1200"/>
                  <a:gd name="T11" fmla="*/ 0 h 1585"/>
                  <a:gd name="T12" fmla="*/ 0 w 1200"/>
                  <a:gd name="T13" fmla="*/ 0 h 1585"/>
                  <a:gd name="T14" fmla="*/ 0 w 1200"/>
                  <a:gd name="T15" fmla="*/ 0 h 1585"/>
                  <a:gd name="T16" fmla="*/ 0 w 1200"/>
                  <a:gd name="T17" fmla="*/ 0 h 1585"/>
                  <a:gd name="T18" fmla="*/ 0 w 1200"/>
                  <a:gd name="T19" fmla="*/ 0 h 1585"/>
                  <a:gd name="T20" fmla="*/ 0 w 1200"/>
                  <a:gd name="T21" fmla="*/ 0 h 1585"/>
                  <a:gd name="T22" fmla="*/ 0 w 1200"/>
                  <a:gd name="T23" fmla="*/ 0 h 1585"/>
                  <a:gd name="T24" fmla="*/ 0 w 1200"/>
                  <a:gd name="T25" fmla="*/ 0 h 1585"/>
                  <a:gd name="T26" fmla="*/ 0 w 1200"/>
                  <a:gd name="T27" fmla="*/ 0 h 1585"/>
                  <a:gd name="T28" fmla="*/ 0 w 1200"/>
                  <a:gd name="T29" fmla="*/ 0 h 1585"/>
                  <a:gd name="T30" fmla="*/ 0 w 1200"/>
                  <a:gd name="T31" fmla="*/ 0 h 1585"/>
                  <a:gd name="T32" fmla="*/ 0 w 1200"/>
                  <a:gd name="T33" fmla="*/ 0 h 1585"/>
                  <a:gd name="T34" fmla="*/ 0 w 1200"/>
                  <a:gd name="T35" fmla="*/ 0 h 1585"/>
                  <a:gd name="T36" fmla="*/ 0 w 1200"/>
                  <a:gd name="T37" fmla="*/ 0 h 1585"/>
                  <a:gd name="T38" fmla="*/ 0 w 1200"/>
                  <a:gd name="T39" fmla="*/ 0 h 1585"/>
                  <a:gd name="T40" fmla="*/ 0 w 1200"/>
                  <a:gd name="T41" fmla="*/ 0 h 1585"/>
                  <a:gd name="T42" fmla="*/ 0 w 1200"/>
                  <a:gd name="T43" fmla="*/ 0 h 1585"/>
                  <a:gd name="T44" fmla="*/ 0 w 1200"/>
                  <a:gd name="T45" fmla="*/ 0 h 1585"/>
                  <a:gd name="T46" fmla="*/ 0 w 1200"/>
                  <a:gd name="T47" fmla="*/ 0 h 1585"/>
                  <a:gd name="T48" fmla="*/ 0 w 1200"/>
                  <a:gd name="T49" fmla="*/ 0 h 1585"/>
                  <a:gd name="T50" fmla="*/ 0 w 1200"/>
                  <a:gd name="T51" fmla="*/ 0 h 1585"/>
                  <a:gd name="T52" fmla="*/ 0 w 1200"/>
                  <a:gd name="T53" fmla="*/ 0 h 1585"/>
                  <a:gd name="T54" fmla="*/ 0 w 1200"/>
                  <a:gd name="T55" fmla="*/ 0 h 1585"/>
                  <a:gd name="T56" fmla="*/ 0 w 1200"/>
                  <a:gd name="T57" fmla="*/ 0 h 1585"/>
                  <a:gd name="T58" fmla="*/ 0 w 1200"/>
                  <a:gd name="T59" fmla="*/ 0 h 1585"/>
                  <a:gd name="T60" fmla="*/ 0 w 1200"/>
                  <a:gd name="T61" fmla="*/ 0 h 1585"/>
                  <a:gd name="T62" fmla="*/ 0 w 1200"/>
                  <a:gd name="T63" fmla="*/ 0 h 1585"/>
                  <a:gd name="T64" fmla="*/ 0 w 1200"/>
                  <a:gd name="T65" fmla="*/ 0 h 1585"/>
                  <a:gd name="T66" fmla="*/ 0 w 1200"/>
                  <a:gd name="T67" fmla="*/ 0 h 1585"/>
                  <a:gd name="T68" fmla="*/ 0 w 1200"/>
                  <a:gd name="T69" fmla="*/ 0 h 1585"/>
                  <a:gd name="T70" fmla="*/ 0 w 1200"/>
                  <a:gd name="T71" fmla="*/ 0 h 1585"/>
                  <a:gd name="T72" fmla="*/ 0 w 1200"/>
                  <a:gd name="T73" fmla="*/ 0 h 1585"/>
                  <a:gd name="T74" fmla="*/ 0 w 1200"/>
                  <a:gd name="T75" fmla="*/ 0 h 1585"/>
                  <a:gd name="T76" fmla="*/ 0 w 1200"/>
                  <a:gd name="T77" fmla="*/ 0 h 1585"/>
                  <a:gd name="T78" fmla="*/ 0 w 1200"/>
                  <a:gd name="T79" fmla="*/ 0 h 1585"/>
                  <a:gd name="T80" fmla="*/ 0 w 1200"/>
                  <a:gd name="T81" fmla="*/ 0 h 1585"/>
                  <a:gd name="T82" fmla="*/ 0 w 1200"/>
                  <a:gd name="T83" fmla="*/ 0 h 1585"/>
                  <a:gd name="T84" fmla="*/ 0 w 1200"/>
                  <a:gd name="T85" fmla="*/ 0 h 158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00"/>
                  <a:gd name="T130" fmla="*/ 0 h 1585"/>
                  <a:gd name="T131" fmla="*/ 1200 w 1200"/>
                  <a:gd name="T132" fmla="*/ 1585 h 158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00" h="1585">
                    <a:moveTo>
                      <a:pt x="597" y="226"/>
                    </a:moveTo>
                    <a:lnTo>
                      <a:pt x="588" y="314"/>
                    </a:lnTo>
                    <a:lnTo>
                      <a:pt x="617" y="348"/>
                    </a:lnTo>
                    <a:lnTo>
                      <a:pt x="698" y="383"/>
                    </a:lnTo>
                    <a:lnTo>
                      <a:pt x="745" y="419"/>
                    </a:lnTo>
                    <a:lnTo>
                      <a:pt x="745" y="496"/>
                    </a:lnTo>
                    <a:lnTo>
                      <a:pt x="574" y="531"/>
                    </a:lnTo>
                    <a:lnTo>
                      <a:pt x="523" y="531"/>
                    </a:lnTo>
                    <a:lnTo>
                      <a:pt x="479" y="487"/>
                    </a:lnTo>
                    <a:lnTo>
                      <a:pt x="440" y="652"/>
                    </a:lnTo>
                    <a:lnTo>
                      <a:pt x="252" y="748"/>
                    </a:lnTo>
                    <a:lnTo>
                      <a:pt x="574" y="652"/>
                    </a:lnTo>
                    <a:lnTo>
                      <a:pt x="648" y="652"/>
                    </a:lnTo>
                    <a:lnTo>
                      <a:pt x="617" y="686"/>
                    </a:lnTo>
                    <a:lnTo>
                      <a:pt x="387" y="800"/>
                    </a:lnTo>
                    <a:lnTo>
                      <a:pt x="628" y="800"/>
                    </a:lnTo>
                    <a:lnTo>
                      <a:pt x="637" y="881"/>
                    </a:lnTo>
                    <a:lnTo>
                      <a:pt x="114" y="924"/>
                    </a:lnTo>
                    <a:lnTo>
                      <a:pt x="0" y="994"/>
                    </a:lnTo>
                    <a:lnTo>
                      <a:pt x="147" y="1035"/>
                    </a:lnTo>
                    <a:lnTo>
                      <a:pt x="242" y="1106"/>
                    </a:lnTo>
                    <a:lnTo>
                      <a:pt x="252" y="1156"/>
                    </a:lnTo>
                    <a:lnTo>
                      <a:pt x="157" y="1227"/>
                    </a:lnTo>
                    <a:lnTo>
                      <a:pt x="157" y="1314"/>
                    </a:lnTo>
                    <a:lnTo>
                      <a:pt x="209" y="1402"/>
                    </a:lnTo>
                    <a:lnTo>
                      <a:pt x="73" y="1505"/>
                    </a:lnTo>
                    <a:lnTo>
                      <a:pt x="189" y="1585"/>
                    </a:lnTo>
                    <a:lnTo>
                      <a:pt x="324" y="1523"/>
                    </a:lnTo>
                    <a:lnTo>
                      <a:pt x="409" y="1541"/>
                    </a:lnTo>
                    <a:lnTo>
                      <a:pt x="588" y="1426"/>
                    </a:lnTo>
                    <a:lnTo>
                      <a:pt x="856" y="1184"/>
                    </a:lnTo>
                    <a:lnTo>
                      <a:pt x="1044" y="1001"/>
                    </a:lnTo>
                    <a:lnTo>
                      <a:pt x="1168" y="1272"/>
                    </a:lnTo>
                    <a:lnTo>
                      <a:pt x="1200" y="986"/>
                    </a:lnTo>
                    <a:lnTo>
                      <a:pt x="1200" y="870"/>
                    </a:lnTo>
                    <a:lnTo>
                      <a:pt x="1074" y="793"/>
                    </a:lnTo>
                    <a:lnTo>
                      <a:pt x="971" y="669"/>
                    </a:lnTo>
                    <a:lnTo>
                      <a:pt x="877" y="538"/>
                    </a:lnTo>
                    <a:lnTo>
                      <a:pt x="805" y="383"/>
                    </a:lnTo>
                    <a:lnTo>
                      <a:pt x="721" y="165"/>
                    </a:lnTo>
                    <a:lnTo>
                      <a:pt x="692" y="0"/>
                    </a:lnTo>
                    <a:lnTo>
                      <a:pt x="606" y="156"/>
                    </a:lnTo>
                    <a:lnTo>
                      <a:pt x="597" y="226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auto">
              <a:xfrm>
                <a:off x="3739" y="3009"/>
                <a:ext cx="495" cy="566"/>
              </a:xfrm>
              <a:custGeom>
                <a:avLst/>
                <a:gdLst>
                  <a:gd name="T0" fmla="*/ 0 w 2475"/>
                  <a:gd name="T1" fmla="*/ 0 h 2266"/>
                  <a:gd name="T2" fmla="*/ 0 w 2475"/>
                  <a:gd name="T3" fmla="*/ 0 h 2266"/>
                  <a:gd name="T4" fmla="*/ 0 w 2475"/>
                  <a:gd name="T5" fmla="*/ 0 h 2266"/>
                  <a:gd name="T6" fmla="*/ 0 w 2475"/>
                  <a:gd name="T7" fmla="*/ 0 h 2266"/>
                  <a:gd name="T8" fmla="*/ 0 w 2475"/>
                  <a:gd name="T9" fmla="*/ 0 h 2266"/>
                  <a:gd name="T10" fmla="*/ 0 w 2475"/>
                  <a:gd name="T11" fmla="*/ 0 h 2266"/>
                  <a:gd name="T12" fmla="*/ 0 w 2475"/>
                  <a:gd name="T13" fmla="*/ 0 h 2266"/>
                  <a:gd name="T14" fmla="*/ 0 w 2475"/>
                  <a:gd name="T15" fmla="*/ 0 h 2266"/>
                  <a:gd name="T16" fmla="*/ 0 w 2475"/>
                  <a:gd name="T17" fmla="*/ 0 h 2266"/>
                  <a:gd name="T18" fmla="*/ 0 w 2475"/>
                  <a:gd name="T19" fmla="*/ 0 h 2266"/>
                  <a:gd name="T20" fmla="*/ 0 w 2475"/>
                  <a:gd name="T21" fmla="*/ 0 h 2266"/>
                  <a:gd name="T22" fmla="*/ 0 w 2475"/>
                  <a:gd name="T23" fmla="*/ 0 h 2266"/>
                  <a:gd name="T24" fmla="*/ 0 w 2475"/>
                  <a:gd name="T25" fmla="*/ 0 h 2266"/>
                  <a:gd name="T26" fmla="*/ 0 w 2475"/>
                  <a:gd name="T27" fmla="*/ 0 h 2266"/>
                  <a:gd name="T28" fmla="*/ 0 w 2475"/>
                  <a:gd name="T29" fmla="*/ 0 h 2266"/>
                  <a:gd name="T30" fmla="*/ 0 w 2475"/>
                  <a:gd name="T31" fmla="*/ 0 h 2266"/>
                  <a:gd name="T32" fmla="*/ 0 w 2475"/>
                  <a:gd name="T33" fmla="*/ 0 h 2266"/>
                  <a:gd name="T34" fmla="*/ 0 w 2475"/>
                  <a:gd name="T35" fmla="*/ 0 h 2266"/>
                  <a:gd name="T36" fmla="*/ 0 w 2475"/>
                  <a:gd name="T37" fmla="*/ 0 h 2266"/>
                  <a:gd name="T38" fmla="*/ 0 w 2475"/>
                  <a:gd name="T39" fmla="*/ 0 h 2266"/>
                  <a:gd name="T40" fmla="*/ 0 w 2475"/>
                  <a:gd name="T41" fmla="*/ 0 h 2266"/>
                  <a:gd name="T42" fmla="*/ 0 w 2475"/>
                  <a:gd name="T43" fmla="*/ 0 h 2266"/>
                  <a:gd name="T44" fmla="*/ 0 w 2475"/>
                  <a:gd name="T45" fmla="*/ 0 h 2266"/>
                  <a:gd name="T46" fmla="*/ 0 w 2475"/>
                  <a:gd name="T47" fmla="*/ 0 h 2266"/>
                  <a:gd name="T48" fmla="*/ 0 w 2475"/>
                  <a:gd name="T49" fmla="*/ 0 h 2266"/>
                  <a:gd name="T50" fmla="*/ 0 w 2475"/>
                  <a:gd name="T51" fmla="*/ 0 h 2266"/>
                  <a:gd name="T52" fmla="*/ 0 w 2475"/>
                  <a:gd name="T53" fmla="*/ 0 h 2266"/>
                  <a:gd name="T54" fmla="*/ 0 w 2475"/>
                  <a:gd name="T55" fmla="*/ 0 h 2266"/>
                  <a:gd name="T56" fmla="*/ 0 w 2475"/>
                  <a:gd name="T57" fmla="*/ 0 h 2266"/>
                  <a:gd name="T58" fmla="*/ 0 w 2475"/>
                  <a:gd name="T59" fmla="*/ 0 h 2266"/>
                  <a:gd name="T60" fmla="*/ 0 w 2475"/>
                  <a:gd name="T61" fmla="*/ 0 h 2266"/>
                  <a:gd name="T62" fmla="*/ 0 w 2475"/>
                  <a:gd name="T63" fmla="*/ 0 h 2266"/>
                  <a:gd name="T64" fmla="*/ 0 w 2475"/>
                  <a:gd name="T65" fmla="*/ 0 h 2266"/>
                  <a:gd name="T66" fmla="*/ 0 w 2475"/>
                  <a:gd name="T67" fmla="*/ 0 h 2266"/>
                  <a:gd name="T68" fmla="*/ 0 w 2475"/>
                  <a:gd name="T69" fmla="*/ 0 h 2266"/>
                  <a:gd name="T70" fmla="*/ 0 w 2475"/>
                  <a:gd name="T71" fmla="*/ 0 h 2266"/>
                  <a:gd name="T72" fmla="*/ 0 w 2475"/>
                  <a:gd name="T73" fmla="*/ 0 h 2266"/>
                  <a:gd name="T74" fmla="*/ 0 w 2475"/>
                  <a:gd name="T75" fmla="*/ 0 h 2266"/>
                  <a:gd name="T76" fmla="*/ 0 w 2475"/>
                  <a:gd name="T77" fmla="*/ 0 h 2266"/>
                  <a:gd name="T78" fmla="*/ 0 w 2475"/>
                  <a:gd name="T79" fmla="*/ 0 h 2266"/>
                  <a:gd name="T80" fmla="*/ 0 w 2475"/>
                  <a:gd name="T81" fmla="*/ 0 h 2266"/>
                  <a:gd name="T82" fmla="*/ 0 w 2475"/>
                  <a:gd name="T83" fmla="*/ 0 h 2266"/>
                  <a:gd name="T84" fmla="*/ 0 w 2475"/>
                  <a:gd name="T85" fmla="*/ 0 h 2266"/>
                  <a:gd name="T86" fmla="*/ 0 w 2475"/>
                  <a:gd name="T87" fmla="*/ 0 h 2266"/>
                  <a:gd name="T88" fmla="*/ 0 w 2475"/>
                  <a:gd name="T89" fmla="*/ 0 h 2266"/>
                  <a:gd name="T90" fmla="*/ 0 w 2475"/>
                  <a:gd name="T91" fmla="*/ 0 h 2266"/>
                  <a:gd name="T92" fmla="*/ 0 w 2475"/>
                  <a:gd name="T93" fmla="*/ 0 h 2266"/>
                  <a:gd name="T94" fmla="*/ 0 w 2475"/>
                  <a:gd name="T95" fmla="*/ 0 h 2266"/>
                  <a:gd name="T96" fmla="*/ 0 w 2475"/>
                  <a:gd name="T97" fmla="*/ 0 h 2266"/>
                  <a:gd name="T98" fmla="*/ 0 w 2475"/>
                  <a:gd name="T99" fmla="*/ 0 h 226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475"/>
                  <a:gd name="T151" fmla="*/ 0 h 2266"/>
                  <a:gd name="T152" fmla="*/ 2475 w 2475"/>
                  <a:gd name="T153" fmla="*/ 2266 h 226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475" h="2266">
                    <a:moveTo>
                      <a:pt x="854" y="959"/>
                    </a:moveTo>
                    <a:lnTo>
                      <a:pt x="1191" y="1046"/>
                    </a:lnTo>
                    <a:lnTo>
                      <a:pt x="1462" y="1090"/>
                    </a:lnTo>
                    <a:lnTo>
                      <a:pt x="1651" y="794"/>
                    </a:lnTo>
                    <a:lnTo>
                      <a:pt x="1640" y="505"/>
                    </a:lnTo>
                    <a:lnTo>
                      <a:pt x="1856" y="168"/>
                    </a:lnTo>
                    <a:lnTo>
                      <a:pt x="2286" y="0"/>
                    </a:lnTo>
                    <a:lnTo>
                      <a:pt x="1931" y="288"/>
                    </a:lnTo>
                    <a:lnTo>
                      <a:pt x="1826" y="557"/>
                    </a:lnTo>
                    <a:lnTo>
                      <a:pt x="1826" y="847"/>
                    </a:lnTo>
                    <a:lnTo>
                      <a:pt x="2033" y="715"/>
                    </a:lnTo>
                    <a:lnTo>
                      <a:pt x="2305" y="454"/>
                    </a:lnTo>
                    <a:lnTo>
                      <a:pt x="2475" y="304"/>
                    </a:lnTo>
                    <a:lnTo>
                      <a:pt x="2475" y="427"/>
                    </a:lnTo>
                    <a:lnTo>
                      <a:pt x="2286" y="732"/>
                    </a:lnTo>
                    <a:lnTo>
                      <a:pt x="1972" y="1072"/>
                    </a:lnTo>
                    <a:lnTo>
                      <a:pt x="1714" y="1263"/>
                    </a:lnTo>
                    <a:lnTo>
                      <a:pt x="1533" y="1333"/>
                    </a:lnTo>
                    <a:lnTo>
                      <a:pt x="1533" y="1421"/>
                    </a:lnTo>
                    <a:lnTo>
                      <a:pt x="1659" y="1586"/>
                    </a:lnTo>
                    <a:lnTo>
                      <a:pt x="1785" y="1846"/>
                    </a:lnTo>
                    <a:lnTo>
                      <a:pt x="1691" y="1778"/>
                    </a:lnTo>
                    <a:lnTo>
                      <a:pt x="1589" y="1692"/>
                    </a:lnTo>
                    <a:lnTo>
                      <a:pt x="1440" y="1637"/>
                    </a:lnTo>
                    <a:lnTo>
                      <a:pt x="1305" y="1613"/>
                    </a:lnTo>
                    <a:lnTo>
                      <a:pt x="1201" y="1593"/>
                    </a:lnTo>
                    <a:lnTo>
                      <a:pt x="1263" y="1762"/>
                    </a:lnTo>
                    <a:lnTo>
                      <a:pt x="1462" y="1901"/>
                    </a:lnTo>
                    <a:lnTo>
                      <a:pt x="1619" y="1977"/>
                    </a:lnTo>
                    <a:lnTo>
                      <a:pt x="1545" y="1838"/>
                    </a:lnTo>
                    <a:lnTo>
                      <a:pt x="1714" y="1874"/>
                    </a:lnTo>
                    <a:lnTo>
                      <a:pt x="1775" y="1994"/>
                    </a:lnTo>
                    <a:lnTo>
                      <a:pt x="1752" y="2161"/>
                    </a:lnTo>
                    <a:lnTo>
                      <a:pt x="1640" y="2257"/>
                    </a:lnTo>
                    <a:lnTo>
                      <a:pt x="1440" y="2266"/>
                    </a:lnTo>
                    <a:lnTo>
                      <a:pt x="1234" y="2177"/>
                    </a:lnTo>
                    <a:lnTo>
                      <a:pt x="1147" y="2028"/>
                    </a:lnTo>
                    <a:lnTo>
                      <a:pt x="1022" y="1741"/>
                    </a:lnTo>
                    <a:lnTo>
                      <a:pt x="854" y="1657"/>
                    </a:lnTo>
                    <a:lnTo>
                      <a:pt x="420" y="1735"/>
                    </a:lnTo>
                    <a:lnTo>
                      <a:pt x="147" y="1863"/>
                    </a:lnTo>
                    <a:lnTo>
                      <a:pt x="115" y="1813"/>
                    </a:lnTo>
                    <a:lnTo>
                      <a:pt x="187" y="1682"/>
                    </a:lnTo>
                    <a:lnTo>
                      <a:pt x="0" y="1741"/>
                    </a:lnTo>
                    <a:lnTo>
                      <a:pt x="75" y="1647"/>
                    </a:lnTo>
                    <a:lnTo>
                      <a:pt x="313" y="1593"/>
                    </a:lnTo>
                    <a:lnTo>
                      <a:pt x="482" y="1613"/>
                    </a:lnTo>
                    <a:lnTo>
                      <a:pt x="585" y="1620"/>
                    </a:lnTo>
                    <a:lnTo>
                      <a:pt x="822" y="1577"/>
                    </a:lnTo>
                    <a:lnTo>
                      <a:pt x="854" y="959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auto">
              <a:xfrm>
                <a:off x="3900" y="3007"/>
                <a:ext cx="88" cy="259"/>
              </a:xfrm>
              <a:custGeom>
                <a:avLst/>
                <a:gdLst>
                  <a:gd name="T0" fmla="*/ 0 w 439"/>
                  <a:gd name="T1" fmla="*/ 0 h 1037"/>
                  <a:gd name="T2" fmla="*/ 0 w 439"/>
                  <a:gd name="T3" fmla="*/ 0 h 1037"/>
                  <a:gd name="T4" fmla="*/ 0 w 439"/>
                  <a:gd name="T5" fmla="*/ 0 h 1037"/>
                  <a:gd name="T6" fmla="*/ 0 w 439"/>
                  <a:gd name="T7" fmla="*/ 0 h 1037"/>
                  <a:gd name="T8" fmla="*/ 0 w 439"/>
                  <a:gd name="T9" fmla="*/ 0 h 1037"/>
                  <a:gd name="T10" fmla="*/ 0 w 439"/>
                  <a:gd name="T11" fmla="*/ 0 h 1037"/>
                  <a:gd name="T12" fmla="*/ 0 w 439"/>
                  <a:gd name="T13" fmla="*/ 0 h 1037"/>
                  <a:gd name="T14" fmla="*/ 0 w 439"/>
                  <a:gd name="T15" fmla="*/ 0 h 1037"/>
                  <a:gd name="T16" fmla="*/ 0 w 439"/>
                  <a:gd name="T17" fmla="*/ 0 h 1037"/>
                  <a:gd name="T18" fmla="*/ 0 w 439"/>
                  <a:gd name="T19" fmla="*/ 0 h 1037"/>
                  <a:gd name="T20" fmla="*/ 0 w 439"/>
                  <a:gd name="T21" fmla="*/ 0 h 1037"/>
                  <a:gd name="T22" fmla="*/ 0 w 439"/>
                  <a:gd name="T23" fmla="*/ 0 h 103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39"/>
                  <a:gd name="T37" fmla="*/ 0 h 1037"/>
                  <a:gd name="T38" fmla="*/ 439 w 439"/>
                  <a:gd name="T39" fmla="*/ 1037 h 103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39" h="1037">
                    <a:moveTo>
                      <a:pt x="124" y="1019"/>
                    </a:moveTo>
                    <a:lnTo>
                      <a:pt x="156" y="820"/>
                    </a:lnTo>
                    <a:lnTo>
                      <a:pt x="209" y="565"/>
                    </a:lnTo>
                    <a:lnTo>
                      <a:pt x="209" y="445"/>
                    </a:lnTo>
                    <a:lnTo>
                      <a:pt x="168" y="324"/>
                    </a:lnTo>
                    <a:lnTo>
                      <a:pt x="179" y="227"/>
                    </a:lnTo>
                    <a:lnTo>
                      <a:pt x="231" y="97"/>
                    </a:lnTo>
                    <a:lnTo>
                      <a:pt x="439" y="114"/>
                    </a:lnTo>
                    <a:lnTo>
                      <a:pt x="124" y="0"/>
                    </a:lnTo>
                    <a:lnTo>
                      <a:pt x="0" y="236"/>
                    </a:lnTo>
                    <a:lnTo>
                      <a:pt x="19" y="1037"/>
                    </a:lnTo>
                    <a:lnTo>
                      <a:pt x="124" y="1019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auto">
              <a:xfrm>
                <a:off x="4009" y="2808"/>
                <a:ext cx="344" cy="775"/>
              </a:xfrm>
              <a:custGeom>
                <a:avLst/>
                <a:gdLst>
                  <a:gd name="T0" fmla="*/ 0 w 1723"/>
                  <a:gd name="T1" fmla="*/ 0 h 3101"/>
                  <a:gd name="T2" fmla="*/ 0 w 1723"/>
                  <a:gd name="T3" fmla="*/ 0 h 3101"/>
                  <a:gd name="T4" fmla="*/ 0 w 1723"/>
                  <a:gd name="T5" fmla="*/ 0 h 3101"/>
                  <a:gd name="T6" fmla="*/ 0 w 1723"/>
                  <a:gd name="T7" fmla="*/ 0 h 3101"/>
                  <a:gd name="T8" fmla="*/ 0 w 1723"/>
                  <a:gd name="T9" fmla="*/ 0 h 3101"/>
                  <a:gd name="T10" fmla="*/ 0 w 1723"/>
                  <a:gd name="T11" fmla="*/ 0 h 3101"/>
                  <a:gd name="T12" fmla="*/ 0 w 1723"/>
                  <a:gd name="T13" fmla="*/ 0 h 3101"/>
                  <a:gd name="T14" fmla="*/ 0 w 1723"/>
                  <a:gd name="T15" fmla="*/ 0 h 3101"/>
                  <a:gd name="T16" fmla="*/ 0 w 1723"/>
                  <a:gd name="T17" fmla="*/ 0 h 3101"/>
                  <a:gd name="T18" fmla="*/ 0 w 1723"/>
                  <a:gd name="T19" fmla="*/ 0 h 3101"/>
                  <a:gd name="T20" fmla="*/ 0 w 1723"/>
                  <a:gd name="T21" fmla="*/ 0 h 3101"/>
                  <a:gd name="T22" fmla="*/ 0 w 1723"/>
                  <a:gd name="T23" fmla="*/ 0 h 3101"/>
                  <a:gd name="T24" fmla="*/ 0 w 1723"/>
                  <a:gd name="T25" fmla="*/ 0 h 3101"/>
                  <a:gd name="T26" fmla="*/ 0 w 1723"/>
                  <a:gd name="T27" fmla="*/ 0 h 3101"/>
                  <a:gd name="T28" fmla="*/ 0 w 1723"/>
                  <a:gd name="T29" fmla="*/ 0 h 3101"/>
                  <a:gd name="T30" fmla="*/ 0 w 1723"/>
                  <a:gd name="T31" fmla="*/ 0 h 3101"/>
                  <a:gd name="T32" fmla="*/ 0 w 1723"/>
                  <a:gd name="T33" fmla="*/ 0 h 3101"/>
                  <a:gd name="T34" fmla="*/ 0 w 1723"/>
                  <a:gd name="T35" fmla="*/ 0 h 3101"/>
                  <a:gd name="T36" fmla="*/ 0 w 1723"/>
                  <a:gd name="T37" fmla="*/ 0 h 3101"/>
                  <a:gd name="T38" fmla="*/ 0 w 1723"/>
                  <a:gd name="T39" fmla="*/ 0 h 3101"/>
                  <a:gd name="T40" fmla="*/ 0 w 1723"/>
                  <a:gd name="T41" fmla="*/ 0 h 3101"/>
                  <a:gd name="T42" fmla="*/ 0 w 1723"/>
                  <a:gd name="T43" fmla="*/ 0 h 3101"/>
                  <a:gd name="T44" fmla="*/ 0 w 1723"/>
                  <a:gd name="T45" fmla="*/ 0 h 3101"/>
                  <a:gd name="T46" fmla="*/ 0 w 1723"/>
                  <a:gd name="T47" fmla="*/ 0 h 3101"/>
                  <a:gd name="T48" fmla="*/ 0 w 1723"/>
                  <a:gd name="T49" fmla="*/ 0 h 3101"/>
                  <a:gd name="T50" fmla="*/ 0 w 1723"/>
                  <a:gd name="T51" fmla="*/ 0 h 3101"/>
                  <a:gd name="T52" fmla="*/ 0 w 1723"/>
                  <a:gd name="T53" fmla="*/ 0 h 3101"/>
                  <a:gd name="T54" fmla="*/ 0 w 1723"/>
                  <a:gd name="T55" fmla="*/ 0 h 3101"/>
                  <a:gd name="T56" fmla="*/ 0 w 1723"/>
                  <a:gd name="T57" fmla="*/ 0 h 3101"/>
                  <a:gd name="T58" fmla="*/ 0 w 1723"/>
                  <a:gd name="T59" fmla="*/ 0 h 3101"/>
                  <a:gd name="T60" fmla="*/ 0 w 1723"/>
                  <a:gd name="T61" fmla="*/ 0 h 3101"/>
                  <a:gd name="T62" fmla="*/ 0 w 1723"/>
                  <a:gd name="T63" fmla="*/ 0 h 3101"/>
                  <a:gd name="T64" fmla="*/ 0 w 1723"/>
                  <a:gd name="T65" fmla="*/ 0 h 3101"/>
                  <a:gd name="T66" fmla="*/ 0 w 1723"/>
                  <a:gd name="T67" fmla="*/ 0 h 3101"/>
                  <a:gd name="T68" fmla="*/ 0 w 1723"/>
                  <a:gd name="T69" fmla="*/ 0 h 3101"/>
                  <a:gd name="T70" fmla="*/ 0 w 1723"/>
                  <a:gd name="T71" fmla="*/ 0 h 3101"/>
                  <a:gd name="T72" fmla="*/ 0 w 1723"/>
                  <a:gd name="T73" fmla="*/ 0 h 3101"/>
                  <a:gd name="T74" fmla="*/ 0 w 1723"/>
                  <a:gd name="T75" fmla="*/ 0 h 3101"/>
                  <a:gd name="T76" fmla="*/ 0 w 1723"/>
                  <a:gd name="T77" fmla="*/ 0 h 3101"/>
                  <a:gd name="T78" fmla="*/ 0 w 1723"/>
                  <a:gd name="T79" fmla="*/ 0 h 3101"/>
                  <a:gd name="T80" fmla="*/ 0 w 1723"/>
                  <a:gd name="T81" fmla="*/ 0 h 3101"/>
                  <a:gd name="T82" fmla="*/ 0 w 1723"/>
                  <a:gd name="T83" fmla="*/ 0 h 3101"/>
                  <a:gd name="T84" fmla="*/ 0 w 1723"/>
                  <a:gd name="T85" fmla="*/ 0 h 3101"/>
                  <a:gd name="T86" fmla="*/ 0 w 1723"/>
                  <a:gd name="T87" fmla="*/ 0 h 3101"/>
                  <a:gd name="T88" fmla="*/ 0 w 1723"/>
                  <a:gd name="T89" fmla="*/ 0 h 3101"/>
                  <a:gd name="T90" fmla="*/ 0 w 1723"/>
                  <a:gd name="T91" fmla="*/ 0 h 3101"/>
                  <a:gd name="T92" fmla="*/ 0 w 1723"/>
                  <a:gd name="T93" fmla="*/ 0 h 3101"/>
                  <a:gd name="T94" fmla="*/ 0 w 1723"/>
                  <a:gd name="T95" fmla="*/ 0 h 3101"/>
                  <a:gd name="T96" fmla="*/ 0 w 1723"/>
                  <a:gd name="T97" fmla="*/ 0 h 3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723"/>
                  <a:gd name="T148" fmla="*/ 0 h 3101"/>
                  <a:gd name="T149" fmla="*/ 1723 w 1723"/>
                  <a:gd name="T150" fmla="*/ 3101 h 3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723" h="3101">
                    <a:moveTo>
                      <a:pt x="42" y="133"/>
                    </a:moveTo>
                    <a:lnTo>
                      <a:pt x="157" y="324"/>
                    </a:lnTo>
                    <a:lnTo>
                      <a:pt x="115" y="671"/>
                    </a:lnTo>
                    <a:lnTo>
                      <a:pt x="281" y="175"/>
                    </a:lnTo>
                    <a:lnTo>
                      <a:pt x="354" y="158"/>
                    </a:lnTo>
                    <a:lnTo>
                      <a:pt x="428" y="246"/>
                    </a:lnTo>
                    <a:lnTo>
                      <a:pt x="405" y="340"/>
                    </a:lnTo>
                    <a:lnTo>
                      <a:pt x="321" y="504"/>
                    </a:lnTo>
                    <a:lnTo>
                      <a:pt x="469" y="377"/>
                    </a:lnTo>
                    <a:lnTo>
                      <a:pt x="530" y="393"/>
                    </a:lnTo>
                    <a:lnTo>
                      <a:pt x="217" y="793"/>
                    </a:lnTo>
                    <a:lnTo>
                      <a:pt x="782" y="350"/>
                    </a:lnTo>
                    <a:lnTo>
                      <a:pt x="1128" y="481"/>
                    </a:lnTo>
                    <a:lnTo>
                      <a:pt x="1199" y="680"/>
                    </a:lnTo>
                    <a:lnTo>
                      <a:pt x="1439" y="863"/>
                    </a:lnTo>
                    <a:lnTo>
                      <a:pt x="1460" y="1054"/>
                    </a:lnTo>
                    <a:lnTo>
                      <a:pt x="1577" y="1204"/>
                    </a:lnTo>
                    <a:lnTo>
                      <a:pt x="1504" y="1386"/>
                    </a:lnTo>
                    <a:lnTo>
                      <a:pt x="1230" y="1480"/>
                    </a:lnTo>
                    <a:lnTo>
                      <a:pt x="1239" y="1552"/>
                    </a:lnTo>
                    <a:lnTo>
                      <a:pt x="1480" y="1718"/>
                    </a:lnTo>
                    <a:lnTo>
                      <a:pt x="1294" y="1734"/>
                    </a:lnTo>
                    <a:lnTo>
                      <a:pt x="1084" y="1655"/>
                    </a:lnTo>
                    <a:lnTo>
                      <a:pt x="1512" y="1995"/>
                    </a:lnTo>
                    <a:lnTo>
                      <a:pt x="1460" y="2037"/>
                    </a:lnTo>
                    <a:lnTo>
                      <a:pt x="1168" y="1995"/>
                    </a:lnTo>
                    <a:lnTo>
                      <a:pt x="1168" y="2222"/>
                    </a:lnTo>
                    <a:lnTo>
                      <a:pt x="1023" y="2361"/>
                    </a:lnTo>
                    <a:lnTo>
                      <a:pt x="928" y="2290"/>
                    </a:lnTo>
                    <a:lnTo>
                      <a:pt x="698" y="2639"/>
                    </a:lnTo>
                    <a:lnTo>
                      <a:pt x="438" y="2829"/>
                    </a:lnTo>
                    <a:lnTo>
                      <a:pt x="334" y="3048"/>
                    </a:lnTo>
                    <a:lnTo>
                      <a:pt x="417" y="3101"/>
                    </a:lnTo>
                    <a:lnTo>
                      <a:pt x="1115" y="2900"/>
                    </a:lnTo>
                    <a:lnTo>
                      <a:pt x="1723" y="2057"/>
                    </a:lnTo>
                    <a:lnTo>
                      <a:pt x="1723" y="1323"/>
                    </a:lnTo>
                    <a:lnTo>
                      <a:pt x="1556" y="871"/>
                    </a:lnTo>
                    <a:lnTo>
                      <a:pt x="1429" y="688"/>
                    </a:lnTo>
                    <a:lnTo>
                      <a:pt x="1315" y="601"/>
                    </a:lnTo>
                    <a:lnTo>
                      <a:pt x="1199" y="445"/>
                    </a:lnTo>
                    <a:lnTo>
                      <a:pt x="719" y="260"/>
                    </a:lnTo>
                    <a:lnTo>
                      <a:pt x="593" y="314"/>
                    </a:lnTo>
                    <a:lnTo>
                      <a:pt x="530" y="260"/>
                    </a:lnTo>
                    <a:lnTo>
                      <a:pt x="500" y="166"/>
                    </a:lnTo>
                    <a:lnTo>
                      <a:pt x="312" y="79"/>
                    </a:lnTo>
                    <a:lnTo>
                      <a:pt x="211" y="70"/>
                    </a:lnTo>
                    <a:lnTo>
                      <a:pt x="115" y="0"/>
                    </a:lnTo>
                    <a:lnTo>
                      <a:pt x="0" y="8"/>
                    </a:lnTo>
                    <a:lnTo>
                      <a:pt x="42" y="133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auto">
              <a:xfrm>
                <a:off x="3860" y="2963"/>
                <a:ext cx="76" cy="446"/>
              </a:xfrm>
              <a:custGeom>
                <a:avLst/>
                <a:gdLst>
                  <a:gd name="T0" fmla="*/ 0 w 376"/>
                  <a:gd name="T1" fmla="*/ 0 h 1786"/>
                  <a:gd name="T2" fmla="*/ 0 w 376"/>
                  <a:gd name="T3" fmla="*/ 0 h 1786"/>
                  <a:gd name="T4" fmla="*/ 0 w 376"/>
                  <a:gd name="T5" fmla="*/ 0 h 1786"/>
                  <a:gd name="T6" fmla="*/ 0 w 376"/>
                  <a:gd name="T7" fmla="*/ 0 h 1786"/>
                  <a:gd name="T8" fmla="*/ 0 w 376"/>
                  <a:gd name="T9" fmla="*/ 0 h 1786"/>
                  <a:gd name="T10" fmla="*/ 0 w 376"/>
                  <a:gd name="T11" fmla="*/ 0 h 1786"/>
                  <a:gd name="T12" fmla="*/ 0 w 376"/>
                  <a:gd name="T13" fmla="*/ 0 h 1786"/>
                  <a:gd name="T14" fmla="*/ 0 w 376"/>
                  <a:gd name="T15" fmla="*/ 0 h 1786"/>
                  <a:gd name="T16" fmla="*/ 0 w 376"/>
                  <a:gd name="T17" fmla="*/ 0 h 1786"/>
                  <a:gd name="T18" fmla="*/ 0 w 376"/>
                  <a:gd name="T19" fmla="*/ 0 h 1786"/>
                  <a:gd name="T20" fmla="*/ 0 w 376"/>
                  <a:gd name="T21" fmla="*/ 0 h 1786"/>
                  <a:gd name="T22" fmla="*/ 0 w 376"/>
                  <a:gd name="T23" fmla="*/ 0 h 1786"/>
                  <a:gd name="T24" fmla="*/ 0 w 376"/>
                  <a:gd name="T25" fmla="*/ 0 h 1786"/>
                  <a:gd name="T26" fmla="*/ 0 w 376"/>
                  <a:gd name="T27" fmla="*/ 0 h 1786"/>
                  <a:gd name="T28" fmla="*/ 0 w 376"/>
                  <a:gd name="T29" fmla="*/ 0 h 1786"/>
                  <a:gd name="T30" fmla="*/ 0 w 376"/>
                  <a:gd name="T31" fmla="*/ 0 h 1786"/>
                  <a:gd name="T32" fmla="*/ 0 w 376"/>
                  <a:gd name="T33" fmla="*/ 0 h 1786"/>
                  <a:gd name="T34" fmla="*/ 0 w 376"/>
                  <a:gd name="T35" fmla="*/ 0 h 1786"/>
                  <a:gd name="T36" fmla="*/ 0 w 376"/>
                  <a:gd name="T37" fmla="*/ 0 h 1786"/>
                  <a:gd name="T38" fmla="*/ 0 w 376"/>
                  <a:gd name="T39" fmla="*/ 0 h 1786"/>
                  <a:gd name="T40" fmla="*/ 0 w 376"/>
                  <a:gd name="T41" fmla="*/ 0 h 1786"/>
                  <a:gd name="T42" fmla="*/ 0 w 376"/>
                  <a:gd name="T43" fmla="*/ 0 h 1786"/>
                  <a:gd name="T44" fmla="*/ 0 w 376"/>
                  <a:gd name="T45" fmla="*/ 0 h 178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76"/>
                  <a:gd name="T70" fmla="*/ 0 h 1786"/>
                  <a:gd name="T71" fmla="*/ 376 w 376"/>
                  <a:gd name="T72" fmla="*/ 1786 h 178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76" h="1786">
                    <a:moveTo>
                      <a:pt x="239" y="0"/>
                    </a:moveTo>
                    <a:lnTo>
                      <a:pt x="145" y="53"/>
                    </a:lnTo>
                    <a:lnTo>
                      <a:pt x="92" y="147"/>
                    </a:lnTo>
                    <a:lnTo>
                      <a:pt x="84" y="235"/>
                    </a:lnTo>
                    <a:lnTo>
                      <a:pt x="92" y="499"/>
                    </a:lnTo>
                    <a:lnTo>
                      <a:pt x="63" y="698"/>
                    </a:lnTo>
                    <a:lnTo>
                      <a:pt x="31" y="924"/>
                    </a:lnTo>
                    <a:lnTo>
                      <a:pt x="0" y="1091"/>
                    </a:lnTo>
                    <a:lnTo>
                      <a:pt x="0" y="1292"/>
                    </a:lnTo>
                    <a:lnTo>
                      <a:pt x="9" y="1471"/>
                    </a:lnTo>
                    <a:lnTo>
                      <a:pt x="125" y="1786"/>
                    </a:lnTo>
                    <a:lnTo>
                      <a:pt x="376" y="1734"/>
                    </a:lnTo>
                    <a:lnTo>
                      <a:pt x="270" y="1446"/>
                    </a:lnTo>
                    <a:lnTo>
                      <a:pt x="227" y="1221"/>
                    </a:lnTo>
                    <a:lnTo>
                      <a:pt x="248" y="1020"/>
                    </a:lnTo>
                    <a:lnTo>
                      <a:pt x="292" y="819"/>
                    </a:lnTo>
                    <a:lnTo>
                      <a:pt x="344" y="637"/>
                    </a:lnTo>
                    <a:lnTo>
                      <a:pt x="344" y="532"/>
                    </a:lnTo>
                    <a:lnTo>
                      <a:pt x="311" y="436"/>
                    </a:lnTo>
                    <a:lnTo>
                      <a:pt x="270" y="376"/>
                    </a:lnTo>
                    <a:lnTo>
                      <a:pt x="281" y="140"/>
                    </a:lnTo>
                    <a:lnTo>
                      <a:pt x="292" y="8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auto">
              <a:xfrm>
                <a:off x="3428" y="3305"/>
                <a:ext cx="228" cy="195"/>
              </a:xfrm>
              <a:custGeom>
                <a:avLst/>
                <a:gdLst>
                  <a:gd name="T0" fmla="*/ 0 w 1137"/>
                  <a:gd name="T1" fmla="*/ 0 h 783"/>
                  <a:gd name="T2" fmla="*/ 0 w 1137"/>
                  <a:gd name="T3" fmla="*/ 0 h 783"/>
                  <a:gd name="T4" fmla="*/ 0 w 1137"/>
                  <a:gd name="T5" fmla="*/ 0 h 783"/>
                  <a:gd name="T6" fmla="*/ 0 w 1137"/>
                  <a:gd name="T7" fmla="*/ 0 h 783"/>
                  <a:gd name="T8" fmla="*/ 0 w 1137"/>
                  <a:gd name="T9" fmla="*/ 0 h 783"/>
                  <a:gd name="T10" fmla="*/ 0 w 1137"/>
                  <a:gd name="T11" fmla="*/ 0 h 783"/>
                  <a:gd name="T12" fmla="*/ 0 w 1137"/>
                  <a:gd name="T13" fmla="*/ 0 h 783"/>
                  <a:gd name="T14" fmla="*/ 0 w 1137"/>
                  <a:gd name="T15" fmla="*/ 0 h 783"/>
                  <a:gd name="T16" fmla="*/ 0 w 1137"/>
                  <a:gd name="T17" fmla="*/ 0 h 783"/>
                  <a:gd name="T18" fmla="*/ 0 w 1137"/>
                  <a:gd name="T19" fmla="*/ 0 h 783"/>
                  <a:gd name="T20" fmla="*/ 0 w 1137"/>
                  <a:gd name="T21" fmla="*/ 0 h 783"/>
                  <a:gd name="T22" fmla="*/ 0 w 1137"/>
                  <a:gd name="T23" fmla="*/ 0 h 783"/>
                  <a:gd name="T24" fmla="*/ 0 w 1137"/>
                  <a:gd name="T25" fmla="*/ 0 h 783"/>
                  <a:gd name="T26" fmla="*/ 0 w 1137"/>
                  <a:gd name="T27" fmla="*/ 0 h 783"/>
                  <a:gd name="T28" fmla="*/ 0 w 1137"/>
                  <a:gd name="T29" fmla="*/ 0 h 783"/>
                  <a:gd name="T30" fmla="*/ 0 w 1137"/>
                  <a:gd name="T31" fmla="*/ 0 h 783"/>
                  <a:gd name="T32" fmla="*/ 0 w 1137"/>
                  <a:gd name="T33" fmla="*/ 0 h 783"/>
                  <a:gd name="T34" fmla="*/ 0 w 1137"/>
                  <a:gd name="T35" fmla="*/ 0 h 783"/>
                  <a:gd name="T36" fmla="*/ 0 w 1137"/>
                  <a:gd name="T37" fmla="*/ 0 h 783"/>
                  <a:gd name="T38" fmla="*/ 0 w 1137"/>
                  <a:gd name="T39" fmla="*/ 0 h 783"/>
                  <a:gd name="T40" fmla="*/ 0 w 1137"/>
                  <a:gd name="T41" fmla="*/ 0 h 783"/>
                  <a:gd name="T42" fmla="*/ 0 w 1137"/>
                  <a:gd name="T43" fmla="*/ 0 h 783"/>
                  <a:gd name="T44" fmla="*/ 0 w 1137"/>
                  <a:gd name="T45" fmla="*/ 0 h 783"/>
                  <a:gd name="T46" fmla="*/ 0 w 1137"/>
                  <a:gd name="T47" fmla="*/ 0 h 783"/>
                  <a:gd name="T48" fmla="*/ 0 w 1137"/>
                  <a:gd name="T49" fmla="*/ 0 h 783"/>
                  <a:gd name="T50" fmla="*/ 0 w 1137"/>
                  <a:gd name="T51" fmla="*/ 0 h 783"/>
                  <a:gd name="T52" fmla="*/ 0 w 1137"/>
                  <a:gd name="T53" fmla="*/ 0 h 783"/>
                  <a:gd name="T54" fmla="*/ 0 w 1137"/>
                  <a:gd name="T55" fmla="*/ 0 h 783"/>
                  <a:gd name="T56" fmla="*/ 0 w 1137"/>
                  <a:gd name="T57" fmla="*/ 0 h 78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37"/>
                  <a:gd name="T88" fmla="*/ 0 h 783"/>
                  <a:gd name="T89" fmla="*/ 1137 w 1137"/>
                  <a:gd name="T90" fmla="*/ 783 h 78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37" h="783">
                    <a:moveTo>
                      <a:pt x="323" y="0"/>
                    </a:moveTo>
                    <a:lnTo>
                      <a:pt x="260" y="26"/>
                    </a:lnTo>
                    <a:lnTo>
                      <a:pt x="260" y="71"/>
                    </a:lnTo>
                    <a:lnTo>
                      <a:pt x="167" y="103"/>
                    </a:lnTo>
                    <a:lnTo>
                      <a:pt x="145" y="140"/>
                    </a:lnTo>
                    <a:lnTo>
                      <a:pt x="112" y="244"/>
                    </a:lnTo>
                    <a:lnTo>
                      <a:pt x="21" y="287"/>
                    </a:lnTo>
                    <a:lnTo>
                      <a:pt x="0" y="445"/>
                    </a:lnTo>
                    <a:lnTo>
                      <a:pt x="51" y="602"/>
                    </a:lnTo>
                    <a:lnTo>
                      <a:pt x="251" y="678"/>
                    </a:lnTo>
                    <a:lnTo>
                      <a:pt x="572" y="767"/>
                    </a:lnTo>
                    <a:lnTo>
                      <a:pt x="812" y="775"/>
                    </a:lnTo>
                    <a:lnTo>
                      <a:pt x="1074" y="783"/>
                    </a:lnTo>
                    <a:lnTo>
                      <a:pt x="1053" y="671"/>
                    </a:lnTo>
                    <a:lnTo>
                      <a:pt x="1053" y="593"/>
                    </a:lnTo>
                    <a:lnTo>
                      <a:pt x="1062" y="507"/>
                    </a:lnTo>
                    <a:lnTo>
                      <a:pt x="1137" y="384"/>
                    </a:lnTo>
                    <a:lnTo>
                      <a:pt x="1062" y="349"/>
                    </a:lnTo>
                    <a:lnTo>
                      <a:pt x="1000" y="296"/>
                    </a:lnTo>
                    <a:lnTo>
                      <a:pt x="948" y="225"/>
                    </a:lnTo>
                    <a:lnTo>
                      <a:pt x="886" y="164"/>
                    </a:lnTo>
                    <a:lnTo>
                      <a:pt x="821" y="122"/>
                    </a:lnTo>
                    <a:lnTo>
                      <a:pt x="761" y="103"/>
                    </a:lnTo>
                    <a:lnTo>
                      <a:pt x="666" y="122"/>
                    </a:lnTo>
                    <a:lnTo>
                      <a:pt x="551" y="148"/>
                    </a:lnTo>
                    <a:lnTo>
                      <a:pt x="510" y="131"/>
                    </a:lnTo>
                    <a:lnTo>
                      <a:pt x="456" y="43"/>
                    </a:lnTo>
                    <a:lnTo>
                      <a:pt x="406" y="19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4" name="Freeform 42"/>
              <p:cNvSpPr>
                <a:spLocks/>
              </p:cNvSpPr>
              <p:nvPr/>
            </p:nvSpPr>
            <p:spPr bwMode="auto">
              <a:xfrm>
                <a:off x="3738" y="2579"/>
                <a:ext cx="313" cy="390"/>
              </a:xfrm>
              <a:custGeom>
                <a:avLst/>
                <a:gdLst>
                  <a:gd name="T0" fmla="*/ 0 w 1564"/>
                  <a:gd name="T1" fmla="*/ 0 h 1561"/>
                  <a:gd name="T2" fmla="*/ 0 w 1564"/>
                  <a:gd name="T3" fmla="*/ 0 h 1561"/>
                  <a:gd name="T4" fmla="*/ 0 w 1564"/>
                  <a:gd name="T5" fmla="*/ 0 h 1561"/>
                  <a:gd name="T6" fmla="*/ 0 w 1564"/>
                  <a:gd name="T7" fmla="*/ 0 h 1561"/>
                  <a:gd name="T8" fmla="*/ 0 w 1564"/>
                  <a:gd name="T9" fmla="*/ 0 h 1561"/>
                  <a:gd name="T10" fmla="*/ 0 w 1564"/>
                  <a:gd name="T11" fmla="*/ 0 h 1561"/>
                  <a:gd name="T12" fmla="*/ 0 w 1564"/>
                  <a:gd name="T13" fmla="*/ 0 h 1561"/>
                  <a:gd name="T14" fmla="*/ 0 w 1564"/>
                  <a:gd name="T15" fmla="*/ 0 h 1561"/>
                  <a:gd name="T16" fmla="*/ 0 w 1564"/>
                  <a:gd name="T17" fmla="*/ 0 h 1561"/>
                  <a:gd name="T18" fmla="*/ 0 w 1564"/>
                  <a:gd name="T19" fmla="*/ 0 h 1561"/>
                  <a:gd name="T20" fmla="*/ 0 w 1564"/>
                  <a:gd name="T21" fmla="*/ 0 h 1561"/>
                  <a:gd name="T22" fmla="*/ 0 w 1564"/>
                  <a:gd name="T23" fmla="*/ 0 h 1561"/>
                  <a:gd name="T24" fmla="*/ 0 w 1564"/>
                  <a:gd name="T25" fmla="*/ 0 h 1561"/>
                  <a:gd name="T26" fmla="*/ 0 w 1564"/>
                  <a:gd name="T27" fmla="*/ 0 h 1561"/>
                  <a:gd name="T28" fmla="*/ 0 w 1564"/>
                  <a:gd name="T29" fmla="*/ 0 h 1561"/>
                  <a:gd name="T30" fmla="*/ 0 w 1564"/>
                  <a:gd name="T31" fmla="*/ 0 h 1561"/>
                  <a:gd name="T32" fmla="*/ 0 w 1564"/>
                  <a:gd name="T33" fmla="*/ 0 h 1561"/>
                  <a:gd name="T34" fmla="*/ 0 w 1564"/>
                  <a:gd name="T35" fmla="*/ 0 h 1561"/>
                  <a:gd name="T36" fmla="*/ 0 w 1564"/>
                  <a:gd name="T37" fmla="*/ 0 h 1561"/>
                  <a:gd name="T38" fmla="*/ 0 w 1564"/>
                  <a:gd name="T39" fmla="*/ 0 h 1561"/>
                  <a:gd name="T40" fmla="*/ 0 w 1564"/>
                  <a:gd name="T41" fmla="*/ 0 h 1561"/>
                  <a:gd name="T42" fmla="*/ 0 w 1564"/>
                  <a:gd name="T43" fmla="*/ 0 h 1561"/>
                  <a:gd name="T44" fmla="*/ 0 w 1564"/>
                  <a:gd name="T45" fmla="*/ 0 h 1561"/>
                  <a:gd name="T46" fmla="*/ 0 w 1564"/>
                  <a:gd name="T47" fmla="*/ 0 h 1561"/>
                  <a:gd name="T48" fmla="*/ 0 w 1564"/>
                  <a:gd name="T49" fmla="*/ 0 h 1561"/>
                  <a:gd name="T50" fmla="*/ 0 w 1564"/>
                  <a:gd name="T51" fmla="*/ 0 h 1561"/>
                  <a:gd name="T52" fmla="*/ 0 w 1564"/>
                  <a:gd name="T53" fmla="*/ 0 h 1561"/>
                  <a:gd name="T54" fmla="*/ 0 w 1564"/>
                  <a:gd name="T55" fmla="*/ 0 h 156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564"/>
                  <a:gd name="T85" fmla="*/ 0 h 1561"/>
                  <a:gd name="T86" fmla="*/ 1564 w 1564"/>
                  <a:gd name="T87" fmla="*/ 1561 h 156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564" h="1561">
                    <a:moveTo>
                      <a:pt x="1544" y="429"/>
                    </a:moveTo>
                    <a:lnTo>
                      <a:pt x="1564" y="495"/>
                    </a:lnTo>
                    <a:lnTo>
                      <a:pt x="1561" y="550"/>
                    </a:lnTo>
                    <a:lnTo>
                      <a:pt x="1534" y="636"/>
                    </a:lnTo>
                    <a:lnTo>
                      <a:pt x="1468" y="764"/>
                    </a:lnTo>
                    <a:lnTo>
                      <a:pt x="1361" y="855"/>
                    </a:lnTo>
                    <a:lnTo>
                      <a:pt x="1261" y="1234"/>
                    </a:lnTo>
                    <a:lnTo>
                      <a:pt x="1115" y="1366"/>
                    </a:lnTo>
                    <a:lnTo>
                      <a:pt x="1007" y="1467"/>
                    </a:lnTo>
                    <a:lnTo>
                      <a:pt x="944" y="1548"/>
                    </a:lnTo>
                    <a:lnTo>
                      <a:pt x="904" y="1561"/>
                    </a:lnTo>
                    <a:lnTo>
                      <a:pt x="721" y="1356"/>
                    </a:lnTo>
                    <a:lnTo>
                      <a:pt x="568" y="1371"/>
                    </a:lnTo>
                    <a:lnTo>
                      <a:pt x="492" y="1371"/>
                    </a:lnTo>
                    <a:lnTo>
                      <a:pt x="443" y="1344"/>
                    </a:lnTo>
                    <a:lnTo>
                      <a:pt x="412" y="1300"/>
                    </a:lnTo>
                    <a:lnTo>
                      <a:pt x="371" y="1181"/>
                    </a:lnTo>
                    <a:lnTo>
                      <a:pt x="250" y="980"/>
                    </a:lnTo>
                    <a:lnTo>
                      <a:pt x="121" y="848"/>
                    </a:lnTo>
                    <a:lnTo>
                      <a:pt x="92" y="741"/>
                    </a:lnTo>
                    <a:lnTo>
                      <a:pt x="67" y="633"/>
                    </a:lnTo>
                    <a:lnTo>
                      <a:pt x="24" y="473"/>
                    </a:lnTo>
                    <a:lnTo>
                      <a:pt x="0" y="257"/>
                    </a:lnTo>
                    <a:lnTo>
                      <a:pt x="20" y="152"/>
                    </a:lnTo>
                    <a:lnTo>
                      <a:pt x="67" y="72"/>
                    </a:lnTo>
                    <a:lnTo>
                      <a:pt x="1146" y="0"/>
                    </a:lnTo>
                    <a:lnTo>
                      <a:pt x="1468" y="314"/>
                    </a:lnTo>
                    <a:lnTo>
                      <a:pt x="1544" y="42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5" name="Freeform 43"/>
              <p:cNvSpPr>
                <a:spLocks/>
              </p:cNvSpPr>
              <p:nvPr/>
            </p:nvSpPr>
            <p:spPr bwMode="auto">
              <a:xfrm>
                <a:off x="3766" y="2729"/>
                <a:ext cx="27" cy="20"/>
              </a:xfrm>
              <a:custGeom>
                <a:avLst/>
                <a:gdLst>
                  <a:gd name="T0" fmla="*/ 0 w 131"/>
                  <a:gd name="T1" fmla="*/ 0 h 81"/>
                  <a:gd name="T2" fmla="*/ 0 w 131"/>
                  <a:gd name="T3" fmla="*/ 0 h 81"/>
                  <a:gd name="T4" fmla="*/ 0 w 131"/>
                  <a:gd name="T5" fmla="*/ 0 h 81"/>
                  <a:gd name="T6" fmla="*/ 0 w 131"/>
                  <a:gd name="T7" fmla="*/ 0 h 81"/>
                  <a:gd name="T8" fmla="*/ 0 w 131"/>
                  <a:gd name="T9" fmla="*/ 0 h 81"/>
                  <a:gd name="T10" fmla="*/ 0 w 131"/>
                  <a:gd name="T11" fmla="*/ 0 h 8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1"/>
                  <a:gd name="T19" fmla="*/ 0 h 81"/>
                  <a:gd name="T20" fmla="*/ 131 w 131"/>
                  <a:gd name="T21" fmla="*/ 81 h 8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1" h="81">
                    <a:moveTo>
                      <a:pt x="0" y="61"/>
                    </a:moveTo>
                    <a:lnTo>
                      <a:pt x="41" y="81"/>
                    </a:lnTo>
                    <a:lnTo>
                      <a:pt x="131" y="57"/>
                    </a:lnTo>
                    <a:lnTo>
                      <a:pt x="131" y="0"/>
                    </a:lnTo>
                    <a:lnTo>
                      <a:pt x="28" y="11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6" name="Freeform 44"/>
              <p:cNvSpPr>
                <a:spLocks/>
              </p:cNvSpPr>
              <p:nvPr/>
            </p:nvSpPr>
            <p:spPr bwMode="auto">
              <a:xfrm>
                <a:off x="3863" y="2709"/>
                <a:ext cx="40" cy="15"/>
              </a:xfrm>
              <a:custGeom>
                <a:avLst/>
                <a:gdLst>
                  <a:gd name="T0" fmla="*/ 0 w 200"/>
                  <a:gd name="T1" fmla="*/ 0 h 61"/>
                  <a:gd name="T2" fmla="*/ 0 w 200"/>
                  <a:gd name="T3" fmla="*/ 0 h 61"/>
                  <a:gd name="T4" fmla="*/ 0 w 200"/>
                  <a:gd name="T5" fmla="*/ 0 h 61"/>
                  <a:gd name="T6" fmla="*/ 0 w 200"/>
                  <a:gd name="T7" fmla="*/ 0 h 61"/>
                  <a:gd name="T8" fmla="*/ 0 w 200"/>
                  <a:gd name="T9" fmla="*/ 0 h 61"/>
                  <a:gd name="T10" fmla="*/ 0 w 200"/>
                  <a:gd name="T11" fmla="*/ 0 h 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0"/>
                  <a:gd name="T19" fmla="*/ 0 h 61"/>
                  <a:gd name="T20" fmla="*/ 200 w 200"/>
                  <a:gd name="T21" fmla="*/ 61 h 6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0" h="61">
                    <a:moveTo>
                      <a:pt x="23" y="61"/>
                    </a:moveTo>
                    <a:lnTo>
                      <a:pt x="112" y="54"/>
                    </a:lnTo>
                    <a:lnTo>
                      <a:pt x="200" y="35"/>
                    </a:lnTo>
                    <a:lnTo>
                      <a:pt x="90" y="0"/>
                    </a:lnTo>
                    <a:lnTo>
                      <a:pt x="0" y="0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7" name="Freeform 45"/>
              <p:cNvSpPr>
                <a:spLocks/>
              </p:cNvSpPr>
              <p:nvPr/>
            </p:nvSpPr>
            <p:spPr bwMode="auto">
              <a:xfrm>
                <a:off x="3739" y="2526"/>
                <a:ext cx="251" cy="82"/>
              </a:xfrm>
              <a:custGeom>
                <a:avLst/>
                <a:gdLst>
                  <a:gd name="T0" fmla="*/ 0 w 1254"/>
                  <a:gd name="T1" fmla="*/ 0 h 328"/>
                  <a:gd name="T2" fmla="*/ 0 w 1254"/>
                  <a:gd name="T3" fmla="*/ 0 h 328"/>
                  <a:gd name="T4" fmla="*/ 0 w 1254"/>
                  <a:gd name="T5" fmla="*/ 0 h 328"/>
                  <a:gd name="T6" fmla="*/ 0 w 1254"/>
                  <a:gd name="T7" fmla="*/ 0 h 328"/>
                  <a:gd name="T8" fmla="*/ 0 w 1254"/>
                  <a:gd name="T9" fmla="*/ 0 h 328"/>
                  <a:gd name="T10" fmla="*/ 0 w 1254"/>
                  <a:gd name="T11" fmla="*/ 0 h 328"/>
                  <a:gd name="T12" fmla="*/ 0 w 1254"/>
                  <a:gd name="T13" fmla="*/ 0 h 328"/>
                  <a:gd name="T14" fmla="*/ 0 w 1254"/>
                  <a:gd name="T15" fmla="*/ 0 h 328"/>
                  <a:gd name="T16" fmla="*/ 0 w 1254"/>
                  <a:gd name="T17" fmla="*/ 0 h 328"/>
                  <a:gd name="T18" fmla="*/ 0 w 1254"/>
                  <a:gd name="T19" fmla="*/ 0 h 328"/>
                  <a:gd name="T20" fmla="*/ 0 w 1254"/>
                  <a:gd name="T21" fmla="*/ 0 h 328"/>
                  <a:gd name="T22" fmla="*/ 0 w 1254"/>
                  <a:gd name="T23" fmla="*/ 0 h 328"/>
                  <a:gd name="T24" fmla="*/ 0 w 1254"/>
                  <a:gd name="T25" fmla="*/ 0 h 328"/>
                  <a:gd name="T26" fmla="*/ 0 w 1254"/>
                  <a:gd name="T27" fmla="*/ 0 h 328"/>
                  <a:gd name="T28" fmla="*/ 0 w 1254"/>
                  <a:gd name="T29" fmla="*/ 0 h 328"/>
                  <a:gd name="T30" fmla="*/ 0 w 1254"/>
                  <a:gd name="T31" fmla="*/ 0 h 32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54"/>
                  <a:gd name="T49" fmla="*/ 0 h 328"/>
                  <a:gd name="T50" fmla="*/ 1254 w 1254"/>
                  <a:gd name="T51" fmla="*/ 328 h 32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54" h="328">
                    <a:moveTo>
                      <a:pt x="95" y="30"/>
                    </a:moveTo>
                    <a:lnTo>
                      <a:pt x="206" y="0"/>
                    </a:lnTo>
                    <a:lnTo>
                      <a:pt x="521" y="0"/>
                    </a:lnTo>
                    <a:lnTo>
                      <a:pt x="1085" y="120"/>
                    </a:lnTo>
                    <a:lnTo>
                      <a:pt x="1254" y="284"/>
                    </a:lnTo>
                    <a:lnTo>
                      <a:pt x="981" y="231"/>
                    </a:lnTo>
                    <a:lnTo>
                      <a:pt x="848" y="262"/>
                    </a:lnTo>
                    <a:lnTo>
                      <a:pt x="731" y="307"/>
                    </a:lnTo>
                    <a:lnTo>
                      <a:pt x="558" y="328"/>
                    </a:lnTo>
                    <a:lnTo>
                      <a:pt x="369" y="322"/>
                    </a:lnTo>
                    <a:lnTo>
                      <a:pt x="189" y="284"/>
                    </a:lnTo>
                    <a:lnTo>
                      <a:pt x="60" y="231"/>
                    </a:lnTo>
                    <a:lnTo>
                      <a:pt x="13" y="182"/>
                    </a:lnTo>
                    <a:lnTo>
                      <a:pt x="0" y="135"/>
                    </a:lnTo>
                    <a:lnTo>
                      <a:pt x="4" y="94"/>
                    </a:lnTo>
                    <a:lnTo>
                      <a:pt x="95" y="3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8" name="Freeform 46"/>
              <p:cNvSpPr>
                <a:spLocks/>
              </p:cNvSpPr>
              <p:nvPr/>
            </p:nvSpPr>
            <p:spPr bwMode="auto">
              <a:xfrm>
                <a:off x="3935" y="2601"/>
                <a:ext cx="121" cy="114"/>
              </a:xfrm>
              <a:custGeom>
                <a:avLst/>
                <a:gdLst>
                  <a:gd name="T0" fmla="*/ 0 w 605"/>
                  <a:gd name="T1" fmla="*/ 0 h 457"/>
                  <a:gd name="T2" fmla="*/ 0 w 605"/>
                  <a:gd name="T3" fmla="*/ 0 h 457"/>
                  <a:gd name="T4" fmla="*/ 0 w 605"/>
                  <a:gd name="T5" fmla="*/ 0 h 457"/>
                  <a:gd name="T6" fmla="*/ 0 w 605"/>
                  <a:gd name="T7" fmla="*/ 0 h 457"/>
                  <a:gd name="T8" fmla="*/ 0 w 605"/>
                  <a:gd name="T9" fmla="*/ 0 h 457"/>
                  <a:gd name="T10" fmla="*/ 0 w 605"/>
                  <a:gd name="T11" fmla="*/ 0 h 457"/>
                  <a:gd name="T12" fmla="*/ 0 w 605"/>
                  <a:gd name="T13" fmla="*/ 0 h 457"/>
                  <a:gd name="T14" fmla="*/ 0 w 605"/>
                  <a:gd name="T15" fmla="*/ 0 h 457"/>
                  <a:gd name="T16" fmla="*/ 0 w 605"/>
                  <a:gd name="T17" fmla="*/ 0 h 457"/>
                  <a:gd name="T18" fmla="*/ 0 w 605"/>
                  <a:gd name="T19" fmla="*/ 0 h 457"/>
                  <a:gd name="T20" fmla="*/ 0 w 605"/>
                  <a:gd name="T21" fmla="*/ 0 h 457"/>
                  <a:gd name="T22" fmla="*/ 0 w 605"/>
                  <a:gd name="T23" fmla="*/ 0 h 457"/>
                  <a:gd name="T24" fmla="*/ 0 w 605"/>
                  <a:gd name="T25" fmla="*/ 0 h 457"/>
                  <a:gd name="T26" fmla="*/ 0 w 605"/>
                  <a:gd name="T27" fmla="*/ 0 h 457"/>
                  <a:gd name="T28" fmla="*/ 0 w 605"/>
                  <a:gd name="T29" fmla="*/ 0 h 457"/>
                  <a:gd name="T30" fmla="*/ 0 w 605"/>
                  <a:gd name="T31" fmla="*/ 0 h 45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05"/>
                  <a:gd name="T49" fmla="*/ 0 h 457"/>
                  <a:gd name="T50" fmla="*/ 605 w 605"/>
                  <a:gd name="T51" fmla="*/ 457 h 45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05" h="457">
                    <a:moveTo>
                      <a:pt x="577" y="349"/>
                    </a:moveTo>
                    <a:lnTo>
                      <a:pt x="473" y="298"/>
                    </a:lnTo>
                    <a:lnTo>
                      <a:pt x="388" y="294"/>
                    </a:lnTo>
                    <a:lnTo>
                      <a:pt x="338" y="349"/>
                    </a:lnTo>
                    <a:lnTo>
                      <a:pt x="327" y="457"/>
                    </a:lnTo>
                    <a:lnTo>
                      <a:pt x="148" y="439"/>
                    </a:lnTo>
                    <a:lnTo>
                      <a:pt x="156" y="383"/>
                    </a:lnTo>
                    <a:lnTo>
                      <a:pt x="119" y="315"/>
                    </a:lnTo>
                    <a:lnTo>
                      <a:pt x="65" y="272"/>
                    </a:lnTo>
                    <a:lnTo>
                      <a:pt x="30" y="254"/>
                    </a:lnTo>
                    <a:lnTo>
                      <a:pt x="0" y="102"/>
                    </a:lnTo>
                    <a:lnTo>
                      <a:pt x="247" y="0"/>
                    </a:lnTo>
                    <a:lnTo>
                      <a:pt x="507" y="80"/>
                    </a:lnTo>
                    <a:lnTo>
                      <a:pt x="546" y="262"/>
                    </a:lnTo>
                    <a:lnTo>
                      <a:pt x="605" y="325"/>
                    </a:lnTo>
                    <a:lnTo>
                      <a:pt x="577" y="3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49" name="Freeform 47"/>
              <p:cNvSpPr>
                <a:spLocks/>
              </p:cNvSpPr>
              <p:nvPr/>
            </p:nvSpPr>
            <p:spPr bwMode="auto">
              <a:xfrm>
                <a:off x="3923" y="2579"/>
                <a:ext cx="134" cy="117"/>
              </a:xfrm>
              <a:custGeom>
                <a:avLst/>
                <a:gdLst>
                  <a:gd name="T0" fmla="*/ 0 w 672"/>
                  <a:gd name="T1" fmla="*/ 0 h 466"/>
                  <a:gd name="T2" fmla="*/ 0 w 672"/>
                  <a:gd name="T3" fmla="*/ 0 h 466"/>
                  <a:gd name="T4" fmla="*/ 0 w 672"/>
                  <a:gd name="T5" fmla="*/ 0 h 466"/>
                  <a:gd name="T6" fmla="*/ 0 w 672"/>
                  <a:gd name="T7" fmla="*/ 0 h 466"/>
                  <a:gd name="T8" fmla="*/ 0 w 672"/>
                  <a:gd name="T9" fmla="*/ 0 h 466"/>
                  <a:gd name="T10" fmla="*/ 0 w 672"/>
                  <a:gd name="T11" fmla="*/ 0 h 466"/>
                  <a:gd name="T12" fmla="*/ 0 w 672"/>
                  <a:gd name="T13" fmla="*/ 0 h 466"/>
                  <a:gd name="T14" fmla="*/ 0 w 672"/>
                  <a:gd name="T15" fmla="*/ 0 h 466"/>
                  <a:gd name="T16" fmla="*/ 0 w 672"/>
                  <a:gd name="T17" fmla="*/ 0 h 466"/>
                  <a:gd name="T18" fmla="*/ 0 w 672"/>
                  <a:gd name="T19" fmla="*/ 0 h 466"/>
                  <a:gd name="T20" fmla="*/ 0 w 672"/>
                  <a:gd name="T21" fmla="*/ 0 h 466"/>
                  <a:gd name="T22" fmla="*/ 0 w 672"/>
                  <a:gd name="T23" fmla="*/ 0 h 466"/>
                  <a:gd name="T24" fmla="*/ 0 w 672"/>
                  <a:gd name="T25" fmla="*/ 0 h 466"/>
                  <a:gd name="T26" fmla="*/ 0 w 672"/>
                  <a:gd name="T27" fmla="*/ 0 h 466"/>
                  <a:gd name="T28" fmla="*/ 0 w 672"/>
                  <a:gd name="T29" fmla="*/ 0 h 466"/>
                  <a:gd name="T30" fmla="*/ 0 w 672"/>
                  <a:gd name="T31" fmla="*/ 0 h 466"/>
                  <a:gd name="T32" fmla="*/ 0 w 672"/>
                  <a:gd name="T33" fmla="*/ 0 h 466"/>
                  <a:gd name="T34" fmla="*/ 0 w 672"/>
                  <a:gd name="T35" fmla="*/ 0 h 466"/>
                  <a:gd name="T36" fmla="*/ 0 w 672"/>
                  <a:gd name="T37" fmla="*/ 0 h 466"/>
                  <a:gd name="T38" fmla="*/ 0 w 672"/>
                  <a:gd name="T39" fmla="*/ 0 h 466"/>
                  <a:gd name="T40" fmla="*/ 0 w 672"/>
                  <a:gd name="T41" fmla="*/ 0 h 466"/>
                  <a:gd name="T42" fmla="*/ 0 w 672"/>
                  <a:gd name="T43" fmla="*/ 0 h 466"/>
                  <a:gd name="T44" fmla="*/ 0 w 672"/>
                  <a:gd name="T45" fmla="*/ 0 h 466"/>
                  <a:gd name="T46" fmla="*/ 0 w 672"/>
                  <a:gd name="T47" fmla="*/ 0 h 466"/>
                  <a:gd name="T48" fmla="*/ 0 w 672"/>
                  <a:gd name="T49" fmla="*/ 0 h 466"/>
                  <a:gd name="T50" fmla="*/ 0 w 672"/>
                  <a:gd name="T51" fmla="*/ 0 h 466"/>
                  <a:gd name="T52" fmla="*/ 0 w 672"/>
                  <a:gd name="T53" fmla="*/ 0 h 466"/>
                  <a:gd name="T54" fmla="*/ 0 w 672"/>
                  <a:gd name="T55" fmla="*/ 0 h 466"/>
                  <a:gd name="T56" fmla="*/ 0 w 672"/>
                  <a:gd name="T57" fmla="*/ 0 h 466"/>
                  <a:gd name="T58" fmla="*/ 0 w 672"/>
                  <a:gd name="T59" fmla="*/ 0 h 466"/>
                  <a:gd name="T60" fmla="*/ 0 w 672"/>
                  <a:gd name="T61" fmla="*/ 0 h 466"/>
                  <a:gd name="T62" fmla="*/ 0 w 672"/>
                  <a:gd name="T63" fmla="*/ 0 h 466"/>
                  <a:gd name="T64" fmla="*/ 0 w 672"/>
                  <a:gd name="T65" fmla="*/ 0 h 466"/>
                  <a:gd name="T66" fmla="*/ 0 w 672"/>
                  <a:gd name="T67" fmla="*/ 0 h 466"/>
                  <a:gd name="T68" fmla="*/ 0 w 672"/>
                  <a:gd name="T69" fmla="*/ 0 h 466"/>
                  <a:gd name="T70" fmla="*/ 0 w 672"/>
                  <a:gd name="T71" fmla="*/ 0 h 466"/>
                  <a:gd name="T72" fmla="*/ 0 w 672"/>
                  <a:gd name="T73" fmla="*/ 0 h 466"/>
                  <a:gd name="T74" fmla="*/ 0 w 672"/>
                  <a:gd name="T75" fmla="*/ 0 h 466"/>
                  <a:gd name="T76" fmla="*/ 0 w 672"/>
                  <a:gd name="T77" fmla="*/ 0 h 466"/>
                  <a:gd name="T78" fmla="*/ 0 w 672"/>
                  <a:gd name="T79" fmla="*/ 0 h 466"/>
                  <a:gd name="T80" fmla="*/ 0 w 672"/>
                  <a:gd name="T81" fmla="*/ 0 h 466"/>
                  <a:gd name="T82" fmla="*/ 0 w 672"/>
                  <a:gd name="T83" fmla="*/ 0 h 466"/>
                  <a:gd name="T84" fmla="*/ 0 w 672"/>
                  <a:gd name="T85" fmla="*/ 0 h 46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72"/>
                  <a:gd name="T130" fmla="*/ 0 h 466"/>
                  <a:gd name="T131" fmla="*/ 672 w 672"/>
                  <a:gd name="T132" fmla="*/ 466 h 46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72" h="466">
                    <a:moveTo>
                      <a:pt x="647" y="418"/>
                    </a:moveTo>
                    <a:lnTo>
                      <a:pt x="607" y="376"/>
                    </a:lnTo>
                    <a:lnTo>
                      <a:pt x="557" y="334"/>
                    </a:lnTo>
                    <a:lnTo>
                      <a:pt x="527" y="288"/>
                    </a:lnTo>
                    <a:lnTo>
                      <a:pt x="534" y="225"/>
                    </a:lnTo>
                    <a:lnTo>
                      <a:pt x="508" y="189"/>
                    </a:lnTo>
                    <a:lnTo>
                      <a:pt x="459" y="167"/>
                    </a:lnTo>
                    <a:lnTo>
                      <a:pt x="430" y="164"/>
                    </a:lnTo>
                    <a:lnTo>
                      <a:pt x="381" y="167"/>
                    </a:lnTo>
                    <a:lnTo>
                      <a:pt x="422" y="229"/>
                    </a:lnTo>
                    <a:lnTo>
                      <a:pt x="494" y="288"/>
                    </a:lnTo>
                    <a:lnTo>
                      <a:pt x="381" y="229"/>
                    </a:lnTo>
                    <a:lnTo>
                      <a:pt x="297" y="200"/>
                    </a:lnTo>
                    <a:lnTo>
                      <a:pt x="209" y="206"/>
                    </a:lnTo>
                    <a:lnTo>
                      <a:pt x="139" y="209"/>
                    </a:lnTo>
                    <a:lnTo>
                      <a:pt x="102" y="218"/>
                    </a:lnTo>
                    <a:lnTo>
                      <a:pt x="132" y="269"/>
                    </a:lnTo>
                    <a:lnTo>
                      <a:pt x="278" y="274"/>
                    </a:lnTo>
                    <a:lnTo>
                      <a:pt x="394" y="325"/>
                    </a:lnTo>
                    <a:lnTo>
                      <a:pt x="291" y="325"/>
                    </a:lnTo>
                    <a:lnTo>
                      <a:pt x="334" y="376"/>
                    </a:lnTo>
                    <a:lnTo>
                      <a:pt x="358" y="436"/>
                    </a:lnTo>
                    <a:lnTo>
                      <a:pt x="327" y="466"/>
                    </a:lnTo>
                    <a:lnTo>
                      <a:pt x="239" y="426"/>
                    </a:lnTo>
                    <a:lnTo>
                      <a:pt x="158" y="394"/>
                    </a:lnTo>
                    <a:lnTo>
                      <a:pt x="139" y="365"/>
                    </a:lnTo>
                    <a:lnTo>
                      <a:pt x="78" y="349"/>
                    </a:lnTo>
                    <a:lnTo>
                      <a:pt x="50" y="274"/>
                    </a:lnTo>
                    <a:lnTo>
                      <a:pt x="42" y="174"/>
                    </a:lnTo>
                    <a:lnTo>
                      <a:pt x="21" y="138"/>
                    </a:lnTo>
                    <a:lnTo>
                      <a:pt x="34" y="99"/>
                    </a:lnTo>
                    <a:lnTo>
                      <a:pt x="0" y="92"/>
                    </a:lnTo>
                    <a:lnTo>
                      <a:pt x="42" y="58"/>
                    </a:lnTo>
                    <a:lnTo>
                      <a:pt x="152" y="47"/>
                    </a:lnTo>
                    <a:lnTo>
                      <a:pt x="297" y="62"/>
                    </a:lnTo>
                    <a:lnTo>
                      <a:pt x="449" y="0"/>
                    </a:lnTo>
                    <a:lnTo>
                      <a:pt x="538" y="69"/>
                    </a:lnTo>
                    <a:lnTo>
                      <a:pt x="588" y="132"/>
                    </a:lnTo>
                    <a:lnTo>
                      <a:pt x="599" y="200"/>
                    </a:lnTo>
                    <a:lnTo>
                      <a:pt x="607" y="296"/>
                    </a:lnTo>
                    <a:lnTo>
                      <a:pt x="611" y="356"/>
                    </a:lnTo>
                    <a:lnTo>
                      <a:pt x="672" y="432"/>
                    </a:lnTo>
                    <a:lnTo>
                      <a:pt x="647" y="418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0" name="Freeform 48"/>
              <p:cNvSpPr>
                <a:spLocks/>
              </p:cNvSpPr>
              <p:nvPr/>
            </p:nvSpPr>
            <p:spPr bwMode="auto">
              <a:xfrm>
                <a:off x="3014" y="2730"/>
                <a:ext cx="748" cy="581"/>
              </a:xfrm>
              <a:custGeom>
                <a:avLst/>
                <a:gdLst>
                  <a:gd name="T0" fmla="*/ 0 w 3737"/>
                  <a:gd name="T1" fmla="*/ 0 h 2323"/>
                  <a:gd name="T2" fmla="*/ 0 w 3737"/>
                  <a:gd name="T3" fmla="*/ 0 h 2323"/>
                  <a:gd name="T4" fmla="*/ 0 w 3737"/>
                  <a:gd name="T5" fmla="*/ 0 h 2323"/>
                  <a:gd name="T6" fmla="*/ 0 w 3737"/>
                  <a:gd name="T7" fmla="*/ 0 h 2323"/>
                  <a:gd name="T8" fmla="*/ 0 w 3737"/>
                  <a:gd name="T9" fmla="*/ 0 h 2323"/>
                  <a:gd name="T10" fmla="*/ 0 w 3737"/>
                  <a:gd name="T11" fmla="*/ 0 h 2323"/>
                  <a:gd name="T12" fmla="*/ 0 w 3737"/>
                  <a:gd name="T13" fmla="*/ 0 h 2323"/>
                  <a:gd name="T14" fmla="*/ 0 w 3737"/>
                  <a:gd name="T15" fmla="*/ 0 h 2323"/>
                  <a:gd name="T16" fmla="*/ 0 w 3737"/>
                  <a:gd name="T17" fmla="*/ 0 h 2323"/>
                  <a:gd name="T18" fmla="*/ 0 w 3737"/>
                  <a:gd name="T19" fmla="*/ 0 h 2323"/>
                  <a:gd name="T20" fmla="*/ 0 w 3737"/>
                  <a:gd name="T21" fmla="*/ 0 h 2323"/>
                  <a:gd name="T22" fmla="*/ 0 w 3737"/>
                  <a:gd name="T23" fmla="*/ 0 h 2323"/>
                  <a:gd name="T24" fmla="*/ 0 w 3737"/>
                  <a:gd name="T25" fmla="*/ 0 h 2323"/>
                  <a:gd name="T26" fmla="*/ 0 w 3737"/>
                  <a:gd name="T27" fmla="*/ 0 h 2323"/>
                  <a:gd name="T28" fmla="*/ 0 w 3737"/>
                  <a:gd name="T29" fmla="*/ 0 h 2323"/>
                  <a:gd name="T30" fmla="*/ 0 w 3737"/>
                  <a:gd name="T31" fmla="*/ 0 h 2323"/>
                  <a:gd name="T32" fmla="*/ 0 w 3737"/>
                  <a:gd name="T33" fmla="*/ 0 h 2323"/>
                  <a:gd name="T34" fmla="*/ 0 w 3737"/>
                  <a:gd name="T35" fmla="*/ 0 h 2323"/>
                  <a:gd name="T36" fmla="*/ 0 w 3737"/>
                  <a:gd name="T37" fmla="*/ 0 h 2323"/>
                  <a:gd name="T38" fmla="*/ 0 w 3737"/>
                  <a:gd name="T39" fmla="*/ 0 h 2323"/>
                  <a:gd name="T40" fmla="*/ 0 w 3737"/>
                  <a:gd name="T41" fmla="*/ 0 h 2323"/>
                  <a:gd name="T42" fmla="*/ 0 w 3737"/>
                  <a:gd name="T43" fmla="*/ 0 h 2323"/>
                  <a:gd name="T44" fmla="*/ 0 w 3737"/>
                  <a:gd name="T45" fmla="*/ 0 h 2323"/>
                  <a:gd name="T46" fmla="*/ 0 w 3737"/>
                  <a:gd name="T47" fmla="*/ 0 h 2323"/>
                  <a:gd name="T48" fmla="*/ 0 w 3737"/>
                  <a:gd name="T49" fmla="*/ 0 h 2323"/>
                  <a:gd name="T50" fmla="*/ 0 w 3737"/>
                  <a:gd name="T51" fmla="*/ 0 h 2323"/>
                  <a:gd name="T52" fmla="*/ 0 w 3737"/>
                  <a:gd name="T53" fmla="*/ 0 h 2323"/>
                  <a:gd name="T54" fmla="*/ 0 w 3737"/>
                  <a:gd name="T55" fmla="*/ 0 h 2323"/>
                  <a:gd name="T56" fmla="*/ 0 w 3737"/>
                  <a:gd name="T57" fmla="*/ 0 h 2323"/>
                  <a:gd name="T58" fmla="*/ 0 w 3737"/>
                  <a:gd name="T59" fmla="*/ 0 h 2323"/>
                  <a:gd name="T60" fmla="*/ 0 w 3737"/>
                  <a:gd name="T61" fmla="*/ 0 h 2323"/>
                  <a:gd name="T62" fmla="*/ 0 w 3737"/>
                  <a:gd name="T63" fmla="*/ 0 h 2323"/>
                  <a:gd name="T64" fmla="*/ 0 w 3737"/>
                  <a:gd name="T65" fmla="*/ 0 h 2323"/>
                  <a:gd name="T66" fmla="*/ 0 w 3737"/>
                  <a:gd name="T67" fmla="*/ 0 h 2323"/>
                  <a:gd name="T68" fmla="*/ 0 w 3737"/>
                  <a:gd name="T69" fmla="*/ 0 h 2323"/>
                  <a:gd name="T70" fmla="*/ 0 w 3737"/>
                  <a:gd name="T71" fmla="*/ 0 h 2323"/>
                  <a:gd name="T72" fmla="*/ 0 w 3737"/>
                  <a:gd name="T73" fmla="*/ 0 h 2323"/>
                  <a:gd name="T74" fmla="*/ 0 w 3737"/>
                  <a:gd name="T75" fmla="*/ 0 h 2323"/>
                  <a:gd name="T76" fmla="*/ 0 w 3737"/>
                  <a:gd name="T77" fmla="*/ 0 h 2323"/>
                  <a:gd name="T78" fmla="*/ 0 w 3737"/>
                  <a:gd name="T79" fmla="*/ 0 h 2323"/>
                  <a:gd name="T80" fmla="*/ 0 w 3737"/>
                  <a:gd name="T81" fmla="*/ 0 h 2323"/>
                  <a:gd name="T82" fmla="*/ 0 w 3737"/>
                  <a:gd name="T83" fmla="*/ 0 h 2323"/>
                  <a:gd name="T84" fmla="*/ 0 w 3737"/>
                  <a:gd name="T85" fmla="*/ 0 h 2323"/>
                  <a:gd name="T86" fmla="*/ 0 w 3737"/>
                  <a:gd name="T87" fmla="*/ 0 h 2323"/>
                  <a:gd name="T88" fmla="*/ 0 w 3737"/>
                  <a:gd name="T89" fmla="*/ 0 h 2323"/>
                  <a:gd name="T90" fmla="*/ 0 w 3737"/>
                  <a:gd name="T91" fmla="*/ 0 h 2323"/>
                  <a:gd name="T92" fmla="*/ 0 w 3737"/>
                  <a:gd name="T93" fmla="*/ 0 h 2323"/>
                  <a:gd name="T94" fmla="*/ 0 w 3737"/>
                  <a:gd name="T95" fmla="*/ 0 h 2323"/>
                  <a:gd name="T96" fmla="*/ 0 w 3737"/>
                  <a:gd name="T97" fmla="*/ 0 h 2323"/>
                  <a:gd name="T98" fmla="*/ 0 w 3737"/>
                  <a:gd name="T99" fmla="*/ 0 h 2323"/>
                  <a:gd name="T100" fmla="*/ 0 w 3737"/>
                  <a:gd name="T101" fmla="*/ 0 h 2323"/>
                  <a:gd name="T102" fmla="*/ 0 w 3737"/>
                  <a:gd name="T103" fmla="*/ 0 h 2323"/>
                  <a:gd name="T104" fmla="*/ 0 w 3737"/>
                  <a:gd name="T105" fmla="*/ 0 h 23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737"/>
                  <a:gd name="T160" fmla="*/ 0 h 2323"/>
                  <a:gd name="T161" fmla="*/ 3737 w 3737"/>
                  <a:gd name="T162" fmla="*/ 2323 h 23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737" h="2323">
                    <a:moveTo>
                      <a:pt x="3524" y="1518"/>
                    </a:moveTo>
                    <a:lnTo>
                      <a:pt x="3545" y="1377"/>
                    </a:lnTo>
                    <a:lnTo>
                      <a:pt x="3642" y="1238"/>
                    </a:lnTo>
                    <a:lnTo>
                      <a:pt x="3737" y="976"/>
                    </a:lnTo>
                    <a:lnTo>
                      <a:pt x="3677" y="904"/>
                    </a:lnTo>
                    <a:lnTo>
                      <a:pt x="3538" y="904"/>
                    </a:lnTo>
                    <a:lnTo>
                      <a:pt x="3450" y="788"/>
                    </a:lnTo>
                    <a:lnTo>
                      <a:pt x="3400" y="751"/>
                    </a:lnTo>
                    <a:lnTo>
                      <a:pt x="3383" y="751"/>
                    </a:lnTo>
                    <a:lnTo>
                      <a:pt x="3295" y="767"/>
                    </a:lnTo>
                    <a:lnTo>
                      <a:pt x="3027" y="407"/>
                    </a:lnTo>
                    <a:lnTo>
                      <a:pt x="2880" y="334"/>
                    </a:lnTo>
                    <a:lnTo>
                      <a:pt x="2671" y="101"/>
                    </a:lnTo>
                    <a:lnTo>
                      <a:pt x="2541" y="72"/>
                    </a:lnTo>
                    <a:lnTo>
                      <a:pt x="2453" y="96"/>
                    </a:lnTo>
                    <a:lnTo>
                      <a:pt x="2356" y="81"/>
                    </a:lnTo>
                    <a:lnTo>
                      <a:pt x="2263" y="107"/>
                    </a:lnTo>
                    <a:lnTo>
                      <a:pt x="2014" y="131"/>
                    </a:lnTo>
                    <a:lnTo>
                      <a:pt x="1936" y="107"/>
                    </a:lnTo>
                    <a:lnTo>
                      <a:pt x="1841" y="138"/>
                    </a:lnTo>
                    <a:lnTo>
                      <a:pt x="1780" y="81"/>
                    </a:lnTo>
                    <a:lnTo>
                      <a:pt x="1707" y="22"/>
                    </a:lnTo>
                    <a:lnTo>
                      <a:pt x="1656" y="0"/>
                    </a:lnTo>
                    <a:lnTo>
                      <a:pt x="1067" y="180"/>
                    </a:lnTo>
                    <a:lnTo>
                      <a:pt x="1014" y="305"/>
                    </a:lnTo>
                    <a:lnTo>
                      <a:pt x="739" y="427"/>
                    </a:lnTo>
                    <a:lnTo>
                      <a:pt x="548" y="455"/>
                    </a:lnTo>
                    <a:lnTo>
                      <a:pt x="382" y="586"/>
                    </a:lnTo>
                    <a:lnTo>
                      <a:pt x="358" y="661"/>
                    </a:lnTo>
                    <a:lnTo>
                      <a:pt x="322" y="737"/>
                    </a:lnTo>
                    <a:lnTo>
                      <a:pt x="225" y="985"/>
                    </a:lnTo>
                    <a:lnTo>
                      <a:pt x="183" y="1179"/>
                    </a:lnTo>
                    <a:lnTo>
                      <a:pt x="234" y="1346"/>
                    </a:lnTo>
                    <a:lnTo>
                      <a:pt x="156" y="1506"/>
                    </a:lnTo>
                    <a:lnTo>
                      <a:pt x="78" y="1527"/>
                    </a:lnTo>
                    <a:lnTo>
                      <a:pt x="0" y="1592"/>
                    </a:lnTo>
                    <a:lnTo>
                      <a:pt x="166" y="2026"/>
                    </a:lnTo>
                    <a:lnTo>
                      <a:pt x="347" y="2077"/>
                    </a:lnTo>
                    <a:lnTo>
                      <a:pt x="659" y="1896"/>
                    </a:lnTo>
                    <a:lnTo>
                      <a:pt x="902" y="1412"/>
                    </a:lnTo>
                    <a:lnTo>
                      <a:pt x="1048" y="1641"/>
                    </a:lnTo>
                    <a:lnTo>
                      <a:pt x="1128" y="2011"/>
                    </a:lnTo>
                    <a:lnTo>
                      <a:pt x="1067" y="2107"/>
                    </a:lnTo>
                    <a:lnTo>
                      <a:pt x="1043" y="2272"/>
                    </a:lnTo>
                    <a:lnTo>
                      <a:pt x="1092" y="2323"/>
                    </a:lnTo>
                    <a:lnTo>
                      <a:pt x="2950" y="2099"/>
                    </a:lnTo>
                    <a:lnTo>
                      <a:pt x="2903" y="1101"/>
                    </a:lnTo>
                    <a:lnTo>
                      <a:pt x="3088" y="1230"/>
                    </a:lnTo>
                    <a:lnTo>
                      <a:pt x="3208" y="1244"/>
                    </a:lnTo>
                    <a:lnTo>
                      <a:pt x="3268" y="1340"/>
                    </a:lnTo>
                    <a:lnTo>
                      <a:pt x="3407" y="1346"/>
                    </a:lnTo>
                    <a:lnTo>
                      <a:pt x="3485" y="1447"/>
                    </a:lnTo>
                    <a:lnTo>
                      <a:pt x="3524" y="15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1" name="Freeform 49"/>
              <p:cNvSpPr>
                <a:spLocks/>
              </p:cNvSpPr>
              <p:nvPr/>
            </p:nvSpPr>
            <p:spPr bwMode="auto">
              <a:xfrm>
                <a:off x="3398" y="3242"/>
                <a:ext cx="69" cy="51"/>
              </a:xfrm>
              <a:custGeom>
                <a:avLst/>
                <a:gdLst>
                  <a:gd name="T0" fmla="*/ 0 w 346"/>
                  <a:gd name="T1" fmla="*/ 0 h 203"/>
                  <a:gd name="T2" fmla="*/ 0 w 346"/>
                  <a:gd name="T3" fmla="*/ 0 h 203"/>
                  <a:gd name="T4" fmla="*/ 0 w 346"/>
                  <a:gd name="T5" fmla="*/ 0 h 203"/>
                  <a:gd name="T6" fmla="*/ 0 w 346"/>
                  <a:gd name="T7" fmla="*/ 0 h 203"/>
                  <a:gd name="T8" fmla="*/ 0 w 346"/>
                  <a:gd name="T9" fmla="*/ 0 h 203"/>
                  <a:gd name="T10" fmla="*/ 0 w 346"/>
                  <a:gd name="T11" fmla="*/ 0 h 203"/>
                  <a:gd name="T12" fmla="*/ 0 w 346"/>
                  <a:gd name="T13" fmla="*/ 0 h 203"/>
                  <a:gd name="T14" fmla="*/ 0 w 346"/>
                  <a:gd name="T15" fmla="*/ 0 h 203"/>
                  <a:gd name="T16" fmla="*/ 0 w 346"/>
                  <a:gd name="T17" fmla="*/ 0 h 2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46"/>
                  <a:gd name="T28" fmla="*/ 0 h 203"/>
                  <a:gd name="T29" fmla="*/ 346 w 346"/>
                  <a:gd name="T30" fmla="*/ 203 h 2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46" h="203">
                    <a:moveTo>
                      <a:pt x="242" y="0"/>
                    </a:moveTo>
                    <a:lnTo>
                      <a:pt x="112" y="0"/>
                    </a:lnTo>
                    <a:lnTo>
                      <a:pt x="7" y="61"/>
                    </a:lnTo>
                    <a:lnTo>
                      <a:pt x="0" y="176"/>
                    </a:lnTo>
                    <a:lnTo>
                      <a:pt x="34" y="203"/>
                    </a:lnTo>
                    <a:lnTo>
                      <a:pt x="338" y="153"/>
                    </a:lnTo>
                    <a:lnTo>
                      <a:pt x="346" y="118"/>
                    </a:lnTo>
                    <a:lnTo>
                      <a:pt x="303" y="2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2" name="Freeform 50"/>
              <p:cNvSpPr>
                <a:spLocks/>
              </p:cNvSpPr>
              <p:nvPr/>
            </p:nvSpPr>
            <p:spPr bwMode="auto">
              <a:xfrm>
                <a:off x="3051" y="2904"/>
                <a:ext cx="40" cy="178"/>
              </a:xfrm>
              <a:custGeom>
                <a:avLst/>
                <a:gdLst>
                  <a:gd name="T0" fmla="*/ 0 w 199"/>
                  <a:gd name="T1" fmla="*/ 0 h 710"/>
                  <a:gd name="T2" fmla="*/ 0 w 199"/>
                  <a:gd name="T3" fmla="*/ 0 h 710"/>
                  <a:gd name="T4" fmla="*/ 0 w 199"/>
                  <a:gd name="T5" fmla="*/ 0 h 710"/>
                  <a:gd name="T6" fmla="*/ 0 w 199"/>
                  <a:gd name="T7" fmla="*/ 0 h 710"/>
                  <a:gd name="T8" fmla="*/ 0 w 199"/>
                  <a:gd name="T9" fmla="*/ 0 h 710"/>
                  <a:gd name="T10" fmla="*/ 0 w 199"/>
                  <a:gd name="T11" fmla="*/ 0 h 710"/>
                  <a:gd name="T12" fmla="*/ 0 w 199"/>
                  <a:gd name="T13" fmla="*/ 0 h 710"/>
                  <a:gd name="T14" fmla="*/ 0 w 199"/>
                  <a:gd name="T15" fmla="*/ 0 h 710"/>
                  <a:gd name="T16" fmla="*/ 0 w 199"/>
                  <a:gd name="T17" fmla="*/ 0 h 710"/>
                  <a:gd name="T18" fmla="*/ 0 w 199"/>
                  <a:gd name="T19" fmla="*/ 0 h 7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9"/>
                  <a:gd name="T31" fmla="*/ 0 h 710"/>
                  <a:gd name="T32" fmla="*/ 199 w 199"/>
                  <a:gd name="T33" fmla="*/ 710 h 7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9" h="710">
                    <a:moveTo>
                      <a:pt x="158" y="0"/>
                    </a:moveTo>
                    <a:lnTo>
                      <a:pt x="158" y="206"/>
                    </a:lnTo>
                    <a:lnTo>
                      <a:pt x="199" y="478"/>
                    </a:lnTo>
                    <a:lnTo>
                      <a:pt x="78" y="470"/>
                    </a:lnTo>
                    <a:lnTo>
                      <a:pt x="181" y="622"/>
                    </a:lnTo>
                    <a:lnTo>
                      <a:pt x="128" y="710"/>
                    </a:lnTo>
                    <a:lnTo>
                      <a:pt x="0" y="499"/>
                    </a:lnTo>
                    <a:lnTo>
                      <a:pt x="0" y="407"/>
                    </a:lnTo>
                    <a:lnTo>
                      <a:pt x="112" y="94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3" name="Freeform 51"/>
              <p:cNvSpPr>
                <a:spLocks/>
              </p:cNvSpPr>
              <p:nvPr/>
            </p:nvSpPr>
            <p:spPr bwMode="auto">
              <a:xfrm>
                <a:off x="3023" y="2977"/>
                <a:ext cx="174" cy="271"/>
              </a:xfrm>
              <a:custGeom>
                <a:avLst/>
                <a:gdLst>
                  <a:gd name="T0" fmla="*/ 0 w 872"/>
                  <a:gd name="T1" fmla="*/ 0 h 1083"/>
                  <a:gd name="T2" fmla="*/ 0 w 872"/>
                  <a:gd name="T3" fmla="*/ 0 h 1083"/>
                  <a:gd name="T4" fmla="*/ 0 w 872"/>
                  <a:gd name="T5" fmla="*/ 0 h 1083"/>
                  <a:gd name="T6" fmla="*/ 0 w 872"/>
                  <a:gd name="T7" fmla="*/ 0 h 1083"/>
                  <a:gd name="T8" fmla="*/ 0 w 872"/>
                  <a:gd name="T9" fmla="*/ 0 h 1083"/>
                  <a:gd name="T10" fmla="*/ 0 w 872"/>
                  <a:gd name="T11" fmla="*/ 0 h 1083"/>
                  <a:gd name="T12" fmla="*/ 0 w 872"/>
                  <a:gd name="T13" fmla="*/ 0 h 1083"/>
                  <a:gd name="T14" fmla="*/ 0 w 872"/>
                  <a:gd name="T15" fmla="*/ 0 h 1083"/>
                  <a:gd name="T16" fmla="*/ 0 w 872"/>
                  <a:gd name="T17" fmla="*/ 0 h 1083"/>
                  <a:gd name="T18" fmla="*/ 0 w 872"/>
                  <a:gd name="T19" fmla="*/ 0 h 1083"/>
                  <a:gd name="T20" fmla="*/ 0 w 872"/>
                  <a:gd name="T21" fmla="*/ 0 h 1083"/>
                  <a:gd name="T22" fmla="*/ 0 w 872"/>
                  <a:gd name="T23" fmla="*/ 0 h 1083"/>
                  <a:gd name="T24" fmla="*/ 0 w 872"/>
                  <a:gd name="T25" fmla="*/ 0 h 1083"/>
                  <a:gd name="T26" fmla="*/ 0 w 872"/>
                  <a:gd name="T27" fmla="*/ 0 h 1083"/>
                  <a:gd name="T28" fmla="*/ 0 w 872"/>
                  <a:gd name="T29" fmla="*/ 0 h 1083"/>
                  <a:gd name="T30" fmla="*/ 0 w 872"/>
                  <a:gd name="T31" fmla="*/ 0 h 1083"/>
                  <a:gd name="T32" fmla="*/ 0 w 872"/>
                  <a:gd name="T33" fmla="*/ 0 h 1083"/>
                  <a:gd name="T34" fmla="*/ 0 w 872"/>
                  <a:gd name="T35" fmla="*/ 0 h 1083"/>
                  <a:gd name="T36" fmla="*/ 0 w 872"/>
                  <a:gd name="T37" fmla="*/ 0 h 1083"/>
                  <a:gd name="T38" fmla="*/ 0 w 872"/>
                  <a:gd name="T39" fmla="*/ 0 h 1083"/>
                  <a:gd name="T40" fmla="*/ 0 w 872"/>
                  <a:gd name="T41" fmla="*/ 0 h 1083"/>
                  <a:gd name="T42" fmla="*/ 0 w 872"/>
                  <a:gd name="T43" fmla="*/ 0 h 1083"/>
                  <a:gd name="T44" fmla="*/ 0 w 872"/>
                  <a:gd name="T45" fmla="*/ 0 h 1083"/>
                  <a:gd name="T46" fmla="*/ 0 w 872"/>
                  <a:gd name="T47" fmla="*/ 0 h 1083"/>
                  <a:gd name="T48" fmla="*/ 0 w 872"/>
                  <a:gd name="T49" fmla="*/ 0 h 108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72"/>
                  <a:gd name="T76" fmla="*/ 0 h 1083"/>
                  <a:gd name="T77" fmla="*/ 872 w 872"/>
                  <a:gd name="T78" fmla="*/ 1083 h 108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72" h="1083">
                    <a:moveTo>
                      <a:pt x="0" y="564"/>
                    </a:moveTo>
                    <a:lnTo>
                      <a:pt x="26" y="607"/>
                    </a:lnTo>
                    <a:lnTo>
                      <a:pt x="26" y="707"/>
                    </a:lnTo>
                    <a:lnTo>
                      <a:pt x="87" y="839"/>
                    </a:lnTo>
                    <a:lnTo>
                      <a:pt x="139" y="760"/>
                    </a:lnTo>
                    <a:lnTo>
                      <a:pt x="243" y="947"/>
                    </a:lnTo>
                    <a:lnTo>
                      <a:pt x="105" y="999"/>
                    </a:lnTo>
                    <a:lnTo>
                      <a:pt x="297" y="1083"/>
                    </a:lnTo>
                    <a:lnTo>
                      <a:pt x="561" y="1004"/>
                    </a:lnTo>
                    <a:lnTo>
                      <a:pt x="726" y="766"/>
                    </a:lnTo>
                    <a:lnTo>
                      <a:pt x="764" y="595"/>
                    </a:lnTo>
                    <a:lnTo>
                      <a:pt x="790" y="427"/>
                    </a:lnTo>
                    <a:lnTo>
                      <a:pt x="872" y="224"/>
                    </a:lnTo>
                    <a:lnTo>
                      <a:pt x="753" y="21"/>
                    </a:lnTo>
                    <a:lnTo>
                      <a:pt x="703" y="0"/>
                    </a:lnTo>
                    <a:lnTo>
                      <a:pt x="615" y="202"/>
                    </a:lnTo>
                    <a:lnTo>
                      <a:pt x="675" y="253"/>
                    </a:lnTo>
                    <a:lnTo>
                      <a:pt x="770" y="289"/>
                    </a:lnTo>
                    <a:lnTo>
                      <a:pt x="668" y="493"/>
                    </a:lnTo>
                    <a:lnTo>
                      <a:pt x="668" y="615"/>
                    </a:lnTo>
                    <a:lnTo>
                      <a:pt x="561" y="744"/>
                    </a:lnTo>
                    <a:lnTo>
                      <a:pt x="381" y="766"/>
                    </a:lnTo>
                    <a:lnTo>
                      <a:pt x="267" y="427"/>
                    </a:lnTo>
                    <a:lnTo>
                      <a:pt x="61" y="533"/>
                    </a:lnTo>
                    <a:lnTo>
                      <a:pt x="0" y="564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4" name="Freeform 52"/>
              <p:cNvSpPr>
                <a:spLocks/>
              </p:cNvSpPr>
              <p:nvPr/>
            </p:nvSpPr>
            <p:spPr bwMode="auto">
              <a:xfrm>
                <a:off x="3186" y="2817"/>
                <a:ext cx="407" cy="498"/>
              </a:xfrm>
              <a:custGeom>
                <a:avLst/>
                <a:gdLst>
                  <a:gd name="T0" fmla="*/ 0 w 2038"/>
                  <a:gd name="T1" fmla="*/ 0 h 1990"/>
                  <a:gd name="T2" fmla="*/ 0 w 2038"/>
                  <a:gd name="T3" fmla="*/ 0 h 1990"/>
                  <a:gd name="T4" fmla="*/ 0 w 2038"/>
                  <a:gd name="T5" fmla="*/ 0 h 1990"/>
                  <a:gd name="T6" fmla="*/ 0 w 2038"/>
                  <a:gd name="T7" fmla="*/ 0 h 1990"/>
                  <a:gd name="T8" fmla="*/ 0 w 2038"/>
                  <a:gd name="T9" fmla="*/ 0 h 1990"/>
                  <a:gd name="T10" fmla="*/ 0 w 2038"/>
                  <a:gd name="T11" fmla="*/ 0 h 1990"/>
                  <a:gd name="T12" fmla="*/ 0 w 2038"/>
                  <a:gd name="T13" fmla="*/ 0 h 1990"/>
                  <a:gd name="T14" fmla="*/ 0 w 2038"/>
                  <a:gd name="T15" fmla="*/ 0 h 1990"/>
                  <a:gd name="T16" fmla="*/ 0 w 2038"/>
                  <a:gd name="T17" fmla="*/ 0 h 1990"/>
                  <a:gd name="T18" fmla="*/ 0 w 2038"/>
                  <a:gd name="T19" fmla="*/ 0 h 1990"/>
                  <a:gd name="T20" fmla="*/ 0 w 2038"/>
                  <a:gd name="T21" fmla="*/ 0 h 1990"/>
                  <a:gd name="T22" fmla="*/ 0 w 2038"/>
                  <a:gd name="T23" fmla="*/ 0 h 1990"/>
                  <a:gd name="T24" fmla="*/ 0 w 2038"/>
                  <a:gd name="T25" fmla="*/ 0 h 1990"/>
                  <a:gd name="T26" fmla="*/ 0 w 2038"/>
                  <a:gd name="T27" fmla="*/ 0 h 1990"/>
                  <a:gd name="T28" fmla="*/ 0 w 2038"/>
                  <a:gd name="T29" fmla="*/ 0 h 1990"/>
                  <a:gd name="T30" fmla="*/ 0 w 2038"/>
                  <a:gd name="T31" fmla="*/ 0 h 1990"/>
                  <a:gd name="T32" fmla="*/ 0 w 2038"/>
                  <a:gd name="T33" fmla="*/ 0 h 1990"/>
                  <a:gd name="T34" fmla="*/ 0 w 2038"/>
                  <a:gd name="T35" fmla="*/ 0 h 1990"/>
                  <a:gd name="T36" fmla="*/ 0 w 2038"/>
                  <a:gd name="T37" fmla="*/ 0 h 1990"/>
                  <a:gd name="T38" fmla="*/ 0 w 2038"/>
                  <a:gd name="T39" fmla="*/ 0 h 1990"/>
                  <a:gd name="T40" fmla="*/ 0 w 2038"/>
                  <a:gd name="T41" fmla="*/ 0 h 1990"/>
                  <a:gd name="T42" fmla="*/ 0 w 2038"/>
                  <a:gd name="T43" fmla="*/ 0 h 1990"/>
                  <a:gd name="T44" fmla="*/ 0 w 2038"/>
                  <a:gd name="T45" fmla="*/ 0 h 1990"/>
                  <a:gd name="T46" fmla="*/ 0 w 2038"/>
                  <a:gd name="T47" fmla="*/ 0 h 1990"/>
                  <a:gd name="T48" fmla="*/ 0 w 2038"/>
                  <a:gd name="T49" fmla="*/ 0 h 1990"/>
                  <a:gd name="T50" fmla="*/ 0 w 2038"/>
                  <a:gd name="T51" fmla="*/ 0 h 1990"/>
                  <a:gd name="T52" fmla="*/ 0 w 2038"/>
                  <a:gd name="T53" fmla="*/ 0 h 1990"/>
                  <a:gd name="T54" fmla="*/ 0 w 2038"/>
                  <a:gd name="T55" fmla="*/ 0 h 1990"/>
                  <a:gd name="T56" fmla="*/ 0 w 2038"/>
                  <a:gd name="T57" fmla="*/ 0 h 1990"/>
                  <a:gd name="T58" fmla="*/ 0 w 2038"/>
                  <a:gd name="T59" fmla="*/ 0 h 1990"/>
                  <a:gd name="T60" fmla="*/ 0 w 2038"/>
                  <a:gd name="T61" fmla="*/ 0 h 1990"/>
                  <a:gd name="T62" fmla="*/ 0 w 2038"/>
                  <a:gd name="T63" fmla="*/ 0 h 1990"/>
                  <a:gd name="T64" fmla="*/ 0 w 2038"/>
                  <a:gd name="T65" fmla="*/ 0 h 1990"/>
                  <a:gd name="T66" fmla="*/ 0 w 2038"/>
                  <a:gd name="T67" fmla="*/ 0 h 1990"/>
                  <a:gd name="T68" fmla="*/ 0 w 2038"/>
                  <a:gd name="T69" fmla="*/ 0 h 1990"/>
                  <a:gd name="T70" fmla="*/ 0 w 2038"/>
                  <a:gd name="T71" fmla="*/ 0 h 1990"/>
                  <a:gd name="T72" fmla="*/ 0 w 2038"/>
                  <a:gd name="T73" fmla="*/ 0 h 1990"/>
                  <a:gd name="T74" fmla="*/ 0 w 2038"/>
                  <a:gd name="T75" fmla="*/ 0 h 1990"/>
                  <a:gd name="T76" fmla="*/ 0 w 2038"/>
                  <a:gd name="T77" fmla="*/ 0 h 1990"/>
                  <a:gd name="T78" fmla="*/ 0 w 2038"/>
                  <a:gd name="T79" fmla="*/ 0 h 1990"/>
                  <a:gd name="T80" fmla="*/ 0 w 2038"/>
                  <a:gd name="T81" fmla="*/ 0 h 1990"/>
                  <a:gd name="T82" fmla="*/ 0 w 2038"/>
                  <a:gd name="T83" fmla="*/ 0 h 1990"/>
                  <a:gd name="T84" fmla="*/ 0 w 2038"/>
                  <a:gd name="T85" fmla="*/ 0 h 1990"/>
                  <a:gd name="T86" fmla="*/ 0 w 2038"/>
                  <a:gd name="T87" fmla="*/ 0 h 1990"/>
                  <a:gd name="T88" fmla="*/ 0 w 2038"/>
                  <a:gd name="T89" fmla="*/ 0 h 1990"/>
                  <a:gd name="T90" fmla="*/ 0 w 2038"/>
                  <a:gd name="T91" fmla="*/ 0 h 1990"/>
                  <a:gd name="T92" fmla="*/ 0 w 2038"/>
                  <a:gd name="T93" fmla="*/ 0 h 1990"/>
                  <a:gd name="T94" fmla="*/ 0 w 2038"/>
                  <a:gd name="T95" fmla="*/ 0 h 1990"/>
                  <a:gd name="T96" fmla="*/ 0 w 2038"/>
                  <a:gd name="T97" fmla="*/ 0 h 1990"/>
                  <a:gd name="T98" fmla="*/ 0 w 2038"/>
                  <a:gd name="T99" fmla="*/ 0 h 1990"/>
                  <a:gd name="T100" fmla="*/ 0 w 2038"/>
                  <a:gd name="T101" fmla="*/ 0 h 1990"/>
                  <a:gd name="T102" fmla="*/ 0 w 2038"/>
                  <a:gd name="T103" fmla="*/ 0 h 1990"/>
                  <a:gd name="T104" fmla="*/ 0 w 2038"/>
                  <a:gd name="T105" fmla="*/ 0 h 1990"/>
                  <a:gd name="T106" fmla="*/ 0 w 2038"/>
                  <a:gd name="T107" fmla="*/ 0 h 1990"/>
                  <a:gd name="T108" fmla="*/ 0 w 2038"/>
                  <a:gd name="T109" fmla="*/ 0 h 1990"/>
                  <a:gd name="T110" fmla="*/ 0 w 2038"/>
                  <a:gd name="T111" fmla="*/ 0 h 1990"/>
                  <a:gd name="T112" fmla="*/ 0 w 2038"/>
                  <a:gd name="T113" fmla="*/ 0 h 1990"/>
                  <a:gd name="T114" fmla="*/ 0 w 2038"/>
                  <a:gd name="T115" fmla="*/ 0 h 199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038"/>
                  <a:gd name="T175" fmla="*/ 0 h 1990"/>
                  <a:gd name="T176" fmla="*/ 2038 w 2038"/>
                  <a:gd name="T177" fmla="*/ 1990 h 199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038" h="1990">
                    <a:moveTo>
                      <a:pt x="263" y="404"/>
                    </a:moveTo>
                    <a:lnTo>
                      <a:pt x="358" y="463"/>
                    </a:lnTo>
                    <a:lnTo>
                      <a:pt x="251" y="811"/>
                    </a:lnTo>
                    <a:lnTo>
                      <a:pt x="251" y="1014"/>
                    </a:lnTo>
                    <a:lnTo>
                      <a:pt x="545" y="1071"/>
                    </a:lnTo>
                    <a:lnTo>
                      <a:pt x="523" y="298"/>
                    </a:lnTo>
                    <a:lnTo>
                      <a:pt x="545" y="151"/>
                    </a:lnTo>
                    <a:lnTo>
                      <a:pt x="436" y="108"/>
                    </a:lnTo>
                    <a:lnTo>
                      <a:pt x="331" y="167"/>
                    </a:lnTo>
                    <a:lnTo>
                      <a:pt x="312" y="151"/>
                    </a:lnTo>
                    <a:lnTo>
                      <a:pt x="389" y="103"/>
                    </a:lnTo>
                    <a:lnTo>
                      <a:pt x="436" y="52"/>
                    </a:lnTo>
                    <a:lnTo>
                      <a:pt x="720" y="0"/>
                    </a:lnTo>
                    <a:lnTo>
                      <a:pt x="858" y="60"/>
                    </a:lnTo>
                    <a:lnTo>
                      <a:pt x="815" y="88"/>
                    </a:lnTo>
                    <a:lnTo>
                      <a:pt x="720" y="80"/>
                    </a:lnTo>
                    <a:lnTo>
                      <a:pt x="677" y="182"/>
                    </a:lnTo>
                    <a:lnTo>
                      <a:pt x="944" y="1131"/>
                    </a:lnTo>
                    <a:lnTo>
                      <a:pt x="1223" y="1267"/>
                    </a:lnTo>
                    <a:lnTo>
                      <a:pt x="1700" y="1477"/>
                    </a:lnTo>
                    <a:lnTo>
                      <a:pt x="1649" y="1359"/>
                    </a:lnTo>
                    <a:lnTo>
                      <a:pt x="1909" y="1446"/>
                    </a:lnTo>
                    <a:lnTo>
                      <a:pt x="1987" y="1287"/>
                    </a:lnTo>
                    <a:lnTo>
                      <a:pt x="2028" y="1294"/>
                    </a:lnTo>
                    <a:lnTo>
                      <a:pt x="1994" y="1556"/>
                    </a:lnTo>
                    <a:lnTo>
                      <a:pt x="2038" y="1699"/>
                    </a:lnTo>
                    <a:lnTo>
                      <a:pt x="1846" y="1736"/>
                    </a:lnTo>
                    <a:lnTo>
                      <a:pt x="1382" y="1709"/>
                    </a:lnTo>
                    <a:lnTo>
                      <a:pt x="1491" y="1648"/>
                    </a:lnTo>
                    <a:lnTo>
                      <a:pt x="1422" y="1542"/>
                    </a:lnTo>
                    <a:lnTo>
                      <a:pt x="1498" y="1512"/>
                    </a:lnTo>
                    <a:lnTo>
                      <a:pt x="1301" y="1461"/>
                    </a:lnTo>
                    <a:lnTo>
                      <a:pt x="1301" y="1570"/>
                    </a:lnTo>
                    <a:lnTo>
                      <a:pt x="1248" y="1693"/>
                    </a:lnTo>
                    <a:lnTo>
                      <a:pt x="1078" y="1744"/>
                    </a:lnTo>
                    <a:lnTo>
                      <a:pt x="1101" y="1730"/>
                    </a:lnTo>
                    <a:lnTo>
                      <a:pt x="983" y="1483"/>
                    </a:lnTo>
                    <a:lnTo>
                      <a:pt x="747" y="1355"/>
                    </a:lnTo>
                    <a:lnTo>
                      <a:pt x="511" y="1324"/>
                    </a:lnTo>
                    <a:lnTo>
                      <a:pt x="574" y="1390"/>
                    </a:lnTo>
                    <a:lnTo>
                      <a:pt x="540" y="1404"/>
                    </a:lnTo>
                    <a:lnTo>
                      <a:pt x="669" y="1433"/>
                    </a:lnTo>
                    <a:lnTo>
                      <a:pt x="913" y="1599"/>
                    </a:lnTo>
                    <a:lnTo>
                      <a:pt x="1014" y="1685"/>
                    </a:lnTo>
                    <a:lnTo>
                      <a:pt x="832" y="1679"/>
                    </a:lnTo>
                    <a:lnTo>
                      <a:pt x="635" y="1630"/>
                    </a:lnTo>
                    <a:lnTo>
                      <a:pt x="798" y="1744"/>
                    </a:lnTo>
                    <a:lnTo>
                      <a:pt x="642" y="1787"/>
                    </a:lnTo>
                    <a:lnTo>
                      <a:pt x="450" y="1888"/>
                    </a:lnTo>
                    <a:lnTo>
                      <a:pt x="736" y="1832"/>
                    </a:lnTo>
                    <a:lnTo>
                      <a:pt x="477" y="1990"/>
                    </a:lnTo>
                    <a:lnTo>
                      <a:pt x="217" y="1990"/>
                    </a:lnTo>
                    <a:lnTo>
                      <a:pt x="185" y="1925"/>
                    </a:lnTo>
                    <a:lnTo>
                      <a:pt x="263" y="1648"/>
                    </a:lnTo>
                    <a:lnTo>
                      <a:pt x="234" y="1534"/>
                    </a:lnTo>
                    <a:lnTo>
                      <a:pt x="0" y="854"/>
                    </a:lnTo>
                    <a:lnTo>
                      <a:pt x="71" y="522"/>
                    </a:lnTo>
                    <a:lnTo>
                      <a:pt x="263" y="404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5" name="Freeform 53"/>
              <p:cNvSpPr>
                <a:spLocks/>
              </p:cNvSpPr>
              <p:nvPr/>
            </p:nvSpPr>
            <p:spPr bwMode="auto">
              <a:xfrm>
                <a:off x="3379" y="2747"/>
                <a:ext cx="147" cy="112"/>
              </a:xfrm>
              <a:custGeom>
                <a:avLst/>
                <a:gdLst>
                  <a:gd name="T0" fmla="*/ 0 w 736"/>
                  <a:gd name="T1" fmla="*/ 0 h 447"/>
                  <a:gd name="T2" fmla="*/ 0 w 736"/>
                  <a:gd name="T3" fmla="*/ 0 h 447"/>
                  <a:gd name="T4" fmla="*/ 0 w 736"/>
                  <a:gd name="T5" fmla="*/ 0 h 447"/>
                  <a:gd name="T6" fmla="*/ 0 w 736"/>
                  <a:gd name="T7" fmla="*/ 0 h 447"/>
                  <a:gd name="T8" fmla="*/ 0 w 736"/>
                  <a:gd name="T9" fmla="*/ 0 h 447"/>
                  <a:gd name="T10" fmla="*/ 0 w 736"/>
                  <a:gd name="T11" fmla="*/ 0 h 447"/>
                  <a:gd name="T12" fmla="*/ 0 w 736"/>
                  <a:gd name="T13" fmla="*/ 0 h 447"/>
                  <a:gd name="T14" fmla="*/ 0 w 736"/>
                  <a:gd name="T15" fmla="*/ 0 h 447"/>
                  <a:gd name="T16" fmla="*/ 0 w 736"/>
                  <a:gd name="T17" fmla="*/ 0 h 447"/>
                  <a:gd name="T18" fmla="*/ 0 w 736"/>
                  <a:gd name="T19" fmla="*/ 0 h 447"/>
                  <a:gd name="T20" fmla="*/ 0 w 736"/>
                  <a:gd name="T21" fmla="*/ 0 h 447"/>
                  <a:gd name="T22" fmla="*/ 0 w 736"/>
                  <a:gd name="T23" fmla="*/ 0 h 447"/>
                  <a:gd name="T24" fmla="*/ 0 w 736"/>
                  <a:gd name="T25" fmla="*/ 0 h 447"/>
                  <a:gd name="T26" fmla="*/ 0 w 736"/>
                  <a:gd name="T27" fmla="*/ 0 h 447"/>
                  <a:gd name="T28" fmla="*/ 0 w 736"/>
                  <a:gd name="T29" fmla="*/ 0 h 447"/>
                  <a:gd name="T30" fmla="*/ 0 w 736"/>
                  <a:gd name="T31" fmla="*/ 0 h 447"/>
                  <a:gd name="T32" fmla="*/ 0 w 736"/>
                  <a:gd name="T33" fmla="*/ 0 h 447"/>
                  <a:gd name="T34" fmla="*/ 0 w 736"/>
                  <a:gd name="T35" fmla="*/ 0 h 44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36"/>
                  <a:gd name="T55" fmla="*/ 0 h 447"/>
                  <a:gd name="T56" fmla="*/ 736 w 736"/>
                  <a:gd name="T57" fmla="*/ 447 h 44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36" h="447">
                    <a:moveTo>
                      <a:pt x="0" y="280"/>
                    </a:moveTo>
                    <a:lnTo>
                      <a:pt x="67" y="150"/>
                    </a:lnTo>
                    <a:lnTo>
                      <a:pt x="67" y="252"/>
                    </a:lnTo>
                    <a:lnTo>
                      <a:pt x="259" y="71"/>
                    </a:lnTo>
                    <a:lnTo>
                      <a:pt x="327" y="447"/>
                    </a:lnTo>
                    <a:lnTo>
                      <a:pt x="361" y="164"/>
                    </a:lnTo>
                    <a:lnTo>
                      <a:pt x="534" y="50"/>
                    </a:lnTo>
                    <a:lnTo>
                      <a:pt x="641" y="71"/>
                    </a:lnTo>
                    <a:lnTo>
                      <a:pt x="736" y="5"/>
                    </a:lnTo>
                    <a:lnTo>
                      <a:pt x="624" y="29"/>
                    </a:lnTo>
                    <a:lnTo>
                      <a:pt x="564" y="29"/>
                    </a:lnTo>
                    <a:lnTo>
                      <a:pt x="534" y="0"/>
                    </a:lnTo>
                    <a:lnTo>
                      <a:pt x="450" y="50"/>
                    </a:lnTo>
                    <a:lnTo>
                      <a:pt x="337" y="34"/>
                    </a:lnTo>
                    <a:lnTo>
                      <a:pt x="241" y="29"/>
                    </a:lnTo>
                    <a:lnTo>
                      <a:pt x="102" y="56"/>
                    </a:lnTo>
                    <a:lnTo>
                      <a:pt x="19" y="138"/>
                    </a:lnTo>
                    <a:lnTo>
                      <a:pt x="0" y="28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6" name="Freeform 54"/>
              <p:cNvSpPr>
                <a:spLocks/>
              </p:cNvSpPr>
              <p:nvPr/>
            </p:nvSpPr>
            <p:spPr bwMode="auto">
              <a:xfrm>
                <a:off x="3538" y="2850"/>
                <a:ext cx="141" cy="288"/>
              </a:xfrm>
              <a:custGeom>
                <a:avLst/>
                <a:gdLst>
                  <a:gd name="T0" fmla="*/ 0 w 702"/>
                  <a:gd name="T1" fmla="*/ 0 h 1152"/>
                  <a:gd name="T2" fmla="*/ 0 w 702"/>
                  <a:gd name="T3" fmla="*/ 0 h 1152"/>
                  <a:gd name="T4" fmla="*/ 0 w 702"/>
                  <a:gd name="T5" fmla="*/ 0 h 1152"/>
                  <a:gd name="T6" fmla="*/ 0 w 702"/>
                  <a:gd name="T7" fmla="*/ 0 h 1152"/>
                  <a:gd name="T8" fmla="*/ 0 w 702"/>
                  <a:gd name="T9" fmla="*/ 0 h 1152"/>
                  <a:gd name="T10" fmla="*/ 0 w 702"/>
                  <a:gd name="T11" fmla="*/ 0 h 1152"/>
                  <a:gd name="T12" fmla="*/ 0 w 702"/>
                  <a:gd name="T13" fmla="*/ 0 h 1152"/>
                  <a:gd name="T14" fmla="*/ 0 w 702"/>
                  <a:gd name="T15" fmla="*/ 0 h 1152"/>
                  <a:gd name="T16" fmla="*/ 0 w 702"/>
                  <a:gd name="T17" fmla="*/ 0 h 1152"/>
                  <a:gd name="T18" fmla="*/ 0 w 702"/>
                  <a:gd name="T19" fmla="*/ 0 h 1152"/>
                  <a:gd name="T20" fmla="*/ 0 w 702"/>
                  <a:gd name="T21" fmla="*/ 0 h 1152"/>
                  <a:gd name="T22" fmla="*/ 0 w 702"/>
                  <a:gd name="T23" fmla="*/ 0 h 1152"/>
                  <a:gd name="T24" fmla="*/ 0 w 702"/>
                  <a:gd name="T25" fmla="*/ 0 h 1152"/>
                  <a:gd name="T26" fmla="*/ 0 w 702"/>
                  <a:gd name="T27" fmla="*/ 0 h 1152"/>
                  <a:gd name="T28" fmla="*/ 0 w 702"/>
                  <a:gd name="T29" fmla="*/ 0 h 1152"/>
                  <a:gd name="T30" fmla="*/ 0 w 702"/>
                  <a:gd name="T31" fmla="*/ 0 h 1152"/>
                  <a:gd name="T32" fmla="*/ 0 w 702"/>
                  <a:gd name="T33" fmla="*/ 0 h 1152"/>
                  <a:gd name="T34" fmla="*/ 0 w 702"/>
                  <a:gd name="T35" fmla="*/ 0 h 1152"/>
                  <a:gd name="T36" fmla="*/ 0 w 702"/>
                  <a:gd name="T37" fmla="*/ 0 h 1152"/>
                  <a:gd name="T38" fmla="*/ 0 w 702"/>
                  <a:gd name="T39" fmla="*/ 0 h 1152"/>
                  <a:gd name="T40" fmla="*/ 0 w 702"/>
                  <a:gd name="T41" fmla="*/ 0 h 1152"/>
                  <a:gd name="T42" fmla="*/ 0 w 702"/>
                  <a:gd name="T43" fmla="*/ 0 h 1152"/>
                  <a:gd name="T44" fmla="*/ 0 w 702"/>
                  <a:gd name="T45" fmla="*/ 0 h 1152"/>
                  <a:gd name="T46" fmla="*/ 0 w 702"/>
                  <a:gd name="T47" fmla="*/ 0 h 115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02"/>
                  <a:gd name="T73" fmla="*/ 0 h 1152"/>
                  <a:gd name="T74" fmla="*/ 702 w 702"/>
                  <a:gd name="T75" fmla="*/ 1152 h 115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02" h="1152">
                    <a:moveTo>
                      <a:pt x="416" y="125"/>
                    </a:moveTo>
                    <a:lnTo>
                      <a:pt x="416" y="311"/>
                    </a:lnTo>
                    <a:lnTo>
                      <a:pt x="330" y="435"/>
                    </a:lnTo>
                    <a:lnTo>
                      <a:pt x="208" y="311"/>
                    </a:lnTo>
                    <a:lnTo>
                      <a:pt x="111" y="188"/>
                    </a:lnTo>
                    <a:lnTo>
                      <a:pt x="208" y="624"/>
                    </a:lnTo>
                    <a:lnTo>
                      <a:pt x="179" y="913"/>
                    </a:lnTo>
                    <a:lnTo>
                      <a:pt x="0" y="1129"/>
                    </a:lnTo>
                    <a:lnTo>
                      <a:pt x="147" y="1152"/>
                    </a:lnTo>
                    <a:lnTo>
                      <a:pt x="313" y="1076"/>
                    </a:lnTo>
                    <a:lnTo>
                      <a:pt x="276" y="610"/>
                    </a:lnTo>
                    <a:lnTo>
                      <a:pt x="442" y="761"/>
                    </a:lnTo>
                    <a:lnTo>
                      <a:pt x="553" y="761"/>
                    </a:lnTo>
                    <a:lnTo>
                      <a:pt x="468" y="681"/>
                    </a:lnTo>
                    <a:lnTo>
                      <a:pt x="451" y="559"/>
                    </a:lnTo>
                    <a:lnTo>
                      <a:pt x="504" y="435"/>
                    </a:lnTo>
                    <a:lnTo>
                      <a:pt x="570" y="355"/>
                    </a:lnTo>
                    <a:lnTo>
                      <a:pt x="624" y="284"/>
                    </a:lnTo>
                    <a:lnTo>
                      <a:pt x="659" y="383"/>
                    </a:lnTo>
                    <a:lnTo>
                      <a:pt x="702" y="290"/>
                    </a:lnTo>
                    <a:lnTo>
                      <a:pt x="675" y="213"/>
                    </a:lnTo>
                    <a:lnTo>
                      <a:pt x="624" y="109"/>
                    </a:lnTo>
                    <a:lnTo>
                      <a:pt x="474" y="0"/>
                    </a:lnTo>
                    <a:lnTo>
                      <a:pt x="416" y="125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7" name="Freeform 55"/>
              <p:cNvSpPr>
                <a:spLocks/>
              </p:cNvSpPr>
              <p:nvPr/>
            </p:nvSpPr>
            <p:spPr bwMode="auto">
              <a:xfrm>
                <a:off x="3668" y="2949"/>
                <a:ext cx="95" cy="111"/>
              </a:xfrm>
              <a:custGeom>
                <a:avLst/>
                <a:gdLst>
                  <a:gd name="T0" fmla="*/ 0 w 478"/>
                  <a:gd name="T1" fmla="*/ 0 h 442"/>
                  <a:gd name="T2" fmla="*/ 0 w 478"/>
                  <a:gd name="T3" fmla="*/ 0 h 442"/>
                  <a:gd name="T4" fmla="*/ 0 w 478"/>
                  <a:gd name="T5" fmla="*/ 0 h 442"/>
                  <a:gd name="T6" fmla="*/ 0 w 478"/>
                  <a:gd name="T7" fmla="*/ 0 h 442"/>
                  <a:gd name="T8" fmla="*/ 0 w 478"/>
                  <a:gd name="T9" fmla="*/ 0 h 442"/>
                  <a:gd name="T10" fmla="*/ 0 w 478"/>
                  <a:gd name="T11" fmla="*/ 0 h 442"/>
                  <a:gd name="T12" fmla="*/ 0 w 478"/>
                  <a:gd name="T13" fmla="*/ 0 h 442"/>
                  <a:gd name="T14" fmla="*/ 0 w 478"/>
                  <a:gd name="T15" fmla="*/ 0 h 442"/>
                  <a:gd name="T16" fmla="*/ 0 w 478"/>
                  <a:gd name="T17" fmla="*/ 0 h 442"/>
                  <a:gd name="T18" fmla="*/ 0 w 478"/>
                  <a:gd name="T19" fmla="*/ 0 h 442"/>
                  <a:gd name="T20" fmla="*/ 0 w 478"/>
                  <a:gd name="T21" fmla="*/ 0 h 442"/>
                  <a:gd name="T22" fmla="*/ 0 w 478"/>
                  <a:gd name="T23" fmla="*/ 0 h 4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78"/>
                  <a:gd name="T37" fmla="*/ 0 h 442"/>
                  <a:gd name="T38" fmla="*/ 478 w 478"/>
                  <a:gd name="T39" fmla="*/ 442 h 4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78" h="442">
                    <a:moveTo>
                      <a:pt x="132" y="0"/>
                    </a:moveTo>
                    <a:lnTo>
                      <a:pt x="27" y="111"/>
                    </a:lnTo>
                    <a:lnTo>
                      <a:pt x="115" y="213"/>
                    </a:lnTo>
                    <a:lnTo>
                      <a:pt x="324" y="96"/>
                    </a:lnTo>
                    <a:lnTo>
                      <a:pt x="392" y="213"/>
                    </a:lnTo>
                    <a:lnTo>
                      <a:pt x="0" y="442"/>
                    </a:lnTo>
                    <a:lnTo>
                      <a:pt x="364" y="392"/>
                    </a:lnTo>
                    <a:lnTo>
                      <a:pt x="478" y="96"/>
                    </a:lnTo>
                    <a:lnTo>
                      <a:pt x="392" y="30"/>
                    </a:lnTo>
                    <a:lnTo>
                      <a:pt x="259" y="45"/>
                    </a:lnTo>
                    <a:lnTo>
                      <a:pt x="168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8" name="Freeform 56"/>
              <p:cNvSpPr>
                <a:spLocks/>
              </p:cNvSpPr>
              <p:nvPr/>
            </p:nvSpPr>
            <p:spPr bwMode="auto">
              <a:xfrm>
                <a:off x="3294" y="2808"/>
                <a:ext cx="141" cy="445"/>
              </a:xfrm>
              <a:custGeom>
                <a:avLst/>
                <a:gdLst>
                  <a:gd name="T0" fmla="*/ 0 w 708"/>
                  <a:gd name="T1" fmla="*/ 0 h 1780"/>
                  <a:gd name="T2" fmla="*/ 0 w 708"/>
                  <a:gd name="T3" fmla="*/ 0 h 1780"/>
                  <a:gd name="T4" fmla="*/ 0 w 708"/>
                  <a:gd name="T5" fmla="*/ 0 h 1780"/>
                  <a:gd name="T6" fmla="*/ 0 w 708"/>
                  <a:gd name="T7" fmla="*/ 0 h 1780"/>
                  <a:gd name="T8" fmla="*/ 0 w 708"/>
                  <a:gd name="T9" fmla="*/ 0 h 1780"/>
                  <a:gd name="T10" fmla="*/ 0 w 708"/>
                  <a:gd name="T11" fmla="*/ 0 h 1780"/>
                  <a:gd name="T12" fmla="*/ 0 w 708"/>
                  <a:gd name="T13" fmla="*/ 0 h 1780"/>
                  <a:gd name="T14" fmla="*/ 0 w 708"/>
                  <a:gd name="T15" fmla="*/ 0 h 1780"/>
                  <a:gd name="T16" fmla="*/ 0 w 708"/>
                  <a:gd name="T17" fmla="*/ 0 h 1780"/>
                  <a:gd name="T18" fmla="*/ 0 w 708"/>
                  <a:gd name="T19" fmla="*/ 0 h 1780"/>
                  <a:gd name="T20" fmla="*/ 0 w 708"/>
                  <a:gd name="T21" fmla="*/ 0 h 1780"/>
                  <a:gd name="T22" fmla="*/ 0 w 708"/>
                  <a:gd name="T23" fmla="*/ 0 h 1780"/>
                  <a:gd name="T24" fmla="*/ 0 w 708"/>
                  <a:gd name="T25" fmla="*/ 0 h 1780"/>
                  <a:gd name="T26" fmla="*/ 0 w 708"/>
                  <a:gd name="T27" fmla="*/ 0 h 1780"/>
                  <a:gd name="T28" fmla="*/ 0 w 708"/>
                  <a:gd name="T29" fmla="*/ 0 h 1780"/>
                  <a:gd name="T30" fmla="*/ 0 w 708"/>
                  <a:gd name="T31" fmla="*/ 0 h 1780"/>
                  <a:gd name="T32" fmla="*/ 0 w 708"/>
                  <a:gd name="T33" fmla="*/ 0 h 1780"/>
                  <a:gd name="T34" fmla="*/ 0 w 708"/>
                  <a:gd name="T35" fmla="*/ 0 h 1780"/>
                  <a:gd name="T36" fmla="*/ 0 w 708"/>
                  <a:gd name="T37" fmla="*/ 0 h 1780"/>
                  <a:gd name="T38" fmla="*/ 0 w 708"/>
                  <a:gd name="T39" fmla="*/ 0 h 178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708"/>
                  <a:gd name="T61" fmla="*/ 0 h 1780"/>
                  <a:gd name="T62" fmla="*/ 708 w 708"/>
                  <a:gd name="T63" fmla="*/ 1780 h 178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708" h="1780">
                    <a:moveTo>
                      <a:pt x="161" y="16"/>
                    </a:moveTo>
                    <a:lnTo>
                      <a:pt x="154" y="81"/>
                    </a:lnTo>
                    <a:lnTo>
                      <a:pt x="117" y="144"/>
                    </a:lnTo>
                    <a:lnTo>
                      <a:pt x="102" y="166"/>
                    </a:lnTo>
                    <a:lnTo>
                      <a:pt x="161" y="226"/>
                    </a:lnTo>
                    <a:lnTo>
                      <a:pt x="249" y="354"/>
                    </a:lnTo>
                    <a:lnTo>
                      <a:pt x="346" y="593"/>
                    </a:lnTo>
                    <a:lnTo>
                      <a:pt x="450" y="904"/>
                    </a:lnTo>
                    <a:lnTo>
                      <a:pt x="599" y="1312"/>
                    </a:lnTo>
                    <a:lnTo>
                      <a:pt x="708" y="1542"/>
                    </a:lnTo>
                    <a:lnTo>
                      <a:pt x="582" y="1780"/>
                    </a:lnTo>
                    <a:lnTo>
                      <a:pt x="300" y="1599"/>
                    </a:lnTo>
                    <a:lnTo>
                      <a:pt x="59" y="513"/>
                    </a:lnTo>
                    <a:lnTo>
                      <a:pt x="39" y="319"/>
                    </a:lnTo>
                    <a:lnTo>
                      <a:pt x="59" y="197"/>
                    </a:lnTo>
                    <a:lnTo>
                      <a:pt x="59" y="166"/>
                    </a:lnTo>
                    <a:lnTo>
                      <a:pt x="0" y="102"/>
                    </a:lnTo>
                    <a:lnTo>
                      <a:pt x="5" y="0"/>
                    </a:lnTo>
                    <a:lnTo>
                      <a:pt x="129" y="8"/>
                    </a:lnTo>
                    <a:lnTo>
                      <a:pt x="161" y="1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59" name="Freeform 57"/>
              <p:cNvSpPr>
                <a:spLocks/>
              </p:cNvSpPr>
              <p:nvPr/>
            </p:nvSpPr>
            <p:spPr bwMode="auto">
              <a:xfrm>
                <a:off x="3287" y="2808"/>
                <a:ext cx="148" cy="449"/>
              </a:xfrm>
              <a:custGeom>
                <a:avLst/>
                <a:gdLst>
                  <a:gd name="T0" fmla="*/ 0 w 744"/>
                  <a:gd name="T1" fmla="*/ 0 h 1796"/>
                  <a:gd name="T2" fmla="*/ 0 w 744"/>
                  <a:gd name="T3" fmla="*/ 0 h 1796"/>
                  <a:gd name="T4" fmla="*/ 0 w 744"/>
                  <a:gd name="T5" fmla="*/ 0 h 1796"/>
                  <a:gd name="T6" fmla="*/ 0 w 744"/>
                  <a:gd name="T7" fmla="*/ 0 h 1796"/>
                  <a:gd name="T8" fmla="*/ 0 w 744"/>
                  <a:gd name="T9" fmla="*/ 0 h 1796"/>
                  <a:gd name="T10" fmla="*/ 0 w 744"/>
                  <a:gd name="T11" fmla="*/ 0 h 1796"/>
                  <a:gd name="T12" fmla="*/ 0 w 744"/>
                  <a:gd name="T13" fmla="*/ 0 h 1796"/>
                  <a:gd name="T14" fmla="*/ 0 w 744"/>
                  <a:gd name="T15" fmla="*/ 0 h 1796"/>
                  <a:gd name="T16" fmla="*/ 0 w 744"/>
                  <a:gd name="T17" fmla="*/ 0 h 1796"/>
                  <a:gd name="T18" fmla="*/ 0 w 744"/>
                  <a:gd name="T19" fmla="*/ 0 h 1796"/>
                  <a:gd name="T20" fmla="*/ 0 w 744"/>
                  <a:gd name="T21" fmla="*/ 0 h 1796"/>
                  <a:gd name="T22" fmla="*/ 0 w 744"/>
                  <a:gd name="T23" fmla="*/ 0 h 1796"/>
                  <a:gd name="T24" fmla="*/ 0 w 744"/>
                  <a:gd name="T25" fmla="*/ 0 h 1796"/>
                  <a:gd name="T26" fmla="*/ 0 w 744"/>
                  <a:gd name="T27" fmla="*/ 0 h 1796"/>
                  <a:gd name="T28" fmla="*/ 0 w 744"/>
                  <a:gd name="T29" fmla="*/ 0 h 1796"/>
                  <a:gd name="T30" fmla="*/ 0 w 744"/>
                  <a:gd name="T31" fmla="*/ 0 h 1796"/>
                  <a:gd name="T32" fmla="*/ 0 w 744"/>
                  <a:gd name="T33" fmla="*/ 0 h 1796"/>
                  <a:gd name="T34" fmla="*/ 0 w 744"/>
                  <a:gd name="T35" fmla="*/ 0 h 1796"/>
                  <a:gd name="T36" fmla="*/ 0 w 744"/>
                  <a:gd name="T37" fmla="*/ 0 h 1796"/>
                  <a:gd name="T38" fmla="*/ 0 w 744"/>
                  <a:gd name="T39" fmla="*/ 0 h 1796"/>
                  <a:gd name="T40" fmla="*/ 0 w 744"/>
                  <a:gd name="T41" fmla="*/ 0 h 1796"/>
                  <a:gd name="T42" fmla="*/ 0 w 744"/>
                  <a:gd name="T43" fmla="*/ 0 h 1796"/>
                  <a:gd name="T44" fmla="*/ 0 w 744"/>
                  <a:gd name="T45" fmla="*/ 0 h 1796"/>
                  <a:gd name="T46" fmla="*/ 0 w 744"/>
                  <a:gd name="T47" fmla="*/ 0 h 1796"/>
                  <a:gd name="T48" fmla="*/ 0 w 744"/>
                  <a:gd name="T49" fmla="*/ 0 h 1796"/>
                  <a:gd name="T50" fmla="*/ 0 w 744"/>
                  <a:gd name="T51" fmla="*/ 0 h 1796"/>
                  <a:gd name="T52" fmla="*/ 0 w 744"/>
                  <a:gd name="T53" fmla="*/ 0 h 1796"/>
                  <a:gd name="T54" fmla="*/ 0 w 744"/>
                  <a:gd name="T55" fmla="*/ 0 h 1796"/>
                  <a:gd name="T56" fmla="*/ 0 w 744"/>
                  <a:gd name="T57" fmla="*/ 0 h 179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44"/>
                  <a:gd name="T88" fmla="*/ 0 h 1796"/>
                  <a:gd name="T89" fmla="*/ 744 w 744"/>
                  <a:gd name="T90" fmla="*/ 1796 h 179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44" h="1796">
                    <a:moveTo>
                      <a:pt x="131" y="8"/>
                    </a:moveTo>
                    <a:lnTo>
                      <a:pt x="112" y="183"/>
                    </a:lnTo>
                    <a:lnTo>
                      <a:pt x="153" y="487"/>
                    </a:lnTo>
                    <a:lnTo>
                      <a:pt x="243" y="828"/>
                    </a:lnTo>
                    <a:lnTo>
                      <a:pt x="399" y="1352"/>
                    </a:lnTo>
                    <a:lnTo>
                      <a:pt x="432" y="1578"/>
                    </a:lnTo>
                    <a:lnTo>
                      <a:pt x="597" y="1721"/>
                    </a:lnTo>
                    <a:lnTo>
                      <a:pt x="701" y="1533"/>
                    </a:lnTo>
                    <a:lnTo>
                      <a:pt x="544" y="1230"/>
                    </a:lnTo>
                    <a:lnTo>
                      <a:pt x="449" y="912"/>
                    </a:lnTo>
                    <a:lnTo>
                      <a:pt x="365" y="637"/>
                    </a:lnTo>
                    <a:lnTo>
                      <a:pt x="249" y="340"/>
                    </a:lnTo>
                    <a:lnTo>
                      <a:pt x="182" y="226"/>
                    </a:lnTo>
                    <a:lnTo>
                      <a:pt x="146" y="166"/>
                    </a:lnTo>
                    <a:lnTo>
                      <a:pt x="249" y="283"/>
                    </a:lnTo>
                    <a:lnTo>
                      <a:pt x="354" y="536"/>
                    </a:lnTo>
                    <a:lnTo>
                      <a:pt x="486" y="868"/>
                    </a:lnTo>
                    <a:lnTo>
                      <a:pt x="618" y="1238"/>
                    </a:lnTo>
                    <a:lnTo>
                      <a:pt x="676" y="1405"/>
                    </a:lnTo>
                    <a:lnTo>
                      <a:pt x="744" y="1533"/>
                    </a:lnTo>
                    <a:lnTo>
                      <a:pt x="623" y="1796"/>
                    </a:lnTo>
                    <a:lnTo>
                      <a:pt x="328" y="1592"/>
                    </a:lnTo>
                    <a:lnTo>
                      <a:pt x="216" y="1093"/>
                    </a:lnTo>
                    <a:lnTo>
                      <a:pt x="102" y="521"/>
                    </a:lnTo>
                    <a:lnTo>
                      <a:pt x="95" y="319"/>
                    </a:lnTo>
                    <a:lnTo>
                      <a:pt x="75" y="166"/>
                    </a:lnTo>
                    <a:lnTo>
                      <a:pt x="0" y="81"/>
                    </a:lnTo>
                    <a:lnTo>
                      <a:pt x="51" y="0"/>
                    </a:lnTo>
                    <a:lnTo>
                      <a:pt x="131" y="8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0" name="Freeform 58"/>
              <p:cNvSpPr>
                <a:spLocks/>
              </p:cNvSpPr>
              <p:nvPr/>
            </p:nvSpPr>
            <p:spPr bwMode="auto">
              <a:xfrm>
                <a:off x="3151" y="2793"/>
                <a:ext cx="100" cy="187"/>
              </a:xfrm>
              <a:custGeom>
                <a:avLst/>
                <a:gdLst>
                  <a:gd name="T0" fmla="*/ 0 w 500"/>
                  <a:gd name="T1" fmla="*/ 0 h 746"/>
                  <a:gd name="T2" fmla="*/ 0 w 500"/>
                  <a:gd name="T3" fmla="*/ 0 h 746"/>
                  <a:gd name="T4" fmla="*/ 0 w 500"/>
                  <a:gd name="T5" fmla="*/ 0 h 746"/>
                  <a:gd name="T6" fmla="*/ 0 w 500"/>
                  <a:gd name="T7" fmla="*/ 0 h 746"/>
                  <a:gd name="T8" fmla="*/ 0 w 500"/>
                  <a:gd name="T9" fmla="*/ 0 h 746"/>
                  <a:gd name="T10" fmla="*/ 0 w 500"/>
                  <a:gd name="T11" fmla="*/ 0 h 746"/>
                  <a:gd name="T12" fmla="*/ 0 w 500"/>
                  <a:gd name="T13" fmla="*/ 0 h 746"/>
                  <a:gd name="T14" fmla="*/ 0 w 500"/>
                  <a:gd name="T15" fmla="*/ 0 h 746"/>
                  <a:gd name="T16" fmla="*/ 0 w 500"/>
                  <a:gd name="T17" fmla="*/ 0 h 746"/>
                  <a:gd name="T18" fmla="*/ 0 w 500"/>
                  <a:gd name="T19" fmla="*/ 0 h 746"/>
                  <a:gd name="T20" fmla="*/ 0 w 500"/>
                  <a:gd name="T21" fmla="*/ 0 h 746"/>
                  <a:gd name="T22" fmla="*/ 0 w 500"/>
                  <a:gd name="T23" fmla="*/ 0 h 746"/>
                  <a:gd name="T24" fmla="*/ 0 w 500"/>
                  <a:gd name="T25" fmla="*/ 0 h 746"/>
                  <a:gd name="T26" fmla="*/ 0 w 500"/>
                  <a:gd name="T27" fmla="*/ 0 h 746"/>
                  <a:gd name="T28" fmla="*/ 0 w 500"/>
                  <a:gd name="T29" fmla="*/ 0 h 746"/>
                  <a:gd name="T30" fmla="*/ 0 w 500"/>
                  <a:gd name="T31" fmla="*/ 0 h 746"/>
                  <a:gd name="T32" fmla="*/ 0 w 500"/>
                  <a:gd name="T33" fmla="*/ 0 h 7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0"/>
                  <a:gd name="T52" fmla="*/ 0 h 746"/>
                  <a:gd name="T53" fmla="*/ 500 w 500"/>
                  <a:gd name="T54" fmla="*/ 746 h 7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0" h="746">
                    <a:moveTo>
                      <a:pt x="36" y="681"/>
                    </a:moveTo>
                    <a:lnTo>
                      <a:pt x="32" y="563"/>
                    </a:lnTo>
                    <a:lnTo>
                      <a:pt x="0" y="261"/>
                    </a:lnTo>
                    <a:lnTo>
                      <a:pt x="32" y="201"/>
                    </a:lnTo>
                    <a:lnTo>
                      <a:pt x="253" y="0"/>
                    </a:lnTo>
                    <a:lnTo>
                      <a:pt x="453" y="35"/>
                    </a:lnTo>
                    <a:lnTo>
                      <a:pt x="500" y="134"/>
                    </a:lnTo>
                    <a:lnTo>
                      <a:pt x="457" y="179"/>
                    </a:lnTo>
                    <a:lnTo>
                      <a:pt x="487" y="338"/>
                    </a:lnTo>
                    <a:lnTo>
                      <a:pt x="420" y="354"/>
                    </a:lnTo>
                    <a:lnTo>
                      <a:pt x="401" y="512"/>
                    </a:lnTo>
                    <a:lnTo>
                      <a:pt x="352" y="585"/>
                    </a:lnTo>
                    <a:lnTo>
                      <a:pt x="309" y="635"/>
                    </a:lnTo>
                    <a:lnTo>
                      <a:pt x="264" y="681"/>
                    </a:lnTo>
                    <a:lnTo>
                      <a:pt x="228" y="746"/>
                    </a:lnTo>
                    <a:lnTo>
                      <a:pt x="79" y="726"/>
                    </a:lnTo>
                    <a:lnTo>
                      <a:pt x="36" y="68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1" name="Freeform 59"/>
              <p:cNvSpPr>
                <a:spLocks/>
              </p:cNvSpPr>
              <p:nvPr/>
            </p:nvSpPr>
            <p:spPr bwMode="auto">
              <a:xfrm>
                <a:off x="3160" y="2504"/>
                <a:ext cx="223" cy="296"/>
              </a:xfrm>
              <a:custGeom>
                <a:avLst/>
                <a:gdLst>
                  <a:gd name="T0" fmla="*/ 0 w 1116"/>
                  <a:gd name="T1" fmla="*/ 0 h 1182"/>
                  <a:gd name="T2" fmla="*/ 0 w 1116"/>
                  <a:gd name="T3" fmla="*/ 0 h 1182"/>
                  <a:gd name="T4" fmla="*/ 0 w 1116"/>
                  <a:gd name="T5" fmla="*/ 0 h 1182"/>
                  <a:gd name="T6" fmla="*/ 0 w 1116"/>
                  <a:gd name="T7" fmla="*/ 0 h 1182"/>
                  <a:gd name="T8" fmla="*/ 0 w 1116"/>
                  <a:gd name="T9" fmla="*/ 0 h 1182"/>
                  <a:gd name="T10" fmla="*/ 0 w 1116"/>
                  <a:gd name="T11" fmla="*/ 0 h 1182"/>
                  <a:gd name="T12" fmla="*/ 0 w 1116"/>
                  <a:gd name="T13" fmla="*/ 0 h 1182"/>
                  <a:gd name="T14" fmla="*/ 0 w 1116"/>
                  <a:gd name="T15" fmla="*/ 0 h 1182"/>
                  <a:gd name="T16" fmla="*/ 0 w 1116"/>
                  <a:gd name="T17" fmla="*/ 0 h 1182"/>
                  <a:gd name="T18" fmla="*/ 0 w 1116"/>
                  <a:gd name="T19" fmla="*/ 0 h 1182"/>
                  <a:gd name="T20" fmla="*/ 0 w 1116"/>
                  <a:gd name="T21" fmla="*/ 0 h 1182"/>
                  <a:gd name="T22" fmla="*/ 0 w 1116"/>
                  <a:gd name="T23" fmla="*/ 0 h 1182"/>
                  <a:gd name="T24" fmla="*/ 0 w 1116"/>
                  <a:gd name="T25" fmla="*/ 0 h 1182"/>
                  <a:gd name="T26" fmla="*/ 0 w 1116"/>
                  <a:gd name="T27" fmla="*/ 0 h 1182"/>
                  <a:gd name="T28" fmla="*/ 0 w 1116"/>
                  <a:gd name="T29" fmla="*/ 0 h 1182"/>
                  <a:gd name="T30" fmla="*/ 0 w 1116"/>
                  <a:gd name="T31" fmla="*/ 0 h 1182"/>
                  <a:gd name="T32" fmla="*/ 0 w 1116"/>
                  <a:gd name="T33" fmla="*/ 0 h 1182"/>
                  <a:gd name="T34" fmla="*/ 0 w 1116"/>
                  <a:gd name="T35" fmla="*/ 0 h 1182"/>
                  <a:gd name="T36" fmla="*/ 0 w 1116"/>
                  <a:gd name="T37" fmla="*/ 0 h 1182"/>
                  <a:gd name="T38" fmla="*/ 0 w 1116"/>
                  <a:gd name="T39" fmla="*/ 0 h 1182"/>
                  <a:gd name="T40" fmla="*/ 0 w 1116"/>
                  <a:gd name="T41" fmla="*/ 0 h 1182"/>
                  <a:gd name="T42" fmla="*/ 0 w 1116"/>
                  <a:gd name="T43" fmla="*/ 0 h 1182"/>
                  <a:gd name="T44" fmla="*/ 0 w 1116"/>
                  <a:gd name="T45" fmla="*/ 0 h 1182"/>
                  <a:gd name="T46" fmla="*/ 0 w 1116"/>
                  <a:gd name="T47" fmla="*/ 0 h 1182"/>
                  <a:gd name="T48" fmla="*/ 0 w 1116"/>
                  <a:gd name="T49" fmla="*/ 0 h 1182"/>
                  <a:gd name="T50" fmla="*/ 0 w 1116"/>
                  <a:gd name="T51" fmla="*/ 0 h 1182"/>
                  <a:gd name="T52" fmla="*/ 0 w 1116"/>
                  <a:gd name="T53" fmla="*/ 0 h 1182"/>
                  <a:gd name="T54" fmla="*/ 0 w 1116"/>
                  <a:gd name="T55" fmla="*/ 0 h 1182"/>
                  <a:gd name="T56" fmla="*/ 0 w 1116"/>
                  <a:gd name="T57" fmla="*/ 0 h 1182"/>
                  <a:gd name="T58" fmla="*/ 0 w 1116"/>
                  <a:gd name="T59" fmla="*/ 0 h 1182"/>
                  <a:gd name="T60" fmla="*/ 0 w 1116"/>
                  <a:gd name="T61" fmla="*/ 0 h 118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16"/>
                  <a:gd name="T94" fmla="*/ 0 h 1182"/>
                  <a:gd name="T95" fmla="*/ 1116 w 1116"/>
                  <a:gd name="T96" fmla="*/ 1182 h 118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16" h="1182">
                    <a:moveTo>
                      <a:pt x="32" y="521"/>
                    </a:moveTo>
                    <a:lnTo>
                      <a:pt x="0" y="569"/>
                    </a:lnTo>
                    <a:lnTo>
                      <a:pt x="0" y="665"/>
                    </a:lnTo>
                    <a:lnTo>
                      <a:pt x="73" y="752"/>
                    </a:lnTo>
                    <a:lnTo>
                      <a:pt x="173" y="813"/>
                    </a:lnTo>
                    <a:lnTo>
                      <a:pt x="203" y="813"/>
                    </a:lnTo>
                    <a:lnTo>
                      <a:pt x="258" y="917"/>
                    </a:lnTo>
                    <a:lnTo>
                      <a:pt x="302" y="1012"/>
                    </a:lnTo>
                    <a:lnTo>
                      <a:pt x="387" y="1095"/>
                    </a:lnTo>
                    <a:lnTo>
                      <a:pt x="481" y="1142"/>
                    </a:lnTo>
                    <a:lnTo>
                      <a:pt x="610" y="1176"/>
                    </a:lnTo>
                    <a:lnTo>
                      <a:pt x="740" y="1182"/>
                    </a:lnTo>
                    <a:lnTo>
                      <a:pt x="819" y="1146"/>
                    </a:lnTo>
                    <a:lnTo>
                      <a:pt x="882" y="1084"/>
                    </a:lnTo>
                    <a:lnTo>
                      <a:pt x="943" y="998"/>
                    </a:lnTo>
                    <a:lnTo>
                      <a:pt x="967" y="917"/>
                    </a:lnTo>
                    <a:lnTo>
                      <a:pt x="987" y="767"/>
                    </a:lnTo>
                    <a:lnTo>
                      <a:pt x="1042" y="727"/>
                    </a:lnTo>
                    <a:lnTo>
                      <a:pt x="1112" y="646"/>
                    </a:lnTo>
                    <a:lnTo>
                      <a:pt x="1116" y="558"/>
                    </a:lnTo>
                    <a:lnTo>
                      <a:pt x="1102" y="481"/>
                    </a:lnTo>
                    <a:lnTo>
                      <a:pt x="1090" y="456"/>
                    </a:lnTo>
                    <a:lnTo>
                      <a:pt x="1042" y="431"/>
                    </a:lnTo>
                    <a:lnTo>
                      <a:pt x="967" y="235"/>
                    </a:lnTo>
                    <a:lnTo>
                      <a:pt x="876" y="68"/>
                    </a:lnTo>
                    <a:lnTo>
                      <a:pt x="599" y="0"/>
                    </a:lnTo>
                    <a:lnTo>
                      <a:pt x="234" y="62"/>
                    </a:lnTo>
                    <a:lnTo>
                      <a:pt x="73" y="180"/>
                    </a:lnTo>
                    <a:lnTo>
                      <a:pt x="35" y="312"/>
                    </a:lnTo>
                    <a:lnTo>
                      <a:pt x="35" y="476"/>
                    </a:lnTo>
                    <a:lnTo>
                      <a:pt x="32" y="52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2" name="Freeform 60"/>
              <p:cNvSpPr>
                <a:spLocks/>
              </p:cNvSpPr>
              <p:nvPr/>
            </p:nvSpPr>
            <p:spPr bwMode="auto">
              <a:xfrm>
                <a:off x="3212" y="2681"/>
                <a:ext cx="38" cy="22"/>
              </a:xfrm>
              <a:custGeom>
                <a:avLst/>
                <a:gdLst>
                  <a:gd name="T0" fmla="*/ 0 w 192"/>
                  <a:gd name="T1" fmla="*/ 0 h 88"/>
                  <a:gd name="T2" fmla="*/ 0 w 192"/>
                  <a:gd name="T3" fmla="*/ 0 h 88"/>
                  <a:gd name="T4" fmla="*/ 0 w 192"/>
                  <a:gd name="T5" fmla="*/ 0 h 88"/>
                  <a:gd name="T6" fmla="*/ 0 w 192"/>
                  <a:gd name="T7" fmla="*/ 0 h 88"/>
                  <a:gd name="T8" fmla="*/ 0 w 192"/>
                  <a:gd name="T9" fmla="*/ 0 h 88"/>
                  <a:gd name="T10" fmla="*/ 0 w 192"/>
                  <a:gd name="T11" fmla="*/ 0 h 88"/>
                  <a:gd name="T12" fmla="*/ 0 w 192"/>
                  <a:gd name="T13" fmla="*/ 0 h 88"/>
                  <a:gd name="T14" fmla="*/ 0 w 192"/>
                  <a:gd name="T15" fmla="*/ 0 h 88"/>
                  <a:gd name="T16" fmla="*/ 0 w 192"/>
                  <a:gd name="T17" fmla="*/ 0 h 8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2"/>
                  <a:gd name="T28" fmla="*/ 0 h 88"/>
                  <a:gd name="T29" fmla="*/ 192 w 192"/>
                  <a:gd name="T30" fmla="*/ 88 h 8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2" h="88">
                    <a:moveTo>
                      <a:pt x="192" y="5"/>
                    </a:moveTo>
                    <a:lnTo>
                      <a:pt x="192" y="30"/>
                    </a:lnTo>
                    <a:lnTo>
                      <a:pt x="122" y="78"/>
                    </a:lnTo>
                    <a:lnTo>
                      <a:pt x="50" y="88"/>
                    </a:lnTo>
                    <a:lnTo>
                      <a:pt x="0" y="58"/>
                    </a:lnTo>
                    <a:lnTo>
                      <a:pt x="13" y="0"/>
                    </a:lnTo>
                    <a:lnTo>
                      <a:pt x="80" y="21"/>
                    </a:lnTo>
                    <a:lnTo>
                      <a:pt x="122" y="25"/>
                    </a:lnTo>
                    <a:lnTo>
                      <a:pt x="192" y="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3" name="Freeform 61"/>
              <p:cNvSpPr>
                <a:spLocks/>
              </p:cNvSpPr>
              <p:nvPr/>
            </p:nvSpPr>
            <p:spPr bwMode="auto">
              <a:xfrm>
                <a:off x="3301" y="2662"/>
                <a:ext cx="43" cy="25"/>
              </a:xfrm>
              <a:custGeom>
                <a:avLst/>
                <a:gdLst>
                  <a:gd name="T0" fmla="*/ 0 w 211"/>
                  <a:gd name="T1" fmla="*/ 0 h 102"/>
                  <a:gd name="T2" fmla="*/ 0 w 211"/>
                  <a:gd name="T3" fmla="*/ 0 h 102"/>
                  <a:gd name="T4" fmla="*/ 0 w 211"/>
                  <a:gd name="T5" fmla="*/ 0 h 102"/>
                  <a:gd name="T6" fmla="*/ 0 w 211"/>
                  <a:gd name="T7" fmla="*/ 0 h 102"/>
                  <a:gd name="T8" fmla="*/ 0 w 211"/>
                  <a:gd name="T9" fmla="*/ 0 h 102"/>
                  <a:gd name="T10" fmla="*/ 0 w 211"/>
                  <a:gd name="T11" fmla="*/ 0 h 102"/>
                  <a:gd name="T12" fmla="*/ 0 w 211"/>
                  <a:gd name="T13" fmla="*/ 0 h 102"/>
                  <a:gd name="T14" fmla="*/ 0 w 211"/>
                  <a:gd name="T15" fmla="*/ 0 h 102"/>
                  <a:gd name="T16" fmla="*/ 0 w 211"/>
                  <a:gd name="T17" fmla="*/ 0 h 102"/>
                  <a:gd name="T18" fmla="*/ 0 w 211"/>
                  <a:gd name="T19" fmla="*/ 0 h 1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"/>
                  <a:gd name="T31" fmla="*/ 0 h 102"/>
                  <a:gd name="T32" fmla="*/ 211 w 211"/>
                  <a:gd name="T33" fmla="*/ 102 h 1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" h="102">
                    <a:moveTo>
                      <a:pt x="0" y="62"/>
                    </a:moveTo>
                    <a:lnTo>
                      <a:pt x="16" y="82"/>
                    </a:lnTo>
                    <a:lnTo>
                      <a:pt x="101" y="102"/>
                    </a:lnTo>
                    <a:lnTo>
                      <a:pt x="183" y="98"/>
                    </a:lnTo>
                    <a:lnTo>
                      <a:pt x="211" y="57"/>
                    </a:lnTo>
                    <a:lnTo>
                      <a:pt x="206" y="0"/>
                    </a:lnTo>
                    <a:lnTo>
                      <a:pt x="155" y="31"/>
                    </a:lnTo>
                    <a:lnTo>
                      <a:pt x="119" y="57"/>
                    </a:lnTo>
                    <a:lnTo>
                      <a:pt x="71" y="6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3272" y="2670"/>
                <a:ext cx="21" cy="43"/>
              </a:xfrm>
              <a:custGeom>
                <a:avLst/>
                <a:gdLst>
                  <a:gd name="T0" fmla="*/ 0 w 104"/>
                  <a:gd name="T1" fmla="*/ 0 h 170"/>
                  <a:gd name="T2" fmla="*/ 0 w 104"/>
                  <a:gd name="T3" fmla="*/ 0 h 170"/>
                  <a:gd name="T4" fmla="*/ 0 w 104"/>
                  <a:gd name="T5" fmla="*/ 0 h 170"/>
                  <a:gd name="T6" fmla="*/ 0 w 104"/>
                  <a:gd name="T7" fmla="*/ 0 h 170"/>
                  <a:gd name="T8" fmla="*/ 0 w 104"/>
                  <a:gd name="T9" fmla="*/ 0 h 170"/>
                  <a:gd name="T10" fmla="*/ 0 w 104"/>
                  <a:gd name="T11" fmla="*/ 0 h 170"/>
                  <a:gd name="T12" fmla="*/ 0 w 104"/>
                  <a:gd name="T13" fmla="*/ 0 h 170"/>
                  <a:gd name="T14" fmla="*/ 0 w 104"/>
                  <a:gd name="T15" fmla="*/ 0 h 170"/>
                  <a:gd name="T16" fmla="*/ 0 w 104"/>
                  <a:gd name="T17" fmla="*/ 0 h 170"/>
                  <a:gd name="T18" fmla="*/ 0 w 104"/>
                  <a:gd name="T19" fmla="*/ 0 h 170"/>
                  <a:gd name="T20" fmla="*/ 0 w 104"/>
                  <a:gd name="T21" fmla="*/ 0 h 170"/>
                  <a:gd name="T22" fmla="*/ 0 w 104"/>
                  <a:gd name="T23" fmla="*/ 0 h 17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170"/>
                  <a:gd name="T38" fmla="*/ 104 w 104"/>
                  <a:gd name="T39" fmla="*/ 170 h 17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170">
                    <a:moveTo>
                      <a:pt x="50" y="26"/>
                    </a:moveTo>
                    <a:lnTo>
                      <a:pt x="33" y="0"/>
                    </a:lnTo>
                    <a:lnTo>
                      <a:pt x="12" y="11"/>
                    </a:lnTo>
                    <a:lnTo>
                      <a:pt x="19" y="102"/>
                    </a:lnTo>
                    <a:lnTo>
                      <a:pt x="0" y="122"/>
                    </a:lnTo>
                    <a:lnTo>
                      <a:pt x="12" y="159"/>
                    </a:lnTo>
                    <a:lnTo>
                      <a:pt x="56" y="170"/>
                    </a:lnTo>
                    <a:lnTo>
                      <a:pt x="93" y="159"/>
                    </a:lnTo>
                    <a:lnTo>
                      <a:pt x="104" y="129"/>
                    </a:lnTo>
                    <a:lnTo>
                      <a:pt x="97" y="106"/>
                    </a:lnTo>
                    <a:lnTo>
                      <a:pt x="69" y="87"/>
                    </a:lnTo>
                    <a:lnTo>
                      <a:pt x="50" y="2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5" name="Freeform 63"/>
              <p:cNvSpPr>
                <a:spLocks/>
              </p:cNvSpPr>
              <p:nvPr/>
            </p:nvSpPr>
            <p:spPr bwMode="auto">
              <a:xfrm>
                <a:off x="3255" y="2696"/>
                <a:ext cx="8" cy="7"/>
              </a:xfrm>
              <a:custGeom>
                <a:avLst/>
                <a:gdLst>
                  <a:gd name="T0" fmla="*/ 0 w 44"/>
                  <a:gd name="T1" fmla="*/ 0 h 30"/>
                  <a:gd name="T2" fmla="*/ 0 w 44"/>
                  <a:gd name="T3" fmla="*/ 0 h 30"/>
                  <a:gd name="T4" fmla="*/ 0 w 44"/>
                  <a:gd name="T5" fmla="*/ 0 h 30"/>
                  <a:gd name="T6" fmla="*/ 0 w 44"/>
                  <a:gd name="T7" fmla="*/ 0 h 30"/>
                  <a:gd name="T8" fmla="*/ 0 w 44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"/>
                  <a:gd name="T16" fmla="*/ 0 h 30"/>
                  <a:gd name="T17" fmla="*/ 44 w 44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" h="30">
                    <a:moveTo>
                      <a:pt x="21" y="0"/>
                    </a:moveTo>
                    <a:lnTo>
                      <a:pt x="0" y="17"/>
                    </a:lnTo>
                    <a:lnTo>
                      <a:pt x="21" y="30"/>
                    </a:lnTo>
                    <a:lnTo>
                      <a:pt x="44" y="4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6" name="Freeform 64"/>
              <p:cNvSpPr>
                <a:spLocks/>
              </p:cNvSpPr>
              <p:nvPr/>
            </p:nvSpPr>
            <p:spPr bwMode="auto">
              <a:xfrm>
                <a:off x="3297" y="2692"/>
                <a:ext cx="8" cy="7"/>
              </a:xfrm>
              <a:custGeom>
                <a:avLst/>
                <a:gdLst>
                  <a:gd name="T0" fmla="*/ 0 w 41"/>
                  <a:gd name="T1" fmla="*/ 0 h 26"/>
                  <a:gd name="T2" fmla="*/ 0 w 41"/>
                  <a:gd name="T3" fmla="*/ 0 h 26"/>
                  <a:gd name="T4" fmla="*/ 0 w 41"/>
                  <a:gd name="T5" fmla="*/ 0 h 26"/>
                  <a:gd name="T6" fmla="*/ 0 w 41"/>
                  <a:gd name="T7" fmla="*/ 0 h 26"/>
                  <a:gd name="T8" fmla="*/ 0 w 41"/>
                  <a:gd name="T9" fmla="*/ 0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"/>
                  <a:gd name="T16" fmla="*/ 0 h 26"/>
                  <a:gd name="T17" fmla="*/ 41 w 41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" h="26">
                    <a:moveTo>
                      <a:pt x="0" y="5"/>
                    </a:moveTo>
                    <a:lnTo>
                      <a:pt x="19" y="26"/>
                    </a:lnTo>
                    <a:lnTo>
                      <a:pt x="41" y="5"/>
                    </a:lnTo>
                    <a:lnTo>
                      <a:pt x="23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7" name="Freeform 65"/>
              <p:cNvSpPr>
                <a:spLocks/>
              </p:cNvSpPr>
              <p:nvPr/>
            </p:nvSpPr>
            <p:spPr bwMode="auto">
              <a:xfrm>
                <a:off x="3260" y="2740"/>
                <a:ext cx="59" cy="12"/>
              </a:xfrm>
              <a:custGeom>
                <a:avLst/>
                <a:gdLst>
                  <a:gd name="T0" fmla="*/ 0 w 297"/>
                  <a:gd name="T1" fmla="*/ 0 h 51"/>
                  <a:gd name="T2" fmla="*/ 0 w 297"/>
                  <a:gd name="T3" fmla="*/ 0 h 51"/>
                  <a:gd name="T4" fmla="*/ 0 w 297"/>
                  <a:gd name="T5" fmla="*/ 0 h 51"/>
                  <a:gd name="T6" fmla="*/ 0 w 297"/>
                  <a:gd name="T7" fmla="*/ 0 h 51"/>
                  <a:gd name="T8" fmla="*/ 0 w 297"/>
                  <a:gd name="T9" fmla="*/ 0 h 51"/>
                  <a:gd name="T10" fmla="*/ 0 w 297"/>
                  <a:gd name="T11" fmla="*/ 0 h 51"/>
                  <a:gd name="T12" fmla="*/ 0 w 297"/>
                  <a:gd name="T13" fmla="*/ 0 h 51"/>
                  <a:gd name="T14" fmla="*/ 0 w 297"/>
                  <a:gd name="T15" fmla="*/ 0 h 51"/>
                  <a:gd name="T16" fmla="*/ 0 w 297"/>
                  <a:gd name="T17" fmla="*/ 0 h 51"/>
                  <a:gd name="T18" fmla="*/ 0 w 297"/>
                  <a:gd name="T19" fmla="*/ 0 h 5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97"/>
                  <a:gd name="T31" fmla="*/ 0 h 51"/>
                  <a:gd name="T32" fmla="*/ 297 w 297"/>
                  <a:gd name="T33" fmla="*/ 51 h 5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97" h="51">
                    <a:moveTo>
                      <a:pt x="0" y="32"/>
                    </a:moveTo>
                    <a:lnTo>
                      <a:pt x="111" y="51"/>
                    </a:lnTo>
                    <a:lnTo>
                      <a:pt x="204" y="40"/>
                    </a:lnTo>
                    <a:lnTo>
                      <a:pt x="279" y="16"/>
                    </a:lnTo>
                    <a:lnTo>
                      <a:pt x="297" y="5"/>
                    </a:lnTo>
                    <a:lnTo>
                      <a:pt x="258" y="0"/>
                    </a:lnTo>
                    <a:lnTo>
                      <a:pt x="185" y="16"/>
                    </a:lnTo>
                    <a:lnTo>
                      <a:pt x="117" y="19"/>
                    </a:lnTo>
                    <a:lnTo>
                      <a:pt x="18" y="1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8" name="Freeform 66"/>
              <p:cNvSpPr>
                <a:spLocks/>
              </p:cNvSpPr>
              <p:nvPr/>
            </p:nvSpPr>
            <p:spPr bwMode="auto">
              <a:xfrm>
                <a:off x="3186" y="2561"/>
                <a:ext cx="63" cy="78"/>
              </a:xfrm>
              <a:custGeom>
                <a:avLst/>
                <a:gdLst>
                  <a:gd name="T0" fmla="*/ 0 w 314"/>
                  <a:gd name="T1" fmla="*/ 0 h 311"/>
                  <a:gd name="T2" fmla="*/ 0 w 314"/>
                  <a:gd name="T3" fmla="*/ 0 h 311"/>
                  <a:gd name="T4" fmla="*/ 0 w 314"/>
                  <a:gd name="T5" fmla="*/ 0 h 311"/>
                  <a:gd name="T6" fmla="*/ 0 w 314"/>
                  <a:gd name="T7" fmla="*/ 0 h 311"/>
                  <a:gd name="T8" fmla="*/ 0 w 314"/>
                  <a:gd name="T9" fmla="*/ 0 h 311"/>
                  <a:gd name="T10" fmla="*/ 0 w 314"/>
                  <a:gd name="T11" fmla="*/ 0 h 311"/>
                  <a:gd name="T12" fmla="*/ 0 w 314"/>
                  <a:gd name="T13" fmla="*/ 0 h 311"/>
                  <a:gd name="T14" fmla="*/ 0 w 314"/>
                  <a:gd name="T15" fmla="*/ 0 h 311"/>
                  <a:gd name="T16" fmla="*/ 0 w 314"/>
                  <a:gd name="T17" fmla="*/ 0 h 311"/>
                  <a:gd name="T18" fmla="*/ 0 w 314"/>
                  <a:gd name="T19" fmla="*/ 0 h 311"/>
                  <a:gd name="T20" fmla="*/ 0 w 314"/>
                  <a:gd name="T21" fmla="*/ 0 h 311"/>
                  <a:gd name="T22" fmla="*/ 0 w 314"/>
                  <a:gd name="T23" fmla="*/ 0 h 311"/>
                  <a:gd name="T24" fmla="*/ 0 w 314"/>
                  <a:gd name="T25" fmla="*/ 0 h 311"/>
                  <a:gd name="T26" fmla="*/ 0 w 314"/>
                  <a:gd name="T27" fmla="*/ 0 h 311"/>
                  <a:gd name="T28" fmla="*/ 0 w 314"/>
                  <a:gd name="T29" fmla="*/ 0 h 311"/>
                  <a:gd name="T30" fmla="*/ 0 w 314"/>
                  <a:gd name="T31" fmla="*/ 0 h 311"/>
                  <a:gd name="T32" fmla="*/ 0 w 314"/>
                  <a:gd name="T33" fmla="*/ 0 h 3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4"/>
                  <a:gd name="T52" fmla="*/ 0 h 311"/>
                  <a:gd name="T53" fmla="*/ 314 w 314"/>
                  <a:gd name="T54" fmla="*/ 311 h 3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4" h="311">
                    <a:moveTo>
                      <a:pt x="196" y="26"/>
                    </a:moveTo>
                    <a:lnTo>
                      <a:pt x="136" y="72"/>
                    </a:lnTo>
                    <a:lnTo>
                      <a:pt x="110" y="133"/>
                    </a:lnTo>
                    <a:lnTo>
                      <a:pt x="110" y="193"/>
                    </a:lnTo>
                    <a:lnTo>
                      <a:pt x="129" y="244"/>
                    </a:lnTo>
                    <a:lnTo>
                      <a:pt x="314" y="286"/>
                    </a:lnTo>
                    <a:lnTo>
                      <a:pt x="159" y="283"/>
                    </a:lnTo>
                    <a:lnTo>
                      <a:pt x="55" y="311"/>
                    </a:lnTo>
                    <a:lnTo>
                      <a:pt x="68" y="276"/>
                    </a:lnTo>
                    <a:lnTo>
                      <a:pt x="28" y="235"/>
                    </a:lnTo>
                    <a:lnTo>
                      <a:pt x="5" y="167"/>
                    </a:lnTo>
                    <a:lnTo>
                      <a:pt x="0" y="97"/>
                    </a:lnTo>
                    <a:lnTo>
                      <a:pt x="17" y="45"/>
                    </a:lnTo>
                    <a:lnTo>
                      <a:pt x="58" y="9"/>
                    </a:lnTo>
                    <a:lnTo>
                      <a:pt x="118" y="0"/>
                    </a:lnTo>
                    <a:lnTo>
                      <a:pt x="166" y="5"/>
                    </a:lnTo>
                    <a:lnTo>
                      <a:pt x="196" y="2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69" name="Freeform 67"/>
              <p:cNvSpPr>
                <a:spLocks/>
              </p:cNvSpPr>
              <p:nvPr/>
            </p:nvSpPr>
            <p:spPr bwMode="auto">
              <a:xfrm>
                <a:off x="3281" y="2600"/>
                <a:ext cx="54" cy="28"/>
              </a:xfrm>
              <a:custGeom>
                <a:avLst/>
                <a:gdLst>
                  <a:gd name="T0" fmla="*/ 0 w 272"/>
                  <a:gd name="T1" fmla="*/ 0 h 112"/>
                  <a:gd name="T2" fmla="*/ 0 w 272"/>
                  <a:gd name="T3" fmla="*/ 0 h 112"/>
                  <a:gd name="T4" fmla="*/ 0 w 272"/>
                  <a:gd name="T5" fmla="*/ 0 h 112"/>
                  <a:gd name="T6" fmla="*/ 0 w 272"/>
                  <a:gd name="T7" fmla="*/ 0 h 112"/>
                  <a:gd name="T8" fmla="*/ 0 w 272"/>
                  <a:gd name="T9" fmla="*/ 0 h 112"/>
                  <a:gd name="T10" fmla="*/ 0 w 272"/>
                  <a:gd name="T11" fmla="*/ 0 h 112"/>
                  <a:gd name="T12" fmla="*/ 0 w 272"/>
                  <a:gd name="T13" fmla="*/ 0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2"/>
                  <a:gd name="T22" fmla="*/ 0 h 112"/>
                  <a:gd name="T23" fmla="*/ 272 w 272"/>
                  <a:gd name="T24" fmla="*/ 112 h 1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2" h="112">
                    <a:moveTo>
                      <a:pt x="60" y="83"/>
                    </a:moveTo>
                    <a:lnTo>
                      <a:pt x="197" y="24"/>
                    </a:lnTo>
                    <a:lnTo>
                      <a:pt x="272" y="21"/>
                    </a:lnTo>
                    <a:lnTo>
                      <a:pt x="215" y="0"/>
                    </a:lnTo>
                    <a:lnTo>
                      <a:pt x="153" y="21"/>
                    </a:lnTo>
                    <a:lnTo>
                      <a:pt x="0" y="112"/>
                    </a:lnTo>
                    <a:lnTo>
                      <a:pt x="60" y="83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0" name="Freeform 68"/>
              <p:cNvSpPr>
                <a:spLocks/>
              </p:cNvSpPr>
              <p:nvPr/>
            </p:nvSpPr>
            <p:spPr bwMode="auto">
              <a:xfrm>
                <a:off x="3166" y="2647"/>
                <a:ext cx="19" cy="11"/>
              </a:xfrm>
              <a:custGeom>
                <a:avLst/>
                <a:gdLst>
                  <a:gd name="T0" fmla="*/ 0 w 91"/>
                  <a:gd name="T1" fmla="*/ 0 h 43"/>
                  <a:gd name="T2" fmla="*/ 0 w 91"/>
                  <a:gd name="T3" fmla="*/ 0 h 43"/>
                  <a:gd name="T4" fmla="*/ 0 w 91"/>
                  <a:gd name="T5" fmla="*/ 0 h 43"/>
                  <a:gd name="T6" fmla="*/ 0 w 91"/>
                  <a:gd name="T7" fmla="*/ 0 h 43"/>
                  <a:gd name="T8" fmla="*/ 0 w 91"/>
                  <a:gd name="T9" fmla="*/ 0 h 43"/>
                  <a:gd name="T10" fmla="*/ 0 w 91"/>
                  <a:gd name="T11" fmla="*/ 0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1"/>
                  <a:gd name="T19" fmla="*/ 0 h 43"/>
                  <a:gd name="T20" fmla="*/ 91 w 91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1" h="43">
                    <a:moveTo>
                      <a:pt x="0" y="32"/>
                    </a:moveTo>
                    <a:lnTo>
                      <a:pt x="84" y="43"/>
                    </a:lnTo>
                    <a:lnTo>
                      <a:pt x="91" y="23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1" name="Freeform 69"/>
              <p:cNvSpPr>
                <a:spLocks/>
              </p:cNvSpPr>
              <p:nvPr/>
            </p:nvSpPr>
            <p:spPr bwMode="auto">
              <a:xfrm>
                <a:off x="3355" y="2621"/>
                <a:ext cx="17" cy="20"/>
              </a:xfrm>
              <a:custGeom>
                <a:avLst/>
                <a:gdLst>
                  <a:gd name="T0" fmla="*/ 0 w 86"/>
                  <a:gd name="T1" fmla="*/ 0 h 81"/>
                  <a:gd name="T2" fmla="*/ 0 w 86"/>
                  <a:gd name="T3" fmla="*/ 0 h 81"/>
                  <a:gd name="T4" fmla="*/ 0 w 86"/>
                  <a:gd name="T5" fmla="*/ 0 h 81"/>
                  <a:gd name="T6" fmla="*/ 0 w 86"/>
                  <a:gd name="T7" fmla="*/ 0 h 81"/>
                  <a:gd name="T8" fmla="*/ 0 w 86"/>
                  <a:gd name="T9" fmla="*/ 0 h 81"/>
                  <a:gd name="T10" fmla="*/ 0 w 86"/>
                  <a:gd name="T11" fmla="*/ 0 h 81"/>
                  <a:gd name="T12" fmla="*/ 0 w 86"/>
                  <a:gd name="T13" fmla="*/ 0 h 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6"/>
                  <a:gd name="T22" fmla="*/ 0 h 81"/>
                  <a:gd name="T23" fmla="*/ 86 w 86"/>
                  <a:gd name="T24" fmla="*/ 81 h 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6" h="81">
                    <a:moveTo>
                      <a:pt x="0" y="81"/>
                    </a:moveTo>
                    <a:lnTo>
                      <a:pt x="17" y="81"/>
                    </a:lnTo>
                    <a:lnTo>
                      <a:pt x="86" y="25"/>
                    </a:lnTo>
                    <a:lnTo>
                      <a:pt x="78" y="0"/>
                    </a:lnTo>
                    <a:lnTo>
                      <a:pt x="47" y="0"/>
                    </a:lnTo>
                    <a:lnTo>
                      <a:pt x="6" y="29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2" name="Freeform 70"/>
              <p:cNvSpPr>
                <a:spLocks/>
              </p:cNvSpPr>
              <p:nvPr/>
            </p:nvSpPr>
            <p:spPr bwMode="auto">
              <a:xfrm>
                <a:off x="3279" y="2772"/>
                <a:ext cx="26" cy="15"/>
              </a:xfrm>
              <a:custGeom>
                <a:avLst/>
                <a:gdLst>
                  <a:gd name="T0" fmla="*/ 0 w 132"/>
                  <a:gd name="T1" fmla="*/ 0 h 60"/>
                  <a:gd name="T2" fmla="*/ 0 w 132"/>
                  <a:gd name="T3" fmla="*/ 0 h 60"/>
                  <a:gd name="T4" fmla="*/ 0 w 132"/>
                  <a:gd name="T5" fmla="*/ 0 h 60"/>
                  <a:gd name="T6" fmla="*/ 0 w 132"/>
                  <a:gd name="T7" fmla="*/ 0 h 60"/>
                  <a:gd name="T8" fmla="*/ 0 w 132"/>
                  <a:gd name="T9" fmla="*/ 0 h 60"/>
                  <a:gd name="T10" fmla="*/ 0 w 132"/>
                  <a:gd name="T11" fmla="*/ 0 h 60"/>
                  <a:gd name="T12" fmla="*/ 0 w 132"/>
                  <a:gd name="T13" fmla="*/ 0 h 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2"/>
                  <a:gd name="T22" fmla="*/ 0 h 60"/>
                  <a:gd name="T23" fmla="*/ 132 w 132"/>
                  <a:gd name="T24" fmla="*/ 60 h 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2" h="60">
                    <a:moveTo>
                      <a:pt x="23" y="4"/>
                    </a:moveTo>
                    <a:lnTo>
                      <a:pt x="0" y="35"/>
                    </a:lnTo>
                    <a:lnTo>
                      <a:pt x="28" y="60"/>
                    </a:lnTo>
                    <a:lnTo>
                      <a:pt x="121" y="49"/>
                    </a:lnTo>
                    <a:lnTo>
                      <a:pt x="132" y="18"/>
                    </a:lnTo>
                    <a:lnTo>
                      <a:pt x="110" y="0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3" name="Freeform 71"/>
              <p:cNvSpPr>
                <a:spLocks/>
              </p:cNvSpPr>
              <p:nvPr/>
            </p:nvSpPr>
            <p:spPr bwMode="auto">
              <a:xfrm>
                <a:off x="3164" y="2879"/>
                <a:ext cx="29" cy="61"/>
              </a:xfrm>
              <a:custGeom>
                <a:avLst/>
                <a:gdLst>
                  <a:gd name="T0" fmla="*/ 0 w 149"/>
                  <a:gd name="T1" fmla="*/ 0 h 243"/>
                  <a:gd name="T2" fmla="*/ 0 w 149"/>
                  <a:gd name="T3" fmla="*/ 0 h 243"/>
                  <a:gd name="T4" fmla="*/ 0 w 149"/>
                  <a:gd name="T5" fmla="*/ 0 h 243"/>
                  <a:gd name="T6" fmla="*/ 0 w 149"/>
                  <a:gd name="T7" fmla="*/ 0 h 243"/>
                  <a:gd name="T8" fmla="*/ 0 w 149"/>
                  <a:gd name="T9" fmla="*/ 0 h 243"/>
                  <a:gd name="T10" fmla="*/ 0 w 149"/>
                  <a:gd name="T11" fmla="*/ 0 h 243"/>
                  <a:gd name="T12" fmla="*/ 0 w 149"/>
                  <a:gd name="T13" fmla="*/ 0 h 243"/>
                  <a:gd name="T14" fmla="*/ 0 w 149"/>
                  <a:gd name="T15" fmla="*/ 0 h 243"/>
                  <a:gd name="T16" fmla="*/ 0 w 149"/>
                  <a:gd name="T17" fmla="*/ 0 h 243"/>
                  <a:gd name="T18" fmla="*/ 0 w 149"/>
                  <a:gd name="T19" fmla="*/ 0 h 2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9"/>
                  <a:gd name="T31" fmla="*/ 0 h 243"/>
                  <a:gd name="T32" fmla="*/ 149 w 149"/>
                  <a:gd name="T33" fmla="*/ 243 h 24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9" h="243">
                    <a:moveTo>
                      <a:pt x="6" y="29"/>
                    </a:moveTo>
                    <a:lnTo>
                      <a:pt x="44" y="153"/>
                    </a:lnTo>
                    <a:lnTo>
                      <a:pt x="64" y="243"/>
                    </a:lnTo>
                    <a:lnTo>
                      <a:pt x="135" y="243"/>
                    </a:lnTo>
                    <a:lnTo>
                      <a:pt x="149" y="202"/>
                    </a:lnTo>
                    <a:lnTo>
                      <a:pt x="87" y="167"/>
                    </a:lnTo>
                    <a:lnTo>
                      <a:pt x="64" y="106"/>
                    </a:lnTo>
                    <a:lnTo>
                      <a:pt x="67" y="53"/>
                    </a:lnTo>
                    <a:lnTo>
                      <a:pt x="0" y="0"/>
                    </a:lnTo>
                    <a:lnTo>
                      <a:pt x="6" y="2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4" name="Freeform 72"/>
              <p:cNvSpPr>
                <a:spLocks/>
              </p:cNvSpPr>
              <p:nvPr/>
            </p:nvSpPr>
            <p:spPr bwMode="auto">
              <a:xfrm>
                <a:off x="3165" y="2838"/>
                <a:ext cx="46" cy="22"/>
              </a:xfrm>
              <a:custGeom>
                <a:avLst/>
                <a:gdLst>
                  <a:gd name="T0" fmla="*/ 0 w 229"/>
                  <a:gd name="T1" fmla="*/ 0 h 88"/>
                  <a:gd name="T2" fmla="*/ 0 w 229"/>
                  <a:gd name="T3" fmla="*/ 0 h 88"/>
                  <a:gd name="T4" fmla="*/ 0 w 229"/>
                  <a:gd name="T5" fmla="*/ 0 h 88"/>
                  <a:gd name="T6" fmla="*/ 0 w 229"/>
                  <a:gd name="T7" fmla="*/ 0 h 88"/>
                  <a:gd name="T8" fmla="*/ 0 w 229"/>
                  <a:gd name="T9" fmla="*/ 0 h 88"/>
                  <a:gd name="T10" fmla="*/ 0 w 229"/>
                  <a:gd name="T11" fmla="*/ 0 h 88"/>
                  <a:gd name="T12" fmla="*/ 0 w 229"/>
                  <a:gd name="T13" fmla="*/ 0 h 88"/>
                  <a:gd name="T14" fmla="*/ 0 w 229"/>
                  <a:gd name="T15" fmla="*/ 0 h 88"/>
                  <a:gd name="T16" fmla="*/ 0 w 229"/>
                  <a:gd name="T17" fmla="*/ 0 h 88"/>
                  <a:gd name="T18" fmla="*/ 0 w 229"/>
                  <a:gd name="T19" fmla="*/ 0 h 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9"/>
                  <a:gd name="T31" fmla="*/ 0 h 88"/>
                  <a:gd name="T32" fmla="*/ 229 w 229"/>
                  <a:gd name="T33" fmla="*/ 88 h 8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9" h="88">
                    <a:moveTo>
                      <a:pt x="0" y="78"/>
                    </a:moveTo>
                    <a:lnTo>
                      <a:pt x="11" y="88"/>
                    </a:lnTo>
                    <a:lnTo>
                      <a:pt x="49" y="57"/>
                    </a:lnTo>
                    <a:lnTo>
                      <a:pt x="99" y="71"/>
                    </a:lnTo>
                    <a:lnTo>
                      <a:pt x="122" y="39"/>
                    </a:lnTo>
                    <a:lnTo>
                      <a:pt x="229" y="78"/>
                    </a:lnTo>
                    <a:lnTo>
                      <a:pt x="110" y="0"/>
                    </a:lnTo>
                    <a:lnTo>
                      <a:pt x="88" y="11"/>
                    </a:lnTo>
                    <a:lnTo>
                      <a:pt x="28" y="47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5" name="Freeform 73"/>
              <p:cNvSpPr>
                <a:spLocks/>
              </p:cNvSpPr>
              <p:nvPr/>
            </p:nvSpPr>
            <p:spPr bwMode="auto">
              <a:xfrm>
                <a:off x="3201" y="2910"/>
                <a:ext cx="18" cy="26"/>
              </a:xfrm>
              <a:custGeom>
                <a:avLst/>
                <a:gdLst>
                  <a:gd name="T0" fmla="*/ 0 w 92"/>
                  <a:gd name="T1" fmla="*/ 0 h 107"/>
                  <a:gd name="T2" fmla="*/ 0 w 92"/>
                  <a:gd name="T3" fmla="*/ 0 h 107"/>
                  <a:gd name="T4" fmla="*/ 0 w 92"/>
                  <a:gd name="T5" fmla="*/ 0 h 107"/>
                  <a:gd name="T6" fmla="*/ 0 w 92"/>
                  <a:gd name="T7" fmla="*/ 0 h 107"/>
                  <a:gd name="T8" fmla="*/ 0 w 92"/>
                  <a:gd name="T9" fmla="*/ 0 h 107"/>
                  <a:gd name="T10" fmla="*/ 0 w 92"/>
                  <a:gd name="T11" fmla="*/ 0 h 107"/>
                  <a:gd name="T12" fmla="*/ 0 w 92"/>
                  <a:gd name="T13" fmla="*/ 0 h 107"/>
                  <a:gd name="T14" fmla="*/ 0 w 92"/>
                  <a:gd name="T15" fmla="*/ 0 h 10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2"/>
                  <a:gd name="T25" fmla="*/ 0 h 107"/>
                  <a:gd name="T26" fmla="*/ 92 w 92"/>
                  <a:gd name="T27" fmla="*/ 107 h 10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2" h="107">
                    <a:moveTo>
                      <a:pt x="0" y="33"/>
                    </a:moveTo>
                    <a:lnTo>
                      <a:pt x="36" y="62"/>
                    </a:lnTo>
                    <a:lnTo>
                      <a:pt x="55" y="107"/>
                    </a:lnTo>
                    <a:lnTo>
                      <a:pt x="92" y="68"/>
                    </a:lnTo>
                    <a:lnTo>
                      <a:pt x="85" y="26"/>
                    </a:lnTo>
                    <a:lnTo>
                      <a:pt x="55" y="6"/>
                    </a:lnTo>
                    <a:lnTo>
                      <a:pt x="6" y="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6" name="Freeform 74"/>
              <p:cNvSpPr>
                <a:spLocks/>
              </p:cNvSpPr>
              <p:nvPr/>
            </p:nvSpPr>
            <p:spPr bwMode="auto">
              <a:xfrm>
                <a:off x="3219" y="2654"/>
                <a:ext cx="42" cy="18"/>
              </a:xfrm>
              <a:custGeom>
                <a:avLst/>
                <a:gdLst>
                  <a:gd name="T0" fmla="*/ 0 w 211"/>
                  <a:gd name="T1" fmla="*/ 0 h 68"/>
                  <a:gd name="T2" fmla="*/ 0 w 211"/>
                  <a:gd name="T3" fmla="*/ 0 h 68"/>
                  <a:gd name="T4" fmla="*/ 0 w 211"/>
                  <a:gd name="T5" fmla="*/ 0 h 68"/>
                  <a:gd name="T6" fmla="*/ 0 w 211"/>
                  <a:gd name="T7" fmla="*/ 0 h 68"/>
                  <a:gd name="T8" fmla="*/ 0 w 211"/>
                  <a:gd name="T9" fmla="*/ 0 h 68"/>
                  <a:gd name="T10" fmla="*/ 0 w 211"/>
                  <a:gd name="T11" fmla="*/ 0 h 68"/>
                  <a:gd name="T12" fmla="*/ 0 w 211"/>
                  <a:gd name="T13" fmla="*/ 0 h 68"/>
                  <a:gd name="T14" fmla="*/ 0 w 211"/>
                  <a:gd name="T15" fmla="*/ 0 h 68"/>
                  <a:gd name="T16" fmla="*/ 0 w 211"/>
                  <a:gd name="T17" fmla="*/ 0 h 68"/>
                  <a:gd name="T18" fmla="*/ 0 w 211"/>
                  <a:gd name="T19" fmla="*/ 0 h 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"/>
                  <a:gd name="T31" fmla="*/ 0 h 68"/>
                  <a:gd name="T32" fmla="*/ 211 w 211"/>
                  <a:gd name="T33" fmla="*/ 68 h 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" h="68">
                    <a:moveTo>
                      <a:pt x="0" y="25"/>
                    </a:moveTo>
                    <a:lnTo>
                      <a:pt x="39" y="59"/>
                    </a:lnTo>
                    <a:lnTo>
                      <a:pt x="76" y="68"/>
                    </a:lnTo>
                    <a:lnTo>
                      <a:pt x="100" y="68"/>
                    </a:lnTo>
                    <a:lnTo>
                      <a:pt x="145" y="68"/>
                    </a:lnTo>
                    <a:lnTo>
                      <a:pt x="211" y="31"/>
                    </a:lnTo>
                    <a:lnTo>
                      <a:pt x="177" y="0"/>
                    </a:lnTo>
                    <a:lnTo>
                      <a:pt x="107" y="6"/>
                    </a:lnTo>
                    <a:lnTo>
                      <a:pt x="39" y="2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7" name="Freeform 75"/>
              <p:cNvSpPr>
                <a:spLocks/>
              </p:cNvSpPr>
              <p:nvPr/>
            </p:nvSpPr>
            <p:spPr bwMode="auto">
              <a:xfrm>
                <a:off x="3295" y="2647"/>
                <a:ext cx="38" cy="15"/>
              </a:xfrm>
              <a:custGeom>
                <a:avLst/>
                <a:gdLst>
                  <a:gd name="T0" fmla="*/ 0 w 190"/>
                  <a:gd name="T1" fmla="*/ 0 h 62"/>
                  <a:gd name="T2" fmla="*/ 0 w 190"/>
                  <a:gd name="T3" fmla="*/ 0 h 62"/>
                  <a:gd name="T4" fmla="*/ 0 w 190"/>
                  <a:gd name="T5" fmla="*/ 0 h 62"/>
                  <a:gd name="T6" fmla="*/ 0 w 190"/>
                  <a:gd name="T7" fmla="*/ 0 h 62"/>
                  <a:gd name="T8" fmla="*/ 0 w 190"/>
                  <a:gd name="T9" fmla="*/ 0 h 62"/>
                  <a:gd name="T10" fmla="*/ 0 w 190"/>
                  <a:gd name="T11" fmla="*/ 0 h 62"/>
                  <a:gd name="T12" fmla="*/ 0 w 190"/>
                  <a:gd name="T13" fmla="*/ 0 h 62"/>
                  <a:gd name="T14" fmla="*/ 0 w 190"/>
                  <a:gd name="T15" fmla="*/ 0 h 62"/>
                  <a:gd name="T16" fmla="*/ 0 w 190"/>
                  <a:gd name="T17" fmla="*/ 0 h 62"/>
                  <a:gd name="T18" fmla="*/ 0 w 190"/>
                  <a:gd name="T19" fmla="*/ 0 h 6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0"/>
                  <a:gd name="T31" fmla="*/ 0 h 62"/>
                  <a:gd name="T32" fmla="*/ 190 w 190"/>
                  <a:gd name="T33" fmla="*/ 62 h 6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0" h="62">
                    <a:moveTo>
                      <a:pt x="0" y="51"/>
                    </a:moveTo>
                    <a:lnTo>
                      <a:pt x="38" y="5"/>
                    </a:lnTo>
                    <a:lnTo>
                      <a:pt x="112" y="0"/>
                    </a:lnTo>
                    <a:lnTo>
                      <a:pt x="190" y="5"/>
                    </a:lnTo>
                    <a:lnTo>
                      <a:pt x="186" y="19"/>
                    </a:lnTo>
                    <a:lnTo>
                      <a:pt x="159" y="42"/>
                    </a:lnTo>
                    <a:lnTo>
                      <a:pt x="98" y="62"/>
                    </a:lnTo>
                    <a:lnTo>
                      <a:pt x="44" y="62"/>
                    </a:lnTo>
                    <a:lnTo>
                      <a:pt x="7" y="6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8" name="Freeform 76"/>
              <p:cNvSpPr>
                <a:spLocks/>
              </p:cNvSpPr>
              <p:nvPr/>
            </p:nvSpPr>
            <p:spPr bwMode="auto">
              <a:xfrm>
                <a:off x="2011" y="2735"/>
                <a:ext cx="94" cy="64"/>
              </a:xfrm>
              <a:custGeom>
                <a:avLst/>
                <a:gdLst>
                  <a:gd name="T0" fmla="*/ 0 w 471"/>
                  <a:gd name="T1" fmla="*/ 0 h 255"/>
                  <a:gd name="T2" fmla="*/ 0 w 471"/>
                  <a:gd name="T3" fmla="*/ 0 h 255"/>
                  <a:gd name="T4" fmla="*/ 0 w 471"/>
                  <a:gd name="T5" fmla="*/ 0 h 255"/>
                  <a:gd name="T6" fmla="*/ 0 w 471"/>
                  <a:gd name="T7" fmla="*/ 0 h 255"/>
                  <a:gd name="T8" fmla="*/ 0 w 471"/>
                  <a:gd name="T9" fmla="*/ 0 h 255"/>
                  <a:gd name="T10" fmla="*/ 0 w 471"/>
                  <a:gd name="T11" fmla="*/ 0 h 255"/>
                  <a:gd name="T12" fmla="*/ 0 w 471"/>
                  <a:gd name="T13" fmla="*/ 0 h 255"/>
                  <a:gd name="T14" fmla="*/ 0 w 471"/>
                  <a:gd name="T15" fmla="*/ 0 h 255"/>
                  <a:gd name="T16" fmla="*/ 0 w 471"/>
                  <a:gd name="T17" fmla="*/ 0 h 255"/>
                  <a:gd name="T18" fmla="*/ 0 w 471"/>
                  <a:gd name="T19" fmla="*/ 0 h 255"/>
                  <a:gd name="T20" fmla="*/ 0 w 471"/>
                  <a:gd name="T21" fmla="*/ 0 h 255"/>
                  <a:gd name="T22" fmla="*/ 0 w 471"/>
                  <a:gd name="T23" fmla="*/ 0 h 255"/>
                  <a:gd name="T24" fmla="*/ 0 w 471"/>
                  <a:gd name="T25" fmla="*/ 0 h 255"/>
                  <a:gd name="T26" fmla="*/ 0 w 471"/>
                  <a:gd name="T27" fmla="*/ 0 h 255"/>
                  <a:gd name="T28" fmla="*/ 0 w 471"/>
                  <a:gd name="T29" fmla="*/ 0 h 255"/>
                  <a:gd name="T30" fmla="*/ 0 w 471"/>
                  <a:gd name="T31" fmla="*/ 0 h 255"/>
                  <a:gd name="T32" fmla="*/ 0 w 471"/>
                  <a:gd name="T33" fmla="*/ 0 h 255"/>
                  <a:gd name="T34" fmla="*/ 0 w 471"/>
                  <a:gd name="T35" fmla="*/ 0 h 255"/>
                  <a:gd name="T36" fmla="*/ 0 w 471"/>
                  <a:gd name="T37" fmla="*/ 0 h 255"/>
                  <a:gd name="T38" fmla="*/ 0 w 471"/>
                  <a:gd name="T39" fmla="*/ 0 h 255"/>
                  <a:gd name="T40" fmla="*/ 0 w 471"/>
                  <a:gd name="T41" fmla="*/ 0 h 255"/>
                  <a:gd name="T42" fmla="*/ 0 w 471"/>
                  <a:gd name="T43" fmla="*/ 0 h 255"/>
                  <a:gd name="T44" fmla="*/ 0 w 471"/>
                  <a:gd name="T45" fmla="*/ 0 h 255"/>
                  <a:gd name="T46" fmla="*/ 0 w 471"/>
                  <a:gd name="T47" fmla="*/ 0 h 255"/>
                  <a:gd name="T48" fmla="*/ 0 w 471"/>
                  <a:gd name="T49" fmla="*/ 0 h 255"/>
                  <a:gd name="T50" fmla="*/ 0 w 471"/>
                  <a:gd name="T51" fmla="*/ 0 h 255"/>
                  <a:gd name="T52" fmla="*/ 0 w 471"/>
                  <a:gd name="T53" fmla="*/ 0 h 255"/>
                  <a:gd name="T54" fmla="*/ 0 w 471"/>
                  <a:gd name="T55" fmla="*/ 0 h 255"/>
                  <a:gd name="T56" fmla="*/ 0 w 471"/>
                  <a:gd name="T57" fmla="*/ 0 h 255"/>
                  <a:gd name="T58" fmla="*/ 0 w 471"/>
                  <a:gd name="T59" fmla="*/ 0 h 255"/>
                  <a:gd name="T60" fmla="*/ 0 w 471"/>
                  <a:gd name="T61" fmla="*/ 0 h 255"/>
                  <a:gd name="T62" fmla="*/ 0 w 471"/>
                  <a:gd name="T63" fmla="*/ 0 h 255"/>
                  <a:gd name="T64" fmla="*/ 0 w 471"/>
                  <a:gd name="T65" fmla="*/ 0 h 25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71"/>
                  <a:gd name="T100" fmla="*/ 0 h 255"/>
                  <a:gd name="T101" fmla="*/ 471 w 471"/>
                  <a:gd name="T102" fmla="*/ 255 h 25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71" h="255">
                    <a:moveTo>
                      <a:pt x="45" y="165"/>
                    </a:moveTo>
                    <a:lnTo>
                      <a:pt x="108" y="126"/>
                    </a:lnTo>
                    <a:lnTo>
                      <a:pt x="140" y="116"/>
                    </a:lnTo>
                    <a:lnTo>
                      <a:pt x="270" y="116"/>
                    </a:lnTo>
                    <a:lnTo>
                      <a:pt x="333" y="121"/>
                    </a:lnTo>
                    <a:lnTo>
                      <a:pt x="167" y="69"/>
                    </a:lnTo>
                    <a:lnTo>
                      <a:pt x="51" y="69"/>
                    </a:lnTo>
                    <a:lnTo>
                      <a:pt x="7" y="59"/>
                    </a:lnTo>
                    <a:lnTo>
                      <a:pt x="0" y="54"/>
                    </a:lnTo>
                    <a:lnTo>
                      <a:pt x="125" y="0"/>
                    </a:lnTo>
                    <a:lnTo>
                      <a:pt x="193" y="9"/>
                    </a:lnTo>
                    <a:lnTo>
                      <a:pt x="270" y="46"/>
                    </a:lnTo>
                    <a:lnTo>
                      <a:pt x="359" y="78"/>
                    </a:lnTo>
                    <a:lnTo>
                      <a:pt x="429" y="94"/>
                    </a:lnTo>
                    <a:lnTo>
                      <a:pt x="471" y="143"/>
                    </a:lnTo>
                    <a:lnTo>
                      <a:pt x="450" y="185"/>
                    </a:lnTo>
                    <a:lnTo>
                      <a:pt x="417" y="185"/>
                    </a:lnTo>
                    <a:lnTo>
                      <a:pt x="372" y="233"/>
                    </a:lnTo>
                    <a:lnTo>
                      <a:pt x="325" y="239"/>
                    </a:lnTo>
                    <a:lnTo>
                      <a:pt x="247" y="255"/>
                    </a:lnTo>
                    <a:lnTo>
                      <a:pt x="315" y="202"/>
                    </a:lnTo>
                    <a:lnTo>
                      <a:pt x="345" y="171"/>
                    </a:lnTo>
                    <a:lnTo>
                      <a:pt x="345" y="157"/>
                    </a:lnTo>
                    <a:lnTo>
                      <a:pt x="315" y="151"/>
                    </a:lnTo>
                    <a:lnTo>
                      <a:pt x="262" y="139"/>
                    </a:lnTo>
                    <a:lnTo>
                      <a:pt x="247" y="171"/>
                    </a:lnTo>
                    <a:lnTo>
                      <a:pt x="243" y="148"/>
                    </a:lnTo>
                    <a:lnTo>
                      <a:pt x="220" y="148"/>
                    </a:lnTo>
                    <a:lnTo>
                      <a:pt x="218" y="162"/>
                    </a:lnTo>
                    <a:lnTo>
                      <a:pt x="238" y="177"/>
                    </a:lnTo>
                    <a:lnTo>
                      <a:pt x="231" y="193"/>
                    </a:lnTo>
                    <a:lnTo>
                      <a:pt x="72" y="177"/>
                    </a:lnTo>
                    <a:lnTo>
                      <a:pt x="45" y="1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79" name="Freeform 77"/>
              <p:cNvSpPr>
                <a:spLocks/>
              </p:cNvSpPr>
              <p:nvPr/>
            </p:nvSpPr>
            <p:spPr bwMode="auto">
              <a:xfrm>
                <a:off x="2028" y="2786"/>
                <a:ext cx="39" cy="9"/>
              </a:xfrm>
              <a:custGeom>
                <a:avLst/>
                <a:gdLst>
                  <a:gd name="T0" fmla="*/ 0 w 194"/>
                  <a:gd name="T1" fmla="*/ 0 h 37"/>
                  <a:gd name="T2" fmla="*/ 0 w 194"/>
                  <a:gd name="T3" fmla="*/ 0 h 37"/>
                  <a:gd name="T4" fmla="*/ 0 w 194"/>
                  <a:gd name="T5" fmla="*/ 0 h 37"/>
                  <a:gd name="T6" fmla="*/ 0 w 194"/>
                  <a:gd name="T7" fmla="*/ 0 h 37"/>
                  <a:gd name="T8" fmla="*/ 0 w 194"/>
                  <a:gd name="T9" fmla="*/ 0 h 37"/>
                  <a:gd name="T10" fmla="*/ 0 w 194"/>
                  <a:gd name="T11" fmla="*/ 0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4"/>
                  <a:gd name="T19" fmla="*/ 0 h 37"/>
                  <a:gd name="T20" fmla="*/ 194 w 194"/>
                  <a:gd name="T21" fmla="*/ 37 h 3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4" h="37">
                    <a:moveTo>
                      <a:pt x="0" y="0"/>
                    </a:moveTo>
                    <a:lnTo>
                      <a:pt x="34" y="25"/>
                    </a:lnTo>
                    <a:lnTo>
                      <a:pt x="119" y="37"/>
                    </a:lnTo>
                    <a:lnTo>
                      <a:pt x="194" y="3"/>
                    </a:lnTo>
                    <a:lnTo>
                      <a:pt x="114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0" name="Freeform 78"/>
              <p:cNvSpPr>
                <a:spLocks/>
              </p:cNvSpPr>
              <p:nvPr/>
            </p:nvSpPr>
            <p:spPr bwMode="auto">
              <a:xfrm>
                <a:off x="2067" y="2768"/>
                <a:ext cx="11" cy="18"/>
              </a:xfrm>
              <a:custGeom>
                <a:avLst/>
                <a:gdLst>
                  <a:gd name="T0" fmla="*/ 0 w 54"/>
                  <a:gd name="T1" fmla="*/ 0 h 71"/>
                  <a:gd name="T2" fmla="*/ 0 w 54"/>
                  <a:gd name="T3" fmla="*/ 0 h 71"/>
                  <a:gd name="T4" fmla="*/ 0 w 54"/>
                  <a:gd name="T5" fmla="*/ 0 h 71"/>
                  <a:gd name="T6" fmla="*/ 0 w 54"/>
                  <a:gd name="T7" fmla="*/ 0 h 71"/>
                  <a:gd name="T8" fmla="*/ 0 w 54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4"/>
                  <a:gd name="T16" fmla="*/ 0 h 71"/>
                  <a:gd name="T17" fmla="*/ 54 w 54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4" h="71">
                    <a:moveTo>
                      <a:pt x="0" y="0"/>
                    </a:moveTo>
                    <a:lnTo>
                      <a:pt x="46" y="71"/>
                    </a:lnTo>
                    <a:lnTo>
                      <a:pt x="54" y="59"/>
                    </a:lnTo>
                    <a:lnTo>
                      <a:pt x="29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1" name="Freeform 79"/>
              <p:cNvSpPr>
                <a:spLocks/>
              </p:cNvSpPr>
              <p:nvPr/>
            </p:nvSpPr>
            <p:spPr bwMode="auto">
              <a:xfrm>
                <a:off x="2113" y="2768"/>
                <a:ext cx="71" cy="93"/>
              </a:xfrm>
              <a:custGeom>
                <a:avLst/>
                <a:gdLst>
                  <a:gd name="T0" fmla="*/ 0 w 352"/>
                  <a:gd name="T1" fmla="*/ 0 h 373"/>
                  <a:gd name="T2" fmla="*/ 0 w 352"/>
                  <a:gd name="T3" fmla="*/ 0 h 373"/>
                  <a:gd name="T4" fmla="*/ 0 w 352"/>
                  <a:gd name="T5" fmla="*/ 0 h 373"/>
                  <a:gd name="T6" fmla="*/ 0 w 352"/>
                  <a:gd name="T7" fmla="*/ 0 h 373"/>
                  <a:gd name="T8" fmla="*/ 0 w 352"/>
                  <a:gd name="T9" fmla="*/ 0 h 373"/>
                  <a:gd name="T10" fmla="*/ 0 w 352"/>
                  <a:gd name="T11" fmla="*/ 0 h 373"/>
                  <a:gd name="T12" fmla="*/ 0 w 352"/>
                  <a:gd name="T13" fmla="*/ 0 h 373"/>
                  <a:gd name="T14" fmla="*/ 0 w 352"/>
                  <a:gd name="T15" fmla="*/ 0 h 373"/>
                  <a:gd name="T16" fmla="*/ 0 w 352"/>
                  <a:gd name="T17" fmla="*/ 0 h 373"/>
                  <a:gd name="T18" fmla="*/ 0 w 352"/>
                  <a:gd name="T19" fmla="*/ 0 h 373"/>
                  <a:gd name="T20" fmla="*/ 0 w 352"/>
                  <a:gd name="T21" fmla="*/ 0 h 373"/>
                  <a:gd name="T22" fmla="*/ 0 w 352"/>
                  <a:gd name="T23" fmla="*/ 0 h 373"/>
                  <a:gd name="T24" fmla="*/ 0 w 352"/>
                  <a:gd name="T25" fmla="*/ 0 h 373"/>
                  <a:gd name="T26" fmla="*/ 0 w 352"/>
                  <a:gd name="T27" fmla="*/ 0 h 373"/>
                  <a:gd name="T28" fmla="*/ 0 w 352"/>
                  <a:gd name="T29" fmla="*/ 0 h 373"/>
                  <a:gd name="T30" fmla="*/ 0 w 352"/>
                  <a:gd name="T31" fmla="*/ 0 h 373"/>
                  <a:gd name="T32" fmla="*/ 0 w 352"/>
                  <a:gd name="T33" fmla="*/ 0 h 373"/>
                  <a:gd name="T34" fmla="*/ 0 w 352"/>
                  <a:gd name="T35" fmla="*/ 0 h 373"/>
                  <a:gd name="T36" fmla="*/ 0 w 352"/>
                  <a:gd name="T37" fmla="*/ 0 h 373"/>
                  <a:gd name="T38" fmla="*/ 0 w 352"/>
                  <a:gd name="T39" fmla="*/ 0 h 373"/>
                  <a:gd name="T40" fmla="*/ 0 w 352"/>
                  <a:gd name="T41" fmla="*/ 0 h 373"/>
                  <a:gd name="T42" fmla="*/ 0 w 352"/>
                  <a:gd name="T43" fmla="*/ 0 h 373"/>
                  <a:gd name="T44" fmla="*/ 0 w 352"/>
                  <a:gd name="T45" fmla="*/ 0 h 373"/>
                  <a:gd name="T46" fmla="*/ 0 w 352"/>
                  <a:gd name="T47" fmla="*/ 0 h 373"/>
                  <a:gd name="T48" fmla="*/ 0 w 352"/>
                  <a:gd name="T49" fmla="*/ 0 h 373"/>
                  <a:gd name="T50" fmla="*/ 0 w 352"/>
                  <a:gd name="T51" fmla="*/ 0 h 373"/>
                  <a:gd name="T52" fmla="*/ 0 w 352"/>
                  <a:gd name="T53" fmla="*/ 0 h 373"/>
                  <a:gd name="T54" fmla="*/ 0 w 352"/>
                  <a:gd name="T55" fmla="*/ 0 h 373"/>
                  <a:gd name="T56" fmla="*/ 0 w 352"/>
                  <a:gd name="T57" fmla="*/ 0 h 3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52"/>
                  <a:gd name="T88" fmla="*/ 0 h 373"/>
                  <a:gd name="T89" fmla="*/ 352 w 352"/>
                  <a:gd name="T90" fmla="*/ 373 h 37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52" h="373">
                    <a:moveTo>
                      <a:pt x="0" y="8"/>
                    </a:moveTo>
                    <a:lnTo>
                      <a:pt x="0" y="46"/>
                    </a:lnTo>
                    <a:lnTo>
                      <a:pt x="24" y="71"/>
                    </a:lnTo>
                    <a:lnTo>
                      <a:pt x="11" y="281"/>
                    </a:lnTo>
                    <a:lnTo>
                      <a:pt x="30" y="373"/>
                    </a:lnTo>
                    <a:lnTo>
                      <a:pt x="24" y="275"/>
                    </a:lnTo>
                    <a:lnTo>
                      <a:pt x="34" y="155"/>
                    </a:lnTo>
                    <a:lnTo>
                      <a:pt x="127" y="209"/>
                    </a:lnTo>
                    <a:lnTo>
                      <a:pt x="91" y="147"/>
                    </a:lnTo>
                    <a:lnTo>
                      <a:pt x="170" y="170"/>
                    </a:lnTo>
                    <a:lnTo>
                      <a:pt x="237" y="161"/>
                    </a:lnTo>
                    <a:lnTo>
                      <a:pt x="175" y="147"/>
                    </a:lnTo>
                    <a:lnTo>
                      <a:pt x="175" y="128"/>
                    </a:lnTo>
                    <a:lnTo>
                      <a:pt x="202" y="116"/>
                    </a:lnTo>
                    <a:lnTo>
                      <a:pt x="254" y="151"/>
                    </a:lnTo>
                    <a:lnTo>
                      <a:pt x="283" y="137"/>
                    </a:lnTo>
                    <a:lnTo>
                      <a:pt x="217" y="82"/>
                    </a:lnTo>
                    <a:lnTo>
                      <a:pt x="175" y="62"/>
                    </a:lnTo>
                    <a:lnTo>
                      <a:pt x="175" y="48"/>
                    </a:lnTo>
                    <a:lnTo>
                      <a:pt x="277" y="65"/>
                    </a:lnTo>
                    <a:lnTo>
                      <a:pt x="308" y="96"/>
                    </a:lnTo>
                    <a:lnTo>
                      <a:pt x="298" y="119"/>
                    </a:lnTo>
                    <a:lnTo>
                      <a:pt x="352" y="102"/>
                    </a:lnTo>
                    <a:lnTo>
                      <a:pt x="352" y="40"/>
                    </a:lnTo>
                    <a:lnTo>
                      <a:pt x="315" y="12"/>
                    </a:lnTo>
                    <a:lnTo>
                      <a:pt x="234" y="12"/>
                    </a:lnTo>
                    <a:lnTo>
                      <a:pt x="68" y="0"/>
                    </a:lnTo>
                    <a:lnTo>
                      <a:pt x="30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2" name="Freeform 80"/>
              <p:cNvSpPr>
                <a:spLocks/>
              </p:cNvSpPr>
              <p:nvPr/>
            </p:nvSpPr>
            <p:spPr bwMode="auto">
              <a:xfrm>
                <a:off x="2111" y="2868"/>
                <a:ext cx="7" cy="11"/>
              </a:xfrm>
              <a:custGeom>
                <a:avLst/>
                <a:gdLst>
                  <a:gd name="T0" fmla="*/ 0 w 37"/>
                  <a:gd name="T1" fmla="*/ 0 h 45"/>
                  <a:gd name="T2" fmla="*/ 0 w 37"/>
                  <a:gd name="T3" fmla="*/ 0 h 45"/>
                  <a:gd name="T4" fmla="*/ 0 w 37"/>
                  <a:gd name="T5" fmla="*/ 0 h 45"/>
                  <a:gd name="T6" fmla="*/ 0 w 37"/>
                  <a:gd name="T7" fmla="*/ 0 h 45"/>
                  <a:gd name="T8" fmla="*/ 0 w 37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"/>
                  <a:gd name="T16" fmla="*/ 0 h 45"/>
                  <a:gd name="T17" fmla="*/ 37 w 37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" h="45">
                    <a:moveTo>
                      <a:pt x="0" y="34"/>
                    </a:moveTo>
                    <a:lnTo>
                      <a:pt x="24" y="45"/>
                    </a:lnTo>
                    <a:lnTo>
                      <a:pt x="37" y="35"/>
                    </a:lnTo>
                    <a:lnTo>
                      <a:pt x="30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3" name="Freeform 81"/>
              <p:cNvSpPr>
                <a:spLocks/>
              </p:cNvSpPr>
              <p:nvPr/>
            </p:nvSpPr>
            <p:spPr bwMode="auto">
              <a:xfrm>
                <a:off x="2017" y="2855"/>
                <a:ext cx="112" cy="63"/>
              </a:xfrm>
              <a:custGeom>
                <a:avLst/>
                <a:gdLst>
                  <a:gd name="T0" fmla="*/ 0 w 559"/>
                  <a:gd name="T1" fmla="*/ 0 h 251"/>
                  <a:gd name="T2" fmla="*/ 0 w 559"/>
                  <a:gd name="T3" fmla="*/ 0 h 251"/>
                  <a:gd name="T4" fmla="*/ 0 w 559"/>
                  <a:gd name="T5" fmla="*/ 0 h 251"/>
                  <a:gd name="T6" fmla="*/ 0 w 559"/>
                  <a:gd name="T7" fmla="*/ 0 h 251"/>
                  <a:gd name="T8" fmla="*/ 0 w 559"/>
                  <a:gd name="T9" fmla="*/ 0 h 251"/>
                  <a:gd name="T10" fmla="*/ 0 w 559"/>
                  <a:gd name="T11" fmla="*/ 0 h 251"/>
                  <a:gd name="T12" fmla="*/ 0 w 559"/>
                  <a:gd name="T13" fmla="*/ 0 h 251"/>
                  <a:gd name="T14" fmla="*/ 0 w 559"/>
                  <a:gd name="T15" fmla="*/ 0 h 251"/>
                  <a:gd name="T16" fmla="*/ 0 w 559"/>
                  <a:gd name="T17" fmla="*/ 0 h 251"/>
                  <a:gd name="T18" fmla="*/ 0 w 559"/>
                  <a:gd name="T19" fmla="*/ 0 h 251"/>
                  <a:gd name="T20" fmla="*/ 0 w 559"/>
                  <a:gd name="T21" fmla="*/ 0 h 251"/>
                  <a:gd name="T22" fmla="*/ 0 w 559"/>
                  <a:gd name="T23" fmla="*/ 0 h 251"/>
                  <a:gd name="T24" fmla="*/ 0 w 559"/>
                  <a:gd name="T25" fmla="*/ 0 h 251"/>
                  <a:gd name="T26" fmla="*/ 0 w 559"/>
                  <a:gd name="T27" fmla="*/ 0 h 251"/>
                  <a:gd name="T28" fmla="*/ 0 w 559"/>
                  <a:gd name="T29" fmla="*/ 0 h 251"/>
                  <a:gd name="T30" fmla="*/ 0 w 559"/>
                  <a:gd name="T31" fmla="*/ 0 h 251"/>
                  <a:gd name="T32" fmla="*/ 0 w 559"/>
                  <a:gd name="T33" fmla="*/ 0 h 251"/>
                  <a:gd name="T34" fmla="*/ 0 w 559"/>
                  <a:gd name="T35" fmla="*/ 0 h 251"/>
                  <a:gd name="T36" fmla="*/ 0 w 559"/>
                  <a:gd name="T37" fmla="*/ 0 h 251"/>
                  <a:gd name="T38" fmla="*/ 0 w 559"/>
                  <a:gd name="T39" fmla="*/ 0 h 251"/>
                  <a:gd name="T40" fmla="*/ 0 w 559"/>
                  <a:gd name="T41" fmla="*/ 0 h 251"/>
                  <a:gd name="T42" fmla="*/ 0 w 559"/>
                  <a:gd name="T43" fmla="*/ 0 h 25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59"/>
                  <a:gd name="T67" fmla="*/ 0 h 251"/>
                  <a:gd name="T68" fmla="*/ 559 w 559"/>
                  <a:gd name="T69" fmla="*/ 251 h 25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59" h="251">
                    <a:moveTo>
                      <a:pt x="439" y="83"/>
                    </a:moveTo>
                    <a:lnTo>
                      <a:pt x="402" y="84"/>
                    </a:lnTo>
                    <a:lnTo>
                      <a:pt x="323" y="20"/>
                    </a:lnTo>
                    <a:lnTo>
                      <a:pt x="267" y="0"/>
                    </a:lnTo>
                    <a:lnTo>
                      <a:pt x="188" y="22"/>
                    </a:lnTo>
                    <a:lnTo>
                      <a:pt x="188" y="41"/>
                    </a:lnTo>
                    <a:lnTo>
                      <a:pt x="222" y="46"/>
                    </a:lnTo>
                    <a:lnTo>
                      <a:pt x="102" y="76"/>
                    </a:lnTo>
                    <a:lnTo>
                      <a:pt x="0" y="130"/>
                    </a:lnTo>
                    <a:lnTo>
                      <a:pt x="19" y="162"/>
                    </a:lnTo>
                    <a:lnTo>
                      <a:pt x="81" y="159"/>
                    </a:lnTo>
                    <a:lnTo>
                      <a:pt x="135" y="171"/>
                    </a:lnTo>
                    <a:lnTo>
                      <a:pt x="206" y="140"/>
                    </a:lnTo>
                    <a:lnTo>
                      <a:pt x="307" y="153"/>
                    </a:lnTo>
                    <a:lnTo>
                      <a:pt x="397" y="145"/>
                    </a:lnTo>
                    <a:lnTo>
                      <a:pt x="450" y="186"/>
                    </a:lnTo>
                    <a:lnTo>
                      <a:pt x="490" y="202"/>
                    </a:lnTo>
                    <a:lnTo>
                      <a:pt x="536" y="251"/>
                    </a:lnTo>
                    <a:lnTo>
                      <a:pt x="559" y="242"/>
                    </a:lnTo>
                    <a:lnTo>
                      <a:pt x="554" y="162"/>
                    </a:lnTo>
                    <a:lnTo>
                      <a:pt x="490" y="76"/>
                    </a:lnTo>
                    <a:lnTo>
                      <a:pt x="439" y="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4" name="Freeform 82"/>
              <p:cNvSpPr>
                <a:spLocks/>
              </p:cNvSpPr>
              <p:nvPr/>
            </p:nvSpPr>
            <p:spPr bwMode="auto">
              <a:xfrm>
                <a:off x="2079" y="2827"/>
                <a:ext cx="13" cy="15"/>
              </a:xfrm>
              <a:custGeom>
                <a:avLst/>
                <a:gdLst>
                  <a:gd name="T0" fmla="*/ 0 w 64"/>
                  <a:gd name="T1" fmla="*/ 0 h 62"/>
                  <a:gd name="T2" fmla="*/ 0 w 64"/>
                  <a:gd name="T3" fmla="*/ 0 h 62"/>
                  <a:gd name="T4" fmla="*/ 0 w 64"/>
                  <a:gd name="T5" fmla="*/ 0 h 62"/>
                  <a:gd name="T6" fmla="*/ 0 w 64"/>
                  <a:gd name="T7" fmla="*/ 0 h 62"/>
                  <a:gd name="T8" fmla="*/ 0 w 64"/>
                  <a:gd name="T9" fmla="*/ 0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62"/>
                  <a:gd name="T17" fmla="*/ 64 w 64"/>
                  <a:gd name="T18" fmla="*/ 62 h 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62">
                    <a:moveTo>
                      <a:pt x="0" y="39"/>
                    </a:moveTo>
                    <a:lnTo>
                      <a:pt x="33" y="62"/>
                    </a:lnTo>
                    <a:lnTo>
                      <a:pt x="64" y="17"/>
                    </a:lnTo>
                    <a:lnTo>
                      <a:pt x="53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5" name="Freeform 83"/>
              <p:cNvSpPr>
                <a:spLocks/>
              </p:cNvSpPr>
              <p:nvPr/>
            </p:nvSpPr>
            <p:spPr bwMode="auto">
              <a:xfrm>
                <a:off x="2055" y="2905"/>
                <a:ext cx="52" cy="23"/>
              </a:xfrm>
              <a:custGeom>
                <a:avLst/>
                <a:gdLst>
                  <a:gd name="T0" fmla="*/ 0 w 262"/>
                  <a:gd name="T1" fmla="*/ 0 h 94"/>
                  <a:gd name="T2" fmla="*/ 0 w 262"/>
                  <a:gd name="T3" fmla="*/ 0 h 94"/>
                  <a:gd name="T4" fmla="*/ 0 w 262"/>
                  <a:gd name="T5" fmla="*/ 0 h 94"/>
                  <a:gd name="T6" fmla="*/ 0 w 262"/>
                  <a:gd name="T7" fmla="*/ 0 h 94"/>
                  <a:gd name="T8" fmla="*/ 0 w 262"/>
                  <a:gd name="T9" fmla="*/ 0 h 94"/>
                  <a:gd name="T10" fmla="*/ 0 w 262"/>
                  <a:gd name="T11" fmla="*/ 0 h 94"/>
                  <a:gd name="T12" fmla="*/ 0 w 262"/>
                  <a:gd name="T13" fmla="*/ 0 h 9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2"/>
                  <a:gd name="T22" fmla="*/ 0 h 94"/>
                  <a:gd name="T23" fmla="*/ 262 w 262"/>
                  <a:gd name="T24" fmla="*/ 94 h 9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2" h="94">
                    <a:moveTo>
                      <a:pt x="0" y="18"/>
                    </a:moveTo>
                    <a:lnTo>
                      <a:pt x="42" y="0"/>
                    </a:lnTo>
                    <a:lnTo>
                      <a:pt x="262" y="29"/>
                    </a:lnTo>
                    <a:lnTo>
                      <a:pt x="241" y="94"/>
                    </a:lnTo>
                    <a:lnTo>
                      <a:pt x="197" y="71"/>
                    </a:lnTo>
                    <a:lnTo>
                      <a:pt x="27" y="71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6" name="Freeform 84"/>
              <p:cNvSpPr>
                <a:spLocks/>
              </p:cNvSpPr>
              <p:nvPr/>
            </p:nvSpPr>
            <p:spPr bwMode="auto">
              <a:xfrm>
                <a:off x="1970" y="2583"/>
                <a:ext cx="220" cy="124"/>
              </a:xfrm>
              <a:custGeom>
                <a:avLst/>
                <a:gdLst>
                  <a:gd name="T0" fmla="*/ 0 w 1103"/>
                  <a:gd name="T1" fmla="*/ 0 h 494"/>
                  <a:gd name="T2" fmla="*/ 0 w 1103"/>
                  <a:gd name="T3" fmla="*/ 0 h 494"/>
                  <a:gd name="T4" fmla="*/ 0 w 1103"/>
                  <a:gd name="T5" fmla="*/ 0 h 494"/>
                  <a:gd name="T6" fmla="*/ 0 w 1103"/>
                  <a:gd name="T7" fmla="*/ 0 h 494"/>
                  <a:gd name="T8" fmla="*/ 0 w 1103"/>
                  <a:gd name="T9" fmla="*/ 0 h 494"/>
                  <a:gd name="T10" fmla="*/ 0 w 1103"/>
                  <a:gd name="T11" fmla="*/ 0 h 494"/>
                  <a:gd name="T12" fmla="*/ 0 w 1103"/>
                  <a:gd name="T13" fmla="*/ 0 h 494"/>
                  <a:gd name="T14" fmla="*/ 0 w 1103"/>
                  <a:gd name="T15" fmla="*/ 0 h 494"/>
                  <a:gd name="T16" fmla="*/ 0 w 1103"/>
                  <a:gd name="T17" fmla="*/ 0 h 494"/>
                  <a:gd name="T18" fmla="*/ 0 w 1103"/>
                  <a:gd name="T19" fmla="*/ 0 h 494"/>
                  <a:gd name="T20" fmla="*/ 0 w 1103"/>
                  <a:gd name="T21" fmla="*/ 0 h 494"/>
                  <a:gd name="T22" fmla="*/ 0 w 1103"/>
                  <a:gd name="T23" fmla="*/ 0 h 494"/>
                  <a:gd name="T24" fmla="*/ 0 w 1103"/>
                  <a:gd name="T25" fmla="*/ 0 h 494"/>
                  <a:gd name="T26" fmla="*/ 0 w 1103"/>
                  <a:gd name="T27" fmla="*/ 0 h 494"/>
                  <a:gd name="T28" fmla="*/ 0 w 1103"/>
                  <a:gd name="T29" fmla="*/ 0 h 494"/>
                  <a:gd name="T30" fmla="*/ 0 w 1103"/>
                  <a:gd name="T31" fmla="*/ 0 h 494"/>
                  <a:gd name="T32" fmla="*/ 0 w 1103"/>
                  <a:gd name="T33" fmla="*/ 0 h 494"/>
                  <a:gd name="T34" fmla="*/ 0 w 1103"/>
                  <a:gd name="T35" fmla="*/ 0 h 494"/>
                  <a:gd name="T36" fmla="*/ 0 w 1103"/>
                  <a:gd name="T37" fmla="*/ 0 h 494"/>
                  <a:gd name="T38" fmla="*/ 0 w 1103"/>
                  <a:gd name="T39" fmla="*/ 0 h 494"/>
                  <a:gd name="T40" fmla="*/ 0 w 1103"/>
                  <a:gd name="T41" fmla="*/ 0 h 494"/>
                  <a:gd name="T42" fmla="*/ 0 w 1103"/>
                  <a:gd name="T43" fmla="*/ 0 h 494"/>
                  <a:gd name="T44" fmla="*/ 0 w 1103"/>
                  <a:gd name="T45" fmla="*/ 0 h 494"/>
                  <a:gd name="T46" fmla="*/ 0 w 1103"/>
                  <a:gd name="T47" fmla="*/ 0 h 494"/>
                  <a:gd name="T48" fmla="*/ 0 w 1103"/>
                  <a:gd name="T49" fmla="*/ 0 h 494"/>
                  <a:gd name="T50" fmla="*/ 0 w 1103"/>
                  <a:gd name="T51" fmla="*/ 0 h 494"/>
                  <a:gd name="T52" fmla="*/ 0 w 1103"/>
                  <a:gd name="T53" fmla="*/ 0 h 494"/>
                  <a:gd name="T54" fmla="*/ 0 w 1103"/>
                  <a:gd name="T55" fmla="*/ 0 h 494"/>
                  <a:gd name="T56" fmla="*/ 0 w 1103"/>
                  <a:gd name="T57" fmla="*/ 0 h 494"/>
                  <a:gd name="T58" fmla="*/ 0 w 1103"/>
                  <a:gd name="T59" fmla="*/ 0 h 494"/>
                  <a:gd name="T60" fmla="*/ 0 w 1103"/>
                  <a:gd name="T61" fmla="*/ 0 h 494"/>
                  <a:gd name="T62" fmla="*/ 0 w 1103"/>
                  <a:gd name="T63" fmla="*/ 0 h 494"/>
                  <a:gd name="T64" fmla="*/ 0 w 1103"/>
                  <a:gd name="T65" fmla="*/ 0 h 494"/>
                  <a:gd name="T66" fmla="*/ 0 w 1103"/>
                  <a:gd name="T67" fmla="*/ 0 h 494"/>
                  <a:gd name="T68" fmla="*/ 0 w 1103"/>
                  <a:gd name="T69" fmla="*/ 0 h 494"/>
                  <a:gd name="T70" fmla="*/ 0 w 1103"/>
                  <a:gd name="T71" fmla="*/ 0 h 49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103"/>
                  <a:gd name="T109" fmla="*/ 0 h 494"/>
                  <a:gd name="T110" fmla="*/ 1103 w 1103"/>
                  <a:gd name="T111" fmla="*/ 494 h 49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103" h="494">
                    <a:moveTo>
                      <a:pt x="808" y="122"/>
                    </a:moveTo>
                    <a:lnTo>
                      <a:pt x="897" y="114"/>
                    </a:lnTo>
                    <a:lnTo>
                      <a:pt x="897" y="99"/>
                    </a:lnTo>
                    <a:lnTo>
                      <a:pt x="839" y="67"/>
                    </a:lnTo>
                    <a:lnTo>
                      <a:pt x="721" y="31"/>
                    </a:lnTo>
                    <a:lnTo>
                      <a:pt x="632" y="17"/>
                    </a:lnTo>
                    <a:lnTo>
                      <a:pt x="373" y="5"/>
                    </a:lnTo>
                    <a:lnTo>
                      <a:pt x="565" y="0"/>
                    </a:lnTo>
                    <a:lnTo>
                      <a:pt x="751" y="12"/>
                    </a:lnTo>
                    <a:lnTo>
                      <a:pt x="897" y="53"/>
                    </a:lnTo>
                    <a:lnTo>
                      <a:pt x="1000" y="111"/>
                    </a:lnTo>
                    <a:lnTo>
                      <a:pt x="1080" y="182"/>
                    </a:lnTo>
                    <a:lnTo>
                      <a:pt x="1103" y="236"/>
                    </a:lnTo>
                    <a:lnTo>
                      <a:pt x="1103" y="281"/>
                    </a:lnTo>
                    <a:lnTo>
                      <a:pt x="1053" y="325"/>
                    </a:lnTo>
                    <a:lnTo>
                      <a:pt x="954" y="384"/>
                    </a:lnTo>
                    <a:lnTo>
                      <a:pt x="816" y="419"/>
                    </a:lnTo>
                    <a:lnTo>
                      <a:pt x="632" y="457"/>
                    </a:lnTo>
                    <a:lnTo>
                      <a:pt x="272" y="482"/>
                    </a:lnTo>
                    <a:lnTo>
                      <a:pt x="0" y="494"/>
                    </a:lnTo>
                    <a:lnTo>
                      <a:pt x="609" y="365"/>
                    </a:lnTo>
                    <a:lnTo>
                      <a:pt x="747" y="325"/>
                    </a:lnTo>
                    <a:lnTo>
                      <a:pt x="823" y="295"/>
                    </a:lnTo>
                    <a:lnTo>
                      <a:pt x="844" y="281"/>
                    </a:lnTo>
                    <a:lnTo>
                      <a:pt x="839" y="271"/>
                    </a:lnTo>
                    <a:lnTo>
                      <a:pt x="792" y="266"/>
                    </a:lnTo>
                    <a:lnTo>
                      <a:pt x="930" y="236"/>
                    </a:lnTo>
                    <a:lnTo>
                      <a:pt x="940" y="220"/>
                    </a:lnTo>
                    <a:lnTo>
                      <a:pt x="1000" y="221"/>
                    </a:lnTo>
                    <a:lnTo>
                      <a:pt x="1004" y="206"/>
                    </a:lnTo>
                    <a:lnTo>
                      <a:pt x="983" y="196"/>
                    </a:lnTo>
                    <a:lnTo>
                      <a:pt x="880" y="175"/>
                    </a:lnTo>
                    <a:lnTo>
                      <a:pt x="971" y="175"/>
                    </a:lnTo>
                    <a:lnTo>
                      <a:pt x="971" y="156"/>
                    </a:lnTo>
                    <a:lnTo>
                      <a:pt x="903" y="137"/>
                    </a:lnTo>
                    <a:lnTo>
                      <a:pt x="808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7" name="Freeform 85"/>
              <p:cNvSpPr>
                <a:spLocks/>
              </p:cNvSpPr>
              <p:nvPr/>
            </p:nvSpPr>
            <p:spPr bwMode="auto">
              <a:xfrm>
                <a:off x="1891" y="2583"/>
                <a:ext cx="242" cy="246"/>
              </a:xfrm>
              <a:custGeom>
                <a:avLst/>
                <a:gdLst>
                  <a:gd name="T0" fmla="*/ 0 w 1211"/>
                  <a:gd name="T1" fmla="*/ 0 h 982"/>
                  <a:gd name="T2" fmla="*/ 0 w 1211"/>
                  <a:gd name="T3" fmla="*/ 0 h 982"/>
                  <a:gd name="T4" fmla="*/ 0 w 1211"/>
                  <a:gd name="T5" fmla="*/ 0 h 982"/>
                  <a:gd name="T6" fmla="*/ 0 w 1211"/>
                  <a:gd name="T7" fmla="*/ 0 h 982"/>
                  <a:gd name="T8" fmla="*/ 0 w 1211"/>
                  <a:gd name="T9" fmla="*/ 0 h 982"/>
                  <a:gd name="T10" fmla="*/ 0 w 1211"/>
                  <a:gd name="T11" fmla="*/ 0 h 982"/>
                  <a:gd name="T12" fmla="*/ 0 w 1211"/>
                  <a:gd name="T13" fmla="*/ 0 h 982"/>
                  <a:gd name="T14" fmla="*/ 0 w 1211"/>
                  <a:gd name="T15" fmla="*/ 0 h 982"/>
                  <a:gd name="T16" fmla="*/ 0 w 1211"/>
                  <a:gd name="T17" fmla="*/ 0 h 982"/>
                  <a:gd name="T18" fmla="*/ 0 w 1211"/>
                  <a:gd name="T19" fmla="*/ 0 h 982"/>
                  <a:gd name="T20" fmla="*/ 0 w 1211"/>
                  <a:gd name="T21" fmla="*/ 0 h 982"/>
                  <a:gd name="T22" fmla="*/ 0 w 1211"/>
                  <a:gd name="T23" fmla="*/ 0 h 982"/>
                  <a:gd name="T24" fmla="*/ 0 w 1211"/>
                  <a:gd name="T25" fmla="*/ 0 h 982"/>
                  <a:gd name="T26" fmla="*/ 0 w 1211"/>
                  <a:gd name="T27" fmla="*/ 0 h 982"/>
                  <a:gd name="T28" fmla="*/ 0 w 1211"/>
                  <a:gd name="T29" fmla="*/ 0 h 982"/>
                  <a:gd name="T30" fmla="*/ 0 w 1211"/>
                  <a:gd name="T31" fmla="*/ 0 h 982"/>
                  <a:gd name="T32" fmla="*/ 0 w 1211"/>
                  <a:gd name="T33" fmla="*/ 0 h 982"/>
                  <a:gd name="T34" fmla="*/ 0 w 1211"/>
                  <a:gd name="T35" fmla="*/ 0 h 982"/>
                  <a:gd name="T36" fmla="*/ 0 w 1211"/>
                  <a:gd name="T37" fmla="*/ 0 h 982"/>
                  <a:gd name="T38" fmla="*/ 0 w 1211"/>
                  <a:gd name="T39" fmla="*/ 0 h 982"/>
                  <a:gd name="T40" fmla="*/ 0 w 1211"/>
                  <a:gd name="T41" fmla="*/ 0 h 982"/>
                  <a:gd name="T42" fmla="*/ 0 w 1211"/>
                  <a:gd name="T43" fmla="*/ 0 h 982"/>
                  <a:gd name="T44" fmla="*/ 0 w 1211"/>
                  <a:gd name="T45" fmla="*/ 0 h 982"/>
                  <a:gd name="T46" fmla="*/ 0 w 1211"/>
                  <a:gd name="T47" fmla="*/ 0 h 982"/>
                  <a:gd name="T48" fmla="*/ 0 w 1211"/>
                  <a:gd name="T49" fmla="*/ 0 h 982"/>
                  <a:gd name="T50" fmla="*/ 0 w 1211"/>
                  <a:gd name="T51" fmla="*/ 0 h 982"/>
                  <a:gd name="T52" fmla="*/ 0 w 1211"/>
                  <a:gd name="T53" fmla="*/ 0 h 982"/>
                  <a:gd name="T54" fmla="*/ 0 w 1211"/>
                  <a:gd name="T55" fmla="*/ 0 h 982"/>
                  <a:gd name="T56" fmla="*/ 0 w 1211"/>
                  <a:gd name="T57" fmla="*/ 0 h 982"/>
                  <a:gd name="T58" fmla="*/ 0 w 1211"/>
                  <a:gd name="T59" fmla="*/ 0 h 982"/>
                  <a:gd name="T60" fmla="*/ 0 w 1211"/>
                  <a:gd name="T61" fmla="*/ 0 h 982"/>
                  <a:gd name="T62" fmla="*/ 0 w 1211"/>
                  <a:gd name="T63" fmla="*/ 0 h 982"/>
                  <a:gd name="T64" fmla="*/ 0 w 1211"/>
                  <a:gd name="T65" fmla="*/ 0 h 982"/>
                  <a:gd name="T66" fmla="*/ 0 w 1211"/>
                  <a:gd name="T67" fmla="*/ 0 h 982"/>
                  <a:gd name="T68" fmla="*/ 0 w 1211"/>
                  <a:gd name="T69" fmla="*/ 0 h 982"/>
                  <a:gd name="T70" fmla="*/ 0 w 1211"/>
                  <a:gd name="T71" fmla="*/ 0 h 982"/>
                  <a:gd name="T72" fmla="*/ 0 w 1211"/>
                  <a:gd name="T73" fmla="*/ 0 h 982"/>
                  <a:gd name="T74" fmla="*/ 0 w 1211"/>
                  <a:gd name="T75" fmla="*/ 0 h 9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211"/>
                  <a:gd name="T115" fmla="*/ 0 h 982"/>
                  <a:gd name="T116" fmla="*/ 1211 w 1211"/>
                  <a:gd name="T117" fmla="*/ 982 h 98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211" h="982">
                    <a:moveTo>
                      <a:pt x="506" y="485"/>
                    </a:moveTo>
                    <a:lnTo>
                      <a:pt x="420" y="588"/>
                    </a:lnTo>
                    <a:lnTo>
                      <a:pt x="405" y="643"/>
                    </a:lnTo>
                    <a:lnTo>
                      <a:pt x="358" y="688"/>
                    </a:lnTo>
                    <a:lnTo>
                      <a:pt x="304" y="819"/>
                    </a:lnTo>
                    <a:lnTo>
                      <a:pt x="240" y="811"/>
                    </a:lnTo>
                    <a:lnTo>
                      <a:pt x="202" y="727"/>
                    </a:lnTo>
                    <a:lnTo>
                      <a:pt x="148" y="708"/>
                    </a:lnTo>
                    <a:lnTo>
                      <a:pt x="95" y="719"/>
                    </a:lnTo>
                    <a:lnTo>
                      <a:pt x="57" y="771"/>
                    </a:lnTo>
                    <a:lnTo>
                      <a:pt x="83" y="982"/>
                    </a:lnTo>
                    <a:lnTo>
                      <a:pt x="40" y="916"/>
                    </a:lnTo>
                    <a:lnTo>
                      <a:pt x="0" y="530"/>
                    </a:lnTo>
                    <a:lnTo>
                      <a:pt x="34" y="454"/>
                    </a:lnTo>
                    <a:lnTo>
                      <a:pt x="95" y="317"/>
                    </a:lnTo>
                    <a:lnTo>
                      <a:pt x="234" y="175"/>
                    </a:lnTo>
                    <a:lnTo>
                      <a:pt x="420" y="51"/>
                    </a:lnTo>
                    <a:lnTo>
                      <a:pt x="652" y="8"/>
                    </a:lnTo>
                    <a:lnTo>
                      <a:pt x="844" y="0"/>
                    </a:lnTo>
                    <a:lnTo>
                      <a:pt x="946" y="40"/>
                    </a:lnTo>
                    <a:lnTo>
                      <a:pt x="1004" y="90"/>
                    </a:lnTo>
                    <a:lnTo>
                      <a:pt x="1112" y="119"/>
                    </a:lnTo>
                    <a:lnTo>
                      <a:pt x="1072" y="119"/>
                    </a:lnTo>
                    <a:lnTo>
                      <a:pt x="1072" y="137"/>
                    </a:lnTo>
                    <a:lnTo>
                      <a:pt x="1161" y="161"/>
                    </a:lnTo>
                    <a:lnTo>
                      <a:pt x="1099" y="182"/>
                    </a:lnTo>
                    <a:lnTo>
                      <a:pt x="1105" y="196"/>
                    </a:lnTo>
                    <a:lnTo>
                      <a:pt x="1136" y="210"/>
                    </a:lnTo>
                    <a:lnTo>
                      <a:pt x="1062" y="231"/>
                    </a:lnTo>
                    <a:lnTo>
                      <a:pt x="1105" y="264"/>
                    </a:lnTo>
                    <a:lnTo>
                      <a:pt x="973" y="292"/>
                    </a:lnTo>
                    <a:lnTo>
                      <a:pt x="973" y="300"/>
                    </a:lnTo>
                    <a:lnTo>
                      <a:pt x="1095" y="308"/>
                    </a:lnTo>
                    <a:lnTo>
                      <a:pt x="966" y="341"/>
                    </a:lnTo>
                    <a:lnTo>
                      <a:pt x="1211" y="317"/>
                    </a:lnTo>
                    <a:lnTo>
                      <a:pt x="1196" y="384"/>
                    </a:lnTo>
                    <a:lnTo>
                      <a:pt x="747" y="457"/>
                    </a:lnTo>
                    <a:lnTo>
                      <a:pt x="506" y="4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8" name="Freeform 86"/>
              <p:cNvSpPr>
                <a:spLocks/>
              </p:cNvSpPr>
              <p:nvPr/>
            </p:nvSpPr>
            <p:spPr bwMode="auto">
              <a:xfrm>
                <a:off x="2117" y="2664"/>
                <a:ext cx="98" cy="286"/>
              </a:xfrm>
              <a:custGeom>
                <a:avLst/>
                <a:gdLst>
                  <a:gd name="T0" fmla="*/ 0 w 490"/>
                  <a:gd name="T1" fmla="*/ 0 h 1146"/>
                  <a:gd name="T2" fmla="*/ 0 w 490"/>
                  <a:gd name="T3" fmla="*/ 0 h 1146"/>
                  <a:gd name="T4" fmla="*/ 0 w 490"/>
                  <a:gd name="T5" fmla="*/ 0 h 1146"/>
                  <a:gd name="T6" fmla="*/ 0 w 490"/>
                  <a:gd name="T7" fmla="*/ 0 h 1146"/>
                  <a:gd name="T8" fmla="*/ 0 w 490"/>
                  <a:gd name="T9" fmla="*/ 0 h 1146"/>
                  <a:gd name="T10" fmla="*/ 0 w 490"/>
                  <a:gd name="T11" fmla="*/ 0 h 1146"/>
                  <a:gd name="T12" fmla="*/ 0 w 490"/>
                  <a:gd name="T13" fmla="*/ 0 h 1146"/>
                  <a:gd name="T14" fmla="*/ 0 w 490"/>
                  <a:gd name="T15" fmla="*/ 0 h 1146"/>
                  <a:gd name="T16" fmla="*/ 0 w 490"/>
                  <a:gd name="T17" fmla="*/ 0 h 1146"/>
                  <a:gd name="T18" fmla="*/ 0 w 490"/>
                  <a:gd name="T19" fmla="*/ 0 h 1146"/>
                  <a:gd name="T20" fmla="*/ 0 w 490"/>
                  <a:gd name="T21" fmla="*/ 0 h 1146"/>
                  <a:gd name="T22" fmla="*/ 0 w 490"/>
                  <a:gd name="T23" fmla="*/ 0 h 1146"/>
                  <a:gd name="T24" fmla="*/ 0 w 490"/>
                  <a:gd name="T25" fmla="*/ 0 h 1146"/>
                  <a:gd name="T26" fmla="*/ 0 w 490"/>
                  <a:gd name="T27" fmla="*/ 0 h 1146"/>
                  <a:gd name="T28" fmla="*/ 0 w 490"/>
                  <a:gd name="T29" fmla="*/ 0 h 1146"/>
                  <a:gd name="T30" fmla="*/ 0 w 490"/>
                  <a:gd name="T31" fmla="*/ 0 h 1146"/>
                  <a:gd name="T32" fmla="*/ 0 w 490"/>
                  <a:gd name="T33" fmla="*/ 0 h 1146"/>
                  <a:gd name="T34" fmla="*/ 0 w 490"/>
                  <a:gd name="T35" fmla="*/ 0 h 1146"/>
                  <a:gd name="T36" fmla="*/ 0 w 490"/>
                  <a:gd name="T37" fmla="*/ 0 h 1146"/>
                  <a:gd name="T38" fmla="*/ 0 w 490"/>
                  <a:gd name="T39" fmla="*/ 0 h 1146"/>
                  <a:gd name="T40" fmla="*/ 0 w 490"/>
                  <a:gd name="T41" fmla="*/ 0 h 1146"/>
                  <a:gd name="T42" fmla="*/ 0 w 490"/>
                  <a:gd name="T43" fmla="*/ 0 h 1146"/>
                  <a:gd name="T44" fmla="*/ 0 w 490"/>
                  <a:gd name="T45" fmla="*/ 0 h 1146"/>
                  <a:gd name="T46" fmla="*/ 0 w 490"/>
                  <a:gd name="T47" fmla="*/ 0 h 1146"/>
                  <a:gd name="T48" fmla="*/ 0 w 490"/>
                  <a:gd name="T49" fmla="*/ 0 h 1146"/>
                  <a:gd name="T50" fmla="*/ 0 w 490"/>
                  <a:gd name="T51" fmla="*/ 0 h 1146"/>
                  <a:gd name="T52" fmla="*/ 0 w 490"/>
                  <a:gd name="T53" fmla="*/ 0 h 1146"/>
                  <a:gd name="T54" fmla="*/ 0 w 490"/>
                  <a:gd name="T55" fmla="*/ 0 h 1146"/>
                  <a:gd name="T56" fmla="*/ 0 w 490"/>
                  <a:gd name="T57" fmla="*/ 0 h 1146"/>
                  <a:gd name="T58" fmla="*/ 0 w 490"/>
                  <a:gd name="T59" fmla="*/ 0 h 114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90"/>
                  <a:gd name="T91" fmla="*/ 0 h 1146"/>
                  <a:gd name="T92" fmla="*/ 490 w 490"/>
                  <a:gd name="T93" fmla="*/ 1146 h 114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90" h="1146">
                    <a:moveTo>
                      <a:pt x="277" y="109"/>
                    </a:moveTo>
                    <a:lnTo>
                      <a:pt x="310" y="177"/>
                    </a:lnTo>
                    <a:lnTo>
                      <a:pt x="310" y="461"/>
                    </a:lnTo>
                    <a:lnTo>
                      <a:pt x="262" y="552"/>
                    </a:lnTo>
                    <a:lnTo>
                      <a:pt x="262" y="656"/>
                    </a:lnTo>
                    <a:lnTo>
                      <a:pt x="208" y="812"/>
                    </a:lnTo>
                    <a:lnTo>
                      <a:pt x="127" y="911"/>
                    </a:lnTo>
                    <a:lnTo>
                      <a:pt x="0" y="1146"/>
                    </a:lnTo>
                    <a:lnTo>
                      <a:pt x="78" y="1067"/>
                    </a:lnTo>
                    <a:lnTo>
                      <a:pt x="171" y="879"/>
                    </a:lnTo>
                    <a:lnTo>
                      <a:pt x="233" y="803"/>
                    </a:lnTo>
                    <a:lnTo>
                      <a:pt x="294" y="682"/>
                    </a:lnTo>
                    <a:lnTo>
                      <a:pt x="294" y="576"/>
                    </a:lnTo>
                    <a:lnTo>
                      <a:pt x="418" y="511"/>
                    </a:lnTo>
                    <a:lnTo>
                      <a:pt x="490" y="330"/>
                    </a:lnTo>
                    <a:lnTo>
                      <a:pt x="490" y="190"/>
                    </a:lnTo>
                    <a:lnTo>
                      <a:pt x="483" y="88"/>
                    </a:lnTo>
                    <a:lnTo>
                      <a:pt x="460" y="30"/>
                    </a:lnTo>
                    <a:lnTo>
                      <a:pt x="405" y="0"/>
                    </a:lnTo>
                    <a:lnTo>
                      <a:pt x="451" y="43"/>
                    </a:lnTo>
                    <a:lnTo>
                      <a:pt x="460" y="80"/>
                    </a:lnTo>
                    <a:lnTo>
                      <a:pt x="451" y="100"/>
                    </a:lnTo>
                    <a:lnTo>
                      <a:pt x="384" y="66"/>
                    </a:lnTo>
                    <a:lnTo>
                      <a:pt x="378" y="70"/>
                    </a:lnTo>
                    <a:lnTo>
                      <a:pt x="422" y="129"/>
                    </a:lnTo>
                    <a:lnTo>
                      <a:pt x="436" y="222"/>
                    </a:lnTo>
                    <a:lnTo>
                      <a:pt x="436" y="311"/>
                    </a:lnTo>
                    <a:lnTo>
                      <a:pt x="405" y="199"/>
                    </a:lnTo>
                    <a:lnTo>
                      <a:pt x="298" y="80"/>
                    </a:lnTo>
                    <a:lnTo>
                      <a:pt x="277" y="1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89" name="Freeform 87"/>
              <p:cNvSpPr>
                <a:spLocks/>
              </p:cNvSpPr>
              <p:nvPr/>
            </p:nvSpPr>
            <p:spPr bwMode="auto">
              <a:xfrm>
                <a:off x="1927" y="2829"/>
                <a:ext cx="183" cy="191"/>
              </a:xfrm>
              <a:custGeom>
                <a:avLst/>
                <a:gdLst>
                  <a:gd name="T0" fmla="*/ 0 w 915"/>
                  <a:gd name="T1" fmla="*/ 0 h 763"/>
                  <a:gd name="T2" fmla="*/ 0 w 915"/>
                  <a:gd name="T3" fmla="*/ 0 h 763"/>
                  <a:gd name="T4" fmla="*/ 0 w 915"/>
                  <a:gd name="T5" fmla="*/ 0 h 763"/>
                  <a:gd name="T6" fmla="*/ 0 w 915"/>
                  <a:gd name="T7" fmla="*/ 0 h 763"/>
                  <a:gd name="T8" fmla="*/ 0 w 915"/>
                  <a:gd name="T9" fmla="*/ 0 h 763"/>
                  <a:gd name="T10" fmla="*/ 0 w 915"/>
                  <a:gd name="T11" fmla="*/ 0 h 763"/>
                  <a:gd name="T12" fmla="*/ 0 w 915"/>
                  <a:gd name="T13" fmla="*/ 0 h 763"/>
                  <a:gd name="T14" fmla="*/ 0 w 915"/>
                  <a:gd name="T15" fmla="*/ 0 h 763"/>
                  <a:gd name="T16" fmla="*/ 0 w 915"/>
                  <a:gd name="T17" fmla="*/ 0 h 763"/>
                  <a:gd name="T18" fmla="*/ 0 w 915"/>
                  <a:gd name="T19" fmla="*/ 0 h 763"/>
                  <a:gd name="T20" fmla="*/ 0 w 915"/>
                  <a:gd name="T21" fmla="*/ 0 h 763"/>
                  <a:gd name="T22" fmla="*/ 0 w 915"/>
                  <a:gd name="T23" fmla="*/ 0 h 763"/>
                  <a:gd name="T24" fmla="*/ 0 w 915"/>
                  <a:gd name="T25" fmla="*/ 0 h 763"/>
                  <a:gd name="T26" fmla="*/ 0 w 915"/>
                  <a:gd name="T27" fmla="*/ 0 h 763"/>
                  <a:gd name="T28" fmla="*/ 0 w 915"/>
                  <a:gd name="T29" fmla="*/ 0 h 763"/>
                  <a:gd name="T30" fmla="*/ 0 w 915"/>
                  <a:gd name="T31" fmla="*/ 0 h 763"/>
                  <a:gd name="T32" fmla="*/ 0 w 915"/>
                  <a:gd name="T33" fmla="*/ 0 h 763"/>
                  <a:gd name="T34" fmla="*/ 0 w 915"/>
                  <a:gd name="T35" fmla="*/ 0 h 763"/>
                  <a:gd name="T36" fmla="*/ 0 w 915"/>
                  <a:gd name="T37" fmla="*/ 0 h 763"/>
                  <a:gd name="T38" fmla="*/ 0 w 915"/>
                  <a:gd name="T39" fmla="*/ 0 h 763"/>
                  <a:gd name="T40" fmla="*/ 0 w 915"/>
                  <a:gd name="T41" fmla="*/ 0 h 763"/>
                  <a:gd name="T42" fmla="*/ 0 w 915"/>
                  <a:gd name="T43" fmla="*/ 0 h 763"/>
                  <a:gd name="T44" fmla="*/ 0 w 915"/>
                  <a:gd name="T45" fmla="*/ 0 h 763"/>
                  <a:gd name="T46" fmla="*/ 0 w 915"/>
                  <a:gd name="T47" fmla="*/ 0 h 763"/>
                  <a:gd name="T48" fmla="*/ 0 w 915"/>
                  <a:gd name="T49" fmla="*/ 0 h 763"/>
                  <a:gd name="T50" fmla="*/ 0 w 915"/>
                  <a:gd name="T51" fmla="*/ 0 h 763"/>
                  <a:gd name="T52" fmla="*/ 0 w 915"/>
                  <a:gd name="T53" fmla="*/ 0 h 763"/>
                  <a:gd name="T54" fmla="*/ 0 w 915"/>
                  <a:gd name="T55" fmla="*/ 0 h 763"/>
                  <a:gd name="T56" fmla="*/ 0 w 915"/>
                  <a:gd name="T57" fmla="*/ 0 h 763"/>
                  <a:gd name="T58" fmla="*/ 0 w 915"/>
                  <a:gd name="T59" fmla="*/ 0 h 763"/>
                  <a:gd name="T60" fmla="*/ 0 w 915"/>
                  <a:gd name="T61" fmla="*/ 0 h 763"/>
                  <a:gd name="T62" fmla="*/ 0 w 915"/>
                  <a:gd name="T63" fmla="*/ 0 h 763"/>
                  <a:gd name="T64" fmla="*/ 0 w 915"/>
                  <a:gd name="T65" fmla="*/ 0 h 763"/>
                  <a:gd name="T66" fmla="*/ 0 w 915"/>
                  <a:gd name="T67" fmla="*/ 0 h 763"/>
                  <a:gd name="T68" fmla="*/ 0 w 915"/>
                  <a:gd name="T69" fmla="*/ 0 h 763"/>
                  <a:gd name="T70" fmla="*/ 0 w 915"/>
                  <a:gd name="T71" fmla="*/ 0 h 763"/>
                  <a:gd name="T72" fmla="*/ 0 w 915"/>
                  <a:gd name="T73" fmla="*/ 0 h 76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15"/>
                  <a:gd name="T112" fmla="*/ 0 h 763"/>
                  <a:gd name="T113" fmla="*/ 915 w 915"/>
                  <a:gd name="T114" fmla="*/ 763 h 76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15" h="763">
                    <a:moveTo>
                      <a:pt x="78" y="0"/>
                    </a:moveTo>
                    <a:lnTo>
                      <a:pt x="60" y="143"/>
                    </a:lnTo>
                    <a:lnTo>
                      <a:pt x="63" y="204"/>
                    </a:lnTo>
                    <a:lnTo>
                      <a:pt x="91" y="259"/>
                    </a:lnTo>
                    <a:lnTo>
                      <a:pt x="137" y="308"/>
                    </a:lnTo>
                    <a:lnTo>
                      <a:pt x="225" y="367"/>
                    </a:lnTo>
                    <a:lnTo>
                      <a:pt x="483" y="472"/>
                    </a:lnTo>
                    <a:lnTo>
                      <a:pt x="729" y="551"/>
                    </a:lnTo>
                    <a:lnTo>
                      <a:pt x="801" y="554"/>
                    </a:lnTo>
                    <a:lnTo>
                      <a:pt x="861" y="551"/>
                    </a:lnTo>
                    <a:lnTo>
                      <a:pt x="915" y="529"/>
                    </a:lnTo>
                    <a:lnTo>
                      <a:pt x="871" y="557"/>
                    </a:lnTo>
                    <a:lnTo>
                      <a:pt x="818" y="568"/>
                    </a:lnTo>
                    <a:lnTo>
                      <a:pt x="747" y="569"/>
                    </a:lnTo>
                    <a:lnTo>
                      <a:pt x="652" y="557"/>
                    </a:lnTo>
                    <a:lnTo>
                      <a:pt x="652" y="594"/>
                    </a:lnTo>
                    <a:lnTo>
                      <a:pt x="639" y="640"/>
                    </a:lnTo>
                    <a:lnTo>
                      <a:pt x="572" y="733"/>
                    </a:lnTo>
                    <a:lnTo>
                      <a:pt x="608" y="654"/>
                    </a:lnTo>
                    <a:lnTo>
                      <a:pt x="614" y="598"/>
                    </a:lnTo>
                    <a:lnTo>
                      <a:pt x="540" y="625"/>
                    </a:lnTo>
                    <a:lnTo>
                      <a:pt x="540" y="710"/>
                    </a:lnTo>
                    <a:lnTo>
                      <a:pt x="517" y="736"/>
                    </a:lnTo>
                    <a:lnTo>
                      <a:pt x="540" y="763"/>
                    </a:lnTo>
                    <a:lnTo>
                      <a:pt x="511" y="763"/>
                    </a:lnTo>
                    <a:lnTo>
                      <a:pt x="438" y="733"/>
                    </a:lnTo>
                    <a:lnTo>
                      <a:pt x="283" y="612"/>
                    </a:lnTo>
                    <a:lnTo>
                      <a:pt x="186" y="523"/>
                    </a:lnTo>
                    <a:lnTo>
                      <a:pt x="85" y="412"/>
                    </a:lnTo>
                    <a:lnTo>
                      <a:pt x="0" y="268"/>
                    </a:lnTo>
                    <a:lnTo>
                      <a:pt x="94" y="393"/>
                    </a:lnTo>
                    <a:lnTo>
                      <a:pt x="178" y="459"/>
                    </a:lnTo>
                    <a:lnTo>
                      <a:pt x="71" y="299"/>
                    </a:lnTo>
                    <a:lnTo>
                      <a:pt x="46" y="209"/>
                    </a:lnTo>
                    <a:lnTo>
                      <a:pt x="46" y="155"/>
                    </a:lnTo>
                    <a:lnTo>
                      <a:pt x="60" y="66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0" name="Freeform 88"/>
              <p:cNvSpPr>
                <a:spLocks/>
              </p:cNvSpPr>
              <p:nvPr/>
            </p:nvSpPr>
            <p:spPr bwMode="auto">
              <a:xfrm>
                <a:off x="1910" y="2774"/>
                <a:ext cx="32" cy="57"/>
              </a:xfrm>
              <a:custGeom>
                <a:avLst/>
                <a:gdLst>
                  <a:gd name="T0" fmla="*/ 0 w 156"/>
                  <a:gd name="T1" fmla="*/ 0 h 227"/>
                  <a:gd name="T2" fmla="*/ 0 w 156"/>
                  <a:gd name="T3" fmla="*/ 0 h 227"/>
                  <a:gd name="T4" fmla="*/ 0 w 156"/>
                  <a:gd name="T5" fmla="*/ 0 h 227"/>
                  <a:gd name="T6" fmla="*/ 0 w 156"/>
                  <a:gd name="T7" fmla="*/ 0 h 227"/>
                  <a:gd name="T8" fmla="*/ 0 w 156"/>
                  <a:gd name="T9" fmla="*/ 0 h 227"/>
                  <a:gd name="T10" fmla="*/ 0 w 156"/>
                  <a:gd name="T11" fmla="*/ 0 h 227"/>
                  <a:gd name="T12" fmla="*/ 0 w 156"/>
                  <a:gd name="T13" fmla="*/ 0 h 227"/>
                  <a:gd name="T14" fmla="*/ 0 w 156"/>
                  <a:gd name="T15" fmla="*/ 0 h 227"/>
                  <a:gd name="T16" fmla="*/ 0 w 156"/>
                  <a:gd name="T17" fmla="*/ 0 h 227"/>
                  <a:gd name="T18" fmla="*/ 0 w 156"/>
                  <a:gd name="T19" fmla="*/ 0 h 227"/>
                  <a:gd name="T20" fmla="*/ 0 w 156"/>
                  <a:gd name="T21" fmla="*/ 0 h 227"/>
                  <a:gd name="T22" fmla="*/ 0 w 156"/>
                  <a:gd name="T23" fmla="*/ 0 h 227"/>
                  <a:gd name="T24" fmla="*/ 0 w 156"/>
                  <a:gd name="T25" fmla="*/ 0 h 227"/>
                  <a:gd name="T26" fmla="*/ 0 w 156"/>
                  <a:gd name="T27" fmla="*/ 0 h 227"/>
                  <a:gd name="T28" fmla="*/ 0 w 156"/>
                  <a:gd name="T29" fmla="*/ 0 h 227"/>
                  <a:gd name="T30" fmla="*/ 0 w 156"/>
                  <a:gd name="T31" fmla="*/ 0 h 227"/>
                  <a:gd name="T32" fmla="*/ 0 w 156"/>
                  <a:gd name="T33" fmla="*/ 0 h 227"/>
                  <a:gd name="T34" fmla="*/ 0 w 156"/>
                  <a:gd name="T35" fmla="*/ 0 h 22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6"/>
                  <a:gd name="T55" fmla="*/ 0 h 227"/>
                  <a:gd name="T56" fmla="*/ 156 w 156"/>
                  <a:gd name="T57" fmla="*/ 227 h 22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6" h="227">
                    <a:moveTo>
                      <a:pt x="33" y="0"/>
                    </a:moveTo>
                    <a:lnTo>
                      <a:pt x="77" y="5"/>
                    </a:lnTo>
                    <a:lnTo>
                      <a:pt x="153" y="45"/>
                    </a:lnTo>
                    <a:lnTo>
                      <a:pt x="156" y="121"/>
                    </a:lnTo>
                    <a:lnTo>
                      <a:pt x="128" y="107"/>
                    </a:lnTo>
                    <a:lnTo>
                      <a:pt x="118" y="98"/>
                    </a:lnTo>
                    <a:lnTo>
                      <a:pt x="82" y="125"/>
                    </a:lnTo>
                    <a:lnTo>
                      <a:pt x="82" y="135"/>
                    </a:lnTo>
                    <a:lnTo>
                      <a:pt x="109" y="149"/>
                    </a:lnTo>
                    <a:lnTo>
                      <a:pt x="136" y="219"/>
                    </a:lnTo>
                    <a:lnTo>
                      <a:pt x="115" y="227"/>
                    </a:lnTo>
                    <a:lnTo>
                      <a:pt x="88" y="187"/>
                    </a:lnTo>
                    <a:lnTo>
                      <a:pt x="18" y="170"/>
                    </a:lnTo>
                    <a:lnTo>
                      <a:pt x="0" y="82"/>
                    </a:lnTo>
                    <a:lnTo>
                      <a:pt x="18" y="70"/>
                    </a:lnTo>
                    <a:lnTo>
                      <a:pt x="92" y="39"/>
                    </a:lnTo>
                    <a:lnTo>
                      <a:pt x="71" y="2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1" name="Freeform 89"/>
              <p:cNvSpPr>
                <a:spLocks/>
              </p:cNvSpPr>
              <p:nvPr/>
            </p:nvSpPr>
            <p:spPr bwMode="auto">
              <a:xfrm>
                <a:off x="1914" y="2828"/>
                <a:ext cx="12" cy="3"/>
              </a:xfrm>
              <a:custGeom>
                <a:avLst/>
                <a:gdLst>
                  <a:gd name="T0" fmla="*/ 0 w 59"/>
                  <a:gd name="T1" fmla="*/ 0 h 12"/>
                  <a:gd name="T2" fmla="*/ 0 w 59"/>
                  <a:gd name="T3" fmla="*/ 0 h 12"/>
                  <a:gd name="T4" fmla="*/ 0 w 59"/>
                  <a:gd name="T5" fmla="*/ 0 h 12"/>
                  <a:gd name="T6" fmla="*/ 0 w 59"/>
                  <a:gd name="T7" fmla="*/ 0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9"/>
                  <a:gd name="T13" fmla="*/ 0 h 12"/>
                  <a:gd name="T14" fmla="*/ 59 w 59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9" h="12">
                    <a:moveTo>
                      <a:pt x="0" y="0"/>
                    </a:moveTo>
                    <a:lnTo>
                      <a:pt x="59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2" name="Freeform 90"/>
              <p:cNvSpPr>
                <a:spLocks/>
              </p:cNvSpPr>
              <p:nvPr/>
            </p:nvSpPr>
            <p:spPr bwMode="auto">
              <a:xfrm>
                <a:off x="1910" y="2842"/>
                <a:ext cx="25" cy="36"/>
              </a:xfrm>
              <a:custGeom>
                <a:avLst/>
                <a:gdLst>
                  <a:gd name="T0" fmla="*/ 0 w 125"/>
                  <a:gd name="T1" fmla="*/ 0 h 142"/>
                  <a:gd name="T2" fmla="*/ 0 w 125"/>
                  <a:gd name="T3" fmla="*/ 0 h 142"/>
                  <a:gd name="T4" fmla="*/ 0 w 125"/>
                  <a:gd name="T5" fmla="*/ 0 h 142"/>
                  <a:gd name="T6" fmla="*/ 0 w 125"/>
                  <a:gd name="T7" fmla="*/ 0 h 142"/>
                  <a:gd name="T8" fmla="*/ 0 w 125"/>
                  <a:gd name="T9" fmla="*/ 0 h 142"/>
                  <a:gd name="T10" fmla="*/ 0 w 125"/>
                  <a:gd name="T11" fmla="*/ 0 h 142"/>
                  <a:gd name="T12" fmla="*/ 0 w 125"/>
                  <a:gd name="T13" fmla="*/ 0 h 142"/>
                  <a:gd name="T14" fmla="*/ 0 w 125"/>
                  <a:gd name="T15" fmla="*/ 0 h 142"/>
                  <a:gd name="T16" fmla="*/ 0 w 125"/>
                  <a:gd name="T17" fmla="*/ 0 h 142"/>
                  <a:gd name="T18" fmla="*/ 0 w 125"/>
                  <a:gd name="T19" fmla="*/ 0 h 142"/>
                  <a:gd name="T20" fmla="*/ 0 w 125"/>
                  <a:gd name="T21" fmla="*/ 0 h 142"/>
                  <a:gd name="T22" fmla="*/ 0 w 125"/>
                  <a:gd name="T23" fmla="*/ 0 h 1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5"/>
                  <a:gd name="T37" fmla="*/ 0 h 142"/>
                  <a:gd name="T38" fmla="*/ 125 w 125"/>
                  <a:gd name="T39" fmla="*/ 142 h 1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5" h="142">
                    <a:moveTo>
                      <a:pt x="0" y="0"/>
                    </a:moveTo>
                    <a:lnTo>
                      <a:pt x="24" y="17"/>
                    </a:lnTo>
                    <a:lnTo>
                      <a:pt x="60" y="27"/>
                    </a:lnTo>
                    <a:lnTo>
                      <a:pt x="125" y="13"/>
                    </a:lnTo>
                    <a:lnTo>
                      <a:pt x="99" y="62"/>
                    </a:lnTo>
                    <a:lnTo>
                      <a:pt x="54" y="75"/>
                    </a:lnTo>
                    <a:lnTo>
                      <a:pt x="28" y="142"/>
                    </a:lnTo>
                    <a:lnTo>
                      <a:pt x="7" y="102"/>
                    </a:lnTo>
                    <a:lnTo>
                      <a:pt x="7" y="81"/>
                    </a:lnTo>
                    <a:lnTo>
                      <a:pt x="28" y="62"/>
                    </a:lnTo>
                    <a:lnTo>
                      <a:pt x="14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3" name="Line 91"/>
              <p:cNvSpPr>
                <a:spLocks noChangeShapeType="1"/>
              </p:cNvSpPr>
              <p:nvPr/>
            </p:nvSpPr>
            <p:spPr bwMode="auto">
              <a:xfrm>
                <a:off x="1952" y="2779"/>
                <a:ext cx="12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4" name="Line 92"/>
              <p:cNvSpPr>
                <a:spLocks noChangeShapeType="1"/>
              </p:cNvSpPr>
              <p:nvPr/>
            </p:nvSpPr>
            <p:spPr bwMode="auto">
              <a:xfrm>
                <a:off x="1956" y="2771"/>
                <a:ext cx="18" cy="6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5" name="Line 93"/>
              <p:cNvSpPr>
                <a:spLocks noChangeShapeType="1"/>
              </p:cNvSpPr>
              <p:nvPr/>
            </p:nvSpPr>
            <p:spPr bwMode="auto">
              <a:xfrm>
                <a:off x="1966" y="2788"/>
                <a:ext cx="16" cy="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6" name="Line 94"/>
              <p:cNvSpPr>
                <a:spLocks noChangeShapeType="1"/>
              </p:cNvSpPr>
              <p:nvPr/>
            </p:nvSpPr>
            <p:spPr bwMode="auto">
              <a:xfrm>
                <a:off x="1978" y="2805"/>
                <a:ext cx="12" cy="3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7" name="Freeform 95"/>
              <p:cNvSpPr>
                <a:spLocks/>
              </p:cNvSpPr>
              <p:nvPr/>
            </p:nvSpPr>
            <p:spPr bwMode="auto">
              <a:xfrm>
                <a:off x="2040" y="2704"/>
                <a:ext cx="129" cy="30"/>
              </a:xfrm>
              <a:custGeom>
                <a:avLst/>
                <a:gdLst>
                  <a:gd name="T0" fmla="*/ 0 w 642"/>
                  <a:gd name="T1" fmla="*/ 0 h 119"/>
                  <a:gd name="T2" fmla="*/ 0 w 642"/>
                  <a:gd name="T3" fmla="*/ 0 h 119"/>
                  <a:gd name="T4" fmla="*/ 0 w 642"/>
                  <a:gd name="T5" fmla="*/ 0 h 119"/>
                  <a:gd name="T6" fmla="*/ 0 w 642"/>
                  <a:gd name="T7" fmla="*/ 0 h 119"/>
                  <a:gd name="T8" fmla="*/ 0 w 642"/>
                  <a:gd name="T9" fmla="*/ 0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2"/>
                  <a:gd name="T16" fmla="*/ 0 h 119"/>
                  <a:gd name="T17" fmla="*/ 642 w 642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2" h="119">
                    <a:moveTo>
                      <a:pt x="0" y="0"/>
                    </a:moveTo>
                    <a:lnTo>
                      <a:pt x="101" y="12"/>
                    </a:lnTo>
                    <a:lnTo>
                      <a:pt x="304" y="73"/>
                    </a:lnTo>
                    <a:lnTo>
                      <a:pt x="449" y="100"/>
                    </a:lnTo>
                    <a:lnTo>
                      <a:pt x="642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8" name="Freeform 96"/>
              <p:cNvSpPr>
                <a:spLocks/>
              </p:cNvSpPr>
              <p:nvPr/>
            </p:nvSpPr>
            <p:spPr bwMode="auto">
              <a:xfrm>
                <a:off x="2067" y="2700"/>
                <a:ext cx="85" cy="24"/>
              </a:xfrm>
              <a:custGeom>
                <a:avLst/>
                <a:gdLst>
                  <a:gd name="T0" fmla="*/ 0 w 424"/>
                  <a:gd name="T1" fmla="*/ 0 h 97"/>
                  <a:gd name="T2" fmla="*/ 0 w 424"/>
                  <a:gd name="T3" fmla="*/ 0 h 97"/>
                  <a:gd name="T4" fmla="*/ 0 w 424"/>
                  <a:gd name="T5" fmla="*/ 0 h 97"/>
                  <a:gd name="T6" fmla="*/ 0 w 424"/>
                  <a:gd name="T7" fmla="*/ 0 h 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4"/>
                  <a:gd name="T13" fmla="*/ 0 h 97"/>
                  <a:gd name="T14" fmla="*/ 424 w 424"/>
                  <a:gd name="T15" fmla="*/ 97 h 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4" h="97">
                    <a:moveTo>
                      <a:pt x="0" y="0"/>
                    </a:moveTo>
                    <a:lnTo>
                      <a:pt x="70" y="21"/>
                    </a:lnTo>
                    <a:lnTo>
                      <a:pt x="225" y="64"/>
                    </a:lnTo>
                    <a:lnTo>
                      <a:pt x="424" y="9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99" name="Freeform 97"/>
              <p:cNvSpPr>
                <a:spLocks/>
              </p:cNvSpPr>
              <p:nvPr/>
            </p:nvSpPr>
            <p:spPr bwMode="auto">
              <a:xfrm>
                <a:off x="1841" y="2878"/>
                <a:ext cx="63" cy="105"/>
              </a:xfrm>
              <a:custGeom>
                <a:avLst/>
                <a:gdLst>
                  <a:gd name="T0" fmla="*/ 0 w 315"/>
                  <a:gd name="T1" fmla="*/ 0 h 420"/>
                  <a:gd name="T2" fmla="*/ 0 w 315"/>
                  <a:gd name="T3" fmla="*/ 0 h 420"/>
                  <a:gd name="T4" fmla="*/ 0 w 315"/>
                  <a:gd name="T5" fmla="*/ 0 h 420"/>
                  <a:gd name="T6" fmla="*/ 0 w 315"/>
                  <a:gd name="T7" fmla="*/ 0 h 420"/>
                  <a:gd name="T8" fmla="*/ 0 w 315"/>
                  <a:gd name="T9" fmla="*/ 0 h 420"/>
                  <a:gd name="T10" fmla="*/ 0 w 315"/>
                  <a:gd name="T11" fmla="*/ 0 h 420"/>
                  <a:gd name="T12" fmla="*/ 0 w 315"/>
                  <a:gd name="T13" fmla="*/ 0 h 420"/>
                  <a:gd name="T14" fmla="*/ 0 w 315"/>
                  <a:gd name="T15" fmla="*/ 0 h 420"/>
                  <a:gd name="T16" fmla="*/ 0 w 315"/>
                  <a:gd name="T17" fmla="*/ 0 h 420"/>
                  <a:gd name="T18" fmla="*/ 0 w 315"/>
                  <a:gd name="T19" fmla="*/ 0 h 4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15"/>
                  <a:gd name="T31" fmla="*/ 0 h 420"/>
                  <a:gd name="T32" fmla="*/ 315 w 315"/>
                  <a:gd name="T33" fmla="*/ 420 h 4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15" h="420">
                    <a:moveTo>
                      <a:pt x="315" y="0"/>
                    </a:moveTo>
                    <a:lnTo>
                      <a:pt x="239" y="94"/>
                    </a:lnTo>
                    <a:lnTo>
                      <a:pt x="239" y="193"/>
                    </a:lnTo>
                    <a:lnTo>
                      <a:pt x="302" y="420"/>
                    </a:lnTo>
                    <a:lnTo>
                      <a:pt x="193" y="210"/>
                    </a:lnTo>
                    <a:lnTo>
                      <a:pt x="193" y="145"/>
                    </a:lnTo>
                    <a:lnTo>
                      <a:pt x="0" y="145"/>
                    </a:lnTo>
                    <a:lnTo>
                      <a:pt x="161" y="56"/>
                    </a:lnTo>
                    <a:lnTo>
                      <a:pt x="239" y="56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0" name="Freeform 98"/>
              <p:cNvSpPr>
                <a:spLocks/>
              </p:cNvSpPr>
              <p:nvPr/>
            </p:nvSpPr>
            <p:spPr bwMode="auto">
              <a:xfrm>
                <a:off x="1592" y="2946"/>
                <a:ext cx="729" cy="720"/>
              </a:xfrm>
              <a:custGeom>
                <a:avLst/>
                <a:gdLst>
                  <a:gd name="T0" fmla="*/ 0 w 3646"/>
                  <a:gd name="T1" fmla="*/ 0 h 2880"/>
                  <a:gd name="T2" fmla="*/ 0 w 3646"/>
                  <a:gd name="T3" fmla="*/ 0 h 2880"/>
                  <a:gd name="T4" fmla="*/ 0 w 3646"/>
                  <a:gd name="T5" fmla="*/ 0 h 2880"/>
                  <a:gd name="T6" fmla="*/ 0 w 3646"/>
                  <a:gd name="T7" fmla="*/ 0 h 2880"/>
                  <a:gd name="T8" fmla="*/ 0 w 3646"/>
                  <a:gd name="T9" fmla="*/ 0 h 2880"/>
                  <a:gd name="T10" fmla="*/ 0 w 3646"/>
                  <a:gd name="T11" fmla="*/ 0 h 2880"/>
                  <a:gd name="T12" fmla="*/ 0 w 3646"/>
                  <a:gd name="T13" fmla="*/ 0 h 2880"/>
                  <a:gd name="T14" fmla="*/ 0 w 3646"/>
                  <a:gd name="T15" fmla="*/ 0 h 2880"/>
                  <a:gd name="T16" fmla="*/ 0 w 3646"/>
                  <a:gd name="T17" fmla="*/ 0 h 2880"/>
                  <a:gd name="T18" fmla="*/ 0 w 3646"/>
                  <a:gd name="T19" fmla="*/ 0 h 2880"/>
                  <a:gd name="T20" fmla="*/ 0 w 3646"/>
                  <a:gd name="T21" fmla="*/ 0 h 2880"/>
                  <a:gd name="T22" fmla="*/ 0 w 3646"/>
                  <a:gd name="T23" fmla="*/ 0 h 2880"/>
                  <a:gd name="T24" fmla="*/ 0 w 3646"/>
                  <a:gd name="T25" fmla="*/ 0 h 2880"/>
                  <a:gd name="T26" fmla="*/ 0 w 3646"/>
                  <a:gd name="T27" fmla="*/ 0 h 2880"/>
                  <a:gd name="T28" fmla="*/ 0 w 3646"/>
                  <a:gd name="T29" fmla="*/ 0 h 2880"/>
                  <a:gd name="T30" fmla="*/ 0 w 3646"/>
                  <a:gd name="T31" fmla="*/ 0 h 2880"/>
                  <a:gd name="T32" fmla="*/ 0 w 3646"/>
                  <a:gd name="T33" fmla="*/ 0 h 2880"/>
                  <a:gd name="T34" fmla="*/ 0 w 3646"/>
                  <a:gd name="T35" fmla="*/ 0 h 2880"/>
                  <a:gd name="T36" fmla="*/ 0 w 3646"/>
                  <a:gd name="T37" fmla="*/ 0 h 2880"/>
                  <a:gd name="T38" fmla="*/ 0 w 3646"/>
                  <a:gd name="T39" fmla="*/ 0 h 2880"/>
                  <a:gd name="T40" fmla="*/ 0 w 3646"/>
                  <a:gd name="T41" fmla="*/ 0 h 2880"/>
                  <a:gd name="T42" fmla="*/ 0 w 3646"/>
                  <a:gd name="T43" fmla="*/ 0 h 2880"/>
                  <a:gd name="T44" fmla="*/ 0 w 3646"/>
                  <a:gd name="T45" fmla="*/ 0 h 2880"/>
                  <a:gd name="T46" fmla="*/ 0 w 3646"/>
                  <a:gd name="T47" fmla="*/ 0 h 2880"/>
                  <a:gd name="T48" fmla="*/ 0 w 3646"/>
                  <a:gd name="T49" fmla="*/ 0 h 2880"/>
                  <a:gd name="T50" fmla="*/ 0 w 3646"/>
                  <a:gd name="T51" fmla="*/ 0 h 2880"/>
                  <a:gd name="T52" fmla="*/ 0 w 3646"/>
                  <a:gd name="T53" fmla="*/ 0 h 2880"/>
                  <a:gd name="T54" fmla="*/ 0 w 3646"/>
                  <a:gd name="T55" fmla="*/ 0 h 2880"/>
                  <a:gd name="T56" fmla="*/ 0 w 3646"/>
                  <a:gd name="T57" fmla="*/ 0 h 2880"/>
                  <a:gd name="T58" fmla="*/ 0 w 3646"/>
                  <a:gd name="T59" fmla="*/ 0 h 2880"/>
                  <a:gd name="T60" fmla="*/ 0 w 3646"/>
                  <a:gd name="T61" fmla="*/ 0 h 2880"/>
                  <a:gd name="T62" fmla="*/ 0 w 3646"/>
                  <a:gd name="T63" fmla="*/ 0 h 2880"/>
                  <a:gd name="T64" fmla="*/ 0 w 3646"/>
                  <a:gd name="T65" fmla="*/ 0 h 2880"/>
                  <a:gd name="T66" fmla="*/ 0 w 3646"/>
                  <a:gd name="T67" fmla="*/ 0 h 2880"/>
                  <a:gd name="T68" fmla="*/ 0 w 3646"/>
                  <a:gd name="T69" fmla="*/ 0 h 2880"/>
                  <a:gd name="T70" fmla="*/ 0 w 3646"/>
                  <a:gd name="T71" fmla="*/ 0 h 2880"/>
                  <a:gd name="T72" fmla="*/ 0 w 3646"/>
                  <a:gd name="T73" fmla="*/ 0 h 2880"/>
                  <a:gd name="T74" fmla="*/ 0 w 3646"/>
                  <a:gd name="T75" fmla="*/ 0 h 288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646"/>
                  <a:gd name="T115" fmla="*/ 0 h 2880"/>
                  <a:gd name="T116" fmla="*/ 3646 w 3646"/>
                  <a:gd name="T117" fmla="*/ 2880 h 288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646" h="2880">
                    <a:moveTo>
                      <a:pt x="1001" y="0"/>
                    </a:moveTo>
                    <a:lnTo>
                      <a:pt x="775" y="185"/>
                    </a:lnTo>
                    <a:lnTo>
                      <a:pt x="642" y="338"/>
                    </a:lnTo>
                    <a:lnTo>
                      <a:pt x="642" y="513"/>
                    </a:lnTo>
                    <a:lnTo>
                      <a:pt x="796" y="429"/>
                    </a:lnTo>
                    <a:lnTo>
                      <a:pt x="796" y="549"/>
                    </a:lnTo>
                    <a:lnTo>
                      <a:pt x="1136" y="1222"/>
                    </a:lnTo>
                    <a:lnTo>
                      <a:pt x="1058" y="1148"/>
                    </a:lnTo>
                    <a:lnTo>
                      <a:pt x="980" y="1148"/>
                    </a:lnTo>
                    <a:lnTo>
                      <a:pt x="927" y="1169"/>
                    </a:lnTo>
                    <a:lnTo>
                      <a:pt x="890" y="1193"/>
                    </a:lnTo>
                    <a:lnTo>
                      <a:pt x="1015" y="1423"/>
                    </a:lnTo>
                    <a:lnTo>
                      <a:pt x="1252" y="1778"/>
                    </a:lnTo>
                    <a:lnTo>
                      <a:pt x="1616" y="2097"/>
                    </a:lnTo>
                    <a:lnTo>
                      <a:pt x="1757" y="2196"/>
                    </a:lnTo>
                    <a:lnTo>
                      <a:pt x="1757" y="2262"/>
                    </a:lnTo>
                    <a:lnTo>
                      <a:pt x="1669" y="2351"/>
                    </a:lnTo>
                    <a:lnTo>
                      <a:pt x="1669" y="2453"/>
                    </a:lnTo>
                    <a:lnTo>
                      <a:pt x="1842" y="2426"/>
                    </a:lnTo>
                    <a:lnTo>
                      <a:pt x="1866" y="2390"/>
                    </a:lnTo>
                    <a:lnTo>
                      <a:pt x="1855" y="2342"/>
                    </a:lnTo>
                    <a:lnTo>
                      <a:pt x="1811" y="2316"/>
                    </a:lnTo>
                    <a:lnTo>
                      <a:pt x="1985" y="2351"/>
                    </a:lnTo>
                    <a:lnTo>
                      <a:pt x="2106" y="2342"/>
                    </a:lnTo>
                    <a:lnTo>
                      <a:pt x="2228" y="2307"/>
                    </a:lnTo>
                    <a:lnTo>
                      <a:pt x="2346" y="2225"/>
                    </a:lnTo>
                    <a:lnTo>
                      <a:pt x="2434" y="2154"/>
                    </a:lnTo>
                    <a:lnTo>
                      <a:pt x="2377" y="2233"/>
                    </a:lnTo>
                    <a:lnTo>
                      <a:pt x="2336" y="2299"/>
                    </a:lnTo>
                    <a:lnTo>
                      <a:pt x="2511" y="2316"/>
                    </a:lnTo>
                    <a:lnTo>
                      <a:pt x="2728" y="2325"/>
                    </a:lnTo>
                    <a:lnTo>
                      <a:pt x="2904" y="2288"/>
                    </a:lnTo>
                    <a:lnTo>
                      <a:pt x="2969" y="2072"/>
                    </a:lnTo>
                    <a:lnTo>
                      <a:pt x="2999" y="2072"/>
                    </a:lnTo>
                    <a:lnTo>
                      <a:pt x="3022" y="2097"/>
                    </a:lnTo>
                    <a:lnTo>
                      <a:pt x="3045" y="2170"/>
                    </a:lnTo>
                    <a:lnTo>
                      <a:pt x="3059" y="2233"/>
                    </a:lnTo>
                    <a:lnTo>
                      <a:pt x="3636" y="2206"/>
                    </a:lnTo>
                    <a:lnTo>
                      <a:pt x="3646" y="2262"/>
                    </a:lnTo>
                    <a:lnTo>
                      <a:pt x="3646" y="2307"/>
                    </a:lnTo>
                    <a:lnTo>
                      <a:pt x="3623" y="2362"/>
                    </a:lnTo>
                    <a:lnTo>
                      <a:pt x="3492" y="2370"/>
                    </a:lnTo>
                    <a:lnTo>
                      <a:pt x="3385" y="2426"/>
                    </a:lnTo>
                    <a:lnTo>
                      <a:pt x="3185" y="2461"/>
                    </a:lnTo>
                    <a:lnTo>
                      <a:pt x="3011" y="2453"/>
                    </a:lnTo>
                    <a:lnTo>
                      <a:pt x="2837" y="2498"/>
                    </a:lnTo>
                    <a:lnTo>
                      <a:pt x="2686" y="2526"/>
                    </a:lnTo>
                    <a:lnTo>
                      <a:pt x="2467" y="2534"/>
                    </a:lnTo>
                    <a:lnTo>
                      <a:pt x="2203" y="2509"/>
                    </a:lnTo>
                    <a:lnTo>
                      <a:pt x="2007" y="2526"/>
                    </a:lnTo>
                    <a:lnTo>
                      <a:pt x="1842" y="2571"/>
                    </a:lnTo>
                    <a:lnTo>
                      <a:pt x="1721" y="2627"/>
                    </a:lnTo>
                    <a:lnTo>
                      <a:pt x="1397" y="2552"/>
                    </a:lnTo>
                    <a:lnTo>
                      <a:pt x="589" y="2880"/>
                    </a:lnTo>
                    <a:lnTo>
                      <a:pt x="0" y="2880"/>
                    </a:lnTo>
                    <a:lnTo>
                      <a:pt x="152" y="1250"/>
                    </a:lnTo>
                    <a:lnTo>
                      <a:pt x="282" y="902"/>
                    </a:lnTo>
                    <a:lnTo>
                      <a:pt x="230" y="1131"/>
                    </a:lnTo>
                    <a:lnTo>
                      <a:pt x="360" y="1494"/>
                    </a:lnTo>
                    <a:lnTo>
                      <a:pt x="360" y="1815"/>
                    </a:lnTo>
                    <a:lnTo>
                      <a:pt x="511" y="2161"/>
                    </a:lnTo>
                    <a:lnTo>
                      <a:pt x="589" y="2161"/>
                    </a:lnTo>
                    <a:lnTo>
                      <a:pt x="785" y="1806"/>
                    </a:lnTo>
                    <a:lnTo>
                      <a:pt x="521" y="1369"/>
                    </a:lnTo>
                    <a:lnTo>
                      <a:pt x="480" y="1231"/>
                    </a:lnTo>
                    <a:lnTo>
                      <a:pt x="456" y="1086"/>
                    </a:lnTo>
                    <a:lnTo>
                      <a:pt x="480" y="930"/>
                    </a:lnTo>
                    <a:lnTo>
                      <a:pt x="589" y="567"/>
                    </a:lnTo>
                    <a:lnTo>
                      <a:pt x="534" y="530"/>
                    </a:lnTo>
                    <a:lnTo>
                      <a:pt x="499" y="483"/>
                    </a:lnTo>
                    <a:lnTo>
                      <a:pt x="490" y="448"/>
                    </a:lnTo>
                    <a:lnTo>
                      <a:pt x="382" y="657"/>
                    </a:lnTo>
                    <a:lnTo>
                      <a:pt x="467" y="429"/>
                    </a:lnTo>
                    <a:lnTo>
                      <a:pt x="511" y="375"/>
                    </a:lnTo>
                    <a:lnTo>
                      <a:pt x="664" y="230"/>
                    </a:lnTo>
                    <a:lnTo>
                      <a:pt x="815" y="100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1" name="Freeform 99"/>
              <p:cNvSpPr>
                <a:spLocks/>
              </p:cNvSpPr>
              <p:nvPr/>
            </p:nvSpPr>
            <p:spPr bwMode="auto">
              <a:xfrm>
                <a:off x="1828" y="3035"/>
                <a:ext cx="225" cy="386"/>
              </a:xfrm>
              <a:custGeom>
                <a:avLst/>
                <a:gdLst>
                  <a:gd name="T0" fmla="*/ 0 w 1126"/>
                  <a:gd name="T1" fmla="*/ 0 h 1542"/>
                  <a:gd name="T2" fmla="*/ 0 w 1126"/>
                  <a:gd name="T3" fmla="*/ 0 h 1542"/>
                  <a:gd name="T4" fmla="*/ 0 w 1126"/>
                  <a:gd name="T5" fmla="*/ 0 h 1542"/>
                  <a:gd name="T6" fmla="*/ 0 w 1126"/>
                  <a:gd name="T7" fmla="*/ 0 h 1542"/>
                  <a:gd name="T8" fmla="*/ 0 w 1126"/>
                  <a:gd name="T9" fmla="*/ 0 h 1542"/>
                  <a:gd name="T10" fmla="*/ 0 w 1126"/>
                  <a:gd name="T11" fmla="*/ 0 h 1542"/>
                  <a:gd name="T12" fmla="*/ 0 w 1126"/>
                  <a:gd name="T13" fmla="*/ 0 h 1542"/>
                  <a:gd name="T14" fmla="*/ 0 w 1126"/>
                  <a:gd name="T15" fmla="*/ 0 h 1542"/>
                  <a:gd name="T16" fmla="*/ 0 w 1126"/>
                  <a:gd name="T17" fmla="*/ 0 h 1542"/>
                  <a:gd name="T18" fmla="*/ 0 w 1126"/>
                  <a:gd name="T19" fmla="*/ 0 h 1542"/>
                  <a:gd name="T20" fmla="*/ 0 w 1126"/>
                  <a:gd name="T21" fmla="*/ 0 h 1542"/>
                  <a:gd name="T22" fmla="*/ 0 w 1126"/>
                  <a:gd name="T23" fmla="*/ 0 h 1542"/>
                  <a:gd name="T24" fmla="*/ 0 w 1126"/>
                  <a:gd name="T25" fmla="*/ 0 h 1542"/>
                  <a:gd name="T26" fmla="*/ 0 w 1126"/>
                  <a:gd name="T27" fmla="*/ 0 h 1542"/>
                  <a:gd name="T28" fmla="*/ 0 w 1126"/>
                  <a:gd name="T29" fmla="*/ 0 h 1542"/>
                  <a:gd name="T30" fmla="*/ 0 w 1126"/>
                  <a:gd name="T31" fmla="*/ 0 h 1542"/>
                  <a:gd name="T32" fmla="*/ 0 w 1126"/>
                  <a:gd name="T33" fmla="*/ 0 h 1542"/>
                  <a:gd name="T34" fmla="*/ 0 w 1126"/>
                  <a:gd name="T35" fmla="*/ 0 h 1542"/>
                  <a:gd name="T36" fmla="*/ 0 w 1126"/>
                  <a:gd name="T37" fmla="*/ 0 h 1542"/>
                  <a:gd name="T38" fmla="*/ 0 w 1126"/>
                  <a:gd name="T39" fmla="*/ 0 h 1542"/>
                  <a:gd name="T40" fmla="*/ 0 w 1126"/>
                  <a:gd name="T41" fmla="*/ 0 h 1542"/>
                  <a:gd name="T42" fmla="*/ 0 w 1126"/>
                  <a:gd name="T43" fmla="*/ 0 h 1542"/>
                  <a:gd name="T44" fmla="*/ 0 w 1126"/>
                  <a:gd name="T45" fmla="*/ 0 h 1542"/>
                  <a:gd name="T46" fmla="*/ 0 w 1126"/>
                  <a:gd name="T47" fmla="*/ 0 h 1542"/>
                  <a:gd name="T48" fmla="*/ 0 w 1126"/>
                  <a:gd name="T49" fmla="*/ 0 h 1542"/>
                  <a:gd name="T50" fmla="*/ 0 w 1126"/>
                  <a:gd name="T51" fmla="*/ 0 h 1542"/>
                  <a:gd name="T52" fmla="*/ 0 w 1126"/>
                  <a:gd name="T53" fmla="*/ 0 h 1542"/>
                  <a:gd name="T54" fmla="*/ 0 w 1126"/>
                  <a:gd name="T55" fmla="*/ 0 h 1542"/>
                  <a:gd name="T56" fmla="*/ 0 w 1126"/>
                  <a:gd name="T57" fmla="*/ 0 h 1542"/>
                  <a:gd name="T58" fmla="*/ 0 w 1126"/>
                  <a:gd name="T59" fmla="*/ 0 h 1542"/>
                  <a:gd name="T60" fmla="*/ 0 w 1126"/>
                  <a:gd name="T61" fmla="*/ 0 h 1542"/>
                  <a:gd name="T62" fmla="*/ 0 w 1126"/>
                  <a:gd name="T63" fmla="*/ 0 h 1542"/>
                  <a:gd name="T64" fmla="*/ 0 w 1126"/>
                  <a:gd name="T65" fmla="*/ 0 h 1542"/>
                  <a:gd name="T66" fmla="*/ 0 w 1126"/>
                  <a:gd name="T67" fmla="*/ 0 h 1542"/>
                  <a:gd name="T68" fmla="*/ 0 w 1126"/>
                  <a:gd name="T69" fmla="*/ 0 h 1542"/>
                  <a:gd name="T70" fmla="*/ 0 w 1126"/>
                  <a:gd name="T71" fmla="*/ 0 h 1542"/>
                  <a:gd name="T72" fmla="*/ 0 w 1126"/>
                  <a:gd name="T73" fmla="*/ 0 h 1542"/>
                  <a:gd name="T74" fmla="*/ 0 w 1126"/>
                  <a:gd name="T75" fmla="*/ 0 h 1542"/>
                  <a:gd name="T76" fmla="*/ 0 w 1126"/>
                  <a:gd name="T77" fmla="*/ 0 h 1542"/>
                  <a:gd name="T78" fmla="*/ 0 w 1126"/>
                  <a:gd name="T79" fmla="*/ 0 h 154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26"/>
                  <a:gd name="T121" fmla="*/ 0 h 1542"/>
                  <a:gd name="T122" fmla="*/ 1126 w 1126"/>
                  <a:gd name="T123" fmla="*/ 1542 h 154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26" h="1542">
                    <a:moveTo>
                      <a:pt x="0" y="102"/>
                    </a:moveTo>
                    <a:lnTo>
                      <a:pt x="327" y="275"/>
                    </a:lnTo>
                    <a:lnTo>
                      <a:pt x="556" y="602"/>
                    </a:lnTo>
                    <a:lnTo>
                      <a:pt x="556" y="741"/>
                    </a:lnTo>
                    <a:lnTo>
                      <a:pt x="851" y="958"/>
                    </a:lnTo>
                    <a:lnTo>
                      <a:pt x="962" y="1130"/>
                    </a:lnTo>
                    <a:lnTo>
                      <a:pt x="938" y="703"/>
                    </a:lnTo>
                    <a:lnTo>
                      <a:pt x="938" y="428"/>
                    </a:lnTo>
                    <a:lnTo>
                      <a:pt x="962" y="238"/>
                    </a:lnTo>
                    <a:lnTo>
                      <a:pt x="928" y="194"/>
                    </a:lnTo>
                    <a:lnTo>
                      <a:pt x="851" y="275"/>
                    </a:lnTo>
                    <a:lnTo>
                      <a:pt x="786" y="309"/>
                    </a:lnTo>
                    <a:lnTo>
                      <a:pt x="863" y="238"/>
                    </a:lnTo>
                    <a:lnTo>
                      <a:pt x="928" y="121"/>
                    </a:lnTo>
                    <a:lnTo>
                      <a:pt x="1005" y="20"/>
                    </a:lnTo>
                    <a:lnTo>
                      <a:pt x="1050" y="0"/>
                    </a:lnTo>
                    <a:lnTo>
                      <a:pt x="1005" y="59"/>
                    </a:lnTo>
                    <a:lnTo>
                      <a:pt x="1059" y="221"/>
                    </a:lnTo>
                    <a:lnTo>
                      <a:pt x="1005" y="221"/>
                    </a:lnTo>
                    <a:lnTo>
                      <a:pt x="992" y="376"/>
                    </a:lnTo>
                    <a:lnTo>
                      <a:pt x="1025" y="814"/>
                    </a:lnTo>
                    <a:lnTo>
                      <a:pt x="1080" y="1252"/>
                    </a:lnTo>
                    <a:lnTo>
                      <a:pt x="1126" y="1386"/>
                    </a:lnTo>
                    <a:lnTo>
                      <a:pt x="895" y="1494"/>
                    </a:lnTo>
                    <a:lnTo>
                      <a:pt x="992" y="1423"/>
                    </a:lnTo>
                    <a:lnTo>
                      <a:pt x="949" y="1366"/>
                    </a:lnTo>
                    <a:lnTo>
                      <a:pt x="840" y="1386"/>
                    </a:lnTo>
                    <a:lnTo>
                      <a:pt x="601" y="1524"/>
                    </a:lnTo>
                    <a:lnTo>
                      <a:pt x="525" y="1542"/>
                    </a:lnTo>
                    <a:lnTo>
                      <a:pt x="513" y="1514"/>
                    </a:lnTo>
                    <a:lnTo>
                      <a:pt x="654" y="1405"/>
                    </a:lnTo>
                    <a:lnTo>
                      <a:pt x="949" y="1323"/>
                    </a:lnTo>
                    <a:lnTo>
                      <a:pt x="905" y="1224"/>
                    </a:lnTo>
                    <a:lnTo>
                      <a:pt x="905" y="1123"/>
                    </a:lnTo>
                    <a:lnTo>
                      <a:pt x="863" y="1068"/>
                    </a:lnTo>
                    <a:lnTo>
                      <a:pt x="525" y="849"/>
                    </a:lnTo>
                    <a:lnTo>
                      <a:pt x="120" y="612"/>
                    </a:lnTo>
                    <a:lnTo>
                      <a:pt x="569" y="838"/>
                    </a:lnTo>
                    <a:lnTo>
                      <a:pt x="338" y="337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2" name="Freeform 100"/>
              <p:cNvSpPr>
                <a:spLocks/>
              </p:cNvSpPr>
              <p:nvPr/>
            </p:nvSpPr>
            <p:spPr bwMode="auto">
              <a:xfrm>
                <a:off x="1965" y="3418"/>
                <a:ext cx="35" cy="85"/>
              </a:xfrm>
              <a:custGeom>
                <a:avLst/>
                <a:gdLst>
                  <a:gd name="T0" fmla="*/ 0 w 175"/>
                  <a:gd name="T1" fmla="*/ 0 h 339"/>
                  <a:gd name="T2" fmla="*/ 0 w 175"/>
                  <a:gd name="T3" fmla="*/ 0 h 339"/>
                  <a:gd name="T4" fmla="*/ 0 w 175"/>
                  <a:gd name="T5" fmla="*/ 0 h 339"/>
                  <a:gd name="T6" fmla="*/ 0 w 175"/>
                  <a:gd name="T7" fmla="*/ 0 h 339"/>
                  <a:gd name="T8" fmla="*/ 0 w 175"/>
                  <a:gd name="T9" fmla="*/ 0 h 339"/>
                  <a:gd name="T10" fmla="*/ 0 w 175"/>
                  <a:gd name="T11" fmla="*/ 0 h 339"/>
                  <a:gd name="T12" fmla="*/ 0 w 175"/>
                  <a:gd name="T13" fmla="*/ 0 h 339"/>
                  <a:gd name="T14" fmla="*/ 0 w 175"/>
                  <a:gd name="T15" fmla="*/ 0 h 339"/>
                  <a:gd name="T16" fmla="*/ 0 w 175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5"/>
                  <a:gd name="T28" fmla="*/ 0 h 339"/>
                  <a:gd name="T29" fmla="*/ 175 w 175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5" h="339">
                    <a:moveTo>
                      <a:pt x="175" y="0"/>
                    </a:moveTo>
                    <a:lnTo>
                      <a:pt x="98" y="37"/>
                    </a:lnTo>
                    <a:lnTo>
                      <a:pt x="0" y="292"/>
                    </a:lnTo>
                    <a:lnTo>
                      <a:pt x="85" y="339"/>
                    </a:lnTo>
                    <a:lnTo>
                      <a:pt x="175" y="275"/>
                    </a:lnTo>
                    <a:lnTo>
                      <a:pt x="175" y="99"/>
                    </a:lnTo>
                    <a:lnTo>
                      <a:pt x="132" y="99"/>
                    </a:lnTo>
                    <a:lnTo>
                      <a:pt x="132" y="55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3" name="Freeform 101"/>
              <p:cNvSpPr>
                <a:spLocks/>
              </p:cNvSpPr>
              <p:nvPr/>
            </p:nvSpPr>
            <p:spPr bwMode="auto">
              <a:xfrm>
                <a:off x="2002" y="3396"/>
                <a:ext cx="88" cy="109"/>
              </a:xfrm>
              <a:custGeom>
                <a:avLst/>
                <a:gdLst>
                  <a:gd name="T0" fmla="*/ 0 w 437"/>
                  <a:gd name="T1" fmla="*/ 0 h 436"/>
                  <a:gd name="T2" fmla="*/ 0 w 437"/>
                  <a:gd name="T3" fmla="*/ 0 h 436"/>
                  <a:gd name="T4" fmla="*/ 0 w 437"/>
                  <a:gd name="T5" fmla="*/ 0 h 436"/>
                  <a:gd name="T6" fmla="*/ 0 w 437"/>
                  <a:gd name="T7" fmla="*/ 0 h 436"/>
                  <a:gd name="T8" fmla="*/ 0 w 437"/>
                  <a:gd name="T9" fmla="*/ 0 h 436"/>
                  <a:gd name="T10" fmla="*/ 0 w 437"/>
                  <a:gd name="T11" fmla="*/ 0 h 436"/>
                  <a:gd name="T12" fmla="*/ 0 w 437"/>
                  <a:gd name="T13" fmla="*/ 0 h 436"/>
                  <a:gd name="T14" fmla="*/ 0 w 437"/>
                  <a:gd name="T15" fmla="*/ 0 h 436"/>
                  <a:gd name="T16" fmla="*/ 0 w 437"/>
                  <a:gd name="T17" fmla="*/ 0 h 436"/>
                  <a:gd name="T18" fmla="*/ 0 w 437"/>
                  <a:gd name="T19" fmla="*/ 0 h 436"/>
                  <a:gd name="T20" fmla="*/ 0 w 437"/>
                  <a:gd name="T21" fmla="*/ 0 h 436"/>
                  <a:gd name="T22" fmla="*/ 0 w 437"/>
                  <a:gd name="T23" fmla="*/ 0 h 436"/>
                  <a:gd name="T24" fmla="*/ 0 w 437"/>
                  <a:gd name="T25" fmla="*/ 0 h 4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7"/>
                  <a:gd name="T40" fmla="*/ 0 h 436"/>
                  <a:gd name="T41" fmla="*/ 437 w 437"/>
                  <a:gd name="T42" fmla="*/ 436 h 4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7" h="436">
                    <a:moveTo>
                      <a:pt x="119" y="118"/>
                    </a:moveTo>
                    <a:lnTo>
                      <a:pt x="274" y="0"/>
                    </a:lnTo>
                    <a:lnTo>
                      <a:pt x="437" y="52"/>
                    </a:lnTo>
                    <a:lnTo>
                      <a:pt x="437" y="126"/>
                    </a:lnTo>
                    <a:lnTo>
                      <a:pt x="338" y="236"/>
                    </a:lnTo>
                    <a:lnTo>
                      <a:pt x="0" y="436"/>
                    </a:lnTo>
                    <a:lnTo>
                      <a:pt x="241" y="265"/>
                    </a:lnTo>
                    <a:lnTo>
                      <a:pt x="274" y="199"/>
                    </a:lnTo>
                    <a:lnTo>
                      <a:pt x="285" y="144"/>
                    </a:lnTo>
                    <a:lnTo>
                      <a:pt x="274" y="100"/>
                    </a:lnTo>
                    <a:lnTo>
                      <a:pt x="241" y="82"/>
                    </a:lnTo>
                    <a:lnTo>
                      <a:pt x="200" y="82"/>
                    </a:lnTo>
                    <a:lnTo>
                      <a:pt x="119" y="1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4" name="Freeform 102"/>
              <p:cNvSpPr>
                <a:spLocks/>
              </p:cNvSpPr>
              <p:nvPr/>
            </p:nvSpPr>
            <p:spPr bwMode="auto">
              <a:xfrm>
                <a:off x="2105" y="3357"/>
                <a:ext cx="537" cy="180"/>
              </a:xfrm>
              <a:custGeom>
                <a:avLst/>
                <a:gdLst>
                  <a:gd name="T0" fmla="*/ 0 w 2687"/>
                  <a:gd name="T1" fmla="*/ 0 h 721"/>
                  <a:gd name="T2" fmla="*/ 0 w 2687"/>
                  <a:gd name="T3" fmla="*/ 0 h 721"/>
                  <a:gd name="T4" fmla="*/ 0 w 2687"/>
                  <a:gd name="T5" fmla="*/ 0 h 721"/>
                  <a:gd name="T6" fmla="*/ 0 w 2687"/>
                  <a:gd name="T7" fmla="*/ 0 h 721"/>
                  <a:gd name="T8" fmla="*/ 0 w 2687"/>
                  <a:gd name="T9" fmla="*/ 0 h 721"/>
                  <a:gd name="T10" fmla="*/ 0 w 2687"/>
                  <a:gd name="T11" fmla="*/ 0 h 721"/>
                  <a:gd name="T12" fmla="*/ 0 w 2687"/>
                  <a:gd name="T13" fmla="*/ 0 h 721"/>
                  <a:gd name="T14" fmla="*/ 0 w 2687"/>
                  <a:gd name="T15" fmla="*/ 0 h 721"/>
                  <a:gd name="T16" fmla="*/ 0 w 2687"/>
                  <a:gd name="T17" fmla="*/ 0 h 721"/>
                  <a:gd name="T18" fmla="*/ 0 w 2687"/>
                  <a:gd name="T19" fmla="*/ 0 h 721"/>
                  <a:gd name="T20" fmla="*/ 0 w 2687"/>
                  <a:gd name="T21" fmla="*/ 0 h 721"/>
                  <a:gd name="T22" fmla="*/ 0 w 2687"/>
                  <a:gd name="T23" fmla="*/ 0 h 721"/>
                  <a:gd name="T24" fmla="*/ 0 w 2687"/>
                  <a:gd name="T25" fmla="*/ 0 h 721"/>
                  <a:gd name="T26" fmla="*/ 0 w 2687"/>
                  <a:gd name="T27" fmla="*/ 0 h 721"/>
                  <a:gd name="T28" fmla="*/ 0 w 2687"/>
                  <a:gd name="T29" fmla="*/ 0 h 721"/>
                  <a:gd name="T30" fmla="*/ 0 w 2687"/>
                  <a:gd name="T31" fmla="*/ 0 h 721"/>
                  <a:gd name="T32" fmla="*/ 0 w 2687"/>
                  <a:gd name="T33" fmla="*/ 0 h 721"/>
                  <a:gd name="T34" fmla="*/ 0 w 2687"/>
                  <a:gd name="T35" fmla="*/ 0 h 721"/>
                  <a:gd name="T36" fmla="*/ 0 w 2687"/>
                  <a:gd name="T37" fmla="*/ 0 h 721"/>
                  <a:gd name="T38" fmla="*/ 0 w 2687"/>
                  <a:gd name="T39" fmla="*/ 0 h 721"/>
                  <a:gd name="T40" fmla="*/ 0 w 2687"/>
                  <a:gd name="T41" fmla="*/ 0 h 721"/>
                  <a:gd name="T42" fmla="*/ 0 w 2687"/>
                  <a:gd name="T43" fmla="*/ 0 h 721"/>
                  <a:gd name="T44" fmla="*/ 0 w 2687"/>
                  <a:gd name="T45" fmla="*/ 0 h 721"/>
                  <a:gd name="T46" fmla="*/ 0 w 2687"/>
                  <a:gd name="T47" fmla="*/ 0 h 721"/>
                  <a:gd name="T48" fmla="*/ 0 w 2687"/>
                  <a:gd name="T49" fmla="*/ 0 h 721"/>
                  <a:gd name="T50" fmla="*/ 0 w 2687"/>
                  <a:gd name="T51" fmla="*/ 0 h 721"/>
                  <a:gd name="T52" fmla="*/ 0 w 2687"/>
                  <a:gd name="T53" fmla="*/ 0 h 721"/>
                  <a:gd name="T54" fmla="*/ 0 w 2687"/>
                  <a:gd name="T55" fmla="*/ 0 h 721"/>
                  <a:gd name="T56" fmla="*/ 0 w 2687"/>
                  <a:gd name="T57" fmla="*/ 0 h 721"/>
                  <a:gd name="T58" fmla="*/ 0 w 2687"/>
                  <a:gd name="T59" fmla="*/ 0 h 721"/>
                  <a:gd name="T60" fmla="*/ 0 w 2687"/>
                  <a:gd name="T61" fmla="*/ 0 h 721"/>
                  <a:gd name="T62" fmla="*/ 0 w 2687"/>
                  <a:gd name="T63" fmla="*/ 0 h 721"/>
                  <a:gd name="T64" fmla="*/ 0 w 2687"/>
                  <a:gd name="T65" fmla="*/ 0 h 721"/>
                  <a:gd name="T66" fmla="*/ 0 w 2687"/>
                  <a:gd name="T67" fmla="*/ 0 h 721"/>
                  <a:gd name="T68" fmla="*/ 0 w 2687"/>
                  <a:gd name="T69" fmla="*/ 0 h 721"/>
                  <a:gd name="T70" fmla="*/ 0 w 2687"/>
                  <a:gd name="T71" fmla="*/ 0 h 721"/>
                  <a:gd name="T72" fmla="*/ 0 w 2687"/>
                  <a:gd name="T73" fmla="*/ 0 h 721"/>
                  <a:gd name="T74" fmla="*/ 0 w 2687"/>
                  <a:gd name="T75" fmla="*/ 0 h 721"/>
                  <a:gd name="T76" fmla="*/ 0 w 2687"/>
                  <a:gd name="T77" fmla="*/ 0 h 721"/>
                  <a:gd name="T78" fmla="*/ 0 w 2687"/>
                  <a:gd name="T79" fmla="*/ 0 h 721"/>
                  <a:gd name="T80" fmla="*/ 0 w 2687"/>
                  <a:gd name="T81" fmla="*/ 0 h 721"/>
                  <a:gd name="T82" fmla="*/ 0 w 2687"/>
                  <a:gd name="T83" fmla="*/ 0 h 721"/>
                  <a:gd name="T84" fmla="*/ 0 w 2687"/>
                  <a:gd name="T85" fmla="*/ 0 h 721"/>
                  <a:gd name="T86" fmla="*/ 0 w 2687"/>
                  <a:gd name="T87" fmla="*/ 0 h 721"/>
                  <a:gd name="T88" fmla="*/ 0 w 2687"/>
                  <a:gd name="T89" fmla="*/ 0 h 72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87"/>
                  <a:gd name="T136" fmla="*/ 0 h 721"/>
                  <a:gd name="T137" fmla="*/ 2687 w 2687"/>
                  <a:gd name="T138" fmla="*/ 721 h 72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87" h="721">
                    <a:moveTo>
                      <a:pt x="0" y="156"/>
                    </a:moveTo>
                    <a:lnTo>
                      <a:pt x="372" y="274"/>
                    </a:lnTo>
                    <a:lnTo>
                      <a:pt x="467" y="194"/>
                    </a:lnTo>
                    <a:lnTo>
                      <a:pt x="666" y="194"/>
                    </a:lnTo>
                    <a:lnTo>
                      <a:pt x="775" y="265"/>
                    </a:lnTo>
                    <a:lnTo>
                      <a:pt x="873" y="238"/>
                    </a:lnTo>
                    <a:lnTo>
                      <a:pt x="1387" y="228"/>
                    </a:lnTo>
                    <a:lnTo>
                      <a:pt x="1744" y="165"/>
                    </a:lnTo>
                    <a:lnTo>
                      <a:pt x="2238" y="0"/>
                    </a:lnTo>
                    <a:lnTo>
                      <a:pt x="2303" y="37"/>
                    </a:lnTo>
                    <a:lnTo>
                      <a:pt x="2315" y="74"/>
                    </a:lnTo>
                    <a:lnTo>
                      <a:pt x="2261" y="119"/>
                    </a:lnTo>
                    <a:lnTo>
                      <a:pt x="2326" y="174"/>
                    </a:lnTo>
                    <a:lnTo>
                      <a:pt x="2347" y="221"/>
                    </a:lnTo>
                    <a:lnTo>
                      <a:pt x="2326" y="274"/>
                    </a:lnTo>
                    <a:lnTo>
                      <a:pt x="2674" y="300"/>
                    </a:lnTo>
                    <a:lnTo>
                      <a:pt x="2687" y="319"/>
                    </a:lnTo>
                    <a:lnTo>
                      <a:pt x="2326" y="335"/>
                    </a:lnTo>
                    <a:lnTo>
                      <a:pt x="2326" y="364"/>
                    </a:lnTo>
                    <a:lnTo>
                      <a:pt x="2347" y="392"/>
                    </a:lnTo>
                    <a:lnTo>
                      <a:pt x="2663" y="402"/>
                    </a:lnTo>
                    <a:lnTo>
                      <a:pt x="2632" y="437"/>
                    </a:lnTo>
                    <a:lnTo>
                      <a:pt x="2367" y="483"/>
                    </a:lnTo>
                    <a:lnTo>
                      <a:pt x="2367" y="520"/>
                    </a:lnTo>
                    <a:lnTo>
                      <a:pt x="2555" y="520"/>
                    </a:lnTo>
                    <a:lnTo>
                      <a:pt x="2575" y="494"/>
                    </a:lnTo>
                    <a:lnTo>
                      <a:pt x="2566" y="537"/>
                    </a:lnTo>
                    <a:lnTo>
                      <a:pt x="2238" y="574"/>
                    </a:lnTo>
                    <a:lnTo>
                      <a:pt x="1868" y="592"/>
                    </a:lnTo>
                    <a:lnTo>
                      <a:pt x="1724" y="592"/>
                    </a:lnTo>
                    <a:lnTo>
                      <a:pt x="1516" y="621"/>
                    </a:lnTo>
                    <a:lnTo>
                      <a:pt x="1450" y="721"/>
                    </a:lnTo>
                    <a:lnTo>
                      <a:pt x="1136" y="721"/>
                    </a:lnTo>
                    <a:lnTo>
                      <a:pt x="1419" y="692"/>
                    </a:lnTo>
                    <a:lnTo>
                      <a:pt x="1463" y="630"/>
                    </a:lnTo>
                    <a:lnTo>
                      <a:pt x="1484" y="547"/>
                    </a:lnTo>
                    <a:lnTo>
                      <a:pt x="1484" y="466"/>
                    </a:lnTo>
                    <a:lnTo>
                      <a:pt x="1450" y="355"/>
                    </a:lnTo>
                    <a:lnTo>
                      <a:pt x="1410" y="265"/>
                    </a:lnTo>
                    <a:lnTo>
                      <a:pt x="873" y="274"/>
                    </a:lnTo>
                    <a:lnTo>
                      <a:pt x="761" y="292"/>
                    </a:lnTo>
                    <a:lnTo>
                      <a:pt x="579" y="228"/>
                    </a:lnTo>
                    <a:lnTo>
                      <a:pt x="404" y="344"/>
                    </a:lnTo>
                    <a:lnTo>
                      <a:pt x="359" y="292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5" name="Freeform 103"/>
              <p:cNvSpPr>
                <a:spLocks/>
              </p:cNvSpPr>
              <p:nvPr/>
            </p:nvSpPr>
            <p:spPr bwMode="auto">
              <a:xfrm>
                <a:off x="2253" y="3447"/>
                <a:ext cx="64" cy="27"/>
              </a:xfrm>
              <a:custGeom>
                <a:avLst/>
                <a:gdLst>
                  <a:gd name="T0" fmla="*/ 0 w 316"/>
                  <a:gd name="T1" fmla="*/ 0 h 108"/>
                  <a:gd name="T2" fmla="*/ 0 w 316"/>
                  <a:gd name="T3" fmla="*/ 0 h 108"/>
                  <a:gd name="T4" fmla="*/ 0 w 316"/>
                  <a:gd name="T5" fmla="*/ 0 h 108"/>
                  <a:gd name="T6" fmla="*/ 0 w 316"/>
                  <a:gd name="T7" fmla="*/ 0 h 108"/>
                  <a:gd name="T8" fmla="*/ 0 w 316"/>
                  <a:gd name="T9" fmla="*/ 0 h 108"/>
                  <a:gd name="T10" fmla="*/ 0 w 316"/>
                  <a:gd name="T11" fmla="*/ 0 h 1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6"/>
                  <a:gd name="T19" fmla="*/ 0 h 108"/>
                  <a:gd name="T20" fmla="*/ 316 w 316"/>
                  <a:gd name="T21" fmla="*/ 108 h 10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6" h="108">
                    <a:moveTo>
                      <a:pt x="316" y="82"/>
                    </a:moveTo>
                    <a:lnTo>
                      <a:pt x="174" y="0"/>
                    </a:lnTo>
                    <a:lnTo>
                      <a:pt x="0" y="28"/>
                    </a:lnTo>
                    <a:lnTo>
                      <a:pt x="33" y="67"/>
                    </a:lnTo>
                    <a:lnTo>
                      <a:pt x="260" y="108"/>
                    </a:lnTo>
                    <a:lnTo>
                      <a:pt x="316" y="8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6" name="Freeform 104"/>
              <p:cNvSpPr>
                <a:spLocks/>
              </p:cNvSpPr>
              <p:nvPr/>
            </p:nvSpPr>
            <p:spPr bwMode="auto">
              <a:xfrm>
                <a:off x="2042" y="2997"/>
                <a:ext cx="54" cy="396"/>
              </a:xfrm>
              <a:custGeom>
                <a:avLst/>
                <a:gdLst>
                  <a:gd name="T0" fmla="*/ 0 w 271"/>
                  <a:gd name="T1" fmla="*/ 0 h 1587"/>
                  <a:gd name="T2" fmla="*/ 0 w 271"/>
                  <a:gd name="T3" fmla="*/ 0 h 1587"/>
                  <a:gd name="T4" fmla="*/ 0 w 271"/>
                  <a:gd name="T5" fmla="*/ 0 h 1587"/>
                  <a:gd name="T6" fmla="*/ 0 w 271"/>
                  <a:gd name="T7" fmla="*/ 0 h 1587"/>
                  <a:gd name="T8" fmla="*/ 0 w 271"/>
                  <a:gd name="T9" fmla="*/ 0 h 1587"/>
                  <a:gd name="T10" fmla="*/ 0 w 271"/>
                  <a:gd name="T11" fmla="*/ 0 h 1587"/>
                  <a:gd name="T12" fmla="*/ 0 w 271"/>
                  <a:gd name="T13" fmla="*/ 0 h 1587"/>
                  <a:gd name="T14" fmla="*/ 0 w 271"/>
                  <a:gd name="T15" fmla="*/ 0 h 1587"/>
                  <a:gd name="T16" fmla="*/ 0 w 271"/>
                  <a:gd name="T17" fmla="*/ 0 h 1587"/>
                  <a:gd name="T18" fmla="*/ 0 w 271"/>
                  <a:gd name="T19" fmla="*/ 0 h 1587"/>
                  <a:gd name="T20" fmla="*/ 0 w 271"/>
                  <a:gd name="T21" fmla="*/ 0 h 1587"/>
                  <a:gd name="T22" fmla="*/ 0 w 271"/>
                  <a:gd name="T23" fmla="*/ 0 h 1587"/>
                  <a:gd name="T24" fmla="*/ 0 w 271"/>
                  <a:gd name="T25" fmla="*/ 0 h 1587"/>
                  <a:gd name="T26" fmla="*/ 0 w 271"/>
                  <a:gd name="T27" fmla="*/ 0 h 1587"/>
                  <a:gd name="T28" fmla="*/ 0 w 271"/>
                  <a:gd name="T29" fmla="*/ 0 h 1587"/>
                  <a:gd name="T30" fmla="*/ 0 w 271"/>
                  <a:gd name="T31" fmla="*/ 0 h 1587"/>
                  <a:gd name="T32" fmla="*/ 0 w 271"/>
                  <a:gd name="T33" fmla="*/ 0 h 1587"/>
                  <a:gd name="T34" fmla="*/ 0 w 271"/>
                  <a:gd name="T35" fmla="*/ 0 h 1587"/>
                  <a:gd name="T36" fmla="*/ 0 w 271"/>
                  <a:gd name="T37" fmla="*/ 0 h 1587"/>
                  <a:gd name="T38" fmla="*/ 0 w 271"/>
                  <a:gd name="T39" fmla="*/ 0 h 1587"/>
                  <a:gd name="T40" fmla="*/ 0 w 271"/>
                  <a:gd name="T41" fmla="*/ 0 h 1587"/>
                  <a:gd name="T42" fmla="*/ 0 w 271"/>
                  <a:gd name="T43" fmla="*/ 0 h 1587"/>
                  <a:gd name="T44" fmla="*/ 0 w 271"/>
                  <a:gd name="T45" fmla="*/ 0 h 1587"/>
                  <a:gd name="T46" fmla="*/ 0 w 271"/>
                  <a:gd name="T47" fmla="*/ 0 h 158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71"/>
                  <a:gd name="T73" fmla="*/ 0 h 1587"/>
                  <a:gd name="T74" fmla="*/ 271 w 271"/>
                  <a:gd name="T75" fmla="*/ 1587 h 158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71" h="1587">
                    <a:moveTo>
                      <a:pt x="149" y="1548"/>
                    </a:moveTo>
                    <a:lnTo>
                      <a:pt x="183" y="1514"/>
                    </a:lnTo>
                    <a:lnTo>
                      <a:pt x="183" y="1421"/>
                    </a:lnTo>
                    <a:lnTo>
                      <a:pt x="106" y="1185"/>
                    </a:lnTo>
                    <a:lnTo>
                      <a:pt x="53" y="857"/>
                    </a:lnTo>
                    <a:lnTo>
                      <a:pt x="41" y="577"/>
                    </a:lnTo>
                    <a:lnTo>
                      <a:pt x="17" y="392"/>
                    </a:lnTo>
                    <a:lnTo>
                      <a:pt x="41" y="338"/>
                    </a:lnTo>
                    <a:lnTo>
                      <a:pt x="41" y="236"/>
                    </a:lnTo>
                    <a:lnTo>
                      <a:pt x="0" y="154"/>
                    </a:lnTo>
                    <a:lnTo>
                      <a:pt x="62" y="201"/>
                    </a:lnTo>
                    <a:lnTo>
                      <a:pt x="85" y="154"/>
                    </a:lnTo>
                    <a:lnTo>
                      <a:pt x="95" y="93"/>
                    </a:lnTo>
                    <a:lnTo>
                      <a:pt x="95" y="0"/>
                    </a:lnTo>
                    <a:lnTo>
                      <a:pt x="106" y="75"/>
                    </a:lnTo>
                    <a:lnTo>
                      <a:pt x="116" y="154"/>
                    </a:lnTo>
                    <a:lnTo>
                      <a:pt x="95" y="247"/>
                    </a:lnTo>
                    <a:lnTo>
                      <a:pt x="62" y="338"/>
                    </a:lnTo>
                    <a:lnTo>
                      <a:pt x="41" y="400"/>
                    </a:lnTo>
                    <a:lnTo>
                      <a:pt x="95" y="938"/>
                    </a:lnTo>
                    <a:lnTo>
                      <a:pt x="159" y="1257"/>
                    </a:lnTo>
                    <a:lnTo>
                      <a:pt x="226" y="1421"/>
                    </a:lnTo>
                    <a:lnTo>
                      <a:pt x="271" y="1587"/>
                    </a:lnTo>
                    <a:lnTo>
                      <a:pt x="149" y="15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7" name="Freeform 105"/>
              <p:cNvSpPr>
                <a:spLocks/>
              </p:cNvSpPr>
              <p:nvPr/>
            </p:nvSpPr>
            <p:spPr bwMode="auto">
              <a:xfrm>
                <a:off x="2098" y="2967"/>
                <a:ext cx="300" cy="446"/>
              </a:xfrm>
              <a:custGeom>
                <a:avLst/>
                <a:gdLst>
                  <a:gd name="T0" fmla="*/ 0 w 1496"/>
                  <a:gd name="T1" fmla="*/ 0 h 1786"/>
                  <a:gd name="T2" fmla="*/ 0 w 1496"/>
                  <a:gd name="T3" fmla="*/ 0 h 1786"/>
                  <a:gd name="T4" fmla="*/ 0 w 1496"/>
                  <a:gd name="T5" fmla="*/ 0 h 1786"/>
                  <a:gd name="T6" fmla="*/ 0 w 1496"/>
                  <a:gd name="T7" fmla="*/ 0 h 1786"/>
                  <a:gd name="T8" fmla="*/ 0 w 1496"/>
                  <a:gd name="T9" fmla="*/ 0 h 1786"/>
                  <a:gd name="T10" fmla="*/ 0 w 1496"/>
                  <a:gd name="T11" fmla="*/ 0 h 1786"/>
                  <a:gd name="T12" fmla="*/ 0 w 1496"/>
                  <a:gd name="T13" fmla="*/ 0 h 1786"/>
                  <a:gd name="T14" fmla="*/ 0 w 1496"/>
                  <a:gd name="T15" fmla="*/ 0 h 1786"/>
                  <a:gd name="T16" fmla="*/ 0 w 1496"/>
                  <a:gd name="T17" fmla="*/ 0 h 1786"/>
                  <a:gd name="T18" fmla="*/ 0 w 1496"/>
                  <a:gd name="T19" fmla="*/ 0 h 1786"/>
                  <a:gd name="T20" fmla="*/ 0 w 1496"/>
                  <a:gd name="T21" fmla="*/ 0 h 1786"/>
                  <a:gd name="T22" fmla="*/ 0 w 1496"/>
                  <a:gd name="T23" fmla="*/ 0 h 1786"/>
                  <a:gd name="T24" fmla="*/ 0 w 1496"/>
                  <a:gd name="T25" fmla="*/ 0 h 1786"/>
                  <a:gd name="T26" fmla="*/ 0 w 1496"/>
                  <a:gd name="T27" fmla="*/ 0 h 1786"/>
                  <a:gd name="T28" fmla="*/ 0 w 1496"/>
                  <a:gd name="T29" fmla="*/ 0 h 1786"/>
                  <a:gd name="T30" fmla="*/ 0 w 1496"/>
                  <a:gd name="T31" fmla="*/ 0 h 1786"/>
                  <a:gd name="T32" fmla="*/ 0 w 1496"/>
                  <a:gd name="T33" fmla="*/ 0 h 1786"/>
                  <a:gd name="T34" fmla="*/ 0 w 1496"/>
                  <a:gd name="T35" fmla="*/ 0 h 1786"/>
                  <a:gd name="T36" fmla="*/ 0 w 1496"/>
                  <a:gd name="T37" fmla="*/ 0 h 1786"/>
                  <a:gd name="T38" fmla="*/ 0 w 1496"/>
                  <a:gd name="T39" fmla="*/ 0 h 1786"/>
                  <a:gd name="T40" fmla="*/ 0 w 1496"/>
                  <a:gd name="T41" fmla="*/ 0 h 1786"/>
                  <a:gd name="T42" fmla="*/ 0 w 1496"/>
                  <a:gd name="T43" fmla="*/ 0 h 1786"/>
                  <a:gd name="T44" fmla="*/ 0 w 1496"/>
                  <a:gd name="T45" fmla="*/ 0 h 1786"/>
                  <a:gd name="T46" fmla="*/ 0 w 1496"/>
                  <a:gd name="T47" fmla="*/ 0 h 1786"/>
                  <a:gd name="T48" fmla="*/ 0 w 1496"/>
                  <a:gd name="T49" fmla="*/ 0 h 1786"/>
                  <a:gd name="T50" fmla="*/ 0 w 1496"/>
                  <a:gd name="T51" fmla="*/ 0 h 1786"/>
                  <a:gd name="T52" fmla="*/ 0 w 1496"/>
                  <a:gd name="T53" fmla="*/ 0 h 1786"/>
                  <a:gd name="T54" fmla="*/ 0 w 1496"/>
                  <a:gd name="T55" fmla="*/ 0 h 1786"/>
                  <a:gd name="T56" fmla="*/ 0 w 1496"/>
                  <a:gd name="T57" fmla="*/ 0 h 1786"/>
                  <a:gd name="T58" fmla="*/ 0 w 1496"/>
                  <a:gd name="T59" fmla="*/ 0 h 1786"/>
                  <a:gd name="T60" fmla="*/ 0 w 1496"/>
                  <a:gd name="T61" fmla="*/ 0 h 1786"/>
                  <a:gd name="T62" fmla="*/ 0 w 1496"/>
                  <a:gd name="T63" fmla="*/ 0 h 1786"/>
                  <a:gd name="T64" fmla="*/ 0 w 1496"/>
                  <a:gd name="T65" fmla="*/ 0 h 1786"/>
                  <a:gd name="T66" fmla="*/ 0 w 1496"/>
                  <a:gd name="T67" fmla="*/ 0 h 1786"/>
                  <a:gd name="T68" fmla="*/ 0 w 1496"/>
                  <a:gd name="T69" fmla="*/ 0 h 1786"/>
                  <a:gd name="T70" fmla="*/ 0 w 1496"/>
                  <a:gd name="T71" fmla="*/ 0 h 1786"/>
                  <a:gd name="T72" fmla="*/ 0 w 1496"/>
                  <a:gd name="T73" fmla="*/ 0 h 1786"/>
                  <a:gd name="T74" fmla="*/ 0 w 1496"/>
                  <a:gd name="T75" fmla="*/ 0 h 1786"/>
                  <a:gd name="T76" fmla="*/ 0 w 1496"/>
                  <a:gd name="T77" fmla="*/ 0 h 1786"/>
                  <a:gd name="T78" fmla="*/ 0 w 1496"/>
                  <a:gd name="T79" fmla="*/ 0 h 1786"/>
                  <a:gd name="T80" fmla="*/ 0 w 1496"/>
                  <a:gd name="T81" fmla="*/ 0 h 1786"/>
                  <a:gd name="T82" fmla="*/ 0 w 1496"/>
                  <a:gd name="T83" fmla="*/ 0 h 1786"/>
                  <a:gd name="T84" fmla="*/ 0 w 1496"/>
                  <a:gd name="T85" fmla="*/ 0 h 1786"/>
                  <a:gd name="T86" fmla="*/ 0 w 1496"/>
                  <a:gd name="T87" fmla="*/ 0 h 17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96"/>
                  <a:gd name="T133" fmla="*/ 0 h 1786"/>
                  <a:gd name="T134" fmla="*/ 1496 w 1496"/>
                  <a:gd name="T135" fmla="*/ 1786 h 178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96" h="1786">
                    <a:moveTo>
                      <a:pt x="131" y="0"/>
                    </a:moveTo>
                    <a:lnTo>
                      <a:pt x="327" y="147"/>
                    </a:lnTo>
                    <a:lnTo>
                      <a:pt x="381" y="272"/>
                    </a:lnTo>
                    <a:lnTo>
                      <a:pt x="415" y="393"/>
                    </a:lnTo>
                    <a:lnTo>
                      <a:pt x="415" y="581"/>
                    </a:lnTo>
                    <a:lnTo>
                      <a:pt x="317" y="1195"/>
                    </a:lnTo>
                    <a:lnTo>
                      <a:pt x="230" y="1268"/>
                    </a:lnTo>
                    <a:lnTo>
                      <a:pt x="0" y="1295"/>
                    </a:lnTo>
                    <a:lnTo>
                      <a:pt x="317" y="1286"/>
                    </a:lnTo>
                    <a:lnTo>
                      <a:pt x="219" y="1779"/>
                    </a:lnTo>
                    <a:lnTo>
                      <a:pt x="239" y="1786"/>
                    </a:lnTo>
                    <a:lnTo>
                      <a:pt x="349" y="1365"/>
                    </a:lnTo>
                    <a:lnTo>
                      <a:pt x="763" y="1649"/>
                    </a:lnTo>
                    <a:lnTo>
                      <a:pt x="861" y="1649"/>
                    </a:lnTo>
                    <a:lnTo>
                      <a:pt x="1014" y="1585"/>
                    </a:lnTo>
                    <a:lnTo>
                      <a:pt x="1179" y="1477"/>
                    </a:lnTo>
                    <a:lnTo>
                      <a:pt x="1297" y="1375"/>
                    </a:lnTo>
                    <a:lnTo>
                      <a:pt x="1386" y="1276"/>
                    </a:lnTo>
                    <a:lnTo>
                      <a:pt x="1264" y="1365"/>
                    </a:lnTo>
                    <a:lnTo>
                      <a:pt x="1179" y="1312"/>
                    </a:lnTo>
                    <a:lnTo>
                      <a:pt x="1278" y="1258"/>
                    </a:lnTo>
                    <a:lnTo>
                      <a:pt x="1070" y="1312"/>
                    </a:lnTo>
                    <a:lnTo>
                      <a:pt x="821" y="1340"/>
                    </a:lnTo>
                    <a:lnTo>
                      <a:pt x="578" y="1340"/>
                    </a:lnTo>
                    <a:lnTo>
                      <a:pt x="479" y="1340"/>
                    </a:lnTo>
                    <a:lnTo>
                      <a:pt x="405" y="1295"/>
                    </a:lnTo>
                    <a:lnTo>
                      <a:pt x="558" y="1239"/>
                    </a:lnTo>
                    <a:lnTo>
                      <a:pt x="875" y="1239"/>
                    </a:lnTo>
                    <a:lnTo>
                      <a:pt x="1123" y="1121"/>
                    </a:lnTo>
                    <a:lnTo>
                      <a:pt x="875" y="1184"/>
                    </a:lnTo>
                    <a:lnTo>
                      <a:pt x="558" y="1184"/>
                    </a:lnTo>
                    <a:lnTo>
                      <a:pt x="381" y="1224"/>
                    </a:lnTo>
                    <a:lnTo>
                      <a:pt x="381" y="1086"/>
                    </a:lnTo>
                    <a:lnTo>
                      <a:pt x="853" y="1022"/>
                    </a:lnTo>
                    <a:lnTo>
                      <a:pt x="675" y="648"/>
                    </a:lnTo>
                    <a:lnTo>
                      <a:pt x="479" y="430"/>
                    </a:lnTo>
                    <a:lnTo>
                      <a:pt x="479" y="301"/>
                    </a:lnTo>
                    <a:lnTo>
                      <a:pt x="1358" y="1048"/>
                    </a:lnTo>
                    <a:lnTo>
                      <a:pt x="1496" y="1102"/>
                    </a:lnTo>
                    <a:lnTo>
                      <a:pt x="1420" y="966"/>
                    </a:lnTo>
                    <a:lnTo>
                      <a:pt x="632" y="346"/>
                    </a:lnTo>
                    <a:lnTo>
                      <a:pt x="536" y="193"/>
                    </a:lnTo>
                    <a:lnTo>
                      <a:pt x="261" y="37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8" name="Freeform 106"/>
              <p:cNvSpPr>
                <a:spLocks/>
              </p:cNvSpPr>
              <p:nvPr/>
            </p:nvSpPr>
            <p:spPr bwMode="auto">
              <a:xfrm>
                <a:off x="2277" y="3311"/>
                <a:ext cx="136" cy="105"/>
              </a:xfrm>
              <a:custGeom>
                <a:avLst/>
                <a:gdLst>
                  <a:gd name="T0" fmla="*/ 0 w 677"/>
                  <a:gd name="T1" fmla="*/ 0 h 421"/>
                  <a:gd name="T2" fmla="*/ 0 w 677"/>
                  <a:gd name="T3" fmla="*/ 0 h 421"/>
                  <a:gd name="T4" fmla="*/ 0 w 677"/>
                  <a:gd name="T5" fmla="*/ 0 h 421"/>
                  <a:gd name="T6" fmla="*/ 0 w 677"/>
                  <a:gd name="T7" fmla="*/ 0 h 421"/>
                  <a:gd name="T8" fmla="*/ 0 w 677"/>
                  <a:gd name="T9" fmla="*/ 0 h 421"/>
                  <a:gd name="T10" fmla="*/ 0 w 677"/>
                  <a:gd name="T11" fmla="*/ 0 h 421"/>
                  <a:gd name="T12" fmla="*/ 0 w 677"/>
                  <a:gd name="T13" fmla="*/ 0 h 421"/>
                  <a:gd name="T14" fmla="*/ 0 w 677"/>
                  <a:gd name="T15" fmla="*/ 0 h 421"/>
                  <a:gd name="T16" fmla="*/ 0 w 677"/>
                  <a:gd name="T17" fmla="*/ 0 h 421"/>
                  <a:gd name="T18" fmla="*/ 0 w 677"/>
                  <a:gd name="T19" fmla="*/ 0 h 42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77"/>
                  <a:gd name="T31" fmla="*/ 0 h 421"/>
                  <a:gd name="T32" fmla="*/ 677 w 677"/>
                  <a:gd name="T33" fmla="*/ 421 h 42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77" h="421">
                    <a:moveTo>
                      <a:pt x="0" y="320"/>
                    </a:moveTo>
                    <a:lnTo>
                      <a:pt x="274" y="274"/>
                    </a:lnTo>
                    <a:lnTo>
                      <a:pt x="581" y="421"/>
                    </a:lnTo>
                    <a:lnTo>
                      <a:pt x="677" y="391"/>
                    </a:lnTo>
                    <a:lnTo>
                      <a:pt x="436" y="274"/>
                    </a:lnTo>
                    <a:lnTo>
                      <a:pt x="537" y="121"/>
                    </a:lnTo>
                    <a:lnTo>
                      <a:pt x="537" y="0"/>
                    </a:lnTo>
                    <a:lnTo>
                      <a:pt x="348" y="192"/>
                    </a:lnTo>
                    <a:lnTo>
                      <a:pt x="186" y="263"/>
                    </a:lnTo>
                    <a:lnTo>
                      <a:pt x="0" y="3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09" name="Freeform 107"/>
              <p:cNvSpPr>
                <a:spLocks/>
              </p:cNvSpPr>
              <p:nvPr/>
            </p:nvSpPr>
            <p:spPr bwMode="auto">
              <a:xfrm>
                <a:off x="2376" y="3236"/>
                <a:ext cx="170" cy="127"/>
              </a:xfrm>
              <a:custGeom>
                <a:avLst/>
                <a:gdLst>
                  <a:gd name="T0" fmla="*/ 0 w 851"/>
                  <a:gd name="T1" fmla="*/ 0 h 510"/>
                  <a:gd name="T2" fmla="*/ 0 w 851"/>
                  <a:gd name="T3" fmla="*/ 0 h 510"/>
                  <a:gd name="T4" fmla="*/ 0 w 851"/>
                  <a:gd name="T5" fmla="*/ 0 h 510"/>
                  <a:gd name="T6" fmla="*/ 0 w 851"/>
                  <a:gd name="T7" fmla="*/ 0 h 510"/>
                  <a:gd name="T8" fmla="*/ 0 w 851"/>
                  <a:gd name="T9" fmla="*/ 0 h 510"/>
                  <a:gd name="T10" fmla="*/ 0 w 851"/>
                  <a:gd name="T11" fmla="*/ 0 h 510"/>
                  <a:gd name="T12" fmla="*/ 0 w 851"/>
                  <a:gd name="T13" fmla="*/ 0 h 510"/>
                  <a:gd name="T14" fmla="*/ 0 w 851"/>
                  <a:gd name="T15" fmla="*/ 0 h 510"/>
                  <a:gd name="T16" fmla="*/ 0 w 851"/>
                  <a:gd name="T17" fmla="*/ 0 h 510"/>
                  <a:gd name="T18" fmla="*/ 0 w 851"/>
                  <a:gd name="T19" fmla="*/ 0 h 510"/>
                  <a:gd name="T20" fmla="*/ 0 w 851"/>
                  <a:gd name="T21" fmla="*/ 0 h 510"/>
                  <a:gd name="T22" fmla="*/ 0 w 851"/>
                  <a:gd name="T23" fmla="*/ 0 h 510"/>
                  <a:gd name="T24" fmla="*/ 0 w 851"/>
                  <a:gd name="T25" fmla="*/ 0 h 510"/>
                  <a:gd name="T26" fmla="*/ 0 w 851"/>
                  <a:gd name="T27" fmla="*/ 0 h 510"/>
                  <a:gd name="T28" fmla="*/ 0 w 851"/>
                  <a:gd name="T29" fmla="*/ 0 h 51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51"/>
                  <a:gd name="T46" fmla="*/ 0 h 510"/>
                  <a:gd name="T47" fmla="*/ 851 w 851"/>
                  <a:gd name="T48" fmla="*/ 510 h 51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51" h="510">
                    <a:moveTo>
                      <a:pt x="163" y="228"/>
                    </a:moveTo>
                    <a:lnTo>
                      <a:pt x="317" y="155"/>
                    </a:lnTo>
                    <a:lnTo>
                      <a:pt x="644" y="265"/>
                    </a:lnTo>
                    <a:lnTo>
                      <a:pt x="644" y="364"/>
                    </a:lnTo>
                    <a:lnTo>
                      <a:pt x="382" y="421"/>
                    </a:lnTo>
                    <a:lnTo>
                      <a:pt x="699" y="412"/>
                    </a:lnTo>
                    <a:lnTo>
                      <a:pt x="851" y="510"/>
                    </a:lnTo>
                    <a:lnTo>
                      <a:pt x="753" y="327"/>
                    </a:lnTo>
                    <a:lnTo>
                      <a:pt x="612" y="193"/>
                    </a:lnTo>
                    <a:lnTo>
                      <a:pt x="296" y="120"/>
                    </a:lnTo>
                    <a:lnTo>
                      <a:pt x="175" y="0"/>
                    </a:lnTo>
                    <a:lnTo>
                      <a:pt x="0" y="120"/>
                    </a:lnTo>
                    <a:lnTo>
                      <a:pt x="154" y="46"/>
                    </a:lnTo>
                    <a:lnTo>
                      <a:pt x="206" y="109"/>
                    </a:lnTo>
                    <a:lnTo>
                      <a:pt x="163" y="2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0" name="Freeform 108"/>
              <p:cNvSpPr>
                <a:spLocks/>
              </p:cNvSpPr>
              <p:nvPr/>
            </p:nvSpPr>
            <p:spPr bwMode="auto">
              <a:xfrm>
                <a:off x="2557" y="3354"/>
                <a:ext cx="101" cy="76"/>
              </a:xfrm>
              <a:custGeom>
                <a:avLst/>
                <a:gdLst>
                  <a:gd name="T0" fmla="*/ 0 w 503"/>
                  <a:gd name="T1" fmla="*/ 0 h 302"/>
                  <a:gd name="T2" fmla="*/ 0 w 503"/>
                  <a:gd name="T3" fmla="*/ 0 h 302"/>
                  <a:gd name="T4" fmla="*/ 0 w 503"/>
                  <a:gd name="T5" fmla="*/ 0 h 302"/>
                  <a:gd name="T6" fmla="*/ 0 w 503"/>
                  <a:gd name="T7" fmla="*/ 0 h 302"/>
                  <a:gd name="T8" fmla="*/ 0 w 503"/>
                  <a:gd name="T9" fmla="*/ 0 h 302"/>
                  <a:gd name="T10" fmla="*/ 0 w 503"/>
                  <a:gd name="T11" fmla="*/ 0 h 302"/>
                  <a:gd name="T12" fmla="*/ 0 w 503"/>
                  <a:gd name="T13" fmla="*/ 0 h 302"/>
                  <a:gd name="T14" fmla="*/ 0 w 503"/>
                  <a:gd name="T15" fmla="*/ 0 h 302"/>
                  <a:gd name="T16" fmla="*/ 0 w 503"/>
                  <a:gd name="T17" fmla="*/ 0 h 302"/>
                  <a:gd name="T18" fmla="*/ 0 w 503"/>
                  <a:gd name="T19" fmla="*/ 0 h 302"/>
                  <a:gd name="T20" fmla="*/ 0 w 503"/>
                  <a:gd name="T21" fmla="*/ 0 h 302"/>
                  <a:gd name="T22" fmla="*/ 0 w 503"/>
                  <a:gd name="T23" fmla="*/ 0 h 302"/>
                  <a:gd name="T24" fmla="*/ 0 w 503"/>
                  <a:gd name="T25" fmla="*/ 0 h 302"/>
                  <a:gd name="T26" fmla="*/ 0 w 503"/>
                  <a:gd name="T27" fmla="*/ 0 h 302"/>
                  <a:gd name="T28" fmla="*/ 0 w 503"/>
                  <a:gd name="T29" fmla="*/ 0 h 30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3"/>
                  <a:gd name="T46" fmla="*/ 0 h 302"/>
                  <a:gd name="T47" fmla="*/ 503 w 503"/>
                  <a:gd name="T48" fmla="*/ 302 h 30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3" h="302">
                    <a:moveTo>
                      <a:pt x="19" y="0"/>
                    </a:moveTo>
                    <a:lnTo>
                      <a:pt x="402" y="28"/>
                    </a:lnTo>
                    <a:lnTo>
                      <a:pt x="503" y="175"/>
                    </a:lnTo>
                    <a:lnTo>
                      <a:pt x="503" y="209"/>
                    </a:lnTo>
                    <a:lnTo>
                      <a:pt x="426" y="231"/>
                    </a:lnTo>
                    <a:lnTo>
                      <a:pt x="314" y="175"/>
                    </a:lnTo>
                    <a:lnTo>
                      <a:pt x="162" y="175"/>
                    </a:lnTo>
                    <a:lnTo>
                      <a:pt x="413" y="255"/>
                    </a:lnTo>
                    <a:lnTo>
                      <a:pt x="426" y="302"/>
                    </a:lnTo>
                    <a:lnTo>
                      <a:pt x="392" y="266"/>
                    </a:lnTo>
                    <a:lnTo>
                      <a:pt x="19" y="166"/>
                    </a:lnTo>
                    <a:lnTo>
                      <a:pt x="0" y="139"/>
                    </a:lnTo>
                    <a:lnTo>
                      <a:pt x="402" y="129"/>
                    </a:lnTo>
                    <a:lnTo>
                      <a:pt x="392" y="55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1" name="Freeform 109"/>
              <p:cNvSpPr>
                <a:spLocks/>
              </p:cNvSpPr>
              <p:nvPr/>
            </p:nvSpPr>
            <p:spPr bwMode="auto">
              <a:xfrm>
                <a:off x="2607" y="3421"/>
                <a:ext cx="40" cy="64"/>
              </a:xfrm>
              <a:custGeom>
                <a:avLst/>
                <a:gdLst>
                  <a:gd name="T0" fmla="*/ 0 w 198"/>
                  <a:gd name="T1" fmla="*/ 0 h 257"/>
                  <a:gd name="T2" fmla="*/ 0 w 198"/>
                  <a:gd name="T3" fmla="*/ 0 h 257"/>
                  <a:gd name="T4" fmla="*/ 0 w 198"/>
                  <a:gd name="T5" fmla="*/ 0 h 257"/>
                  <a:gd name="T6" fmla="*/ 0 w 198"/>
                  <a:gd name="T7" fmla="*/ 0 h 257"/>
                  <a:gd name="T8" fmla="*/ 0 w 198"/>
                  <a:gd name="T9" fmla="*/ 0 h 257"/>
                  <a:gd name="T10" fmla="*/ 0 w 198"/>
                  <a:gd name="T11" fmla="*/ 0 h 257"/>
                  <a:gd name="T12" fmla="*/ 0 w 198"/>
                  <a:gd name="T13" fmla="*/ 0 h 257"/>
                  <a:gd name="T14" fmla="*/ 0 w 198"/>
                  <a:gd name="T15" fmla="*/ 0 h 257"/>
                  <a:gd name="T16" fmla="*/ 0 w 198"/>
                  <a:gd name="T17" fmla="*/ 0 h 257"/>
                  <a:gd name="T18" fmla="*/ 0 w 198"/>
                  <a:gd name="T19" fmla="*/ 0 h 25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8"/>
                  <a:gd name="T31" fmla="*/ 0 h 257"/>
                  <a:gd name="T32" fmla="*/ 198 w 198"/>
                  <a:gd name="T33" fmla="*/ 257 h 25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8" h="257">
                    <a:moveTo>
                      <a:pt x="162" y="73"/>
                    </a:moveTo>
                    <a:lnTo>
                      <a:pt x="162" y="119"/>
                    </a:lnTo>
                    <a:lnTo>
                      <a:pt x="84" y="154"/>
                    </a:lnTo>
                    <a:lnTo>
                      <a:pt x="0" y="200"/>
                    </a:lnTo>
                    <a:lnTo>
                      <a:pt x="63" y="257"/>
                    </a:lnTo>
                    <a:lnTo>
                      <a:pt x="108" y="181"/>
                    </a:lnTo>
                    <a:lnTo>
                      <a:pt x="198" y="136"/>
                    </a:lnTo>
                    <a:lnTo>
                      <a:pt x="198" y="55"/>
                    </a:lnTo>
                    <a:lnTo>
                      <a:pt x="162" y="0"/>
                    </a:lnTo>
                    <a:lnTo>
                      <a:pt x="162" y="7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2" name="Freeform 110"/>
              <p:cNvSpPr>
                <a:spLocks/>
              </p:cNvSpPr>
              <p:nvPr/>
            </p:nvSpPr>
            <p:spPr bwMode="auto">
              <a:xfrm>
                <a:off x="2620" y="3393"/>
                <a:ext cx="64" cy="93"/>
              </a:xfrm>
              <a:custGeom>
                <a:avLst/>
                <a:gdLst>
                  <a:gd name="T0" fmla="*/ 0 w 319"/>
                  <a:gd name="T1" fmla="*/ 0 h 373"/>
                  <a:gd name="T2" fmla="*/ 0 w 319"/>
                  <a:gd name="T3" fmla="*/ 0 h 373"/>
                  <a:gd name="T4" fmla="*/ 0 w 319"/>
                  <a:gd name="T5" fmla="*/ 0 h 373"/>
                  <a:gd name="T6" fmla="*/ 0 w 319"/>
                  <a:gd name="T7" fmla="*/ 0 h 373"/>
                  <a:gd name="T8" fmla="*/ 0 w 319"/>
                  <a:gd name="T9" fmla="*/ 0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9"/>
                  <a:gd name="T16" fmla="*/ 0 h 373"/>
                  <a:gd name="T17" fmla="*/ 319 w 31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9" h="373">
                    <a:moveTo>
                      <a:pt x="112" y="51"/>
                    </a:moveTo>
                    <a:lnTo>
                      <a:pt x="281" y="287"/>
                    </a:lnTo>
                    <a:lnTo>
                      <a:pt x="319" y="373"/>
                    </a:lnTo>
                    <a:lnTo>
                      <a:pt x="233" y="31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3" name="Freeform 111"/>
              <p:cNvSpPr>
                <a:spLocks/>
              </p:cNvSpPr>
              <p:nvPr/>
            </p:nvSpPr>
            <p:spPr bwMode="auto">
              <a:xfrm>
                <a:off x="2544" y="3258"/>
                <a:ext cx="72" cy="104"/>
              </a:xfrm>
              <a:custGeom>
                <a:avLst/>
                <a:gdLst>
                  <a:gd name="T0" fmla="*/ 0 w 358"/>
                  <a:gd name="T1" fmla="*/ 0 h 419"/>
                  <a:gd name="T2" fmla="*/ 0 w 358"/>
                  <a:gd name="T3" fmla="*/ 0 h 419"/>
                  <a:gd name="T4" fmla="*/ 0 w 358"/>
                  <a:gd name="T5" fmla="*/ 0 h 419"/>
                  <a:gd name="T6" fmla="*/ 0 w 358"/>
                  <a:gd name="T7" fmla="*/ 0 h 419"/>
                  <a:gd name="T8" fmla="*/ 0 w 358"/>
                  <a:gd name="T9" fmla="*/ 0 h 419"/>
                  <a:gd name="T10" fmla="*/ 0 w 358"/>
                  <a:gd name="T11" fmla="*/ 0 h 419"/>
                  <a:gd name="T12" fmla="*/ 0 w 358"/>
                  <a:gd name="T13" fmla="*/ 0 h 419"/>
                  <a:gd name="T14" fmla="*/ 0 w 358"/>
                  <a:gd name="T15" fmla="*/ 0 h 4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58"/>
                  <a:gd name="T25" fmla="*/ 0 h 419"/>
                  <a:gd name="T26" fmla="*/ 358 w 358"/>
                  <a:gd name="T27" fmla="*/ 419 h 41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58" h="419">
                    <a:moveTo>
                      <a:pt x="275" y="405"/>
                    </a:moveTo>
                    <a:lnTo>
                      <a:pt x="0" y="34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19" y="0"/>
                    </a:lnTo>
                    <a:lnTo>
                      <a:pt x="32" y="0"/>
                    </a:lnTo>
                    <a:lnTo>
                      <a:pt x="51" y="4"/>
                    </a:lnTo>
                    <a:lnTo>
                      <a:pt x="358" y="4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4" name="Freeform 112"/>
              <p:cNvSpPr>
                <a:spLocks/>
              </p:cNvSpPr>
              <p:nvPr/>
            </p:nvSpPr>
            <p:spPr bwMode="auto">
              <a:xfrm>
                <a:off x="2436" y="3365"/>
                <a:ext cx="82" cy="45"/>
              </a:xfrm>
              <a:custGeom>
                <a:avLst/>
                <a:gdLst>
                  <a:gd name="T0" fmla="*/ 0 w 413"/>
                  <a:gd name="T1" fmla="*/ 0 h 178"/>
                  <a:gd name="T2" fmla="*/ 0 w 413"/>
                  <a:gd name="T3" fmla="*/ 0 h 178"/>
                  <a:gd name="T4" fmla="*/ 0 w 413"/>
                  <a:gd name="T5" fmla="*/ 0 h 178"/>
                  <a:gd name="T6" fmla="*/ 0 w 413"/>
                  <a:gd name="T7" fmla="*/ 0 h 178"/>
                  <a:gd name="T8" fmla="*/ 0 w 413"/>
                  <a:gd name="T9" fmla="*/ 0 h 178"/>
                  <a:gd name="T10" fmla="*/ 0 w 413"/>
                  <a:gd name="T11" fmla="*/ 0 h 178"/>
                  <a:gd name="T12" fmla="*/ 0 w 413"/>
                  <a:gd name="T13" fmla="*/ 0 h 178"/>
                  <a:gd name="T14" fmla="*/ 0 w 413"/>
                  <a:gd name="T15" fmla="*/ 0 h 178"/>
                  <a:gd name="T16" fmla="*/ 0 w 413"/>
                  <a:gd name="T17" fmla="*/ 0 h 178"/>
                  <a:gd name="T18" fmla="*/ 0 w 413"/>
                  <a:gd name="T19" fmla="*/ 0 h 178"/>
                  <a:gd name="T20" fmla="*/ 0 w 413"/>
                  <a:gd name="T21" fmla="*/ 0 h 178"/>
                  <a:gd name="T22" fmla="*/ 0 w 413"/>
                  <a:gd name="T23" fmla="*/ 0 h 1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13"/>
                  <a:gd name="T37" fmla="*/ 0 h 178"/>
                  <a:gd name="T38" fmla="*/ 413 w 413"/>
                  <a:gd name="T39" fmla="*/ 178 h 1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13" h="178">
                    <a:moveTo>
                      <a:pt x="57" y="131"/>
                    </a:moveTo>
                    <a:lnTo>
                      <a:pt x="85" y="59"/>
                    </a:lnTo>
                    <a:lnTo>
                      <a:pt x="156" y="24"/>
                    </a:lnTo>
                    <a:lnTo>
                      <a:pt x="241" y="24"/>
                    </a:lnTo>
                    <a:lnTo>
                      <a:pt x="369" y="45"/>
                    </a:lnTo>
                    <a:lnTo>
                      <a:pt x="413" y="24"/>
                    </a:lnTo>
                    <a:lnTo>
                      <a:pt x="268" y="0"/>
                    </a:lnTo>
                    <a:lnTo>
                      <a:pt x="172" y="0"/>
                    </a:lnTo>
                    <a:lnTo>
                      <a:pt x="85" y="24"/>
                    </a:lnTo>
                    <a:lnTo>
                      <a:pt x="44" y="71"/>
                    </a:lnTo>
                    <a:lnTo>
                      <a:pt x="0" y="178"/>
                    </a:lnTo>
                    <a:lnTo>
                      <a:pt x="57" y="1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5" name="Freeform 113"/>
              <p:cNvSpPr>
                <a:spLocks/>
              </p:cNvSpPr>
              <p:nvPr/>
            </p:nvSpPr>
            <p:spPr bwMode="auto">
              <a:xfrm>
                <a:off x="2372" y="2508"/>
                <a:ext cx="279" cy="357"/>
              </a:xfrm>
              <a:custGeom>
                <a:avLst/>
                <a:gdLst>
                  <a:gd name="T0" fmla="*/ 0 w 1399"/>
                  <a:gd name="T1" fmla="*/ 0 h 1429"/>
                  <a:gd name="T2" fmla="*/ 0 w 1399"/>
                  <a:gd name="T3" fmla="*/ 0 h 1429"/>
                  <a:gd name="T4" fmla="*/ 0 w 1399"/>
                  <a:gd name="T5" fmla="*/ 0 h 1429"/>
                  <a:gd name="T6" fmla="*/ 0 w 1399"/>
                  <a:gd name="T7" fmla="*/ 0 h 1429"/>
                  <a:gd name="T8" fmla="*/ 0 w 1399"/>
                  <a:gd name="T9" fmla="*/ 0 h 1429"/>
                  <a:gd name="T10" fmla="*/ 0 w 1399"/>
                  <a:gd name="T11" fmla="*/ 0 h 1429"/>
                  <a:gd name="T12" fmla="*/ 0 w 1399"/>
                  <a:gd name="T13" fmla="*/ 0 h 1429"/>
                  <a:gd name="T14" fmla="*/ 0 w 1399"/>
                  <a:gd name="T15" fmla="*/ 0 h 1429"/>
                  <a:gd name="T16" fmla="*/ 0 w 1399"/>
                  <a:gd name="T17" fmla="*/ 0 h 1429"/>
                  <a:gd name="T18" fmla="*/ 0 w 1399"/>
                  <a:gd name="T19" fmla="*/ 0 h 1429"/>
                  <a:gd name="T20" fmla="*/ 0 w 1399"/>
                  <a:gd name="T21" fmla="*/ 0 h 1429"/>
                  <a:gd name="T22" fmla="*/ 0 w 1399"/>
                  <a:gd name="T23" fmla="*/ 0 h 1429"/>
                  <a:gd name="T24" fmla="*/ 0 w 1399"/>
                  <a:gd name="T25" fmla="*/ 0 h 1429"/>
                  <a:gd name="T26" fmla="*/ 0 w 1399"/>
                  <a:gd name="T27" fmla="*/ 0 h 1429"/>
                  <a:gd name="T28" fmla="*/ 0 w 1399"/>
                  <a:gd name="T29" fmla="*/ 0 h 1429"/>
                  <a:gd name="T30" fmla="*/ 0 w 1399"/>
                  <a:gd name="T31" fmla="*/ 0 h 1429"/>
                  <a:gd name="T32" fmla="*/ 0 w 1399"/>
                  <a:gd name="T33" fmla="*/ 0 h 1429"/>
                  <a:gd name="T34" fmla="*/ 0 w 1399"/>
                  <a:gd name="T35" fmla="*/ 0 h 1429"/>
                  <a:gd name="T36" fmla="*/ 0 w 1399"/>
                  <a:gd name="T37" fmla="*/ 0 h 1429"/>
                  <a:gd name="T38" fmla="*/ 0 w 1399"/>
                  <a:gd name="T39" fmla="*/ 0 h 1429"/>
                  <a:gd name="T40" fmla="*/ 0 w 1399"/>
                  <a:gd name="T41" fmla="*/ 0 h 1429"/>
                  <a:gd name="T42" fmla="*/ 0 w 1399"/>
                  <a:gd name="T43" fmla="*/ 0 h 1429"/>
                  <a:gd name="T44" fmla="*/ 0 w 1399"/>
                  <a:gd name="T45" fmla="*/ 0 h 1429"/>
                  <a:gd name="T46" fmla="*/ 0 w 1399"/>
                  <a:gd name="T47" fmla="*/ 0 h 1429"/>
                  <a:gd name="T48" fmla="*/ 0 w 1399"/>
                  <a:gd name="T49" fmla="*/ 0 h 1429"/>
                  <a:gd name="T50" fmla="*/ 0 w 1399"/>
                  <a:gd name="T51" fmla="*/ 0 h 1429"/>
                  <a:gd name="T52" fmla="*/ 0 w 1399"/>
                  <a:gd name="T53" fmla="*/ 0 h 1429"/>
                  <a:gd name="T54" fmla="*/ 0 w 1399"/>
                  <a:gd name="T55" fmla="*/ 0 h 1429"/>
                  <a:gd name="T56" fmla="*/ 0 w 1399"/>
                  <a:gd name="T57" fmla="*/ 0 h 1429"/>
                  <a:gd name="T58" fmla="*/ 0 w 1399"/>
                  <a:gd name="T59" fmla="*/ 0 h 1429"/>
                  <a:gd name="T60" fmla="*/ 0 w 1399"/>
                  <a:gd name="T61" fmla="*/ 0 h 1429"/>
                  <a:gd name="T62" fmla="*/ 0 w 1399"/>
                  <a:gd name="T63" fmla="*/ 0 h 1429"/>
                  <a:gd name="T64" fmla="*/ 0 w 1399"/>
                  <a:gd name="T65" fmla="*/ 0 h 1429"/>
                  <a:gd name="T66" fmla="*/ 0 w 1399"/>
                  <a:gd name="T67" fmla="*/ 0 h 1429"/>
                  <a:gd name="T68" fmla="*/ 0 w 1399"/>
                  <a:gd name="T69" fmla="*/ 0 h 1429"/>
                  <a:gd name="T70" fmla="*/ 0 w 1399"/>
                  <a:gd name="T71" fmla="*/ 0 h 1429"/>
                  <a:gd name="T72" fmla="*/ 0 w 1399"/>
                  <a:gd name="T73" fmla="*/ 0 h 1429"/>
                  <a:gd name="T74" fmla="*/ 0 w 1399"/>
                  <a:gd name="T75" fmla="*/ 0 h 1429"/>
                  <a:gd name="T76" fmla="*/ 0 w 1399"/>
                  <a:gd name="T77" fmla="*/ 0 h 1429"/>
                  <a:gd name="T78" fmla="*/ 0 w 1399"/>
                  <a:gd name="T79" fmla="*/ 0 h 1429"/>
                  <a:gd name="T80" fmla="*/ 0 w 1399"/>
                  <a:gd name="T81" fmla="*/ 0 h 1429"/>
                  <a:gd name="T82" fmla="*/ 0 w 1399"/>
                  <a:gd name="T83" fmla="*/ 0 h 142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9"/>
                  <a:gd name="T127" fmla="*/ 0 h 1429"/>
                  <a:gd name="T128" fmla="*/ 1399 w 1399"/>
                  <a:gd name="T129" fmla="*/ 1429 h 142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9" h="1429">
                    <a:moveTo>
                      <a:pt x="1365" y="596"/>
                    </a:moveTo>
                    <a:lnTo>
                      <a:pt x="1398" y="503"/>
                    </a:lnTo>
                    <a:lnTo>
                      <a:pt x="1399" y="371"/>
                    </a:lnTo>
                    <a:lnTo>
                      <a:pt x="1362" y="253"/>
                    </a:lnTo>
                    <a:lnTo>
                      <a:pt x="1303" y="168"/>
                    </a:lnTo>
                    <a:lnTo>
                      <a:pt x="1223" y="89"/>
                    </a:lnTo>
                    <a:lnTo>
                      <a:pt x="1104" y="35"/>
                    </a:lnTo>
                    <a:lnTo>
                      <a:pt x="848" y="0"/>
                    </a:lnTo>
                    <a:lnTo>
                      <a:pt x="615" y="52"/>
                    </a:lnTo>
                    <a:lnTo>
                      <a:pt x="489" y="143"/>
                    </a:lnTo>
                    <a:lnTo>
                      <a:pt x="381" y="303"/>
                    </a:lnTo>
                    <a:lnTo>
                      <a:pt x="350" y="457"/>
                    </a:lnTo>
                    <a:lnTo>
                      <a:pt x="304" y="593"/>
                    </a:lnTo>
                    <a:lnTo>
                      <a:pt x="309" y="660"/>
                    </a:lnTo>
                    <a:lnTo>
                      <a:pt x="350" y="744"/>
                    </a:lnTo>
                    <a:lnTo>
                      <a:pt x="341" y="794"/>
                    </a:lnTo>
                    <a:lnTo>
                      <a:pt x="232" y="859"/>
                    </a:lnTo>
                    <a:lnTo>
                      <a:pt x="149" y="921"/>
                    </a:lnTo>
                    <a:lnTo>
                      <a:pt x="93" y="1023"/>
                    </a:lnTo>
                    <a:lnTo>
                      <a:pt x="93" y="1077"/>
                    </a:lnTo>
                    <a:lnTo>
                      <a:pt x="101" y="1128"/>
                    </a:lnTo>
                    <a:lnTo>
                      <a:pt x="113" y="1159"/>
                    </a:lnTo>
                    <a:lnTo>
                      <a:pt x="97" y="1199"/>
                    </a:lnTo>
                    <a:lnTo>
                      <a:pt x="0" y="1273"/>
                    </a:lnTo>
                    <a:lnTo>
                      <a:pt x="139" y="1242"/>
                    </a:lnTo>
                    <a:lnTo>
                      <a:pt x="301" y="1202"/>
                    </a:lnTo>
                    <a:lnTo>
                      <a:pt x="360" y="1350"/>
                    </a:lnTo>
                    <a:lnTo>
                      <a:pt x="415" y="1429"/>
                    </a:lnTo>
                    <a:lnTo>
                      <a:pt x="391" y="1358"/>
                    </a:lnTo>
                    <a:lnTo>
                      <a:pt x="391" y="1305"/>
                    </a:lnTo>
                    <a:lnTo>
                      <a:pt x="405" y="1276"/>
                    </a:lnTo>
                    <a:lnTo>
                      <a:pt x="438" y="1273"/>
                    </a:lnTo>
                    <a:lnTo>
                      <a:pt x="489" y="1283"/>
                    </a:lnTo>
                    <a:lnTo>
                      <a:pt x="544" y="1325"/>
                    </a:lnTo>
                    <a:lnTo>
                      <a:pt x="594" y="1381"/>
                    </a:lnTo>
                    <a:lnTo>
                      <a:pt x="554" y="1273"/>
                    </a:lnTo>
                    <a:lnTo>
                      <a:pt x="535" y="1191"/>
                    </a:lnTo>
                    <a:lnTo>
                      <a:pt x="523" y="1094"/>
                    </a:lnTo>
                    <a:lnTo>
                      <a:pt x="529" y="1023"/>
                    </a:lnTo>
                    <a:lnTo>
                      <a:pt x="584" y="1094"/>
                    </a:lnTo>
                    <a:lnTo>
                      <a:pt x="662" y="1156"/>
                    </a:lnTo>
                    <a:lnTo>
                      <a:pt x="753" y="1208"/>
                    </a:lnTo>
                    <a:lnTo>
                      <a:pt x="848" y="1236"/>
                    </a:lnTo>
                    <a:lnTo>
                      <a:pt x="769" y="1208"/>
                    </a:lnTo>
                    <a:lnTo>
                      <a:pt x="695" y="1170"/>
                    </a:lnTo>
                    <a:lnTo>
                      <a:pt x="621" y="1112"/>
                    </a:lnTo>
                    <a:lnTo>
                      <a:pt x="580" y="1063"/>
                    </a:lnTo>
                    <a:lnTo>
                      <a:pt x="548" y="1015"/>
                    </a:lnTo>
                    <a:lnTo>
                      <a:pt x="535" y="970"/>
                    </a:lnTo>
                    <a:lnTo>
                      <a:pt x="529" y="915"/>
                    </a:lnTo>
                    <a:lnTo>
                      <a:pt x="518" y="856"/>
                    </a:lnTo>
                    <a:lnTo>
                      <a:pt x="512" y="755"/>
                    </a:lnTo>
                    <a:lnTo>
                      <a:pt x="506" y="897"/>
                    </a:lnTo>
                    <a:lnTo>
                      <a:pt x="493" y="915"/>
                    </a:lnTo>
                    <a:lnTo>
                      <a:pt x="466" y="926"/>
                    </a:lnTo>
                    <a:lnTo>
                      <a:pt x="432" y="915"/>
                    </a:lnTo>
                    <a:lnTo>
                      <a:pt x="415" y="883"/>
                    </a:lnTo>
                    <a:lnTo>
                      <a:pt x="415" y="846"/>
                    </a:lnTo>
                    <a:lnTo>
                      <a:pt x="428" y="808"/>
                    </a:lnTo>
                    <a:lnTo>
                      <a:pt x="453" y="778"/>
                    </a:lnTo>
                    <a:lnTo>
                      <a:pt x="422" y="792"/>
                    </a:lnTo>
                    <a:lnTo>
                      <a:pt x="371" y="698"/>
                    </a:lnTo>
                    <a:lnTo>
                      <a:pt x="357" y="660"/>
                    </a:lnTo>
                    <a:lnTo>
                      <a:pt x="350" y="618"/>
                    </a:lnTo>
                    <a:lnTo>
                      <a:pt x="357" y="583"/>
                    </a:lnTo>
                    <a:lnTo>
                      <a:pt x="377" y="562"/>
                    </a:lnTo>
                    <a:lnTo>
                      <a:pt x="399" y="545"/>
                    </a:lnTo>
                    <a:lnTo>
                      <a:pt x="422" y="545"/>
                    </a:lnTo>
                    <a:lnTo>
                      <a:pt x="445" y="556"/>
                    </a:lnTo>
                    <a:lnTo>
                      <a:pt x="466" y="583"/>
                    </a:lnTo>
                    <a:lnTo>
                      <a:pt x="489" y="646"/>
                    </a:lnTo>
                    <a:lnTo>
                      <a:pt x="496" y="567"/>
                    </a:lnTo>
                    <a:lnTo>
                      <a:pt x="539" y="499"/>
                    </a:lnTo>
                    <a:lnTo>
                      <a:pt x="604" y="398"/>
                    </a:lnTo>
                    <a:lnTo>
                      <a:pt x="641" y="315"/>
                    </a:lnTo>
                    <a:lnTo>
                      <a:pt x="691" y="256"/>
                    </a:lnTo>
                    <a:lnTo>
                      <a:pt x="769" y="219"/>
                    </a:lnTo>
                    <a:lnTo>
                      <a:pt x="898" y="207"/>
                    </a:lnTo>
                    <a:lnTo>
                      <a:pt x="1034" y="219"/>
                    </a:lnTo>
                    <a:lnTo>
                      <a:pt x="1206" y="248"/>
                    </a:lnTo>
                    <a:lnTo>
                      <a:pt x="1273" y="295"/>
                    </a:lnTo>
                    <a:lnTo>
                      <a:pt x="1317" y="376"/>
                    </a:lnTo>
                    <a:lnTo>
                      <a:pt x="1341" y="465"/>
                    </a:lnTo>
                    <a:lnTo>
                      <a:pt x="1358" y="641"/>
                    </a:lnTo>
                    <a:lnTo>
                      <a:pt x="1365" y="59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6" name="Freeform 114"/>
              <p:cNvSpPr>
                <a:spLocks/>
              </p:cNvSpPr>
              <p:nvPr/>
            </p:nvSpPr>
            <p:spPr bwMode="auto">
              <a:xfrm>
                <a:off x="2502" y="2686"/>
                <a:ext cx="141" cy="213"/>
              </a:xfrm>
              <a:custGeom>
                <a:avLst/>
                <a:gdLst>
                  <a:gd name="T0" fmla="*/ 0 w 707"/>
                  <a:gd name="T1" fmla="*/ 0 h 851"/>
                  <a:gd name="T2" fmla="*/ 0 w 707"/>
                  <a:gd name="T3" fmla="*/ 0 h 851"/>
                  <a:gd name="T4" fmla="*/ 0 w 707"/>
                  <a:gd name="T5" fmla="*/ 0 h 851"/>
                  <a:gd name="T6" fmla="*/ 0 w 707"/>
                  <a:gd name="T7" fmla="*/ 0 h 851"/>
                  <a:gd name="T8" fmla="*/ 0 w 707"/>
                  <a:gd name="T9" fmla="*/ 0 h 851"/>
                  <a:gd name="T10" fmla="*/ 0 w 707"/>
                  <a:gd name="T11" fmla="*/ 0 h 851"/>
                  <a:gd name="T12" fmla="*/ 0 w 707"/>
                  <a:gd name="T13" fmla="*/ 0 h 851"/>
                  <a:gd name="T14" fmla="*/ 0 w 707"/>
                  <a:gd name="T15" fmla="*/ 0 h 851"/>
                  <a:gd name="T16" fmla="*/ 0 w 707"/>
                  <a:gd name="T17" fmla="*/ 0 h 851"/>
                  <a:gd name="T18" fmla="*/ 0 w 707"/>
                  <a:gd name="T19" fmla="*/ 0 h 851"/>
                  <a:gd name="T20" fmla="*/ 0 w 707"/>
                  <a:gd name="T21" fmla="*/ 0 h 851"/>
                  <a:gd name="T22" fmla="*/ 0 w 707"/>
                  <a:gd name="T23" fmla="*/ 0 h 851"/>
                  <a:gd name="T24" fmla="*/ 0 w 707"/>
                  <a:gd name="T25" fmla="*/ 0 h 851"/>
                  <a:gd name="T26" fmla="*/ 0 w 707"/>
                  <a:gd name="T27" fmla="*/ 0 h 851"/>
                  <a:gd name="T28" fmla="*/ 0 w 707"/>
                  <a:gd name="T29" fmla="*/ 0 h 851"/>
                  <a:gd name="T30" fmla="*/ 0 w 707"/>
                  <a:gd name="T31" fmla="*/ 0 h 851"/>
                  <a:gd name="T32" fmla="*/ 0 w 707"/>
                  <a:gd name="T33" fmla="*/ 0 h 851"/>
                  <a:gd name="T34" fmla="*/ 0 w 707"/>
                  <a:gd name="T35" fmla="*/ 0 h 851"/>
                  <a:gd name="T36" fmla="*/ 0 w 707"/>
                  <a:gd name="T37" fmla="*/ 0 h 851"/>
                  <a:gd name="T38" fmla="*/ 0 w 707"/>
                  <a:gd name="T39" fmla="*/ 0 h 851"/>
                  <a:gd name="T40" fmla="*/ 0 w 707"/>
                  <a:gd name="T41" fmla="*/ 0 h 851"/>
                  <a:gd name="T42" fmla="*/ 0 w 707"/>
                  <a:gd name="T43" fmla="*/ 0 h 851"/>
                  <a:gd name="T44" fmla="*/ 0 w 707"/>
                  <a:gd name="T45" fmla="*/ 0 h 851"/>
                  <a:gd name="T46" fmla="*/ 0 w 707"/>
                  <a:gd name="T47" fmla="*/ 0 h 851"/>
                  <a:gd name="T48" fmla="*/ 0 w 707"/>
                  <a:gd name="T49" fmla="*/ 0 h 851"/>
                  <a:gd name="T50" fmla="*/ 0 w 707"/>
                  <a:gd name="T51" fmla="*/ 0 h 851"/>
                  <a:gd name="T52" fmla="*/ 0 w 707"/>
                  <a:gd name="T53" fmla="*/ 0 h 851"/>
                  <a:gd name="T54" fmla="*/ 0 w 707"/>
                  <a:gd name="T55" fmla="*/ 0 h 851"/>
                  <a:gd name="T56" fmla="*/ 0 w 707"/>
                  <a:gd name="T57" fmla="*/ 0 h 851"/>
                  <a:gd name="T58" fmla="*/ 0 w 707"/>
                  <a:gd name="T59" fmla="*/ 0 h 85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07"/>
                  <a:gd name="T91" fmla="*/ 0 h 851"/>
                  <a:gd name="T92" fmla="*/ 707 w 707"/>
                  <a:gd name="T93" fmla="*/ 851 h 85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07" h="851">
                    <a:moveTo>
                      <a:pt x="707" y="0"/>
                    </a:moveTo>
                    <a:lnTo>
                      <a:pt x="680" y="75"/>
                    </a:lnTo>
                    <a:lnTo>
                      <a:pt x="622" y="259"/>
                    </a:lnTo>
                    <a:lnTo>
                      <a:pt x="549" y="373"/>
                    </a:lnTo>
                    <a:lnTo>
                      <a:pt x="493" y="441"/>
                    </a:lnTo>
                    <a:lnTo>
                      <a:pt x="416" y="510"/>
                    </a:lnTo>
                    <a:lnTo>
                      <a:pt x="361" y="525"/>
                    </a:lnTo>
                    <a:lnTo>
                      <a:pt x="264" y="531"/>
                    </a:lnTo>
                    <a:lnTo>
                      <a:pt x="162" y="514"/>
                    </a:lnTo>
                    <a:lnTo>
                      <a:pt x="82" y="480"/>
                    </a:lnTo>
                    <a:lnTo>
                      <a:pt x="0" y="432"/>
                    </a:lnTo>
                    <a:lnTo>
                      <a:pt x="50" y="502"/>
                    </a:lnTo>
                    <a:lnTo>
                      <a:pt x="118" y="550"/>
                    </a:lnTo>
                    <a:lnTo>
                      <a:pt x="179" y="580"/>
                    </a:lnTo>
                    <a:lnTo>
                      <a:pt x="260" y="598"/>
                    </a:lnTo>
                    <a:lnTo>
                      <a:pt x="329" y="598"/>
                    </a:lnTo>
                    <a:lnTo>
                      <a:pt x="285" y="851"/>
                    </a:lnTo>
                    <a:lnTo>
                      <a:pt x="325" y="772"/>
                    </a:lnTo>
                    <a:lnTo>
                      <a:pt x="383" y="577"/>
                    </a:lnTo>
                    <a:lnTo>
                      <a:pt x="412" y="542"/>
                    </a:lnTo>
                    <a:lnTo>
                      <a:pt x="456" y="594"/>
                    </a:lnTo>
                    <a:lnTo>
                      <a:pt x="496" y="682"/>
                    </a:lnTo>
                    <a:lnTo>
                      <a:pt x="477" y="580"/>
                    </a:lnTo>
                    <a:lnTo>
                      <a:pt x="436" y="514"/>
                    </a:lnTo>
                    <a:lnTo>
                      <a:pt x="501" y="448"/>
                    </a:lnTo>
                    <a:lnTo>
                      <a:pt x="578" y="357"/>
                    </a:lnTo>
                    <a:lnTo>
                      <a:pt x="623" y="271"/>
                    </a:lnTo>
                    <a:lnTo>
                      <a:pt x="652" y="207"/>
                    </a:lnTo>
                    <a:lnTo>
                      <a:pt x="686" y="83"/>
                    </a:ln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7" name="Freeform 115"/>
              <p:cNvSpPr>
                <a:spLocks/>
              </p:cNvSpPr>
              <p:nvPr/>
            </p:nvSpPr>
            <p:spPr bwMode="auto">
              <a:xfrm>
                <a:off x="2448" y="2655"/>
                <a:ext cx="17" cy="39"/>
              </a:xfrm>
              <a:custGeom>
                <a:avLst/>
                <a:gdLst>
                  <a:gd name="T0" fmla="*/ 0 w 85"/>
                  <a:gd name="T1" fmla="*/ 0 h 156"/>
                  <a:gd name="T2" fmla="*/ 0 w 85"/>
                  <a:gd name="T3" fmla="*/ 0 h 156"/>
                  <a:gd name="T4" fmla="*/ 0 w 85"/>
                  <a:gd name="T5" fmla="*/ 0 h 156"/>
                  <a:gd name="T6" fmla="*/ 0 w 85"/>
                  <a:gd name="T7" fmla="*/ 0 h 156"/>
                  <a:gd name="T8" fmla="*/ 0 w 85"/>
                  <a:gd name="T9" fmla="*/ 0 h 156"/>
                  <a:gd name="T10" fmla="*/ 0 w 85"/>
                  <a:gd name="T11" fmla="*/ 0 h 156"/>
                  <a:gd name="T12" fmla="*/ 0 w 85"/>
                  <a:gd name="T13" fmla="*/ 0 h 156"/>
                  <a:gd name="T14" fmla="*/ 0 w 85"/>
                  <a:gd name="T15" fmla="*/ 0 h 156"/>
                  <a:gd name="T16" fmla="*/ 0 w 85"/>
                  <a:gd name="T17" fmla="*/ 0 h 156"/>
                  <a:gd name="T18" fmla="*/ 0 w 85"/>
                  <a:gd name="T19" fmla="*/ 0 h 156"/>
                  <a:gd name="T20" fmla="*/ 0 w 85"/>
                  <a:gd name="T21" fmla="*/ 0 h 156"/>
                  <a:gd name="T22" fmla="*/ 0 w 85"/>
                  <a:gd name="T23" fmla="*/ 0 h 156"/>
                  <a:gd name="T24" fmla="*/ 0 w 85"/>
                  <a:gd name="T25" fmla="*/ 0 h 156"/>
                  <a:gd name="T26" fmla="*/ 0 w 85"/>
                  <a:gd name="T27" fmla="*/ 0 h 156"/>
                  <a:gd name="T28" fmla="*/ 0 w 85"/>
                  <a:gd name="T29" fmla="*/ 0 h 156"/>
                  <a:gd name="T30" fmla="*/ 0 w 85"/>
                  <a:gd name="T31" fmla="*/ 0 h 156"/>
                  <a:gd name="T32" fmla="*/ 0 w 85"/>
                  <a:gd name="T33" fmla="*/ 0 h 156"/>
                  <a:gd name="T34" fmla="*/ 0 w 85"/>
                  <a:gd name="T35" fmla="*/ 0 h 156"/>
                  <a:gd name="T36" fmla="*/ 0 w 85"/>
                  <a:gd name="T37" fmla="*/ 0 h 156"/>
                  <a:gd name="T38" fmla="*/ 0 w 85"/>
                  <a:gd name="T39" fmla="*/ 0 h 156"/>
                  <a:gd name="T40" fmla="*/ 0 w 85"/>
                  <a:gd name="T41" fmla="*/ 0 h 1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156"/>
                  <a:gd name="T65" fmla="*/ 85 w 85"/>
                  <a:gd name="T66" fmla="*/ 156 h 1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156">
                    <a:moveTo>
                      <a:pt x="10" y="0"/>
                    </a:moveTo>
                    <a:lnTo>
                      <a:pt x="41" y="5"/>
                    </a:lnTo>
                    <a:lnTo>
                      <a:pt x="78" y="44"/>
                    </a:lnTo>
                    <a:lnTo>
                      <a:pt x="85" y="81"/>
                    </a:lnTo>
                    <a:lnTo>
                      <a:pt x="81" y="105"/>
                    </a:lnTo>
                    <a:lnTo>
                      <a:pt x="51" y="118"/>
                    </a:lnTo>
                    <a:lnTo>
                      <a:pt x="47" y="130"/>
                    </a:lnTo>
                    <a:lnTo>
                      <a:pt x="62" y="156"/>
                    </a:lnTo>
                    <a:lnTo>
                      <a:pt x="18" y="123"/>
                    </a:lnTo>
                    <a:lnTo>
                      <a:pt x="18" y="105"/>
                    </a:lnTo>
                    <a:lnTo>
                      <a:pt x="30" y="90"/>
                    </a:lnTo>
                    <a:lnTo>
                      <a:pt x="47" y="76"/>
                    </a:lnTo>
                    <a:lnTo>
                      <a:pt x="72" y="67"/>
                    </a:lnTo>
                    <a:lnTo>
                      <a:pt x="62" y="48"/>
                    </a:lnTo>
                    <a:lnTo>
                      <a:pt x="51" y="30"/>
                    </a:lnTo>
                    <a:lnTo>
                      <a:pt x="30" y="21"/>
                    </a:lnTo>
                    <a:lnTo>
                      <a:pt x="10" y="44"/>
                    </a:lnTo>
                    <a:lnTo>
                      <a:pt x="10" y="58"/>
                    </a:lnTo>
                    <a:lnTo>
                      <a:pt x="0" y="38"/>
                    </a:lnTo>
                    <a:lnTo>
                      <a:pt x="0" y="1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8" name="Line 116"/>
              <p:cNvSpPr>
                <a:spLocks noChangeShapeType="1"/>
              </p:cNvSpPr>
              <p:nvPr/>
            </p:nvSpPr>
            <p:spPr bwMode="auto">
              <a:xfrm>
                <a:off x="2470" y="2669"/>
                <a:ext cx="9" cy="4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19" name="Line 117"/>
              <p:cNvSpPr>
                <a:spLocks noChangeShapeType="1"/>
              </p:cNvSpPr>
              <p:nvPr/>
            </p:nvSpPr>
            <p:spPr bwMode="auto">
              <a:xfrm>
                <a:off x="2474" y="2676"/>
                <a:ext cx="11" cy="4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0" name="Line 118"/>
              <p:cNvSpPr>
                <a:spLocks noChangeShapeType="1"/>
              </p:cNvSpPr>
              <p:nvPr/>
            </p:nvSpPr>
            <p:spPr bwMode="auto">
              <a:xfrm>
                <a:off x="2484" y="2700"/>
                <a:ext cx="6" cy="2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1" name="Freeform 119"/>
              <p:cNvSpPr>
                <a:spLocks/>
              </p:cNvSpPr>
              <p:nvPr/>
            </p:nvSpPr>
            <p:spPr bwMode="auto">
              <a:xfrm>
                <a:off x="2455" y="2706"/>
                <a:ext cx="13" cy="30"/>
              </a:xfrm>
              <a:custGeom>
                <a:avLst/>
                <a:gdLst>
                  <a:gd name="T0" fmla="*/ 0 w 67"/>
                  <a:gd name="T1" fmla="*/ 0 h 118"/>
                  <a:gd name="T2" fmla="*/ 0 w 67"/>
                  <a:gd name="T3" fmla="*/ 0 h 118"/>
                  <a:gd name="T4" fmla="*/ 0 w 67"/>
                  <a:gd name="T5" fmla="*/ 0 h 118"/>
                  <a:gd name="T6" fmla="*/ 0 w 67"/>
                  <a:gd name="T7" fmla="*/ 0 h 118"/>
                  <a:gd name="T8" fmla="*/ 0 w 67"/>
                  <a:gd name="T9" fmla="*/ 0 h 118"/>
                  <a:gd name="T10" fmla="*/ 0 w 67"/>
                  <a:gd name="T11" fmla="*/ 0 h 118"/>
                  <a:gd name="T12" fmla="*/ 0 w 67"/>
                  <a:gd name="T13" fmla="*/ 0 h 118"/>
                  <a:gd name="T14" fmla="*/ 0 w 67"/>
                  <a:gd name="T15" fmla="*/ 0 h 118"/>
                  <a:gd name="T16" fmla="*/ 0 w 67"/>
                  <a:gd name="T17" fmla="*/ 0 h 118"/>
                  <a:gd name="T18" fmla="*/ 0 w 67"/>
                  <a:gd name="T19" fmla="*/ 0 h 118"/>
                  <a:gd name="T20" fmla="*/ 0 w 67"/>
                  <a:gd name="T21" fmla="*/ 0 h 118"/>
                  <a:gd name="T22" fmla="*/ 0 w 67"/>
                  <a:gd name="T23" fmla="*/ 0 h 118"/>
                  <a:gd name="T24" fmla="*/ 0 w 67"/>
                  <a:gd name="T25" fmla="*/ 0 h 118"/>
                  <a:gd name="T26" fmla="*/ 0 w 67"/>
                  <a:gd name="T27" fmla="*/ 0 h 1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7"/>
                  <a:gd name="T43" fmla="*/ 0 h 118"/>
                  <a:gd name="T44" fmla="*/ 67 w 67"/>
                  <a:gd name="T45" fmla="*/ 118 h 11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7" h="118">
                    <a:moveTo>
                      <a:pt x="28" y="0"/>
                    </a:moveTo>
                    <a:lnTo>
                      <a:pt x="51" y="21"/>
                    </a:lnTo>
                    <a:lnTo>
                      <a:pt x="63" y="46"/>
                    </a:lnTo>
                    <a:lnTo>
                      <a:pt x="67" y="81"/>
                    </a:lnTo>
                    <a:lnTo>
                      <a:pt x="63" y="105"/>
                    </a:lnTo>
                    <a:lnTo>
                      <a:pt x="47" y="115"/>
                    </a:lnTo>
                    <a:lnTo>
                      <a:pt x="28" y="118"/>
                    </a:lnTo>
                    <a:lnTo>
                      <a:pt x="7" y="115"/>
                    </a:lnTo>
                    <a:lnTo>
                      <a:pt x="0" y="85"/>
                    </a:lnTo>
                    <a:lnTo>
                      <a:pt x="38" y="90"/>
                    </a:lnTo>
                    <a:lnTo>
                      <a:pt x="44" y="64"/>
                    </a:lnTo>
                    <a:lnTo>
                      <a:pt x="51" y="46"/>
                    </a:lnTo>
                    <a:lnTo>
                      <a:pt x="47" y="27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2" name="Freeform 120"/>
              <p:cNvSpPr>
                <a:spLocks/>
              </p:cNvSpPr>
              <p:nvPr/>
            </p:nvSpPr>
            <p:spPr bwMode="auto">
              <a:xfrm>
                <a:off x="2264" y="2800"/>
                <a:ext cx="493" cy="274"/>
              </a:xfrm>
              <a:custGeom>
                <a:avLst/>
                <a:gdLst>
                  <a:gd name="T0" fmla="*/ 0 w 2464"/>
                  <a:gd name="T1" fmla="*/ 0 h 1096"/>
                  <a:gd name="T2" fmla="*/ 0 w 2464"/>
                  <a:gd name="T3" fmla="*/ 0 h 1096"/>
                  <a:gd name="T4" fmla="*/ 0 w 2464"/>
                  <a:gd name="T5" fmla="*/ 0 h 1096"/>
                  <a:gd name="T6" fmla="*/ 0 w 2464"/>
                  <a:gd name="T7" fmla="*/ 0 h 1096"/>
                  <a:gd name="T8" fmla="*/ 0 w 2464"/>
                  <a:gd name="T9" fmla="*/ 0 h 1096"/>
                  <a:gd name="T10" fmla="*/ 0 w 2464"/>
                  <a:gd name="T11" fmla="*/ 0 h 1096"/>
                  <a:gd name="T12" fmla="*/ 0 w 2464"/>
                  <a:gd name="T13" fmla="*/ 0 h 1096"/>
                  <a:gd name="T14" fmla="*/ 0 w 2464"/>
                  <a:gd name="T15" fmla="*/ 0 h 1096"/>
                  <a:gd name="T16" fmla="*/ 0 w 2464"/>
                  <a:gd name="T17" fmla="*/ 0 h 1096"/>
                  <a:gd name="T18" fmla="*/ 0 w 2464"/>
                  <a:gd name="T19" fmla="*/ 0 h 1096"/>
                  <a:gd name="T20" fmla="*/ 0 w 2464"/>
                  <a:gd name="T21" fmla="*/ 0 h 1096"/>
                  <a:gd name="T22" fmla="*/ 0 w 2464"/>
                  <a:gd name="T23" fmla="*/ 0 h 1096"/>
                  <a:gd name="T24" fmla="*/ 0 w 2464"/>
                  <a:gd name="T25" fmla="*/ 0 h 1096"/>
                  <a:gd name="T26" fmla="*/ 0 w 2464"/>
                  <a:gd name="T27" fmla="*/ 0 h 1096"/>
                  <a:gd name="T28" fmla="*/ 0 w 2464"/>
                  <a:gd name="T29" fmla="*/ 0 h 1096"/>
                  <a:gd name="T30" fmla="*/ 0 w 2464"/>
                  <a:gd name="T31" fmla="*/ 0 h 1096"/>
                  <a:gd name="T32" fmla="*/ 0 w 2464"/>
                  <a:gd name="T33" fmla="*/ 0 h 1096"/>
                  <a:gd name="T34" fmla="*/ 0 w 2464"/>
                  <a:gd name="T35" fmla="*/ 0 h 1096"/>
                  <a:gd name="T36" fmla="*/ 0 w 2464"/>
                  <a:gd name="T37" fmla="*/ 0 h 1096"/>
                  <a:gd name="T38" fmla="*/ 0 w 2464"/>
                  <a:gd name="T39" fmla="*/ 0 h 1096"/>
                  <a:gd name="T40" fmla="*/ 0 w 2464"/>
                  <a:gd name="T41" fmla="*/ 0 h 1096"/>
                  <a:gd name="T42" fmla="*/ 0 w 2464"/>
                  <a:gd name="T43" fmla="*/ 0 h 1096"/>
                  <a:gd name="T44" fmla="*/ 0 w 2464"/>
                  <a:gd name="T45" fmla="*/ 0 h 1096"/>
                  <a:gd name="T46" fmla="*/ 0 w 2464"/>
                  <a:gd name="T47" fmla="*/ 0 h 1096"/>
                  <a:gd name="T48" fmla="*/ 0 w 2464"/>
                  <a:gd name="T49" fmla="*/ 0 h 1096"/>
                  <a:gd name="T50" fmla="*/ 0 w 2464"/>
                  <a:gd name="T51" fmla="*/ 0 h 1096"/>
                  <a:gd name="T52" fmla="*/ 0 w 2464"/>
                  <a:gd name="T53" fmla="*/ 0 h 1096"/>
                  <a:gd name="T54" fmla="*/ 0 w 2464"/>
                  <a:gd name="T55" fmla="*/ 0 h 1096"/>
                  <a:gd name="T56" fmla="*/ 0 w 2464"/>
                  <a:gd name="T57" fmla="*/ 0 h 1096"/>
                  <a:gd name="T58" fmla="*/ 0 w 2464"/>
                  <a:gd name="T59" fmla="*/ 0 h 1096"/>
                  <a:gd name="T60" fmla="*/ 0 w 2464"/>
                  <a:gd name="T61" fmla="*/ 0 h 1096"/>
                  <a:gd name="T62" fmla="*/ 0 w 2464"/>
                  <a:gd name="T63" fmla="*/ 0 h 1096"/>
                  <a:gd name="T64" fmla="*/ 0 w 2464"/>
                  <a:gd name="T65" fmla="*/ 0 h 1096"/>
                  <a:gd name="T66" fmla="*/ 0 w 2464"/>
                  <a:gd name="T67" fmla="*/ 0 h 1096"/>
                  <a:gd name="T68" fmla="*/ 0 w 2464"/>
                  <a:gd name="T69" fmla="*/ 0 h 1096"/>
                  <a:gd name="T70" fmla="*/ 0 w 2464"/>
                  <a:gd name="T71" fmla="*/ 0 h 1096"/>
                  <a:gd name="T72" fmla="*/ 0 w 2464"/>
                  <a:gd name="T73" fmla="*/ 0 h 1096"/>
                  <a:gd name="T74" fmla="*/ 0 w 2464"/>
                  <a:gd name="T75" fmla="*/ 0 h 1096"/>
                  <a:gd name="T76" fmla="*/ 0 w 2464"/>
                  <a:gd name="T77" fmla="*/ 0 h 1096"/>
                  <a:gd name="T78" fmla="*/ 0 w 2464"/>
                  <a:gd name="T79" fmla="*/ 0 h 1096"/>
                  <a:gd name="T80" fmla="*/ 0 w 2464"/>
                  <a:gd name="T81" fmla="*/ 0 h 1096"/>
                  <a:gd name="T82" fmla="*/ 0 w 2464"/>
                  <a:gd name="T83" fmla="*/ 0 h 1096"/>
                  <a:gd name="T84" fmla="*/ 0 w 2464"/>
                  <a:gd name="T85" fmla="*/ 0 h 1096"/>
                  <a:gd name="T86" fmla="*/ 0 w 2464"/>
                  <a:gd name="T87" fmla="*/ 0 h 1096"/>
                  <a:gd name="T88" fmla="*/ 0 w 2464"/>
                  <a:gd name="T89" fmla="*/ 0 h 1096"/>
                  <a:gd name="T90" fmla="*/ 0 w 2464"/>
                  <a:gd name="T91" fmla="*/ 0 h 1096"/>
                  <a:gd name="T92" fmla="*/ 0 w 2464"/>
                  <a:gd name="T93" fmla="*/ 0 h 1096"/>
                  <a:gd name="T94" fmla="*/ 0 w 2464"/>
                  <a:gd name="T95" fmla="*/ 0 h 1096"/>
                  <a:gd name="T96" fmla="*/ 0 w 2464"/>
                  <a:gd name="T97" fmla="*/ 0 h 1096"/>
                  <a:gd name="T98" fmla="*/ 0 w 2464"/>
                  <a:gd name="T99" fmla="*/ 0 h 1096"/>
                  <a:gd name="T100" fmla="*/ 0 w 2464"/>
                  <a:gd name="T101" fmla="*/ 0 h 1096"/>
                  <a:gd name="T102" fmla="*/ 0 w 2464"/>
                  <a:gd name="T103" fmla="*/ 0 h 1096"/>
                  <a:gd name="T104" fmla="*/ 0 w 2464"/>
                  <a:gd name="T105" fmla="*/ 0 h 1096"/>
                  <a:gd name="T106" fmla="*/ 0 w 2464"/>
                  <a:gd name="T107" fmla="*/ 0 h 1096"/>
                  <a:gd name="T108" fmla="*/ 0 w 2464"/>
                  <a:gd name="T109" fmla="*/ 0 h 1096"/>
                  <a:gd name="T110" fmla="*/ 0 w 2464"/>
                  <a:gd name="T111" fmla="*/ 0 h 1096"/>
                  <a:gd name="T112" fmla="*/ 0 w 2464"/>
                  <a:gd name="T113" fmla="*/ 0 h 1096"/>
                  <a:gd name="T114" fmla="*/ 0 w 2464"/>
                  <a:gd name="T115" fmla="*/ 0 h 1096"/>
                  <a:gd name="T116" fmla="*/ 0 w 2464"/>
                  <a:gd name="T117" fmla="*/ 0 h 1096"/>
                  <a:gd name="T118" fmla="*/ 0 w 2464"/>
                  <a:gd name="T119" fmla="*/ 0 h 1096"/>
                  <a:gd name="T120" fmla="*/ 0 w 2464"/>
                  <a:gd name="T121" fmla="*/ 0 h 109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464"/>
                  <a:gd name="T184" fmla="*/ 0 h 1096"/>
                  <a:gd name="T185" fmla="*/ 2464 w 2464"/>
                  <a:gd name="T186" fmla="*/ 1096 h 109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464" h="1096">
                    <a:moveTo>
                      <a:pt x="927" y="180"/>
                    </a:moveTo>
                    <a:lnTo>
                      <a:pt x="977" y="269"/>
                    </a:lnTo>
                    <a:lnTo>
                      <a:pt x="1062" y="321"/>
                    </a:lnTo>
                    <a:lnTo>
                      <a:pt x="1184" y="376"/>
                    </a:lnTo>
                    <a:lnTo>
                      <a:pt x="1347" y="413"/>
                    </a:lnTo>
                    <a:lnTo>
                      <a:pt x="1555" y="441"/>
                    </a:lnTo>
                    <a:lnTo>
                      <a:pt x="1646" y="419"/>
                    </a:lnTo>
                    <a:lnTo>
                      <a:pt x="1683" y="370"/>
                    </a:lnTo>
                    <a:lnTo>
                      <a:pt x="1703" y="297"/>
                    </a:lnTo>
                    <a:lnTo>
                      <a:pt x="1703" y="251"/>
                    </a:lnTo>
                    <a:lnTo>
                      <a:pt x="1669" y="175"/>
                    </a:lnTo>
                    <a:lnTo>
                      <a:pt x="1634" y="125"/>
                    </a:lnTo>
                    <a:lnTo>
                      <a:pt x="1590" y="88"/>
                    </a:lnTo>
                    <a:lnTo>
                      <a:pt x="1646" y="25"/>
                    </a:lnTo>
                    <a:lnTo>
                      <a:pt x="1683" y="0"/>
                    </a:lnTo>
                    <a:lnTo>
                      <a:pt x="1869" y="84"/>
                    </a:lnTo>
                    <a:lnTo>
                      <a:pt x="2076" y="119"/>
                    </a:lnTo>
                    <a:lnTo>
                      <a:pt x="2275" y="184"/>
                    </a:lnTo>
                    <a:lnTo>
                      <a:pt x="2464" y="275"/>
                    </a:lnTo>
                    <a:lnTo>
                      <a:pt x="2211" y="184"/>
                    </a:lnTo>
                    <a:lnTo>
                      <a:pt x="2026" y="139"/>
                    </a:lnTo>
                    <a:lnTo>
                      <a:pt x="1904" y="125"/>
                    </a:lnTo>
                    <a:lnTo>
                      <a:pt x="1775" y="125"/>
                    </a:lnTo>
                    <a:lnTo>
                      <a:pt x="1718" y="158"/>
                    </a:lnTo>
                    <a:lnTo>
                      <a:pt x="1734" y="282"/>
                    </a:lnTo>
                    <a:lnTo>
                      <a:pt x="1718" y="351"/>
                    </a:lnTo>
                    <a:lnTo>
                      <a:pt x="1690" y="430"/>
                    </a:lnTo>
                    <a:lnTo>
                      <a:pt x="1646" y="476"/>
                    </a:lnTo>
                    <a:lnTo>
                      <a:pt x="1546" y="553"/>
                    </a:lnTo>
                    <a:lnTo>
                      <a:pt x="1546" y="515"/>
                    </a:lnTo>
                    <a:lnTo>
                      <a:pt x="1512" y="489"/>
                    </a:lnTo>
                    <a:lnTo>
                      <a:pt x="1477" y="500"/>
                    </a:lnTo>
                    <a:lnTo>
                      <a:pt x="1467" y="537"/>
                    </a:lnTo>
                    <a:lnTo>
                      <a:pt x="1488" y="561"/>
                    </a:lnTo>
                    <a:lnTo>
                      <a:pt x="1519" y="567"/>
                    </a:lnTo>
                    <a:lnTo>
                      <a:pt x="1498" y="591"/>
                    </a:lnTo>
                    <a:lnTo>
                      <a:pt x="1448" y="583"/>
                    </a:lnTo>
                    <a:lnTo>
                      <a:pt x="1425" y="553"/>
                    </a:lnTo>
                    <a:lnTo>
                      <a:pt x="1435" y="515"/>
                    </a:lnTo>
                    <a:lnTo>
                      <a:pt x="1454" y="484"/>
                    </a:lnTo>
                    <a:lnTo>
                      <a:pt x="1488" y="472"/>
                    </a:lnTo>
                    <a:lnTo>
                      <a:pt x="1539" y="454"/>
                    </a:lnTo>
                    <a:lnTo>
                      <a:pt x="1240" y="413"/>
                    </a:lnTo>
                    <a:lnTo>
                      <a:pt x="1068" y="365"/>
                    </a:lnTo>
                    <a:lnTo>
                      <a:pt x="1171" y="578"/>
                    </a:lnTo>
                    <a:lnTo>
                      <a:pt x="1340" y="937"/>
                    </a:lnTo>
                    <a:lnTo>
                      <a:pt x="1425" y="1096"/>
                    </a:lnTo>
                    <a:lnTo>
                      <a:pt x="1174" y="657"/>
                    </a:lnTo>
                    <a:lnTo>
                      <a:pt x="1039" y="419"/>
                    </a:lnTo>
                    <a:lnTo>
                      <a:pt x="904" y="275"/>
                    </a:lnTo>
                    <a:lnTo>
                      <a:pt x="775" y="175"/>
                    </a:lnTo>
                    <a:lnTo>
                      <a:pt x="669" y="115"/>
                    </a:lnTo>
                    <a:lnTo>
                      <a:pt x="578" y="108"/>
                    </a:lnTo>
                    <a:lnTo>
                      <a:pt x="454" y="119"/>
                    </a:lnTo>
                    <a:lnTo>
                      <a:pt x="91" y="197"/>
                    </a:lnTo>
                    <a:lnTo>
                      <a:pt x="0" y="251"/>
                    </a:lnTo>
                    <a:lnTo>
                      <a:pt x="91" y="175"/>
                    </a:lnTo>
                    <a:lnTo>
                      <a:pt x="426" y="70"/>
                    </a:lnTo>
                    <a:lnTo>
                      <a:pt x="649" y="66"/>
                    </a:lnTo>
                    <a:lnTo>
                      <a:pt x="860" y="13"/>
                    </a:lnTo>
                    <a:lnTo>
                      <a:pt x="927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3" name="Freeform 121"/>
              <p:cNvSpPr>
                <a:spLocks/>
              </p:cNvSpPr>
              <p:nvPr/>
            </p:nvSpPr>
            <p:spPr bwMode="auto">
              <a:xfrm>
                <a:off x="2232" y="2876"/>
                <a:ext cx="196" cy="311"/>
              </a:xfrm>
              <a:custGeom>
                <a:avLst/>
                <a:gdLst>
                  <a:gd name="T0" fmla="*/ 0 w 980"/>
                  <a:gd name="T1" fmla="*/ 0 h 1244"/>
                  <a:gd name="T2" fmla="*/ 0 w 980"/>
                  <a:gd name="T3" fmla="*/ 0 h 1244"/>
                  <a:gd name="T4" fmla="*/ 0 w 980"/>
                  <a:gd name="T5" fmla="*/ 0 h 1244"/>
                  <a:gd name="T6" fmla="*/ 0 w 980"/>
                  <a:gd name="T7" fmla="*/ 0 h 1244"/>
                  <a:gd name="T8" fmla="*/ 0 w 980"/>
                  <a:gd name="T9" fmla="*/ 0 h 1244"/>
                  <a:gd name="T10" fmla="*/ 0 w 980"/>
                  <a:gd name="T11" fmla="*/ 0 h 1244"/>
                  <a:gd name="T12" fmla="*/ 0 w 980"/>
                  <a:gd name="T13" fmla="*/ 0 h 1244"/>
                  <a:gd name="T14" fmla="*/ 0 w 980"/>
                  <a:gd name="T15" fmla="*/ 0 h 1244"/>
                  <a:gd name="T16" fmla="*/ 0 w 980"/>
                  <a:gd name="T17" fmla="*/ 0 h 1244"/>
                  <a:gd name="T18" fmla="*/ 0 w 980"/>
                  <a:gd name="T19" fmla="*/ 0 h 1244"/>
                  <a:gd name="T20" fmla="*/ 0 w 980"/>
                  <a:gd name="T21" fmla="*/ 0 h 1244"/>
                  <a:gd name="T22" fmla="*/ 0 w 980"/>
                  <a:gd name="T23" fmla="*/ 0 h 1244"/>
                  <a:gd name="T24" fmla="*/ 0 w 980"/>
                  <a:gd name="T25" fmla="*/ 0 h 1244"/>
                  <a:gd name="T26" fmla="*/ 0 w 980"/>
                  <a:gd name="T27" fmla="*/ 0 h 1244"/>
                  <a:gd name="T28" fmla="*/ 0 w 980"/>
                  <a:gd name="T29" fmla="*/ 0 h 1244"/>
                  <a:gd name="T30" fmla="*/ 0 w 980"/>
                  <a:gd name="T31" fmla="*/ 0 h 1244"/>
                  <a:gd name="T32" fmla="*/ 0 w 980"/>
                  <a:gd name="T33" fmla="*/ 0 h 1244"/>
                  <a:gd name="T34" fmla="*/ 0 w 980"/>
                  <a:gd name="T35" fmla="*/ 0 h 1244"/>
                  <a:gd name="T36" fmla="*/ 0 w 980"/>
                  <a:gd name="T37" fmla="*/ 0 h 1244"/>
                  <a:gd name="T38" fmla="*/ 0 w 980"/>
                  <a:gd name="T39" fmla="*/ 0 h 1244"/>
                  <a:gd name="T40" fmla="*/ 0 w 980"/>
                  <a:gd name="T41" fmla="*/ 0 h 1244"/>
                  <a:gd name="T42" fmla="*/ 0 w 980"/>
                  <a:gd name="T43" fmla="*/ 0 h 1244"/>
                  <a:gd name="T44" fmla="*/ 0 w 980"/>
                  <a:gd name="T45" fmla="*/ 0 h 1244"/>
                  <a:gd name="T46" fmla="*/ 0 w 980"/>
                  <a:gd name="T47" fmla="*/ 0 h 1244"/>
                  <a:gd name="T48" fmla="*/ 0 w 980"/>
                  <a:gd name="T49" fmla="*/ 0 h 1244"/>
                  <a:gd name="T50" fmla="*/ 0 w 980"/>
                  <a:gd name="T51" fmla="*/ 0 h 1244"/>
                  <a:gd name="T52" fmla="*/ 0 w 980"/>
                  <a:gd name="T53" fmla="*/ 0 h 1244"/>
                  <a:gd name="T54" fmla="*/ 0 w 980"/>
                  <a:gd name="T55" fmla="*/ 0 h 1244"/>
                  <a:gd name="T56" fmla="*/ 0 w 980"/>
                  <a:gd name="T57" fmla="*/ 0 h 1244"/>
                  <a:gd name="T58" fmla="*/ 0 w 980"/>
                  <a:gd name="T59" fmla="*/ 0 h 1244"/>
                  <a:gd name="T60" fmla="*/ 0 w 980"/>
                  <a:gd name="T61" fmla="*/ 0 h 1244"/>
                  <a:gd name="T62" fmla="*/ 0 w 980"/>
                  <a:gd name="T63" fmla="*/ 0 h 1244"/>
                  <a:gd name="T64" fmla="*/ 0 w 980"/>
                  <a:gd name="T65" fmla="*/ 0 h 1244"/>
                  <a:gd name="T66" fmla="*/ 0 w 980"/>
                  <a:gd name="T67" fmla="*/ 0 h 1244"/>
                  <a:gd name="T68" fmla="*/ 0 w 980"/>
                  <a:gd name="T69" fmla="*/ 0 h 1244"/>
                  <a:gd name="T70" fmla="*/ 0 w 980"/>
                  <a:gd name="T71" fmla="*/ 0 h 1244"/>
                  <a:gd name="T72" fmla="*/ 0 w 980"/>
                  <a:gd name="T73" fmla="*/ 0 h 1244"/>
                  <a:gd name="T74" fmla="*/ 0 w 980"/>
                  <a:gd name="T75" fmla="*/ 0 h 1244"/>
                  <a:gd name="T76" fmla="*/ 0 w 980"/>
                  <a:gd name="T77" fmla="*/ 0 h 1244"/>
                  <a:gd name="T78" fmla="*/ 0 w 980"/>
                  <a:gd name="T79" fmla="*/ 0 h 1244"/>
                  <a:gd name="T80" fmla="*/ 0 w 980"/>
                  <a:gd name="T81" fmla="*/ 0 h 1244"/>
                  <a:gd name="T82" fmla="*/ 0 w 980"/>
                  <a:gd name="T83" fmla="*/ 0 h 1244"/>
                  <a:gd name="T84" fmla="*/ 0 w 980"/>
                  <a:gd name="T85" fmla="*/ 0 h 1244"/>
                  <a:gd name="T86" fmla="*/ 0 w 980"/>
                  <a:gd name="T87" fmla="*/ 0 h 1244"/>
                  <a:gd name="T88" fmla="*/ 0 w 980"/>
                  <a:gd name="T89" fmla="*/ 0 h 1244"/>
                  <a:gd name="T90" fmla="*/ 0 w 980"/>
                  <a:gd name="T91" fmla="*/ 0 h 1244"/>
                  <a:gd name="T92" fmla="*/ 0 w 980"/>
                  <a:gd name="T93" fmla="*/ 0 h 1244"/>
                  <a:gd name="T94" fmla="*/ 0 w 980"/>
                  <a:gd name="T95" fmla="*/ 0 h 1244"/>
                  <a:gd name="T96" fmla="*/ 0 w 980"/>
                  <a:gd name="T97" fmla="*/ 0 h 1244"/>
                  <a:gd name="T98" fmla="*/ 0 w 980"/>
                  <a:gd name="T99" fmla="*/ 0 h 1244"/>
                  <a:gd name="T100" fmla="*/ 0 w 980"/>
                  <a:gd name="T101" fmla="*/ 0 h 1244"/>
                  <a:gd name="T102" fmla="*/ 0 w 980"/>
                  <a:gd name="T103" fmla="*/ 0 h 1244"/>
                  <a:gd name="T104" fmla="*/ 0 w 980"/>
                  <a:gd name="T105" fmla="*/ 0 h 1244"/>
                  <a:gd name="T106" fmla="*/ 0 w 980"/>
                  <a:gd name="T107" fmla="*/ 0 h 1244"/>
                  <a:gd name="T108" fmla="*/ 0 w 980"/>
                  <a:gd name="T109" fmla="*/ 0 h 1244"/>
                  <a:gd name="T110" fmla="*/ 0 w 980"/>
                  <a:gd name="T111" fmla="*/ 0 h 1244"/>
                  <a:gd name="T112" fmla="*/ 0 w 980"/>
                  <a:gd name="T113" fmla="*/ 0 h 1244"/>
                  <a:gd name="T114" fmla="*/ 0 w 980"/>
                  <a:gd name="T115" fmla="*/ 0 h 1244"/>
                  <a:gd name="T116" fmla="*/ 0 w 980"/>
                  <a:gd name="T117" fmla="*/ 0 h 1244"/>
                  <a:gd name="T118" fmla="*/ 0 w 980"/>
                  <a:gd name="T119" fmla="*/ 0 h 124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80"/>
                  <a:gd name="T181" fmla="*/ 0 h 1244"/>
                  <a:gd name="T182" fmla="*/ 980 w 980"/>
                  <a:gd name="T183" fmla="*/ 1244 h 124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80" h="1244">
                    <a:moveTo>
                      <a:pt x="136" y="0"/>
                    </a:moveTo>
                    <a:lnTo>
                      <a:pt x="227" y="22"/>
                    </a:lnTo>
                    <a:lnTo>
                      <a:pt x="315" y="81"/>
                    </a:lnTo>
                    <a:lnTo>
                      <a:pt x="385" y="166"/>
                    </a:lnTo>
                    <a:lnTo>
                      <a:pt x="450" y="266"/>
                    </a:lnTo>
                    <a:lnTo>
                      <a:pt x="491" y="351"/>
                    </a:lnTo>
                    <a:lnTo>
                      <a:pt x="528" y="428"/>
                    </a:lnTo>
                    <a:lnTo>
                      <a:pt x="423" y="297"/>
                    </a:lnTo>
                    <a:lnTo>
                      <a:pt x="333" y="209"/>
                    </a:lnTo>
                    <a:lnTo>
                      <a:pt x="227" y="148"/>
                    </a:lnTo>
                    <a:lnTo>
                      <a:pt x="143" y="113"/>
                    </a:lnTo>
                    <a:lnTo>
                      <a:pt x="143" y="231"/>
                    </a:lnTo>
                    <a:lnTo>
                      <a:pt x="191" y="362"/>
                    </a:lnTo>
                    <a:lnTo>
                      <a:pt x="269" y="468"/>
                    </a:lnTo>
                    <a:lnTo>
                      <a:pt x="356" y="547"/>
                    </a:lnTo>
                    <a:lnTo>
                      <a:pt x="516" y="642"/>
                    </a:lnTo>
                    <a:lnTo>
                      <a:pt x="663" y="723"/>
                    </a:lnTo>
                    <a:lnTo>
                      <a:pt x="742" y="760"/>
                    </a:lnTo>
                    <a:lnTo>
                      <a:pt x="707" y="671"/>
                    </a:lnTo>
                    <a:lnTo>
                      <a:pt x="798" y="821"/>
                    </a:lnTo>
                    <a:lnTo>
                      <a:pt x="843" y="944"/>
                    </a:lnTo>
                    <a:lnTo>
                      <a:pt x="870" y="1094"/>
                    </a:lnTo>
                    <a:lnTo>
                      <a:pt x="934" y="1182"/>
                    </a:lnTo>
                    <a:lnTo>
                      <a:pt x="980" y="1244"/>
                    </a:lnTo>
                    <a:lnTo>
                      <a:pt x="828" y="1130"/>
                    </a:lnTo>
                    <a:lnTo>
                      <a:pt x="828" y="1191"/>
                    </a:lnTo>
                    <a:lnTo>
                      <a:pt x="758" y="1208"/>
                    </a:lnTo>
                    <a:lnTo>
                      <a:pt x="793" y="1167"/>
                    </a:lnTo>
                    <a:lnTo>
                      <a:pt x="784" y="1113"/>
                    </a:lnTo>
                    <a:lnTo>
                      <a:pt x="608" y="1017"/>
                    </a:lnTo>
                    <a:lnTo>
                      <a:pt x="758" y="1023"/>
                    </a:lnTo>
                    <a:lnTo>
                      <a:pt x="636" y="873"/>
                    </a:lnTo>
                    <a:lnTo>
                      <a:pt x="737" y="867"/>
                    </a:lnTo>
                    <a:lnTo>
                      <a:pt x="750" y="831"/>
                    </a:lnTo>
                    <a:lnTo>
                      <a:pt x="608" y="827"/>
                    </a:lnTo>
                    <a:lnTo>
                      <a:pt x="427" y="780"/>
                    </a:lnTo>
                    <a:lnTo>
                      <a:pt x="214" y="701"/>
                    </a:lnTo>
                    <a:lnTo>
                      <a:pt x="85" y="623"/>
                    </a:lnTo>
                    <a:lnTo>
                      <a:pt x="71" y="642"/>
                    </a:lnTo>
                    <a:lnTo>
                      <a:pt x="123" y="714"/>
                    </a:lnTo>
                    <a:lnTo>
                      <a:pt x="207" y="780"/>
                    </a:lnTo>
                    <a:lnTo>
                      <a:pt x="292" y="821"/>
                    </a:lnTo>
                    <a:lnTo>
                      <a:pt x="356" y="970"/>
                    </a:lnTo>
                    <a:lnTo>
                      <a:pt x="556" y="1017"/>
                    </a:lnTo>
                    <a:lnTo>
                      <a:pt x="416" y="1006"/>
                    </a:lnTo>
                    <a:lnTo>
                      <a:pt x="480" y="1058"/>
                    </a:lnTo>
                    <a:lnTo>
                      <a:pt x="659" y="1094"/>
                    </a:lnTo>
                    <a:lnTo>
                      <a:pt x="737" y="1148"/>
                    </a:lnTo>
                    <a:lnTo>
                      <a:pt x="714" y="1182"/>
                    </a:lnTo>
                    <a:lnTo>
                      <a:pt x="600" y="1154"/>
                    </a:lnTo>
                    <a:lnTo>
                      <a:pt x="516" y="1160"/>
                    </a:lnTo>
                    <a:lnTo>
                      <a:pt x="42" y="803"/>
                    </a:lnTo>
                    <a:lnTo>
                      <a:pt x="17" y="683"/>
                    </a:lnTo>
                    <a:lnTo>
                      <a:pt x="7" y="599"/>
                    </a:lnTo>
                    <a:lnTo>
                      <a:pt x="42" y="558"/>
                    </a:lnTo>
                    <a:lnTo>
                      <a:pt x="17" y="465"/>
                    </a:lnTo>
                    <a:lnTo>
                      <a:pt x="0" y="320"/>
                    </a:lnTo>
                    <a:lnTo>
                      <a:pt x="20" y="202"/>
                    </a:lnTo>
                    <a:lnTo>
                      <a:pt x="65" y="95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4" name="Freeform 122"/>
              <p:cNvSpPr>
                <a:spLocks/>
              </p:cNvSpPr>
              <p:nvPr/>
            </p:nvSpPr>
            <p:spPr bwMode="auto">
              <a:xfrm>
                <a:off x="2369" y="3174"/>
                <a:ext cx="56" cy="72"/>
              </a:xfrm>
              <a:custGeom>
                <a:avLst/>
                <a:gdLst>
                  <a:gd name="T0" fmla="*/ 0 w 276"/>
                  <a:gd name="T1" fmla="*/ 0 h 289"/>
                  <a:gd name="T2" fmla="*/ 0 w 276"/>
                  <a:gd name="T3" fmla="*/ 0 h 289"/>
                  <a:gd name="T4" fmla="*/ 0 w 276"/>
                  <a:gd name="T5" fmla="*/ 0 h 289"/>
                  <a:gd name="T6" fmla="*/ 0 w 276"/>
                  <a:gd name="T7" fmla="*/ 0 h 289"/>
                  <a:gd name="T8" fmla="*/ 0 w 276"/>
                  <a:gd name="T9" fmla="*/ 0 h 289"/>
                  <a:gd name="T10" fmla="*/ 0 w 276"/>
                  <a:gd name="T11" fmla="*/ 0 h 289"/>
                  <a:gd name="T12" fmla="*/ 0 w 276"/>
                  <a:gd name="T13" fmla="*/ 0 h 289"/>
                  <a:gd name="T14" fmla="*/ 0 w 276"/>
                  <a:gd name="T15" fmla="*/ 0 h 289"/>
                  <a:gd name="T16" fmla="*/ 0 w 276"/>
                  <a:gd name="T17" fmla="*/ 0 h 289"/>
                  <a:gd name="T18" fmla="*/ 0 w 276"/>
                  <a:gd name="T19" fmla="*/ 0 h 289"/>
                  <a:gd name="T20" fmla="*/ 0 w 276"/>
                  <a:gd name="T21" fmla="*/ 0 h 289"/>
                  <a:gd name="T22" fmla="*/ 0 w 276"/>
                  <a:gd name="T23" fmla="*/ 0 h 28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76"/>
                  <a:gd name="T37" fmla="*/ 0 h 289"/>
                  <a:gd name="T38" fmla="*/ 276 w 276"/>
                  <a:gd name="T39" fmla="*/ 289 h 28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76" h="289">
                    <a:moveTo>
                      <a:pt x="0" y="101"/>
                    </a:moveTo>
                    <a:lnTo>
                      <a:pt x="77" y="17"/>
                    </a:lnTo>
                    <a:lnTo>
                      <a:pt x="146" y="0"/>
                    </a:lnTo>
                    <a:lnTo>
                      <a:pt x="192" y="53"/>
                    </a:lnTo>
                    <a:lnTo>
                      <a:pt x="192" y="243"/>
                    </a:lnTo>
                    <a:lnTo>
                      <a:pt x="247" y="76"/>
                    </a:lnTo>
                    <a:lnTo>
                      <a:pt x="276" y="141"/>
                    </a:lnTo>
                    <a:lnTo>
                      <a:pt x="276" y="214"/>
                    </a:lnTo>
                    <a:lnTo>
                      <a:pt x="213" y="289"/>
                    </a:lnTo>
                    <a:lnTo>
                      <a:pt x="162" y="289"/>
                    </a:lnTo>
                    <a:lnTo>
                      <a:pt x="34" y="189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5" name="Freeform 123"/>
              <p:cNvSpPr>
                <a:spLocks/>
              </p:cNvSpPr>
              <p:nvPr/>
            </p:nvSpPr>
            <p:spPr bwMode="auto">
              <a:xfrm>
                <a:off x="2418" y="2895"/>
                <a:ext cx="404" cy="391"/>
              </a:xfrm>
              <a:custGeom>
                <a:avLst/>
                <a:gdLst>
                  <a:gd name="T0" fmla="*/ 0 w 2020"/>
                  <a:gd name="T1" fmla="*/ 0 h 1562"/>
                  <a:gd name="T2" fmla="*/ 0 w 2020"/>
                  <a:gd name="T3" fmla="*/ 0 h 1562"/>
                  <a:gd name="T4" fmla="*/ 0 w 2020"/>
                  <a:gd name="T5" fmla="*/ 0 h 1562"/>
                  <a:gd name="T6" fmla="*/ 0 w 2020"/>
                  <a:gd name="T7" fmla="*/ 0 h 1562"/>
                  <a:gd name="T8" fmla="*/ 0 w 2020"/>
                  <a:gd name="T9" fmla="*/ 0 h 1562"/>
                  <a:gd name="T10" fmla="*/ 0 w 2020"/>
                  <a:gd name="T11" fmla="*/ 0 h 1562"/>
                  <a:gd name="T12" fmla="*/ 0 w 2020"/>
                  <a:gd name="T13" fmla="*/ 0 h 1562"/>
                  <a:gd name="T14" fmla="*/ 0 w 2020"/>
                  <a:gd name="T15" fmla="*/ 0 h 1562"/>
                  <a:gd name="T16" fmla="*/ 0 w 2020"/>
                  <a:gd name="T17" fmla="*/ 0 h 1562"/>
                  <a:gd name="T18" fmla="*/ 0 w 2020"/>
                  <a:gd name="T19" fmla="*/ 0 h 1562"/>
                  <a:gd name="T20" fmla="*/ 0 w 2020"/>
                  <a:gd name="T21" fmla="*/ 0 h 1562"/>
                  <a:gd name="T22" fmla="*/ 0 w 2020"/>
                  <a:gd name="T23" fmla="*/ 0 h 1562"/>
                  <a:gd name="T24" fmla="*/ 0 w 2020"/>
                  <a:gd name="T25" fmla="*/ 0 h 1562"/>
                  <a:gd name="T26" fmla="*/ 0 w 2020"/>
                  <a:gd name="T27" fmla="*/ 0 h 1562"/>
                  <a:gd name="T28" fmla="*/ 0 w 2020"/>
                  <a:gd name="T29" fmla="*/ 0 h 1562"/>
                  <a:gd name="T30" fmla="*/ 0 w 2020"/>
                  <a:gd name="T31" fmla="*/ 0 h 1562"/>
                  <a:gd name="T32" fmla="*/ 0 w 2020"/>
                  <a:gd name="T33" fmla="*/ 0 h 1562"/>
                  <a:gd name="T34" fmla="*/ 0 w 2020"/>
                  <a:gd name="T35" fmla="*/ 0 h 1562"/>
                  <a:gd name="T36" fmla="*/ 0 w 2020"/>
                  <a:gd name="T37" fmla="*/ 0 h 1562"/>
                  <a:gd name="T38" fmla="*/ 0 w 2020"/>
                  <a:gd name="T39" fmla="*/ 0 h 1562"/>
                  <a:gd name="T40" fmla="*/ 0 w 2020"/>
                  <a:gd name="T41" fmla="*/ 0 h 1562"/>
                  <a:gd name="T42" fmla="*/ 0 w 2020"/>
                  <a:gd name="T43" fmla="*/ 0 h 1562"/>
                  <a:gd name="T44" fmla="*/ 0 w 2020"/>
                  <a:gd name="T45" fmla="*/ 0 h 1562"/>
                  <a:gd name="T46" fmla="*/ 0 w 2020"/>
                  <a:gd name="T47" fmla="*/ 0 h 1562"/>
                  <a:gd name="T48" fmla="*/ 0 w 2020"/>
                  <a:gd name="T49" fmla="*/ 0 h 1562"/>
                  <a:gd name="T50" fmla="*/ 0 w 2020"/>
                  <a:gd name="T51" fmla="*/ 0 h 1562"/>
                  <a:gd name="T52" fmla="*/ 0 w 2020"/>
                  <a:gd name="T53" fmla="*/ 0 h 1562"/>
                  <a:gd name="T54" fmla="*/ 0 w 2020"/>
                  <a:gd name="T55" fmla="*/ 0 h 1562"/>
                  <a:gd name="T56" fmla="*/ 0 w 2020"/>
                  <a:gd name="T57" fmla="*/ 0 h 1562"/>
                  <a:gd name="T58" fmla="*/ 0 w 2020"/>
                  <a:gd name="T59" fmla="*/ 0 h 1562"/>
                  <a:gd name="T60" fmla="*/ 0 w 2020"/>
                  <a:gd name="T61" fmla="*/ 0 h 1562"/>
                  <a:gd name="T62" fmla="*/ 0 w 2020"/>
                  <a:gd name="T63" fmla="*/ 0 h 1562"/>
                  <a:gd name="T64" fmla="*/ 0 w 2020"/>
                  <a:gd name="T65" fmla="*/ 0 h 1562"/>
                  <a:gd name="T66" fmla="*/ 0 w 2020"/>
                  <a:gd name="T67" fmla="*/ 0 h 1562"/>
                  <a:gd name="T68" fmla="*/ 0 w 2020"/>
                  <a:gd name="T69" fmla="*/ 0 h 1562"/>
                  <a:gd name="T70" fmla="*/ 0 w 2020"/>
                  <a:gd name="T71" fmla="*/ 0 h 1562"/>
                  <a:gd name="T72" fmla="*/ 0 w 2020"/>
                  <a:gd name="T73" fmla="*/ 0 h 1562"/>
                  <a:gd name="T74" fmla="*/ 0 w 2020"/>
                  <a:gd name="T75" fmla="*/ 0 h 1562"/>
                  <a:gd name="T76" fmla="*/ 0 w 2020"/>
                  <a:gd name="T77" fmla="*/ 0 h 156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20"/>
                  <a:gd name="T118" fmla="*/ 0 h 1562"/>
                  <a:gd name="T119" fmla="*/ 2020 w 2020"/>
                  <a:gd name="T120" fmla="*/ 1562 h 156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20" h="1562">
                    <a:moveTo>
                      <a:pt x="76" y="1185"/>
                    </a:moveTo>
                    <a:lnTo>
                      <a:pt x="96" y="1237"/>
                    </a:lnTo>
                    <a:lnTo>
                      <a:pt x="106" y="1376"/>
                    </a:lnTo>
                    <a:lnTo>
                      <a:pt x="0" y="1418"/>
                    </a:lnTo>
                    <a:lnTo>
                      <a:pt x="34" y="1435"/>
                    </a:lnTo>
                    <a:lnTo>
                      <a:pt x="157" y="1418"/>
                    </a:lnTo>
                    <a:lnTo>
                      <a:pt x="643" y="1500"/>
                    </a:lnTo>
                    <a:lnTo>
                      <a:pt x="633" y="1475"/>
                    </a:lnTo>
                    <a:lnTo>
                      <a:pt x="633" y="1460"/>
                    </a:lnTo>
                    <a:lnTo>
                      <a:pt x="655" y="1449"/>
                    </a:lnTo>
                    <a:lnTo>
                      <a:pt x="684" y="1453"/>
                    </a:lnTo>
                    <a:lnTo>
                      <a:pt x="697" y="1475"/>
                    </a:lnTo>
                    <a:lnTo>
                      <a:pt x="718" y="1496"/>
                    </a:lnTo>
                    <a:lnTo>
                      <a:pt x="764" y="1500"/>
                    </a:lnTo>
                    <a:lnTo>
                      <a:pt x="829" y="1543"/>
                    </a:lnTo>
                    <a:lnTo>
                      <a:pt x="812" y="1500"/>
                    </a:lnTo>
                    <a:lnTo>
                      <a:pt x="1021" y="1460"/>
                    </a:lnTo>
                    <a:lnTo>
                      <a:pt x="1278" y="1339"/>
                    </a:lnTo>
                    <a:lnTo>
                      <a:pt x="1562" y="1400"/>
                    </a:lnTo>
                    <a:lnTo>
                      <a:pt x="1620" y="1496"/>
                    </a:lnTo>
                    <a:lnTo>
                      <a:pt x="1620" y="1555"/>
                    </a:lnTo>
                    <a:lnTo>
                      <a:pt x="1629" y="1562"/>
                    </a:lnTo>
                    <a:lnTo>
                      <a:pt x="1640" y="1496"/>
                    </a:lnTo>
                    <a:lnTo>
                      <a:pt x="1577" y="1387"/>
                    </a:lnTo>
                    <a:lnTo>
                      <a:pt x="1441" y="1318"/>
                    </a:lnTo>
                    <a:lnTo>
                      <a:pt x="1498" y="1244"/>
                    </a:lnTo>
                    <a:lnTo>
                      <a:pt x="1604" y="1210"/>
                    </a:lnTo>
                    <a:lnTo>
                      <a:pt x="1733" y="1191"/>
                    </a:lnTo>
                    <a:lnTo>
                      <a:pt x="1893" y="1216"/>
                    </a:lnTo>
                    <a:lnTo>
                      <a:pt x="1925" y="1237"/>
                    </a:lnTo>
                    <a:lnTo>
                      <a:pt x="1934" y="1309"/>
                    </a:lnTo>
                    <a:lnTo>
                      <a:pt x="1976" y="1370"/>
                    </a:lnTo>
                    <a:lnTo>
                      <a:pt x="2020" y="1285"/>
                    </a:lnTo>
                    <a:lnTo>
                      <a:pt x="1998" y="1234"/>
                    </a:lnTo>
                    <a:lnTo>
                      <a:pt x="1920" y="1168"/>
                    </a:lnTo>
                    <a:lnTo>
                      <a:pt x="1819" y="1096"/>
                    </a:lnTo>
                    <a:lnTo>
                      <a:pt x="1739" y="1018"/>
                    </a:lnTo>
                    <a:lnTo>
                      <a:pt x="1670" y="1045"/>
                    </a:lnTo>
                    <a:lnTo>
                      <a:pt x="1629" y="1132"/>
                    </a:lnTo>
                    <a:lnTo>
                      <a:pt x="1590" y="1115"/>
                    </a:lnTo>
                    <a:lnTo>
                      <a:pt x="1629" y="1037"/>
                    </a:lnTo>
                    <a:lnTo>
                      <a:pt x="1670" y="972"/>
                    </a:lnTo>
                    <a:lnTo>
                      <a:pt x="1850" y="910"/>
                    </a:lnTo>
                    <a:lnTo>
                      <a:pt x="1934" y="845"/>
                    </a:lnTo>
                    <a:lnTo>
                      <a:pt x="1893" y="755"/>
                    </a:lnTo>
                    <a:lnTo>
                      <a:pt x="1876" y="829"/>
                    </a:lnTo>
                    <a:lnTo>
                      <a:pt x="1785" y="876"/>
                    </a:lnTo>
                    <a:lnTo>
                      <a:pt x="1698" y="894"/>
                    </a:lnTo>
                    <a:lnTo>
                      <a:pt x="1629" y="899"/>
                    </a:lnTo>
                    <a:lnTo>
                      <a:pt x="1604" y="880"/>
                    </a:lnTo>
                    <a:lnTo>
                      <a:pt x="1620" y="857"/>
                    </a:lnTo>
                    <a:lnTo>
                      <a:pt x="1764" y="774"/>
                    </a:lnTo>
                    <a:lnTo>
                      <a:pt x="1876" y="684"/>
                    </a:lnTo>
                    <a:lnTo>
                      <a:pt x="1901" y="727"/>
                    </a:lnTo>
                    <a:lnTo>
                      <a:pt x="1904" y="630"/>
                    </a:lnTo>
                    <a:lnTo>
                      <a:pt x="1886" y="523"/>
                    </a:lnTo>
                    <a:lnTo>
                      <a:pt x="1876" y="410"/>
                    </a:lnTo>
                    <a:lnTo>
                      <a:pt x="1886" y="244"/>
                    </a:lnTo>
                    <a:lnTo>
                      <a:pt x="1863" y="83"/>
                    </a:lnTo>
                    <a:lnTo>
                      <a:pt x="1826" y="0"/>
                    </a:lnTo>
                    <a:lnTo>
                      <a:pt x="1854" y="133"/>
                    </a:lnTo>
                    <a:lnTo>
                      <a:pt x="1854" y="290"/>
                    </a:lnTo>
                    <a:lnTo>
                      <a:pt x="1826" y="423"/>
                    </a:lnTo>
                    <a:lnTo>
                      <a:pt x="1715" y="630"/>
                    </a:lnTo>
                    <a:lnTo>
                      <a:pt x="1806" y="512"/>
                    </a:lnTo>
                    <a:lnTo>
                      <a:pt x="1840" y="559"/>
                    </a:lnTo>
                    <a:lnTo>
                      <a:pt x="1854" y="625"/>
                    </a:lnTo>
                    <a:lnTo>
                      <a:pt x="1834" y="680"/>
                    </a:lnTo>
                    <a:lnTo>
                      <a:pt x="1733" y="755"/>
                    </a:lnTo>
                    <a:lnTo>
                      <a:pt x="1614" y="817"/>
                    </a:lnTo>
                    <a:lnTo>
                      <a:pt x="1620" y="762"/>
                    </a:lnTo>
                    <a:lnTo>
                      <a:pt x="1447" y="924"/>
                    </a:lnTo>
                    <a:lnTo>
                      <a:pt x="1212" y="1072"/>
                    </a:lnTo>
                    <a:lnTo>
                      <a:pt x="1011" y="1149"/>
                    </a:lnTo>
                    <a:lnTo>
                      <a:pt x="835" y="1185"/>
                    </a:lnTo>
                    <a:lnTo>
                      <a:pt x="532" y="1161"/>
                    </a:lnTo>
                    <a:lnTo>
                      <a:pt x="356" y="1168"/>
                    </a:lnTo>
                    <a:lnTo>
                      <a:pt x="168" y="1180"/>
                    </a:lnTo>
                    <a:lnTo>
                      <a:pt x="76" y="1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6" name="Freeform 124"/>
              <p:cNvSpPr>
                <a:spLocks/>
              </p:cNvSpPr>
              <p:nvPr/>
            </p:nvSpPr>
            <p:spPr bwMode="auto">
              <a:xfrm>
                <a:off x="2629" y="2879"/>
                <a:ext cx="31" cy="256"/>
              </a:xfrm>
              <a:custGeom>
                <a:avLst/>
                <a:gdLst>
                  <a:gd name="T0" fmla="*/ 0 w 156"/>
                  <a:gd name="T1" fmla="*/ 0 h 1023"/>
                  <a:gd name="T2" fmla="*/ 0 w 156"/>
                  <a:gd name="T3" fmla="*/ 0 h 1023"/>
                  <a:gd name="T4" fmla="*/ 0 w 156"/>
                  <a:gd name="T5" fmla="*/ 0 h 1023"/>
                  <a:gd name="T6" fmla="*/ 0 w 156"/>
                  <a:gd name="T7" fmla="*/ 0 h 1023"/>
                  <a:gd name="T8" fmla="*/ 0 w 156"/>
                  <a:gd name="T9" fmla="*/ 0 h 1023"/>
                  <a:gd name="T10" fmla="*/ 0 w 156"/>
                  <a:gd name="T11" fmla="*/ 0 h 1023"/>
                  <a:gd name="T12" fmla="*/ 0 w 156"/>
                  <a:gd name="T13" fmla="*/ 0 h 1023"/>
                  <a:gd name="T14" fmla="*/ 0 w 156"/>
                  <a:gd name="T15" fmla="*/ 0 h 1023"/>
                  <a:gd name="T16" fmla="*/ 0 w 156"/>
                  <a:gd name="T17" fmla="*/ 0 h 1023"/>
                  <a:gd name="T18" fmla="*/ 0 w 156"/>
                  <a:gd name="T19" fmla="*/ 0 h 1023"/>
                  <a:gd name="T20" fmla="*/ 0 w 156"/>
                  <a:gd name="T21" fmla="*/ 0 h 1023"/>
                  <a:gd name="T22" fmla="*/ 0 w 156"/>
                  <a:gd name="T23" fmla="*/ 0 h 1023"/>
                  <a:gd name="T24" fmla="*/ 0 w 156"/>
                  <a:gd name="T25" fmla="*/ 0 h 1023"/>
                  <a:gd name="T26" fmla="*/ 0 w 156"/>
                  <a:gd name="T27" fmla="*/ 0 h 1023"/>
                  <a:gd name="T28" fmla="*/ 0 w 156"/>
                  <a:gd name="T29" fmla="*/ 0 h 1023"/>
                  <a:gd name="T30" fmla="*/ 0 w 156"/>
                  <a:gd name="T31" fmla="*/ 0 h 102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56"/>
                  <a:gd name="T49" fmla="*/ 0 h 1023"/>
                  <a:gd name="T50" fmla="*/ 156 w 156"/>
                  <a:gd name="T51" fmla="*/ 1023 h 102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56" h="1023">
                    <a:moveTo>
                      <a:pt x="0" y="23"/>
                    </a:moveTo>
                    <a:lnTo>
                      <a:pt x="87" y="191"/>
                    </a:lnTo>
                    <a:lnTo>
                      <a:pt x="112" y="351"/>
                    </a:lnTo>
                    <a:lnTo>
                      <a:pt x="109" y="581"/>
                    </a:lnTo>
                    <a:lnTo>
                      <a:pt x="71" y="779"/>
                    </a:lnTo>
                    <a:lnTo>
                      <a:pt x="8" y="1023"/>
                    </a:lnTo>
                    <a:lnTo>
                      <a:pt x="78" y="1006"/>
                    </a:lnTo>
                    <a:lnTo>
                      <a:pt x="122" y="945"/>
                    </a:lnTo>
                    <a:lnTo>
                      <a:pt x="149" y="827"/>
                    </a:lnTo>
                    <a:lnTo>
                      <a:pt x="156" y="643"/>
                    </a:lnTo>
                    <a:lnTo>
                      <a:pt x="149" y="403"/>
                    </a:lnTo>
                    <a:lnTo>
                      <a:pt x="127" y="250"/>
                    </a:lnTo>
                    <a:lnTo>
                      <a:pt x="92" y="130"/>
                    </a:lnTo>
                    <a:lnTo>
                      <a:pt x="34" y="16"/>
                    </a:lnTo>
                    <a:lnTo>
                      <a:pt x="8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7" name="Freeform 125"/>
              <p:cNvSpPr>
                <a:spLocks/>
              </p:cNvSpPr>
              <p:nvPr/>
            </p:nvSpPr>
            <p:spPr bwMode="auto">
              <a:xfrm>
                <a:off x="2565" y="3046"/>
                <a:ext cx="24" cy="25"/>
              </a:xfrm>
              <a:custGeom>
                <a:avLst/>
                <a:gdLst>
                  <a:gd name="T0" fmla="*/ 0 w 122"/>
                  <a:gd name="T1" fmla="*/ 0 h 102"/>
                  <a:gd name="T2" fmla="*/ 0 w 122"/>
                  <a:gd name="T3" fmla="*/ 0 h 102"/>
                  <a:gd name="T4" fmla="*/ 0 w 122"/>
                  <a:gd name="T5" fmla="*/ 0 h 102"/>
                  <a:gd name="T6" fmla="*/ 0 w 122"/>
                  <a:gd name="T7" fmla="*/ 0 h 102"/>
                  <a:gd name="T8" fmla="*/ 0 w 122"/>
                  <a:gd name="T9" fmla="*/ 0 h 102"/>
                  <a:gd name="T10" fmla="*/ 0 w 122"/>
                  <a:gd name="T11" fmla="*/ 0 h 102"/>
                  <a:gd name="T12" fmla="*/ 0 w 122"/>
                  <a:gd name="T13" fmla="*/ 0 h 102"/>
                  <a:gd name="T14" fmla="*/ 0 w 122"/>
                  <a:gd name="T15" fmla="*/ 0 h 102"/>
                  <a:gd name="T16" fmla="*/ 0 w 122"/>
                  <a:gd name="T17" fmla="*/ 0 h 102"/>
                  <a:gd name="T18" fmla="*/ 0 w 122"/>
                  <a:gd name="T19" fmla="*/ 0 h 102"/>
                  <a:gd name="T20" fmla="*/ 0 w 122"/>
                  <a:gd name="T21" fmla="*/ 0 h 102"/>
                  <a:gd name="T22" fmla="*/ 0 w 122"/>
                  <a:gd name="T23" fmla="*/ 0 h 102"/>
                  <a:gd name="T24" fmla="*/ 0 w 122"/>
                  <a:gd name="T25" fmla="*/ 0 h 102"/>
                  <a:gd name="T26" fmla="*/ 0 w 122"/>
                  <a:gd name="T27" fmla="*/ 0 h 102"/>
                  <a:gd name="T28" fmla="*/ 0 w 122"/>
                  <a:gd name="T29" fmla="*/ 0 h 102"/>
                  <a:gd name="T30" fmla="*/ 0 w 122"/>
                  <a:gd name="T31" fmla="*/ 0 h 10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2"/>
                  <a:gd name="T49" fmla="*/ 0 h 102"/>
                  <a:gd name="T50" fmla="*/ 122 w 122"/>
                  <a:gd name="T51" fmla="*/ 102 h 10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2" h="102">
                    <a:moveTo>
                      <a:pt x="86" y="5"/>
                    </a:moveTo>
                    <a:lnTo>
                      <a:pt x="57" y="5"/>
                    </a:lnTo>
                    <a:lnTo>
                      <a:pt x="35" y="23"/>
                    </a:lnTo>
                    <a:lnTo>
                      <a:pt x="42" y="45"/>
                    </a:lnTo>
                    <a:lnTo>
                      <a:pt x="66" y="65"/>
                    </a:lnTo>
                    <a:lnTo>
                      <a:pt x="95" y="53"/>
                    </a:lnTo>
                    <a:lnTo>
                      <a:pt x="106" y="36"/>
                    </a:lnTo>
                    <a:lnTo>
                      <a:pt x="106" y="23"/>
                    </a:lnTo>
                    <a:lnTo>
                      <a:pt x="122" y="45"/>
                    </a:lnTo>
                    <a:lnTo>
                      <a:pt x="106" y="82"/>
                    </a:lnTo>
                    <a:lnTo>
                      <a:pt x="66" y="102"/>
                    </a:lnTo>
                    <a:lnTo>
                      <a:pt x="15" y="78"/>
                    </a:lnTo>
                    <a:lnTo>
                      <a:pt x="0" y="36"/>
                    </a:lnTo>
                    <a:lnTo>
                      <a:pt x="35" y="5"/>
                    </a:lnTo>
                    <a:lnTo>
                      <a:pt x="57" y="0"/>
                    </a:lnTo>
                    <a:lnTo>
                      <a:pt x="86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8" name="Freeform 126"/>
              <p:cNvSpPr>
                <a:spLocks/>
              </p:cNvSpPr>
              <p:nvPr/>
            </p:nvSpPr>
            <p:spPr bwMode="auto">
              <a:xfrm>
                <a:off x="2776" y="3112"/>
                <a:ext cx="46" cy="92"/>
              </a:xfrm>
              <a:custGeom>
                <a:avLst/>
                <a:gdLst>
                  <a:gd name="T0" fmla="*/ 0 w 229"/>
                  <a:gd name="T1" fmla="*/ 0 h 366"/>
                  <a:gd name="T2" fmla="*/ 0 w 229"/>
                  <a:gd name="T3" fmla="*/ 0 h 366"/>
                  <a:gd name="T4" fmla="*/ 0 w 229"/>
                  <a:gd name="T5" fmla="*/ 0 h 366"/>
                  <a:gd name="T6" fmla="*/ 0 w 229"/>
                  <a:gd name="T7" fmla="*/ 0 h 366"/>
                  <a:gd name="T8" fmla="*/ 0 w 229"/>
                  <a:gd name="T9" fmla="*/ 0 h 366"/>
                  <a:gd name="T10" fmla="*/ 0 w 229"/>
                  <a:gd name="T11" fmla="*/ 0 h 366"/>
                  <a:gd name="T12" fmla="*/ 0 w 229"/>
                  <a:gd name="T13" fmla="*/ 0 h 366"/>
                  <a:gd name="T14" fmla="*/ 0 w 229"/>
                  <a:gd name="T15" fmla="*/ 0 h 366"/>
                  <a:gd name="T16" fmla="*/ 0 w 229"/>
                  <a:gd name="T17" fmla="*/ 0 h 366"/>
                  <a:gd name="T18" fmla="*/ 0 w 229"/>
                  <a:gd name="T19" fmla="*/ 0 h 366"/>
                  <a:gd name="T20" fmla="*/ 0 w 229"/>
                  <a:gd name="T21" fmla="*/ 0 h 366"/>
                  <a:gd name="T22" fmla="*/ 0 w 229"/>
                  <a:gd name="T23" fmla="*/ 0 h 366"/>
                  <a:gd name="T24" fmla="*/ 0 w 229"/>
                  <a:gd name="T25" fmla="*/ 0 h 366"/>
                  <a:gd name="T26" fmla="*/ 0 w 229"/>
                  <a:gd name="T27" fmla="*/ 0 h 36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9"/>
                  <a:gd name="T43" fmla="*/ 0 h 366"/>
                  <a:gd name="T44" fmla="*/ 229 w 229"/>
                  <a:gd name="T45" fmla="*/ 366 h 36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9" h="366">
                    <a:moveTo>
                      <a:pt x="185" y="0"/>
                    </a:moveTo>
                    <a:lnTo>
                      <a:pt x="185" y="51"/>
                    </a:lnTo>
                    <a:lnTo>
                      <a:pt x="0" y="140"/>
                    </a:lnTo>
                    <a:lnTo>
                      <a:pt x="113" y="110"/>
                    </a:lnTo>
                    <a:lnTo>
                      <a:pt x="113" y="201"/>
                    </a:lnTo>
                    <a:lnTo>
                      <a:pt x="49" y="186"/>
                    </a:lnTo>
                    <a:lnTo>
                      <a:pt x="207" y="312"/>
                    </a:lnTo>
                    <a:lnTo>
                      <a:pt x="229" y="366"/>
                    </a:lnTo>
                    <a:lnTo>
                      <a:pt x="220" y="293"/>
                    </a:lnTo>
                    <a:lnTo>
                      <a:pt x="156" y="223"/>
                    </a:lnTo>
                    <a:lnTo>
                      <a:pt x="156" y="104"/>
                    </a:lnTo>
                    <a:lnTo>
                      <a:pt x="201" y="67"/>
                    </a:lnTo>
                    <a:lnTo>
                      <a:pt x="201" y="36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29" name="Freeform 127"/>
              <p:cNvSpPr>
                <a:spLocks/>
              </p:cNvSpPr>
              <p:nvPr/>
            </p:nvSpPr>
            <p:spPr bwMode="auto">
              <a:xfrm>
                <a:off x="2723" y="3213"/>
                <a:ext cx="159" cy="98"/>
              </a:xfrm>
              <a:custGeom>
                <a:avLst/>
                <a:gdLst>
                  <a:gd name="T0" fmla="*/ 0 w 796"/>
                  <a:gd name="T1" fmla="*/ 0 h 392"/>
                  <a:gd name="T2" fmla="*/ 0 w 796"/>
                  <a:gd name="T3" fmla="*/ 0 h 392"/>
                  <a:gd name="T4" fmla="*/ 0 w 796"/>
                  <a:gd name="T5" fmla="*/ 0 h 392"/>
                  <a:gd name="T6" fmla="*/ 0 w 796"/>
                  <a:gd name="T7" fmla="*/ 0 h 392"/>
                  <a:gd name="T8" fmla="*/ 0 w 796"/>
                  <a:gd name="T9" fmla="*/ 0 h 392"/>
                  <a:gd name="T10" fmla="*/ 0 w 796"/>
                  <a:gd name="T11" fmla="*/ 0 h 392"/>
                  <a:gd name="T12" fmla="*/ 0 w 796"/>
                  <a:gd name="T13" fmla="*/ 0 h 392"/>
                  <a:gd name="T14" fmla="*/ 0 w 796"/>
                  <a:gd name="T15" fmla="*/ 0 h 392"/>
                  <a:gd name="T16" fmla="*/ 0 w 796"/>
                  <a:gd name="T17" fmla="*/ 0 h 392"/>
                  <a:gd name="T18" fmla="*/ 0 w 796"/>
                  <a:gd name="T19" fmla="*/ 0 h 392"/>
                  <a:gd name="T20" fmla="*/ 0 w 796"/>
                  <a:gd name="T21" fmla="*/ 0 h 392"/>
                  <a:gd name="T22" fmla="*/ 0 w 796"/>
                  <a:gd name="T23" fmla="*/ 0 h 392"/>
                  <a:gd name="T24" fmla="*/ 0 w 796"/>
                  <a:gd name="T25" fmla="*/ 0 h 392"/>
                  <a:gd name="T26" fmla="*/ 0 w 796"/>
                  <a:gd name="T27" fmla="*/ 0 h 392"/>
                  <a:gd name="T28" fmla="*/ 0 w 796"/>
                  <a:gd name="T29" fmla="*/ 0 h 392"/>
                  <a:gd name="T30" fmla="*/ 0 w 796"/>
                  <a:gd name="T31" fmla="*/ 0 h 392"/>
                  <a:gd name="T32" fmla="*/ 0 w 796"/>
                  <a:gd name="T33" fmla="*/ 0 h 392"/>
                  <a:gd name="T34" fmla="*/ 0 w 796"/>
                  <a:gd name="T35" fmla="*/ 0 h 392"/>
                  <a:gd name="T36" fmla="*/ 0 w 796"/>
                  <a:gd name="T37" fmla="*/ 0 h 392"/>
                  <a:gd name="T38" fmla="*/ 0 w 796"/>
                  <a:gd name="T39" fmla="*/ 0 h 392"/>
                  <a:gd name="T40" fmla="*/ 0 w 796"/>
                  <a:gd name="T41" fmla="*/ 0 h 392"/>
                  <a:gd name="T42" fmla="*/ 0 w 796"/>
                  <a:gd name="T43" fmla="*/ 0 h 3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96"/>
                  <a:gd name="T67" fmla="*/ 0 h 392"/>
                  <a:gd name="T68" fmla="*/ 796 w 796"/>
                  <a:gd name="T69" fmla="*/ 392 h 39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96" h="392">
                    <a:moveTo>
                      <a:pt x="459" y="130"/>
                    </a:moveTo>
                    <a:lnTo>
                      <a:pt x="450" y="153"/>
                    </a:lnTo>
                    <a:lnTo>
                      <a:pt x="408" y="153"/>
                    </a:lnTo>
                    <a:lnTo>
                      <a:pt x="328" y="39"/>
                    </a:lnTo>
                    <a:lnTo>
                      <a:pt x="189" y="0"/>
                    </a:lnTo>
                    <a:lnTo>
                      <a:pt x="30" y="39"/>
                    </a:lnTo>
                    <a:lnTo>
                      <a:pt x="0" y="88"/>
                    </a:lnTo>
                    <a:lnTo>
                      <a:pt x="57" y="134"/>
                    </a:lnTo>
                    <a:lnTo>
                      <a:pt x="107" y="213"/>
                    </a:lnTo>
                    <a:lnTo>
                      <a:pt x="213" y="124"/>
                    </a:lnTo>
                    <a:lnTo>
                      <a:pt x="324" y="142"/>
                    </a:lnTo>
                    <a:lnTo>
                      <a:pt x="479" y="205"/>
                    </a:lnTo>
                    <a:lnTo>
                      <a:pt x="530" y="230"/>
                    </a:lnTo>
                    <a:lnTo>
                      <a:pt x="537" y="298"/>
                    </a:lnTo>
                    <a:lnTo>
                      <a:pt x="459" y="344"/>
                    </a:lnTo>
                    <a:lnTo>
                      <a:pt x="537" y="392"/>
                    </a:lnTo>
                    <a:lnTo>
                      <a:pt x="796" y="392"/>
                    </a:lnTo>
                    <a:lnTo>
                      <a:pt x="686" y="307"/>
                    </a:lnTo>
                    <a:lnTo>
                      <a:pt x="630" y="307"/>
                    </a:lnTo>
                    <a:lnTo>
                      <a:pt x="572" y="183"/>
                    </a:lnTo>
                    <a:lnTo>
                      <a:pt x="500" y="148"/>
                    </a:lnTo>
                    <a:lnTo>
                      <a:pt x="459" y="1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0" name="Freeform 128"/>
              <p:cNvSpPr>
                <a:spLocks/>
              </p:cNvSpPr>
              <p:nvPr/>
            </p:nvSpPr>
            <p:spPr bwMode="auto">
              <a:xfrm>
                <a:off x="2593" y="3258"/>
                <a:ext cx="226" cy="84"/>
              </a:xfrm>
              <a:custGeom>
                <a:avLst/>
                <a:gdLst>
                  <a:gd name="T0" fmla="*/ 0 w 1129"/>
                  <a:gd name="T1" fmla="*/ 0 h 337"/>
                  <a:gd name="T2" fmla="*/ 0 w 1129"/>
                  <a:gd name="T3" fmla="*/ 0 h 337"/>
                  <a:gd name="T4" fmla="*/ 0 w 1129"/>
                  <a:gd name="T5" fmla="*/ 0 h 337"/>
                  <a:gd name="T6" fmla="*/ 0 w 1129"/>
                  <a:gd name="T7" fmla="*/ 0 h 337"/>
                  <a:gd name="T8" fmla="*/ 0 w 1129"/>
                  <a:gd name="T9" fmla="*/ 0 h 337"/>
                  <a:gd name="T10" fmla="*/ 0 w 1129"/>
                  <a:gd name="T11" fmla="*/ 0 h 337"/>
                  <a:gd name="T12" fmla="*/ 0 w 1129"/>
                  <a:gd name="T13" fmla="*/ 0 h 337"/>
                  <a:gd name="T14" fmla="*/ 0 w 1129"/>
                  <a:gd name="T15" fmla="*/ 0 h 337"/>
                  <a:gd name="T16" fmla="*/ 0 w 1129"/>
                  <a:gd name="T17" fmla="*/ 0 h 337"/>
                  <a:gd name="T18" fmla="*/ 0 w 1129"/>
                  <a:gd name="T19" fmla="*/ 0 h 337"/>
                  <a:gd name="T20" fmla="*/ 0 w 1129"/>
                  <a:gd name="T21" fmla="*/ 0 h 337"/>
                  <a:gd name="T22" fmla="*/ 0 w 1129"/>
                  <a:gd name="T23" fmla="*/ 0 h 337"/>
                  <a:gd name="T24" fmla="*/ 0 w 1129"/>
                  <a:gd name="T25" fmla="*/ 0 h 337"/>
                  <a:gd name="T26" fmla="*/ 0 w 1129"/>
                  <a:gd name="T27" fmla="*/ 0 h 337"/>
                  <a:gd name="T28" fmla="*/ 0 w 1129"/>
                  <a:gd name="T29" fmla="*/ 0 h 337"/>
                  <a:gd name="T30" fmla="*/ 0 w 1129"/>
                  <a:gd name="T31" fmla="*/ 0 h 337"/>
                  <a:gd name="T32" fmla="*/ 0 w 1129"/>
                  <a:gd name="T33" fmla="*/ 0 h 337"/>
                  <a:gd name="T34" fmla="*/ 0 w 1129"/>
                  <a:gd name="T35" fmla="*/ 0 h 337"/>
                  <a:gd name="T36" fmla="*/ 0 w 1129"/>
                  <a:gd name="T37" fmla="*/ 0 h 337"/>
                  <a:gd name="T38" fmla="*/ 0 w 1129"/>
                  <a:gd name="T39" fmla="*/ 0 h 337"/>
                  <a:gd name="T40" fmla="*/ 0 w 1129"/>
                  <a:gd name="T41" fmla="*/ 0 h 337"/>
                  <a:gd name="T42" fmla="*/ 0 w 1129"/>
                  <a:gd name="T43" fmla="*/ 0 h 337"/>
                  <a:gd name="T44" fmla="*/ 0 w 1129"/>
                  <a:gd name="T45" fmla="*/ 0 h 337"/>
                  <a:gd name="T46" fmla="*/ 0 w 1129"/>
                  <a:gd name="T47" fmla="*/ 0 h 337"/>
                  <a:gd name="T48" fmla="*/ 0 w 1129"/>
                  <a:gd name="T49" fmla="*/ 0 h 337"/>
                  <a:gd name="T50" fmla="*/ 0 w 1129"/>
                  <a:gd name="T51" fmla="*/ 0 h 337"/>
                  <a:gd name="T52" fmla="*/ 0 w 1129"/>
                  <a:gd name="T53" fmla="*/ 0 h 337"/>
                  <a:gd name="T54" fmla="*/ 0 w 1129"/>
                  <a:gd name="T55" fmla="*/ 0 h 337"/>
                  <a:gd name="T56" fmla="*/ 0 w 1129"/>
                  <a:gd name="T57" fmla="*/ 0 h 337"/>
                  <a:gd name="T58" fmla="*/ 0 w 1129"/>
                  <a:gd name="T59" fmla="*/ 0 h 33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129"/>
                  <a:gd name="T91" fmla="*/ 0 h 337"/>
                  <a:gd name="T92" fmla="*/ 1129 w 1129"/>
                  <a:gd name="T93" fmla="*/ 337 h 33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129" h="337">
                    <a:moveTo>
                      <a:pt x="1079" y="135"/>
                    </a:moveTo>
                    <a:lnTo>
                      <a:pt x="1025" y="94"/>
                    </a:lnTo>
                    <a:lnTo>
                      <a:pt x="994" y="39"/>
                    </a:lnTo>
                    <a:lnTo>
                      <a:pt x="923" y="51"/>
                    </a:lnTo>
                    <a:lnTo>
                      <a:pt x="893" y="176"/>
                    </a:lnTo>
                    <a:lnTo>
                      <a:pt x="943" y="213"/>
                    </a:lnTo>
                    <a:lnTo>
                      <a:pt x="818" y="213"/>
                    </a:lnTo>
                    <a:lnTo>
                      <a:pt x="714" y="247"/>
                    </a:lnTo>
                    <a:lnTo>
                      <a:pt x="430" y="315"/>
                    </a:lnTo>
                    <a:lnTo>
                      <a:pt x="267" y="337"/>
                    </a:lnTo>
                    <a:lnTo>
                      <a:pt x="129" y="337"/>
                    </a:lnTo>
                    <a:lnTo>
                      <a:pt x="44" y="315"/>
                    </a:lnTo>
                    <a:lnTo>
                      <a:pt x="0" y="254"/>
                    </a:lnTo>
                    <a:lnTo>
                      <a:pt x="44" y="254"/>
                    </a:lnTo>
                    <a:lnTo>
                      <a:pt x="173" y="302"/>
                    </a:lnTo>
                    <a:lnTo>
                      <a:pt x="302" y="309"/>
                    </a:lnTo>
                    <a:lnTo>
                      <a:pt x="474" y="284"/>
                    </a:lnTo>
                    <a:lnTo>
                      <a:pt x="666" y="226"/>
                    </a:lnTo>
                    <a:lnTo>
                      <a:pt x="714" y="208"/>
                    </a:lnTo>
                    <a:lnTo>
                      <a:pt x="666" y="128"/>
                    </a:lnTo>
                    <a:lnTo>
                      <a:pt x="601" y="80"/>
                    </a:lnTo>
                    <a:lnTo>
                      <a:pt x="523" y="11"/>
                    </a:lnTo>
                    <a:lnTo>
                      <a:pt x="666" y="34"/>
                    </a:lnTo>
                    <a:lnTo>
                      <a:pt x="701" y="80"/>
                    </a:lnTo>
                    <a:lnTo>
                      <a:pt x="753" y="47"/>
                    </a:lnTo>
                    <a:lnTo>
                      <a:pt x="753" y="94"/>
                    </a:lnTo>
                    <a:lnTo>
                      <a:pt x="893" y="0"/>
                    </a:lnTo>
                    <a:lnTo>
                      <a:pt x="1088" y="34"/>
                    </a:lnTo>
                    <a:lnTo>
                      <a:pt x="1129" y="106"/>
                    </a:lnTo>
                    <a:lnTo>
                      <a:pt x="1079" y="1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1" name="Line 129"/>
              <p:cNvSpPr>
                <a:spLocks noChangeShapeType="1"/>
              </p:cNvSpPr>
              <p:nvPr/>
            </p:nvSpPr>
            <p:spPr bwMode="auto">
              <a:xfrm>
                <a:off x="2747" y="3313"/>
                <a:ext cx="51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2" name="Freeform 130"/>
              <p:cNvSpPr>
                <a:spLocks/>
              </p:cNvSpPr>
              <p:nvPr/>
            </p:nvSpPr>
            <p:spPr bwMode="auto">
              <a:xfrm>
                <a:off x="2632" y="2715"/>
                <a:ext cx="9" cy="23"/>
              </a:xfrm>
              <a:custGeom>
                <a:avLst/>
                <a:gdLst>
                  <a:gd name="T0" fmla="*/ 0 w 44"/>
                  <a:gd name="T1" fmla="*/ 0 h 89"/>
                  <a:gd name="T2" fmla="*/ 0 w 44"/>
                  <a:gd name="T3" fmla="*/ 0 h 89"/>
                  <a:gd name="T4" fmla="*/ 0 w 44"/>
                  <a:gd name="T5" fmla="*/ 0 h 89"/>
                  <a:gd name="T6" fmla="*/ 0 w 44"/>
                  <a:gd name="T7" fmla="*/ 0 h 89"/>
                  <a:gd name="T8" fmla="*/ 0 w 44"/>
                  <a:gd name="T9" fmla="*/ 0 h 89"/>
                  <a:gd name="T10" fmla="*/ 0 w 44"/>
                  <a:gd name="T11" fmla="*/ 0 h 89"/>
                  <a:gd name="T12" fmla="*/ 0 w 44"/>
                  <a:gd name="T13" fmla="*/ 0 h 89"/>
                  <a:gd name="T14" fmla="*/ 0 w 44"/>
                  <a:gd name="T15" fmla="*/ 0 h 89"/>
                  <a:gd name="T16" fmla="*/ 0 w 44"/>
                  <a:gd name="T17" fmla="*/ 0 h 89"/>
                  <a:gd name="T18" fmla="*/ 0 w 44"/>
                  <a:gd name="T19" fmla="*/ 0 h 89"/>
                  <a:gd name="T20" fmla="*/ 0 w 44"/>
                  <a:gd name="T21" fmla="*/ 0 h 89"/>
                  <a:gd name="T22" fmla="*/ 0 w 44"/>
                  <a:gd name="T23" fmla="*/ 0 h 8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4"/>
                  <a:gd name="T37" fmla="*/ 0 h 89"/>
                  <a:gd name="T38" fmla="*/ 44 w 44"/>
                  <a:gd name="T39" fmla="*/ 89 h 8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4" h="89">
                    <a:moveTo>
                      <a:pt x="28" y="0"/>
                    </a:moveTo>
                    <a:lnTo>
                      <a:pt x="44" y="30"/>
                    </a:lnTo>
                    <a:lnTo>
                      <a:pt x="44" y="60"/>
                    </a:lnTo>
                    <a:lnTo>
                      <a:pt x="28" y="86"/>
                    </a:lnTo>
                    <a:lnTo>
                      <a:pt x="14" y="89"/>
                    </a:lnTo>
                    <a:lnTo>
                      <a:pt x="0" y="89"/>
                    </a:lnTo>
                    <a:lnTo>
                      <a:pt x="0" y="81"/>
                    </a:lnTo>
                    <a:lnTo>
                      <a:pt x="17" y="81"/>
                    </a:lnTo>
                    <a:lnTo>
                      <a:pt x="28" y="60"/>
                    </a:lnTo>
                    <a:lnTo>
                      <a:pt x="34" y="35"/>
                    </a:lnTo>
                    <a:lnTo>
                      <a:pt x="17" y="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3" name="Freeform 131"/>
              <p:cNvSpPr>
                <a:spLocks/>
              </p:cNvSpPr>
              <p:nvPr/>
            </p:nvSpPr>
            <p:spPr bwMode="auto">
              <a:xfrm>
                <a:off x="2496" y="2658"/>
                <a:ext cx="54" cy="26"/>
              </a:xfrm>
              <a:custGeom>
                <a:avLst/>
                <a:gdLst>
                  <a:gd name="T0" fmla="*/ 0 w 269"/>
                  <a:gd name="T1" fmla="*/ 0 h 104"/>
                  <a:gd name="T2" fmla="*/ 0 w 269"/>
                  <a:gd name="T3" fmla="*/ 0 h 104"/>
                  <a:gd name="T4" fmla="*/ 0 w 269"/>
                  <a:gd name="T5" fmla="*/ 0 h 104"/>
                  <a:gd name="T6" fmla="*/ 0 w 269"/>
                  <a:gd name="T7" fmla="*/ 0 h 104"/>
                  <a:gd name="T8" fmla="*/ 0 w 269"/>
                  <a:gd name="T9" fmla="*/ 0 h 104"/>
                  <a:gd name="T10" fmla="*/ 0 w 269"/>
                  <a:gd name="T11" fmla="*/ 0 h 104"/>
                  <a:gd name="T12" fmla="*/ 0 w 269"/>
                  <a:gd name="T13" fmla="*/ 0 h 104"/>
                  <a:gd name="T14" fmla="*/ 0 w 269"/>
                  <a:gd name="T15" fmla="*/ 0 h 104"/>
                  <a:gd name="T16" fmla="*/ 0 w 269"/>
                  <a:gd name="T17" fmla="*/ 0 h 104"/>
                  <a:gd name="T18" fmla="*/ 0 w 269"/>
                  <a:gd name="T19" fmla="*/ 0 h 104"/>
                  <a:gd name="T20" fmla="*/ 0 w 269"/>
                  <a:gd name="T21" fmla="*/ 0 h 104"/>
                  <a:gd name="T22" fmla="*/ 0 w 269"/>
                  <a:gd name="T23" fmla="*/ 0 h 104"/>
                  <a:gd name="T24" fmla="*/ 0 w 269"/>
                  <a:gd name="T25" fmla="*/ 0 h 104"/>
                  <a:gd name="T26" fmla="*/ 0 w 269"/>
                  <a:gd name="T27" fmla="*/ 0 h 104"/>
                  <a:gd name="T28" fmla="*/ 0 w 269"/>
                  <a:gd name="T29" fmla="*/ 0 h 104"/>
                  <a:gd name="T30" fmla="*/ 0 w 269"/>
                  <a:gd name="T31" fmla="*/ 0 h 104"/>
                  <a:gd name="T32" fmla="*/ 0 w 269"/>
                  <a:gd name="T33" fmla="*/ 0 h 104"/>
                  <a:gd name="T34" fmla="*/ 0 w 269"/>
                  <a:gd name="T35" fmla="*/ 0 h 104"/>
                  <a:gd name="T36" fmla="*/ 0 w 269"/>
                  <a:gd name="T37" fmla="*/ 0 h 104"/>
                  <a:gd name="T38" fmla="*/ 0 w 269"/>
                  <a:gd name="T39" fmla="*/ 0 h 104"/>
                  <a:gd name="T40" fmla="*/ 0 w 269"/>
                  <a:gd name="T41" fmla="*/ 0 h 104"/>
                  <a:gd name="T42" fmla="*/ 0 w 269"/>
                  <a:gd name="T43" fmla="*/ 0 h 104"/>
                  <a:gd name="T44" fmla="*/ 0 w 269"/>
                  <a:gd name="T45" fmla="*/ 0 h 104"/>
                  <a:gd name="T46" fmla="*/ 0 w 269"/>
                  <a:gd name="T47" fmla="*/ 0 h 104"/>
                  <a:gd name="T48" fmla="*/ 0 w 269"/>
                  <a:gd name="T49" fmla="*/ 0 h 104"/>
                  <a:gd name="T50" fmla="*/ 0 w 269"/>
                  <a:gd name="T51" fmla="*/ 0 h 104"/>
                  <a:gd name="T52" fmla="*/ 0 w 269"/>
                  <a:gd name="T53" fmla="*/ 0 h 104"/>
                  <a:gd name="T54" fmla="*/ 0 w 269"/>
                  <a:gd name="T55" fmla="*/ 0 h 104"/>
                  <a:gd name="T56" fmla="*/ 0 w 269"/>
                  <a:gd name="T57" fmla="*/ 0 h 104"/>
                  <a:gd name="T58" fmla="*/ 0 w 269"/>
                  <a:gd name="T59" fmla="*/ 0 h 104"/>
                  <a:gd name="T60" fmla="*/ 0 w 269"/>
                  <a:gd name="T61" fmla="*/ 0 h 1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9"/>
                  <a:gd name="T94" fmla="*/ 0 h 104"/>
                  <a:gd name="T95" fmla="*/ 269 w 269"/>
                  <a:gd name="T96" fmla="*/ 104 h 1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9" h="104">
                    <a:moveTo>
                      <a:pt x="0" y="37"/>
                    </a:moveTo>
                    <a:lnTo>
                      <a:pt x="42" y="29"/>
                    </a:lnTo>
                    <a:lnTo>
                      <a:pt x="12" y="19"/>
                    </a:lnTo>
                    <a:lnTo>
                      <a:pt x="47" y="0"/>
                    </a:lnTo>
                    <a:lnTo>
                      <a:pt x="101" y="2"/>
                    </a:lnTo>
                    <a:lnTo>
                      <a:pt x="154" y="2"/>
                    </a:lnTo>
                    <a:lnTo>
                      <a:pt x="221" y="27"/>
                    </a:lnTo>
                    <a:lnTo>
                      <a:pt x="188" y="27"/>
                    </a:lnTo>
                    <a:lnTo>
                      <a:pt x="230" y="61"/>
                    </a:lnTo>
                    <a:lnTo>
                      <a:pt x="239" y="40"/>
                    </a:lnTo>
                    <a:lnTo>
                      <a:pt x="269" y="79"/>
                    </a:lnTo>
                    <a:lnTo>
                      <a:pt x="236" y="104"/>
                    </a:lnTo>
                    <a:lnTo>
                      <a:pt x="238" y="80"/>
                    </a:lnTo>
                    <a:lnTo>
                      <a:pt x="192" y="90"/>
                    </a:lnTo>
                    <a:lnTo>
                      <a:pt x="162" y="88"/>
                    </a:lnTo>
                    <a:lnTo>
                      <a:pt x="208" y="80"/>
                    </a:lnTo>
                    <a:lnTo>
                      <a:pt x="219" y="67"/>
                    </a:lnTo>
                    <a:lnTo>
                      <a:pt x="203" y="45"/>
                    </a:lnTo>
                    <a:lnTo>
                      <a:pt x="165" y="29"/>
                    </a:lnTo>
                    <a:lnTo>
                      <a:pt x="135" y="27"/>
                    </a:lnTo>
                    <a:lnTo>
                      <a:pt x="87" y="31"/>
                    </a:lnTo>
                    <a:lnTo>
                      <a:pt x="52" y="34"/>
                    </a:lnTo>
                    <a:lnTo>
                      <a:pt x="81" y="59"/>
                    </a:lnTo>
                    <a:lnTo>
                      <a:pt x="120" y="80"/>
                    </a:lnTo>
                    <a:lnTo>
                      <a:pt x="104" y="90"/>
                    </a:lnTo>
                    <a:lnTo>
                      <a:pt x="91" y="76"/>
                    </a:lnTo>
                    <a:lnTo>
                      <a:pt x="61" y="80"/>
                    </a:lnTo>
                    <a:lnTo>
                      <a:pt x="57" y="59"/>
                    </a:lnTo>
                    <a:lnTo>
                      <a:pt x="30" y="57"/>
                    </a:lnTo>
                    <a:lnTo>
                      <a:pt x="36" y="45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4" name="Freeform 132"/>
              <p:cNvSpPr>
                <a:spLocks/>
              </p:cNvSpPr>
              <p:nvPr/>
            </p:nvSpPr>
            <p:spPr bwMode="auto">
              <a:xfrm>
                <a:off x="2584" y="2664"/>
                <a:ext cx="46" cy="22"/>
              </a:xfrm>
              <a:custGeom>
                <a:avLst/>
                <a:gdLst>
                  <a:gd name="T0" fmla="*/ 0 w 229"/>
                  <a:gd name="T1" fmla="*/ 0 h 88"/>
                  <a:gd name="T2" fmla="*/ 0 w 229"/>
                  <a:gd name="T3" fmla="*/ 0 h 88"/>
                  <a:gd name="T4" fmla="*/ 0 w 229"/>
                  <a:gd name="T5" fmla="*/ 0 h 88"/>
                  <a:gd name="T6" fmla="*/ 0 w 229"/>
                  <a:gd name="T7" fmla="*/ 0 h 88"/>
                  <a:gd name="T8" fmla="*/ 0 w 229"/>
                  <a:gd name="T9" fmla="*/ 0 h 88"/>
                  <a:gd name="T10" fmla="*/ 0 w 229"/>
                  <a:gd name="T11" fmla="*/ 0 h 88"/>
                  <a:gd name="T12" fmla="*/ 0 w 229"/>
                  <a:gd name="T13" fmla="*/ 0 h 88"/>
                  <a:gd name="T14" fmla="*/ 0 w 229"/>
                  <a:gd name="T15" fmla="*/ 0 h 88"/>
                  <a:gd name="T16" fmla="*/ 0 w 229"/>
                  <a:gd name="T17" fmla="*/ 0 h 88"/>
                  <a:gd name="T18" fmla="*/ 0 w 229"/>
                  <a:gd name="T19" fmla="*/ 0 h 88"/>
                  <a:gd name="T20" fmla="*/ 0 w 229"/>
                  <a:gd name="T21" fmla="*/ 0 h 88"/>
                  <a:gd name="T22" fmla="*/ 0 w 229"/>
                  <a:gd name="T23" fmla="*/ 0 h 88"/>
                  <a:gd name="T24" fmla="*/ 0 w 229"/>
                  <a:gd name="T25" fmla="*/ 0 h 88"/>
                  <a:gd name="T26" fmla="*/ 0 w 229"/>
                  <a:gd name="T27" fmla="*/ 0 h 88"/>
                  <a:gd name="T28" fmla="*/ 0 w 229"/>
                  <a:gd name="T29" fmla="*/ 0 h 88"/>
                  <a:gd name="T30" fmla="*/ 0 w 229"/>
                  <a:gd name="T31" fmla="*/ 0 h 88"/>
                  <a:gd name="T32" fmla="*/ 0 w 229"/>
                  <a:gd name="T33" fmla="*/ 0 h 88"/>
                  <a:gd name="T34" fmla="*/ 0 w 229"/>
                  <a:gd name="T35" fmla="*/ 0 h 88"/>
                  <a:gd name="T36" fmla="*/ 0 w 229"/>
                  <a:gd name="T37" fmla="*/ 0 h 88"/>
                  <a:gd name="T38" fmla="*/ 0 w 229"/>
                  <a:gd name="T39" fmla="*/ 0 h 88"/>
                  <a:gd name="T40" fmla="*/ 0 w 229"/>
                  <a:gd name="T41" fmla="*/ 0 h 88"/>
                  <a:gd name="T42" fmla="*/ 0 w 229"/>
                  <a:gd name="T43" fmla="*/ 0 h 88"/>
                  <a:gd name="T44" fmla="*/ 0 w 229"/>
                  <a:gd name="T45" fmla="*/ 0 h 88"/>
                  <a:gd name="T46" fmla="*/ 0 w 229"/>
                  <a:gd name="T47" fmla="*/ 0 h 88"/>
                  <a:gd name="T48" fmla="*/ 0 w 229"/>
                  <a:gd name="T49" fmla="*/ 0 h 88"/>
                  <a:gd name="T50" fmla="*/ 0 w 229"/>
                  <a:gd name="T51" fmla="*/ 0 h 88"/>
                  <a:gd name="T52" fmla="*/ 0 w 229"/>
                  <a:gd name="T53" fmla="*/ 0 h 8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29"/>
                  <a:gd name="T82" fmla="*/ 0 h 88"/>
                  <a:gd name="T83" fmla="*/ 229 w 229"/>
                  <a:gd name="T84" fmla="*/ 88 h 8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29" h="88">
                    <a:moveTo>
                      <a:pt x="0" y="55"/>
                    </a:moveTo>
                    <a:lnTo>
                      <a:pt x="24" y="23"/>
                    </a:lnTo>
                    <a:lnTo>
                      <a:pt x="81" y="0"/>
                    </a:lnTo>
                    <a:lnTo>
                      <a:pt x="110" y="0"/>
                    </a:lnTo>
                    <a:lnTo>
                      <a:pt x="95" y="18"/>
                    </a:lnTo>
                    <a:lnTo>
                      <a:pt x="126" y="18"/>
                    </a:lnTo>
                    <a:lnTo>
                      <a:pt x="132" y="3"/>
                    </a:lnTo>
                    <a:lnTo>
                      <a:pt x="153" y="13"/>
                    </a:lnTo>
                    <a:lnTo>
                      <a:pt x="181" y="9"/>
                    </a:lnTo>
                    <a:lnTo>
                      <a:pt x="189" y="21"/>
                    </a:lnTo>
                    <a:lnTo>
                      <a:pt x="224" y="18"/>
                    </a:lnTo>
                    <a:lnTo>
                      <a:pt x="196" y="41"/>
                    </a:lnTo>
                    <a:lnTo>
                      <a:pt x="229" y="56"/>
                    </a:lnTo>
                    <a:lnTo>
                      <a:pt x="181" y="62"/>
                    </a:lnTo>
                    <a:lnTo>
                      <a:pt x="179" y="75"/>
                    </a:lnTo>
                    <a:lnTo>
                      <a:pt x="156" y="70"/>
                    </a:lnTo>
                    <a:lnTo>
                      <a:pt x="132" y="88"/>
                    </a:lnTo>
                    <a:lnTo>
                      <a:pt x="116" y="80"/>
                    </a:lnTo>
                    <a:lnTo>
                      <a:pt x="84" y="80"/>
                    </a:lnTo>
                    <a:lnTo>
                      <a:pt x="132" y="70"/>
                    </a:lnTo>
                    <a:lnTo>
                      <a:pt x="160" y="56"/>
                    </a:lnTo>
                    <a:lnTo>
                      <a:pt x="179" y="49"/>
                    </a:lnTo>
                    <a:lnTo>
                      <a:pt x="146" y="37"/>
                    </a:lnTo>
                    <a:lnTo>
                      <a:pt x="116" y="27"/>
                    </a:lnTo>
                    <a:lnTo>
                      <a:pt x="75" y="23"/>
                    </a:lnTo>
                    <a:lnTo>
                      <a:pt x="32" y="41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5" name="Freeform 133"/>
              <p:cNvSpPr>
                <a:spLocks/>
              </p:cNvSpPr>
              <p:nvPr/>
            </p:nvSpPr>
            <p:spPr bwMode="auto">
              <a:xfrm>
                <a:off x="2588" y="2681"/>
                <a:ext cx="9" cy="3"/>
              </a:xfrm>
              <a:custGeom>
                <a:avLst/>
                <a:gdLst>
                  <a:gd name="T0" fmla="*/ 0 w 44"/>
                  <a:gd name="T1" fmla="*/ 0 h 13"/>
                  <a:gd name="T2" fmla="*/ 0 w 44"/>
                  <a:gd name="T3" fmla="*/ 0 h 13"/>
                  <a:gd name="T4" fmla="*/ 0 w 44"/>
                  <a:gd name="T5" fmla="*/ 0 h 13"/>
                  <a:gd name="T6" fmla="*/ 0 w 44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"/>
                  <a:gd name="T13" fmla="*/ 0 h 13"/>
                  <a:gd name="T14" fmla="*/ 44 w 4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" h="13">
                    <a:moveTo>
                      <a:pt x="11" y="0"/>
                    </a:moveTo>
                    <a:lnTo>
                      <a:pt x="44" y="13"/>
                    </a:lnTo>
                    <a:lnTo>
                      <a:pt x="0" y="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6" name="Freeform 134"/>
              <p:cNvSpPr>
                <a:spLocks/>
              </p:cNvSpPr>
              <p:nvPr/>
            </p:nvSpPr>
            <p:spPr bwMode="auto">
              <a:xfrm>
                <a:off x="2501" y="2639"/>
                <a:ext cx="54" cy="25"/>
              </a:xfrm>
              <a:custGeom>
                <a:avLst/>
                <a:gdLst>
                  <a:gd name="T0" fmla="*/ 0 w 268"/>
                  <a:gd name="T1" fmla="*/ 0 h 102"/>
                  <a:gd name="T2" fmla="*/ 0 w 268"/>
                  <a:gd name="T3" fmla="*/ 0 h 102"/>
                  <a:gd name="T4" fmla="*/ 0 w 268"/>
                  <a:gd name="T5" fmla="*/ 0 h 102"/>
                  <a:gd name="T6" fmla="*/ 0 w 268"/>
                  <a:gd name="T7" fmla="*/ 0 h 102"/>
                  <a:gd name="T8" fmla="*/ 0 w 268"/>
                  <a:gd name="T9" fmla="*/ 0 h 102"/>
                  <a:gd name="T10" fmla="*/ 0 w 268"/>
                  <a:gd name="T11" fmla="*/ 0 h 102"/>
                  <a:gd name="T12" fmla="*/ 0 w 268"/>
                  <a:gd name="T13" fmla="*/ 0 h 102"/>
                  <a:gd name="T14" fmla="*/ 0 w 268"/>
                  <a:gd name="T15" fmla="*/ 0 h 10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8"/>
                  <a:gd name="T25" fmla="*/ 0 h 102"/>
                  <a:gd name="T26" fmla="*/ 268 w 268"/>
                  <a:gd name="T27" fmla="*/ 102 h 10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8" h="102">
                    <a:moveTo>
                      <a:pt x="0" y="21"/>
                    </a:moveTo>
                    <a:lnTo>
                      <a:pt x="79" y="0"/>
                    </a:lnTo>
                    <a:lnTo>
                      <a:pt x="205" y="41"/>
                    </a:lnTo>
                    <a:lnTo>
                      <a:pt x="268" y="102"/>
                    </a:lnTo>
                    <a:lnTo>
                      <a:pt x="211" y="54"/>
                    </a:lnTo>
                    <a:lnTo>
                      <a:pt x="126" y="21"/>
                    </a:lnTo>
                    <a:lnTo>
                      <a:pt x="71" y="16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7" name="Freeform 135"/>
              <p:cNvSpPr>
                <a:spLocks/>
              </p:cNvSpPr>
              <p:nvPr/>
            </p:nvSpPr>
            <p:spPr bwMode="auto">
              <a:xfrm>
                <a:off x="2588" y="2646"/>
                <a:ext cx="43" cy="11"/>
              </a:xfrm>
              <a:custGeom>
                <a:avLst/>
                <a:gdLst>
                  <a:gd name="T0" fmla="*/ 0 w 211"/>
                  <a:gd name="T1" fmla="*/ 0 h 46"/>
                  <a:gd name="T2" fmla="*/ 0 w 211"/>
                  <a:gd name="T3" fmla="*/ 0 h 46"/>
                  <a:gd name="T4" fmla="*/ 0 w 211"/>
                  <a:gd name="T5" fmla="*/ 0 h 46"/>
                  <a:gd name="T6" fmla="*/ 0 w 211"/>
                  <a:gd name="T7" fmla="*/ 0 h 46"/>
                  <a:gd name="T8" fmla="*/ 0 w 211"/>
                  <a:gd name="T9" fmla="*/ 0 h 46"/>
                  <a:gd name="T10" fmla="*/ 0 w 211"/>
                  <a:gd name="T11" fmla="*/ 0 h 46"/>
                  <a:gd name="T12" fmla="*/ 0 w 211"/>
                  <a:gd name="T13" fmla="*/ 0 h 46"/>
                  <a:gd name="T14" fmla="*/ 0 w 211"/>
                  <a:gd name="T15" fmla="*/ 0 h 46"/>
                  <a:gd name="T16" fmla="*/ 0 w 211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1"/>
                  <a:gd name="T28" fmla="*/ 0 h 46"/>
                  <a:gd name="T29" fmla="*/ 211 w 211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1" h="46">
                    <a:moveTo>
                      <a:pt x="0" y="46"/>
                    </a:moveTo>
                    <a:lnTo>
                      <a:pt x="74" y="22"/>
                    </a:lnTo>
                    <a:lnTo>
                      <a:pt x="135" y="12"/>
                    </a:lnTo>
                    <a:lnTo>
                      <a:pt x="189" y="12"/>
                    </a:lnTo>
                    <a:lnTo>
                      <a:pt x="211" y="25"/>
                    </a:lnTo>
                    <a:lnTo>
                      <a:pt x="198" y="0"/>
                    </a:lnTo>
                    <a:lnTo>
                      <a:pt x="145" y="0"/>
                    </a:lnTo>
                    <a:lnTo>
                      <a:pt x="60" y="1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8" name="Freeform 136"/>
              <p:cNvSpPr>
                <a:spLocks/>
              </p:cNvSpPr>
              <p:nvPr/>
            </p:nvSpPr>
            <p:spPr bwMode="auto">
              <a:xfrm>
                <a:off x="2541" y="2727"/>
                <a:ext cx="36" cy="18"/>
              </a:xfrm>
              <a:custGeom>
                <a:avLst/>
                <a:gdLst>
                  <a:gd name="T0" fmla="*/ 0 w 179"/>
                  <a:gd name="T1" fmla="*/ 0 h 75"/>
                  <a:gd name="T2" fmla="*/ 0 w 179"/>
                  <a:gd name="T3" fmla="*/ 0 h 75"/>
                  <a:gd name="T4" fmla="*/ 0 w 179"/>
                  <a:gd name="T5" fmla="*/ 0 h 75"/>
                  <a:gd name="T6" fmla="*/ 0 w 179"/>
                  <a:gd name="T7" fmla="*/ 0 h 75"/>
                  <a:gd name="T8" fmla="*/ 0 w 179"/>
                  <a:gd name="T9" fmla="*/ 0 h 75"/>
                  <a:gd name="T10" fmla="*/ 0 w 179"/>
                  <a:gd name="T11" fmla="*/ 0 h 75"/>
                  <a:gd name="T12" fmla="*/ 0 w 179"/>
                  <a:gd name="T13" fmla="*/ 0 h 75"/>
                  <a:gd name="T14" fmla="*/ 0 w 179"/>
                  <a:gd name="T15" fmla="*/ 0 h 75"/>
                  <a:gd name="T16" fmla="*/ 0 w 179"/>
                  <a:gd name="T17" fmla="*/ 0 h 75"/>
                  <a:gd name="T18" fmla="*/ 0 w 179"/>
                  <a:gd name="T19" fmla="*/ 0 h 75"/>
                  <a:gd name="T20" fmla="*/ 0 w 179"/>
                  <a:gd name="T21" fmla="*/ 0 h 75"/>
                  <a:gd name="T22" fmla="*/ 0 w 179"/>
                  <a:gd name="T23" fmla="*/ 0 h 75"/>
                  <a:gd name="T24" fmla="*/ 0 w 179"/>
                  <a:gd name="T25" fmla="*/ 0 h 75"/>
                  <a:gd name="T26" fmla="*/ 0 w 179"/>
                  <a:gd name="T27" fmla="*/ 0 h 7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79"/>
                  <a:gd name="T43" fmla="*/ 0 h 75"/>
                  <a:gd name="T44" fmla="*/ 179 w 179"/>
                  <a:gd name="T45" fmla="*/ 75 h 7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79" h="75">
                    <a:moveTo>
                      <a:pt x="179" y="28"/>
                    </a:moveTo>
                    <a:lnTo>
                      <a:pt x="132" y="53"/>
                    </a:lnTo>
                    <a:lnTo>
                      <a:pt x="113" y="48"/>
                    </a:lnTo>
                    <a:lnTo>
                      <a:pt x="88" y="28"/>
                    </a:lnTo>
                    <a:lnTo>
                      <a:pt x="50" y="21"/>
                    </a:lnTo>
                    <a:lnTo>
                      <a:pt x="10" y="16"/>
                    </a:lnTo>
                    <a:lnTo>
                      <a:pt x="10" y="0"/>
                    </a:lnTo>
                    <a:lnTo>
                      <a:pt x="0" y="16"/>
                    </a:lnTo>
                    <a:lnTo>
                      <a:pt x="10" y="28"/>
                    </a:lnTo>
                    <a:lnTo>
                      <a:pt x="57" y="42"/>
                    </a:lnTo>
                    <a:lnTo>
                      <a:pt x="108" y="75"/>
                    </a:lnTo>
                    <a:lnTo>
                      <a:pt x="128" y="75"/>
                    </a:lnTo>
                    <a:lnTo>
                      <a:pt x="179" y="48"/>
                    </a:lnTo>
                    <a:lnTo>
                      <a:pt x="179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39" name="Freeform 137"/>
              <p:cNvSpPr>
                <a:spLocks/>
              </p:cNvSpPr>
              <p:nvPr/>
            </p:nvSpPr>
            <p:spPr bwMode="auto">
              <a:xfrm>
                <a:off x="2575" y="2661"/>
                <a:ext cx="10" cy="31"/>
              </a:xfrm>
              <a:custGeom>
                <a:avLst/>
                <a:gdLst>
                  <a:gd name="T0" fmla="*/ 0 w 50"/>
                  <a:gd name="T1" fmla="*/ 0 h 125"/>
                  <a:gd name="T2" fmla="*/ 0 w 50"/>
                  <a:gd name="T3" fmla="*/ 0 h 125"/>
                  <a:gd name="T4" fmla="*/ 0 w 50"/>
                  <a:gd name="T5" fmla="*/ 0 h 125"/>
                  <a:gd name="T6" fmla="*/ 0 w 50"/>
                  <a:gd name="T7" fmla="*/ 0 h 125"/>
                  <a:gd name="T8" fmla="*/ 0 w 50"/>
                  <a:gd name="T9" fmla="*/ 0 h 125"/>
                  <a:gd name="T10" fmla="*/ 0 w 50"/>
                  <a:gd name="T11" fmla="*/ 0 h 125"/>
                  <a:gd name="T12" fmla="*/ 0 w 50"/>
                  <a:gd name="T13" fmla="*/ 0 h 125"/>
                  <a:gd name="T14" fmla="*/ 0 w 50"/>
                  <a:gd name="T15" fmla="*/ 0 h 125"/>
                  <a:gd name="T16" fmla="*/ 0 w 50"/>
                  <a:gd name="T17" fmla="*/ 0 h 1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125"/>
                  <a:gd name="T29" fmla="*/ 50 w 50"/>
                  <a:gd name="T30" fmla="*/ 125 h 12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125">
                    <a:moveTo>
                      <a:pt x="50" y="0"/>
                    </a:moveTo>
                    <a:lnTo>
                      <a:pt x="14" y="37"/>
                    </a:lnTo>
                    <a:lnTo>
                      <a:pt x="0" y="76"/>
                    </a:lnTo>
                    <a:lnTo>
                      <a:pt x="5" y="102"/>
                    </a:lnTo>
                    <a:lnTo>
                      <a:pt x="29" y="125"/>
                    </a:lnTo>
                    <a:lnTo>
                      <a:pt x="14" y="97"/>
                    </a:lnTo>
                    <a:lnTo>
                      <a:pt x="14" y="69"/>
                    </a:lnTo>
                    <a:lnTo>
                      <a:pt x="26" y="35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0" name="Freeform 138"/>
              <p:cNvSpPr>
                <a:spLocks/>
              </p:cNvSpPr>
              <p:nvPr/>
            </p:nvSpPr>
            <p:spPr bwMode="auto">
              <a:xfrm>
                <a:off x="2517" y="2664"/>
                <a:ext cx="14" cy="14"/>
              </a:xfrm>
              <a:custGeom>
                <a:avLst/>
                <a:gdLst>
                  <a:gd name="T0" fmla="*/ 0 w 71"/>
                  <a:gd name="T1" fmla="*/ 0 h 55"/>
                  <a:gd name="T2" fmla="*/ 0 w 71"/>
                  <a:gd name="T3" fmla="*/ 0 h 55"/>
                  <a:gd name="T4" fmla="*/ 0 w 71"/>
                  <a:gd name="T5" fmla="*/ 0 h 55"/>
                  <a:gd name="T6" fmla="*/ 0 w 71"/>
                  <a:gd name="T7" fmla="*/ 0 h 55"/>
                  <a:gd name="T8" fmla="*/ 0 w 71"/>
                  <a:gd name="T9" fmla="*/ 0 h 55"/>
                  <a:gd name="T10" fmla="*/ 0 w 71"/>
                  <a:gd name="T11" fmla="*/ 0 h 55"/>
                  <a:gd name="T12" fmla="*/ 0 w 71"/>
                  <a:gd name="T13" fmla="*/ 0 h 55"/>
                  <a:gd name="T14" fmla="*/ 0 w 71"/>
                  <a:gd name="T15" fmla="*/ 0 h 55"/>
                  <a:gd name="T16" fmla="*/ 0 w 71"/>
                  <a:gd name="T17" fmla="*/ 0 h 55"/>
                  <a:gd name="T18" fmla="*/ 0 w 71"/>
                  <a:gd name="T19" fmla="*/ 0 h 55"/>
                  <a:gd name="T20" fmla="*/ 0 w 71"/>
                  <a:gd name="T21" fmla="*/ 0 h 5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"/>
                  <a:gd name="T34" fmla="*/ 0 h 55"/>
                  <a:gd name="T35" fmla="*/ 71 w 71"/>
                  <a:gd name="T36" fmla="*/ 55 h 5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" h="55">
                    <a:moveTo>
                      <a:pt x="0" y="6"/>
                    </a:moveTo>
                    <a:lnTo>
                      <a:pt x="7" y="42"/>
                    </a:lnTo>
                    <a:lnTo>
                      <a:pt x="27" y="55"/>
                    </a:lnTo>
                    <a:lnTo>
                      <a:pt x="50" y="55"/>
                    </a:lnTo>
                    <a:lnTo>
                      <a:pt x="64" y="29"/>
                    </a:lnTo>
                    <a:lnTo>
                      <a:pt x="71" y="14"/>
                    </a:lnTo>
                    <a:lnTo>
                      <a:pt x="50" y="25"/>
                    </a:lnTo>
                    <a:lnTo>
                      <a:pt x="33" y="37"/>
                    </a:lnTo>
                    <a:lnTo>
                      <a:pt x="27" y="29"/>
                    </a:lnTo>
                    <a:lnTo>
                      <a:pt x="31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1" name="Freeform 139"/>
              <p:cNvSpPr>
                <a:spLocks/>
              </p:cNvSpPr>
              <p:nvPr/>
            </p:nvSpPr>
            <p:spPr bwMode="auto">
              <a:xfrm>
                <a:off x="2594" y="2670"/>
                <a:ext cx="16" cy="12"/>
              </a:xfrm>
              <a:custGeom>
                <a:avLst/>
                <a:gdLst>
                  <a:gd name="T0" fmla="*/ 0 w 80"/>
                  <a:gd name="T1" fmla="*/ 0 h 46"/>
                  <a:gd name="T2" fmla="*/ 0 w 80"/>
                  <a:gd name="T3" fmla="*/ 0 h 46"/>
                  <a:gd name="T4" fmla="*/ 0 w 80"/>
                  <a:gd name="T5" fmla="*/ 0 h 46"/>
                  <a:gd name="T6" fmla="*/ 0 w 80"/>
                  <a:gd name="T7" fmla="*/ 0 h 46"/>
                  <a:gd name="T8" fmla="*/ 0 w 80"/>
                  <a:gd name="T9" fmla="*/ 0 h 46"/>
                  <a:gd name="T10" fmla="*/ 0 w 80"/>
                  <a:gd name="T11" fmla="*/ 0 h 46"/>
                  <a:gd name="T12" fmla="*/ 0 w 80"/>
                  <a:gd name="T13" fmla="*/ 0 h 46"/>
                  <a:gd name="T14" fmla="*/ 0 w 80"/>
                  <a:gd name="T15" fmla="*/ 0 h 46"/>
                  <a:gd name="T16" fmla="*/ 0 w 80"/>
                  <a:gd name="T17" fmla="*/ 0 h 46"/>
                  <a:gd name="T18" fmla="*/ 0 w 80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0"/>
                  <a:gd name="T31" fmla="*/ 0 h 46"/>
                  <a:gd name="T32" fmla="*/ 80 w 80"/>
                  <a:gd name="T33" fmla="*/ 46 h 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0" h="46">
                    <a:moveTo>
                      <a:pt x="0" y="7"/>
                    </a:moveTo>
                    <a:lnTo>
                      <a:pt x="5" y="46"/>
                    </a:lnTo>
                    <a:lnTo>
                      <a:pt x="56" y="46"/>
                    </a:lnTo>
                    <a:lnTo>
                      <a:pt x="77" y="25"/>
                    </a:lnTo>
                    <a:lnTo>
                      <a:pt x="80" y="0"/>
                    </a:lnTo>
                    <a:lnTo>
                      <a:pt x="49" y="0"/>
                    </a:lnTo>
                    <a:lnTo>
                      <a:pt x="56" y="21"/>
                    </a:lnTo>
                    <a:lnTo>
                      <a:pt x="35" y="30"/>
                    </a:lnTo>
                    <a:lnTo>
                      <a:pt x="23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2" name="Freeform 140"/>
              <p:cNvSpPr>
                <a:spLocks/>
              </p:cNvSpPr>
              <p:nvPr/>
            </p:nvSpPr>
            <p:spPr bwMode="auto">
              <a:xfrm>
                <a:off x="2529" y="2757"/>
                <a:ext cx="61" cy="6"/>
              </a:xfrm>
              <a:custGeom>
                <a:avLst/>
                <a:gdLst>
                  <a:gd name="T0" fmla="*/ 0 w 303"/>
                  <a:gd name="T1" fmla="*/ 0 h 22"/>
                  <a:gd name="T2" fmla="*/ 0 w 303"/>
                  <a:gd name="T3" fmla="*/ 0 h 22"/>
                  <a:gd name="T4" fmla="*/ 0 w 303"/>
                  <a:gd name="T5" fmla="*/ 0 h 22"/>
                  <a:gd name="T6" fmla="*/ 0 w 303"/>
                  <a:gd name="T7" fmla="*/ 0 h 22"/>
                  <a:gd name="T8" fmla="*/ 0 w 303"/>
                  <a:gd name="T9" fmla="*/ 0 h 22"/>
                  <a:gd name="T10" fmla="*/ 0 w 303"/>
                  <a:gd name="T11" fmla="*/ 0 h 22"/>
                  <a:gd name="T12" fmla="*/ 0 w 303"/>
                  <a:gd name="T13" fmla="*/ 0 h 22"/>
                  <a:gd name="T14" fmla="*/ 0 w 303"/>
                  <a:gd name="T15" fmla="*/ 0 h 22"/>
                  <a:gd name="T16" fmla="*/ 0 w 303"/>
                  <a:gd name="T17" fmla="*/ 0 h 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3"/>
                  <a:gd name="T28" fmla="*/ 0 h 22"/>
                  <a:gd name="T29" fmla="*/ 303 w 303"/>
                  <a:gd name="T30" fmla="*/ 22 h 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3" h="22">
                    <a:moveTo>
                      <a:pt x="0" y="3"/>
                    </a:moveTo>
                    <a:lnTo>
                      <a:pt x="96" y="0"/>
                    </a:lnTo>
                    <a:lnTo>
                      <a:pt x="172" y="9"/>
                    </a:lnTo>
                    <a:lnTo>
                      <a:pt x="218" y="3"/>
                    </a:lnTo>
                    <a:lnTo>
                      <a:pt x="303" y="9"/>
                    </a:lnTo>
                    <a:lnTo>
                      <a:pt x="239" y="17"/>
                    </a:lnTo>
                    <a:lnTo>
                      <a:pt x="172" y="22"/>
                    </a:lnTo>
                    <a:lnTo>
                      <a:pt x="40" y="1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3" name="Freeform 141"/>
              <p:cNvSpPr>
                <a:spLocks/>
              </p:cNvSpPr>
              <p:nvPr/>
            </p:nvSpPr>
            <p:spPr bwMode="auto">
              <a:xfrm>
                <a:off x="2540" y="2766"/>
                <a:ext cx="40" cy="8"/>
              </a:xfrm>
              <a:custGeom>
                <a:avLst/>
                <a:gdLst>
                  <a:gd name="T0" fmla="*/ 0 w 201"/>
                  <a:gd name="T1" fmla="*/ 0 h 30"/>
                  <a:gd name="T2" fmla="*/ 0 w 201"/>
                  <a:gd name="T3" fmla="*/ 0 h 30"/>
                  <a:gd name="T4" fmla="*/ 0 w 201"/>
                  <a:gd name="T5" fmla="*/ 0 h 30"/>
                  <a:gd name="T6" fmla="*/ 0 w 201"/>
                  <a:gd name="T7" fmla="*/ 0 h 30"/>
                  <a:gd name="T8" fmla="*/ 0 w 201"/>
                  <a:gd name="T9" fmla="*/ 0 h 30"/>
                  <a:gd name="T10" fmla="*/ 0 w 201"/>
                  <a:gd name="T11" fmla="*/ 0 h 30"/>
                  <a:gd name="T12" fmla="*/ 0 w 201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1"/>
                  <a:gd name="T22" fmla="*/ 0 h 30"/>
                  <a:gd name="T23" fmla="*/ 201 w 201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1" h="30">
                    <a:moveTo>
                      <a:pt x="0" y="0"/>
                    </a:moveTo>
                    <a:lnTo>
                      <a:pt x="51" y="25"/>
                    </a:lnTo>
                    <a:lnTo>
                      <a:pt x="137" y="30"/>
                    </a:lnTo>
                    <a:lnTo>
                      <a:pt x="201" y="5"/>
                    </a:lnTo>
                    <a:lnTo>
                      <a:pt x="140" y="17"/>
                    </a:lnTo>
                    <a:lnTo>
                      <a:pt x="66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4" name="Freeform 142"/>
              <p:cNvSpPr>
                <a:spLocks/>
              </p:cNvSpPr>
              <p:nvPr/>
            </p:nvSpPr>
            <p:spPr bwMode="auto">
              <a:xfrm>
                <a:off x="3153" y="2790"/>
                <a:ext cx="103" cy="93"/>
              </a:xfrm>
              <a:custGeom>
                <a:avLst/>
                <a:gdLst>
                  <a:gd name="T0" fmla="*/ 0 w 515"/>
                  <a:gd name="T1" fmla="*/ 0 h 371"/>
                  <a:gd name="T2" fmla="*/ 0 w 515"/>
                  <a:gd name="T3" fmla="*/ 0 h 371"/>
                  <a:gd name="T4" fmla="*/ 0 w 515"/>
                  <a:gd name="T5" fmla="*/ 0 h 371"/>
                  <a:gd name="T6" fmla="*/ 0 w 515"/>
                  <a:gd name="T7" fmla="*/ 0 h 371"/>
                  <a:gd name="T8" fmla="*/ 0 w 515"/>
                  <a:gd name="T9" fmla="*/ 0 h 371"/>
                  <a:gd name="T10" fmla="*/ 0 w 515"/>
                  <a:gd name="T11" fmla="*/ 0 h 371"/>
                  <a:gd name="T12" fmla="*/ 0 w 515"/>
                  <a:gd name="T13" fmla="*/ 0 h 371"/>
                  <a:gd name="T14" fmla="*/ 0 w 515"/>
                  <a:gd name="T15" fmla="*/ 0 h 371"/>
                  <a:gd name="T16" fmla="*/ 0 w 515"/>
                  <a:gd name="T17" fmla="*/ 0 h 371"/>
                  <a:gd name="T18" fmla="*/ 0 w 515"/>
                  <a:gd name="T19" fmla="*/ 0 h 371"/>
                  <a:gd name="T20" fmla="*/ 0 w 515"/>
                  <a:gd name="T21" fmla="*/ 0 h 371"/>
                  <a:gd name="T22" fmla="*/ 0 w 515"/>
                  <a:gd name="T23" fmla="*/ 0 h 371"/>
                  <a:gd name="T24" fmla="*/ 0 w 515"/>
                  <a:gd name="T25" fmla="*/ 0 h 371"/>
                  <a:gd name="T26" fmla="*/ 0 w 515"/>
                  <a:gd name="T27" fmla="*/ 0 h 371"/>
                  <a:gd name="T28" fmla="*/ 0 w 515"/>
                  <a:gd name="T29" fmla="*/ 0 h 371"/>
                  <a:gd name="T30" fmla="*/ 0 w 515"/>
                  <a:gd name="T31" fmla="*/ 0 h 371"/>
                  <a:gd name="T32" fmla="*/ 0 w 515"/>
                  <a:gd name="T33" fmla="*/ 0 h 371"/>
                  <a:gd name="T34" fmla="*/ 0 w 515"/>
                  <a:gd name="T35" fmla="*/ 0 h 371"/>
                  <a:gd name="T36" fmla="*/ 0 w 515"/>
                  <a:gd name="T37" fmla="*/ 0 h 371"/>
                  <a:gd name="T38" fmla="*/ 0 w 515"/>
                  <a:gd name="T39" fmla="*/ 0 h 371"/>
                  <a:gd name="T40" fmla="*/ 0 w 515"/>
                  <a:gd name="T41" fmla="*/ 0 h 371"/>
                  <a:gd name="T42" fmla="*/ 0 w 515"/>
                  <a:gd name="T43" fmla="*/ 0 h 371"/>
                  <a:gd name="T44" fmla="*/ 0 w 515"/>
                  <a:gd name="T45" fmla="*/ 0 h 371"/>
                  <a:gd name="T46" fmla="*/ 0 w 515"/>
                  <a:gd name="T47" fmla="*/ 0 h 371"/>
                  <a:gd name="T48" fmla="*/ 0 w 515"/>
                  <a:gd name="T49" fmla="*/ 0 h 371"/>
                  <a:gd name="T50" fmla="*/ 0 w 515"/>
                  <a:gd name="T51" fmla="*/ 0 h 371"/>
                  <a:gd name="T52" fmla="*/ 0 w 515"/>
                  <a:gd name="T53" fmla="*/ 0 h 371"/>
                  <a:gd name="T54" fmla="*/ 0 w 515"/>
                  <a:gd name="T55" fmla="*/ 0 h 37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515"/>
                  <a:gd name="T85" fmla="*/ 0 h 371"/>
                  <a:gd name="T86" fmla="*/ 515 w 515"/>
                  <a:gd name="T87" fmla="*/ 371 h 37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515" h="371">
                    <a:moveTo>
                      <a:pt x="84" y="155"/>
                    </a:moveTo>
                    <a:lnTo>
                      <a:pt x="104" y="88"/>
                    </a:lnTo>
                    <a:lnTo>
                      <a:pt x="264" y="0"/>
                    </a:lnTo>
                    <a:lnTo>
                      <a:pt x="432" y="49"/>
                    </a:lnTo>
                    <a:lnTo>
                      <a:pt x="342" y="49"/>
                    </a:lnTo>
                    <a:lnTo>
                      <a:pt x="445" y="151"/>
                    </a:lnTo>
                    <a:lnTo>
                      <a:pt x="492" y="137"/>
                    </a:lnTo>
                    <a:lnTo>
                      <a:pt x="455" y="69"/>
                    </a:lnTo>
                    <a:lnTo>
                      <a:pt x="515" y="151"/>
                    </a:lnTo>
                    <a:lnTo>
                      <a:pt x="477" y="188"/>
                    </a:lnTo>
                    <a:lnTo>
                      <a:pt x="515" y="364"/>
                    </a:lnTo>
                    <a:lnTo>
                      <a:pt x="462" y="371"/>
                    </a:lnTo>
                    <a:lnTo>
                      <a:pt x="401" y="358"/>
                    </a:lnTo>
                    <a:lnTo>
                      <a:pt x="469" y="352"/>
                    </a:lnTo>
                    <a:lnTo>
                      <a:pt x="411" y="238"/>
                    </a:lnTo>
                    <a:lnTo>
                      <a:pt x="304" y="145"/>
                    </a:lnTo>
                    <a:lnTo>
                      <a:pt x="423" y="225"/>
                    </a:lnTo>
                    <a:lnTo>
                      <a:pt x="469" y="307"/>
                    </a:lnTo>
                    <a:lnTo>
                      <a:pt x="440" y="176"/>
                    </a:lnTo>
                    <a:lnTo>
                      <a:pt x="264" y="29"/>
                    </a:lnTo>
                    <a:lnTo>
                      <a:pt x="226" y="88"/>
                    </a:lnTo>
                    <a:lnTo>
                      <a:pt x="264" y="125"/>
                    </a:lnTo>
                    <a:lnTo>
                      <a:pt x="197" y="125"/>
                    </a:lnTo>
                    <a:lnTo>
                      <a:pt x="279" y="221"/>
                    </a:lnTo>
                    <a:lnTo>
                      <a:pt x="165" y="151"/>
                    </a:lnTo>
                    <a:lnTo>
                      <a:pt x="0" y="270"/>
                    </a:lnTo>
                    <a:lnTo>
                      <a:pt x="14" y="182"/>
                    </a:lnTo>
                    <a:lnTo>
                      <a:pt x="84" y="1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5" name="Freeform 143"/>
              <p:cNvSpPr>
                <a:spLocks/>
              </p:cNvSpPr>
              <p:nvPr/>
            </p:nvSpPr>
            <p:spPr bwMode="auto">
              <a:xfrm>
                <a:off x="3170" y="2851"/>
                <a:ext cx="72" cy="97"/>
              </a:xfrm>
              <a:custGeom>
                <a:avLst/>
                <a:gdLst>
                  <a:gd name="T0" fmla="*/ 0 w 361"/>
                  <a:gd name="T1" fmla="*/ 0 h 385"/>
                  <a:gd name="T2" fmla="*/ 0 w 361"/>
                  <a:gd name="T3" fmla="*/ 0 h 385"/>
                  <a:gd name="T4" fmla="*/ 0 w 361"/>
                  <a:gd name="T5" fmla="*/ 0 h 385"/>
                  <a:gd name="T6" fmla="*/ 0 w 361"/>
                  <a:gd name="T7" fmla="*/ 0 h 385"/>
                  <a:gd name="T8" fmla="*/ 0 w 361"/>
                  <a:gd name="T9" fmla="*/ 0 h 385"/>
                  <a:gd name="T10" fmla="*/ 0 w 361"/>
                  <a:gd name="T11" fmla="*/ 0 h 385"/>
                  <a:gd name="T12" fmla="*/ 0 w 361"/>
                  <a:gd name="T13" fmla="*/ 0 h 385"/>
                  <a:gd name="T14" fmla="*/ 0 w 361"/>
                  <a:gd name="T15" fmla="*/ 0 h 385"/>
                  <a:gd name="T16" fmla="*/ 0 w 361"/>
                  <a:gd name="T17" fmla="*/ 0 h 385"/>
                  <a:gd name="T18" fmla="*/ 0 w 361"/>
                  <a:gd name="T19" fmla="*/ 0 h 385"/>
                  <a:gd name="T20" fmla="*/ 0 w 361"/>
                  <a:gd name="T21" fmla="*/ 0 h 385"/>
                  <a:gd name="T22" fmla="*/ 0 w 361"/>
                  <a:gd name="T23" fmla="*/ 0 h 385"/>
                  <a:gd name="T24" fmla="*/ 0 w 361"/>
                  <a:gd name="T25" fmla="*/ 0 h 385"/>
                  <a:gd name="T26" fmla="*/ 0 w 361"/>
                  <a:gd name="T27" fmla="*/ 0 h 385"/>
                  <a:gd name="T28" fmla="*/ 0 w 361"/>
                  <a:gd name="T29" fmla="*/ 0 h 385"/>
                  <a:gd name="T30" fmla="*/ 0 w 361"/>
                  <a:gd name="T31" fmla="*/ 0 h 385"/>
                  <a:gd name="T32" fmla="*/ 0 w 361"/>
                  <a:gd name="T33" fmla="*/ 0 h 385"/>
                  <a:gd name="T34" fmla="*/ 0 w 361"/>
                  <a:gd name="T35" fmla="*/ 0 h 385"/>
                  <a:gd name="T36" fmla="*/ 0 w 361"/>
                  <a:gd name="T37" fmla="*/ 0 h 385"/>
                  <a:gd name="T38" fmla="*/ 0 w 361"/>
                  <a:gd name="T39" fmla="*/ 0 h 385"/>
                  <a:gd name="T40" fmla="*/ 0 w 361"/>
                  <a:gd name="T41" fmla="*/ 0 h 385"/>
                  <a:gd name="T42" fmla="*/ 0 w 361"/>
                  <a:gd name="T43" fmla="*/ 0 h 385"/>
                  <a:gd name="T44" fmla="*/ 0 w 361"/>
                  <a:gd name="T45" fmla="*/ 0 h 385"/>
                  <a:gd name="T46" fmla="*/ 0 w 361"/>
                  <a:gd name="T47" fmla="*/ 0 h 385"/>
                  <a:gd name="T48" fmla="*/ 0 w 361"/>
                  <a:gd name="T49" fmla="*/ 0 h 385"/>
                  <a:gd name="T50" fmla="*/ 0 w 361"/>
                  <a:gd name="T51" fmla="*/ 0 h 385"/>
                  <a:gd name="T52" fmla="*/ 0 w 361"/>
                  <a:gd name="T53" fmla="*/ 0 h 385"/>
                  <a:gd name="T54" fmla="*/ 0 w 361"/>
                  <a:gd name="T55" fmla="*/ 0 h 385"/>
                  <a:gd name="T56" fmla="*/ 0 w 361"/>
                  <a:gd name="T57" fmla="*/ 0 h 385"/>
                  <a:gd name="T58" fmla="*/ 0 w 361"/>
                  <a:gd name="T59" fmla="*/ 0 h 38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61"/>
                  <a:gd name="T91" fmla="*/ 0 h 385"/>
                  <a:gd name="T92" fmla="*/ 361 w 361"/>
                  <a:gd name="T93" fmla="*/ 385 h 38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61" h="385">
                    <a:moveTo>
                      <a:pt x="304" y="143"/>
                    </a:moveTo>
                    <a:lnTo>
                      <a:pt x="266" y="132"/>
                    </a:lnTo>
                    <a:lnTo>
                      <a:pt x="220" y="82"/>
                    </a:lnTo>
                    <a:lnTo>
                      <a:pt x="180" y="82"/>
                    </a:lnTo>
                    <a:lnTo>
                      <a:pt x="126" y="44"/>
                    </a:lnTo>
                    <a:lnTo>
                      <a:pt x="126" y="75"/>
                    </a:lnTo>
                    <a:lnTo>
                      <a:pt x="81" y="82"/>
                    </a:lnTo>
                    <a:lnTo>
                      <a:pt x="37" y="38"/>
                    </a:lnTo>
                    <a:lnTo>
                      <a:pt x="62" y="95"/>
                    </a:lnTo>
                    <a:lnTo>
                      <a:pt x="0" y="95"/>
                    </a:lnTo>
                    <a:lnTo>
                      <a:pt x="75" y="136"/>
                    </a:lnTo>
                    <a:lnTo>
                      <a:pt x="68" y="195"/>
                    </a:lnTo>
                    <a:lnTo>
                      <a:pt x="113" y="277"/>
                    </a:lnTo>
                    <a:lnTo>
                      <a:pt x="113" y="221"/>
                    </a:lnTo>
                    <a:lnTo>
                      <a:pt x="142" y="202"/>
                    </a:lnTo>
                    <a:lnTo>
                      <a:pt x="157" y="232"/>
                    </a:lnTo>
                    <a:lnTo>
                      <a:pt x="189" y="209"/>
                    </a:lnTo>
                    <a:lnTo>
                      <a:pt x="234" y="209"/>
                    </a:lnTo>
                    <a:lnTo>
                      <a:pt x="294" y="252"/>
                    </a:lnTo>
                    <a:lnTo>
                      <a:pt x="287" y="316"/>
                    </a:lnTo>
                    <a:lnTo>
                      <a:pt x="251" y="385"/>
                    </a:lnTo>
                    <a:lnTo>
                      <a:pt x="332" y="277"/>
                    </a:lnTo>
                    <a:lnTo>
                      <a:pt x="356" y="209"/>
                    </a:lnTo>
                    <a:lnTo>
                      <a:pt x="361" y="113"/>
                    </a:lnTo>
                    <a:lnTo>
                      <a:pt x="332" y="113"/>
                    </a:lnTo>
                    <a:lnTo>
                      <a:pt x="278" y="30"/>
                    </a:lnTo>
                    <a:lnTo>
                      <a:pt x="226" y="0"/>
                    </a:lnTo>
                    <a:lnTo>
                      <a:pt x="271" y="56"/>
                    </a:lnTo>
                    <a:lnTo>
                      <a:pt x="304" y="107"/>
                    </a:lnTo>
                    <a:lnTo>
                      <a:pt x="304" y="1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6" name="Freeform 144"/>
              <p:cNvSpPr>
                <a:spLocks/>
              </p:cNvSpPr>
              <p:nvPr/>
            </p:nvSpPr>
            <p:spPr bwMode="auto">
              <a:xfrm>
                <a:off x="3080" y="2864"/>
                <a:ext cx="296" cy="444"/>
              </a:xfrm>
              <a:custGeom>
                <a:avLst/>
                <a:gdLst>
                  <a:gd name="T0" fmla="*/ 0 w 1481"/>
                  <a:gd name="T1" fmla="*/ 0 h 1776"/>
                  <a:gd name="T2" fmla="*/ 0 w 1481"/>
                  <a:gd name="T3" fmla="*/ 0 h 1776"/>
                  <a:gd name="T4" fmla="*/ 0 w 1481"/>
                  <a:gd name="T5" fmla="*/ 0 h 1776"/>
                  <a:gd name="T6" fmla="*/ 0 w 1481"/>
                  <a:gd name="T7" fmla="*/ 0 h 1776"/>
                  <a:gd name="T8" fmla="*/ 0 w 1481"/>
                  <a:gd name="T9" fmla="*/ 0 h 1776"/>
                  <a:gd name="T10" fmla="*/ 0 w 1481"/>
                  <a:gd name="T11" fmla="*/ 0 h 1776"/>
                  <a:gd name="T12" fmla="*/ 0 w 1481"/>
                  <a:gd name="T13" fmla="*/ 0 h 1776"/>
                  <a:gd name="T14" fmla="*/ 0 w 1481"/>
                  <a:gd name="T15" fmla="*/ 0 h 1776"/>
                  <a:gd name="T16" fmla="*/ 0 w 1481"/>
                  <a:gd name="T17" fmla="*/ 0 h 1776"/>
                  <a:gd name="T18" fmla="*/ 0 w 1481"/>
                  <a:gd name="T19" fmla="*/ 0 h 1776"/>
                  <a:gd name="T20" fmla="*/ 0 w 1481"/>
                  <a:gd name="T21" fmla="*/ 0 h 1776"/>
                  <a:gd name="T22" fmla="*/ 0 w 1481"/>
                  <a:gd name="T23" fmla="*/ 0 h 1776"/>
                  <a:gd name="T24" fmla="*/ 0 w 1481"/>
                  <a:gd name="T25" fmla="*/ 0 h 1776"/>
                  <a:gd name="T26" fmla="*/ 0 w 1481"/>
                  <a:gd name="T27" fmla="*/ 0 h 1776"/>
                  <a:gd name="T28" fmla="*/ 0 w 1481"/>
                  <a:gd name="T29" fmla="*/ 0 h 1776"/>
                  <a:gd name="T30" fmla="*/ 0 w 1481"/>
                  <a:gd name="T31" fmla="*/ 0 h 1776"/>
                  <a:gd name="T32" fmla="*/ 0 w 1481"/>
                  <a:gd name="T33" fmla="*/ 0 h 1776"/>
                  <a:gd name="T34" fmla="*/ 0 w 1481"/>
                  <a:gd name="T35" fmla="*/ 0 h 1776"/>
                  <a:gd name="T36" fmla="*/ 0 w 1481"/>
                  <a:gd name="T37" fmla="*/ 0 h 1776"/>
                  <a:gd name="T38" fmla="*/ 0 w 1481"/>
                  <a:gd name="T39" fmla="*/ 0 h 1776"/>
                  <a:gd name="T40" fmla="*/ 0 w 1481"/>
                  <a:gd name="T41" fmla="*/ 0 h 1776"/>
                  <a:gd name="T42" fmla="*/ 0 w 1481"/>
                  <a:gd name="T43" fmla="*/ 0 h 1776"/>
                  <a:gd name="T44" fmla="*/ 0 w 1481"/>
                  <a:gd name="T45" fmla="*/ 0 h 1776"/>
                  <a:gd name="T46" fmla="*/ 0 w 1481"/>
                  <a:gd name="T47" fmla="*/ 0 h 1776"/>
                  <a:gd name="T48" fmla="*/ 0 w 1481"/>
                  <a:gd name="T49" fmla="*/ 0 h 1776"/>
                  <a:gd name="T50" fmla="*/ 0 w 1481"/>
                  <a:gd name="T51" fmla="*/ 0 h 1776"/>
                  <a:gd name="T52" fmla="*/ 0 w 1481"/>
                  <a:gd name="T53" fmla="*/ 0 h 1776"/>
                  <a:gd name="T54" fmla="*/ 0 w 1481"/>
                  <a:gd name="T55" fmla="*/ 0 h 1776"/>
                  <a:gd name="T56" fmla="*/ 0 w 1481"/>
                  <a:gd name="T57" fmla="*/ 0 h 1776"/>
                  <a:gd name="T58" fmla="*/ 0 w 1481"/>
                  <a:gd name="T59" fmla="*/ 0 h 1776"/>
                  <a:gd name="T60" fmla="*/ 0 w 1481"/>
                  <a:gd name="T61" fmla="*/ 0 h 1776"/>
                  <a:gd name="T62" fmla="*/ 0 w 1481"/>
                  <a:gd name="T63" fmla="*/ 0 h 1776"/>
                  <a:gd name="T64" fmla="*/ 0 w 1481"/>
                  <a:gd name="T65" fmla="*/ 0 h 1776"/>
                  <a:gd name="T66" fmla="*/ 0 w 1481"/>
                  <a:gd name="T67" fmla="*/ 0 h 1776"/>
                  <a:gd name="T68" fmla="*/ 0 w 1481"/>
                  <a:gd name="T69" fmla="*/ 0 h 1776"/>
                  <a:gd name="T70" fmla="*/ 0 w 1481"/>
                  <a:gd name="T71" fmla="*/ 0 h 1776"/>
                  <a:gd name="T72" fmla="*/ 0 w 1481"/>
                  <a:gd name="T73" fmla="*/ 0 h 1776"/>
                  <a:gd name="T74" fmla="*/ 0 w 1481"/>
                  <a:gd name="T75" fmla="*/ 0 h 1776"/>
                  <a:gd name="T76" fmla="*/ 0 w 1481"/>
                  <a:gd name="T77" fmla="*/ 0 h 1776"/>
                  <a:gd name="T78" fmla="*/ 0 w 1481"/>
                  <a:gd name="T79" fmla="*/ 0 h 1776"/>
                  <a:gd name="T80" fmla="*/ 0 w 1481"/>
                  <a:gd name="T81" fmla="*/ 0 h 1776"/>
                  <a:gd name="T82" fmla="*/ 0 w 1481"/>
                  <a:gd name="T83" fmla="*/ 0 h 1776"/>
                  <a:gd name="T84" fmla="*/ 0 w 1481"/>
                  <a:gd name="T85" fmla="*/ 0 h 1776"/>
                  <a:gd name="T86" fmla="*/ 0 w 1481"/>
                  <a:gd name="T87" fmla="*/ 0 h 177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81"/>
                  <a:gd name="T133" fmla="*/ 0 h 1776"/>
                  <a:gd name="T134" fmla="*/ 1481 w 1481"/>
                  <a:gd name="T135" fmla="*/ 1776 h 177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81" h="1776">
                    <a:moveTo>
                      <a:pt x="363" y="0"/>
                    </a:moveTo>
                    <a:lnTo>
                      <a:pt x="431" y="308"/>
                    </a:lnTo>
                    <a:lnTo>
                      <a:pt x="451" y="326"/>
                    </a:lnTo>
                    <a:lnTo>
                      <a:pt x="484" y="339"/>
                    </a:lnTo>
                    <a:lnTo>
                      <a:pt x="461" y="359"/>
                    </a:lnTo>
                    <a:lnTo>
                      <a:pt x="417" y="352"/>
                    </a:lnTo>
                    <a:lnTo>
                      <a:pt x="410" y="399"/>
                    </a:lnTo>
                    <a:lnTo>
                      <a:pt x="431" y="433"/>
                    </a:lnTo>
                    <a:lnTo>
                      <a:pt x="467" y="447"/>
                    </a:lnTo>
                    <a:lnTo>
                      <a:pt x="509" y="439"/>
                    </a:lnTo>
                    <a:lnTo>
                      <a:pt x="528" y="348"/>
                    </a:lnTo>
                    <a:lnTo>
                      <a:pt x="573" y="348"/>
                    </a:lnTo>
                    <a:lnTo>
                      <a:pt x="616" y="326"/>
                    </a:lnTo>
                    <a:lnTo>
                      <a:pt x="642" y="288"/>
                    </a:lnTo>
                    <a:lnTo>
                      <a:pt x="642" y="334"/>
                    </a:lnTo>
                    <a:lnTo>
                      <a:pt x="667" y="326"/>
                    </a:lnTo>
                    <a:lnTo>
                      <a:pt x="713" y="308"/>
                    </a:lnTo>
                    <a:lnTo>
                      <a:pt x="690" y="334"/>
                    </a:lnTo>
                    <a:lnTo>
                      <a:pt x="642" y="384"/>
                    </a:lnTo>
                    <a:lnTo>
                      <a:pt x="604" y="471"/>
                    </a:lnTo>
                    <a:lnTo>
                      <a:pt x="786" y="301"/>
                    </a:lnTo>
                    <a:lnTo>
                      <a:pt x="818" y="322"/>
                    </a:lnTo>
                    <a:lnTo>
                      <a:pt x="705" y="578"/>
                    </a:lnTo>
                    <a:lnTo>
                      <a:pt x="713" y="914"/>
                    </a:lnTo>
                    <a:lnTo>
                      <a:pt x="1012" y="938"/>
                    </a:lnTo>
                    <a:lnTo>
                      <a:pt x="1151" y="995"/>
                    </a:lnTo>
                    <a:lnTo>
                      <a:pt x="1225" y="995"/>
                    </a:lnTo>
                    <a:lnTo>
                      <a:pt x="1262" y="1046"/>
                    </a:lnTo>
                    <a:lnTo>
                      <a:pt x="1012" y="966"/>
                    </a:lnTo>
                    <a:lnTo>
                      <a:pt x="825" y="953"/>
                    </a:lnTo>
                    <a:lnTo>
                      <a:pt x="916" y="1001"/>
                    </a:lnTo>
                    <a:lnTo>
                      <a:pt x="825" y="1001"/>
                    </a:lnTo>
                    <a:lnTo>
                      <a:pt x="690" y="989"/>
                    </a:lnTo>
                    <a:lnTo>
                      <a:pt x="786" y="1059"/>
                    </a:lnTo>
                    <a:lnTo>
                      <a:pt x="1122" y="1105"/>
                    </a:lnTo>
                    <a:lnTo>
                      <a:pt x="840" y="1082"/>
                    </a:lnTo>
                    <a:lnTo>
                      <a:pt x="1012" y="1169"/>
                    </a:lnTo>
                    <a:lnTo>
                      <a:pt x="992" y="1186"/>
                    </a:lnTo>
                    <a:lnTo>
                      <a:pt x="756" y="1091"/>
                    </a:lnTo>
                    <a:lnTo>
                      <a:pt x="795" y="1186"/>
                    </a:lnTo>
                    <a:lnTo>
                      <a:pt x="1167" y="1267"/>
                    </a:lnTo>
                    <a:lnTo>
                      <a:pt x="1407" y="1394"/>
                    </a:lnTo>
                    <a:lnTo>
                      <a:pt x="1167" y="1354"/>
                    </a:lnTo>
                    <a:lnTo>
                      <a:pt x="1029" y="1280"/>
                    </a:lnTo>
                    <a:lnTo>
                      <a:pt x="825" y="1234"/>
                    </a:lnTo>
                    <a:lnTo>
                      <a:pt x="924" y="1324"/>
                    </a:lnTo>
                    <a:lnTo>
                      <a:pt x="1481" y="1486"/>
                    </a:lnTo>
                    <a:lnTo>
                      <a:pt x="924" y="1354"/>
                    </a:lnTo>
                    <a:lnTo>
                      <a:pt x="764" y="1259"/>
                    </a:lnTo>
                    <a:lnTo>
                      <a:pt x="774" y="1312"/>
                    </a:lnTo>
                    <a:lnTo>
                      <a:pt x="924" y="1431"/>
                    </a:lnTo>
                    <a:lnTo>
                      <a:pt x="1143" y="1468"/>
                    </a:lnTo>
                    <a:lnTo>
                      <a:pt x="1262" y="1539"/>
                    </a:lnTo>
                    <a:lnTo>
                      <a:pt x="1089" y="1521"/>
                    </a:lnTo>
                    <a:lnTo>
                      <a:pt x="872" y="1431"/>
                    </a:lnTo>
                    <a:lnTo>
                      <a:pt x="808" y="1439"/>
                    </a:lnTo>
                    <a:lnTo>
                      <a:pt x="840" y="1532"/>
                    </a:lnTo>
                    <a:lnTo>
                      <a:pt x="893" y="1564"/>
                    </a:lnTo>
                    <a:lnTo>
                      <a:pt x="1167" y="1575"/>
                    </a:lnTo>
                    <a:lnTo>
                      <a:pt x="886" y="1690"/>
                    </a:lnTo>
                    <a:lnTo>
                      <a:pt x="847" y="1679"/>
                    </a:lnTo>
                    <a:lnTo>
                      <a:pt x="786" y="1511"/>
                    </a:lnTo>
                    <a:lnTo>
                      <a:pt x="718" y="1697"/>
                    </a:lnTo>
                    <a:lnTo>
                      <a:pt x="734" y="1776"/>
                    </a:lnTo>
                    <a:lnTo>
                      <a:pt x="657" y="1708"/>
                    </a:lnTo>
                    <a:lnTo>
                      <a:pt x="774" y="1460"/>
                    </a:lnTo>
                    <a:lnTo>
                      <a:pt x="764" y="1394"/>
                    </a:lnTo>
                    <a:lnTo>
                      <a:pt x="713" y="1280"/>
                    </a:lnTo>
                    <a:lnTo>
                      <a:pt x="673" y="1133"/>
                    </a:lnTo>
                    <a:lnTo>
                      <a:pt x="583" y="946"/>
                    </a:lnTo>
                    <a:lnTo>
                      <a:pt x="478" y="1105"/>
                    </a:lnTo>
                    <a:lnTo>
                      <a:pt x="478" y="1267"/>
                    </a:lnTo>
                    <a:lnTo>
                      <a:pt x="273" y="1475"/>
                    </a:lnTo>
                    <a:lnTo>
                      <a:pt x="0" y="1558"/>
                    </a:lnTo>
                    <a:lnTo>
                      <a:pt x="32" y="1431"/>
                    </a:lnTo>
                    <a:lnTo>
                      <a:pt x="187" y="1300"/>
                    </a:lnTo>
                    <a:lnTo>
                      <a:pt x="377" y="1222"/>
                    </a:lnTo>
                    <a:lnTo>
                      <a:pt x="461" y="1041"/>
                    </a:lnTo>
                    <a:lnTo>
                      <a:pt x="451" y="953"/>
                    </a:lnTo>
                    <a:lnTo>
                      <a:pt x="528" y="745"/>
                    </a:lnTo>
                    <a:lnTo>
                      <a:pt x="440" y="725"/>
                    </a:lnTo>
                    <a:lnTo>
                      <a:pt x="363" y="680"/>
                    </a:lnTo>
                    <a:lnTo>
                      <a:pt x="451" y="471"/>
                    </a:lnTo>
                    <a:lnTo>
                      <a:pt x="410" y="454"/>
                    </a:lnTo>
                    <a:lnTo>
                      <a:pt x="387" y="391"/>
                    </a:lnTo>
                    <a:lnTo>
                      <a:pt x="387" y="314"/>
                    </a:lnTo>
                    <a:lnTo>
                      <a:pt x="363" y="38"/>
                    </a:lnTo>
                    <a:lnTo>
                      <a:pt x="36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7" name="Freeform 145"/>
              <p:cNvSpPr>
                <a:spLocks/>
              </p:cNvSpPr>
              <p:nvPr/>
            </p:nvSpPr>
            <p:spPr bwMode="auto">
              <a:xfrm>
                <a:off x="3015" y="2902"/>
                <a:ext cx="120" cy="317"/>
              </a:xfrm>
              <a:custGeom>
                <a:avLst/>
                <a:gdLst>
                  <a:gd name="T0" fmla="*/ 0 w 599"/>
                  <a:gd name="T1" fmla="*/ 0 h 1268"/>
                  <a:gd name="T2" fmla="*/ 0 w 599"/>
                  <a:gd name="T3" fmla="*/ 0 h 1268"/>
                  <a:gd name="T4" fmla="*/ 0 w 599"/>
                  <a:gd name="T5" fmla="*/ 0 h 1268"/>
                  <a:gd name="T6" fmla="*/ 0 w 599"/>
                  <a:gd name="T7" fmla="*/ 0 h 1268"/>
                  <a:gd name="T8" fmla="*/ 0 w 599"/>
                  <a:gd name="T9" fmla="*/ 0 h 1268"/>
                  <a:gd name="T10" fmla="*/ 0 w 599"/>
                  <a:gd name="T11" fmla="*/ 0 h 1268"/>
                  <a:gd name="T12" fmla="*/ 0 w 599"/>
                  <a:gd name="T13" fmla="*/ 0 h 1268"/>
                  <a:gd name="T14" fmla="*/ 0 w 599"/>
                  <a:gd name="T15" fmla="*/ 0 h 1268"/>
                  <a:gd name="T16" fmla="*/ 0 w 599"/>
                  <a:gd name="T17" fmla="*/ 0 h 1268"/>
                  <a:gd name="T18" fmla="*/ 0 w 599"/>
                  <a:gd name="T19" fmla="*/ 0 h 1268"/>
                  <a:gd name="T20" fmla="*/ 0 w 599"/>
                  <a:gd name="T21" fmla="*/ 0 h 1268"/>
                  <a:gd name="T22" fmla="*/ 0 w 599"/>
                  <a:gd name="T23" fmla="*/ 0 h 1268"/>
                  <a:gd name="T24" fmla="*/ 0 w 599"/>
                  <a:gd name="T25" fmla="*/ 0 h 1268"/>
                  <a:gd name="T26" fmla="*/ 0 w 599"/>
                  <a:gd name="T27" fmla="*/ 0 h 1268"/>
                  <a:gd name="T28" fmla="*/ 0 w 599"/>
                  <a:gd name="T29" fmla="*/ 0 h 1268"/>
                  <a:gd name="T30" fmla="*/ 0 w 599"/>
                  <a:gd name="T31" fmla="*/ 0 h 1268"/>
                  <a:gd name="T32" fmla="*/ 0 w 599"/>
                  <a:gd name="T33" fmla="*/ 0 h 1268"/>
                  <a:gd name="T34" fmla="*/ 0 w 599"/>
                  <a:gd name="T35" fmla="*/ 0 h 1268"/>
                  <a:gd name="T36" fmla="*/ 0 w 599"/>
                  <a:gd name="T37" fmla="*/ 0 h 1268"/>
                  <a:gd name="T38" fmla="*/ 0 w 599"/>
                  <a:gd name="T39" fmla="*/ 0 h 1268"/>
                  <a:gd name="T40" fmla="*/ 0 w 599"/>
                  <a:gd name="T41" fmla="*/ 0 h 1268"/>
                  <a:gd name="T42" fmla="*/ 0 w 599"/>
                  <a:gd name="T43" fmla="*/ 0 h 1268"/>
                  <a:gd name="T44" fmla="*/ 0 w 599"/>
                  <a:gd name="T45" fmla="*/ 0 h 1268"/>
                  <a:gd name="T46" fmla="*/ 0 w 599"/>
                  <a:gd name="T47" fmla="*/ 0 h 1268"/>
                  <a:gd name="T48" fmla="*/ 0 w 599"/>
                  <a:gd name="T49" fmla="*/ 0 h 1268"/>
                  <a:gd name="T50" fmla="*/ 0 w 599"/>
                  <a:gd name="T51" fmla="*/ 0 h 1268"/>
                  <a:gd name="T52" fmla="*/ 0 w 599"/>
                  <a:gd name="T53" fmla="*/ 0 h 1268"/>
                  <a:gd name="T54" fmla="*/ 0 w 599"/>
                  <a:gd name="T55" fmla="*/ 0 h 1268"/>
                  <a:gd name="T56" fmla="*/ 0 w 599"/>
                  <a:gd name="T57" fmla="*/ 0 h 1268"/>
                  <a:gd name="T58" fmla="*/ 0 w 599"/>
                  <a:gd name="T59" fmla="*/ 0 h 1268"/>
                  <a:gd name="T60" fmla="*/ 0 w 599"/>
                  <a:gd name="T61" fmla="*/ 0 h 1268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99"/>
                  <a:gd name="T94" fmla="*/ 0 h 1268"/>
                  <a:gd name="T95" fmla="*/ 599 w 599"/>
                  <a:gd name="T96" fmla="*/ 1268 h 1268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99" h="1268">
                    <a:moveTo>
                      <a:pt x="599" y="226"/>
                    </a:moveTo>
                    <a:lnTo>
                      <a:pt x="509" y="415"/>
                    </a:lnTo>
                    <a:lnTo>
                      <a:pt x="448" y="529"/>
                    </a:lnTo>
                    <a:lnTo>
                      <a:pt x="341" y="713"/>
                    </a:lnTo>
                    <a:lnTo>
                      <a:pt x="290" y="739"/>
                    </a:lnTo>
                    <a:lnTo>
                      <a:pt x="304" y="903"/>
                    </a:lnTo>
                    <a:lnTo>
                      <a:pt x="358" y="1108"/>
                    </a:lnTo>
                    <a:lnTo>
                      <a:pt x="409" y="1268"/>
                    </a:lnTo>
                    <a:lnTo>
                      <a:pt x="337" y="1078"/>
                    </a:lnTo>
                    <a:lnTo>
                      <a:pt x="290" y="895"/>
                    </a:lnTo>
                    <a:lnTo>
                      <a:pt x="212" y="850"/>
                    </a:lnTo>
                    <a:lnTo>
                      <a:pt x="221" y="965"/>
                    </a:lnTo>
                    <a:lnTo>
                      <a:pt x="304" y="1155"/>
                    </a:lnTo>
                    <a:lnTo>
                      <a:pt x="208" y="976"/>
                    </a:lnTo>
                    <a:lnTo>
                      <a:pt x="168" y="838"/>
                    </a:lnTo>
                    <a:lnTo>
                      <a:pt x="77" y="838"/>
                    </a:lnTo>
                    <a:lnTo>
                      <a:pt x="0" y="890"/>
                    </a:lnTo>
                    <a:lnTo>
                      <a:pt x="77" y="826"/>
                    </a:lnTo>
                    <a:lnTo>
                      <a:pt x="137" y="807"/>
                    </a:lnTo>
                    <a:lnTo>
                      <a:pt x="190" y="649"/>
                    </a:lnTo>
                    <a:lnTo>
                      <a:pt x="190" y="568"/>
                    </a:lnTo>
                    <a:lnTo>
                      <a:pt x="152" y="523"/>
                    </a:lnTo>
                    <a:lnTo>
                      <a:pt x="152" y="467"/>
                    </a:lnTo>
                    <a:lnTo>
                      <a:pt x="242" y="171"/>
                    </a:lnTo>
                    <a:lnTo>
                      <a:pt x="337" y="0"/>
                    </a:lnTo>
                    <a:lnTo>
                      <a:pt x="266" y="248"/>
                    </a:lnTo>
                    <a:lnTo>
                      <a:pt x="190" y="498"/>
                    </a:lnTo>
                    <a:lnTo>
                      <a:pt x="266" y="579"/>
                    </a:lnTo>
                    <a:lnTo>
                      <a:pt x="318" y="663"/>
                    </a:lnTo>
                    <a:lnTo>
                      <a:pt x="526" y="335"/>
                    </a:lnTo>
                    <a:lnTo>
                      <a:pt x="599" y="2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8" name="Freeform 146"/>
              <p:cNvSpPr>
                <a:spLocks/>
              </p:cNvSpPr>
              <p:nvPr/>
            </p:nvSpPr>
            <p:spPr bwMode="auto">
              <a:xfrm>
                <a:off x="3103" y="3062"/>
                <a:ext cx="15" cy="78"/>
              </a:xfrm>
              <a:custGeom>
                <a:avLst/>
                <a:gdLst>
                  <a:gd name="T0" fmla="*/ 0 w 71"/>
                  <a:gd name="T1" fmla="*/ 0 h 312"/>
                  <a:gd name="T2" fmla="*/ 0 w 71"/>
                  <a:gd name="T3" fmla="*/ 0 h 312"/>
                  <a:gd name="T4" fmla="*/ 0 w 71"/>
                  <a:gd name="T5" fmla="*/ 0 h 312"/>
                  <a:gd name="T6" fmla="*/ 0 w 71"/>
                  <a:gd name="T7" fmla="*/ 0 h 312"/>
                  <a:gd name="T8" fmla="*/ 0 w 71"/>
                  <a:gd name="T9" fmla="*/ 0 h 312"/>
                  <a:gd name="T10" fmla="*/ 0 w 71"/>
                  <a:gd name="T11" fmla="*/ 0 h 312"/>
                  <a:gd name="T12" fmla="*/ 0 w 71"/>
                  <a:gd name="T13" fmla="*/ 0 h 3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"/>
                  <a:gd name="T22" fmla="*/ 0 h 312"/>
                  <a:gd name="T23" fmla="*/ 71 w 71"/>
                  <a:gd name="T24" fmla="*/ 312 h 3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" h="312">
                    <a:moveTo>
                      <a:pt x="0" y="0"/>
                    </a:moveTo>
                    <a:lnTo>
                      <a:pt x="43" y="76"/>
                    </a:lnTo>
                    <a:lnTo>
                      <a:pt x="43" y="215"/>
                    </a:lnTo>
                    <a:lnTo>
                      <a:pt x="71" y="278"/>
                    </a:lnTo>
                    <a:lnTo>
                      <a:pt x="35" y="312"/>
                    </a:lnTo>
                    <a:lnTo>
                      <a:pt x="20" y="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49" name="Freeform 147"/>
              <p:cNvSpPr>
                <a:spLocks/>
              </p:cNvSpPr>
              <p:nvPr/>
            </p:nvSpPr>
            <p:spPr bwMode="auto">
              <a:xfrm>
                <a:off x="3015" y="3131"/>
                <a:ext cx="74" cy="123"/>
              </a:xfrm>
              <a:custGeom>
                <a:avLst/>
                <a:gdLst>
                  <a:gd name="T0" fmla="*/ 0 w 371"/>
                  <a:gd name="T1" fmla="*/ 0 h 493"/>
                  <a:gd name="T2" fmla="*/ 0 w 371"/>
                  <a:gd name="T3" fmla="*/ 0 h 493"/>
                  <a:gd name="T4" fmla="*/ 0 w 371"/>
                  <a:gd name="T5" fmla="*/ 0 h 493"/>
                  <a:gd name="T6" fmla="*/ 0 w 371"/>
                  <a:gd name="T7" fmla="*/ 0 h 493"/>
                  <a:gd name="T8" fmla="*/ 0 w 371"/>
                  <a:gd name="T9" fmla="*/ 0 h 493"/>
                  <a:gd name="T10" fmla="*/ 0 w 371"/>
                  <a:gd name="T11" fmla="*/ 0 h 493"/>
                  <a:gd name="T12" fmla="*/ 0 w 371"/>
                  <a:gd name="T13" fmla="*/ 0 h 493"/>
                  <a:gd name="T14" fmla="*/ 0 w 371"/>
                  <a:gd name="T15" fmla="*/ 0 h 49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71"/>
                  <a:gd name="T25" fmla="*/ 0 h 493"/>
                  <a:gd name="T26" fmla="*/ 371 w 371"/>
                  <a:gd name="T27" fmla="*/ 493 h 49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71" h="493">
                    <a:moveTo>
                      <a:pt x="0" y="0"/>
                    </a:moveTo>
                    <a:lnTo>
                      <a:pt x="152" y="386"/>
                    </a:lnTo>
                    <a:lnTo>
                      <a:pt x="266" y="394"/>
                    </a:lnTo>
                    <a:lnTo>
                      <a:pt x="371" y="456"/>
                    </a:lnTo>
                    <a:lnTo>
                      <a:pt x="318" y="493"/>
                    </a:lnTo>
                    <a:lnTo>
                      <a:pt x="152" y="443"/>
                    </a:lnTo>
                    <a:lnTo>
                      <a:pt x="71" y="2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0" name="Freeform 148"/>
              <p:cNvSpPr>
                <a:spLocks/>
              </p:cNvSpPr>
              <p:nvPr/>
            </p:nvSpPr>
            <p:spPr bwMode="auto">
              <a:xfrm>
                <a:off x="3028" y="3109"/>
                <a:ext cx="23" cy="59"/>
              </a:xfrm>
              <a:custGeom>
                <a:avLst/>
                <a:gdLst>
                  <a:gd name="T0" fmla="*/ 0 w 115"/>
                  <a:gd name="T1" fmla="*/ 0 h 239"/>
                  <a:gd name="T2" fmla="*/ 0 w 115"/>
                  <a:gd name="T3" fmla="*/ 0 h 239"/>
                  <a:gd name="T4" fmla="*/ 0 w 115"/>
                  <a:gd name="T5" fmla="*/ 0 h 239"/>
                  <a:gd name="T6" fmla="*/ 0 w 115"/>
                  <a:gd name="T7" fmla="*/ 0 h 239"/>
                  <a:gd name="T8" fmla="*/ 0 w 115"/>
                  <a:gd name="T9" fmla="*/ 0 h 2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"/>
                  <a:gd name="T16" fmla="*/ 0 h 239"/>
                  <a:gd name="T17" fmla="*/ 115 w 115"/>
                  <a:gd name="T18" fmla="*/ 239 h 2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" h="239">
                    <a:moveTo>
                      <a:pt x="115" y="12"/>
                    </a:moveTo>
                    <a:lnTo>
                      <a:pt x="38" y="239"/>
                    </a:lnTo>
                    <a:lnTo>
                      <a:pt x="0" y="165"/>
                    </a:lnTo>
                    <a:lnTo>
                      <a:pt x="98" y="0"/>
                    </a:lnTo>
                    <a:lnTo>
                      <a:pt x="115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1" name="Freeform 149"/>
              <p:cNvSpPr>
                <a:spLocks/>
              </p:cNvSpPr>
              <p:nvPr/>
            </p:nvSpPr>
            <p:spPr bwMode="auto">
              <a:xfrm>
                <a:off x="3061" y="2951"/>
                <a:ext cx="18" cy="58"/>
              </a:xfrm>
              <a:custGeom>
                <a:avLst/>
                <a:gdLst>
                  <a:gd name="T0" fmla="*/ 0 w 89"/>
                  <a:gd name="T1" fmla="*/ 0 h 230"/>
                  <a:gd name="T2" fmla="*/ 0 w 89"/>
                  <a:gd name="T3" fmla="*/ 0 h 230"/>
                  <a:gd name="T4" fmla="*/ 0 w 89"/>
                  <a:gd name="T5" fmla="*/ 0 h 230"/>
                  <a:gd name="T6" fmla="*/ 0 w 89"/>
                  <a:gd name="T7" fmla="*/ 0 h 230"/>
                  <a:gd name="T8" fmla="*/ 0 w 89"/>
                  <a:gd name="T9" fmla="*/ 0 h 2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9"/>
                  <a:gd name="T16" fmla="*/ 0 h 230"/>
                  <a:gd name="T17" fmla="*/ 89 w 89"/>
                  <a:gd name="T18" fmla="*/ 230 h 2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9" h="230">
                    <a:moveTo>
                      <a:pt x="61" y="0"/>
                    </a:moveTo>
                    <a:lnTo>
                      <a:pt x="61" y="123"/>
                    </a:lnTo>
                    <a:lnTo>
                      <a:pt x="89" y="230"/>
                    </a:lnTo>
                    <a:lnTo>
                      <a:pt x="0" y="151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2" name="Freeform 150"/>
              <p:cNvSpPr>
                <a:spLocks/>
              </p:cNvSpPr>
              <p:nvPr/>
            </p:nvSpPr>
            <p:spPr bwMode="auto">
              <a:xfrm>
                <a:off x="3085" y="2820"/>
                <a:ext cx="92" cy="129"/>
              </a:xfrm>
              <a:custGeom>
                <a:avLst/>
                <a:gdLst>
                  <a:gd name="T0" fmla="*/ 0 w 460"/>
                  <a:gd name="T1" fmla="*/ 0 h 516"/>
                  <a:gd name="T2" fmla="*/ 0 w 460"/>
                  <a:gd name="T3" fmla="*/ 0 h 516"/>
                  <a:gd name="T4" fmla="*/ 0 w 460"/>
                  <a:gd name="T5" fmla="*/ 0 h 516"/>
                  <a:gd name="T6" fmla="*/ 0 w 460"/>
                  <a:gd name="T7" fmla="*/ 0 h 516"/>
                  <a:gd name="T8" fmla="*/ 0 w 460"/>
                  <a:gd name="T9" fmla="*/ 0 h 516"/>
                  <a:gd name="T10" fmla="*/ 0 w 460"/>
                  <a:gd name="T11" fmla="*/ 0 h 516"/>
                  <a:gd name="T12" fmla="*/ 0 w 460"/>
                  <a:gd name="T13" fmla="*/ 0 h 516"/>
                  <a:gd name="T14" fmla="*/ 0 w 460"/>
                  <a:gd name="T15" fmla="*/ 0 h 516"/>
                  <a:gd name="T16" fmla="*/ 0 w 460"/>
                  <a:gd name="T17" fmla="*/ 0 h 516"/>
                  <a:gd name="T18" fmla="*/ 0 w 460"/>
                  <a:gd name="T19" fmla="*/ 0 h 516"/>
                  <a:gd name="T20" fmla="*/ 0 w 460"/>
                  <a:gd name="T21" fmla="*/ 0 h 516"/>
                  <a:gd name="T22" fmla="*/ 0 w 460"/>
                  <a:gd name="T23" fmla="*/ 0 h 516"/>
                  <a:gd name="T24" fmla="*/ 0 w 460"/>
                  <a:gd name="T25" fmla="*/ 0 h 516"/>
                  <a:gd name="T26" fmla="*/ 0 w 460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60"/>
                  <a:gd name="T43" fmla="*/ 0 h 516"/>
                  <a:gd name="T44" fmla="*/ 460 w 460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60" h="516">
                    <a:moveTo>
                      <a:pt x="0" y="285"/>
                    </a:moveTo>
                    <a:lnTo>
                      <a:pt x="51" y="285"/>
                    </a:lnTo>
                    <a:lnTo>
                      <a:pt x="150" y="378"/>
                    </a:lnTo>
                    <a:lnTo>
                      <a:pt x="219" y="516"/>
                    </a:lnTo>
                    <a:lnTo>
                      <a:pt x="163" y="364"/>
                    </a:lnTo>
                    <a:lnTo>
                      <a:pt x="81" y="239"/>
                    </a:lnTo>
                    <a:lnTo>
                      <a:pt x="44" y="221"/>
                    </a:lnTo>
                    <a:lnTo>
                      <a:pt x="196" y="119"/>
                    </a:lnTo>
                    <a:lnTo>
                      <a:pt x="369" y="102"/>
                    </a:lnTo>
                    <a:lnTo>
                      <a:pt x="460" y="0"/>
                    </a:lnTo>
                    <a:lnTo>
                      <a:pt x="264" y="26"/>
                    </a:lnTo>
                    <a:lnTo>
                      <a:pt x="163" y="111"/>
                    </a:lnTo>
                    <a:lnTo>
                      <a:pt x="17" y="221"/>
                    </a:lnTo>
                    <a:lnTo>
                      <a:pt x="0" y="2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3" name="Freeform 151"/>
              <p:cNvSpPr>
                <a:spLocks/>
              </p:cNvSpPr>
              <p:nvPr/>
            </p:nvSpPr>
            <p:spPr bwMode="auto">
              <a:xfrm>
                <a:off x="3216" y="2769"/>
                <a:ext cx="21" cy="29"/>
              </a:xfrm>
              <a:custGeom>
                <a:avLst/>
                <a:gdLst>
                  <a:gd name="T0" fmla="*/ 0 w 104"/>
                  <a:gd name="T1" fmla="*/ 0 h 115"/>
                  <a:gd name="T2" fmla="*/ 0 w 104"/>
                  <a:gd name="T3" fmla="*/ 0 h 115"/>
                  <a:gd name="T4" fmla="*/ 0 w 104"/>
                  <a:gd name="T5" fmla="*/ 0 h 115"/>
                  <a:gd name="T6" fmla="*/ 0 w 104"/>
                  <a:gd name="T7" fmla="*/ 0 h 115"/>
                  <a:gd name="T8" fmla="*/ 0 w 104"/>
                  <a:gd name="T9" fmla="*/ 0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4"/>
                  <a:gd name="T16" fmla="*/ 0 h 115"/>
                  <a:gd name="T17" fmla="*/ 104 w 104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4" h="115">
                    <a:moveTo>
                      <a:pt x="56" y="0"/>
                    </a:moveTo>
                    <a:lnTo>
                      <a:pt x="0" y="115"/>
                    </a:lnTo>
                    <a:lnTo>
                      <a:pt x="24" y="115"/>
                    </a:lnTo>
                    <a:lnTo>
                      <a:pt x="104" y="27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4" name="Freeform 152"/>
              <p:cNvSpPr>
                <a:spLocks/>
              </p:cNvSpPr>
              <p:nvPr/>
            </p:nvSpPr>
            <p:spPr bwMode="auto">
              <a:xfrm>
                <a:off x="3242" y="2848"/>
                <a:ext cx="170" cy="111"/>
              </a:xfrm>
              <a:custGeom>
                <a:avLst/>
                <a:gdLst>
                  <a:gd name="T0" fmla="*/ 0 w 852"/>
                  <a:gd name="T1" fmla="*/ 0 h 443"/>
                  <a:gd name="T2" fmla="*/ 0 w 852"/>
                  <a:gd name="T3" fmla="*/ 0 h 443"/>
                  <a:gd name="T4" fmla="*/ 0 w 852"/>
                  <a:gd name="T5" fmla="*/ 0 h 443"/>
                  <a:gd name="T6" fmla="*/ 0 w 852"/>
                  <a:gd name="T7" fmla="*/ 0 h 443"/>
                  <a:gd name="T8" fmla="*/ 0 w 852"/>
                  <a:gd name="T9" fmla="*/ 0 h 443"/>
                  <a:gd name="T10" fmla="*/ 0 w 852"/>
                  <a:gd name="T11" fmla="*/ 0 h 443"/>
                  <a:gd name="T12" fmla="*/ 0 w 852"/>
                  <a:gd name="T13" fmla="*/ 0 h 443"/>
                  <a:gd name="T14" fmla="*/ 0 w 852"/>
                  <a:gd name="T15" fmla="*/ 0 h 443"/>
                  <a:gd name="T16" fmla="*/ 0 w 852"/>
                  <a:gd name="T17" fmla="*/ 0 h 443"/>
                  <a:gd name="T18" fmla="*/ 0 w 852"/>
                  <a:gd name="T19" fmla="*/ 0 h 443"/>
                  <a:gd name="T20" fmla="*/ 0 w 852"/>
                  <a:gd name="T21" fmla="*/ 0 h 443"/>
                  <a:gd name="T22" fmla="*/ 0 w 852"/>
                  <a:gd name="T23" fmla="*/ 0 h 443"/>
                  <a:gd name="T24" fmla="*/ 0 w 852"/>
                  <a:gd name="T25" fmla="*/ 0 h 443"/>
                  <a:gd name="T26" fmla="*/ 0 w 852"/>
                  <a:gd name="T27" fmla="*/ 0 h 443"/>
                  <a:gd name="T28" fmla="*/ 0 w 852"/>
                  <a:gd name="T29" fmla="*/ 0 h 443"/>
                  <a:gd name="T30" fmla="*/ 0 w 852"/>
                  <a:gd name="T31" fmla="*/ 0 h 443"/>
                  <a:gd name="T32" fmla="*/ 0 w 852"/>
                  <a:gd name="T33" fmla="*/ 0 h 443"/>
                  <a:gd name="T34" fmla="*/ 0 w 852"/>
                  <a:gd name="T35" fmla="*/ 0 h 443"/>
                  <a:gd name="T36" fmla="*/ 0 w 852"/>
                  <a:gd name="T37" fmla="*/ 0 h 443"/>
                  <a:gd name="T38" fmla="*/ 0 w 852"/>
                  <a:gd name="T39" fmla="*/ 0 h 443"/>
                  <a:gd name="T40" fmla="*/ 0 w 852"/>
                  <a:gd name="T41" fmla="*/ 0 h 443"/>
                  <a:gd name="T42" fmla="*/ 0 w 852"/>
                  <a:gd name="T43" fmla="*/ 0 h 443"/>
                  <a:gd name="T44" fmla="*/ 0 w 852"/>
                  <a:gd name="T45" fmla="*/ 0 h 443"/>
                  <a:gd name="T46" fmla="*/ 0 w 852"/>
                  <a:gd name="T47" fmla="*/ 0 h 443"/>
                  <a:gd name="T48" fmla="*/ 0 w 852"/>
                  <a:gd name="T49" fmla="*/ 0 h 443"/>
                  <a:gd name="T50" fmla="*/ 0 w 852"/>
                  <a:gd name="T51" fmla="*/ 0 h 443"/>
                  <a:gd name="T52" fmla="*/ 0 w 852"/>
                  <a:gd name="T53" fmla="*/ 0 h 443"/>
                  <a:gd name="T54" fmla="*/ 0 w 852"/>
                  <a:gd name="T55" fmla="*/ 0 h 443"/>
                  <a:gd name="T56" fmla="*/ 0 w 852"/>
                  <a:gd name="T57" fmla="*/ 0 h 443"/>
                  <a:gd name="T58" fmla="*/ 0 w 852"/>
                  <a:gd name="T59" fmla="*/ 0 h 443"/>
                  <a:gd name="T60" fmla="*/ 0 w 852"/>
                  <a:gd name="T61" fmla="*/ 0 h 443"/>
                  <a:gd name="T62" fmla="*/ 0 w 852"/>
                  <a:gd name="T63" fmla="*/ 0 h 443"/>
                  <a:gd name="T64" fmla="*/ 0 w 852"/>
                  <a:gd name="T65" fmla="*/ 0 h 443"/>
                  <a:gd name="T66" fmla="*/ 0 w 852"/>
                  <a:gd name="T67" fmla="*/ 0 h 443"/>
                  <a:gd name="T68" fmla="*/ 0 w 852"/>
                  <a:gd name="T69" fmla="*/ 0 h 4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52"/>
                  <a:gd name="T106" fmla="*/ 0 h 443"/>
                  <a:gd name="T107" fmla="*/ 852 w 852"/>
                  <a:gd name="T108" fmla="*/ 443 h 44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52" h="443">
                    <a:moveTo>
                      <a:pt x="47" y="141"/>
                    </a:moveTo>
                    <a:lnTo>
                      <a:pt x="92" y="192"/>
                    </a:lnTo>
                    <a:lnTo>
                      <a:pt x="157" y="243"/>
                    </a:lnTo>
                    <a:lnTo>
                      <a:pt x="173" y="257"/>
                    </a:lnTo>
                    <a:lnTo>
                      <a:pt x="221" y="243"/>
                    </a:lnTo>
                    <a:lnTo>
                      <a:pt x="220" y="281"/>
                    </a:lnTo>
                    <a:lnTo>
                      <a:pt x="260" y="308"/>
                    </a:lnTo>
                    <a:lnTo>
                      <a:pt x="356" y="341"/>
                    </a:lnTo>
                    <a:lnTo>
                      <a:pt x="414" y="364"/>
                    </a:lnTo>
                    <a:lnTo>
                      <a:pt x="465" y="394"/>
                    </a:lnTo>
                    <a:lnTo>
                      <a:pt x="501" y="425"/>
                    </a:lnTo>
                    <a:lnTo>
                      <a:pt x="779" y="15"/>
                    </a:lnTo>
                    <a:lnTo>
                      <a:pt x="811" y="0"/>
                    </a:lnTo>
                    <a:lnTo>
                      <a:pt x="843" y="0"/>
                    </a:lnTo>
                    <a:lnTo>
                      <a:pt x="852" y="15"/>
                    </a:lnTo>
                    <a:lnTo>
                      <a:pt x="836" y="21"/>
                    </a:lnTo>
                    <a:lnTo>
                      <a:pt x="809" y="21"/>
                    </a:lnTo>
                    <a:lnTo>
                      <a:pt x="777" y="35"/>
                    </a:lnTo>
                    <a:lnTo>
                      <a:pt x="748" y="66"/>
                    </a:lnTo>
                    <a:lnTo>
                      <a:pt x="501" y="443"/>
                    </a:lnTo>
                    <a:lnTo>
                      <a:pt x="397" y="411"/>
                    </a:lnTo>
                    <a:lnTo>
                      <a:pt x="465" y="420"/>
                    </a:lnTo>
                    <a:lnTo>
                      <a:pt x="420" y="386"/>
                    </a:lnTo>
                    <a:lnTo>
                      <a:pt x="349" y="352"/>
                    </a:lnTo>
                    <a:lnTo>
                      <a:pt x="281" y="332"/>
                    </a:lnTo>
                    <a:lnTo>
                      <a:pt x="255" y="329"/>
                    </a:lnTo>
                    <a:lnTo>
                      <a:pt x="314" y="377"/>
                    </a:lnTo>
                    <a:lnTo>
                      <a:pt x="260" y="345"/>
                    </a:lnTo>
                    <a:lnTo>
                      <a:pt x="221" y="319"/>
                    </a:lnTo>
                    <a:lnTo>
                      <a:pt x="176" y="278"/>
                    </a:lnTo>
                    <a:lnTo>
                      <a:pt x="117" y="229"/>
                    </a:lnTo>
                    <a:lnTo>
                      <a:pt x="64" y="195"/>
                    </a:lnTo>
                    <a:lnTo>
                      <a:pt x="21" y="163"/>
                    </a:lnTo>
                    <a:lnTo>
                      <a:pt x="0" y="134"/>
                    </a:lnTo>
                    <a:lnTo>
                      <a:pt x="47" y="1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5" name="Freeform 153"/>
              <p:cNvSpPr>
                <a:spLocks/>
              </p:cNvSpPr>
              <p:nvPr/>
            </p:nvSpPr>
            <p:spPr bwMode="auto">
              <a:xfrm>
                <a:off x="3243" y="2742"/>
                <a:ext cx="48" cy="64"/>
              </a:xfrm>
              <a:custGeom>
                <a:avLst/>
                <a:gdLst>
                  <a:gd name="T0" fmla="*/ 0 w 243"/>
                  <a:gd name="T1" fmla="*/ 0 h 257"/>
                  <a:gd name="T2" fmla="*/ 0 w 243"/>
                  <a:gd name="T3" fmla="*/ 0 h 257"/>
                  <a:gd name="T4" fmla="*/ 0 w 243"/>
                  <a:gd name="T5" fmla="*/ 0 h 257"/>
                  <a:gd name="T6" fmla="*/ 0 w 243"/>
                  <a:gd name="T7" fmla="*/ 0 h 257"/>
                  <a:gd name="T8" fmla="*/ 0 w 243"/>
                  <a:gd name="T9" fmla="*/ 0 h 257"/>
                  <a:gd name="T10" fmla="*/ 0 w 243"/>
                  <a:gd name="T11" fmla="*/ 0 h 257"/>
                  <a:gd name="T12" fmla="*/ 0 w 243"/>
                  <a:gd name="T13" fmla="*/ 0 h 257"/>
                  <a:gd name="T14" fmla="*/ 0 w 243"/>
                  <a:gd name="T15" fmla="*/ 0 h 257"/>
                  <a:gd name="T16" fmla="*/ 0 w 243"/>
                  <a:gd name="T17" fmla="*/ 0 h 2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3"/>
                  <a:gd name="T28" fmla="*/ 0 h 257"/>
                  <a:gd name="T29" fmla="*/ 243 w 243"/>
                  <a:gd name="T30" fmla="*/ 257 h 2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3" h="257">
                    <a:moveTo>
                      <a:pt x="0" y="245"/>
                    </a:moveTo>
                    <a:lnTo>
                      <a:pt x="173" y="30"/>
                    </a:lnTo>
                    <a:lnTo>
                      <a:pt x="198" y="12"/>
                    </a:lnTo>
                    <a:lnTo>
                      <a:pt x="221" y="0"/>
                    </a:lnTo>
                    <a:lnTo>
                      <a:pt x="243" y="4"/>
                    </a:lnTo>
                    <a:lnTo>
                      <a:pt x="209" y="16"/>
                    </a:lnTo>
                    <a:lnTo>
                      <a:pt x="179" y="40"/>
                    </a:lnTo>
                    <a:lnTo>
                      <a:pt x="5" y="257"/>
                    </a:lnTo>
                    <a:lnTo>
                      <a:pt x="0" y="2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6" name="Freeform 154"/>
              <p:cNvSpPr>
                <a:spLocks/>
              </p:cNvSpPr>
              <p:nvPr/>
            </p:nvSpPr>
            <p:spPr bwMode="auto">
              <a:xfrm>
                <a:off x="3249" y="2807"/>
                <a:ext cx="120" cy="44"/>
              </a:xfrm>
              <a:custGeom>
                <a:avLst/>
                <a:gdLst>
                  <a:gd name="T0" fmla="*/ 0 w 602"/>
                  <a:gd name="T1" fmla="*/ 0 h 176"/>
                  <a:gd name="T2" fmla="*/ 0 w 602"/>
                  <a:gd name="T3" fmla="*/ 0 h 176"/>
                  <a:gd name="T4" fmla="*/ 0 w 602"/>
                  <a:gd name="T5" fmla="*/ 0 h 176"/>
                  <a:gd name="T6" fmla="*/ 0 w 602"/>
                  <a:gd name="T7" fmla="*/ 0 h 176"/>
                  <a:gd name="T8" fmla="*/ 0 w 602"/>
                  <a:gd name="T9" fmla="*/ 0 h 176"/>
                  <a:gd name="T10" fmla="*/ 0 w 602"/>
                  <a:gd name="T11" fmla="*/ 0 h 176"/>
                  <a:gd name="T12" fmla="*/ 0 w 602"/>
                  <a:gd name="T13" fmla="*/ 0 h 176"/>
                  <a:gd name="T14" fmla="*/ 0 w 602"/>
                  <a:gd name="T15" fmla="*/ 0 h 176"/>
                  <a:gd name="T16" fmla="*/ 0 w 602"/>
                  <a:gd name="T17" fmla="*/ 0 h 176"/>
                  <a:gd name="T18" fmla="*/ 0 w 602"/>
                  <a:gd name="T19" fmla="*/ 0 h 176"/>
                  <a:gd name="T20" fmla="*/ 0 w 602"/>
                  <a:gd name="T21" fmla="*/ 0 h 176"/>
                  <a:gd name="T22" fmla="*/ 0 w 602"/>
                  <a:gd name="T23" fmla="*/ 0 h 176"/>
                  <a:gd name="T24" fmla="*/ 0 w 602"/>
                  <a:gd name="T25" fmla="*/ 0 h 176"/>
                  <a:gd name="T26" fmla="*/ 0 w 602"/>
                  <a:gd name="T27" fmla="*/ 0 h 176"/>
                  <a:gd name="T28" fmla="*/ 0 w 602"/>
                  <a:gd name="T29" fmla="*/ 0 h 176"/>
                  <a:gd name="T30" fmla="*/ 0 w 602"/>
                  <a:gd name="T31" fmla="*/ 0 h 176"/>
                  <a:gd name="T32" fmla="*/ 0 w 602"/>
                  <a:gd name="T33" fmla="*/ 0 h 176"/>
                  <a:gd name="T34" fmla="*/ 0 w 602"/>
                  <a:gd name="T35" fmla="*/ 0 h 176"/>
                  <a:gd name="T36" fmla="*/ 0 w 602"/>
                  <a:gd name="T37" fmla="*/ 0 h 176"/>
                  <a:gd name="T38" fmla="*/ 0 w 602"/>
                  <a:gd name="T39" fmla="*/ 0 h 176"/>
                  <a:gd name="T40" fmla="*/ 0 w 602"/>
                  <a:gd name="T41" fmla="*/ 0 h 176"/>
                  <a:gd name="T42" fmla="*/ 0 w 602"/>
                  <a:gd name="T43" fmla="*/ 0 h 176"/>
                  <a:gd name="T44" fmla="*/ 0 w 602"/>
                  <a:gd name="T45" fmla="*/ 0 h 176"/>
                  <a:gd name="T46" fmla="*/ 0 w 602"/>
                  <a:gd name="T47" fmla="*/ 0 h 176"/>
                  <a:gd name="T48" fmla="*/ 0 w 602"/>
                  <a:gd name="T49" fmla="*/ 0 h 176"/>
                  <a:gd name="T50" fmla="*/ 0 w 602"/>
                  <a:gd name="T51" fmla="*/ 0 h 176"/>
                  <a:gd name="T52" fmla="*/ 0 w 602"/>
                  <a:gd name="T53" fmla="*/ 0 h 176"/>
                  <a:gd name="T54" fmla="*/ 0 w 602"/>
                  <a:gd name="T55" fmla="*/ 0 h 176"/>
                  <a:gd name="T56" fmla="*/ 0 w 602"/>
                  <a:gd name="T57" fmla="*/ 0 h 176"/>
                  <a:gd name="T58" fmla="*/ 0 w 602"/>
                  <a:gd name="T59" fmla="*/ 0 h 176"/>
                  <a:gd name="T60" fmla="*/ 0 w 602"/>
                  <a:gd name="T61" fmla="*/ 0 h 176"/>
                  <a:gd name="T62" fmla="*/ 0 w 602"/>
                  <a:gd name="T63" fmla="*/ 0 h 176"/>
                  <a:gd name="T64" fmla="*/ 0 w 602"/>
                  <a:gd name="T65" fmla="*/ 0 h 176"/>
                  <a:gd name="T66" fmla="*/ 0 w 602"/>
                  <a:gd name="T67" fmla="*/ 0 h 176"/>
                  <a:gd name="T68" fmla="*/ 0 w 602"/>
                  <a:gd name="T69" fmla="*/ 0 h 176"/>
                  <a:gd name="T70" fmla="*/ 0 w 602"/>
                  <a:gd name="T71" fmla="*/ 0 h 176"/>
                  <a:gd name="T72" fmla="*/ 0 w 602"/>
                  <a:gd name="T73" fmla="*/ 0 h 17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02"/>
                  <a:gd name="T112" fmla="*/ 0 h 176"/>
                  <a:gd name="T113" fmla="*/ 602 w 602"/>
                  <a:gd name="T114" fmla="*/ 176 h 17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02" h="176">
                    <a:moveTo>
                      <a:pt x="0" y="176"/>
                    </a:moveTo>
                    <a:lnTo>
                      <a:pt x="34" y="156"/>
                    </a:lnTo>
                    <a:lnTo>
                      <a:pt x="71" y="131"/>
                    </a:lnTo>
                    <a:lnTo>
                      <a:pt x="114" y="80"/>
                    </a:lnTo>
                    <a:lnTo>
                      <a:pt x="135" y="50"/>
                    </a:lnTo>
                    <a:lnTo>
                      <a:pt x="156" y="35"/>
                    </a:lnTo>
                    <a:lnTo>
                      <a:pt x="180" y="22"/>
                    </a:lnTo>
                    <a:lnTo>
                      <a:pt x="214" y="14"/>
                    </a:lnTo>
                    <a:lnTo>
                      <a:pt x="319" y="0"/>
                    </a:lnTo>
                    <a:lnTo>
                      <a:pt x="380" y="2"/>
                    </a:lnTo>
                    <a:lnTo>
                      <a:pt x="456" y="29"/>
                    </a:lnTo>
                    <a:lnTo>
                      <a:pt x="513" y="64"/>
                    </a:lnTo>
                    <a:lnTo>
                      <a:pt x="602" y="99"/>
                    </a:lnTo>
                    <a:lnTo>
                      <a:pt x="534" y="91"/>
                    </a:lnTo>
                    <a:lnTo>
                      <a:pt x="488" y="77"/>
                    </a:lnTo>
                    <a:lnTo>
                      <a:pt x="456" y="62"/>
                    </a:lnTo>
                    <a:lnTo>
                      <a:pt x="419" y="54"/>
                    </a:lnTo>
                    <a:lnTo>
                      <a:pt x="397" y="57"/>
                    </a:lnTo>
                    <a:lnTo>
                      <a:pt x="376" y="108"/>
                    </a:lnTo>
                    <a:lnTo>
                      <a:pt x="332" y="153"/>
                    </a:lnTo>
                    <a:lnTo>
                      <a:pt x="365" y="110"/>
                    </a:lnTo>
                    <a:lnTo>
                      <a:pt x="387" y="50"/>
                    </a:lnTo>
                    <a:lnTo>
                      <a:pt x="387" y="35"/>
                    </a:lnTo>
                    <a:lnTo>
                      <a:pt x="372" y="20"/>
                    </a:lnTo>
                    <a:lnTo>
                      <a:pt x="332" y="11"/>
                    </a:lnTo>
                    <a:lnTo>
                      <a:pt x="285" y="14"/>
                    </a:lnTo>
                    <a:lnTo>
                      <a:pt x="271" y="33"/>
                    </a:lnTo>
                    <a:lnTo>
                      <a:pt x="297" y="161"/>
                    </a:lnTo>
                    <a:lnTo>
                      <a:pt x="281" y="161"/>
                    </a:lnTo>
                    <a:lnTo>
                      <a:pt x="221" y="144"/>
                    </a:lnTo>
                    <a:lnTo>
                      <a:pt x="169" y="127"/>
                    </a:lnTo>
                    <a:lnTo>
                      <a:pt x="142" y="108"/>
                    </a:lnTo>
                    <a:lnTo>
                      <a:pt x="125" y="99"/>
                    </a:lnTo>
                    <a:lnTo>
                      <a:pt x="92" y="127"/>
                    </a:lnTo>
                    <a:lnTo>
                      <a:pt x="58" y="152"/>
                    </a:lnTo>
                    <a:lnTo>
                      <a:pt x="22" y="167"/>
                    </a:ln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7" name="Freeform 155"/>
              <p:cNvSpPr>
                <a:spLocks/>
              </p:cNvSpPr>
              <p:nvPr/>
            </p:nvSpPr>
            <p:spPr bwMode="auto">
              <a:xfrm>
                <a:off x="3363" y="2741"/>
                <a:ext cx="67" cy="80"/>
              </a:xfrm>
              <a:custGeom>
                <a:avLst/>
                <a:gdLst>
                  <a:gd name="T0" fmla="*/ 0 w 332"/>
                  <a:gd name="T1" fmla="*/ 0 h 318"/>
                  <a:gd name="T2" fmla="*/ 0 w 332"/>
                  <a:gd name="T3" fmla="*/ 0 h 318"/>
                  <a:gd name="T4" fmla="*/ 0 w 332"/>
                  <a:gd name="T5" fmla="*/ 0 h 318"/>
                  <a:gd name="T6" fmla="*/ 0 w 332"/>
                  <a:gd name="T7" fmla="*/ 0 h 318"/>
                  <a:gd name="T8" fmla="*/ 0 w 332"/>
                  <a:gd name="T9" fmla="*/ 0 h 318"/>
                  <a:gd name="T10" fmla="*/ 0 w 332"/>
                  <a:gd name="T11" fmla="*/ 0 h 318"/>
                  <a:gd name="T12" fmla="*/ 0 w 332"/>
                  <a:gd name="T13" fmla="*/ 0 h 318"/>
                  <a:gd name="T14" fmla="*/ 0 w 332"/>
                  <a:gd name="T15" fmla="*/ 0 h 318"/>
                  <a:gd name="T16" fmla="*/ 0 w 332"/>
                  <a:gd name="T17" fmla="*/ 0 h 318"/>
                  <a:gd name="T18" fmla="*/ 0 w 332"/>
                  <a:gd name="T19" fmla="*/ 0 h 318"/>
                  <a:gd name="T20" fmla="*/ 0 w 332"/>
                  <a:gd name="T21" fmla="*/ 0 h 318"/>
                  <a:gd name="T22" fmla="*/ 0 w 332"/>
                  <a:gd name="T23" fmla="*/ 0 h 318"/>
                  <a:gd name="T24" fmla="*/ 0 w 332"/>
                  <a:gd name="T25" fmla="*/ 0 h 318"/>
                  <a:gd name="T26" fmla="*/ 0 w 332"/>
                  <a:gd name="T27" fmla="*/ 0 h 318"/>
                  <a:gd name="T28" fmla="*/ 0 w 332"/>
                  <a:gd name="T29" fmla="*/ 0 h 318"/>
                  <a:gd name="T30" fmla="*/ 0 w 332"/>
                  <a:gd name="T31" fmla="*/ 0 h 318"/>
                  <a:gd name="T32" fmla="*/ 0 w 332"/>
                  <a:gd name="T33" fmla="*/ 0 h 318"/>
                  <a:gd name="T34" fmla="*/ 0 w 332"/>
                  <a:gd name="T35" fmla="*/ 0 h 318"/>
                  <a:gd name="T36" fmla="*/ 0 w 332"/>
                  <a:gd name="T37" fmla="*/ 0 h 3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32"/>
                  <a:gd name="T58" fmla="*/ 0 h 318"/>
                  <a:gd name="T59" fmla="*/ 332 w 332"/>
                  <a:gd name="T60" fmla="*/ 318 h 31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32" h="318">
                    <a:moveTo>
                      <a:pt x="0" y="0"/>
                    </a:moveTo>
                    <a:lnTo>
                      <a:pt x="34" y="39"/>
                    </a:lnTo>
                    <a:lnTo>
                      <a:pt x="55" y="80"/>
                    </a:lnTo>
                    <a:lnTo>
                      <a:pt x="73" y="186"/>
                    </a:lnTo>
                    <a:lnTo>
                      <a:pt x="65" y="318"/>
                    </a:lnTo>
                    <a:lnTo>
                      <a:pt x="99" y="199"/>
                    </a:lnTo>
                    <a:lnTo>
                      <a:pt x="127" y="136"/>
                    </a:lnTo>
                    <a:lnTo>
                      <a:pt x="177" y="77"/>
                    </a:lnTo>
                    <a:lnTo>
                      <a:pt x="203" y="80"/>
                    </a:lnTo>
                    <a:lnTo>
                      <a:pt x="183" y="186"/>
                    </a:lnTo>
                    <a:lnTo>
                      <a:pt x="186" y="212"/>
                    </a:lnTo>
                    <a:lnTo>
                      <a:pt x="332" y="54"/>
                    </a:lnTo>
                    <a:lnTo>
                      <a:pt x="268" y="19"/>
                    </a:lnTo>
                    <a:lnTo>
                      <a:pt x="218" y="49"/>
                    </a:lnTo>
                    <a:lnTo>
                      <a:pt x="177" y="43"/>
                    </a:lnTo>
                    <a:lnTo>
                      <a:pt x="96" y="58"/>
                    </a:lnTo>
                    <a:lnTo>
                      <a:pt x="71" y="58"/>
                    </a:lnTo>
                    <a:lnTo>
                      <a:pt x="32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8" name="Freeform 156"/>
              <p:cNvSpPr>
                <a:spLocks/>
              </p:cNvSpPr>
              <p:nvPr/>
            </p:nvSpPr>
            <p:spPr bwMode="auto">
              <a:xfrm>
                <a:off x="3298" y="2842"/>
                <a:ext cx="142" cy="421"/>
              </a:xfrm>
              <a:custGeom>
                <a:avLst/>
                <a:gdLst>
                  <a:gd name="T0" fmla="*/ 0 w 709"/>
                  <a:gd name="T1" fmla="*/ 0 h 1683"/>
                  <a:gd name="T2" fmla="*/ 0 w 709"/>
                  <a:gd name="T3" fmla="*/ 0 h 1683"/>
                  <a:gd name="T4" fmla="*/ 0 w 709"/>
                  <a:gd name="T5" fmla="*/ 0 h 1683"/>
                  <a:gd name="T6" fmla="*/ 0 w 709"/>
                  <a:gd name="T7" fmla="*/ 0 h 1683"/>
                  <a:gd name="T8" fmla="*/ 0 w 709"/>
                  <a:gd name="T9" fmla="*/ 0 h 1683"/>
                  <a:gd name="T10" fmla="*/ 0 w 709"/>
                  <a:gd name="T11" fmla="*/ 0 h 1683"/>
                  <a:gd name="T12" fmla="*/ 0 w 709"/>
                  <a:gd name="T13" fmla="*/ 0 h 1683"/>
                  <a:gd name="T14" fmla="*/ 0 w 709"/>
                  <a:gd name="T15" fmla="*/ 0 h 1683"/>
                  <a:gd name="T16" fmla="*/ 0 w 709"/>
                  <a:gd name="T17" fmla="*/ 0 h 1683"/>
                  <a:gd name="T18" fmla="*/ 0 w 709"/>
                  <a:gd name="T19" fmla="*/ 0 h 1683"/>
                  <a:gd name="T20" fmla="*/ 0 w 709"/>
                  <a:gd name="T21" fmla="*/ 0 h 1683"/>
                  <a:gd name="T22" fmla="*/ 0 w 709"/>
                  <a:gd name="T23" fmla="*/ 0 h 1683"/>
                  <a:gd name="T24" fmla="*/ 0 w 709"/>
                  <a:gd name="T25" fmla="*/ 0 h 1683"/>
                  <a:gd name="T26" fmla="*/ 0 w 709"/>
                  <a:gd name="T27" fmla="*/ 0 h 1683"/>
                  <a:gd name="T28" fmla="*/ 0 w 709"/>
                  <a:gd name="T29" fmla="*/ 0 h 1683"/>
                  <a:gd name="T30" fmla="*/ 0 w 709"/>
                  <a:gd name="T31" fmla="*/ 0 h 1683"/>
                  <a:gd name="T32" fmla="*/ 0 w 709"/>
                  <a:gd name="T33" fmla="*/ 0 h 1683"/>
                  <a:gd name="T34" fmla="*/ 0 w 709"/>
                  <a:gd name="T35" fmla="*/ 0 h 1683"/>
                  <a:gd name="T36" fmla="*/ 0 w 709"/>
                  <a:gd name="T37" fmla="*/ 0 h 1683"/>
                  <a:gd name="T38" fmla="*/ 0 w 709"/>
                  <a:gd name="T39" fmla="*/ 0 h 1683"/>
                  <a:gd name="T40" fmla="*/ 0 w 709"/>
                  <a:gd name="T41" fmla="*/ 0 h 1683"/>
                  <a:gd name="T42" fmla="*/ 0 w 709"/>
                  <a:gd name="T43" fmla="*/ 0 h 1683"/>
                  <a:gd name="T44" fmla="*/ 0 w 709"/>
                  <a:gd name="T45" fmla="*/ 0 h 1683"/>
                  <a:gd name="T46" fmla="*/ 0 w 709"/>
                  <a:gd name="T47" fmla="*/ 0 h 1683"/>
                  <a:gd name="T48" fmla="*/ 0 w 709"/>
                  <a:gd name="T49" fmla="*/ 0 h 1683"/>
                  <a:gd name="T50" fmla="*/ 0 w 709"/>
                  <a:gd name="T51" fmla="*/ 0 h 1683"/>
                  <a:gd name="T52" fmla="*/ 0 w 709"/>
                  <a:gd name="T53" fmla="*/ 0 h 1683"/>
                  <a:gd name="T54" fmla="*/ 0 w 709"/>
                  <a:gd name="T55" fmla="*/ 0 h 1683"/>
                  <a:gd name="T56" fmla="*/ 0 w 709"/>
                  <a:gd name="T57" fmla="*/ 0 h 1683"/>
                  <a:gd name="T58" fmla="*/ 0 w 709"/>
                  <a:gd name="T59" fmla="*/ 0 h 1683"/>
                  <a:gd name="T60" fmla="*/ 0 w 709"/>
                  <a:gd name="T61" fmla="*/ 0 h 1683"/>
                  <a:gd name="T62" fmla="*/ 0 w 709"/>
                  <a:gd name="T63" fmla="*/ 0 h 1683"/>
                  <a:gd name="T64" fmla="*/ 0 w 709"/>
                  <a:gd name="T65" fmla="*/ 0 h 1683"/>
                  <a:gd name="T66" fmla="*/ 0 w 709"/>
                  <a:gd name="T67" fmla="*/ 0 h 168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09"/>
                  <a:gd name="T103" fmla="*/ 0 h 1683"/>
                  <a:gd name="T104" fmla="*/ 709 w 709"/>
                  <a:gd name="T105" fmla="*/ 1683 h 168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09" h="1683">
                    <a:moveTo>
                      <a:pt x="88" y="17"/>
                    </a:moveTo>
                    <a:lnTo>
                      <a:pt x="169" y="102"/>
                    </a:lnTo>
                    <a:lnTo>
                      <a:pt x="237" y="238"/>
                    </a:lnTo>
                    <a:lnTo>
                      <a:pt x="366" y="518"/>
                    </a:lnTo>
                    <a:lnTo>
                      <a:pt x="500" y="918"/>
                    </a:lnTo>
                    <a:lnTo>
                      <a:pt x="616" y="1220"/>
                    </a:lnTo>
                    <a:lnTo>
                      <a:pt x="709" y="1397"/>
                    </a:lnTo>
                    <a:lnTo>
                      <a:pt x="571" y="1683"/>
                    </a:lnTo>
                    <a:lnTo>
                      <a:pt x="454" y="1590"/>
                    </a:lnTo>
                    <a:lnTo>
                      <a:pt x="218" y="1446"/>
                    </a:lnTo>
                    <a:lnTo>
                      <a:pt x="30" y="397"/>
                    </a:lnTo>
                    <a:lnTo>
                      <a:pt x="0" y="200"/>
                    </a:lnTo>
                    <a:lnTo>
                      <a:pt x="15" y="75"/>
                    </a:lnTo>
                    <a:lnTo>
                      <a:pt x="30" y="30"/>
                    </a:lnTo>
                    <a:lnTo>
                      <a:pt x="30" y="0"/>
                    </a:lnTo>
                    <a:lnTo>
                      <a:pt x="51" y="30"/>
                    </a:lnTo>
                    <a:lnTo>
                      <a:pt x="45" y="98"/>
                    </a:lnTo>
                    <a:lnTo>
                      <a:pt x="51" y="212"/>
                    </a:lnTo>
                    <a:lnTo>
                      <a:pt x="67" y="338"/>
                    </a:lnTo>
                    <a:lnTo>
                      <a:pt x="101" y="513"/>
                    </a:lnTo>
                    <a:lnTo>
                      <a:pt x="245" y="1080"/>
                    </a:lnTo>
                    <a:lnTo>
                      <a:pt x="297" y="1417"/>
                    </a:lnTo>
                    <a:lnTo>
                      <a:pt x="311" y="1459"/>
                    </a:lnTo>
                    <a:lnTo>
                      <a:pt x="443" y="1555"/>
                    </a:lnTo>
                    <a:lnTo>
                      <a:pt x="555" y="1635"/>
                    </a:lnTo>
                    <a:lnTo>
                      <a:pt x="635" y="1465"/>
                    </a:lnTo>
                    <a:lnTo>
                      <a:pt x="673" y="1397"/>
                    </a:lnTo>
                    <a:lnTo>
                      <a:pt x="562" y="1164"/>
                    </a:lnTo>
                    <a:lnTo>
                      <a:pt x="484" y="941"/>
                    </a:lnTo>
                    <a:lnTo>
                      <a:pt x="375" y="626"/>
                    </a:lnTo>
                    <a:lnTo>
                      <a:pt x="304" y="404"/>
                    </a:lnTo>
                    <a:lnTo>
                      <a:pt x="203" y="173"/>
                    </a:lnTo>
                    <a:lnTo>
                      <a:pt x="140" y="85"/>
                    </a:lnTo>
                    <a:lnTo>
                      <a:pt x="88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59" name="Freeform 157"/>
              <p:cNvSpPr>
                <a:spLocks/>
              </p:cNvSpPr>
              <p:nvPr/>
            </p:nvSpPr>
            <p:spPr bwMode="auto">
              <a:xfrm>
                <a:off x="3257" y="2975"/>
                <a:ext cx="392" cy="338"/>
              </a:xfrm>
              <a:custGeom>
                <a:avLst/>
                <a:gdLst>
                  <a:gd name="T0" fmla="*/ 0 w 1960"/>
                  <a:gd name="T1" fmla="*/ 0 h 1352"/>
                  <a:gd name="T2" fmla="*/ 0 w 1960"/>
                  <a:gd name="T3" fmla="*/ 0 h 1352"/>
                  <a:gd name="T4" fmla="*/ 0 w 1960"/>
                  <a:gd name="T5" fmla="*/ 0 h 1352"/>
                  <a:gd name="T6" fmla="*/ 0 w 1960"/>
                  <a:gd name="T7" fmla="*/ 0 h 1352"/>
                  <a:gd name="T8" fmla="*/ 0 w 1960"/>
                  <a:gd name="T9" fmla="*/ 0 h 1352"/>
                  <a:gd name="T10" fmla="*/ 0 w 1960"/>
                  <a:gd name="T11" fmla="*/ 0 h 1352"/>
                  <a:gd name="T12" fmla="*/ 0 w 1960"/>
                  <a:gd name="T13" fmla="*/ 0 h 1352"/>
                  <a:gd name="T14" fmla="*/ 0 w 1960"/>
                  <a:gd name="T15" fmla="*/ 0 h 1352"/>
                  <a:gd name="T16" fmla="*/ 0 w 1960"/>
                  <a:gd name="T17" fmla="*/ 0 h 1352"/>
                  <a:gd name="T18" fmla="*/ 0 w 1960"/>
                  <a:gd name="T19" fmla="*/ 0 h 1352"/>
                  <a:gd name="T20" fmla="*/ 0 w 1960"/>
                  <a:gd name="T21" fmla="*/ 0 h 1352"/>
                  <a:gd name="T22" fmla="*/ 0 w 1960"/>
                  <a:gd name="T23" fmla="*/ 0 h 1352"/>
                  <a:gd name="T24" fmla="*/ 0 w 1960"/>
                  <a:gd name="T25" fmla="*/ 0 h 1352"/>
                  <a:gd name="T26" fmla="*/ 0 w 1960"/>
                  <a:gd name="T27" fmla="*/ 0 h 1352"/>
                  <a:gd name="T28" fmla="*/ 0 w 1960"/>
                  <a:gd name="T29" fmla="*/ 0 h 1352"/>
                  <a:gd name="T30" fmla="*/ 0 w 1960"/>
                  <a:gd name="T31" fmla="*/ 0 h 1352"/>
                  <a:gd name="T32" fmla="*/ 0 w 1960"/>
                  <a:gd name="T33" fmla="*/ 0 h 1352"/>
                  <a:gd name="T34" fmla="*/ 0 w 1960"/>
                  <a:gd name="T35" fmla="*/ 0 h 1352"/>
                  <a:gd name="T36" fmla="*/ 0 w 1960"/>
                  <a:gd name="T37" fmla="*/ 0 h 1352"/>
                  <a:gd name="T38" fmla="*/ 0 w 1960"/>
                  <a:gd name="T39" fmla="*/ 0 h 1352"/>
                  <a:gd name="T40" fmla="*/ 0 w 1960"/>
                  <a:gd name="T41" fmla="*/ 0 h 1352"/>
                  <a:gd name="T42" fmla="*/ 0 w 1960"/>
                  <a:gd name="T43" fmla="*/ 0 h 1352"/>
                  <a:gd name="T44" fmla="*/ 0 w 1960"/>
                  <a:gd name="T45" fmla="*/ 0 h 1352"/>
                  <a:gd name="T46" fmla="*/ 0 w 1960"/>
                  <a:gd name="T47" fmla="*/ 0 h 1352"/>
                  <a:gd name="T48" fmla="*/ 0 w 1960"/>
                  <a:gd name="T49" fmla="*/ 0 h 1352"/>
                  <a:gd name="T50" fmla="*/ 0 w 1960"/>
                  <a:gd name="T51" fmla="*/ 0 h 1352"/>
                  <a:gd name="T52" fmla="*/ 0 w 1960"/>
                  <a:gd name="T53" fmla="*/ 0 h 1352"/>
                  <a:gd name="T54" fmla="*/ 0 w 1960"/>
                  <a:gd name="T55" fmla="*/ 0 h 1352"/>
                  <a:gd name="T56" fmla="*/ 0 w 1960"/>
                  <a:gd name="T57" fmla="*/ 0 h 1352"/>
                  <a:gd name="T58" fmla="*/ 0 w 1960"/>
                  <a:gd name="T59" fmla="*/ 0 h 1352"/>
                  <a:gd name="T60" fmla="*/ 0 w 1960"/>
                  <a:gd name="T61" fmla="*/ 0 h 1352"/>
                  <a:gd name="T62" fmla="*/ 0 w 1960"/>
                  <a:gd name="T63" fmla="*/ 0 h 1352"/>
                  <a:gd name="T64" fmla="*/ 0 w 1960"/>
                  <a:gd name="T65" fmla="*/ 0 h 1352"/>
                  <a:gd name="T66" fmla="*/ 0 w 1960"/>
                  <a:gd name="T67" fmla="*/ 0 h 1352"/>
                  <a:gd name="T68" fmla="*/ 0 w 1960"/>
                  <a:gd name="T69" fmla="*/ 0 h 1352"/>
                  <a:gd name="T70" fmla="*/ 0 w 1960"/>
                  <a:gd name="T71" fmla="*/ 0 h 1352"/>
                  <a:gd name="T72" fmla="*/ 0 w 1960"/>
                  <a:gd name="T73" fmla="*/ 0 h 135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60"/>
                  <a:gd name="T112" fmla="*/ 0 h 1352"/>
                  <a:gd name="T113" fmla="*/ 1960 w 1960"/>
                  <a:gd name="T114" fmla="*/ 1352 h 135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60" h="1352">
                    <a:moveTo>
                      <a:pt x="819" y="692"/>
                    </a:moveTo>
                    <a:lnTo>
                      <a:pt x="1047" y="760"/>
                    </a:lnTo>
                    <a:lnTo>
                      <a:pt x="1258" y="858"/>
                    </a:lnTo>
                    <a:lnTo>
                      <a:pt x="1410" y="904"/>
                    </a:lnTo>
                    <a:lnTo>
                      <a:pt x="1511" y="989"/>
                    </a:lnTo>
                    <a:lnTo>
                      <a:pt x="1664" y="1043"/>
                    </a:lnTo>
                    <a:lnTo>
                      <a:pt x="1656" y="978"/>
                    </a:lnTo>
                    <a:lnTo>
                      <a:pt x="1526" y="864"/>
                    </a:lnTo>
                    <a:lnTo>
                      <a:pt x="1369" y="766"/>
                    </a:lnTo>
                    <a:lnTo>
                      <a:pt x="1603" y="867"/>
                    </a:lnTo>
                    <a:lnTo>
                      <a:pt x="1647" y="660"/>
                    </a:lnTo>
                    <a:lnTo>
                      <a:pt x="1569" y="669"/>
                    </a:lnTo>
                    <a:lnTo>
                      <a:pt x="1511" y="660"/>
                    </a:lnTo>
                    <a:lnTo>
                      <a:pt x="1438" y="621"/>
                    </a:lnTo>
                    <a:lnTo>
                      <a:pt x="1504" y="610"/>
                    </a:lnTo>
                    <a:lnTo>
                      <a:pt x="1569" y="556"/>
                    </a:lnTo>
                    <a:lnTo>
                      <a:pt x="1612" y="495"/>
                    </a:lnTo>
                    <a:lnTo>
                      <a:pt x="1647" y="368"/>
                    </a:lnTo>
                    <a:lnTo>
                      <a:pt x="1656" y="198"/>
                    </a:lnTo>
                    <a:lnTo>
                      <a:pt x="1619" y="0"/>
                    </a:lnTo>
                    <a:lnTo>
                      <a:pt x="1771" y="122"/>
                    </a:lnTo>
                    <a:lnTo>
                      <a:pt x="1843" y="224"/>
                    </a:lnTo>
                    <a:lnTo>
                      <a:pt x="1825" y="237"/>
                    </a:lnTo>
                    <a:lnTo>
                      <a:pt x="1720" y="176"/>
                    </a:lnTo>
                    <a:lnTo>
                      <a:pt x="1741" y="393"/>
                    </a:lnTo>
                    <a:lnTo>
                      <a:pt x="1872" y="610"/>
                    </a:lnTo>
                    <a:lnTo>
                      <a:pt x="1908" y="736"/>
                    </a:lnTo>
                    <a:lnTo>
                      <a:pt x="1859" y="784"/>
                    </a:lnTo>
                    <a:lnTo>
                      <a:pt x="1864" y="858"/>
                    </a:lnTo>
                    <a:lnTo>
                      <a:pt x="1960" y="978"/>
                    </a:lnTo>
                    <a:lnTo>
                      <a:pt x="1960" y="1015"/>
                    </a:lnTo>
                    <a:lnTo>
                      <a:pt x="1916" y="1060"/>
                    </a:lnTo>
                    <a:lnTo>
                      <a:pt x="1741" y="1157"/>
                    </a:lnTo>
                    <a:lnTo>
                      <a:pt x="1640" y="1219"/>
                    </a:lnTo>
                    <a:lnTo>
                      <a:pt x="1504" y="1352"/>
                    </a:lnTo>
                    <a:lnTo>
                      <a:pt x="1294" y="1352"/>
                    </a:lnTo>
                    <a:lnTo>
                      <a:pt x="1248" y="1331"/>
                    </a:lnTo>
                    <a:lnTo>
                      <a:pt x="1173" y="1324"/>
                    </a:lnTo>
                    <a:lnTo>
                      <a:pt x="1129" y="1352"/>
                    </a:lnTo>
                    <a:lnTo>
                      <a:pt x="0" y="1352"/>
                    </a:lnTo>
                    <a:lnTo>
                      <a:pt x="146" y="1272"/>
                    </a:lnTo>
                    <a:lnTo>
                      <a:pt x="298" y="1207"/>
                    </a:lnTo>
                    <a:lnTo>
                      <a:pt x="469" y="1146"/>
                    </a:lnTo>
                    <a:lnTo>
                      <a:pt x="646" y="1099"/>
                    </a:lnTo>
                    <a:lnTo>
                      <a:pt x="718" y="1086"/>
                    </a:lnTo>
                    <a:lnTo>
                      <a:pt x="748" y="1122"/>
                    </a:lnTo>
                    <a:lnTo>
                      <a:pt x="724" y="1211"/>
                    </a:lnTo>
                    <a:lnTo>
                      <a:pt x="758" y="1250"/>
                    </a:lnTo>
                    <a:lnTo>
                      <a:pt x="1018" y="1219"/>
                    </a:lnTo>
                    <a:lnTo>
                      <a:pt x="1027" y="1201"/>
                    </a:lnTo>
                    <a:lnTo>
                      <a:pt x="1015" y="1182"/>
                    </a:lnTo>
                    <a:lnTo>
                      <a:pt x="819" y="1201"/>
                    </a:lnTo>
                    <a:lnTo>
                      <a:pt x="788" y="1187"/>
                    </a:lnTo>
                    <a:lnTo>
                      <a:pt x="783" y="1122"/>
                    </a:lnTo>
                    <a:lnTo>
                      <a:pt x="834" y="1091"/>
                    </a:lnTo>
                    <a:lnTo>
                      <a:pt x="859" y="1117"/>
                    </a:lnTo>
                    <a:lnTo>
                      <a:pt x="896" y="1157"/>
                    </a:lnTo>
                    <a:lnTo>
                      <a:pt x="954" y="1157"/>
                    </a:lnTo>
                    <a:lnTo>
                      <a:pt x="984" y="1105"/>
                    </a:lnTo>
                    <a:lnTo>
                      <a:pt x="882" y="1074"/>
                    </a:lnTo>
                    <a:lnTo>
                      <a:pt x="838" y="1068"/>
                    </a:lnTo>
                    <a:lnTo>
                      <a:pt x="1000" y="1060"/>
                    </a:lnTo>
                    <a:lnTo>
                      <a:pt x="1235" y="1055"/>
                    </a:lnTo>
                    <a:lnTo>
                      <a:pt x="1359" y="1060"/>
                    </a:lnTo>
                    <a:lnTo>
                      <a:pt x="1221" y="1015"/>
                    </a:lnTo>
                    <a:lnTo>
                      <a:pt x="1151" y="958"/>
                    </a:lnTo>
                    <a:lnTo>
                      <a:pt x="1243" y="983"/>
                    </a:lnTo>
                    <a:lnTo>
                      <a:pt x="1477" y="1060"/>
                    </a:lnTo>
                    <a:lnTo>
                      <a:pt x="1599" y="1074"/>
                    </a:lnTo>
                    <a:lnTo>
                      <a:pt x="1325" y="912"/>
                    </a:lnTo>
                    <a:lnTo>
                      <a:pt x="1095" y="803"/>
                    </a:lnTo>
                    <a:lnTo>
                      <a:pt x="946" y="773"/>
                    </a:lnTo>
                    <a:lnTo>
                      <a:pt x="896" y="728"/>
                    </a:lnTo>
                    <a:lnTo>
                      <a:pt x="819" y="6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0" name="Freeform 158"/>
              <p:cNvSpPr>
                <a:spLocks/>
              </p:cNvSpPr>
              <p:nvPr/>
            </p:nvSpPr>
            <p:spPr bwMode="auto">
              <a:xfrm>
                <a:off x="3447" y="2743"/>
                <a:ext cx="77" cy="36"/>
              </a:xfrm>
              <a:custGeom>
                <a:avLst/>
                <a:gdLst>
                  <a:gd name="T0" fmla="*/ 0 w 385"/>
                  <a:gd name="T1" fmla="*/ 0 h 146"/>
                  <a:gd name="T2" fmla="*/ 0 w 385"/>
                  <a:gd name="T3" fmla="*/ 0 h 146"/>
                  <a:gd name="T4" fmla="*/ 0 w 385"/>
                  <a:gd name="T5" fmla="*/ 0 h 146"/>
                  <a:gd name="T6" fmla="*/ 0 w 385"/>
                  <a:gd name="T7" fmla="*/ 0 h 146"/>
                  <a:gd name="T8" fmla="*/ 0 w 385"/>
                  <a:gd name="T9" fmla="*/ 0 h 146"/>
                  <a:gd name="T10" fmla="*/ 0 w 385"/>
                  <a:gd name="T11" fmla="*/ 0 h 146"/>
                  <a:gd name="T12" fmla="*/ 0 w 385"/>
                  <a:gd name="T13" fmla="*/ 0 h 146"/>
                  <a:gd name="T14" fmla="*/ 0 w 385"/>
                  <a:gd name="T15" fmla="*/ 0 h 146"/>
                  <a:gd name="T16" fmla="*/ 0 w 385"/>
                  <a:gd name="T17" fmla="*/ 0 h 146"/>
                  <a:gd name="T18" fmla="*/ 0 w 385"/>
                  <a:gd name="T19" fmla="*/ 0 h 146"/>
                  <a:gd name="T20" fmla="*/ 0 w 385"/>
                  <a:gd name="T21" fmla="*/ 0 h 14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85"/>
                  <a:gd name="T34" fmla="*/ 0 h 146"/>
                  <a:gd name="T35" fmla="*/ 385 w 385"/>
                  <a:gd name="T36" fmla="*/ 146 h 14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85" h="146">
                    <a:moveTo>
                      <a:pt x="0" y="51"/>
                    </a:moveTo>
                    <a:lnTo>
                      <a:pt x="0" y="146"/>
                    </a:lnTo>
                    <a:lnTo>
                      <a:pt x="205" y="32"/>
                    </a:lnTo>
                    <a:lnTo>
                      <a:pt x="227" y="51"/>
                    </a:lnTo>
                    <a:lnTo>
                      <a:pt x="305" y="57"/>
                    </a:lnTo>
                    <a:lnTo>
                      <a:pt x="385" y="14"/>
                    </a:lnTo>
                    <a:lnTo>
                      <a:pt x="297" y="38"/>
                    </a:lnTo>
                    <a:lnTo>
                      <a:pt x="249" y="32"/>
                    </a:lnTo>
                    <a:lnTo>
                      <a:pt x="205" y="0"/>
                    </a:lnTo>
                    <a:lnTo>
                      <a:pt x="116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1" name="Freeform 159"/>
              <p:cNvSpPr>
                <a:spLocks/>
              </p:cNvSpPr>
              <p:nvPr/>
            </p:nvSpPr>
            <p:spPr bwMode="auto">
              <a:xfrm>
                <a:off x="3547" y="2755"/>
                <a:ext cx="121" cy="196"/>
              </a:xfrm>
              <a:custGeom>
                <a:avLst/>
                <a:gdLst>
                  <a:gd name="T0" fmla="*/ 0 w 606"/>
                  <a:gd name="T1" fmla="*/ 0 h 783"/>
                  <a:gd name="T2" fmla="*/ 0 w 606"/>
                  <a:gd name="T3" fmla="*/ 0 h 783"/>
                  <a:gd name="T4" fmla="*/ 0 w 606"/>
                  <a:gd name="T5" fmla="*/ 0 h 783"/>
                  <a:gd name="T6" fmla="*/ 0 w 606"/>
                  <a:gd name="T7" fmla="*/ 0 h 783"/>
                  <a:gd name="T8" fmla="*/ 0 w 606"/>
                  <a:gd name="T9" fmla="*/ 0 h 783"/>
                  <a:gd name="T10" fmla="*/ 0 w 606"/>
                  <a:gd name="T11" fmla="*/ 0 h 783"/>
                  <a:gd name="T12" fmla="*/ 0 w 606"/>
                  <a:gd name="T13" fmla="*/ 0 h 783"/>
                  <a:gd name="T14" fmla="*/ 0 w 606"/>
                  <a:gd name="T15" fmla="*/ 0 h 783"/>
                  <a:gd name="T16" fmla="*/ 0 w 606"/>
                  <a:gd name="T17" fmla="*/ 0 h 783"/>
                  <a:gd name="T18" fmla="*/ 0 w 606"/>
                  <a:gd name="T19" fmla="*/ 0 h 783"/>
                  <a:gd name="T20" fmla="*/ 0 w 606"/>
                  <a:gd name="T21" fmla="*/ 0 h 783"/>
                  <a:gd name="T22" fmla="*/ 0 w 606"/>
                  <a:gd name="T23" fmla="*/ 0 h 783"/>
                  <a:gd name="T24" fmla="*/ 0 w 606"/>
                  <a:gd name="T25" fmla="*/ 0 h 783"/>
                  <a:gd name="T26" fmla="*/ 0 w 606"/>
                  <a:gd name="T27" fmla="*/ 0 h 783"/>
                  <a:gd name="T28" fmla="*/ 0 w 606"/>
                  <a:gd name="T29" fmla="*/ 0 h 78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06"/>
                  <a:gd name="T46" fmla="*/ 0 h 783"/>
                  <a:gd name="T47" fmla="*/ 606 w 606"/>
                  <a:gd name="T48" fmla="*/ 783 h 78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06" h="783">
                    <a:moveTo>
                      <a:pt x="0" y="0"/>
                    </a:moveTo>
                    <a:lnTo>
                      <a:pt x="244" y="270"/>
                    </a:lnTo>
                    <a:lnTo>
                      <a:pt x="367" y="316"/>
                    </a:lnTo>
                    <a:lnTo>
                      <a:pt x="379" y="498"/>
                    </a:lnTo>
                    <a:lnTo>
                      <a:pt x="449" y="596"/>
                    </a:lnTo>
                    <a:lnTo>
                      <a:pt x="449" y="783"/>
                    </a:lnTo>
                    <a:lnTo>
                      <a:pt x="477" y="751"/>
                    </a:lnTo>
                    <a:lnTo>
                      <a:pt x="477" y="492"/>
                    </a:lnTo>
                    <a:lnTo>
                      <a:pt x="571" y="542"/>
                    </a:lnTo>
                    <a:lnTo>
                      <a:pt x="592" y="624"/>
                    </a:lnTo>
                    <a:lnTo>
                      <a:pt x="606" y="547"/>
                    </a:lnTo>
                    <a:lnTo>
                      <a:pt x="542" y="422"/>
                    </a:lnTo>
                    <a:lnTo>
                      <a:pt x="312" y="228"/>
                    </a:lnTo>
                    <a:lnTo>
                      <a:pt x="218" y="2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2" name="Freeform 160"/>
              <p:cNvSpPr>
                <a:spLocks/>
              </p:cNvSpPr>
              <p:nvPr/>
            </p:nvSpPr>
            <p:spPr bwMode="auto">
              <a:xfrm>
                <a:off x="3484" y="2836"/>
                <a:ext cx="66" cy="97"/>
              </a:xfrm>
              <a:custGeom>
                <a:avLst/>
                <a:gdLst>
                  <a:gd name="T0" fmla="*/ 0 w 327"/>
                  <a:gd name="T1" fmla="*/ 0 h 387"/>
                  <a:gd name="T2" fmla="*/ 0 w 327"/>
                  <a:gd name="T3" fmla="*/ 0 h 387"/>
                  <a:gd name="T4" fmla="*/ 0 w 327"/>
                  <a:gd name="T5" fmla="*/ 0 h 387"/>
                  <a:gd name="T6" fmla="*/ 0 w 327"/>
                  <a:gd name="T7" fmla="*/ 0 h 387"/>
                  <a:gd name="T8" fmla="*/ 0 w 327"/>
                  <a:gd name="T9" fmla="*/ 0 h 387"/>
                  <a:gd name="T10" fmla="*/ 0 w 327"/>
                  <a:gd name="T11" fmla="*/ 0 h 387"/>
                  <a:gd name="T12" fmla="*/ 0 w 327"/>
                  <a:gd name="T13" fmla="*/ 0 h 387"/>
                  <a:gd name="T14" fmla="*/ 0 w 327"/>
                  <a:gd name="T15" fmla="*/ 0 h 387"/>
                  <a:gd name="T16" fmla="*/ 0 w 327"/>
                  <a:gd name="T17" fmla="*/ 0 h 387"/>
                  <a:gd name="T18" fmla="*/ 0 w 327"/>
                  <a:gd name="T19" fmla="*/ 0 h 3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7"/>
                  <a:gd name="T31" fmla="*/ 0 h 387"/>
                  <a:gd name="T32" fmla="*/ 327 w 327"/>
                  <a:gd name="T33" fmla="*/ 387 h 38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7" h="387">
                    <a:moveTo>
                      <a:pt x="0" y="187"/>
                    </a:moveTo>
                    <a:lnTo>
                      <a:pt x="61" y="78"/>
                    </a:lnTo>
                    <a:lnTo>
                      <a:pt x="124" y="72"/>
                    </a:lnTo>
                    <a:lnTo>
                      <a:pt x="204" y="86"/>
                    </a:lnTo>
                    <a:lnTo>
                      <a:pt x="219" y="0"/>
                    </a:lnTo>
                    <a:lnTo>
                      <a:pt x="327" y="387"/>
                    </a:lnTo>
                    <a:lnTo>
                      <a:pt x="204" y="197"/>
                    </a:lnTo>
                    <a:lnTo>
                      <a:pt x="145" y="169"/>
                    </a:lnTo>
                    <a:lnTo>
                      <a:pt x="73" y="161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3" name="Freeform 161"/>
              <p:cNvSpPr>
                <a:spLocks/>
              </p:cNvSpPr>
              <p:nvPr/>
            </p:nvSpPr>
            <p:spPr bwMode="auto">
              <a:xfrm>
                <a:off x="3633" y="2905"/>
                <a:ext cx="124" cy="211"/>
              </a:xfrm>
              <a:custGeom>
                <a:avLst/>
                <a:gdLst>
                  <a:gd name="T0" fmla="*/ 0 w 621"/>
                  <a:gd name="T1" fmla="*/ 0 h 843"/>
                  <a:gd name="T2" fmla="*/ 0 w 621"/>
                  <a:gd name="T3" fmla="*/ 0 h 843"/>
                  <a:gd name="T4" fmla="*/ 0 w 621"/>
                  <a:gd name="T5" fmla="*/ 0 h 843"/>
                  <a:gd name="T6" fmla="*/ 0 w 621"/>
                  <a:gd name="T7" fmla="*/ 0 h 843"/>
                  <a:gd name="T8" fmla="*/ 0 w 621"/>
                  <a:gd name="T9" fmla="*/ 0 h 843"/>
                  <a:gd name="T10" fmla="*/ 0 w 621"/>
                  <a:gd name="T11" fmla="*/ 0 h 843"/>
                  <a:gd name="T12" fmla="*/ 0 w 621"/>
                  <a:gd name="T13" fmla="*/ 0 h 843"/>
                  <a:gd name="T14" fmla="*/ 0 w 621"/>
                  <a:gd name="T15" fmla="*/ 0 h 843"/>
                  <a:gd name="T16" fmla="*/ 0 w 621"/>
                  <a:gd name="T17" fmla="*/ 0 h 843"/>
                  <a:gd name="T18" fmla="*/ 0 w 621"/>
                  <a:gd name="T19" fmla="*/ 0 h 843"/>
                  <a:gd name="T20" fmla="*/ 0 w 621"/>
                  <a:gd name="T21" fmla="*/ 0 h 843"/>
                  <a:gd name="T22" fmla="*/ 0 w 621"/>
                  <a:gd name="T23" fmla="*/ 0 h 843"/>
                  <a:gd name="T24" fmla="*/ 0 w 621"/>
                  <a:gd name="T25" fmla="*/ 0 h 843"/>
                  <a:gd name="T26" fmla="*/ 0 w 621"/>
                  <a:gd name="T27" fmla="*/ 0 h 843"/>
                  <a:gd name="T28" fmla="*/ 0 w 621"/>
                  <a:gd name="T29" fmla="*/ 0 h 843"/>
                  <a:gd name="T30" fmla="*/ 0 w 621"/>
                  <a:gd name="T31" fmla="*/ 0 h 843"/>
                  <a:gd name="T32" fmla="*/ 0 w 621"/>
                  <a:gd name="T33" fmla="*/ 0 h 843"/>
                  <a:gd name="T34" fmla="*/ 0 w 621"/>
                  <a:gd name="T35" fmla="*/ 0 h 843"/>
                  <a:gd name="T36" fmla="*/ 0 w 621"/>
                  <a:gd name="T37" fmla="*/ 0 h 843"/>
                  <a:gd name="T38" fmla="*/ 0 w 621"/>
                  <a:gd name="T39" fmla="*/ 0 h 843"/>
                  <a:gd name="T40" fmla="*/ 0 w 621"/>
                  <a:gd name="T41" fmla="*/ 0 h 843"/>
                  <a:gd name="T42" fmla="*/ 0 w 621"/>
                  <a:gd name="T43" fmla="*/ 0 h 843"/>
                  <a:gd name="T44" fmla="*/ 0 w 621"/>
                  <a:gd name="T45" fmla="*/ 0 h 843"/>
                  <a:gd name="T46" fmla="*/ 0 w 621"/>
                  <a:gd name="T47" fmla="*/ 0 h 843"/>
                  <a:gd name="T48" fmla="*/ 0 w 621"/>
                  <a:gd name="T49" fmla="*/ 0 h 843"/>
                  <a:gd name="T50" fmla="*/ 0 w 621"/>
                  <a:gd name="T51" fmla="*/ 0 h 843"/>
                  <a:gd name="T52" fmla="*/ 0 w 621"/>
                  <a:gd name="T53" fmla="*/ 0 h 843"/>
                  <a:gd name="T54" fmla="*/ 0 w 621"/>
                  <a:gd name="T55" fmla="*/ 0 h 843"/>
                  <a:gd name="T56" fmla="*/ 0 w 621"/>
                  <a:gd name="T57" fmla="*/ 0 h 843"/>
                  <a:gd name="T58" fmla="*/ 0 w 621"/>
                  <a:gd name="T59" fmla="*/ 0 h 843"/>
                  <a:gd name="T60" fmla="*/ 0 w 621"/>
                  <a:gd name="T61" fmla="*/ 0 h 843"/>
                  <a:gd name="T62" fmla="*/ 0 w 621"/>
                  <a:gd name="T63" fmla="*/ 0 h 843"/>
                  <a:gd name="T64" fmla="*/ 0 w 621"/>
                  <a:gd name="T65" fmla="*/ 0 h 8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21"/>
                  <a:gd name="T100" fmla="*/ 0 h 843"/>
                  <a:gd name="T101" fmla="*/ 621 w 621"/>
                  <a:gd name="T102" fmla="*/ 843 h 84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21" h="843">
                    <a:moveTo>
                      <a:pt x="227" y="0"/>
                    </a:moveTo>
                    <a:lnTo>
                      <a:pt x="218" y="72"/>
                    </a:lnTo>
                    <a:lnTo>
                      <a:pt x="154" y="174"/>
                    </a:lnTo>
                    <a:lnTo>
                      <a:pt x="66" y="283"/>
                    </a:lnTo>
                    <a:lnTo>
                      <a:pt x="30" y="369"/>
                    </a:lnTo>
                    <a:lnTo>
                      <a:pt x="30" y="415"/>
                    </a:lnTo>
                    <a:lnTo>
                      <a:pt x="59" y="475"/>
                    </a:lnTo>
                    <a:lnTo>
                      <a:pt x="82" y="525"/>
                    </a:lnTo>
                    <a:lnTo>
                      <a:pt x="0" y="525"/>
                    </a:lnTo>
                    <a:lnTo>
                      <a:pt x="110" y="554"/>
                    </a:lnTo>
                    <a:lnTo>
                      <a:pt x="154" y="645"/>
                    </a:lnTo>
                    <a:lnTo>
                      <a:pt x="281" y="645"/>
                    </a:lnTo>
                    <a:lnTo>
                      <a:pt x="430" y="843"/>
                    </a:lnTo>
                    <a:lnTo>
                      <a:pt x="464" y="792"/>
                    </a:lnTo>
                    <a:lnTo>
                      <a:pt x="464" y="704"/>
                    </a:lnTo>
                    <a:lnTo>
                      <a:pt x="556" y="561"/>
                    </a:lnTo>
                    <a:lnTo>
                      <a:pt x="621" y="343"/>
                    </a:lnTo>
                    <a:lnTo>
                      <a:pt x="533" y="549"/>
                    </a:lnTo>
                    <a:lnTo>
                      <a:pt x="485" y="532"/>
                    </a:lnTo>
                    <a:lnTo>
                      <a:pt x="515" y="489"/>
                    </a:lnTo>
                    <a:lnTo>
                      <a:pt x="188" y="608"/>
                    </a:lnTo>
                    <a:lnTo>
                      <a:pt x="183" y="554"/>
                    </a:lnTo>
                    <a:lnTo>
                      <a:pt x="110" y="514"/>
                    </a:lnTo>
                    <a:lnTo>
                      <a:pt x="292" y="380"/>
                    </a:lnTo>
                    <a:lnTo>
                      <a:pt x="160" y="441"/>
                    </a:lnTo>
                    <a:lnTo>
                      <a:pt x="133" y="380"/>
                    </a:lnTo>
                    <a:lnTo>
                      <a:pt x="139" y="306"/>
                    </a:lnTo>
                    <a:lnTo>
                      <a:pt x="174" y="248"/>
                    </a:lnTo>
                    <a:lnTo>
                      <a:pt x="298" y="121"/>
                    </a:lnTo>
                    <a:lnTo>
                      <a:pt x="312" y="72"/>
                    </a:lnTo>
                    <a:lnTo>
                      <a:pt x="298" y="42"/>
                    </a:lnTo>
                    <a:lnTo>
                      <a:pt x="255" y="42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4" name="Freeform 162"/>
              <p:cNvSpPr>
                <a:spLocks/>
              </p:cNvSpPr>
              <p:nvPr/>
            </p:nvSpPr>
            <p:spPr bwMode="auto">
              <a:xfrm>
                <a:off x="3657" y="3124"/>
                <a:ext cx="134" cy="92"/>
              </a:xfrm>
              <a:custGeom>
                <a:avLst/>
                <a:gdLst>
                  <a:gd name="T0" fmla="*/ 0 w 671"/>
                  <a:gd name="T1" fmla="*/ 0 h 371"/>
                  <a:gd name="T2" fmla="*/ 0 w 671"/>
                  <a:gd name="T3" fmla="*/ 0 h 371"/>
                  <a:gd name="T4" fmla="*/ 0 w 671"/>
                  <a:gd name="T5" fmla="*/ 0 h 371"/>
                  <a:gd name="T6" fmla="*/ 0 w 671"/>
                  <a:gd name="T7" fmla="*/ 0 h 371"/>
                  <a:gd name="T8" fmla="*/ 0 w 671"/>
                  <a:gd name="T9" fmla="*/ 0 h 371"/>
                  <a:gd name="T10" fmla="*/ 0 w 671"/>
                  <a:gd name="T11" fmla="*/ 0 h 371"/>
                  <a:gd name="T12" fmla="*/ 0 w 671"/>
                  <a:gd name="T13" fmla="*/ 0 h 371"/>
                  <a:gd name="T14" fmla="*/ 0 w 671"/>
                  <a:gd name="T15" fmla="*/ 0 h 371"/>
                  <a:gd name="T16" fmla="*/ 0 w 671"/>
                  <a:gd name="T17" fmla="*/ 0 h 371"/>
                  <a:gd name="T18" fmla="*/ 0 w 671"/>
                  <a:gd name="T19" fmla="*/ 0 h 371"/>
                  <a:gd name="T20" fmla="*/ 0 w 671"/>
                  <a:gd name="T21" fmla="*/ 0 h 371"/>
                  <a:gd name="T22" fmla="*/ 0 w 671"/>
                  <a:gd name="T23" fmla="*/ 0 h 371"/>
                  <a:gd name="T24" fmla="*/ 0 w 671"/>
                  <a:gd name="T25" fmla="*/ 0 h 371"/>
                  <a:gd name="T26" fmla="*/ 0 w 671"/>
                  <a:gd name="T27" fmla="*/ 0 h 371"/>
                  <a:gd name="T28" fmla="*/ 0 w 671"/>
                  <a:gd name="T29" fmla="*/ 0 h 37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71"/>
                  <a:gd name="T46" fmla="*/ 0 h 371"/>
                  <a:gd name="T47" fmla="*/ 671 w 671"/>
                  <a:gd name="T48" fmla="*/ 371 h 37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71" h="371">
                    <a:moveTo>
                      <a:pt x="0" y="371"/>
                    </a:moveTo>
                    <a:lnTo>
                      <a:pt x="80" y="258"/>
                    </a:lnTo>
                    <a:lnTo>
                      <a:pt x="408" y="133"/>
                    </a:lnTo>
                    <a:lnTo>
                      <a:pt x="581" y="133"/>
                    </a:lnTo>
                    <a:lnTo>
                      <a:pt x="671" y="87"/>
                    </a:lnTo>
                    <a:lnTo>
                      <a:pt x="467" y="87"/>
                    </a:lnTo>
                    <a:lnTo>
                      <a:pt x="340" y="125"/>
                    </a:lnTo>
                    <a:lnTo>
                      <a:pt x="283" y="105"/>
                    </a:lnTo>
                    <a:lnTo>
                      <a:pt x="296" y="0"/>
                    </a:lnTo>
                    <a:lnTo>
                      <a:pt x="226" y="11"/>
                    </a:lnTo>
                    <a:lnTo>
                      <a:pt x="226" y="125"/>
                    </a:lnTo>
                    <a:lnTo>
                      <a:pt x="170" y="183"/>
                    </a:lnTo>
                    <a:lnTo>
                      <a:pt x="91" y="190"/>
                    </a:lnTo>
                    <a:lnTo>
                      <a:pt x="11" y="286"/>
                    </a:lnTo>
                    <a:lnTo>
                      <a:pt x="0" y="3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5" name="Freeform 163"/>
              <p:cNvSpPr>
                <a:spLocks/>
              </p:cNvSpPr>
              <p:nvPr/>
            </p:nvSpPr>
            <p:spPr bwMode="auto">
              <a:xfrm>
                <a:off x="3668" y="3382"/>
                <a:ext cx="206" cy="81"/>
              </a:xfrm>
              <a:custGeom>
                <a:avLst/>
                <a:gdLst>
                  <a:gd name="T0" fmla="*/ 0 w 1031"/>
                  <a:gd name="T1" fmla="*/ 0 h 324"/>
                  <a:gd name="T2" fmla="*/ 0 w 1031"/>
                  <a:gd name="T3" fmla="*/ 0 h 324"/>
                  <a:gd name="T4" fmla="*/ 0 w 1031"/>
                  <a:gd name="T5" fmla="*/ 0 h 324"/>
                  <a:gd name="T6" fmla="*/ 0 w 1031"/>
                  <a:gd name="T7" fmla="*/ 0 h 324"/>
                  <a:gd name="T8" fmla="*/ 0 w 1031"/>
                  <a:gd name="T9" fmla="*/ 0 h 324"/>
                  <a:gd name="T10" fmla="*/ 0 w 1031"/>
                  <a:gd name="T11" fmla="*/ 0 h 324"/>
                  <a:gd name="T12" fmla="*/ 0 w 1031"/>
                  <a:gd name="T13" fmla="*/ 0 h 324"/>
                  <a:gd name="T14" fmla="*/ 0 w 1031"/>
                  <a:gd name="T15" fmla="*/ 0 h 324"/>
                  <a:gd name="T16" fmla="*/ 0 w 1031"/>
                  <a:gd name="T17" fmla="*/ 0 h 324"/>
                  <a:gd name="T18" fmla="*/ 0 w 1031"/>
                  <a:gd name="T19" fmla="*/ 0 h 324"/>
                  <a:gd name="T20" fmla="*/ 0 w 1031"/>
                  <a:gd name="T21" fmla="*/ 0 h 324"/>
                  <a:gd name="T22" fmla="*/ 0 w 1031"/>
                  <a:gd name="T23" fmla="*/ 0 h 324"/>
                  <a:gd name="T24" fmla="*/ 0 w 1031"/>
                  <a:gd name="T25" fmla="*/ 0 h 324"/>
                  <a:gd name="T26" fmla="*/ 0 w 1031"/>
                  <a:gd name="T27" fmla="*/ 0 h 324"/>
                  <a:gd name="T28" fmla="*/ 0 w 1031"/>
                  <a:gd name="T29" fmla="*/ 0 h 324"/>
                  <a:gd name="T30" fmla="*/ 0 w 1031"/>
                  <a:gd name="T31" fmla="*/ 0 h 324"/>
                  <a:gd name="T32" fmla="*/ 0 w 1031"/>
                  <a:gd name="T33" fmla="*/ 0 h 324"/>
                  <a:gd name="T34" fmla="*/ 0 w 1031"/>
                  <a:gd name="T35" fmla="*/ 0 h 324"/>
                  <a:gd name="T36" fmla="*/ 0 w 1031"/>
                  <a:gd name="T37" fmla="*/ 0 h 324"/>
                  <a:gd name="T38" fmla="*/ 0 w 1031"/>
                  <a:gd name="T39" fmla="*/ 0 h 324"/>
                  <a:gd name="T40" fmla="*/ 0 w 1031"/>
                  <a:gd name="T41" fmla="*/ 0 h 324"/>
                  <a:gd name="T42" fmla="*/ 0 w 1031"/>
                  <a:gd name="T43" fmla="*/ 0 h 32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31"/>
                  <a:gd name="T67" fmla="*/ 0 h 324"/>
                  <a:gd name="T68" fmla="*/ 1031 w 1031"/>
                  <a:gd name="T69" fmla="*/ 324 h 32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31" h="324">
                    <a:moveTo>
                      <a:pt x="1031" y="127"/>
                    </a:moveTo>
                    <a:lnTo>
                      <a:pt x="729" y="207"/>
                    </a:lnTo>
                    <a:lnTo>
                      <a:pt x="539" y="324"/>
                    </a:lnTo>
                    <a:lnTo>
                      <a:pt x="527" y="272"/>
                    </a:lnTo>
                    <a:lnTo>
                      <a:pt x="790" y="128"/>
                    </a:lnTo>
                    <a:lnTo>
                      <a:pt x="760" y="99"/>
                    </a:lnTo>
                    <a:lnTo>
                      <a:pt x="612" y="110"/>
                    </a:lnTo>
                    <a:lnTo>
                      <a:pt x="425" y="155"/>
                    </a:lnTo>
                    <a:lnTo>
                      <a:pt x="443" y="79"/>
                    </a:lnTo>
                    <a:lnTo>
                      <a:pt x="270" y="71"/>
                    </a:lnTo>
                    <a:lnTo>
                      <a:pt x="177" y="40"/>
                    </a:lnTo>
                    <a:lnTo>
                      <a:pt x="60" y="18"/>
                    </a:lnTo>
                    <a:lnTo>
                      <a:pt x="0" y="45"/>
                    </a:lnTo>
                    <a:lnTo>
                      <a:pt x="70" y="0"/>
                    </a:lnTo>
                    <a:lnTo>
                      <a:pt x="213" y="34"/>
                    </a:lnTo>
                    <a:lnTo>
                      <a:pt x="354" y="56"/>
                    </a:lnTo>
                    <a:lnTo>
                      <a:pt x="464" y="53"/>
                    </a:lnTo>
                    <a:lnTo>
                      <a:pt x="565" y="40"/>
                    </a:lnTo>
                    <a:lnTo>
                      <a:pt x="649" y="82"/>
                    </a:lnTo>
                    <a:lnTo>
                      <a:pt x="890" y="71"/>
                    </a:lnTo>
                    <a:lnTo>
                      <a:pt x="1008" y="113"/>
                    </a:lnTo>
                    <a:lnTo>
                      <a:pt x="1031" y="1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6" name="Freeform 164"/>
              <p:cNvSpPr>
                <a:spLocks/>
              </p:cNvSpPr>
              <p:nvPr/>
            </p:nvSpPr>
            <p:spPr bwMode="auto">
              <a:xfrm>
                <a:off x="3423" y="3303"/>
                <a:ext cx="303" cy="221"/>
              </a:xfrm>
              <a:custGeom>
                <a:avLst/>
                <a:gdLst>
                  <a:gd name="T0" fmla="*/ 0 w 1517"/>
                  <a:gd name="T1" fmla="*/ 0 h 887"/>
                  <a:gd name="T2" fmla="*/ 0 w 1517"/>
                  <a:gd name="T3" fmla="*/ 0 h 887"/>
                  <a:gd name="T4" fmla="*/ 0 w 1517"/>
                  <a:gd name="T5" fmla="*/ 0 h 887"/>
                  <a:gd name="T6" fmla="*/ 0 w 1517"/>
                  <a:gd name="T7" fmla="*/ 0 h 887"/>
                  <a:gd name="T8" fmla="*/ 0 w 1517"/>
                  <a:gd name="T9" fmla="*/ 0 h 887"/>
                  <a:gd name="T10" fmla="*/ 0 w 1517"/>
                  <a:gd name="T11" fmla="*/ 0 h 887"/>
                  <a:gd name="T12" fmla="*/ 0 w 1517"/>
                  <a:gd name="T13" fmla="*/ 0 h 887"/>
                  <a:gd name="T14" fmla="*/ 0 w 1517"/>
                  <a:gd name="T15" fmla="*/ 0 h 887"/>
                  <a:gd name="T16" fmla="*/ 0 w 1517"/>
                  <a:gd name="T17" fmla="*/ 0 h 887"/>
                  <a:gd name="T18" fmla="*/ 0 w 1517"/>
                  <a:gd name="T19" fmla="*/ 0 h 887"/>
                  <a:gd name="T20" fmla="*/ 0 w 1517"/>
                  <a:gd name="T21" fmla="*/ 0 h 887"/>
                  <a:gd name="T22" fmla="*/ 0 w 1517"/>
                  <a:gd name="T23" fmla="*/ 0 h 887"/>
                  <a:gd name="T24" fmla="*/ 0 w 1517"/>
                  <a:gd name="T25" fmla="*/ 0 h 887"/>
                  <a:gd name="T26" fmla="*/ 0 w 1517"/>
                  <a:gd name="T27" fmla="*/ 0 h 887"/>
                  <a:gd name="T28" fmla="*/ 0 w 1517"/>
                  <a:gd name="T29" fmla="*/ 0 h 887"/>
                  <a:gd name="T30" fmla="*/ 0 w 1517"/>
                  <a:gd name="T31" fmla="*/ 0 h 887"/>
                  <a:gd name="T32" fmla="*/ 0 w 1517"/>
                  <a:gd name="T33" fmla="*/ 0 h 887"/>
                  <a:gd name="T34" fmla="*/ 0 w 1517"/>
                  <a:gd name="T35" fmla="*/ 0 h 887"/>
                  <a:gd name="T36" fmla="*/ 0 w 1517"/>
                  <a:gd name="T37" fmla="*/ 0 h 887"/>
                  <a:gd name="T38" fmla="*/ 0 w 1517"/>
                  <a:gd name="T39" fmla="*/ 0 h 887"/>
                  <a:gd name="T40" fmla="*/ 0 w 1517"/>
                  <a:gd name="T41" fmla="*/ 0 h 887"/>
                  <a:gd name="T42" fmla="*/ 0 w 1517"/>
                  <a:gd name="T43" fmla="*/ 0 h 887"/>
                  <a:gd name="T44" fmla="*/ 0 w 1517"/>
                  <a:gd name="T45" fmla="*/ 0 h 887"/>
                  <a:gd name="T46" fmla="*/ 0 w 1517"/>
                  <a:gd name="T47" fmla="*/ 0 h 887"/>
                  <a:gd name="T48" fmla="*/ 0 w 1517"/>
                  <a:gd name="T49" fmla="*/ 0 h 887"/>
                  <a:gd name="T50" fmla="*/ 0 w 1517"/>
                  <a:gd name="T51" fmla="*/ 0 h 887"/>
                  <a:gd name="T52" fmla="*/ 0 w 1517"/>
                  <a:gd name="T53" fmla="*/ 0 h 887"/>
                  <a:gd name="T54" fmla="*/ 0 w 1517"/>
                  <a:gd name="T55" fmla="*/ 0 h 887"/>
                  <a:gd name="T56" fmla="*/ 0 w 1517"/>
                  <a:gd name="T57" fmla="*/ 0 h 887"/>
                  <a:gd name="T58" fmla="*/ 0 w 1517"/>
                  <a:gd name="T59" fmla="*/ 0 h 887"/>
                  <a:gd name="T60" fmla="*/ 0 w 1517"/>
                  <a:gd name="T61" fmla="*/ 0 h 887"/>
                  <a:gd name="T62" fmla="*/ 0 w 1517"/>
                  <a:gd name="T63" fmla="*/ 0 h 887"/>
                  <a:gd name="T64" fmla="*/ 0 w 1517"/>
                  <a:gd name="T65" fmla="*/ 0 h 887"/>
                  <a:gd name="T66" fmla="*/ 0 w 1517"/>
                  <a:gd name="T67" fmla="*/ 0 h 88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517"/>
                  <a:gd name="T103" fmla="*/ 0 h 887"/>
                  <a:gd name="T104" fmla="*/ 1517 w 1517"/>
                  <a:gd name="T105" fmla="*/ 887 h 88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517" h="887">
                    <a:moveTo>
                      <a:pt x="1114" y="483"/>
                    </a:moveTo>
                    <a:lnTo>
                      <a:pt x="1088" y="599"/>
                    </a:lnTo>
                    <a:lnTo>
                      <a:pt x="1088" y="686"/>
                    </a:lnTo>
                    <a:lnTo>
                      <a:pt x="1114" y="756"/>
                    </a:lnTo>
                    <a:lnTo>
                      <a:pt x="1134" y="797"/>
                    </a:lnTo>
                    <a:lnTo>
                      <a:pt x="1517" y="887"/>
                    </a:lnTo>
                    <a:lnTo>
                      <a:pt x="1118" y="842"/>
                    </a:lnTo>
                    <a:lnTo>
                      <a:pt x="1082" y="797"/>
                    </a:lnTo>
                    <a:lnTo>
                      <a:pt x="757" y="793"/>
                    </a:lnTo>
                    <a:lnTo>
                      <a:pt x="499" y="751"/>
                    </a:lnTo>
                    <a:lnTo>
                      <a:pt x="269" y="693"/>
                    </a:lnTo>
                    <a:lnTo>
                      <a:pt x="80" y="625"/>
                    </a:lnTo>
                    <a:lnTo>
                      <a:pt x="60" y="599"/>
                    </a:lnTo>
                    <a:lnTo>
                      <a:pt x="44" y="544"/>
                    </a:lnTo>
                    <a:lnTo>
                      <a:pt x="0" y="473"/>
                    </a:lnTo>
                    <a:lnTo>
                      <a:pt x="10" y="446"/>
                    </a:lnTo>
                    <a:lnTo>
                      <a:pt x="27" y="428"/>
                    </a:lnTo>
                    <a:lnTo>
                      <a:pt x="27" y="329"/>
                    </a:lnTo>
                    <a:lnTo>
                      <a:pt x="44" y="295"/>
                    </a:lnTo>
                    <a:lnTo>
                      <a:pt x="69" y="278"/>
                    </a:lnTo>
                    <a:lnTo>
                      <a:pt x="50" y="314"/>
                    </a:lnTo>
                    <a:lnTo>
                      <a:pt x="44" y="397"/>
                    </a:lnTo>
                    <a:lnTo>
                      <a:pt x="50" y="445"/>
                    </a:lnTo>
                    <a:lnTo>
                      <a:pt x="198" y="548"/>
                    </a:lnTo>
                    <a:lnTo>
                      <a:pt x="223" y="544"/>
                    </a:lnTo>
                    <a:lnTo>
                      <a:pt x="240" y="487"/>
                    </a:lnTo>
                    <a:lnTo>
                      <a:pt x="147" y="358"/>
                    </a:lnTo>
                    <a:lnTo>
                      <a:pt x="120" y="250"/>
                    </a:lnTo>
                    <a:lnTo>
                      <a:pt x="174" y="147"/>
                    </a:lnTo>
                    <a:lnTo>
                      <a:pt x="174" y="309"/>
                    </a:lnTo>
                    <a:lnTo>
                      <a:pt x="313" y="570"/>
                    </a:lnTo>
                    <a:lnTo>
                      <a:pt x="378" y="582"/>
                    </a:lnTo>
                    <a:lnTo>
                      <a:pt x="422" y="559"/>
                    </a:lnTo>
                    <a:lnTo>
                      <a:pt x="415" y="497"/>
                    </a:lnTo>
                    <a:lnTo>
                      <a:pt x="276" y="207"/>
                    </a:lnTo>
                    <a:lnTo>
                      <a:pt x="276" y="121"/>
                    </a:lnTo>
                    <a:lnTo>
                      <a:pt x="276" y="52"/>
                    </a:lnTo>
                    <a:lnTo>
                      <a:pt x="313" y="0"/>
                    </a:lnTo>
                    <a:lnTo>
                      <a:pt x="297" y="99"/>
                    </a:lnTo>
                    <a:lnTo>
                      <a:pt x="303" y="198"/>
                    </a:lnTo>
                    <a:lnTo>
                      <a:pt x="390" y="392"/>
                    </a:lnTo>
                    <a:lnTo>
                      <a:pt x="426" y="406"/>
                    </a:lnTo>
                    <a:lnTo>
                      <a:pt x="462" y="374"/>
                    </a:lnTo>
                    <a:lnTo>
                      <a:pt x="478" y="340"/>
                    </a:lnTo>
                    <a:lnTo>
                      <a:pt x="472" y="263"/>
                    </a:lnTo>
                    <a:lnTo>
                      <a:pt x="456" y="159"/>
                    </a:lnTo>
                    <a:lnTo>
                      <a:pt x="478" y="156"/>
                    </a:lnTo>
                    <a:lnTo>
                      <a:pt x="502" y="334"/>
                    </a:lnTo>
                    <a:lnTo>
                      <a:pt x="493" y="380"/>
                    </a:lnTo>
                    <a:lnTo>
                      <a:pt x="468" y="413"/>
                    </a:lnTo>
                    <a:lnTo>
                      <a:pt x="429" y="445"/>
                    </a:lnTo>
                    <a:lnTo>
                      <a:pt x="442" y="538"/>
                    </a:lnTo>
                    <a:lnTo>
                      <a:pt x="435" y="599"/>
                    </a:lnTo>
                    <a:lnTo>
                      <a:pt x="394" y="612"/>
                    </a:lnTo>
                    <a:lnTo>
                      <a:pt x="339" y="609"/>
                    </a:lnTo>
                    <a:lnTo>
                      <a:pt x="269" y="577"/>
                    </a:lnTo>
                    <a:lnTo>
                      <a:pt x="229" y="582"/>
                    </a:lnTo>
                    <a:lnTo>
                      <a:pt x="80" y="526"/>
                    </a:lnTo>
                    <a:lnTo>
                      <a:pt x="74" y="585"/>
                    </a:lnTo>
                    <a:lnTo>
                      <a:pt x="131" y="630"/>
                    </a:lnTo>
                    <a:lnTo>
                      <a:pt x="435" y="715"/>
                    </a:lnTo>
                    <a:lnTo>
                      <a:pt x="685" y="760"/>
                    </a:lnTo>
                    <a:lnTo>
                      <a:pt x="901" y="768"/>
                    </a:lnTo>
                    <a:lnTo>
                      <a:pt x="1071" y="768"/>
                    </a:lnTo>
                    <a:lnTo>
                      <a:pt x="1063" y="693"/>
                    </a:lnTo>
                    <a:lnTo>
                      <a:pt x="1071" y="599"/>
                    </a:lnTo>
                    <a:lnTo>
                      <a:pt x="1091" y="525"/>
                    </a:lnTo>
                    <a:lnTo>
                      <a:pt x="1114" y="4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7" name="Freeform 165"/>
              <p:cNvSpPr>
                <a:spLocks/>
              </p:cNvSpPr>
              <p:nvPr/>
            </p:nvSpPr>
            <p:spPr bwMode="auto">
              <a:xfrm>
                <a:off x="3512" y="3303"/>
                <a:ext cx="146" cy="99"/>
              </a:xfrm>
              <a:custGeom>
                <a:avLst/>
                <a:gdLst>
                  <a:gd name="T0" fmla="*/ 0 w 733"/>
                  <a:gd name="T1" fmla="*/ 0 h 397"/>
                  <a:gd name="T2" fmla="*/ 0 w 733"/>
                  <a:gd name="T3" fmla="*/ 0 h 397"/>
                  <a:gd name="T4" fmla="*/ 0 w 733"/>
                  <a:gd name="T5" fmla="*/ 0 h 397"/>
                  <a:gd name="T6" fmla="*/ 0 w 733"/>
                  <a:gd name="T7" fmla="*/ 0 h 397"/>
                  <a:gd name="T8" fmla="*/ 0 w 733"/>
                  <a:gd name="T9" fmla="*/ 0 h 397"/>
                  <a:gd name="T10" fmla="*/ 0 w 733"/>
                  <a:gd name="T11" fmla="*/ 0 h 397"/>
                  <a:gd name="T12" fmla="*/ 0 w 733"/>
                  <a:gd name="T13" fmla="*/ 0 h 397"/>
                  <a:gd name="T14" fmla="*/ 0 w 733"/>
                  <a:gd name="T15" fmla="*/ 0 h 397"/>
                  <a:gd name="T16" fmla="*/ 0 w 733"/>
                  <a:gd name="T17" fmla="*/ 0 h 397"/>
                  <a:gd name="T18" fmla="*/ 0 w 733"/>
                  <a:gd name="T19" fmla="*/ 0 h 397"/>
                  <a:gd name="T20" fmla="*/ 0 w 733"/>
                  <a:gd name="T21" fmla="*/ 0 h 397"/>
                  <a:gd name="T22" fmla="*/ 0 w 733"/>
                  <a:gd name="T23" fmla="*/ 0 h 397"/>
                  <a:gd name="T24" fmla="*/ 0 w 733"/>
                  <a:gd name="T25" fmla="*/ 0 h 397"/>
                  <a:gd name="T26" fmla="*/ 0 w 733"/>
                  <a:gd name="T27" fmla="*/ 0 h 397"/>
                  <a:gd name="T28" fmla="*/ 0 w 733"/>
                  <a:gd name="T29" fmla="*/ 0 h 397"/>
                  <a:gd name="T30" fmla="*/ 0 w 733"/>
                  <a:gd name="T31" fmla="*/ 0 h 397"/>
                  <a:gd name="T32" fmla="*/ 0 w 733"/>
                  <a:gd name="T33" fmla="*/ 0 h 397"/>
                  <a:gd name="T34" fmla="*/ 0 w 733"/>
                  <a:gd name="T35" fmla="*/ 0 h 397"/>
                  <a:gd name="T36" fmla="*/ 0 w 733"/>
                  <a:gd name="T37" fmla="*/ 0 h 397"/>
                  <a:gd name="T38" fmla="*/ 0 w 733"/>
                  <a:gd name="T39" fmla="*/ 0 h 397"/>
                  <a:gd name="T40" fmla="*/ 0 w 733"/>
                  <a:gd name="T41" fmla="*/ 0 h 397"/>
                  <a:gd name="T42" fmla="*/ 0 w 733"/>
                  <a:gd name="T43" fmla="*/ 0 h 397"/>
                  <a:gd name="T44" fmla="*/ 0 w 733"/>
                  <a:gd name="T45" fmla="*/ 0 h 397"/>
                  <a:gd name="T46" fmla="*/ 0 w 733"/>
                  <a:gd name="T47" fmla="*/ 0 h 397"/>
                  <a:gd name="T48" fmla="*/ 0 w 733"/>
                  <a:gd name="T49" fmla="*/ 0 h 397"/>
                  <a:gd name="T50" fmla="*/ 0 w 733"/>
                  <a:gd name="T51" fmla="*/ 0 h 397"/>
                  <a:gd name="T52" fmla="*/ 0 w 733"/>
                  <a:gd name="T53" fmla="*/ 0 h 397"/>
                  <a:gd name="T54" fmla="*/ 0 w 733"/>
                  <a:gd name="T55" fmla="*/ 0 h 397"/>
                  <a:gd name="T56" fmla="*/ 0 w 733"/>
                  <a:gd name="T57" fmla="*/ 0 h 39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33"/>
                  <a:gd name="T88" fmla="*/ 0 h 397"/>
                  <a:gd name="T89" fmla="*/ 733 w 733"/>
                  <a:gd name="T90" fmla="*/ 397 h 39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33" h="397">
                    <a:moveTo>
                      <a:pt x="0" y="22"/>
                    </a:moveTo>
                    <a:lnTo>
                      <a:pt x="39" y="68"/>
                    </a:lnTo>
                    <a:lnTo>
                      <a:pt x="88" y="153"/>
                    </a:lnTo>
                    <a:lnTo>
                      <a:pt x="32" y="159"/>
                    </a:lnTo>
                    <a:lnTo>
                      <a:pt x="32" y="172"/>
                    </a:lnTo>
                    <a:lnTo>
                      <a:pt x="151" y="179"/>
                    </a:lnTo>
                    <a:lnTo>
                      <a:pt x="279" y="185"/>
                    </a:lnTo>
                    <a:lnTo>
                      <a:pt x="216" y="168"/>
                    </a:lnTo>
                    <a:lnTo>
                      <a:pt x="341" y="130"/>
                    </a:lnTo>
                    <a:lnTo>
                      <a:pt x="409" y="137"/>
                    </a:lnTo>
                    <a:lnTo>
                      <a:pt x="519" y="215"/>
                    </a:lnTo>
                    <a:lnTo>
                      <a:pt x="584" y="306"/>
                    </a:lnTo>
                    <a:lnTo>
                      <a:pt x="665" y="371"/>
                    </a:lnTo>
                    <a:lnTo>
                      <a:pt x="711" y="397"/>
                    </a:lnTo>
                    <a:lnTo>
                      <a:pt x="733" y="380"/>
                    </a:lnTo>
                    <a:lnTo>
                      <a:pt x="657" y="340"/>
                    </a:lnTo>
                    <a:lnTo>
                      <a:pt x="589" y="285"/>
                    </a:lnTo>
                    <a:lnTo>
                      <a:pt x="530" y="207"/>
                    </a:lnTo>
                    <a:lnTo>
                      <a:pt x="463" y="134"/>
                    </a:lnTo>
                    <a:lnTo>
                      <a:pt x="341" y="99"/>
                    </a:lnTo>
                    <a:lnTo>
                      <a:pt x="275" y="111"/>
                    </a:lnTo>
                    <a:lnTo>
                      <a:pt x="193" y="137"/>
                    </a:lnTo>
                    <a:lnTo>
                      <a:pt x="140" y="134"/>
                    </a:lnTo>
                    <a:lnTo>
                      <a:pt x="212" y="65"/>
                    </a:lnTo>
                    <a:lnTo>
                      <a:pt x="246" y="22"/>
                    </a:lnTo>
                    <a:lnTo>
                      <a:pt x="239" y="0"/>
                    </a:lnTo>
                    <a:lnTo>
                      <a:pt x="193" y="57"/>
                    </a:lnTo>
                    <a:lnTo>
                      <a:pt x="104" y="111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8" name="Freeform 166"/>
              <p:cNvSpPr>
                <a:spLocks/>
              </p:cNvSpPr>
              <p:nvPr/>
            </p:nvSpPr>
            <p:spPr bwMode="auto">
              <a:xfrm>
                <a:off x="3158" y="2491"/>
                <a:ext cx="229" cy="224"/>
              </a:xfrm>
              <a:custGeom>
                <a:avLst/>
                <a:gdLst>
                  <a:gd name="T0" fmla="*/ 0 w 1144"/>
                  <a:gd name="T1" fmla="*/ 0 h 896"/>
                  <a:gd name="T2" fmla="*/ 0 w 1144"/>
                  <a:gd name="T3" fmla="*/ 0 h 896"/>
                  <a:gd name="T4" fmla="*/ 0 w 1144"/>
                  <a:gd name="T5" fmla="*/ 0 h 896"/>
                  <a:gd name="T6" fmla="*/ 0 w 1144"/>
                  <a:gd name="T7" fmla="*/ 0 h 896"/>
                  <a:gd name="T8" fmla="*/ 0 w 1144"/>
                  <a:gd name="T9" fmla="*/ 0 h 896"/>
                  <a:gd name="T10" fmla="*/ 0 w 1144"/>
                  <a:gd name="T11" fmla="*/ 0 h 896"/>
                  <a:gd name="T12" fmla="*/ 0 w 1144"/>
                  <a:gd name="T13" fmla="*/ 0 h 896"/>
                  <a:gd name="T14" fmla="*/ 0 w 1144"/>
                  <a:gd name="T15" fmla="*/ 0 h 896"/>
                  <a:gd name="T16" fmla="*/ 0 w 1144"/>
                  <a:gd name="T17" fmla="*/ 0 h 896"/>
                  <a:gd name="T18" fmla="*/ 0 w 1144"/>
                  <a:gd name="T19" fmla="*/ 0 h 896"/>
                  <a:gd name="T20" fmla="*/ 0 w 1144"/>
                  <a:gd name="T21" fmla="*/ 0 h 896"/>
                  <a:gd name="T22" fmla="*/ 0 w 1144"/>
                  <a:gd name="T23" fmla="*/ 0 h 896"/>
                  <a:gd name="T24" fmla="*/ 0 w 1144"/>
                  <a:gd name="T25" fmla="*/ 0 h 896"/>
                  <a:gd name="T26" fmla="*/ 0 w 1144"/>
                  <a:gd name="T27" fmla="*/ 0 h 896"/>
                  <a:gd name="T28" fmla="*/ 0 w 1144"/>
                  <a:gd name="T29" fmla="*/ 0 h 896"/>
                  <a:gd name="T30" fmla="*/ 0 w 1144"/>
                  <a:gd name="T31" fmla="*/ 0 h 896"/>
                  <a:gd name="T32" fmla="*/ 0 w 1144"/>
                  <a:gd name="T33" fmla="*/ 0 h 896"/>
                  <a:gd name="T34" fmla="*/ 0 w 1144"/>
                  <a:gd name="T35" fmla="*/ 0 h 896"/>
                  <a:gd name="T36" fmla="*/ 0 w 1144"/>
                  <a:gd name="T37" fmla="*/ 0 h 896"/>
                  <a:gd name="T38" fmla="*/ 0 w 1144"/>
                  <a:gd name="T39" fmla="*/ 0 h 896"/>
                  <a:gd name="T40" fmla="*/ 0 w 1144"/>
                  <a:gd name="T41" fmla="*/ 0 h 896"/>
                  <a:gd name="T42" fmla="*/ 0 w 1144"/>
                  <a:gd name="T43" fmla="*/ 0 h 896"/>
                  <a:gd name="T44" fmla="*/ 0 w 1144"/>
                  <a:gd name="T45" fmla="*/ 0 h 896"/>
                  <a:gd name="T46" fmla="*/ 0 w 1144"/>
                  <a:gd name="T47" fmla="*/ 0 h 896"/>
                  <a:gd name="T48" fmla="*/ 0 w 1144"/>
                  <a:gd name="T49" fmla="*/ 0 h 896"/>
                  <a:gd name="T50" fmla="*/ 0 w 1144"/>
                  <a:gd name="T51" fmla="*/ 0 h 896"/>
                  <a:gd name="T52" fmla="*/ 0 w 1144"/>
                  <a:gd name="T53" fmla="*/ 0 h 896"/>
                  <a:gd name="T54" fmla="*/ 0 w 1144"/>
                  <a:gd name="T55" fmla="*/ 0 h 896"/>
                  <a:gd name="T56" fmla="*/ 0 w 1144"/>
                  <a:gd name="T57" fmla="*/ 0 h 896"/>
                  <a:gd name="T58" fmla="*/ 0 w 1144"/>
                  <a:gd name="T59" fmla="*/ 0 h 896"/>
                  <a:gd name="T60" fmla="*/ 0 w 1144"/>
                  <a:gd name="T61" fmla="*/ 0 h 896"/>
                  <a:gd name="T62" fmla="*/ 0 w 1144"/>
                  <a:gd name="T63" fmla="*/ 0 h 896"/>
                  <a:gd name="T64" fmla="*/ 0 w 1144"/>
                  <a:gd name="T65" fmla="*/ 0 h 89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44"/>
                  <a:gd name="T100" fmla="*/ 0 h 896"/>
                  <a:gd name="T101" fmla="*/ 1144 w 1144"/>
                  <a:gd name="T102" fmla="*/ 896 h 89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44" h="896">
                    <a:moveTo>
                      <a:pt x="588" y="240"/>
                    </a:moveTo>
                    <a:lnTo>
                      <a:pt x="656" y="170"/>
                    </a:lnTo>
                    <a:lnTo>
                      <a:pt x="721" y="139"/>
                    </a:lnTo>
                    <a:lnTo>
                      <a:pt x="795" y="136"/>
                    </a:lnTo>
                    <a:lnTo>
                      <a:pt x="889" y="174"/>
                    </a:lnTo>
                    <a:lnTo>
                      <a:pt x="940" y="240"/>
                    </a:lnTo>
                    <a:lnTo>
                      <a:pt x="966" y="315"/>
                    </a:lnTo>
                    <a:lnTo>
                      <a:pt x="976" y="391"/>
                    </a:lnTo>
                    <a:lnTo>
                      <a:pt x="971" y="471"/>
                    </a:lnTo>
                    <a:lnTo>
                      <a:pt x="962" y="548"/>
                    </a:lnTo>
                    <a:lnTo>
                      <a:pt x="987" y="622"/>
                    </a:lnTo>
                    <a:lnTo>
                      <a:pt x="1008" y="541"/>
                    </a:lnTo>
                    <a:lnTo>
                      <a:pt x="1075" y="502"/>
                    </a:lnTo>
                    <a:lnTo>
                      <a:pt x="1116" y="528"/>
                    </a:lnTo>
                    <a:lnTo>
                      <a:pt x="1129" y="622"/>
                    </a:lnTo>
                    <a:lnTo>
                      <a:pt x="1122" y="698"/>
                    </a:lnTo>
                    <a:lnTo>
                      <a:pt x="1071" y="760"/>
                    </a:lnTo>
                    <a:lnTo>
                      <a:pt x="1046" y="786"/>
                    </a:lnTo>
                    <a:lnTo>
                      <a:pt x="997" y="819"/>
                    </a:lnTo>
                    <a:lnTo>
                      <a:pt x="1058" y="800"/>
                    </a:lnTo>
                    <a:lnTo>
                      <a:pt x="1133" y="702"/>
                    </a:lnTo>
                    <a:lnTo>
                      <a:pt x="1144" y="607"/>
                    </a:lnTo>
                    <a:lnTo>
                      <a:pt x="1122" y="506"/>
                    </a:lnTo>
                    <a:lnTo>
                      <a:pt x="1075" y="483"/>
                    </a:lnTo>
                    <a:lnTo>
                      <a:pt x="1075" y="425"/>
                    </a:lnTo>
                    <a:lnTo>
                      <a:pt x="1022" y="235"/>
                    </a:lnTo>
                    <a:lnTo>
                      <a:pt x="940" y="128"/>
                    </a:lnTo>
                    <a:lnTo>
                      <a:pt x="840" y="55"/>
                    </a:lnTo>
                    <a:lnTo>
                      <a:pt x="727" y="24"/>
                    </a:lnTo>
                    <a:lnTo>
                      <a:pt x="544" y="0"/>
                    </a:lnTo>
                    <a:lnTo>
                      <a:pt x="339" y="24"/>
                    </a:lnTo>
                    <a:lnTo>
                      <a:pt x="184" y="96"/>
                    </a:lnTo>
                    <a:lnTo>
                      <a:pt x="83" y="185"/>
                    </a:lnTo>
                    <a:lnTo>
                      <a:pt x="22" y="293"/>
                    </a:lnTo>
                    <a:lnTo>
                      <a:pt x="10" y="409"/>
                    </a:lnTo>
                    <a:lnTo>
                      <a:pt x="22" y="571"/>
                    </a:lnTo>
                    <a:lnTo>
                      <a:pt x="0" y="622"/>
                    </a:lnTo>
                    <a:lnTo>
                      <a:pt x="20" y="723"/>
                    </a:lnTo>
                    <a:lnTo>
                      <a:pt x="83" y="809"/>
                    </a:lnTo>
                    <a:lnTo>
                      <a:pt x="171" y="868"/>
                    </a:lnTo>
                    <a:lnTo>
                      <a:pt x="215" y="873"/>
                    </a:lnTo>
                    <a:lnTo>
                      <a:pt x="241" y="896"/>
                    </a:lnTo>
                    <a:lnTo>
                      <a:pt x="228" y="836"/>
                    </a:lnTo>
                    <a:lnTo>
                      <a:pt x="184" y="862"/>
                    </a:lnTo>
                    <a:lnTo>
                      <a:pt x="89" y="803"/>
                    </a:lnTo>
                    <a:lnTo>
                      <a:pt x="28" y="707"/>
                    </a:lnTo>
                    <a:lnTo>
                      <a:pt x="22" y="630"/>
                    </a:lnTo>
                    <a:lnTo>
                      <a:pt x="42" y="613"/>
                    </a:lnTo>
                    <a:lnTo>
                      <a:pt x="105" y="622"/>
                    </a:lnTo>
                    <a:lnTo>
                      <a:pt x="184" y="680"/>
                    </a:lnTo>
                    <a:lnTo>
                      <a:pt x="167" y="604"/>
                    </a:lnTo>
                    <a:lnTo>
                      <a:pt x="144" y="561"/>
                    </a:lnTo>
                    <a:lnTo>
                      <a:pt x="112" y="485"/>
                    </a:lnTo>
                    <a:lnTo>
                      <a:pt x="93" y="401"/>
                    </a:lnTo>
                    <a:lnTo>
                      <a:pt x="93" y="334"/>
                    </a:lnTo>
                    <a:lnTo>
                      <a:pt x="112" y="278"/>
                    </a:lnTo>
                    <a:lnTo>
                      <a:pt x="149" y="235"/>
                    </a:lnTo>
                    <a:lnTo>
                      <a:pt x="196" y="205"/>
                    </a:lnTo>
                    <a:lnTo>
                      <a:pt x="247" y="193"/>
                    </a:lnTo>
                    <a:lnTo>
                      <a:pt x="306" y="205"/>
                    </a:lnTo>
                    <a:lnTo>
                      <a:pt x="363" y="232"/>
                    </a:lnTo>
                    <a:lnTo>
                      <a:pt x="403" y="259"/>
                    </a:lnTo>
                    <a:lnTo>
                      <a:pt x="451" y="269"/>
                    </a:lnTo>
                    <a:lnTo>
                      <a:pt x="525" y="264"/>
                    </a:lnTo>
                    <a:lnTo>
                      <a:pt x="567" y="251"/>
                    </a:lnTo>
                    <a:lnTo>
                      <a:pt x="588" y="2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69" name="Freeform 167"/>
              <p:cNvSpPr>
                <a:spLocks/>
              </p:cNvSpPr>
              <p:nvPr/>
            </p:nvSpPr>
            <p:spPr bwMode="auto">
              <a:xfrm>
                <a:off x="3208" y="2649"/>
                <a:ext cx="74" cy="15"/>
              </a:xfrm>
              <a:custGeom>
                <a:avLst/>
                <a:gdLst>
                  <a:gd name="T0" fmla="*/ 0 w 367"/>
                  <a:gd name="T1" fmla="*/ 0 h 61"/>
                  <a:gd name="T2" fmla="*/ 0 w 367"/>
                  <a:gd name="T3" fmla="*/ 0 h 61"/>
                  <a:gd name="T4" fmla="*/ 0 w 367"/>
                  <a:gd name="T5" fmla="*/ 0 h 61"/>
                  <a:gd name="T6" fmla="*/ 0 w 367"/>
                  <a:gd name="T7" fmla="*/ 0 h 61"/>
                  <a:gd name="T8" fmla="*/ 0 w 367"/>
                  <a:gd name="T9" fmla="*/ 0 h 61"/>
                  <a:gd name="T10" fmla="*/ 0 w 367"/>
                  <a:gd name="T11" fmla="*/ 0 h 61"/>
                  <a:gd name="T12" fmla="*/ 0 w 367"/>
                  <a:gd name="T13" fmla="*/ 0 h 61"/>
                  <a:gd name="T14" fmla="*/ 0 w 367"/>
                  <a:gd name="T15" fmla="*/ 0 h 61"/>
                  <a:gd name="T16" fmla="*/ 0 w 367"/>
                  <a:gd name="T17" fmla="*/ 0 h 61"/>
                  <a:gd name="T18" fmla="*/ 0 w 367"/>
                  <a:gd name="T19" fmla="*/ 0 h 61"/>
                  <a:gd name="T20" fmla="*/ 0 w 367"/>
                  <a:gd name="T21" fmla="*/ 0 h 61"/>
                  <a:gd name="T22" fmla="*/ 0 w 367"/>
                  <a:gd name="T23" fmla="*/ 0 h 61"/>
                  <a:gd name="T24" fmla="*/ 0 w 367"/>
                  <a:gd name="T25" fmla="*/ 0 h 61"/>
                  <a:gd name="T26" fmla="*/ 0 w 367"/>
                  <a:gd name="T27" fmla="*/ 0 h 61"/>
                  <a:gd name="T28" fmla="*/ 0 w 367"/>
                  <a:gd name="T29" fmla="*/ 0 h 61"/>
                  <a:gd name="T30" fmla="*/ 0 w 367"/>
                  <a:gd name="T31" fmla="*/ 0 h 6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67"/>
                  <a:gd name="T49" fmla="*/ 0 h 61"/>
                  <a:gd name="T50" fmla="*/ 367 w 367"/>
                  <a:gd name="T51" fmla="*/ 61 h 6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67" h="61">
                    <a:moveTo>
                      <a:pt x="0" y="31"/>
                    </a:moveTo>
                    <a:lnTo>
                      <a:pt x="65" y="17"/>
                    </a:lnTo>
                    <a:lnTo>
                      <a:pt x="136" y="11"/>
                    </a:lnTo>
                    <a:lnTo>
                      <a:pt x="238" y="11"/>
                    </a:lnTo>
                    <a:lnTo>
                      <a:pt x="293" y="6"/>
                    </a:lnTo>
                    <a:lnTo>
                      <a:pt x="367" y="0"/>
                    </a:lnTo>
                    <a:lnTo>
                      <a:pt x="337" y="34"/>
                    </a:lnTo>
                    <a:lnTo>
                      <a:pt x="260" y="39"/>
                    </a:lnTo>
                    <a:lnTo>
                      <a:pt x="264" y="61"/>
                    </a:lnTo>
                    <a:lnTo>
                      <a:pt x="229" y="39"/>
                    </a:lnTo>
                    <a:lnTo>
                      <a:pt x="178" y="34"/>
                    </a:lnTo>
                    <a:lnTo>
                      <a:pt x="112" y="42"/>
                    </a:lnTo>
                    <a:lnTo>
                      <a:pt x="183" y="21"/>
                    </a:lnTo>
                    <a:lnTo>
                      <a:pt x="116" y="21"/>
                    </a:lnTo>
                    <a:lnTo>
                      <a:pt x="55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0" name="Freeform 168"/>
              <p:cNvSpPr>
                <a:spLocks/>
              </p:cNvSpPr>
              <p:nvPr/>
            </p:nvSpPr>
            <p:spPr bwMode="auto">
              <a:xfrm>
                <a:off x="3205" y="2653"/>
                <a:ext cx="55" cy="29"/>
              </a:xfrm>
              <a:custGeom>
                <a:avLst/>
                <a:gdLst>
                  <a:gd name="T0" fmla="*/ 0 w 275"/>
                  <a:gd name="T1" fmla="*/ 0 h 116"/>
                  <a:gd name="T2" fmla="*/ 0 w 275"/>
                  <a:gd name="T3" fmla="*/ 0 h 116"/>
                  <a:gd name="T4" fmla="*/ 0 w 275"/>
                  <a:gd name="T5" fmla="*/ 0 h 116"/>
                  <a:gd name="T6" fmla="*/ 0 w 275"/>
                  <a:gd name="T7" fmla="*/ 0 h 116"/>
                  <a:gd name="T8" fmla="*/ 0 w 275"/>
                  <a:gd name="T9" fmla="*/ 0 h 116"/>
                  <a:gd name="T10" fmla="*/ 0 w 275"/>
                  <a:gd name="T11" fmla="*/ 0 h 116"/>
                  <a:gd name="T12" fmla="*/ 0 w 275"/>
                  <a:gd name="T13" fmla="*/ 0 h 116"/>
                  <a:gd name="T14" fmla="*/ 0 w 275"/>
                  <a:gd name="T15" fmla="*/ 0 h 116"/>
                  <a:gd name="T16" fmla="*/ 0 w 275"/>
                  <a:gd name="T17" fmla="*/ 0 h 116"/>
                  <a:gd name="T18" fmla="*/ 0 w 275"/>
                  <a:gd name="T19" fmla="*/ 0 h 116"/>
                  <a:gd name="T20" fmla="*/ 0 w 275"/>
                  <a:gd name="T21" fmla="*/ 0 h 116"/>
                  <a:gd name="T22" fmla="*/ 0 w 275"/>
                  <a:gd name="T23" fmla="*/ 0 h 116"/>
                  <a:gd name="T24" fmla="*/ 0 w 275"/>
                  <a:gd name="T25" fmla="*/ 0 h 116"/>
                  <a:gd name="T26" fmla="*/ 0 w 275"/>
                  <a:gd name="T27" fmla="*/ 0 h 116"/>
                  <a:gd name="T28" fmla="*/ 0 w 275"/>
                  <a:gd name="T29" fmla="*/ 0 h 116"/>
                  <a:gd name="T30" fmla="*/ 0 w 275"/>
                  <a:gd name="T31" fmla="*/ 0 h 116"/>
                  <a:gd name="T32" fmla="*/ 0 w 275"/>
                  <a:gd name="T33" fmla="*/ 0 h 116"/>
                  <a:gd name="T34" fmla="*/ 0 w 275"/>
                  <a:gd name="T35" fmla="*/ 0 h 116"/>
                  <a:gd name="T36" fmla="*/ 0 w 275"/>
                  <a:gd name="T37" fmla="*/ 0 h 1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75"/>
                  <a:gd name="T58" fmla="*/ 0 h 116"/>
                  <a:gd name="T59" fmla="*/ 275 w 275"/>
                  <a:gd name="T60" fmla="*/ 116 h 1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75" h="116">
                    <a:moveTo>
                      <a:pt x="0" y="15"/>
                    </a:moveTo>
                    <a:lnTo>
                      <a:pt x="21" y="35"/>
                    </a:lnTo>
                    <a:lnTo>
                      <a:pt x="80" y="53"/>
                    </a:lnTo>
                    <a:lnTo>
                      <a:pt x="120" y="77"/>
                    </a:lnTo>
                    <a:lnTo>
                      <a:pt x="103" y="91"/>
                    </a:lnTo>
                    <a:lnTo>
                      <a:pt x="151" y="116"/>
                    </a:lnTo>
                    <a:lnTo>
                      <a:pt x="205" y="104"/>
                    </a:lnTo>
                    <a:lnTo>
                      <a:pt x="244" y="83"/>
                    </a:lnTo>
                    <a:lnTo>
                      <a:pt x="198" y="77"/>
                    </a:lnTo>
                    <a:lnTo>
                      <a:pt x="275" y="42"/>
                    </a:lnTo>
                    <a:lnTo>
                      <a:pt x="268" y="31"/>
                    </a:lnTo>
                    <a:lnTo>
                      <a:pt x="193" y="69"/>
                    </a:lnTo>
                    <a:lnTo>
                      <a:pt x="151" y="74"/>
                    </a:lnTo>
                    <a:lnTo>
                      <a:pt x="103" y="58"/>
                    </a:lnTo>
                    <a:lnTo>
                      <a:pt x="86" y="37"/>
                    </a:lnTo>
                    <a:lnTo>
                      <a:pt x="134" y="23"/>
                    </a:lnTo>
                    <a:lnTo>
                      <a:pt x="86" y="28"/>
                    </a:lnTo>
                    <a:lnTo>
                      <a:pt x="66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1" name="Freeform 169"/>
              <p:cNvSpPr>
                <a:spLocks/>
              </p:cNvSpPr>
              <p:nvPr/>
            </p:nvSpPr>
            <p:spPr bwMode="auto">
              <a:xfrm>
                <a:off x="3286" y="2632"/>
                <a:ext cx="57" cy="15"/>
              </a:xfrm>
              <a:custGeom>
                <a:avLst/>
                <a:gdLst>
                  <a:gd name="T0" fmla="*/ 0 w 284"/>
                  <a:gd name="T1" fmla="*/ 0 h 62"/>
                  <a:gd name="T2" fmla="*/ 0 w 284"/>
                  <a:gd name="T3" fmla="*/ 0 h 62"/>
                  <a:gd name="T4" fmla="*/ 0 w 284"/>
                  <a:gd name="T5" fmla="*/ 0 h 62"/>
                  <a:gd name="T6" fmla="*/ 0 w 284"/>
                  <a:gd name="T7" fmla="*/ 0 h 62"/>
                  <a:gd name="T8" fmla="*/ 0 w 284"/>
                  <a:gd name="T9" fmla="*/ 0 h 62"/>
                  <a:gd name="T10" fmla="*/ 0 w 284"/>
                  <a:gd name="T11" fmla="*/ 0 h 62"/>
                  <a:gd name="T12" fmla="*/ 0 w 284"/>
                  <a:gd name="T13" fmla="*/ 0 h 62"/>
                  <a:gd name="T14" fmla="*/ 0 w 284"/>
                  <a:gd name="T15" fmla="*/ 0 h 6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4"/>
                  <a:gd name="T25" fmla="*/ 0 h 62"/>
                  <a:gd name="T26" fmla="*/ 284 w 284"/>
                  <a:gd name="T27" fmla="*/ 62 h 6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4" h="62">
                    <a:moveTo>
                      <a:pt x="0" y="62"/>
                    </a:moveTo>
                    <a:lnTo>
                      <a:pt x="183" y="0"/>
                    </a:lnTo>
                    <a:lnTo>
                      <a:pt x="233" y="9"/>
                    </a:lnTo>
                    <a:lnTo>
                      <a:pt x="284" y="25"/>
                    </a:lnTo>
                    <a:lnTo>
                      <a:pt x="219" y="20"/>
                    </a:lnTo>
                    <a:lnTo>
                      <a:pt x="174" y="20"/>
                    </a:lnTo>
                    <a:lnTo>
                      <a:pt x="114" y="3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2" name="Freeform 170"/>
              <p:cNvSpPr>
                <a:spLocks/>
              </p:cNvSpPr>
              <p:nvPr/>
            </p:nvSpPr>
            <p:spPr bwMode="auto">
              <a:xfrm>
                <a:off x="3291" y="2647"/>
                <a:ext cx="45" cy="18"/>
              </a:xfrm>
              <a:custGeom>
                <a:avLst/>
                <a:gdLst>
                  <a:gd name="T0" fmla="*/ 0 w 226"/>
                  <a:gd name="T1" fmla="*/ 0 h 72"/>
                  <a:gd name="T2" fmla="*/ 0 w 226"/>
                  <a:gd name="T3" fmla="*/ 0 h 72"/>
                  <a:gd name="T4" fmla="*/ 0 w 226"/>
                  <a:gd name="T5" fmla="*/ 0 h 72"/>
                  <a:gd name="T6" fmla="*/ 0 w 226"/>
                  <a:gd name="T7" fmla="*/ 0 h 72"/>
                  <a:gd name="T8" fmla="*/ 0 w 226"/>
                  <a:gd name="T9" fmla="*/ 0 h 72"/>
                  <a:gd name="T10" fmla="*/ 0 w 226"/>
                  <a:gd name="T11" fmla="*/ 0 h 72"/>
                  <a:gd name="T12" fmla="*/ 0 w 226"/>
                  <a:gd name="T13" fmla="*/ 0 h 72"/>
                  <a:gd name="T14" fmla="*/ 0 w 226"/>
                  <a:gd name="T15" fmla="*/ 0 h 72"/>
                  <a:gd name="T16" fmla="*/ 0 w 226"/>
                  <a:gd name="T17" fmla="*/ 0 h 72"/>
                  <a:gd name="T18" fmla="*/ 0 w 226"/>
                  <a:gd name="T19" fmla="*/ 0 h 72"/>
                  <a:gd name="T20" fmla="*/ 0 w 226"/>
                  <a:gd name="T21" fmla="*/ 0 h 72"/>
                  <a:gd name="T22" fmla="*/ 0 w 226"/>
                  <a:gd name="T23" fmla="*/ 0 h 72"/>
                  <a:gd name="T24" fmla="*/ 0 w 226"/>
                  <a:gd name="T25" fmla="*/ 0 h 72"/>
                  <a:gd name="T26" fmla="*/ 0 w 226"/>
                  <a:gd name="T27" fmla="*/ 0 h 72"/>
                  <a:gd name="T28" fmla="*/ 0 w 226"/>
                  <a:gd name="T29" fmla="*/ 0 h 7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6"/>
                  <a:gd name="T46" fmla="*/ 0 h 72"/>
                  <a:gd name="T47" fmla="*/ 226 w 226"/>
                  <a:gd name="T48" fmla="*/ 72 h 7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6" h="72">
                    <a:moveTo>
                      <a:pt x="0" y="39"/>
                    </a:moveTo>
                    <a:lnTo>
                      <a:pt x="61" y="2"/>
                    </a:lnTo>
                    <a:lnTo>
                      <a:pt x="145" y="0"/>
                    </a:lnTo>
                    <a:lnTo>
                      <a:pt x="226" y="8"/>
                    </a:lnTo>
                    <a:lnTo>
                      <a:pt x="193" y="42"/>
                    </a:lnTo>
                    <a:lnTo>
                      <a:pt x="145" y="62"/>
                    </a:lnTo>
                    <a:lnTo>
                      <a:pt x="101" y="72"/>
                    </a:lnTo>
                    <a:lnTo>
                      <a:pt x="35" y="64"/>
                    </a:lnTo>
                    <a:lnTo>
                      <a:pt x="101" y="64"/>
                    </a:lnTo>
                    <a:lnTo>
                      <a:pt x="167" y="42"/>
                    </a:lnTo>
                    <a:lnTo>
                      <a:pt x="207" y="11"/>
                    </a:lnTo>
                    <a:lnTo>
                      <a:pt x="133" y="8"/>
                    </a:lnTo>
                    <a:lnTo>
                      <a:pt x="72" y="11"/>
                    </a:lnTo>
                    <a:lnTo>
                      <a:pt x="25" y="39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3" name="Freeform 171"/>
              <p:cNvSpPr>
                <a:spLocks/>
              </p:cNvSpPr>
              <p:nvPr/>
            </p:nvSpPr>
            <p:spPr bwMode="auto">
              <a:xfrm>
                <a:off x="3280" y="2638"/>
                <a:ext cx="43" cy="51"/>
              </a:xfrm>
              <a:custGeom>
                <a:avLst/>
                <a:gdLst>
                  <a:gd name="T0" fmla="*/ 0 w 214"/>
                  <a:gd name="T1" fmla="*/ 0 h 204"/>
                  <a:gd name="T2" fmla="*/ 0 w 214"/>
                  <a:gd name="T3" fmla="*/ 0 h 204"/>
                  <a:gd name="T4" fmla="*/ 0 w 214"/>
                  <a:gd name="T5" fmla="*/ 0 h 204"/>
                  <a:gd name="T6" fmla="*/ 0 w 214"/>
                  <a:gd name="T7" fmla="*/ 0 h 204"/>
                  <a:gd name="T8" fmla="*/ 0 w 214"/>
                  <a:gd name="T9" fmla="*/ 0 h 204"/>
                  <a:gd name="T10" fmla="*/ 0 w 214"/>
                  <a:gd name="T11" fmla="*/ 0 h 204"/>
                  <a:gd name="T12" fmla="*/ 0 w 214"/>
                  <a:gd name="T13" fmla="*/ 0 h 204"/>
                  <a:gd name="T14" fmla="*/ 0 w 214"/>
                  <a:gd name="T15" fmla="*/ 0 h 204"/>
                  <a:gd name="T16" fmla="*/ 0 w 214"/>
                  <a:gd name="T17" fmla="*/ 0 h 204"/>
                  <a:gd name="T18" fmla="*/ 0 w 214"/>
                  <a:gd name="T19" fmla="*/ 0 h 204"/>
                  <a:gd name="T20" fmla="*/ 0 w 214"/>
                  <a:gd name="T21" fmla="*/ 0 h 204"/>
                  <a:gd name="T22" fmla="*/ 0 w 214"/>
                  <a:gd name="T23" fmla="*/ 0 h 204"/>
                  <a:gd name="T24" fmla="*/ 0 w 214"/>
                  <a:gd name="T25" fmla="*/ 0 h 204"/>
                  <a:gd name="T26" fmla="*/ 0 w 214"/>
                  <a:gd name="T27" fmla="*/ 0 h 204"/>
                  <a:gd name="T28" fmla="*/ 0 w 214"/>
                  <a:gd name="T29" fmla="*/ 0 h 20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14"/>
                  <a:gd name="T46" fmla="*/ 0 h 204"/>
                  <a:gd name="T47" fmla="*/ 214 w 214"/>
                  <a:gd name="T48" fmla="*/ 204 h 20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14" h="204">
                    <a:moveTo>
                      <a:pt x="149" y="8"/>
                    </a:moveTo>
                    <a:lnTo>
                      <a:pt x="214" y="20"/>
                    </a:lnTo>
                    <a:lnTo>
                      <a:pt x="136" y="20"/>
                    </a:lnTo>
                    <a:lnTo>
                      <a:pt x="106" y="46"/>
                    </a:lnTo>
                    <a:lnTo>
                      <a:pt x="64" y="69"/>
                    </a:lnTo>
                    <a:lnTo>
                      <a:pt x="47" y="97"/>
                    </a:lnTo>
                    <a:lnTo>
                      <a:pt x="47" y="136"/>
                    </a:lnTo>
                    <a:lnTo>
                      <a:pt x="64" y="204"/>
                    </a:lnTo>
                    <a:lnTo>
                      <a:pt x="37" y="139"/>
                    </a:lnTo>
                    <a:lnTo>
                      <a:pt x="31" y="104"/>
                    </a:lnTo>
                    <a:lnTo>
                      <a:pt x="30" y="77"/>
                    </a:lnTo>
                    <a:lnTo>
                      <a:pt x="0" y="46"/>
                    </a:lnTo>
                    <a:lnTo>
                      <a:pt x="121" y="17"/>
                    </a:lnTo>
                    <a:lnTo>
                      <a:pt x="176" y="0"/>
                    </a:lnTo>
                    <a:lnTo>
                      <a:pt x="149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4" name="Freeform 172"/>
              <p:cNvSpPr>
                <a:spLocks/>
              </p:cNvSpPr>
              <p:nvPr/>
            </p:nvSpPr>
            <p:spPr bwMode="auto">
              <a:xfrm>
                <a:off x="3263" y="2656"/>
                <a:ext cx="8" cy="43"/>
              </a:xfrm>
              <a:custGeom>
                <a:avLst/>
                <a:gdLst>
                  <a:gd name="T0" fmla="*/ 0 w 42"/>
                  <a:gd name="T1" fmla="*/ 0 h 169"/>
                  <a:gd name="T2" fmla="*/ 0 w 42"/>
                  <a:gd name="T3" fmla="*/ 0 h 169"/>
                  <a:gd name="T4" fmla="*/ 0 w 42"/>
                  <a:gd name="T5" fmla="*/ 0 h 169"/>
                  <a:gd name="T6" fmla="*/ 0 w 42"/>
                  <a:gd name="T7" fmla="*/ 0 h 169"/>
                  <a:gd name="T8" fmla="*/ 0 w 42"/>
                  <a:gd name="T9" fmla="*/ 0 h 169"/>
                  <a:gd name="T10" fmla="*/ 0 w 42"/>
                  <a:gd name="T11" fmla="*/ 0 h 169"/>
                  <a:gd name="T12" fmla="*/ 0 w 42"/>
                  <a:gd name="T13" fmla="*/ 0 h 169"/>
                  <a:gd name="T14" fmla="*/ 0 w 42"/>
                  <a:gd name="T15" fmla="*/ 0 h 169"/>
                  <a:gd name="T16" fmla="*/ 0 w 42"/>
                  <a:gd name="T17" fmla="*/ 0 h 1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"/>
                  <a:gd name="T28" fmla="*/ 0 h 169"/>
                  <a:gd name="T29" fmla="*/ 42 w 42"/>
                  <a:gd name="T30" fmla="*/ 169 h 1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" h="169">
                    <a:moveTo>
                      <a:pt x="0" y="8"/>
                    </a:moveTo>
                    <a:lnTo>
                      <a:pt x="19" y="65"/>
                    </a:lnTo>
                    <a:lnTo>
                      <a:pt x="23" y="111"/>
                    </a:lnTo>
                    <a:lnTo>
                      <a:pt x="34" y="169"/>
                    </a:lnTo>
                    <a:lnTo>
                      <a:pt x="42" y="108"/>
                    </a:lnTo>
                    <a:lnTo>
                      <a:pt x="36" y="62"/>
                    </a:lnTo>
                    <a:lnTo>
                      <a:pt x="30" y="23"/>
                    </a:lnTo>
                    <a:lnTo>
                      <a:pt x="23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5" name="Freeform 173"/>
              <p:cNvSpPr>
                <a:spLocks/>
              </p:cNvSpPr>
              <p:nvPr/>
            </p:nvSpPr>
            <p:spPr bwMode="auto">
              <a:xfrm>
                <a:off x="3298" y="2663"/>
                <a:ext cx="30" cy="10"/>
              </a:xfrm>
              <a:custGeom>
                <a:avLst/>
                <a:gdLst>
                  <a:gd name="T0" fmla="*/ 0 w 149"/>
                  <a:gd name="T1" fmla="*/ 0 h 40"/>
                  <a:gd name="T2" fmla="*/ 0 w 149"/>
                  <a:gd name="T3" fmla="*/ 0 h 40"/>
                  <a:gd name="T4" fmla="*/ 0 w 149"/>
                  <a:gd name="T5" fmla="*/ 0 h 40"/>
                  <a:gd name="T6" fmla="*/ 0 w 149"/>
                  <a:gd name="T7" fmla="*/ 0 h 40"/>
                  <a:gd name="T8" fmla="*/ 0 w 149"/>
                  <a:gd name="T9" fmla="*/ 0 h 40"/>
                  <a:gd name="T10" fmla="*/ 0 w 149"/>
                  <a:gd name="T11" fmla="*/ 0 h 40"/>
                  <a:gd name="T12" fmla="*/ 0 w 149"/>
                  <a:gd name="T13" fmla="*/ 0 h 40"/>
                  <a:gd name="T14" fmla="*/ 0 w 149"/>
                  <a:gd name="T15" fmla="*/ 0 h 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9"/>
                  <a:gd name="T25" fmla="*/ 0 h 40"/>
                  <a:gd name="T26" fmla="*/ 149 w 149"/>
                  <a:gd name="T27" fmla="*/ 40 h 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9" h="40">
                    <a:moveTo>
                      <a:pt x="29" y="8"/>
                    </a:moveTo>
                    <a:lnTo>
                      <a:pt x="0" y="32"/>
                    </a:lnTo>
                    <a:lnTo>
                      <a:pt x="57" y="40"/>
                    </a:lnTo>
                    <a:lnTo>
                      <a:pt x="94" y="32"/>
                    </a:lnTo>
                    <a:lnTo>
                      <a:pt x="149" y="8"/>
                    </a:lnTo>
                    <a:lnTo>
                      <a:pt x="110" y="8"/>
                    </a:lnTo>
                    <a:lnTo>
                      <a:pt x="71" y="0"/>
                    </a:lnTo>
                    <a:lnTo>
                      <a:pt x="29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6" name="Freeform 174"/>
              <p:cNvSpPr>
                <a:spLocks/>
              </p:cNvSpPr>
              <p:nvPr/>
            </p:nvSpPr>
            <p:spPr bwMode="auto">
              <a:xfrm>
                <a:off x="3167" y="2661"/>
                <a:ext cx="30" cy="31"/>
              </a:xfrm>
              <a:custGeom>
                <a:avLst/>
                <a:gdLst>
                  <a:gd name="T0" fmla="*/ 0 w 151"/>
                  <a:gd name="T1" fmla="*/ 0 h 123"/>
                  <a:gd name="T2" fmla="*/ 0 w 151"/>
                  <a:gd name="T3" fmla="*/ 0 h 123"/>
                  <a:gd name="T4" fmla="*/ 0 w 151"/>
                  <a:gd name="T5" fmla="*/ 0 h 123"/>
                  <a:gd name="T6" fmla="*/ 0 w 151"/>
                  <a:gd name="T7" fmla="*/ 0 h 123"/>
                  <a:gd name="T8" fmla="*/ 0 w 151"/>
                  <a:gd name="T9" fmla="*/ 0 h 123"/>
                  <a:gd name="T10" fmla="*/ 0 w 151"/>
                  <a:gd name="T11" fmla="*/ 0 h 123"/>
                  <a:gd name="T12" fmla="*/ 0 w 151"/>
                  <a:gd name="T13" fmla="*/ 0 h 123"/>
                  <a:gd name="T14" fmla="*/ 0 w 151"/>
                  <a:gd name="T15" fmla="*/ 0 h 123"/>
                  <a:gd name="T16" fmla="*/ 0 w 151"/>
                  <a:gd name="T17" fmla="*/ 0 h 123"/>
                  <a:gd name="T18" fmla="*/ 0 w 151"/>
                  <a:gd name="T19" fmla="*/ 0 h 123"/>
                  <a:gd name="T20" fmla="*/ 0 w 151"/>
                  <a:gd name="T21" fmla="*/ 0 h 123"/>
                  <a:gd name="T22" fmla="*/ 0 w 151"/>
                  <a:gd name="T23" fmla="*/ 0 h 123"/>
                  <a:gd name="T24" fmla="*/ 0 w 151"/>
                  <a:gd name="T25" fmla="*/ 0 h 123"/>
                  <a:gd name="T26" fmla="*/ 0 w 151"/>
                  <a:gd name="T27" fmla="*/ 0 h 123"/>
                  <a:gd name="T28" fmla="*/ 0 w 151"/>
                  <a:gd name="T29" fmla="*/ 0 h 123"/>
                  <a:gd name="T30" fmla="*/ 0 w 151"/>
                  <a:gd name="T31" fmla="*/ 0 h 123"/>
                  <a:gd name="T32" fmla="*/ 0 w 151"/>
                  <a:gd name="T33" fmla="*/ 0 h 1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1"/>
                  <a:gd name="T52" fmla="*/ 0 h 123"/>
                  <a:gd name="T53" fmla="*/ 151 w 151"/>
                  <a:gd name="T54" fmla="*/ 123 h 1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1" h="123">
                    <a:moveTo>
                      <a:pt x="135" y="22"/>
                    </a:moveTo>
                    <a:lnTo>
                      <a:pt x="77" y="4"/>
                    </a:lnTo>
                    <a:lnTo>
                      <a:pt x="0" y="0"/>
                    </a:lnTo>
                    <a:lnTo>
                      <a:pt x="30" y="14"/>
                    </a:lnTo>
                    <a:lnTo>
                      <a:pt x="44" y="66"/>
                    </a:lnTo>
                    <a:lnTo>
                      <a:pt x="67" y="94"/>
                    </a:lnTo>
                    <a:lnTo>
                      <a:pt x="53" y="57"/>
                    </a:lnTo>
                    <a:lnTo>
                      <a:pt x="61" y="27"/>
                    </a:lnTo>
                    <a:lnTo>
                      <a:pt x="90" y="32"/>
                    </a:lnTo>
                    <a:lnTo>
                      <a:pt x="84" y="57"/>
                    </a:lnTo>
                    <a:lnTo>
                      <a:pt x="94" y="89"/>
                    </a:lnTo>
                    <a:lnTo>
                      <a:pt x="118" y="99"/>
                    </a:lnTo>
                    <a:lnTo>
                      <a:pt x="151" y="123"/>
                    </a:lnTo>
                    <a:lnTo>
                      <a:pt x="135" y="89"/>
                    </a:lnTo>
                    <a:lnTo>
                      <a:pt x="145" y="60"/>
                    </a:lnTo>
                    <a:lnTo>
                      <a:pt x="139" y="43"/>
                    </a:lnTo>
                    <a:lnTo>
                      <a:pt x="135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7" name="Freeform 175"/>
              <p:cNvSpPr>
                <a:spLocks/>
              </p:cNvSpPr>
              <p:nvPr/>
            </p:nvSpPr>
            <p:spPr bwMode="auto">
              <a:xfrm>
                <a:off x="3356" y="2630"/>
                <a:ext cx="23" cy="53"/>
              </a:xfrm>
              <a:custGeom>
                <a:avLst/>
                <a:gdLst>
                  <a:gd name="T0" fmla="*/ 0 w 112"/>
                  <a:gd name="T1" fmla="*/ 0 h 212"/>
                  <a:gd name="T2" fmla="*/ 0 w 112"/>
                  <a:gd name="T3" fmla="*/ 0 h 212"/>
                  <a:gd name="T4" fmla="*/ 0 w 112"/>
                  <a:gd name="T5" fmla="*/ 0 h 212"/>
                  <a:gd name="T6" fmla="*/ 0 w 112"/>
                  <a:gd name="T7" fmla="*/ 0 h 212"/>
                  <a:gd name="T8" fmla="*/ 0 w 112"/>
                  <a:gd name="T9" fmla="*/ 0 h 212"/>
                  <a:gd name="T10" fmla="*/ 0 w 112"/>
                  <a:gd name="T11" fmla="*/ 0 h 212"/>
                  <a:gd name="T12" fmla="*/ 0 w 112"/>
                  <a:gd name="T13" fmla="*/ 0 h 212"/>
                  <a:gd name="T14" fmla="*/ 0 w 112"/>
                  <a:gd name="T15" fmla="*/ 0 h 212"/>
                  <a:gd name="T16" fmla="*/ 0 w 112"/>
                  <a:gd name="T17" fmla="*/ 0 h 212"/>
                  <a:gd name="T18" fmla="*/ 0 w 112"/>
                  <a:gd name="T19" fmla="*/ 0 h 212"/>
                  <a:gd name="T20" fmla="*/ 0 w 112"/>
                  <a:gd name="T21" fmla="*/ 0 h 212"/>
                  <a:gd name="T22" fmla="*/ 0 w 112"/>
                  <a:gd name="T23" fmla="*/ 0 h 212"/>
                  <a:gd name="T24" fmla="*/ 0 w 112"/>
                  <a:gd name="T25" fmla="*/ 0 h 212"/>
                  <a:gd name="T26" fmla="*/ 0 w 112"/>
                  <a:gd name="T27" fmla="*/ 0 h 212"/>
                  <a:gd name="T28" fmla="*/ 0 w 112"/>
                  <a:gd name="T29" fmla="*/ 0 h 212"/>
                  <a:gd name="T30" fmla="*/ 0 w 112"/>
                  <a:gd name="T31" fmla="*/ 0 h 212"/>
                  <a:gd name="T32" fmla="*/ 0 w 112"/>
                  <a:gd name="T33" fmla="*/ 0 h 212"/>
                  <a:gd name="T34" fmla="*/ 0 w 112"/>
                  <a:gd name="T35" fmla="*/ 0 h 212"/>
                  <a:gd name="T36" fmla="*/ 0 w 112"/>
                  <a:gd name="T37" fmla="*/ 0 h 212"/>
                  <a:gd name="T38" fmla="*/ 0 w 112"/>
                  <a:gd name="T39" fmla="*/ 0 h 212"/>
                  <a:gd name="T40" fmla="*/ 0 w 112"/>
                  <a:gd name="T41" fmla="*/ 0 h 212"/>
                  <a:gd name="T42" fmla="*/ 0 w 112"/>
                  <a:gd name="T43" fmla="*/ 0 h 21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2"/>
                  <a:gd name="T67" fmla="*/ 0 h 212"/>
                  <a:gd name="T68" fmla="*/ 112 w 112"/>
                  <a:gd name="T69" fmla="*/ 212 h 21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2" h="212">
                    <a:moveTo>
                      <a:pt x="0" y="84"/>
                    </a:moveTo>
                    <a:lnTo>
                      <a:pt x="20" y="79"/>
                    </a:lnTo>
                    <a:lnTo>
                      <a:pt x="55" y="41"/>
                    </a:lnTo>
                    <a:lnTo>
                      <a:pt x="101" y="0"/>
                    </a:lnTo>
                    <a:lnTo>
                      <a:pt x="91" y="33"/>
                    </a:lnTo>
                    <a:lnTo>
                      <a:pt x="112" y="65"/>
                    </a:lnTo>
                    <a:lnTo>
                      <a:pt x="112" y="107"/>
                    </a:lnTo>
                    <a:lnTo>
                      <a:pt x="91" y="145"/>
                    </a:lnTo>
                    <a:lnTo>
                      <a:pt x="101" y="99"/>
                    </a:lnTo>
                    <a:lnTo>
                      <a:pt x="98" y="76"/>
                    </a:lnTo>
                    <a:lnTo>
                      <a:pt x="72" y="56"/>
                    </a:lnTo>
                    <a:lnTo>
                      <a:pt x="61" y="79"/>
                    </a:lnTo>
                    <a:lnTo>
                      <a:pt x="80" y="107"/>
                    </a:lnTo>
                    <a:lnTo>
                      <a:pt x="72" y="134"/>
                    </a:lnTo>
                    <a:lnTo>
                      <a:pt x="47" y="145"/>
                    </a:lnTo>
                    <a:lnTo>
                      <a:pt x="31" y="166"/>
                    </a:lnTo>
                    <a:lnTo>
                      <a:pt x="17" y="212"/>
                    </a:lnTo>
                    <a:lnTo>
                      <a:pt x="14" y="172"/>
                    </a:lnTo>
                    <a:lnTo>
                      <a:pt x="27" y="134"/>
                    </a:lnTo>
                    <a:lnTo>
                      <a:pt x="17" y="120"/>
                    </a:lnTo>
                    <a:lnTo>
                      <a:pt x="0" y="10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8" name="Freeform 176"/>
              <p:cNvSpPr>
                <a:spLocks/>
              </p:cNvSpPr>
              <p:nvPr/>
            </p:nvSpPr>
            <p:spPr bwMode="auto">
              <a:xfrm>
                <a:off x="3231" y="2656"/>
                <a:ext cx="17" cy="12"/>
              </a:xfrm>
              <a:custGeom>
                <a:avLst/>
                <a:gdLst>
                  <a:gd name="T0" fmla="*/ 0 w 85"/>
                  <a:gd name="T1" fmla="*/ 0 h 46"/>
                  <a:gd name="T2" fmla="*/ 0 w 85"/>
                  <a:gd name="T3" fmla="*/ 0 h 46"/>
                  <a:gd name="T4" fmla="*/ 0 w 85"/>
                  <a:gd name="T5" fmla="*/ 0 h 46"/>
                  <a:gd name="T6" fmla="*/ 0 w 85"/>
                  <a:gd name="T7" fmla="*/ 0 h 46"/>
                  <a:gd name="T8" fmla="*/ 0 w 85"/>
                  <a:gd name="T9" fmla="*/ 0 h 46"/>
                  <a:gd name="T10" fmla="*/ 0 w 85"/>
                  <a:gd name="T11" fmla="*/ 0 h 46"/>
                  <a:gd name="T12" fmla="*/ 0 w 85"/>
                  <a:gd name="T13" fmla="*/ 0 h 46"/>
                  <a:gd name="T14" fmla="*/ 0 w 85"/>
                  <a:gd name="T15" fmla="*/ 0 h 46"/>
                  <a:gd name="T16" fmla="*/ 0 w 85"/>
                  <a:gd name="T17" fmla="*/ 0 h 46"/>
                  <a:gd name="T18" fmla="*/ 0 w 85"/>
                  <a:gd name="T19" fmla="*/ 0 h 46"/>
                  <a:gd name="T20" fmla="*/ 0 w 85"/>
                  <a:gd name="T21" fmla="*/ 0 h 46"/>
                  <a:gd name="T22" fmla="*/ 0 w 85"/>
                  <a:gd name="T23" fmla="*/ 0 h 4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5"/>
                  <a:gd name="T37" fmla="*/ 0 h 46"/>
                  <a:gd name="T38" fmla="*/ 85 w 85"/>
                  <a:gd name="T39" fmla="*/ 46 h 4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5" h="46">
                    <a:moveTo>
                      <a:pt x="0" y="11"/>
                    </a:moveTo>
                    <a:lnTo>
                      <a:pt x="13" y="33"/>
                    </a:lnTo>
                    <a:lnTo>
                      <a:pt x="36" y="46"/>
                    </a:lnTo>
                    <a:lnTo>
                      <a:pt x="71" y="37"/>
                    </a:lnTo>
                    <a:lnTo>
                      <a:pt x="85" y="23"/>
                    </a:lnTo>
                    <a:lnTo>
                      <a:pt x="85" y="0"/>
                    </a:lnTo>
                    <a:lnTo>
                      <a:pt x="56" y="3"/>
                    </a:lnTo>
                    <a:lnTo>
                      <a:pt x="60" y="16"/>
                    </a:lnTo>
                    <a:lnTo>
                      <a:pt x="46" y="25"/>
                    </a:lnTo>
                    <a:lnTo>
                      <a:pt x="36" y="19"/>
                    </a:lnTo>
                    <a:lnTo>
                      <a:pt x="33" y="3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79" name="Freeform 177"/>
              <p:cNvSpPr>
                <a:spLocks/>
              </p:cNvSpPr>
              <p:nvPr/>
            </p:nvSpPr>
            <p:spPr bwMode="auto">
              <a:xfrm>
                <a:off x="3304" y="2647"/>
                <a:ext cx="16" cy="11"/>
              </a:xfrm>
              <a:custGeom>
                <a:avLst/>
                <a:gdLst>
                  <a:gd name="T0" fmla="*/ 0 w 81"/>
                  <a:gd name="T1" fmla="*/ 0 h 45"/>
                  <a:gd name="T2" fmla="*/ 0 w 81"/>
                  <a:gd name="T3" fmla="*/ 0 h 45"/>
                  <a:gd name="T4" fmla="*/ 0 w 81"/>
                  <a:gd name="T5" fmla="*/ 0 h 45"/>
                  <a:gd name="T6" fmla="*/ 0 w 81"/>
                  <a:gd name="T7" fmla="*/ 0 h 45"/>
                  <a:gd name="T8" fmla="*/ 0 w 81"/>
                  <a:gd name="T9" fmla="*/ 0 h 45"/>
                  <a:gd name="T10" fmla="*/ 0 w 81"/>
                  <a:gd name="T11" fmla="*/ 0 h 45"/>
                  <a:gd name="T12" fmla="*/ 0 w 81"/>
                  <a:gd name="T13" fmla="*/ 0 h 45"/>
                  <a:gd name="T14" fmla="*/ 0 w 81"/>
                  <a:gd name="T15" fmla="*/ 0 h 45"/>
                  <a:gd name="T16" fmla="*/ 0 w 81"/>
                  <a:gd name="T17" fmla="*/ 0 h 45"/>
                  <a:gd name="T18" fmla="*/ 0 w 81"/>
                  <a:gd name="T19" fmla="*/ 0 h 45"/>
                  <a:gd name="T20" fmla="*/ 0 w 81"/>
                  <a:gd name="T21" fmla="*/ 0 h 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1"/>
                  <a:gd name="T34" fmla="*/ 0 h 45"/>
                  <a:gd name="T35" fmla="*/ 81 w 81"/>
                  <a:gd name="T36" fmla="*/ 45 h 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1" h="45">
                    <a:moveTo>
                      <a:pt x="0" y="12"/>
                    </a:moveTo>
                    <a:lnTo>
                      <a:pt x="8" y="40"/>
                    </a:lnTo>
                    <a:lnTo>
                      <a:pt x="37" y="45"/>
                    </a:lnTo>
                    <a:lnTo>
                      <a:pt x="65" y="37"/>
                    </a:lnTo>
                    <a:lnTo>
                      <a:pt x="81" y="23"/>
                    </a:lnTo>
                    <a:lnTo>
                      <a:pt x="75" y="0"/>
                    </a:lnTo>
                    <a:lnTo>
                      <a:pt x="55" y="0"/>
                    </a:lnTo>
                    <a:lnTo>
                      <a:pt x="51" y="25"/>
                    </a:lnTo>
                    <a:lnTo>
                      <a:pt x="32" y="25"/>
                    </a:lnTo>
                    <a:lnTo>
                      <a:pt x="24" y="9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0" name="Freeform 178"/>
              <p:cNvSpPr>
                <a:spLocks/>
              </p:cNvSpPr>
              <p:nvPr/>
            </p:nvSpPr>
            <p:spPr bwMode="auto">
              <a:xfrm>
                <a:off x="3251" y="2696"/>
                <a:ext cx="65" cy="36"/>
              </a:xfrm>
              <a:custGeom>
                <a:avLst/>
                <a:gdLst>
                  <a:gd name="T0" fmla="*/ 0 w 323"/>
                  <a:gd name="T1" fmla="*/ 0 h 143"/>
                  <a:gd name="T2" fmla="*/ 0 w 323"/>
                  <a:gd name="T3" fmla="*/ 0 h 143"/>
                  <a:gd name="T4" fmla="*/ 0 w 323"/>
                  <a:gd name="T5" fmla="*/ 0 h 143"/>
                  <a:gd name="T6" fmla="*/ 0 w 323"/>
                  <a:gd name="T7" fmla="*/ 0 h 143"/>
                  <a:gd name="T8" fmla="*/ 0 w 323"/>
                  <a:gd name="T9" fmla="*/ 0 h 143"/>
                  <a:gd name="T10" fmla="*/ 0 w 323"/>
                  <a:gd name="T11" fmla="*/ 0 h 143"/>
                  <a:gd name="T12" fmla="*/ 0 w 323"/>
                  <a:gd name="T13" fmla="*/ 0 h 143"/>
                  <a:gd name="T14" fmla="*/ 0 w 323"/>
                  <a:gd name="T15" fmla="*/ 0 h 143"/>
                  <a:gd name="T16" fmla="*/ 0 w 323"/>
                  <a:gd name="T17" fmla="*/ 0 h 143"/>
                  <a:gd name="T18" fmla="*/ 0 w 323"/>
                  <a:gd name="T19" fmla="*/ 0 h 143"/>
                  <a:gd name="T20" fmla="*/ 0 w 323"/>
                  <a:gd name="T21" fmla="*/ 0 h 143"/>
                  <a:gd name="T22" fmla="*/ 0 w 323"/>
                  <a:gd name="T23" fmla="*/ 0 h 143"/>
                  <a:gd name="T24" fmla="*/ 0 w 323"/>
                  <a:gd name="T25" fmla="*/ 0 h 143"/>
                  <a:gd name="T26" fmla="*/ 0 w 323"/>
                  <a:gd name="T27" fmla="*/ 0 h 143"/>
                  <a:gd name="T28" fmla="*/ 0 w 323"/>
                  <a:gd name="T29" fmla="*/ 0 h 143"/>
                  <a:gd name="T30" fmla="*/ 0 w 323"/>
                  <a:gd name="T31" fmla="*/ 0 h 143"/>
                  <a:gd name="T32" fmla="*/ 0 w 323"/>
                  <a:gd name="T33" fmla="*/ 0 h 143"/>
                  <a:gd name="T34" fmla="*/ 0 w 323"/>
                  <a:gd name="T35" fmla="*/ 0 h 143"/>
                  <a:gd name="T36" fmla="*/ 0 w 323"/>
                  <a:gd name="T37" fmla="*/ 0 h 143"/>
                  <a:gd name="T38" fmla="*/ 0 w 323"/>
                  <a:gd name="T39" fmla="*/ 0 h 143"/>
                  <a:gd name="T40" fmla="*/ 0 w 323"/>
                  <a:gd name="T41" fmla="*/ 0 h 143"/>
                  <a:gd name="T42" fmla="*/ 0 w 323"/>
                  <a:gd name="T43" fmla="*/ 0 h 143"/>
                  <a:gd name="T44" fmla="*/ 0 w 323"/>
                  <a:gd name="T45" fmla="*/ 0 h 143"/>
                  <a:gd name="T46" fmla="*/ 0 w 323"/>
                  <a:gd name="T47" fmla="*/ 0 h 143"/>
                  <a:gd name="T48" fmla="*/ 0 w 323"/>
                  <a:gd name="T49" fmla="*/ 0 h 143"/>
                  <a:gd name="T50" fmla="*/ 0 w 323"/>
                  <a:gd name="T51" fmla="*/ 0 h 143"/>
                  <a:gd name="T52" fmla="*/ 0 w 323"/>
                  <a:gd name="T53" fmla="*/ 0 h 14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23"/>
                  <a:gd name="T82" fmla="*/ 0 h 143"/>
                  <a:gd name="T83" fmla="*/ 323 w 323"/>
                  <a:gd name="T84" fmla="*/ 143 h 14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23" h="143">
                    <a:moveTo>
                      <a:pt x="26" y="0"/>
                    </a:moveTo>
                    <a:lnTo>
                      <a:pt x="0" y="27"/>
                    </a:lnTo>
                    <a:lnTo>
                      <a:pt x="0" y="57"/>
                    </a:lnTo>
                    <a:lnTo>
                      <a:pt x="23" y="65"/>
                    </a:lnTo>
                    <a:lnTo>
                      <a:pt x="41" y="95"/>
                    </a:lnTo>
                    <a:lnTo>
                      <a:pt x="110" y="117"/>
                    </a:lnTo>
                    <a:lnTo>
                      <a:pt x="173" y="143"/>
                    </a:lnTo>
                    <a:lnTo>
                      <a:pt x="204" y="143"/>
                    </a:lnTo>
                    <a:lnTo>
                      <a:pt x="264" y="87"/>
                    </a:lnTo>
                    <a:lnTo>
                      <a:pt x="312" y="65"/>
                    </a:lnTo>
                    <a:lnTo>
                      <a:pt x="323" y="27"/>
                    </a:lnTo>
                    <a:lnTo>
                      <a:pt x="315" y="15"/>
                    </a:lnTo>
                    <a:lnTo>
                      <a:pt x="296" y="0"/>
                    </a:lnTo>
                    <a:lnTo>
                      <a:pt x="306" y="17"/>
                    </a:lnTo>
                    <a:lnTo>
                      <a:pt x="301" y="34"/>
                    </a:lnTo>
                    <a:lnTo>
                      <a:pt x="281" y="34"/>
                    </a:lnTo>
                    <a:lnTo>
                      <a:pt x="247" y="49"/>
                    </a:lnTo>
                    <a:lnTo>
                      <a:pt x="225" y="70"/>
                    </a:lnTo>
                    <a:lnTo>
                      <a:pt x="204" y="87"/>
                    </a:lnTo>
                    <a:lnTo>
                      <a:pt x="162" y="92"/>
                    </a:lnTo>
                    <a:lnTo>
                      <a:pt x="122" y="85"/>
                    </a:lnTo>
                    <a:lnTo>
                      <a:pt x="93" y="70"/>
                    </a:lnTo>
                    <a:lnTo>
                      <a:pt x="55" y="57"/>
                    </a:lnTo>
                    <a:lnTo>
                      <a:pt x="23" y="57"/>
                    </a:lnTo>
                    <a:lnTo>
                      <a:pt x="8" y="43"/>
                    </a:lnTo>
                    <a:lnTo>
                      <a:pt x="14" y="2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1" name="Freeform 179"/>
              <p:cNvSpPr>
                <a:spLocks/>
              </p:cNvSpPr>
              <p:nvPr/>
            </p:nvSpPr>
            <p:spPr bwMode="auto">
              <a:xfrm>
                <a:off x="3245" y="2730"/>
                <a:ext cx="91" cy="17"/>
              </a:xfrm>
              <a:custGeom>
                <a:avLst/>
                <a:gdLst>
                  <a:gd name="T0" fmla="*/ 0 w 452"/>
                  <a:gd name="T1" fmla="*/ 0 h 66"/>
                  <a:gd name="T2" fmla="*/ 0 w 452"/>
                  <a:gd name="T3" fmla="*/ 0 h 66"/>
                  <a:gd name="T4" fmla="*/ 0 w 452"/>
                  <a:gd name="T5" fmla="*/ 0 h 66"/>
                  <a:gd name="T6" fmla="*/ 0 w 452"/>
                  <a:gd name="T7" fmla="*/ 0 h 66"/>
                  <a:gd name="T8" fmla="*/ 0 w 452"/>
                  <a:gd name="T9" fmla="*/ 0 h 66"/>
                  <a:gd name="T10" fmla="*/ 0 w 452"/>
                  <a:gd name="T11" fmla="*/ 0 h 66"/>
                  <a:gd name="T12" fmla="*/ 0 w 452"/>
                  <a:gd name="T13" fmla="*/ 0 h 66"/>
                  <a:gd name="T14" fmla="*/ 0 w 452"/>
                  <a:gd name="T15" fmla="*/ 0 h 66"/>
                  <a:gd name="T16" fmla="*/ 0 w 452"/>
                  <a:gd name="T17" fmla="*/ 0 h 66"/>
                  <a:gd name="T18" fmla="*/ 0 w 452"/>
                  <a:gd name="T19" fmla="*/ 0 h 66"/>
                  <a:gd name="T20" fmla="*/ 0 w 452"/>
                  <a:gd name="T21" fmla="*/ 0 h 66"/>
                  <a:gd name="T22" fmla="*/ 0 w 452"/>
                  <a:gd name="T23" fmla="*/ 0 h 66"/>
                  <a:gd name="T24" fmla="*/ 0 w 452"/>
                  <a:gd name="T25" fmla="*/ 0 h 66"/>
                  <a:gd name="T26" fmla="*/ 0 w 452"/>
                  <a:gd name="T27" fmla="*/ 0 h 66"/>
                  <a:gd name="T28" fmla="*/ 0 w 452"/>
                  <a:gd name="T29" fmla="*/ 0 h 66"/>
                  <a:gd name="T30" fmla="*/ 0 w 452"/>
                  <a:gd name="T31" fmla="*/ 0 h 66"/>
                  <a:gd name="T32" fmla="*/ 0 w 452"/>
                  <a:gd name="T33" fmla="*/ 0 h 66"/>
                  <a:gd name="T34" fmla="*/ 0 w 452"/>
                  <a:gd name="T35" fmla="*/ 0 h 66"/>
                  <a:gd name="T36" fmla="*/ 0 w 452"/>
                  <a:gd name="T37" fmla="*/ 0 h 66"/>
                  <a:gd name="T38" fmla="*/ 0 w 452"/>
                  <a:gd name="T39" fmla="*/ 0 h 6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52"/>
                  <a:gd name="T61" fmla="*/ 0 h 66"/>
                  <a:gd name="T62" fmla="*/ 452 w 452"/>
                  <a:gd name="T63" fmla="*/ 66 h 6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52" h="66">
                    <a:moveTo>
                      <a:pt x="43" y="44"/>
                    </a:moveTo>
                    <a:lnTo>
                      <a:pt x="88" y="29"/>
                    </a:lnTo>
                    <a:lnTo>
                      <a:pt x="151" y="16"/>
                    </a:lnTo>
                    <a:lnTo>
                      <a:pt x="225" y="18"/>
                    </a:lnTo>
                    <a:lnTo>
                      <a:pt x="297" y="5"/>
                    </a:lnTo>
                    <a:lnTo>
                      <a:pt x="422" y="16"/>
                    </a:lnTo>
                    <a:lnTo>
                      <a:pt x="443" y="0"/>
                    </a:lnTo>
                    <a:lnTo>
                      <a:pt x="452" y="22"/>
                    </a:lnTo>
                    <a:lnTo>
                      <a:pt x="435" y="34"/>
                    </a:lnTo>
                    <a:lnTo>
                      <a:pt x="413" y="22"/>
                    </a:lnTo>
                    <a:lnTo>
                      <a:pt x="362" y="18"/>
                    </a:lnTo>
                    <a:lnTo>
                      <a:pt x="284" y="34"/>
                    </a:lnTo>
                    <a:lnTo>
                      <a:pt x="219" y="47"/>
                    </a:lnTo>
                    <a:lnTo>
                      <a:pt x="111" y="44"/>
                    </a:lnTo>
                    <a:lnTo>
                      <a:pt x="37" y="51"/>
                    </a:lnTo>
                    <a:lnTo>
                      <a:pt x="17" y="66"/>
                    </a:lnTo>
                    <a:lnTo>
                      <a:pt x="0" y="58"/>
                    </a:lnTo>
                    <a:lnTo>
                      <a:pt x="4" y="39"/>
                    </a:lnTo>
                    <a:lnTo>
                      <a:pt x="23" y="34"/>
                    </a:lnTo>
                    <a:lnTo>
                      <a:pt x="43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2" name="Freeform 180"/>
              <p:cNvSpPr>
                <a:spLocks/>
              </p:cNvSpPr>
              <p:nvPr/>
            </p:nvSpPr>
            <p:spPr bwMode="auto">
              <a:xfrm>
                <a:off x="3265" y="2752"/>
                <a:ext cx="49" cy="17"/>
              </a:xfrm>
              <a:custGeom>
                <a:avLst/>
                <a:gdLst>
                  <a:gd name="T0" fmla="*/ 0 w 246"/>
                  <a:gd name="T1" fmla="*/ 0 h 67"/>
                  <a:gd name="T2" fmla="*/ 0 w 246"/>
                  <a:gd name="T3" fmla="*/ 0 h 67"/>
                  <a:gd name="T4" fmla="*/ 0 w 246"/>
                  <a:gd name="T5" fmla="*/ 0 h 67"/>
                  <a:gd name="T6" fmla="*/ 0 w 246"/>
                  <a:gd name="T7" fmla="*/ 0 h 67"/>
                  <a:gd name="T8" fmla="*/ 0 w 246"/>
                  <a:gd name="T9" fmla="*/ 0 h 67"/>
                  <a:gd name="T10" fmla="*/ 0 w 246"/>
                  <a:gd name="T11" fmla="*/ 0 h 67"/>
                  <a:gd name="T12" fmla="*/ 0 w 246"/>
                  <a:gd name="T13" fmla="*/ 0 h 67"/>
                  <a:gd name="T14" fmla="*/ 0 w 246"/>
                  <a:gd name="T15" fmla="*/ 0 h 67"/>
                  <a:gd name="T16" fmla="*/ 0 w 246"/>
                  <a:gd name="T17" fmla="*/ 0 h 67"/>
                  <a:gd name="T18" fmla="*/ 0 w 246"/>
                  <a:gd name="T19" fmla="*/ 0 h 67"/>
                  <a:gd name="T20" fmla="*/ 0 w 246"/>
                  <a:gd name="T21" fmla="*/ 0 h 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6"/>
                  <a:gd name="T34" fmla="*/ 0 h 67"/>
                  <a:gd name="T35" fmla="*/ 246 w 246"/>
                  <a:gd name="T36" fmla="*/ 67 h 6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6" h="67">
                    <a:moveTo>
                      <a:pt x="0" y="15"/>
                    </a:moveTo>
                    <a:lnTo>
                      <a:pt x="54" y="21"/>
                    </a:lnTo>
                    <a:lnTo>
                      <a:pt x="105" y="21"/>
                    </a:lnTo>
                    <a:lnTo>
                      <a:pt x="166" y="18"/>
                    </a:lnTo>
                    <a:lnTo>
                      <a:pt x="246" y="0"/>
                    </a:lnTo>
                    <a:lnTo>
                      <a:pt x="199" y="32"/>
                    </a:lnTo>
                    <a:lnTo>
                      <a:pt x="210" y="60"/>
                    </a:lnTo>
                    <a:lnTo>
                      <a:pt x="148" y="60"/>
                    </a:lnTo>
                    <a:lnTo>
                      <a:pt x="54" y="67"/>
                    </a:lnTo>
                    <a:lnTo>
                      <a:pt x="60" y="4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3" name="Freeform 181"/>
              <p:cNvSpPr>
                <a:spLocks/>
              </p:cNvSpPr>
              <p:nvPr/>
            </p:nvSpPr>
            <p:spPr bwMode="auto">
              <a:xfrm>
                <a:off x="3202" y="2693"/>
                <a:ext cx="158" cy="111"/>
              </a:xfrm>
              <a:custGeom>
                <a:avLst/>
                <a:gdLst>
                  <a:gd name="T0" fmla="*/ 0 w 789"/>
                  <a:gd name="T1" fmla="*/ 0 h 442"/>
                  <a:gd name="T2" fmla="*/ 0 w 789"/>
                  <a:gd name="T3" fmla="*/ 0 h 442"/>
                  <a:gd name="T4" fmla="*/ 0 w 789"/>
                  <a:gd name="T5" fmla="*/ 0 h 442"/>
                  <a:gd name="T6" fmla="*/ 0 w 789"/>
                  <a:gd name="T7" fmla="*/ 0 h 442"/>
                  <a:gd name="T8" fmla="*/ 0 w 789"/>
                  <a:gd name="T9" fmla="*/ 0 h 442"/>
                  <a:gd name="T10" fmla="*/ 0 w 789"/>
                  <a:gd name="T11" fmla="*/ 0 h 442"/>
                  <a:gd name="T12" fmla="*/ 0 w 789"/>
                  <a:gd name="T13" fmla="*/ 0 h 442"/>
                  <a:gd name="T14" fmla="*/ 0 w 789"/>
                  <a:gd name="T15" fmla="*/ 0 h 442"/>
                  <a:gd name="T16" fmla="*/ 0 w 789"/>
                  <a:gd name="T17" fmla="*/ 0 h 442"/>
                  <a:gd name="T18" fmla="*/ 0 w 789"/>
                  <a:gd name="T19" fmla="*/ 0 h 442"/>
                  <a:gd name="T20" fmla="*/ 0 w 789"/>
                  <a:gd name="T21" fmla="*/ 0 h 442"/>
                  <a:gd name="T22" fmla="*/ 0 w 789"/>
                  <a:gd name="T23" fmla="*/ 0 h 442"/>
                  <a:gd name="T24" fmla="*/ 0 w 789"/>
                  <a:gd name="T25" fmla="*/ 0 h 442"/>
                  <a:gd name="T26" fmla="*/ 0 w 789"/>
                  <a:gd name="T27" fmla="*/ 0 h 442"/>
                  <a:gd name="T28" fmla="*/ 0 w 789"/>
                  <a:gd name="T29" fmla="*/ 0 h 442"/>
                  <a:gd name="T30" fmla="*/ 0 w 789"/>
                  <a:gd name="T31" fmla="*/ 0 h 442"/>
                  <a:gd name="T32" fmla="*/ 0 w 789"/>
                  <a:gd name="T33" fmla="*/ 0 h 442"/>
                  <a:gd name="T34" fmla="*/ 0 w 789"/>
                  <a:gd name="T35" fmla="*/ 0 h 442"/>
                  <a:gd name="T36" fmla="*/ 0 w 789"/>
                  <a:gd name="T37" fmla="*/ 0 h 442"/>
                  <a:gd name="T38" fmla="*/ 0 w 789"/>
                  <a:gd name="T39" fmla="*/ 0 h 442"/>
                  <a:gd name="T40" fmla="*/ 0 w 789"/>
                  <a:gd name="T41" fmla="*/ 0 h 442"/>
                  <a:gd name="T42" fmla="*/ 0 w 789"/>
                  <a:gd name="T43" fmla="*/ 0 h 442"/>
                  <a:gd name="T44" fmla="*/ 0 w 789"/>
                  <a:gd name="T45" fmla="*/ 0 h 442"/>
                  <a:gd name="T46" fmla="*/ 0 w 789"/>
                  <a:gd name="T47" fmla="*/ 0 h 442"/>
                  <a:gd name="T48" fmla="*/ 0 w 789"/>
                  <a:gd name="T49" fmla="*/ 0 h 442"/>
                  <a:gd name="T50" fmla="*/ 0 w 789"/>
                  <a:gd name="T51" fmla="*/ 0 h 442"/>
                  <a:gd name="T52" fmla="*/ 0 w 789"/>
                  <a:gd name="T53" fmla="*/ 0 h 442"/>
                  <a:gd name="T54" fmla="*/ 0 w 789"/>
                  <a:gd name="T55" fmla="*/ 0 h 442"/>
                  <a:gd name="T56" fmla="*/ 0 w 789"/>
                  <a:gd name="T57" fmla="*/ 0 h 442"/>
                  <a:gd name="T58" fmla="*/ 0 w 789"/>
                  <a:gd name="T59" fmla="*/ 0 h 442"/>
                  <a:gd name="T60" fmla="*/ 0 w 789"/>
                  <a:gd name="T61" fmla="*/ 0 h 442"/>
                  <a:gd name="T62" fmla="*/ 0 w 789"/>
                  <a:gd name="T63" fmla="*/ 0 h 442"/>
                  <a:gd name="T64" fmla="*/ 0 w 789"/>
                  <a:gd name="T65" fmla="*/ 0 h 44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89"/>
                  <a:gd name="T100" fmla="*/ 0 h 442"/>
                  <a:gd name="T101" fmla="*/ 789 w 789"/>
                  <a:gd name="T102" fmla="*/ 442 h 44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89" h="442">
                    <a:moveTo>
                      <a:pt x="0" y="59"/>
                    </a:moveTo>
                    <a:lnTo>
                      <a:pt x="83" y="246"/>
                    </a:lnTo>
                    <a:lnTo>
                      <a:pt x="137" y="317"/>
                    </a:lnTo>
                    <a:lnTo>
                      <a:pt x="195" y="360"/>
                    </a:lnTo>
                    <a:lnTo>
                      <a:pt x="264" y="396"/>
                    </a:lnTo>
                    <a:lnTo>
                      <a:pt x="342" y="418"/>
                    </a:lnTo>
                    <a:lnTo>
                      <a:pt x="421" y="442"/>
                    </a:lnTo>
                    <a:lnTo>
                      <a:pt x="494" y="442"/>
                    </a:lnTo>
                    <a:lnTo>
                      <a:pt x="580" y="421"/>
                    </a:lnTo>
                    <a:lnTo>
                      <a:pt x="637" y="388"/>
                    </a:lnTo>
                    <a:lnTo>
                      <a:pt x="687" y="337"/>
                    </a:lnTo>
                    <a:lnTo>
                      <a:pt x="734" y="271"/>
                    </a:lnTo>
                    <a:lnTo>
                      <a:pt x="764" y="209"/>
                    </a:lnTo>
                    <a:lnTo>
                      <a:pt x="778" y="132"/>
                    </a:lnTo>
                    <a:lnTo>
                      <a:pt x="789" y="0"/>
                    </a:lnTo>
                    <a:lnTo>
                      <a:pt x="772" y="10"/>
                    </a:lnTo>
                    <a:lnTo>
                      <a:pt x="752" y="192"/>
                    </a:lnTo>
                    <a:lnTo>
                      <a:pt x="726" y="255"/>
                    </a:lnTo>
                    <a:lnTo>
                      <a:pt x="687" y="314"/>
                    </a:lnTo>
                    <a:lnTo>
                      <a:pt x="627" y="374"/>
                    </a:lnTo>
                    <a:lnTo>
                      <a:pt x="570" y="405"/>
                    </a:lnTo>
                    <a:lnTo>
                      <a:pt x="570" y="383"/>
                    </a:lnTo>
                    <a:lnTo>
                      <a:pt x="515" y="399"/>
                    </a:lnTo>
                    <a:lnTo>
                      <a:pt x="443" y="404"/>
                    </a:lnTo>
                    <a:lnTo>
                      <a:pt x="390" y="399"/>
                    </a:lnTo>
                    <a:lnTo>
                      <a:pt x="340" y="383"/>
                    </a:lnTo>
                    <a:lnTo>
                      <a:pt x="353" y="405"/>
                    </a:lnTo>
                    <a:lnTo>
                      <a:pt x="255" y="379"/>
                    </a:lnTo>
                    <a:lnTo>
                      <a:pt x="177" y="322"/>
                    </a:lnTo>
                    <a:lnTo>
                      <a:pt x="120" y="266"/>
                    </a:lnTo>
                    <a:lnTo>
                      <a:pt x="78" y="203"/>
                    </a:lnTo>
                    <a:lnTo>
                      <a:pt x="9" y="53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4" name="Freeform 182"/>
              <p:cNvSpPr>
                <a:spLocks/>
              </p:cNvSpPr>
              <p:nvPr/>
            </p:nvSpPr>
            <p:spPr bwMode="auto">
              <a:xfrm>
                <a:off x="3216" y="2710"/>
                <a:ext cx="32" cy="50"/>
              </a:xfrm>
              <a:custGeom>
                <a:avLst/>
                <a:gdLst>
                  <a:gd name="T0" fmla="*/ 0 w 160"/>
                  <a:gd name="T1" fmla="*/ 0 h 201"/>
                  <a:gd name="T2" fmla="*/ 0 w 160"/>
                  <a:gd name="T3" fmla="*/ 0 h 201"/>
                  <a:gd name="T4" fmla="*/ 0 w 160"/>
                  <a:gd name="T5" fmla="*/ 0 h 201"/>
                  <a:gd name="T6" fmla="*/ 0 w 160"/>
                  <a:gd name="T7" fmla="*/ 0 h 201"/>
                  <a:gd name="T8" fmla="*/ 0 w 160"/>
                  <a:gd name="T9" fmla="*/ 0 h 201"/>
                  <a:gd name="T10" fmla="*/ 0 w 160"/>
                  <a:gd name="T11" fmla="*/ 0 h 201"/>
                  <a:gd name="T12" fmla="*/ 0 w 160"/>
                  <a:gd name="T13" fmla="*/ 0 h 201"/>
                  <a:gd name="T14" fmla="*/ 0 w 160"/>
                  <a:gd name="T15" fmla="*/ 0 h 201"/>
                  <a:gd name="T16" fmla="*/ 0 w 160"/>
                  <a:gd name="T17" fmla="*/ 0 h 201"/>
                  <a:gd name="T18" fmla="*/ 0 w 160"/>
                  <a:gd name="T19" fmla="*/ 0 h 201"/>
                  <a:gd name="T20" fmla="*/ 0 w 160"/>
                  <a:gd name="T21" fmla="*/ 0 h 201"/>
                  <a:gd name="T22" fmla="*/ 0 w 160"/>
                  <a:gd name="T23" fmla="*/ 0 h 201"/>
                  <a:gd name="T24" fmla="*/ 0 w 160"/>
                  <a:gd name="T25" fmla="*/ 0 h 20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0"/>
                  <a:gd name="T40" fmla="*/ 0 h 201"/>
                  <a:gd name="T41" fmla="*/ 160 w 160"/>
                  <a:gd name="T42" fmla="*/ 201 h 20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0" h="201">
                    <a:moveTo>
                      <a:pt x="18" y="41"/>
                    </a:moveTo>
                    <a:lnTo>
                      <a:pt x="82" y="38"/>
                    </a:lnTo>
                    <a:lnTo>
                      <a:pt x="115" y="26"/>
                    </a:lnTo>
                    <a:lnTo>
                      <a:pt x="160" y="0"/>
                    </a:lnTo>
                    <a:lnTo>
                      <a:pt x="135" y="41"/>
                    </a:lnTo>
                    <a:lnTo>
                      <a:pt x="94" y="84"/>
                    </a:lnTo>
                    <a:lnTo>
                      <a:pt x="102" y="131"/>
                    </a:lnTo>
                    <a:lnTo>
                      <a:pt x="141" y="201"/>
                    </a:lnTo>
                    <a:lnTo>
                      <a:pt x="94" y="150"/>
                    </a:lnTo>
                    <a:lnTo>
                      <a:pt x="65" y="96"/>
                    </a:lnTo>
                    <a:lnTo>
                      <a:pt x="34" y="84"/>
                    </a:lnTo>
                    <a:lnTo>
                      <a:pt x="0" y="46"/>
                    </a:lnTo>
                    <a:lnTo>
                      <a:pt x="18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5" name="Freeform 183"/>
              <p:cNvSpPr>
                <a:spLocks/>
              </p:cNvSpPr>
              <p:nvPr/>
            </p:nvSpPr>
            <p:spPr bwMode="auto">
              <a:xfrm>
                <a:off x="3319" y="2702"/>
                <a:ext cx="27" cy="40"/>
              </a:xfrm>
              <a:custGeom>
                <a:avLst/>
                <a:gdLst>
                  <a:gd name="T0" fmla="*/ 0 w 135"/>
                  <a:gd name="T1" fmla="*/ 0 h 162"/>
                  <a:gd name="T2" fmla="*/ 0 w 135"/>
                  <a:gd name="T3" fmla="*/ 0 h 162"/>
                  <a:gd name="T4" fmla="*/ 0 w 135"/>
                  <a:gd name="T5" fmla="*/ 0 h 162"/>
                  <a:gd name="T6" fmla="*/ 0 w 135"/>
                  <a:gd name="T7" fmla="*/ 0 h 162"/>
                  <a:gd name="T8" fmla="*/ 0 w 135"/>
                  <a:gd name="T9" fmla="*/ 0 h 162"/>
                  <a:gd name="T10" fmla="*/ 0 w 135"/>
                  <a:gd name="T11" fmla="*/ 0 h 162"/>
                  <a:gd name="T12" fmla="*/ 0 w 135"/>
                  <a:gd name="T13" fmla="*/ 0 h 162"/>
                  <a:gd name="T14" fmla="*/ 0 w 135"/>
                  <a:gd name="T15" fmla="*/ 0 h 162"/>
                  <a:gd name="T16" fmla="*/ 0 w 135"/>
                  <a:gd name="T17" fmla="*/ 0 h 162"/>
                  <a:gd name="T18" fmla="*/ 0 w 135"/>
                  <a:gd name="T19" fmla="*/ 0 h 162"/>
                  <a:gd name="T20" fmla="*/ 0 w 135"/>
                  <a:gd name="T21" fmla="*/ 0 h 162"/>
                  <a:gd name="T22" fmla="*/ 0 w 135"/>
                  <a:gd name="T23" fmla="*/ 0 h 16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5"/>
                  <a:gd name="T37" fmla="*/ 0 h 162"/>
                  <a:gd name="T38" fmla="*/ 135 w 135"/>
                  <a:gd name="T39" fmla="*/ 162 h 16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5" h="162">
                    <a:moveTo>
                      <a:pt x="0" y="0"/>
                    </a:moveTo>
                    <a:lnTo>
                      <a:pt x="27" y="21"/>
                    </a:lnTo>
                    <a:lnTo>
                      <a:pt x="83" y="49"/>
                    </a:lnTo>
                    <a:lnTo>
                      <a:pt x="97" y="69"/>
                    </a:lnTo>
                    <a:lnTo>
                      <a:pt x="107" y="103"/>
                    </a:lnTo>
                    <a:lnTo>
                      <a:pt x="101" y="162"/>
                    </a:lnTo>
                    <a:lnTo>
                      <a:pt x="117" y="99"/>
                    </a:lnTo>
                    <a:lnTo>
                      <a:pt x="135" y="34"/>
                    </a:lnTo>
                    <a:lnTo>
                      <a:pt x="135" y="7"/>
                    </a:lnTo>
                    <a:lnTo>
                      <a:pt x="76" y="11"/>
                    </a:lnTo>
                    <a:lnTo>
                      <a:pt x="3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6" name="Freeform 184"/>
              <p:cNvSpPr>
                <a:spLocks/>
              </p:cNvSpPr>
              <p:nvPr/>
            </p:nvSpPr>
            <p:spPr bwMode="auto">
              <a:xfrm>
                <a:off x="3695" y="2924"/>
                <a:ext cx="113" cy="52"/>
              </a:xfrm>
              <a:custGeom>
                <a:avLst/>
                <a:gdLst>
                  <a:gd name="T0" fmla="*/ 0 w 564"/>
                  <a:gd name="T1" fmla="*/ 0 h 211"/>
                  <a:gd name="T2" fmla="*/ 0 w 564"/>
                  <a:gd name="T3" fmla="*/ 0 h 211"/>
                  <a:gd name="T4" fmla="*/ 0 w 564"/>
                  <a:gd name="T5" fmla="*/ 0 h 211"/>
                  <a:gd name="T6" fmla="*/ 0 w 564"/>
                  <a:gd name="T7" fmla="*/ 0 h 211"/>
                  <a:gd name="T8" fmla="*/ 0 w 564"/>
                  <a:gd name="T9" fmla="*/ 0 h 211"/>
                  <a:gd name="T10" fmla="*/ 0 w 564"/>
                  <a:gd name="T11" fmla="*/ 0 h 211"/>
                  <a:gd name="T12" fmla="*/ 0 w 564"/>
                  <a:gd name="T13" fmla="*/ 0 h 211"/>
                  <a:gd name="T14" fmla="*/ 0 w 564"/>
                  <a:gd name="T15" fmla="*/ 0 h 211"/>
                  <a:gd name="T16" fmla="*/ 0 w 564"/>
                  <a:gd name="T17" fmla="*/ 0 h 211"/>
                  <a:gd name="T18" fmla="*/ 0 w 564"/>
                  <a:gd name="T19" fmla="*/ 0 h 211"/>
                  <a:gd name="T20" fmla="*/ 0 w 564"/>
                  <a:gd name="T21" fmla="*/ 0 h 211"/>
                  <a:gd name="T22" fmla="*/ 0 w 564"/>
                  <a:gd name="T23" fmla="*/ 0 h 211"/>
                  <a:gd name="T24" fmla="*/ 0 w 564"/>
                  <a:gd name="T25" fmla="*/ 0 h 211"/>
                  <a:gd name="T26" fmla="*/ 0 w 564"/>
                  <a:gd name="T27" fmla="*/ 0 h 211"/>
                  <a:gd name="T28" fmla="*/ 0 w 564"/>
                  <a:gd name="T29" fmla="*/ 0 h 211"/>
                  <a:gd name="T30" fmla="*/ 0 w 564"/>
                  <a:gd name="T31" fmla="*/ 0 h 211"/>
                  <a:gd name="T32" fmla="*/ 0 w 564"/>
                  <a:gd name="T33" fmla="*/ 0 h 2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4"/>
                  <a:gd name="T52" fmla="*/ 0 h 211"/>
                  <a:gd name="T53" fmla="*/ 564 w 564"/>
                  <a:gd name="T54" fmla="*/ 211 h 2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4" h="211">
                    <a:moveTo>
                      <a:pt x="44" y="0"/>
                    </a:moveTo>
                    <a:lnTo>
                      <a:pt x="51" y="32"/>
                    </a:lnTo>
                    <a:lnTo>
                      <a:pt x="51" y="61"/>
                    </a:lnTo>
                    <a:lnTo>
                      <a:pt x="30" y="91"/>
                    </a:lnTo>
                    <a:lnTo>
                      <a:pt x="0" y="111"/>
                    </a:lnTo>
                    <a:lnTo>
                      <a:pt x="118" y="211"/>
                    </a:lnTo>
                    <a:lnTo>
                      <a:pt x="254" y="139"/>
                    </a:lnTo>
                    <a:lnTo>
                      <a:pt x="332" y="211"/>
                    </a:lnTo>
                    <a:lnTo>
                      <a:pt x="392" y="169"/>
                    </a:lnTo>
                    <a:lnTo>
                      <a:pt x="505" y="111"/>
                    </a:lnTo>
                    <a:lnTo>
                      <a:pt x="564" y="49"/>
                    </a:lnTo>
                    <a:lnTo>
                      <a:pt x="479" y="111"/>
                    </a:lnTo>
                    <a:lnTo>
                      <a:pt x="355" y="151"/>
                    </a:lnTo>
                    <a:lnTo>
                      <a:pt x="297" y="115"/>
                    </a:lnTo>
                    <a:lnTo>
                      <a:pt x="159" y="115"/>
                    </a:lnTo>
                    <a:lnTo>
                      <a:pt x="81" y="6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7" name="Freeform 185"/>
              <p:cNvSpPr>
                <a:spLocks/>
              </p:cNvSpPr>
              <p:nvPr/>
            </p:nvSpPr>
            <p:spPr bwMode="auto">
              <a:xfrm>
                <a:off x="3741" y="2712"/>
                <a:ext cx="73" cy="80"/>
              </a:xfrm>
              <a:custGeom>
                <a:avLst/>
                <a:gdLst>
                  <a:gd name="T0" fmla="*/ 0 w 364"/>
                  <a:gd name="T1" fmla="*/ 0 h 321"/>
                  <a:gd name="T2" fmla="*/ 0 w 364"/>
                  <a:gd name="T3" fmla="*/ 0 h 321"/>
                  <a:gd name="T4" fmla="*/ 0 w 364"/>
                  <a:gd name="T5" fmla="*/ 0 h 321"/>
                  <a:gd name="T6" fmla="*/ 0 w 364"/>
                  <a:gd name="T7" fmla="*/ 0 h 321"/>
                  <a:gd name="T8" fmla="*/ 0 w 364"/>
                  <a:gd name="T9" fmla="*/ 0 h 321"/>
                  <a:gd name="T10" fmla="*/ 0 w 364"/>
                  <a:gd name="T11" fmla="*/ 0 h 321"/>
                  <a:gd name="T12" fmla="*/ 0 w 364"/>
                  <a:gd name="T13" fmla="*/ 0 h 321"/>
                  <a:gd name="T14" fmla="*/ 0 w 364"/>
                  <a:gd name="T15" fmla="*/ 0 h 321"/>
                  <a:gd name="T16" fmla="*/ 0 w 364"/>
                  <a:gd name="T17" fmla="*/ 0 h 321"/>
                  <a:gd name="T18" fmla="*/ 0 w 364"/>
                  <a:gd name="T19" fmla="*/ 0 h 321"/>
                  <a:gd name="T20" fmla="*/ 0 w 364"/>
                  <a:gd name="T21" fmla="*/ 0 h 321"/>
                  <a:gd name="T22" fmla="*/ 0 w 364"/>
                  <a:gd name="T23" fmla="*/ 0 h 321"/>
                  <a:gd name="T24" fmla="*/ 0 w 364"/>
                  <a:gd name="T25" fmla="*/ 0 h 321"/>
                  <a:gd name="T26" fmla="*/ 0 w 364"/>
                  <a:gd name="T27" fmla="*/ 0 h 321"/>
                  <a:gd name="T28" fmla="*/ 0 w 364"/>
                  <a:gd name="T29" fmla="*/ 0 h 321"/>
                  <a:gd name="T30" fmla="*/ 0 w 364"/>
                  <a:gd name="T31" fmla="*/ 0 h 321"/>
                  <a:gd name="T32" fmla="*/ 0 w 364"/>
                  <a:gd name="T33" fmla="*/ 0 h 321"/>
                  <a:gd name="T34" fmla="*/ 0 w 364"/>
                  <a:gd name="T35" fmla="*/ 0 h 321"/>
                  <a:gd name="T36" fmla="*/ 0 w 364"/>
                  <a:gd name="T37" fmla="*/ 0 h 321"/>
                  <a:gd name="T38" fmla="*/ 0 w 364"/>
                  <a:gd name="T39" fmla="*/ 0 h 321"/>
                  <a:gd name="T40" fmla="*/ 0 w 364"/>
                  <a:gd name="T41" fmla="*/ 0 h 321"/>
                  <a:gd name="T42" fmla="*/ 0 w 364"/>
                  <a:gd name="T43" fmla="*/ 0 h 321"/>
                  <a:gd name="T44" fmla="*/ 0 w 364"/>
                  <a:gd name="T45" fmla="*/ 0 h 321"/>
                  <a:gd name="T46" fmla="*/ 0 w 364"/>
                  <a:gd name="T47" fmla="*/ 0 h 321"/>
                  <a:gd name="T48" fmla="*/ 0 w 364"/>
                  <a:gd name="T49" fmla="*/ 0 h 321"/>
                  <a:gd name="T50" fmla="*/ 0 w 364"/>
                  <a:gd name="T51" fmla="*/ 0 h 321"/>
                  <a:gd name="T52" fmla="*/ 0 w 364"/>
                  <a:gd name="T53" fmla="*/ 0 h 321"/>
                  <a:gd name="T54" fmla="*/ 0 w 364"/>
                  <a:gd name="T55" fmla="*/ 0 h 321"/>
                  <a:gd name="T56" fmla="*/ 0 w 364"/>
                  <a:gd name="T57" fmla="*/ 0 h 321"/>
                  <a:gd name="T58" fmla="*/ 0 w 364"/>
                  <a:gd name="T59" fmla="*/ 0 h 321"/>
                  <a:gd name="T60" fmla="*/ 0 w 364"/>
                  <a:gd name="T61" fmla="*/ 0 h 321"/>
                  <a:gd name="T62" fmla="*/ 0 w 364"/>
                  <a:gd name="T63" fmla="*/ 0 h 3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4"/>
                  <a:gd name="T97" fmla="*/ 0 h 321"/>
                  <a:gd name="T98" fmla="*/ 364 w 364"/>
                  <a:gd name="T99" fmla="*/ 321 h 32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4" h="321">
                    <a:moveTo>
                      <a:pt x="31" y="0"/>
                    </a:moveTo>
                    <a:lnTo>
                      <a:pt x="116" y="26"/>
                    </a:lnTo>
                    <a:lnTo>
                      <a:pt x="225" y="10"/>
                    </a:lnTo>
                    <a:lnTo>
                      <a:pt x="331" y="30"/>
                    </a:lnTo>
                    <a:lnTo>
                      <a:pt x="342" y="0"/>
                    </a:lnTo>
                    <a:lnTo>
                      <a:pt x="364" y="67"/>
                    </a:lnTo>
                    <a:lnTo>
                      <a:pt x="364" y="137"/>
                    </a:lnTo>
                    <a:lnTo>
                      <a:pt x="348" y="242"/>
                    </a:lnTo>
                    <a:lnTo>
                      <a:pt x="324" y="321"/>
                    </a:lnTo>
                    <a:lnTo>
                      <a:pt x="342" y="230"/>
                    </a:lnTo>
                    <a:lnTo>
                      <a:pt x="342" y="188"/>
                    </a:lnTo>
                    <a:lnTo>
                      <a:pt x="252" y="238"/>
                    </a:lnTo>
                    <a:lnTo>
                      <a:pt x="233" y="238"/>
                    </a:lnTo>
                    <a:lnTo>
                      <a:pt x="225" y="224"/>
                    </a:lnTo>
                    <a:lnTo>
                      <a:pt x="311" y="146"/>
                    </a:lnTo>
                    <a:lnTo>
                      <a:pt x="305" y="105"/>
                    </a:lnTo>
                    <a:lnTo>
                      <a:pt x="213" y="154"/>
                    </a:lnTo>
                    <a:lnTo>
                      <a:pt x="238" y="120"/>
                    </a:lnTo>
                    <a:lnTo>
                      <a:pt x="225" y="112"/>
                    </a:lnTo>
                    <a:lnTo>
                      <a:pt x="219" y="80"/>
                    </a:lnTo>
                    <a:lnTo>
                      <a:pt x="189" y="80"/>
                    </a:lnTo>
                    <a:lnTo>
                      <a:pt x="134" y="128"/>
                    </a:lnTo>
                    <a:lnTo>
                      <a:pt x="116" y="128"/>
                    </a:lnTo>
                    <a:lnTo>
                      <a:pt x="116" y="102"/>
                    </a:lnTo>
                    <a:lnTo>
                      <a:pt x="141" y="75"/>
                    </a:lnTo>
                    <a:lnTo>
                      <a:pt x="54" y="57"/>
                    </a:lnTo>
                    <a:lnTo>
                      <a:pt x="54" y="85"/>
                    </a:lnTo>
                    <a:lnTo>
                      <a:pt x="78" y="117"/>
                    </a:lnTo>
                    <a:lnTo>
                      <a:pt x="26" y="85"/>
                    </a:lnTo>
                    <a:lnTo>
                      <a:pt x="0" y="40"/>
                    </a:lnTo>
                    <a:lnTo>
                      <a:pt x="6" y="1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8" name="Freeform 186"/>
              <p:cNvSpPr>
                <a:spLocks/>
              </p:cNvSpPr>
              <p:nvPr/>
            </p:nvSpPr>
            <p:spPr bwMode="auto">
              <a:xfrm>
                <a:off x="3761" y="2747"/>
                <a:ext cx="16" cy="10"/>
              </a:xfrm>
              <a:custGeom>
                <a:avLst/>
                <a:gdLst>
                  <a:gd name="T0" fmla="*/ 0 w 84"/>
                  <a:gd name="T1" fmla="*/ 0 h 43"/>
                  <a:gd name="T2" fmla="*/ 0 w 84"/>
                  <a:gd name="T3" fmla="*/ 0 h 43"/>
                  <a:gd name="T4" fmla="*/ 0 w 84"/>
                  <a:gd name="T5" fmla="*/ 0 h 43"/>
                  <a:gd name="T6" fmla="*/ 0 w 84"/>
                  <a:gd name="T7" fmla="*/ 0 h 43"/>
                  <a:gd name="T8" fmla="*/ 0 w 84"/>
                  <a:gd name="T9" fmla="*/ 0 h 43"/>
                  <a:gd name="T10" fmla="*/ 0 w 84"/>
                  <a:gd name="T11" fmla="*/ 0 h 43"/>
                  <a:gd name="T12" fmla="*/ 0 w 84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4"/>
                  <a:gd name="T22" fmla="*/ 0 h 43"/>
                  <a:gd name="T23" fmla="*/ 84 w 84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4" h="43">
                    <a:moveTo>
                      <a:pt x="12" y="0"/>
                    </a:moveTo>
                    <a:lnTo>
                      <a:pt x="84" y="26"/>
                    </a:lnTo>
                    <a:lnTo>
                      <a:pt x="84" y="42"/>
                    </a:lnTo>
                    <a:lnTo>
                      <a:pt x="63" y="43"/>
                    </a:lnTo>
                    <a:lnTo>
                      <a:pt x="5" y="22"/>
                    </a:lnTo>
                    <a:lnTo>
                      <a:pt x="0" y="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89" name="Freeform 187"/>
              <p:cNvSpPr>
                <a:spLocks/>
              </p:cNvSpPr>
              <p:nvPr/>
            </p:nvSpPr>
            <p:spPr bwMode="auto">
              <a:xfrm>
                <a:off x="3816" y="2665"/>
                <a:ext cx="113" cy="88"/>
              </a:xfrm>
              <a:custGeom>
                <a:avLst/>
                <a:gdLst>
                  <a:gd name="T0" fmla="*/ 0 w 566"/>
                  <a:gd name="T1" fmla="*/ 0 h 351"/>
                  <a:gd name="T2" fmla="*/ 0 w 566"/>
                  <a:gd name="T3" fmla="*/ 0 h 351"/>
                  <a:gd name="T4" fmla="*/ 0 w 566"/>
                  <a:gd name="T5" fmla="*/ 0 h 351"/>
                  <a:gd name="T6" fmla="*/ 0 w 566"/>
                  <a:gd name="T7" fmla="*/ 0 h 351"/>
                  <a:gd name="T8" fmla="*/ 0 w 566"/>
                  <a:gd name="T9" fmla="*/ 0 h 351"/>
                  <a:gd name="T10" fmla="*/ 0 w 566"/>
                  <a:gd name="T11" fmla="*/ 0 h 351"/>
                  <a:gd name="T12" fmla="*/ 0 w 566"/>
                  <a:gd name="T13" fmla="*/ 0 h 351"/>
                  <a:gd name="T14" fmla="*/ 0 w 566"/>
                  <a:gd name="T15" fmla="*/ 0 h 351"/>
                  <a:gd name="T16" fmla="*/ 0 w 566"/>
                  <a:gd name="T17" fmla="*/ 0 h 351"/>
                  <a:gd name="T18" fmla="*/ 0 w 566"/>
                  <a:gd name="T19" fmla="*/ 0 h 351"/>
                  <a:gd name="T20" fmla="*/ 0 w 566"/>
                  <a:gd name="T21" fmla="*/ 0 h 351"/>
                  <a:gd name="T22" fmla="*/ 0 w 566"/>
                  <a:gd name="T23" fmla="*/ 0 h 351"/>
                  <a:gd name="T24" fmla="*/ 0 w 566"/>
                  <a:gd name="T25" fmla="*/ 0 h 351"/>
                  <a:gd name="T26" fmla="*/ 0 w 566"/>
                  <a:gd name="T27" fmla="*/ 0 h 351"/>
                  <a:gd name="T28" fmla="*/ 0 w 566"/>
                  <a:gd name="T29" fmla="*/ 0 h 351"/>
                  <a:gd name="T30" fmla="*/ 0 w 566"/>
                  <a:gd name="T31" fmla="*/ 0 h 351"/>
                  <a:gd name="T32" fmla="*/ 0 w 566"/>
                  <a:gd name="T33" fmla="*/ 0 h 351"/>
                  <a:gd name="T34" fmla="*/ 0 w 566"/>
                  <a:gd name="T35" fmla="*/ 0 h 351"/>
                  <a:gd name="T36" fmla="*/ 0 w 566"/>
                  <a:gd name="T37" fmla="*/ 0 h 351"/>
                  <a:gd name="T38" fmla="*/ 0 w 566"/>
                  <a:gd name="T39" fmla="*/ 0 h 351"/>
                  <a:gd name="T40" fmla="*/ 0 w 566"/>
                  <a:gd name="T41" fmla="*/ 0 h 351"/>
                  <a:gd name="T42" fmla="*/ 0 w 566"/>
                  <a:gd name="T43" fmla="*/ 0 h 351"/>
                  <a:gd name="T44" fmla="*/ 0 w 566"/>
                  <a:gd name="T45" fmla="*/ 0 h 351"/>
                  <a:gd name="T46" fmla="*/ 0 w 566"/>
                  <a:gd name="T47" fmla="*/ 0 h 351"/>
                  <a:gd name="T48" fmla="*/ 0 w 566"/>
                  <a:gd name="T49" fmla="*/ 0 h 351"/>
                  <a:gd name="T50" fmla="*/ 0 w 566"/>
                  <a:gd name="T51" fmla="*/ 0 h 351"/>
                  <a:gd name="T52" fmla="*/ 0 w 566"/>
                  <a:gd name="T53" fmla="*/ 0 h 3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66"/>
                  <a:gd name="T82" fmla="*/ 0 h 351"/>
                  <a:gd name="T83" fmla="*/ 566 w 566"/>
                  <a:gd name="T84" fmla="*/ 351 h 3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66" h="351">
                    <a:moveTo>
                      <a:pt x="0" y="95"/>
                    </a:moveTo>
                    <a:lnTo>
                      <a:pt x="35" y="203"/>
                    </a:lnTo>
                    <a:lnTo>
                      <a:pt x="89" y="255"/>
                    </a:lnTo>
                    <a:lnTo>
                      <a:pt x="89" y="342"/>
                    </a:lnTo>
                    <a:lnTo>
                      <a:pt x="139" y="263"/>
                    </a:lnTo>
                    <a:lnTo>
                      <a:pt x="315" y="351"/>
                    </a:lnTo>
                    <a:lnTo>
                      <a:pt x="450" y="273"/>
                    </a:lnTo>
                    <a:lnTo>
                      <a:pt x="304" y="273"/>
                    </a:lnTo>
                    <a:lnTo>
                      <a:pt x="255" y="259"/>
                    </a:lnTo>
                    <a:lnTo>
                      <a:pt x="193" y="259"/>
                    </a:lnTo>
                    <a:lnTo>
                      <a:pt x="187" y="240"/>
                    </a:lnTo>
                    <a:lnTo>
                      <a:pt x="285" y="228"/>
                    </a:lnTo>
                    <a:lnTo>
                      <a:pt x="285" y="188"/>
                    </a:lnTo>
                    <a:lnTo>
                      <a:pt x="338" y="163"/>
                    </a:lnTo>
                    <a:lnTo>
                      <a:pt x="278" y="163"/>
                    </a:lnTo>
                    <a:lnTo>
                      <a:pt x="265" y="152"/>
                    </a:lnTo>
                    <a:lnTo>
                      <a:pt x="369" y="116"/>
                    </a:lnTo>
                    <a:lnTo>
                      <a:pt x="414" y="78"/>
                    </a:lnTo>
                    <a:lnTo>
                      <a:pt x="545" y="123"/>
                    </a:lnTo>
                    <a:lnTo>
                      <a:pt x="566" y="116"/>
                    </a:lnTo>
                    <a:lnTo>
                      <a:pt x="455" y="0"/>
                    </a:lnTo>
                    <a:lnTo>
                      <a:pt x="414" y="0"/>
                    </a:lnTo>
                    <a:lnTo>
                      <a:pt x="250" y="72"/>
                    </a:lnTo>
                    <a:lnTo>
                      <a:pt x="122" y="135"/>
                    </a:lnTo>
                    <a:lnTo>
                      <a:pt x="115" y="172"/>
                    </a:lnTo>
                    <a:lnTo>
                      <a:pt x="78" y="17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0" name="Freeform 188"/>
              <p:cNvSpPr>
                <a:spLocks/>
              </p:cNvSpPr>
              <p:nvPr/>
            </p:nvSpPr>
            <p:spPr bwMode="auto">
              <a:xfrm>
                <a:off x="3880" y="2707"/>
                <a:ext cx="33" cy="15"/>
              </a:xfrm>
              <a:custGeom>
                <a:avLst/>
                <a:gdLst>
                  <a:gd name="T0" fmla="*/ 0 w 166"/>
                  <a:gd name="T1" fmla="*/ 0 h 59"/>
                  <a:gd name="T2" fmla="*/ 0 w 166"/>
                  <a:gd name="T3" fmla="*/ 0 h 59"/>
                  <a:gd name="T4" fmla="*/ 0 w 166"/>
                  <a:gd name="T5" fmla="*/ 0 h 59"/>
                  <a:gd name="T6" fmla="*/ 0 w 166"/>
                  <a:gd name="T7" fmla="*/ 0 h 59"/>
                  <a:gd name="T8" fmla="*/ 0 w 166"/>
                  <a:gd name="T9" fmla="*/ 0 h 59"/>
                  <a:gd name="T10" fmla="*/ 0 w 166"/>
                  <a:gd name="T11" fmla="*/ 0 h 59"/>
                  <a:gd name="T12" fmla="*/ 0 w 166"/>
                  <a:gd name="T13" fmla="*/ 0 h 59"/>
                  <a:gd name="T14" fmla="*/ 0 w 166"/>
                  <a:gd name="T15" fmla="*/ 0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66"/>
                  <a:gd name="T25" fmla="*/ 0 h 59"/>
                  <a:gd name="T26" fmla="*/ 166 w 166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66" h="59">
                    <a:moveTo>
                      <a:pt x="0" y="0"/>
                    </a:moveTo>
                    <a:lnTo>
                      <a:pt x="28" y="48"/>
                    </a:lnTo>
                    <a:lnTo>
                      <a:pt x="17" y="59"/>
                    </a:lnTo>
                    <a:lnTo>
                      <a:pt x="151" y="52"/>
                    </a:lnTo>
                    <a:lnTo>
                      <a:pt x="166" y="37"/>
                    </a:lnTo>
                    <a:lnTo>
                      <a:pt x="88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1" name="Freeform 189"/>
              <p:cNvSpPr>
                <a:spLocks/>
              </p:cNvSpPr>
              <p:nvPr/>
            </p:nvSpPr>
            <p:spPr bwMode="auto">
              <a:xfrm>
                <a:off x="3806" y="2794"/>
                <a:ext cx="68" cy="41"/>
              </a:xfrm>
              <a:custGeom>
                <a:avLst/>
                <a:gdLst>
                  <a:gd name="T0" fmla="*/ 0 w 342"/>
                  <a:gd name="T1" fmla="*/ 0 h 163"/>
                  <a:gd name="T2" fmla="*/ 0 w 342"/>
                  <a:gd name="T3" fmla="*/ 0 h 163"/>
                  <a:gd name="T4" fmla="*/ 0 w 342"/>
                  <a:gd name="T5" fmla="*/ 0 h 163"/>
                  <a:gd name="T6" fmla="*/ 0 w 342"/>
                  <a:gd name="T7" fmla="*/ 0 h 163"/>
                  <a:gd name="T8" fmla="*/ 0 w 342"/>
                  <a:gd name="T9" fmla="*/ 0 h 163"/>
                  <a:gd name="T10" fmla="*/ 0 w 342"/>
                  <a:gd name="T11" fmla="*/ 0 h 163"/>
                  <a:gd name="T12" fmla="*/ 0 w 342"/>
                  <a:gd name="T13" fmla="*/ 0 h 163"/>
                  <a:gd name="T14" fmla="*/ 0 w 342"/>
                  <a:gd name="T15" fmla="*/ 0 h 163"/>
                  <a:gd name="T16" fmla="*/ 0 w 342"/>
                  <a:gd name="T17" fmla="*/ 0 h 163"/>
                  <a:gd name="T18" fmla="*/ 0 w 342"/>
                  <a:gd name="T19" fmla="*/ 0 h 163"/>
                  <a:gd name="T20" fmla="*/ 0 w 342"/>
                  <a:gd name="T21" fmla="*/ 0 h 163"/>
                  <a:gd name="T22" fmla="*/ 0 w 342"/>
                  <a:gd name="T23" fmla="*/ 0 h 163"/>
                  <a:gd name="T24" fmla="*/ 0 w 342"/>
                  <a:gd name="T25" fmla="*/ 0 h 163"/>
                  <a:gd name="T26" fmla="*/ 0 w 342"/>
                  <a:gd name="T27" fmla="*/ 0 h 163"/>
                  <a:gd name="T28" fmla="*/ 0 w 342"/>
                  <a:gd name="T29" fmla="*/ 0 h 163"/>
                  <a:gd name="T30" fmla="*/ 0 w 342"/>
                  <a:gd name="T31" fmla="*/ 0 h 16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42"/>
                  <a:gd name="T49" fmla="*/ 0 h 163"/>
                  <a:gd name="T50" fmla="*/ 342 w 342"/>
                  <a:gd name="T51" fmla="*/ 163 h 16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42" h="163">
                    <a:moveTo>
                      <a:pt x="0" y="29"/>
                    </a:moveTo>
                    <a:lnTo>
                      <a:pt x="58" y="60"/>
                    </a:lnTo>
                    <a:lnTo>
                      <a:pt x="118" y="60"/>
                    </a:lnTo>
                    <a:lnTo>
                      <a:pt x="196" y="10"/>
                    </a:lnTo>
                    <a:lnTo>
                      <a:pt x="257" y="0"/>
                    </a:lnTo>
                    <a:lnTo>
                      <a:pt x="260" y="10"/>
                    </a:lnTo>
                    <a:lnTo>
                      <a:pt x="293" y="18"/>
                    </a:lnTo>
                    <a:lnTo>
                      <a:pt x="342" y="10"/>
                    </a:lnTo>
                    <a:lnTo>
                      <a:pt x="310" y="46"/>
                    </a:lnTo>
                    <a:lnTo>
                      <a:pt x="189" y="79"/>
                    </a:lnTo>
                    <a:lnTo>
                      <a:pt x="184" y="131"/>
                    </a:lnTo>
                    <a:lnTo>
                      <a:pt x="145" y="163"/>
                    </a:lnTo>
                    <a:lnTo>
                      <a:pt x="85" y="86"/>
                    </a:lnTo>
                    <a:lnTo>
                      <a:pt x="40" y="75"/>
                    </a:lnTo>
                    <a:lnTo>
                      <a:pt x="0" y="4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2" name="Freeform 190"/>
              <p:cNvSpPr>
                <a:spLocks/>
              </p:cNvSpPr>
              <p:nvPr/>
            </p:nvSpPr>
            <p:spPr bwMode="auto">
              <a:xfrm>
                <a:off x="3843" y="2772"/>
                <a:ext cx="27" cy="10"/>
              </a:xfrm>
              <a:custGeom>
                <a:avLst/>
                <a:gdLst>
                  <a:gd name="T0" fmla="*/ 0 w 133"/>
                  <a:gd name="T1" fmla="*/ 0 h 41"/>
                  <a:gd name="T2" fmla="*/ 0 w 133"/>
                  <a:gd name="T3" fmla="*/ 0 h 41"/>
                  <a:gd name="T4" fmla="*/ 0 w 133"/>
                  <a:gd name="T5" fmla="*/ 0 h 41"/>
                  <a:gd name="T6" fmla="*/ 0 w 133"/>
                  <a:gd name="T7" fmla="*/ 0 h 41"/>
                  <a:gd name="T8" fmla="*/ 0 w 133"/>
                  <a:gd name="T9" fmla="*/ 0 h 41"/>
                  <a:gd name="T10" fmla="*/ 0 w 133"/>
                  <a:gd name="T11" fmla="*/ 0 h 4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3"/>
                  <a:gd name="T19" fmla="*/ 0 h 41"/>
                  <a:gd name="T20" fmla="*/ 133 w 133"/>
                  <a:gd name="T21" fmla="*/ 41 h 4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3" h="41">
                    <a:moveTo>
                      <a:pt x="0" y="41"/>
                    </a:moveTo>
                    <a:lnTo>
                      <a:pt x="92" y="23"/>
                    </a:lnTo>
                    <a:lnTo>
                      <a:pt x="133" y="32"/>
                    </a:lnTo>
                    <a:lnTo>
                      <a:pt x="92" y="0"/>
                    </a:lnTo>
                    <a:lnTo>
                      <a:pt x="35" y="0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3" name="Freeform 191"/>
              <p:cNvSpPr>
                <a:spLocks/>
              </p:cNvSpPr>
              <p:nvPr/>
            </p:nvSpPr>
            <p:spPr bwMode="auto">
              <a:xfrm>
                <a:off x="3874" y="2785"/>
                <a:ext cx="56" cy="82"/>
              </a:xfrm>
              <a:custGeom>
                <a:avLst/>
                <a:gdLst>
                  <a:gd name="T0" fmla="*/ 0 w 280"/>
                  <a:gd name="T1" fmla="*/ 0 h 329"/>
                  <a:gd name="T2" fmla="*/ 0 w 280"/>
                  <a:gd name="T3" fmla="*/ 0 h 329"/>
                  <a:gd name="T4" fmla="*/ 0 w 280"/>
                  <a:gd name="T5" fmla="*/ 0 h 329"/>
                  <a:gd name="T6" fmla="*/ 0 w 280"/>
                  <a:gd name="T7" fmla="*/ 0 h 329"/>
                  <a:gd name="T8" fmla="*/ 0 w 280"/>
                  <a:gd name="T9" fmla="*/ 0 h 329"/>
                  <a:gd name="T10" fmla="*/ 0 w 280"/>
                  <a:gd name="T11" fmla="*/ 0 h 329"/>
                  <a:gd name="T12" fmla="*/ 0 w 280"/>
                  <a:gd name="T13" fmla="*/ 0 h 329"/>
                  <a:gd name="T14" fmla="*/ 0 w 280"/>
                  <a:gd name="T15" fmla="*/ 0 h 329"/>
                  <a:gd name="T16" fmla="*/ 0 w 280"/>
                  <a:gd name="T17" fmla="*/ 0 h 329"/>
                  <a:gd name="T18" fmla="*/ 0 w 280"/>
                  <a:gd name="T19" fmla="*/ 0 h 329"/>
                  <a:gd name="T20" fmla="*/ 0 w 280"/>
                  <a:gd name="T21" fmla="*/ 0 h 329"/>
                  <a:gd name="T22" fmla="*/ 0 w 280"/>
                  <a:gd name="T23" fmla="*/ 0 h 329"/>
                  <a:gd name="T24" fmla="*/ 0 w 280"/>
                  <a:gd name="T25" fmla="*/ 0 h 32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0"/>
                  <a:gd name="T40" fmla="*/ 0 h 329"/>
                  <a:gd name="T41" fmla="*/ 280 w 280"/>
                  <a:gd name="T42" fmla="*/ 329 h 32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0" h="329">
                    <a:moveTo>
                      <a:pt x="0" y="0"/>
                    </a:moveTo>
                    <a:lnTo>
                      <a:pt x="6" y="40"/>
                    </a:lnTo>
                    <a:lnTo>
                      <a:pt x="73" y="87"/>
                    </a:lnTo>
                    <a:lnTo>
                      <a:pt x="146" y="167"/>
                    </a:lnTo>
                    <a:lnTo>
                      <a:pt x="85" y="199"/>
                    </a:lnTo>
                    <a:lnTo>
                      <a:pt x="180" y="329"/>
                    </a:lnTo>
                    <a:lnTo>
                      <a:pt x="243" y="329"/>
                    </a:lnTo>
                    <a:lnTo>
                      <a:pt x="280" y="218"/>
                    </a:lnTo>
                    <a:lnTo>
                      <a:pt x="266" y="182"/>
                    </a:lnTo>
                    <a:lnTo>
                      <a:pt x="195" y="161"/>
                    </a:lnTo>
                    <a:lnTo>
                      <a:pt x="177" y="87"/>
                    </a:lnTo>
                    <a:lnTo>
                      <a:pt x="9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4" name="Freeform 192"/>
              <p:cNvSpPr>
                <a:spLocks/>
              </p:cNvSpPr>
              <p:nvPr/>
            </p:nvSpPr>
            <p:spPr bwMode="auto">
              <a:xfrm>
                <a:off x="3754" y="2754"/>
                <a:ext cx="71" cy="150"/>
              </a:xfrm>
              <a:custGeom>
                <a:avLst/>
                <a:gdLst>
                  <a:gd name="T0" fmla="*/ 0 w 356"/>
                  <a:gd name="T1" fmla="*/ 0 h 600"/>
                  <a:gd name="T2" fmla="*/ 0 w 356"/>
                  <a:gd name="T3" fmla="*/ 0 h 600"/>
                  <a:gd name="T4" fmla="*/ 0 w 356"/>
                  <a:gd name="T5" fmla="*/ 0 h 600"/>
                  <a:gd name="T6" fmla="*/ 0 w 356"/>
                  <a:gd name="T7" fmla="*/ 0 h 600"/>
                  <a:gd name="T8" fmla="*/ 0 w 356"/>
                  <a:gd name="T9" fmla="*/ 0 h 600"/>
                  <a:gd name="T10" fmla="*/ 0 w 356"/>
                  <a:gd name="T11" fmla="*/ 0 h 600"/>
                  <a:gd name="T12" fmla="*/ 0 w 356"/>
                  <a:gd name="T13" fmla="*/ 0 h 600"/>
                  <a:gd name="T14" fmla="*/ 0 w 356"/>
                  <a:gd name="T15" fmla="*/ 0 h 600"/>
                  <a:gd name="T16" fmla="*/ 0 w 356"/>
                  <a:gd name="T17" fmla="*/ 0 h 600"/>
                  <a:gd name="T18" fmla="*/ 0 w 356"/>
                  <a:gd name="T19" fmla="*/ 0 h 600"/>
                  <a:gd name="T20" fmla="*/ 0 w 356"/>
                  <a:gd name="T21" fmla="*/ 0 h 600"/>
                  <a:gd name="T22" fmla="*/ 0 w 356"/>
                  <a:gd name="T23" fmla="*/ 0 h 600"/>
                  <a:gd name="T24" fmla="*/ 0 w 356"/>
                  <a:gd name="T25" fmla="*/ 0 h 600"/>
                  <a:gd name="T26" fmla="*/ 0 w 356"/>
                  <a:gd name="T27" fmla="*/ 0 h 600"/>
                  <a:gd name="T28" fmla="*/ 0 w 356"/>
                  <a:gd name="T29" fmla="*/ 0 h 600"/>
                  <a:gd name="T30" fmla="*/ 0 w 356"/>
                  <a:gd name="T31" fmla="*/ 0 h 600"/>
                  <a:gd name="T32" fmla="*/ 0 w 356"/>
                  <a:gd name="T33" fmla="*/ 0 h 600"/>
                  <a:gd name="T34" fmla="*/ 0 w 356"/>
                  <a:gd name="T35" fmla="*/ 0 h 600"/>
                  <a:gd name="T36" fmla="*/ 0 w 356"/>
                  <a:gd name="T37" fmla="*/ 0 h 600"/>
                  <a:gd name="T38" fmla="*/ 0 w 356"/>
                  <a:gd name="T39" fmla="*/ 0 h 60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56"/>
                  <a:gd name="T61" fmla="*/ 0 h 600"/>
                  <a:gd name="T62" fmla="*/ 356 w 356"/>
                  <a:gd name="T63" fmla="*/ 600 h 60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56" h="600">
                    <a:moveTo>
                      <a:pt x="251" y="198"/>
                    </a:moveTo>
                    <a:lnTo>
                      <a:pt x="171" y="198"/>
                    </a:lnTo>
                    <a:lnTo>
                      <a:pt x="105" y="167"/>
                    </a:lnTo>
                    <a:lnTo>
                      <a:pt x="44" y="121"/>
                    </a:lnTo>
                    <a:lnTo>
                      <a:pt x="0" y="0"/>
                    </a:lnTo>
                    <a:lnTo>
                      <a:pt x="25" y="141"/>
                    </a:lnTo>
                    <a:lnTo>
                      <a:pt x="139" y="274"/>
                    </a:lnTo>
                    <a:lnTo>
                      <a:pt x="244" y="456"/>
                    </a:lnTo>
                    <a:lnTo>
                      <a:pt x="297" y="514"/>
                    </a:lnTo>
                    <a:lnTo>
                      <a:pt x="342" y="600"/>
                    </a:lnTo>
                    <a:lnTo>
                      <a:pt x="307" y="461"/>
                    </a:lnTo>
                    <a:lnTo>
                      <a:pt x="356" y="442"/>
                    </a:lnTo>
                    <a:lnTo>
                      <a:pt x="307" y="410"/>
                    </a:lnTo>
                    <a:lnTo>
                      <a:pt x="307" y="384"/>
                    </a:lnTo>
                    <a:lnTo>
                      <a:pt x="335" y="368"/>
                    </a:lnTo>
                    <a:lnTo>
                      <a:pt x="275" y="379"/>
                    </a:lnTo>
                    <a:lnTo>
                      <a:pt x="244" y="368"/>
                    </a:lnTo>
                    <a:lnTo>
                      <a:pt x="231" y="339"/>
                    </a:lnTo>
                    <a:lnTo>
                      <a:pt x="231" y="259"/>
                    </a:lnTo>
                    <a:lnTo>
                      <a:pt x="251" y="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5" name="Freeform 193"/>
              <p:cNvSpPr>
                <a:spLocks/>
              </p:cNvSpPr>
              <p:nvPr/>
            </p:nvSpPr>
            <p:spPr bwMode="auto">
              <a:xfrm>
                <a:off x="3829" y="2832"/>
                <a:ext cx="66" cy="14"/>
              </a:xfrm>
              <a:custGeom>
                <a:avLst/>
                <a:gdLst>
                  <a:gd name="T0" fmla="*/ 0 w 328"/>
                  <a:gd name="T1" fmla="*/ 0 h 54"/>
                  <a:gd name="T2" fmla="*/ 0 w 328"/>
                  <a:gd name="T3" fmla="*/ 0 h 54"/>
                  <a:gd name="T4" fmla="*/ 0 w 328"/>
                  <a:gd name="T5" fmla="*/ 0 h 54"/>
                  <a:gd name="T6" fmla="*/ 0 w 328"/>
                  <a:gd name="T7" fmla="*/ 0 h 54"/>
                  <a:gd name="T8" fmla="*/ 0 w 328"/>
                  <a:gd name="T9" fmla="*/ 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54"/>
                  <a:gd name="T17" fmla="*/ 328 w 328"/>
                  <a:gd name="T18" fmla="*/ 54 h 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54">
                    <a:moveTo>
                      <a:pt x="0" y="54"/>
                    </a:moveTo>
                    <a:lnTo>
                      <a:pt x="150" y="29"/>
                    </a:lnTo>
                    <a:lnTo>
                      <a:pt x="224" y="0"/>
                    </a:lnTo>
                    <a:lnTo>
                      <a:pt x="270" y="0"/>
                    </a:lnTo>
                    <a:lnTo>
                      <a:pt x="328" y="1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6" name="Freeform 194"/>
              <p:cNvSpPr>
                <a:spLocks/>
              </p:cNvSpPr>
              <p:nvPr/>
            </p:nvSpPr>
            <p:spPr bwMode="auto">
              <a:xfrm>
                <a:off x="3835" y="2851"/>
                <a:ext cx="54" cy="34"/>
              </a:xfrm>
              <a:custGeom>
                <a:avLst/>
                <a:gdLst>
                  <a:gd name="T0" fmla="*/ 0 w 274"/>
                  <a:gd name="T1" fmla="*/ 0 h 139"/>
                  <a:gd name="T2" fmla="*/ 0 w 274"/>
                  <a:gd name="T3" fmla="*/ 0 h 139"/>
                  <a:gd name="T4" fmla="*/ 0 w 274"/>
                  <a:gd name="T5" fmla="*/ 0 h 139"/>
                  <a:gd name="T6" fmla="*/ 0 w 274"/>
                  <a:gd name="T7" fmla="*/ 0 h 139"/>
                  <a:gd name="T8" fmla="*/ 0 w 274"/>
                  <a:gd name="T9" fmla="*/ 0 h 139"/>
                  <a:gd name="T10" fmla="*/ 0 w 274"/>
                  <a:gd name="T11" fmla="*/ 0 h 139"/>
                  <a:gd name="T12" fmla="*/ 0 w 274"/>
                  <a:gd name="T13" fmla="*/ 0 h 139"/>
                  <a:gd name="T14" fmla="*/ 0 w 274"/>
                  <a:gd name="T15" fmla="*/ 0 h 139"/>
                  <a:gd name="T16" fmla="*/ 0 w 274"/>
                  <a:gd name="T17" fmla="*/ 0 h 139"/>
                  <a:gd name="T18" fmla="*/ 0 w 274"/>
                  <a:gd name="T19" fmla="*/ 0 h 139"/>
                  <a:gd name="T20" fmla="*/ 0 w 274"/>
                  <a:gd name="T21" fmla="*/ 0 h 139"/>
                  <a:gd name="T22" fmla="*/ 0 w 274"/>
                  <a:gd name="T23" fmla="*/ 0 h 139"/>
                  <a:gd name="T24" fmla="*/ 0 w 274"/>
                  <a:gd name="T25" fmla="*/ 0 h 139"/>
                  <a:gd name="T26" fmla="*/ 0 w 274"/>
                  <a:gd name="T27" fmla="*/ 0 h 1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74"/>
                  <a:gd name="T43" fmla="*/ 0 h 139"/>
                  <a:gd name="T44" fmla="*/ 274 w 274"/>
                  <a:gd name="T45" fmla="*/ 139 h 1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74" h="139">
                    <a:moveTo>
                      <a:pt x="0" y="58"/>
                    </a:moveTo>
                    <a:lnTo>
                      <a:pt x="209" y="20"/>
                    </a:lnTo>
                    <a:lnTo>
                      <a:pt x="254" y="0"/>
                    </a:lnTo>
                    <a:lnTo>
                      <a:pt x="261" y="15"/>
                    </a:lnTo>
                    <a:lnTo>
                      <a:pt x="190" y="46"/>
                    </a:lnTo>
                    <a:lnTo>
                      <a:pt x="203" y="82"/>
                    </a:lnTo>
                    <a:lnTo>
                      <a:pt x="274" y="139"/>
                    </a:lnTo>
                    <a:lnTo>
                      <a:pt x="197" y="118"/>
                    </a:lnTo>
                    <a:lnTo>
                      <a:pt x="129" y="118"/>
                    </a:lnTo>
                    <a:lnTo>
                      <a:pt x="62" y="133"/>
                    </a:lnTo>
                    <a:lnTo>
                      <a:pt x="39" y="139"/>
                    </a:lnTo>
                    <a:lnTo>
                      <a:pt x="51" y="114"/>
                    </a:lnTo>
                    <a:lnTo>
                      <a:pt x="20" y="72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7" name="Freeform 195"/>
              <p:cNvSpPr>
                <a:spLocks/>
              </p:cNvSpPr>
              <p:nvPr/>
            </p:nvSpPr>
            <p:spPr bwMode="auto">
              <a:xfrm>
                <a:off x="3698" y="2529"/>
                <a:ext cx="295" cy="187"/>
              </a:xfrm>
              <a:custGeom>
                <a:avLst/>
                <a:gdLst>
                  <a:gd name="T0" fmla="*/ 0 w 1476"/>
                  <a:gd name="T1" fmla="*/ 0 h 746"/>
                  <a:gd name="T2" fmla="*/ 0 w 1476"/>
                  <a:gd name="T3" fmla="*/ 0 h 746"/>
                  <a:gd name="T4" fmla="*/ 0 w 1476"/>
                  <a:gd name="T5" fmla="*/ 0 h 746"/>
                  <a:gd name="T6" fmla="*/ 0 w 1476"/>
                  <a:gd name="T7" fmla="*/ 0 h 746"/>
                  <a:gd name="T8" fmla="*/ 0 w 1476"/>
                  <a:gd name="T9" fmla="*/ 0 h 746"/>
                  <a:gd name="T10" fmla="*/ 0 w 1476"/>
                  <a:gd name="T11" fmla="*/ 0 h 746"/>
                  <a:gd name="T12" fmla="*/ 0 w 1476"/>
                  <a:gd name="T13" fmla="*/ 0 h 746"/>
                  <a:gd name="T14" fmla="*/ 0 w 1476"/>
                  <a:gd name="T15" fmla="*/ 0 h 746"/>
                  <a:gd name="T16" fmla="*/ 0 w 1476"/>
                  <a:gd name="T17" fmla="*/ 0 h 746"/>
                  <a:gd name="T18" fmla="*/ 0 w 1476"/>
                  <a:gd name="T19" fmla="*/ 0 h 746"/>
                  <a:gd name="T20" fmla="*/ 0 w 1476"/>
                  <a:gd name="T21" fmla="*/ 0 h 746"/>
                  <a:gd name="T22" fmla="*/ 0 w 1476"/>
                  <a:gd name="T23" fmla="*/ 0 h 746"/>
                  <a:gd name="T24" fmla="*/ 0 w 1476"/>
                  <a:gd name="T25" fmla="*/ 0 h 746"/>
                  <a:gd name="T26" fmla="*/ 0 w 1476"/>
                  <a:gd name="T27" fmla="*/ 0 h 746"/>
                  <a:gd name="T28" fmla="*/ 0 w 1476"/>
                  <a:gd name="T29" fmla="*/ 0 h 746"/>
                  <a:gd name="T30" fmla="*/ 0 w 1476"/>
                  <a:gd name="T31" fmla="*/ 0 h 746"/>
                  <a:gd name="T32" fmla="*/ 0 w 1476"/>
                  <a:gd name="T33" fmla="*/ 0 h 746"/>
                  <a:gd name="T34" fmla="*/ 0 w 1476"/>
                  <a:gd name="T35" fmla="*/ 0 h 746"/>
                  <a:gd name="T36" fmla="*/ 0 w 1476"/>
                  <a:gd name="T37" fmla="*/ 0 h 746"/>
                  <a:gd name="T38" fmla="*/ 0 w 1476"/>
                  <a:gd name="T39" fmla="*/ 0 h 746"/>
                  <a:gd name="T40" fmla="*/ 0 w 1476"/>
                  <a:gd name="T41" fmla="*/ 0 h 746"/>
                  <a:gd name="T42" fmla="*/ 0 w 1476"/>
                  <a:gd name="T43" fmla="*/ 0 h 746"/>
                  <a:gd name="T44" fmla="*/ 0 w 1476"/>
                  <a:gd name="T45" fmla="*/ 0 h 746"/>
                  <a:gd name="T46" fmla="*/ 0 w 1476"/>
                  <a:gd name="T47" fmla="*/ 0 h 746"/>
                  <a:gd name="T48" fmla="*/ 0 w 1476"/>
                  <a:gd name="T49" fmla="*/ 0 h 746"/>
                  <a:gd name="T50" fmla="*/ 0 w 1476"/>
                  <a:gd name="T51" fmla="*/ 0 h 746"/>
                  <a:gd name="T52" fmla="*/ 0 w 1476"/>
                  <a:gd name="T53" fmla="*/ 0 h 746"/>
                  <a:gd name="T54" fmla="*/ 0 w 1476"/>
                  <a:gd name="T55" fmla="*/ 0 h 746"/>
                  <a:gd name="T56" fmla="*/ 0 w 1476"/>
                  <a:gd name="T57" fmla="*/ 0 h 746"/>
                  <a:gd name="T58" fmla="*/ 0 w 1476"/>
                  <a:gd name="T59" fmla="*/ 0 h 746"/>
                  <a:gd name="T60" fmla="*/ 0 w 1476"/>
                  <a:gd name="T61" fmla="*/ 0 h 746"/>
                  <a:gd name="T62" fmla="*/ 0 w 1476"/>
                  <a:gd name="T63" fmla="*/ 0 h 746"/>
                  <a:gd name="T64" fmla="*/ 0 w 1476"/>
                  <a:gd name="T65" fmla="*/ 0 h 746"/>
                  <a:gd name="T66" fmla="*/ 0 w 1476"/>
                  <a:gd name="T67" fmla="*/ 0 h 746"/>
                  <a:gd name="T68" fmla="*/ 0 w 1476"/>
                  <a:gd name="T69" fmla="*/ 0 h 746"/>
                  <a:gd name="T70" fmla="*/ 0 w 1476"/>
                  <a:gd name="T71" fmla="*/ 0 h 746"/>
                  <a:gd name="T72" fmla="*/ 0 w 1476"/>
                  <a:gd name="T73" fmla="*/ 0 h 746"/>
                  <a:gd name="T74" fmla="*/ 0 w 1476"/>
                  <a:gd name="T75" fmla="*/ 0 h 746"/>
                  <a:gd name="T76" fmla="*/ 0 w 1476"/>
                  <a:gd name="T77" fmla="*/ 0 h 746"/>
                  <a:gd name="T78" fmla="*/ 0 w 1476"/>
                  <a:gd name="T79" fmla="*/ 0 h 746"/>
                  <a:gd name="T80" fmla="*/ 0 w 1476"/>
                  <a:gd name="T81" fmla="*/ 0 h 746"/>
                  <a:gd name="T82" fmla="*/ 0 w 1476"/>
                  <a:gd name="T83" fmla="*/ 0 h 746"/>
                  <a:gd name="T84" fmla="*/ 0 w 1476"/>
                  <a:gd name="T85" fmla="*/ 0 h 746"/>
                  <a:gd name="T86" fmla="*/ 0 w 1476"/>
                  <a:gd name="T87" fmla="*/ 0 h 746"/>
                  <a:gd name="T88" fmla="*/ 0 w 1476"/>
                  <a:gd name="T89" fmla="*/ 0 h 746"/>
                  <a:gd name="T90" fmla="*/ 0 w 1476"/>
                  <a:gd name="T91" fmla="*/ 0 h 746"/>
                  <a:gd name="T92" fmla="*/ 0 w 1476"/>
                  <a:gd name="T93" fmla="*/ 0 h 746"/>
                  <a:gd name="T94" fmla="*/ 0 w 1476"/>
                  <a:gd name="T95" fmla="*/ 0 h 746"/>
                  <a:gd name="T96" fmla="*/ 0 w 1476"/>
                  <a:gd name="T97" fmla="*/ 0 h 746"/>
                  <a:gd name="T98" fmla="*/ 0 w 1476"/>
                  <a:gd name="T99" fmla="*/ 0 h 746"/>
                  <a:gd name="T100" fmla="*/ 0 w 1476"/>
                  <a:gd name="T101" fmla="*/ 0 h 746"/>
                  <a:gd name="T102" fmla="*/ 0 w 1476"/>
                  <a:gd name="T103" fmla="*/ 0 h 746"/>
                  <a:gd name="T104" fmla="*/ 0 w 1476"/>
                  <a:gd name="T105" fmla="*/ 0 h 746"/>
                  <a:gd name="T106" fmla="*/ 0 w 1476"/>
                  <a:gd name="T107" fmla="*/ 0 h 74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476"/>
                  <a:gd name="T163" fmla="*/ 0 h 746"/>
                  <a:gd name="T164" fmla="*/ 1476 w 1476"/>
                  <a:gd name="T165" fmla="*/ 746 h 74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476" h="746">
                    <a:moveTo>
                      <a:pt x="139" y="247"/>
                    </a:moveTo>
                    <a:lnTo>
                      <a:pt x="107" y="292"/>
                    </a:lnTo>
                    <a:lnTo>
                      <a:pt x="0" y="400"/>
                    </a:lnTo>
                    <a:lnTo>
                      <a:pt x="0" y="440"/>
                    </a:lnTo>
                    <a:lnTo>
                      <a:pt x="67" y="543"/>
                    </a:lnTo>
                    <a:lnTo>
                      <a:pt x="43" y="633"/>
                    </a:lnTo>
                    <a:lnTo>
                      <a:pt x="98" y="709"/>
                    </a:lnTo>
                    <a:lnTo>
                      <a:pt x="213" y="715"/>
                    </a:lnTo>
                    <a:lnTo>
                      <a:pt x="250" y="746"/>
                    </a:lnTo>
                    <a:lnTo>
                      <a:pt x="219" y="502"/>
                    </a:lnTo>
                    <a:lnTo>
                      <a:pt x="219" y="426"/>
                    </a:lnTo>
                    <a:lnTo>
                      <a:pt x="230" y="367"/>
                    </a:lnTo>
                    <a:lnTo>
                      <a:pt x="250" y="330"/>
                    </a:lnTo>
                    <a:lnTo>
                      <a:pt x="354" y="367"/>
                    </a:lnTo>
                    <a:lnTo>
                      <a:pt x="482" y="383"/>
                    </a:lnTo>
                    <a:lnTo>
                      <a:pt x="639" y="383"/>
                    </a:lnTo>
                    <a:lnTo>
                      <a:pt x="837" y="367"/>
                    </a:lnTo>
                    <a:lnTo>
                      <a:pt x="738" y="364"/>
                    </a:lnTo>
                    <a:lnTo>
                      <a:pt x="615" y="315"/>
                    </a:lnTo>
                    <a:lnTo>
                      <a:pt x="750" y="320"/>
                    </a:lnTo>
                    <a:lnTo>
                      <a:pt x="859" y="315"/>
                    </a:lnTo>
                    <a:lnTo>
                      <a:pt x="1007" y="287"/>
                    </a:lnTo>
                    <a:lnTo>
                      <a:pt x="1109" y="253"/>
                    </a:lnTo>
                    <a:lnTo>
                      <a:pt x="1248" y="241"/>
                    </a:lnTo>
                    <a:lnTo>
                      <a:pt x="1311" y="262"/>
                    </a:lnTo>
                    <a:lnTo>
                      <a:pt x="1373" y="287"/>
                    </a:lnTo>
                    <a:lnTo>
                      <a:pt x="1424" y="287"/>
                    </a:lnTo>
                    <a:lnTo>
                      <a:pt x="1476" y="262"/>
                    </a:lnTo>
                    <a:lnTo>
                      <a:pt x="1415" y="197"/>
                    </a:lnTo>
                    <a:lnTo>
                      <a:pt x="1322" y="207"/>
                    </a:lnTo>
                    <a:lnTo>
                      <a:pt x="1248" y="187"/>
                    </a:lnTo>
                    <a:lnTo>
                      <a:pt x="1176" y="181"/>
                    </a:lnTo>
                    <a:lnTo>
                      <a:pt x="1109" y="202"/>
                    </a:lnTo>
                    <a:lnTo>
                      <a:pt x="987" y="247"/>
                    </a:lnTo>
                    <a:lnTo>
                      <a:pt x="879" y="269"/>
                    </a:lnTo>
                    <a:lnTo>
                      <a:pt x="761" y="273"/>
                    </a:lnTo>
                    <a:lnTo>
                      <a:pt x="665" y="278"/>
                    </a:lnTo>
                    <a:lnTo>
                      <a:pt x="511" y="262"/>
                    </a:lnTo>
                    <a:lnTo>
                      <a:pt x="604" y="241"/>
                    </a:lnTo>
                    <a:lnTo>
                      <a:pt x="494" y="230"/>
                    </a:lnTo>
                    <a:lnTo>
                      <a:pt x="385" y="211"/>
                    </a:lnTo>
                    <a:lnTo>
                      <a:pt x="329" y="191"/>
                    </a:lnTo>
                    <a:lnTo>
                      <a:pt x="419" y="163"/>
                    </a:lnTo>
                    <a:lnTo>
                      <a:pt x="261" y="146"/>
                    </a:lnTo>
                    <a:lnTo>
                      <a:pt x="230" y="125"/>
                    </a:lnTo>
                    <a:lnTo>
                      <a:pt x="226" y="105"/>
                    </a:lnTo>
                    <a:lnTo>
                      <a:pt x="230" y="74"/>
                    </a:lnTo>
                    <a:lnTo>
                      <a:pt x="257" y="38"/>
                    </a:lnTo>
                    <a:lnTo>
                      <a:pt x="324" y="0"/>
                    </a:lnTo>
                    <a:lnTo>
                      <a:pt x="189" y="49"/>
                    </a:lnTo>
                    <a:lnTo>
                      <a:pt x="54" y="119"/>
                    </a:lnTo>
                    <a:lnTo>
                      <a:pt x="61" y="136"/>
                    </a:lnTo>
                    <a:lnTo>
                      <a:pt x="104" y="207"/>
                    </a:lnTo>
                    <a:lnTo>
                      <a:pt x="139" y="2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8" name="Freeform 196"/>
              <p:cNvSpPr>
                <a:spLocks/>
              </p:cNvSpPr>
              <p:nvPr/>
            </p:nvSpPr>
            <p:spPr bwMode="auto">
              <a:xfrm>
                <a:off x="3777" y="2489"/>
                <a:ext cx="287" cy="478"/>
              </a:xfrm>
              <a:custGeom>
                <a:avLst/>
                <a:gdLst>
                  <a:gd name="T0" fmla="*/ 0 w 1434"/>
                  <a:gd name="T1" fmla="*/ 0 h 1913"/>
                  <a:gd name="T2" fmla="*/ 0 w 1434"/>
                  <a:gd name="T3" fmla="*/ 0 h 1913"/>
                  <a:gd name="T4" fmla="*/ 0 w 1434"/>
                  <a:gd name="T5" fmla="*/ 0 h 1913"/>
                  <a:gd name="T6" fmla="*/ 0 w 1434"/>
                  <a:gd name="T7" fmla="*/ 0 h 1913"/>
                  <a:gd name="T8" fmla="*/ 0 w 1434"/>
                  <a:gd name="T9" fmla="*/ 0 h 1913"/>
                  <a:gd name="T10" fmla="*/ 0 w 1434"/>
                  <a:gd name="T11" fmla="*/ 0 h 1913"/>
                  <a:gd name="T12" fmla="*/ 0 w 1434"/>
                  <a:gd name="T13" fmla="*/ 0 h 1913"/>
                  <a:gd name="T14" fmla="*/ 0 w 1434"/>
                  <a:gd name="T15" fmla="*/ 0 h 1913"/>
                  <a:gd name="T16" fmla="*/ 0 w 1434"/>
                  <a:gd name="T17" fmla="*/ 0 h 1913"/>
                  <a:gd name="T18" fmla="*/ 0 w 1434"/>
                  <a:gd name="T19" fmla="*/ 0 h 1913"/>
                  <a:gd name="T20" fmla="*/ 0 w 1434"/>
                  <a:gd name="T21" fmla="*/ 0 h 1913"/>
                  <a:gd name="T22" fmla="*/ 0 w 1434"/>
                  <a:gd name="T23" fmla="*/ 0 h 1913"/>
                  <a:gd name="T24" fmla="*/ 0 w 1434"/>
                  <a:gd name="T25" fmla="*/ 0 h 1913"/>
                  <a:gd name="T26" fmla="*/ 0 w 1434"/>
                  <a:gd name="T27" fmla="*/ 0 h 1913"/>
                  <a:gd name="T28" fmla="*/ 0 w 1434"/>
                  <a:gd name="T29" fmla="*/ 0 h 1913"/>
                  <a:gd name="T30" fmla="*/ 0 w 1434"/>
                  <a:gd name="T31" fmla="*/ 0 h 1913"/>
                  <a:gd name="T32" fmla="*/ 0 w 1434"/>
                  <a:gd name="T33" fmla="*/ 0 h 1913"/>
                  <a:gd name="T34" fmla="*/ 0 w 1434"/>
                  <a:gd name="T35" fmla="*/ 0 h 1913"/>
                  <a:gd name="T36" fmla="*/ 0 w 1434"/>
                  <a:gd name="T37" fmla="*/ 0 h 1913"/>
                  <a:gd name="T38" fmla="*/ 0 w 1434"/>
                  <a:gd name="T39" fmla="*/ 0 h 1913"/>
                  <a:gd name="T40" fmla="*/ 0 w 1434"/>
                  <a:gd name="T41" fmla="*/ 0 h 1913"/>
                  <a:gd name="T42" fmla="*/ 0 w 1434"/>
                  <a:gd name="T43" fmla="*/ 0 h 1913"/>
                  <a:gd name="T44" fmla="*/ 0 w 1434"/>
                  <a:gd name="T45" fmla="*/ 0 h 1913"/>
                  <a:gd name="T46" fmla="*/ 0 w 1434"/>
                  <a:gd name="T47" fmla="*/ 0 h 1913"/>
                  <a:gd name="T48" fmla="*/ 0 w 1434"/>
                  <a:gd name="T49" fmla="*/ 0 h 1913"/>
                  <a:gd name="T50" fmla="*/ 0 w 1434"/>
                  <a:gd name="T51" fmla="*/ 0 h 1913"/>
                  <a:gd name="T52" fmla="*/ 0 w 1434"/>
                  <a:gd name="T53" fmla="*/ 0 h 1913"/>
                  <a:gd name="T54" fmla="*/ 0 w 1434"/>
                  <a:gd name="T55" fmla="*/ 0 h 1913"/>
                  <a:gd name="T56" fmla="*/ 0 w 1434"/>
                  <a:gd name="T57" fmla="*/ 0 h 1913"/>
                  <a:gd name="T58" fmla="*/ 0 w 1434"/>
                  <a:gd name="T59" fmla="*/ 0 h 1913"/>
                  <a:gd name="T60" fmla="*/ 0 w 1434"/>
                  <a:gd name="T61" fmla="*/ 0 h 1913"/>
                  <a:gd name="T62" fmla="*/ 0 w 1434"/>
                  <a:gd name="T63" fmla="*/ 0 h 1913"/>
                  <a:gd name="T64" fmla="*/ 0 w 1434"/>
                  <a:gd name="T65" fmla="*/ 0 h 1913"/>
                  <a:gd name="T66" fmla="*/ 0 w 1434"/>
                  <a:gd name="T67" fmla="*/ 0 h 1913"/>
                  <a:gd name="T68" fmla="*/ 0 w 1434"/>
                  <a:gd name="T69" fmla="*/ 0 h 1913"/>
                  <a:gd name="T70" fmla="*/ 0 w 1434"/>
                  <a:gd name="T71" fmla="*/ 0 h 1913"/>
                  <a:gd name="T72" fmla="*/ 0 w 1434"/>
                  <a:gd name="T73" fmla="*/ 0 h 1913"/>
                  <a:gd name="T74" fmla="*/ 0 w 1434"/>
                  <a:gd name="T75" fmla="*/ 0 h 1913"/>
                  <a:gd name="T76" fmla="*/ 0 w 1434"/>
                  <a:gd name="T77" fmla="*/ 0 h 1913"/>
                  <a:gd name="T78" fmla="*/ 0 w 1434"/>
                  <a:gd name="T79" fmla="*/ 0 h 1913"/>
                  <a:gd name="T80" fmla="*/ 0 w 1434"/>
                  <a:gd name="T81" fmla="*/ 0 h 1913"/>
                  <a:gd name="T82" fmla="*/ 0 w 1434"/>
                  <a:gd name="T83" fmla="*/ 0 h 1913"/>
                  <a:gd name="T84" fmla="*/ 0 w 1434"/>
                  <a:gd name="T85" fmla="*/ 0 h 1913"/>
                  <a:gd name="T86" fmla="*/ 0 w 1434"/>
                  <a:gd name="T87" fmla="*/ 0 h 1913"/>
                  <a:gd name="T88" fmla="*/ 0 w 1434"/>
                  <a:gd name="T89" fmla="*/ 0 h 1913"/>
                  <a:gd name="T90" fmla="*/ 0 w 1434"/>
                  <a:gd name="T91" fmla="*/ 0 h 1913"/>
                  <a:gd name="T92" fmla="*/ 0 w 1434"/>
                  <a:gd name="T93" fmla="*/ 0 h 1913"/>
                  <a:gd name="T94" fmla="*/ 0 w 1434"/>
                  <a:gd name="T95" fmla="*/ 0 h 1913"/>
                  <a:gd name="T96" fmla="*/ 0 w 1434"/>
                  <a:gd name="T97" fmla="*/ 0 h 1913"/>
                  <a:gd name="T98" fmla="*/ 0 w 1434"/>
                  <a:gd name="T99" fmla="*/ 0 h 1913"/>
                  <a:gd name="T100" fmla="*/ 0 w 1434"/>
                  <a:gd name="T101" fmla="*/ 0 h 1913"/>
                  <a:gd name="T102" fmla="*/ 0 w 1434"/>
                  <a:gd name="T103" fmla="*/ 0 h 1913"/>
                  <a:gd name="T104" fmla="*/ 0 w 1434"/>
                  <a:gd name="T105" fmla="*/ 0 h 1913"/>
                  <a:gd name="T106" fmla="*/ 0 w 1434"/>
                  <a:gd name="T107" fmla="*/ 0 h 1913"/>
                  <a:gd name="T108" fmla="*/ 0 w 1434"/>
                  <a:gd name="T109" fmla="*/ 0 h 1913"/>
                  <a:gd name="T110" fmla="*/ 0 w 1434"/>
                  <a:gd name="T111" fmla="*/ 0 h 1913"/>
                  <a:gd name="T112" fmla="*/ 0 w 1434"/>
                  <a:gd name="T113" fmla="*/ 0 h 1913"/>
                  <a:gd name="T114" fmla="*/ 0 w 1434"/>
                  <a:gd name="T115" fmla="*/ 0 h 1913"/>
                  <a:gd name="T116" fmla="*/ 0 w 1434"/>
                  <a:gd name="T117" fmla="*/ 0 h 1913"/>
                  <a:gd name="T118" fmla="*/ 0 w 1434"/>
                  <a:gd name="T119" fmla="*/ 0 h 1913"/>
                  <a:gd name="T120" fmla="*/ 0 w 1434"/>
                  <a:gd name="T121" fmla="*/ 0 h 191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434"/>
                  <a:gd name="T184" fmla="*/ 0 h 1913"/>
                  <a:gd name="T185" fmla="*/ 1434 w 1434"/>
                  <a:gd name="T186" fmla="*/ 1913 h 191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434" h="1913">
                    <a:moveTo>
                      <a:pt x="6" y="142"/>
                    </a:moveTo>
                    <a:lnTo>
                      <a:pt x="0" y="156"/>
                    </a:lnTo>
                    <a:lnTo>
                      <a:pt x="12" y="168"/>
                    </a:lnTo>
                    <a:lnTo>
                      <a:pt x="50" y="182"/>
                    </a:lnTo>
                    <a:lnTo>
                      <a:pt x="91" y="188"/>
                    </a:lnTo>
                    <a:lnTo>
                      <a:pt x="159" y="188"/>
                    </a:lnTo>
                    <a:lnTo>
                      <a:pt x="252" y="178"/>
                    </a:lnTo>
                    <a:lnTo>
                      <a:pt x="181" y="202"/>
                    </a:lnTo>
                    <a:lnTo>
                      <a:pt x="98" y="213"/>
                    </a:lnTo>
                    <a:lnTo>
                      <a:pt x="30" y="213"/>
                    </a:lnTo>
                    <a:lnTo>
                      <a:pt x="30" y="229"/>
                    </a:lnTo>
                    <a:lnTo>
                      <a:pt x="50" y="247"/>
                    </a:lnTo>
                    <a:lnTo>
                      <a:pt x="98" y="266"/>
                    </a:lnTo>
                    <a:lnTo>
                      <a:pt x="159" y="257"/>
                    </a:lnTo>
                    <a:lnTo>
                      <a:pt x="199" y="280"/>
                    </a:lnTo>
                    <a:lnTo>
                      <a:pt x="196" y="289"/>
                    </a:lnTo>
                    <a:lnTo>
                      <a:pt x="159" y="304"/>
                    </a:lnTo>
                    <a:lnTo>
                      <a:pt x="122" y="310"/>
                    </a:lnTo>
                    <a:lnTo>
                      <a:pt x="191" y="317"/>
                    </a:lnTo>
                    <a:lnTo>
                      <a:pt x="306" y="317"/>
                    </a:lnTo>
                    <a:lnTo>
                      <a:pt x="441" y="300"/>
                    </a:lnTo>
                    <a:lnTo>
                      <a:pt x="529" y="280"/>
                    </a:lnTo>
                    <a:lnTo>
                      <a:pt x="422" y="310"/>
                    </a:lnTo>
                    <a:lnTo>
                      <a:pt x="298" y="331"/>
                    </a:lnTo>
                    <a:lnTo>
                      <a:pt x="212" y="345"/>
                    </a:lnTo>
                    <a:lnTo>
                      <a:pt x="264" y="366"/>
                    </a:lnTo>
                    <a:lnTo>
                      <a:pt x="378" y="380"/>
                    </a:lnTo>
                    <a:lnTo>
                      <a:pt x="469" y="386"/>
                    </a:lnTo>
                    <a:lnTo>
                      <a:pt x="573" y="386"/>
                    </a:lnTo>
                    <a:lnTo>
                      <a:pt x="641" y="371"/>
                    </a:lnTo>
                    <a:lnTo>
                      <a:pt x="540" y="345"/>
                    </a:lnTo>
                    <a:lnTo>
                      <a:pt x="713" y="289"/>
                    </a:lnTo>
                    <a:lnTo>
                      <a:pt x="660" y="269"/>
                    </a:lnTo>
                    <a:lnTo>
                      <a:pt x="757" y="275"/>
                    </a:lnTo>
                    <a:lnTo>
                      <a:pt x="817" y="300"/>
                    </a:lnTo>
                    <a:lnTo>
                      <a:pt x="889" y="341"/>
                    </a:lnTo>
                    <a:lnTo>
                      <a:pt x="948" y="371"/>
                    </a:lnTo>
                    <a:lnTo>
                      <a:pt x="989" y="451"/>
                    </a:lnTo>
                    <a:lnTo>
                      <a:pt x="1043" y="451"/>
                    </a:lnTo>
                    <a:lnTo>
                      <a:pt x="1088" y="442"/>
                    </a:lnTo>
                    <a:lnTo>
                      <a:pt x="1122" y="422"/>
                    </a:lnTo>
                    <a:lnTo>
                      <a:pt x="1152" y="389"/>
                    </a:lnTo>
                    <a:lnTo>
                      <a:pt x="1172" y="371"/>
                    </a:lnTo>
                    <a:lnTo>
                      <a:pt x="1176" y="405"/>
                    </a:lnTo>
                    <a:lnTo>
                      <a:pt x="1165" y="442"/>
                    </a:lnTo>
                    <a:lnTo>
                      <a:pt x="1133" y="473"/>
                    </a:lnTo>
                    <a:lnTo>
                      <a:pt x="1196" y="473"/>
                    </a:lnTo>
                    <a:lnTo>
                      <a:pt x="1252" y="463"/>
                    </a:lnTo>
                    <a:lnTo>
                      <a:pt x="1286" y="473"/>
                    </a:lnTo>
                    <a:lnTo>
                      <a:pt x="1304" y="496"/>
                    </a:lnTo>
                    <a:lnTo>
                      <a:pt x="1318" y="555"/>
                    </a:lnTo>
                    <a:lnTo>
                      <a:pt x="1313" y="680"/>
                    </a:lnTo>
                    <a:lnTo>
                      <a:pt x="1335" y="723"/>
                    </a:lnTo>
                    <a:lnTo>
                      <a:pt x="1367" y="748"/>
                    </a:lnTo>
                    <a:lnTo>
                      <a:pt x="1376" y="779"/>
                    </a:lnTo>
                    <a:lnTo>
                      <a:pt x="1348" y="779"/>
                    </a:lnTo>
                    <a:lnTo>
                      <a:pt x="1270" y="735"/>
                    </a:lnTo>
                    <a:lnTo>
                      <a:pt x="1172" y="732"/>
                    </a:lnTo>
                    <a:lnTo>
                      <a:pt x="1114" y="794"/>
                    </a:lnTo>
                    <a:lnTo>
                      <a:pt x="1097" y="890"/>
                    </a:lnTo>
                    <a:lnTo>
                      <a:pt x="1159" y="932"/>
                    </a:lnTo>
                    <a:lnTo>
                      <a:pt x="1141" y="1058"/>
                    </a:lnTo>
                    <a:lnTo>
                      <a:pt x="1176" y="997"/>
                    </a:lnTo>
                    <a:lnTo>
                      <a:pt x="1263" y="966"/>
                    </a:lnTo>
                    <a:lnTo>
                      <a:pt x="1230" y="900"/>
                    </a:lnTo>
                    <a:lnTo>
                      <a:pt x="1159" y="885"/>
                    </a:lnTo>
                    <a:lnTo>
                      <a:pt x="1219" y="830"/>
                    </a:lnTo>
                    <a:lnTo>
                      <a:pt x="1304" y="879"/>
                    </a:lnTo>
                    <a:lnTo>
                      <a:pt x="1280" y="802"/>
                    </a:lnTo>
                    <a:lnTo>
                      <a:pt x="1313" y="794"/>
                    </a:lnTo>
                    <a:lnTo>
                      <a:pt x="1230" y="797"/>
                    </a:lnTo>
                    <a:lnTo>
                      <a:pt x="1128" y="864"/>
                    </a:lnTo>
                    <a:lnTo>
                      <a:pt x="1141" y="797"/>
                    </a:lnTo>
                    <a:lnTo>
                      <a:pt x="1182" y="751"/>
                    </a:lnTo>
                    <a:lnTo>
                      <a:pt x="1263" y="751"/>
                    </a:lnTo>
                    <a:lnTo>
                      <a:pt x="1348" y="794"/>
                    </a:lnTo>
                    <a:lnTo>
                      <a:pt x="1354" y="870"/>
                    </a:lnTo>
                    <a:lnTo>
                      <a:pt x="1335" y="956"/>
                    </a:lnTo>
                    <a:lnTo>
                      <a:pt x="1270" y="1041"/>
                    </a:lnTo>
                    <a:lnTo>
                      <a:pt x="1252" y="1102"/>
                    </a:lnTo>
                    <a:lnTo>
                      <a:pt x="1176" y="1133"/>
                    </a:lnTo>
                    <a:lnTo>
                      <a:pt x="1122" y="1083"/>
                    </a:lnTo>
                    <a:lnTo>
                      <a:pt x="1055" y="1428"/>
                    </a:lnTo>
                    <a:lnTo>
                      <a:pt x="1006" y="1641"/>
                    </a:lnTo>
                    <a:lnTo>
                      <a:pt x="811" y="1815"/>
                    </a:lnTo>
                    <a:lnTo>
                      <a:pt x="736" y="1913"/>
                    </a:lnTo>
                    <a:lnTo>
                      <a:pt x="828" y="1809"/>
                    </a:lnTo>
                    <a:lnTo>
                      <a:pt x="1088" y="1578"/>
                    </a:lnTo>
                    <a:lnTo>
                      <a:pt x="1252" y="1326"/>
                    </a:lnTo>
                    <a:lnTo>
                      <a:pt x="1237" y="1311"/>
                    </a:lnTo>
                    <a:lnTo>
                      <a:pt x="1196" y="1315"/>
                    </a:lnTo>
                    <a:lnTo>
                      <a:pt x="1198" y="1256"/>
                    </a:lnTo>
                    <a:lnTo>
                      <a:pt x="1293" y="1235"/>
                    </a:lnTo>
                    <a:lnTo>
                      <a:pt x="1293" y="1179"/>
                    </a:lnTo>
                    <a:lnTo>
                      <a:pt x="1376" y="1156"/>
                    </a:lnTo>
                    <a:lnTo>
                      <a:pt x="1401" y="1058"/>
                    </a:lnTo>
                    <a:lnTo>
                      <a:pt x="1434" y="1012"/>
                    </a:lnTo>
                    <a:lnTo>
                      <a:pt x="1367" y="980"/>
                    </a:lnTo>
                    <a:lnTo>
                      <a:pt x="1361" y="947"/>
                    </a:lnTo>
                    <a:lnTo>
                      <a:pt x="1376" y="900"/>
                    </a:lnTo>
                    <a:lnTo>
                      <a:pt x="1376" y="837"/>
                    </a:lnTo>
                    <a:lnTo>
                      <a:pt x="1367" y="814"/>
                    </a:lnTo>
                    <a:lnTo>
                      <a:pt x="1420" y="830"/>
                    </a:lnTo>
                    <a:lnTo>
                      <a:pt x="1401" y="768"/>
                    </a:lnTo>
                    <a:lnTo>
                      <a:pt x="1354" y="702"/>
                    </a:lnTo>
                    <a:lnTo>
                      <a:pt x="1341" y="651"/>
                    </a:lnTo>
                    <a:lnTo>
                      <a:pt x="1341" y="590"/>
                    </a:lnTo>
                    <a:lnTo>
                      <a:pt x="1335" y="538"/>
                    </a:lnTo>
                    <a:lnTo>
                      <a:pt x="1341" y="508"/>
                    </a:lnTo>
                    <a:lnTo>
                      <a:pt x="1298" y="422"/>
                    </a:lnTo>
                    <a:lnTo>
                      <a:pt x="1226" y="335"/>
                    </a:lnTo>
                    <a:lnTo>
                      <a:pt x="1147" y="283"/>
                    </a:lnTo>
                    <a:lnTo>
                      <a:pt x="1088" y="247"/>
                    </a:lnTo>
                    <a:lnTo>
                      <a:pt x="1061" y="164"/>
                    </a:lnTo>
                    <a:lnTo>
                      <a:pt x="983" y="107"/>
                    </a:lnTo>
                    <a:lnTo>
                      <a:pt x="904" y="86"/>
                    </a:lnTo>
                    <a:lnTo>
                      <a:pt x="787" y="29"/>
                    </a:lnTo>
                    <a:lnTo>
                      <a:pt x="646" y="0"/>
                    </a:lnTo>
                    <a:lnTo>
                      <a:pt x="506" y="3"/>
                    </a:lnTo>
                    <a:lnTo>
                      <a:pt x="368" y="26"/>
                    </a:lnTo>
                    <a:lnTo>
                      <a:pt x="259" y="71"/>
                    </a:lnTo>
                    <a:lnTo>
                      <a:pt x="111" y="117"/>
                    </a:lnTo>
                    <a:lnTo>
                      <a:pt x="6" y="1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199" name="Freeform 197"/>
              <p:cNvSpPr>
                <a:spLocks/>
              </p:cNvSpPr>
              <p:nvPr/>
            </p:nvSpPr>
            <p:spPr bwMode="auto">
              <a:xfrm>
                <a:off x="3913" y="2585"/>
                <a:ext cx="77" cy="65"/>
              </a:xfrm>
              <a:custGeom>
                <a:avLst/>
                <a:gdLst>
                  <a:gd name="T0" fmla="*/ 0 w 383"/>
                  <a:gd name="T1" fmla="*/ 0 h 260"/>
                  <a:gd name="T2" fmla="*/ 0 w 383"/>
                  <a:gd name="T3" fmla="*/ 0 h 260"/>
                  <a:gd name="T4" fmla="*/ 0 w 383"/>
                  <a:gd name="T5" fmla="*/ 0 h 260"/>
                  <a:gd name="T6" fmla="*/ 0 w 383"/>
                  <a:gd name="T7" fmla="*/ 0 h 260"/>
                  <a:gd name="T8" fmla="*/ 0 w 383"/>
                  <a:gd name="T9" fmla="*/ 0 h 260"/>
                  <a:gd name="T10" fmla="*/ 0 w 383"/>
                  <a:gd name="T11" fmla="*/ 0 h 260"/>
                  <a:gd name="T12" fmla="*/ 0 w 383"/>
                  <a:gd name="T13" fmla="*/ 0 h 260"/>
                  <a:gd name="T14" fmla="*/ 0 w 383"/>
                  <a:gd name="T15" fmla="*/ 0 h 260"/>
                  <a:gd name="T16" fmla="*/ 0 w 383"/>
                  <a:gd name="T17" fmla="*/ 0 h 260"/>
                  <a:gd name="T18" fmla="*/ 0 w 383"/>
                  <a:gd name="T19" fmla="*/ 0 h 260"/>
                  <a:gd name="T20" fmla="*/ 0 w 383"/>
                  <a:gd name="T21" fmla="*/ 0 h 260"/>
                  <a:gd name="T22" fmla="*/ 0 w 383"/>
                  <a:gd name="T23" fmla="*/ 0 h 260"/>
                  <a:gd name="T24" fmla="*/ 0 w 383"/>
                  <a:gd name="T25" fmla="*/ 0 h 260"/>
                  <a:gd name="T26" fmla="*/ 0 w 383"/>
                  <a:gd name="T27" fmla="*/ 0 h 260"/>
                  <a:gd name="T28" fmla="*/ 0 w 383"/>
                  <a:gd name="T29" fmla="*/ 0 h 260"/>
                  <a:gd name="T30" fmla="*/ 0 w 383"/>
                  <a:gd name="T31" fmla="*/ 0 h 260"/>
                  <a:gd name="T32" fmla="*/ 0 w 383"/>
                  <a:gd name="T33" fmla="*/ 0 h 260"/>
                  <a:gd name="T34" fmla="*/ 0 w 383"/>
                  <a:gd name="T35" fmla="*/ 0 h 260"/>
                  <a:gd name="T36" fmla="*/ 0 w 383"/>
                  <a:gd name="T37" fmla="*/ 0 h 260"/>
                  <a:gd name="T38" fmla="*/ 0 w 383"/>
                  <a:gd name="T39" fmla="*/ 0 h 260"/>
                  <a:gd name="T40" fmla="*/ 0 w 383"/>
                  <a:gd name="T41" fmla="*/ 0 h 260"/>
                  <a:gd name="T42" fmla="*/ 0 w 383"/>
                  <a:gd name="T43" fmla="*/ 0 h 260"/>
                  <a:gd name="T44" fmla="*/ 0 w 383"/>
                  <a:gd name="T45" fmla="*/ 0 h 260"/>
                  <a:gd name="T46" fmla="*/ 0 w 383"/>
                  <a:gd name="T47" fmla="*/ 0 h 260"/>
                  <a:gd name="T48" fmla="*/ 0 w 383"/>
                  <a:gd name="T49" fmla="*/ 0 h 260"/>
                  <a:gd name="T50" fmla="*/ 0 w 383"/>
                  <a:gd name="T51" fmla="*/ 0 h 260"/>
                  <a:gd name="T52" fmla="*/ 0 w 383"/>
                  <a:gd name="T53" fmla="*/ 0 h 26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83"/>
                  <a:gd name="T82" fmla="*/ 0 h 260"/>
                  <a:gd name="T83" fmla="*/ 383 w 383"/>
                  <a:gd name="T84" fmla="*/ 260 h 26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83" h="260">
                    <a:moveTo>
                      <a:pt x="121" y="19"/>
                    </a:moveTo>
                    <a:lnTo>
                      <a:pt x="58" y="36"/>
                    </a:lnTo>
                    <a:lnTo>
                      <a:pt x="0" y="82"/>
                    </a:lnTo>
                    <a:lnTo>
                      <a:pt x="71" y="82"/>
                    </a:lnTo>
                    <a:lnTo>
                      <a:pt x="35" y="152"/>
                    </a:lnTo>
                    <a:lnTo>
                      <a:pt x="79" y="169"/>
                    </a:lnTo>
                    <a:lnTo>
                      <a:pt x="109" y="260"/>
                    </a:lnTo>
                    <a:lnTo>
                      <a:pt x="98" y="161"/>
                    </a:lnTo>
                    <a:lnTo>
                      <a:pt x="139" y="131"/>
                    </a:lnTo>
                    <a:lnTo>
                      <a:pt x="206" y="116"/>
                    </a:lnTo>
                    <a:lnTo>
                      <a:pt x="272" y="116"/>
                    </a:lnTo>
                    <a:lnTo>
                      <a:pt x="332" y="127"/>
                    </a:lnTo>
                    <a:lnTo>
                      <a:pt x="383" y="152"/>
                    </a:lnTo>
                    <a:lnTo>
                      <a:pt x="322" y="116"/>
                    </a:lnTo>
                    <a:lnTo>
                      <a:pt x="231" y="98"/>
                    </a:lnTo>
                    <a:lnTo>
                      <a:pt x="163" y="98"/>
                    </a:lnTo>
                    <a:lnTo>
                      <a:pt x="85" y="116"/>
                    </a:lnTo>
                    <a:lnTo>
                      <a:pt x="90" y="87"/>
                    </a:lnTo>
                    <a:lnTo>
                      <a:pt x="129" y="65"/>
                    </a:lnTo>
                    <a:lnTo>
                      <a:pt x="52" y="65"/>
                    </a:lnTo>
                    <a:lnTo>
                      <a:pt x="85" y="47"/>
                    </a:lnTo>
                    <a:lnTo>
                      <a:pt x="139" y="25"/>
                    </a:lnTo>
                    <a:lnTo>
                      <a:pt x="187" y="31"/>
                    </a:lnTo>
                    <a:lnTo>
                      <a:pt x="272" y="47"/>
                    </a:lnTo>
                    <a:lnTo>
                      <a:pt x="211" y="14"/>
                    </a:lnTo>
                    <a:lnTo>
                      <a:pt x="139" y="0"/>
                    </a:lnTo>
                    <a:lnTo>
                      <a:pt x="121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0" name="Freeform 198"/>
              <p:cNvSpPr>
                <a:spLocks/>
              </p:cNvSpPr>
              <p:nvPr/>
            </p:nvSpPr>
            <p:spPr bwMode="auto">
              <a:xfrm>
                <a:off x="3937" y="2660"/>
                <a:ext cx="67" cy="55"/>
              </a:xfrm>
              <a:custGeom>
                <a:avLst/>
                <a:gdLst>
                  <a:gd name="T0" fmla="*/ 0 w 334"/>
                  <a:gd name="T1" fmla="*/ 0 h 221"/>
                  <a:gd name="T2" fmla="*/ 0 w 334"/>
                  <a:gd name="T3" fmla="*/ 0 h 221"/>
                  <a:gd name="T4" fmla="*/ 0 w 334"/>
                  <a:gd name="T5" fmla="*/ 0 h 221"/>
                  <a:gd name="T6" fmla="*/ 0 w 334"/>
                  <a:gd name="T7" fmla="*/ 0 h 221"/>
                  <a:gd name="T8" fmla="*/ 0 w 334"/>
                  <a:gd name="T9" fmla="*/ 0 h 221"/>
                  <a:gd name="T10" fmla="*/ 0 w 334"/>
                  <a:gd name="T11" fmla="*/ 0 h 221"/>
                  <a:gd name="T12" fmla="*/ 0 w 334"/>
                  <a:gd name="T13" fmla="*/ 0 h 221"/>
                  <a:gd name="T14" fmla="*/ 0 w 334"/>
                  <a:gd name="T15" fmla="*/ 0 h 221"/>
                  <a:gd name="T16" fmla="*/ 0 w 334"/>
                  <a:gd name="T17" fmla="*/ 0 h 221"/>
                  <a:gd name="T18" fmla="*/ 0 w 334"/>
                  <a:gd name="T19" fmla="*/ 0 h 221"/>
                  <a:gd name="T20" fmla="*/ 0 w 334"/>
                  <a:gd name="T21" fmla="*/ 0 h 221"/>
                  <a:gd name="T22" fmla="*/ 0 w 334"/>
                  <a:gd name="T23" fmla="*/ 0 h 221"/>
                  <a:gd name="T24" fmla="*/ 0 w 334"/>
                  <a:gd name="T25" fmla="*/ 0 h 221"/>
                  <a:gd name="T26" fmla="*/ 0 w 334"/>
                  <a:gd name="T27" fmla="*/ 0 h 221"/>
                  <a:gd name="T28" fmla="*/ 0 w 334"/>
                  <a:gd name="T29" fmla="*/ 0 h 221"/>
                  <a:gd name="T30" fmla="*/ 0 w 334"/>
                  <a:gd name="T31" fmla="*/ 0 h 221"/>
                  <a:gd name="T32" fmla="*/ 0 w 334"/>
                  <a:gd name="T33" fmla="*/ 0 h 221"/>
                  <a:gd name="T34" fmla="*/ 0 w 334"/>
                  <a:gd name="T35" fmla="*/ 0 h 221"/>
                  <a:gd name="T36" fmla="*/ 0 w 334"/>
                  <a:gd name="T37" fmla="*/ 0 h 221"/>
                  <a:gd name="T38" fmla="*/ 0 w 334"/>
                  <a:gd name="T39" fmla="*/ 0 h 221"/>
                  <a:gd name="T40" fmla="*/ 0 w 334"/>
                  <a:gd name="T41" fmla="*/ 0 h 221"/>
                  <a:gd name="T42" fmla="*/ 0 w 334"/>
                  <a:gd name="T43" fmla="*/ 0 h 221"/>
                  <a:gd name="T44" fmla="*/ 0 w 334"/>
                  <a:gd name="T45" fmla="*/ 0 h 221"/>
                  <a:gd name="T46" fmla="*/ 0 w 334"/>
                  <a:gd name="T47" fmla="*/ 0 h 22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34"/>
                  <a:gd name="T73" fmla="*/ 0 h 221"/>
                  <a:gd name="T74" fmla="*/ 334 w 334"/>
                  <a:gd name="T75" fmla="*/ 221 h 22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34" h="221">
                    <a:moveTo>
                      <a:pt x="18" y="13"/>
                    </a:moveTo>
                    <a:lnTo>
                      <a:pt x="99" y="0"/>
                    </a:lnTo>
                    <a:lnTo>
                      <a:pt x="166" y="13"/>
                    </a:lnTo>
                    <a:lnTo>
                      <a:pt x="211" y="39"/>
                    </a:lnTo>
                    <a:lnTo>
                      <a:pt x="244" y="67"/>
                    </a:lnTo>
                    <a:lnTo>
                      <a:pt x="248" y="101"/>
                    </a:lnTo>
                    <a:lnTo>
                      <a:pt x="244" y="113"/>
                    </a:lnTo>
                    <a:lnTo>
                      <a:pt x="220" y="110"/>
                    </a:lnTo>
                    <a:lnTo>
                      <a:pt x="190" y="95"/>
                    </a:lnTo>
                    <a:lnTo>
                      <a:pt x="151" y="67"/>
                    </a:lnTo>
                    <a:lnTo>
                      <a:pt x="110" y="64"/>
                    </a:lnTo>
                    <a:lnTo>
                      <a:pt x="149" y="110"/>
                    </a:lnTo>
                    <a:lnTo>
                      <a:pt x="166" y="150"/>
                    </a:lnTo>
                    <a:lnTo>
                      <a:pt x="157" y="189"/>
                    </a:lnTo>
                    <a:lnTo>
                      <a:pt x="312" y="211"/>
                    </a:lnTo>
                    <a:lnTo>
                      <a:pt x="334" y="221"/>
                    </a:lnTo>
                    <a:lnTo>
                      <a:pt x="127" y="201"/>
                    </a:lnTo>
                    <a:lnTo>
                      <a:pt x="140" y="175"/>
                    </a:lnTo>
                    <a:lnTo>
                      <a:pt x="134" y="139"/>
                    </a:lnTo>
                    <a:lnTo>
                      <a:pt x="105" y="95"/>
                    </a:lnTo>
                    <a:lnTo>
                      <a:pt x="72" y="64"/>
                    </a:lnTo>
                    <a:lnTo>
                      <a:pt x="12" y="39"/>
                    </a:lnTo>
                    <a:lnTo>
                      <a:pt x="0" y="7"/>
                    </a:lnTo>
                    <a:lnTo>
                      <a:pt x="18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1" name="Freeform 199"/>
              <p:cNvSpPr>
                <a:spLocks/>
              </p:cNvSpPr>
              <p:nvPr/>
            </p:nvSpPr>
            <p:spPr bwMode="auto">
              <a:xfrm>
                <a:off x="3952" y="2710"/>
                <a:ext cx="36" cy="56"/>
              </a:xfrm>
              <a:custGeom>
                <a:avLst/>
                <a:gdLst>
                  <a:gd name="T0" fmla="*/ 0 w 184"/>
                  <a:gd name="T1" fmla="*/ 0 h 227"/>
                  <a:gd name="T2" fmla="*/ 0 w 184"/>
                  <a:gd name="T3" fmla="*/ 0 h 227"/>
                  <a:gd name="T4" fmla="*/ 0 w 184"/>
                  <a:gd name="T5" fmla="*/ 0 h 227"/>
                  <a:gd name="T6" fmla="*/ 0 w 184"/>
                  <a:gd name="T7" fmla="*/ 0 h 227"/>
                  <a:gd name="T8" fmla="*/ 0 w 184"/>
                  <a:gd name="T9" fmla="*/ 0 h 227"/>
                  <a:gd name="T10" fmla="*/ 0 w 184"/>
                  <a:gd name="T11" fmla="*/ 0 h 2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4"/>
                  <a:gd name="T19" fmla="*/ 0 h 227"/>
                  <a:gd name="T20" fmla="*/ 184 w 184"/>
                  <a:gd name="T21" fmla="*/ 227 h 2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4" h="227">
                    <a:moveTo>
                      <a:pt x="77" y="0"/>
                    </a:moveTo>
                    <a:lnTo>
                      <a:pt x="0" y="130"/>
                    </a:lnTo>
                    <a:lnTo>
                      <a:pt x="7" y="227"/>
                    </a:lnTo>
                    <a:lnTo>
                      <a:pt x="184" y="47"/>
                    </a:lnTo>
                    <a:lnTo>
                      <a:pt x="184" y="10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2" name="Freeform 200"/>
              <p:cNvSpPr>
                <a:spLocks/>
              </p:cNvSpPr>
              <p:nvPr/>
            </p:nvSpPr>
            <p:spPr bwMode="auto">
              <a:xfrm>
                <a:off x="3826" y="2856"/>
                <a:ext cx="148" cy="116"/>
              </a:xfrm>
              <a:custGeom>
                <a:avLst/>
                <a:gdLst>
                  <a:gd name="T0" fmla="*/ 0 w 742"/>
                  <a:gd name="T1" fmla="*/ 0 h 464"/>
                  <a:gd name="T2" fmla="*/ 0 w 742"/>
                  <a:gd name="T3" fmla="*/ 0 h 464"/>
                  <a:gd name="T4" fmla="*/ 0 w 742"/>
                  <a:gd name="T5" fmla="*/ 0 h 464"/>
                  <a:gd name="T6" fmla="*/ 0 w 742"/>
                  <a:gd name="T7" fmla="*/ 0 h 464"/>
                  <a:gd name="T8" fmla="*/ 0 w 742"/>
                  <a:gd name="T9" fmla="*/ 0 h 464"/>
                  <a:gd name="T10" fmla="*/ 0 w 742"/>
                  <a:gd name="T11" fmla="*/ 0 h 464"/>
                  <a:gd name="T12" fmla="*/ 0 w 742"/>
                  <a:gd name="T13" fmla="*/ 0 h 464"/>
                  <a:gd name="T14" fmla="*/ 0 w 742"/>
                  <a:gd name="T15" fmla="*/ 0 h 464"/>
                  <a:gd name="T16" fmla="*/ 0 w 742"/>
                  <a:gd name="T17" fmla="*/ 0 h 464"/>
                  <a:gd name="T18" fmla="*/ 0 w 742"/>
                  <a:gd name="T19" fmla="*/ 0 h 464"/>
                  <a:gd name="T20" fmla="*/ 0 w 742"/>
                  <a:gd name="T21" fmla="*/ 0 h 464"/>
                  <a:gd name="T22" fmla="*/ 0 w 742"/>
                  <a:gd name="T23" fmla="*/ 0 h 464"/>
                  <a:gd name="T24" fmla="*/ 0 w 742"/>
                  <a:gd name="T25" fmla="*/ 0 h 464"/>
                  <a:gd name="T26" fmla="*/ 0 w 742"/>
                  <a:gd name="T27" fmla="*/ 0 h 464"/>
                  <a:gd name="T28" fmla="*/ 0 w 742"/>
                  <a:gd name="T29" fmla="*/ 0 h 464"/>
                  <a:gd name="T30" fmla="*/ 0 w 742"/>
                  <a:gd name="T31" fmla="*/ 0 h 464"/>
                  <a:gd name="T32" fmla="*/ 0 w 742"/>
                  <a:gd name="T33" fmla="*/ 0 h 464"/>
                  <a:gd name="T34" fmla="*/ 0 w 742"/>
                  <a:gd name="T35" fmla="*/ 0 h 464"/>
                  <a:gd name="T36" fmla="*/ 0 w 742"/>
                  <a:gd name="T37" fmla="*/ 0 h 464"/>
                  <a:gd name="T38" fmla="*/ 0 w 742"/>
                  <a:gd name="T39" fmla="*/ 0 h 464"/>
                  <a:gd name="T40" fmla="*/ 0 w 742"/>
                  <a:gd name="T41" fmla="*/ 0 h 464"/>
                  <a:gd name="T42" fmla="*/ 0 w 742"/>
                  <a:gd name="T43" fmla="*/ 0 h 464"/>
                  <a:gd name="T44" fmla="*/ 0 w 742"/>
                  <a:gd name="T45" fmla="*/ 0 h 464"/>
                  <a:gd name="T46" fmla="*/ 0 w 742"/>
                  <a:gd name="T47" fmla="*/ 0 h 464"/>
                  <a:gd name="T48" fmla="*/ 0 w 742"/>
                  <a:gd name="T49" fmla="*/ 0 h 464"/>
                  <a:gd name="T50" fmla="*/ 0 w 742"/>
                  <a:gd name="T51" fmla="*/ 0 h 464"/>
                  <a:gd name="T52" fmla="*/ 0 w 742"/>
                  <a:gd name="T53" fmla="*/ 0 h 464"/>
                  <a:gd name="T54" fmla="*/ 0 w 742"/>
                  <a:gd name="T55" fmla="*/ 0 h 46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42"/>
                  <a:gd name="T85" fmla="*/ 0 h 464"/>
                  <a:gd name="T86" fmla="*/ 742 w 742"/>
                  <a:gd name="T87" fmla="*/ 464 h 46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42" h="464">
                    <a:moveTo>
                      <a:pt x="742" y="0"/>
                    </a:moveTo>
                    <a:lnTo>
                      <a:pt x="649" y="39"/>
                    </a:lnTo>
                    <a:lnTo>
                      <a:pt x="561" y="144"/>
                    </a:lnTo>
                    <a:lnTo>
                      <a:pt x="445" y="136"/>
                    </a:lnTo>
                    <a:lnTo>
                      <a:pt x="408" y="189"/>
                    </a:lnTo>
                    <a:lnTo>
                      <a:pt x="359" y="215"/>
                    </a:lnTo>
                    <a:lnTo>
                      <a:pt x="240" y="209"/>
                    </a:lnTo>
                    <a:lnTo>
                      <a:pt x="162" y="233"/>
                    </a:lnTo>
                    <a:lnTo>
                      <a:pt x="104" y="250"/>
                    </a:lnTo>
                    <a:lnTo>
                      <a:pt x="43" y="250"/>
                    </a:lnTo>
                    <a:lnTo>
                      <a:pt x="0" y="230"/>
                    </a:lnTo>
                    <a:lnTo>
                      <a:pt x="43" y="260"/>
                    </a:lnTo>
                    <a:lnTo>
                      <a:pt x="91" y="265"/>
                    </a:lnTo>
                    <a:lnTo>
                      <a:pt x="195" y="265"/>
                    </a:lnTo>
                    <a:lnTo>
                      <a:pt x="256" y="284"/>
                    </a:lnTo>
                    <a:lnTo>
                      <a:pt x="331" y="373"/>
                    </a:lnTo>
                    <a:lnTo>
                      <a:pt x="439" y="444"/>
                    </a:lnTo>
                    <a:lnTo>
                      <a:pt x="456" y="464"/>
                    </a:lnTo>
                    <a:lnTo>
                      <a:pt x="489" y="447"/>
                    </a:lnTo>
                    <a:lnTo>
                      <a:pt x="481" y="399"/>
                    </a:lnTo>
                    <a:lnTo>
                      <a:pt x="472" y="335"/>
                    </a:lnTo>
                    <a:lnTo>
                      <a:pt x="481" y="276"/>
                    </a:lnTo>
                    <a:lnTo>
                      <a:pt x="493" y="238"/>
                    </a:lnTo>
                    <a:lnTo>
                      <a:pt x="546" y="193"/>
                    </a:lnTo>
                    <a:lnTo>
                      <a:pt x="594" y="164"/>
                    </a:lnTo>
                    <a:lnTo>
                      <a:pt x="639" y="96"/>
                    </a:lnTo>
                    <a:lnTo>
                      <a:pt x="692" y="42"/>
                    </a:lnTo>
                    <a:lnTo>
                      <a:pt x="7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3" name="Freeform 201"/>
              <p:cNvSpPr>
                <a:spLocks/>
              </p:cNvSpPr>
              <p:nvPr/>
            </p:nvSpPr>
            <p:spPr bwMode="auto">
              <a:xfrm>
                <a:off x="3941" y="2786"/>
                <a:ext cx="13" cy="62"/>
              </a:xfrm>
              <a:custGeom>
                <a:avLst/>
                <a:gdLst>
                  <a:gd name="T0" fmla="*/ 0 w 62"/>
                  <a:gd name="T1" fmla="*/ 0 h 246"/>
                  <a:gd name="T2" fmla="*/ 0 w 62"/>
                  <a:gd name="T3" fmla="*/ 0 h 246"/>
                  <a:gd name="T4" fmla="*/ 0 w 62"/>
                  <a:gd name="T5" fmla="*/ 0 h 246"/>
                  <a:gd name="T6" fmla="*/ 0 w 62"/>
                  <a:gd name="T7" fmla="*/ 0 h 2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2"/>
                  <a:gd name="T13" fmla="*/ 0 h 246"/>
                  <a:gd name="T14" fmla="*/ 62 w 62"/>
                  <a:gd name="T15" fmla="*/ 246 h 2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2" h="246">
                    <a:moveTo>
                      <a:pt x="49" y="0"/>
                    </a:moveTo>
                    <a:lnTo>
                      <a:pt x="0" y="246"/>
                    </a:lnTo>
                    <a:lnTo>
                      <a:pt x="62" y="85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4" name="Freeform 202"/>
              <p:cNvSpPr>
                <a:spLocks/>
              </p:cNvSpPr>
              <p:nvPr/>
            </p:nvSpPr>
            <p:spPr bwMode="auto">
              <a:xfrm>
                <a:off x="3790" y="2644"/>
                <a:ext cx="129" cy="34"/>
              </a:xfrm>
              <a:custGeom>
                <a:avLst/>
                <a:gdLst>
                  <a:gd name="T0" fmla="*/ 0 w 646"/>
                  <a:gd name="T1" fmla="*/ 0 h 137"/>
                  <a:gd name="T2" fmla="*/ 0 w 646"/>
                  <a:gd name="T3" fmla="*/ 0 h 137"/>
                  <a:gd name="T4" fmla="*/ 0 w 646"/>
                  <a:gd name="T5" fmla="*/ 0 h 137"/>
                  <a:gd name="T6" fmla="*/ 0 w 646"/>
                  <a:gd name="T7" fmla="*/ 0 h 137"/>
                  <a:gd name="T8" fmla="*/ 0 w 646"/>
                  <a:gd name="T9" fmla="*/ 0 h 137"/>
                  <a:gd name="T10" fmla="*/ 0 w 646"/>
                  <a:gd name="T11" fmla="*/ 0 h 137"/>
                  <a:gd name="T12" fmla="*/ 0 w 646"/>
                  <a:gd name="T13" fmla="*/ 0 h 137"/>
                  <a:gd name="T14" fmla="*/ 0 w 646"/>
                  <a:gd name="T15" fmla="*/ 0 h 137"/>
                  <a:gd name="T16" fmla="*/ 0 w 646"/>
                  <a:gd name="T17" fmla="*/ 0 h 137"/>
                  <a:gd name="T18" fmla="*/ 0 w 646"/>
                  <a:gd name="T19" fmla="*/ 0 h 1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46"/>
                  <a:gd name="T31" fmla="*/ 0 h 137"/>
                  <a:gd name="T32" fmla="*/ 646 w 646"/>
                  <a:gd name="T33" fmla="*/ 137 h 1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46" h="137">
                    <a:moveTo>
                      <a:pt x="0" y="137"/>
                    </a:moveTo>
                    <a:lnTo>
                      <a:pt x="33" y="105"/>
                    </a:lnTo>
                    <a:lnTo>
                      <a:pt x="81" y="84"/>
                    </a:lnTo>
                    <a:lnTo>
                      <a:pt x="164" y="70"/>
                    </a:lnTo>
                    <a:lnTo>
                      <a:pt x="295" y="56"/>
                    </a:lnTo>
                    <a:lnTo>
                      <a:pt x="398" y="28"/>
                    </a:lnTo>
                    <a:lnTo>
                      <a:pt x="502" y="0"/>
                    </a:lnTo>
                    <a:lnTo>
                      <a:pt x="574" y="0"/>
                    </a:lnTo>
                    <a:lnTo>
                      <a:pt x="618" y="20"/>
                    </a:lnTo>
                    <a:lnTo>
                      <a:pt x="646" y="3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5" name="Freeform 203"/>
              <p:cNvSpPr>
                <a:spLocks/>
              </p:cNvSpPr>
              <p:nvPr/>
            </p:nvSpPr>
            <p:spPr bwMode="auto">
              <a:xfrm>
                <a:off x="3818" y="2632"/>
                <a:ext cx="97" cy="21"/>
              </a:xfrm>
              <a:custGeom>
                <a:avLst/>
                <a:gdLst>
                  <a:gd name="T0" fmla="*/ 0 w 486"/>
                  <a:gd name="T1" fmla="*/ 0 h 87"/>
                  <a:gd name="T2" fmla="*/ 0 w 486"/>
                  <a:gd name="T3" fmla="*/ 0 h 87"/>
                  <a:gd name="T4" fmla="*/ 0 w 486"/>
                  <a:gd name="T5" fmla="*/ 0 h 87"/>
                  <a:gd name="T6" fmla="*/ 0 w 486"/>
                  <a:gd name="T7" fmla="*/ 0 h 87"/>
                  <a:gd name="T8" fmla="*/ 0 w 486"/>
                  <a:gd name="T9" fmla="*/ 0 h 87"/>
                  <a:gd name="T10" fmla="*/ 0 w 486"/>
                  <a:gd name="T11" fmla="*/ 0 h 87"/>
                  <a:gd name="T12" fmla="*/ 0 w 486"/>
                  <a:gd name="T13" fmla="*/ 0 h 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86"/>
                  <a:gd name="T22" fmla="*/ 0 h 87"/>
                  <a:gd name="T23" fmla="*/ 486 w 486"/>
                  <a:gd name="T24" fmla="*/ 87 h 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86" h="87">
                    <a:moveTo>
                      <a:pt x="0" y="87"/>
                    </a:moveTo>
                    <a:lnTo>
                      <a:pt x="115" y="68"/>
                    </a:lnTo>
                    <a:lnTo>
                      <a:pt x="230" y="30"/>
                    </a:lnTo>
                    <a:lnTo>
                      <a:pt x="314" y="3"/>
                    </a:lnTo>
                    <a:lnTo>
                      <a:pt x="376" y="0"/>
                    </a:lnTo>
                    <a:lnTo>
                      <a:pt x="429" y="13"/>
                    </a:lnTo>
                    <a:lnTo>
                      <a:pt x="486" y="3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6" name="Freeform 204"/>
              <p:cNvSpPr>
                <a:spLocks/>
              </p:cNvSpPr>
              <p:nvPr/>
            </p:nvSpPr>
            <p:spPr bwMode="auto">
              <a:xfrm>
                <a:off x="3854" y="2621"/>
                <a:ext cx="48" cy="11"/>
              </a:xfrm>
              <a:custGeom>
                <a:avLst/>
                <a:gdLst>
                  <a:gd name="T0" fmla="*/ 0 w 242"/>
                  <a:gd name="T1" fmla="*/ 0 h 45"/>
                  <a:gd name="T2" fmla="*/ 0 w 242"/>
                  <a:gd name="T3" fmla="*/ 0 h 45"/>
                  <a:gd name="T4" fmla="*/ 0 w 242"/>
                  <a:gd name="T5" fmla="*/ 0 h 45"/>
                  <a:gd name="T6" fmla="*/ 0 w 242"/>
                  <a:gd name="T7" fmla="*/ 0 h 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2"/>
                  <a:gd name="T13" fmla="*/ 0 h 45"/>
                  <a:gd name="T14" fmla="*/ 242 w 242"/>
                  <a:gd name="T15" fmla="*/ 45 h 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2" h="45">
                    <a:moveTo>
                      <a:pt x="0" y="45"/>
                    </a:moveTo>
                    <a:lnTo>
                      <a:pt x="139" y="5"/>
                    </a:lnTo>
                    <a:lnTo>
                      <a:pt x="192" y="0"/>
                    </a:lnTo>
                    <a:lnTo>
                      <a:pt x="242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7" name="Freeform 205"/>
              <p:cNvSpPr>
                <a:spLocks/>
              </p:cNvSpPr>
              <p:nvPr/>
            </p:nvSpPr>
            <p:spPr bwMode="auto">
              <a:xfrm>
                <a:off x="3910" y="2686"/>
                <a:ext cx="18" cy="23"/>
              </a:xfrm>
              <a:custGeom>
                <a:avLst/>
                <a:gdLst>
                  <a:gd name="T0" fmla="*/ 0 w 91"/>
                  <a:gd name="T1" fmla="*/ 0 h 92"/>
                  <a:gd name="T2" fmla="*/ 0 w 91"/>
                  <a:gd name="T3" fmla="*/ 0 h 92"/>
                  <a:gd name="T4" fmla="*/ 0 w 91"/>
                  <a:gd name="T5" fmla="*/ 0 h 92"/>
                  <a:gd name="T6" fmla="*/ 0 w 91"/>
                  <a:gd name="T7" fmla="*/ 0 h 92"/>
                  <a:gd name="T8" fmla="*/ 0 w 91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92"/>
                  <a:gd name="T17" fmla="*/ 91 w 91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92">
                    <a:moveTo>
                      <a:pt x="0" y="0"/>
                    </a:moveTo>
                    <a:lnTo>
                      <a:pt x="0" y="74"/>
                    </a:lnTo>
                    <a:lnTo>
                      <a:pt x="45" y="92"/>
                    </a:lnTo>
                    <a:lnTo>
                      <a:pt x="91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8" name="Freeform 206"/>
              <p:cNvSpPr>
                <a:spLocks/>
              </p:cNvSpPr>
              <p:nvPr/>
            </p:nvSpPr>
            <p:spPr bwMode="auto">
              <a:xfrm>
                <a:off x="4089" y="2979"/>
                <a:ext cx="367" cy="685"/>
              </a:xfrm>
              <a:custGeom>
                <a:avLst/>
                <a:gdLst>
                  <a:gd name="T0" fmla="*/ 0 w 1837"/>
                  <a:gd name="T1" fmla="*/ 0 h 2739"/>
                  <a:gd name="T2" fmla="*/ 0 w 1837"/>
                  <a:gd name="T3" fmla="*/ 0 h 2739"/>
                  <a:gd name="T4" fmla="*/ 0 w 1837"/>
                  <a:gd name="T5" fmla="*/ 0 h 2739"/>
                  <a:gd name="T6" fmla="*/ 0 w 1837"/>
                  <a:gd name="T7" fmla="*/ 0 h 2739"/>
                  <a:gd name="T8" fmla="*/ 0 w 1837"/>
                  <a:gd name="T9" fmla="*/ 0 h 2739"/>
                  <a:gd name="T10" fmla="*/ 0 w 1837"/>
                  <a:gd name="T11" fmla="*/ 0 h 2739"/>
                  <a:gd name="T12" fmla="*/ 0 w 1837"/>
                  <a:gd name="T13" fmla="*/ 0 h 2739"/>
                  <a:gd name="T14" fmla="*/ 0 w 1837"/>
                  <a:gd name="T15" fmla="*/ 0 h 2739"/>
                  <a:gd name="T16" fmla="*/ 0 w 1837"/>
                  <a:gd name="T17" fmla="*/ 0 h 2739"/>
                  <a:gd name="T18" fmla="*/ 0 w 1837"/>
                  <a:gd name="T19" fmla="*/ 0 h 2739"/>
                  <a:gd name="T20" fmla="*/ 0 w 1837"/>
                  <a:gd name="T21" fmla="*/ 0 h 2739"/>
                  <a:gd name="T22" fmla="*/ 0 w 1837"/>
                  <a:gd name="T23" fmla="*/ 0 h 2739"/>
                  <a:gd name="T24" fmla="*/ 0 w 1837"/>
                  <a:gd name="T25" fmla="*/ 0 h 2739"/>
                  <a:gd name="T26" fmla="*/ 0 w 1837"/>
                  <a:gd name="T27" fmla="*/ 0 h 2739"/>
                  <a:gd name="T28" fmla="*/ 0 w 1837"/>
                  <a:gd name="T29" fmla="*/ 0 h 2739"/>
                  <a:gd name="T30" fmla="*/ 0 w 1837"/>
                  <a:gd name="T31" fmla="*/ 0 h 2739"/>
                  <a:gd name="T32" fmla="*/ 0 w 1837"/>
                  <a:gd name="T33" fmla="*/ 0 h 2739"/>
                  <a:gd name="T34" fmla="*/ 0 w 1837"/>
                  <a:gd name="T35" fmla="*/ 0 h 2739"/>
                  <a:gd name="T36" fmla="*/ 0 w 1837"/>
                  <a:gd name="T37" fmla="*/ 0 h 2739"/>
                  <a:gd name="T38" fmla="*/ 0 w 1837"/>
                  <a:gd name="T39" fmla="*/ 0 h 2739"/>
                  <a:gd name="T40" fmla="*/ 0 w 1837"/>
                  <a:gd name="T41" fmla="*/ 0 h 2739"/>
                  <a:gd name="T42" fmla="*/ 0 w 1837"/>
                  <a:gd name="T43" fmla="*/ 0 h 2739"/>
                  <a:gd name="T44" fmla="*/ 0 w 1837"/>
                  <a:gd name="T45" fmla="*/ 0 h 2739"/>
                  <a:gd name="T46" fmla="*/ 0 w 1837"/>
                  <a:gd name="T47" fmla="*/ 0 h 2739"/>
                  <a:gd name="T48" fmla="*/ 0 w 1837"/>
                  <a:gd name="T49" fmla="*/ 0 h 2739"/>
                  <a:gd name="T50" fmla="*/ 0 w 1837"/>
                  <a:gd name="T51" fmla="*/ 0 h 2739"/>
                  <a:gd name="T52" fmla="*/ 0 w 1837"/>
                  <a:gd name="T53" fmla="*/ 0 h 2739"/>
                  <a:gd name="T54" fmla="*/ 0 w 1837"/>
                  <a:gd name="T55" fmla="*/ 0 h 2739"/>
                  <a:gd name="T56" fmla="*/ 0 w 1837"/>
                  <a:gd name="T57" fmla="*/ 0 h 2739"/>
                  <a:gd name="T58" fmla="*/ 0 w 1837"/>
                  <a:gd name="T59" fmla="*/ 0 h 273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837"/>
                  <a:gd name="T91" fmla="*/ 0 h 2739"/>
                  <a:gd name="T92" fmla="*/ 1837 w 1837"/>
                  <a:gd name="T93" fmla="*/ 2739 h 273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837" h="2739">
                    <a:moveTo>
                      <a:pt x="1282" y="369"/>
                    </a:moveTo>
                    <a:lnTo>
                      <a:pt x="1394" y="701"/>
                    </a:lnTo>
                    <a:lnTo>
                      <a:pt x="1668" y="1069"/>
                    </a:lnTo>
                    <a:lnTo>
                      <a:pt x="1566" y="1535"/>
                    </a:lnTo>
                    <a:lnTo>
                      <a:pt x="1837" y="2264"/>
                    </a:lnTo>
                    <a:lnTo>
                      <a:pt x="1837" y="2739"/>
                    </a:lnTo>
                    <a:lnTo>
                      <a:pt x="792" y="2733"/>
                    </a:lnTo>
                    <a:lnTo>
                      <a:pt x="0" y="2396"/>
                    </a:lnTo>
                    <a:lnTo>
                      <a:pt x="431" y="2170"/>
                    </a:lnTo>
                    <a:lnTo>
                      <a:pt x="440" y="2019"/>
                    </a:lnTo>
                    <a:lnTo>
                      <a:pt x="509" y="1773"/>
                    </a:lnTo>
                    <a:lnTo>
                      <a:pt x="509" y="1999"/>
                    </a:lnTo>
                    <a:lnTo>
                      <a:pt x="805" y="1724"/>
                    </a:lnTo>
                    <a:lnTo>
                      <a:pt x="860" y="1658"/>
                    </a:lnTo>
                    <a:lnTo>
                      <a:pt x="886" y="1535"/>
                    </a:lnTo>
                    <a:lnTo>
                      <a:pt x="920" y="1401"/>
                    </a:lnTo>
                    <a:lnTo>
                      <a:pt x="1124" y="1412"/>
                    </a:lnTo>
                    <a:lnTo>
                      <a:pt x="1191" y="1315"/>
                    </a:lnTo>
                    <a:lnTo>
                      <a:pt x="1043" y="1089"/>
                    </a:lnTo>
                    <a:lnTo>
                      <a:pt x="1191" y="1089"/>
                    </a:lnTo>
                    <a:lnTo>
                      <a:pt x="1191" y="1041"/>
                    </a:lnTo>
                    <a:lnTo>
                      <a:pt x="1066" y="918"/>
                    </a:lnTo>
                    <a:lnTo>
                      <a:pt x="1077" y="834"/>
                    </a:lnTo>
                    <a:lnTo>
                      <a:pt x="1260" y="701"/>
                    </a:lnTo>
                    <a:lnTo>
                      <a:pt x="1271" y="520"/>
                    </a:lnTo>
                    <a:lnTo>
                      <a:pt x="1168" y="360"/>
                    </a:lnTo>
                    <a:lnTo>
                      <a:pt x="1146" y="188"/>
                    </a:lnTo>
                    <a:lnTo>
                      <a:pt x="1043" y="0"/>
                    </a:lnTo>
                    <a:lnTo>
                      <a:pt x="1228" y="255"/>
                    </a:lnTo>
                    <a:lnTo>
                      <a:pt x="1282" y="36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09" name="Freeform 207"/>
              <p:cNvSpPr>
                <a:spLocks/>
              </p:cNvSpPr>
              <p:nvPr/>
            </p:nvSpPr>
            <p:spPr bwMode="auto">
              <a:xfrm>
                <a:off x="4032" y="2809"/>
                <a:ext cx="127" cy="158"/>
              </a:xfrm>
              <a:custGeom>
                <a:avLst/>
                <a:gdLst>
                  <a:gd name="T0" fmla="*/ 0 w 635"/>
                  <a:gd name="T1" fmla="*/ 0 h 635"/>
                  <a:gd name="T2" fmla="*/ 0 w 635"/>
                  <a:gd name="T3" fmla="*/ 0 h 635"/>
                  <a:gd name="T4" fmla="*/ 0 w 635"/>
                  <a:gd name="T5" fmla="*/ 0 h 635"/>
                  <a:gd name="T6" fmla="*/ 0 w 635"/>
                  <a:gd name="T7" fmla="*/ 0 h 635"/>
                  <a:gd name="T8" fmla="*/ 0 w 635"/>
                  <a:gd name="T9" fmla="*/ 0 h 635"/>
                  <a:gd name="T10" fmla="*/ 0 w 635"/>
                  <a:gd name="T11" fmla="*/ 0 h 635"/>
                  <a:gd name="T12" fmla="*/ 0 w 635"/>
                  <a:gd name="T13" fmla="*/ 0 h 635"/>
                  <a:gd name="T14" fmla="*/ 0 w 635"/>
                  <a:gd name="T15" fmla="*/ 0 h 635"/>
                  <a:gd name="T16" fmla="*/ 0 w 635"/>
                  <a:gd name="T17" fmla="*/ 0 h 635"/>
                  <a:gd name="T18" fmla="*/ 0 w 635"/>
                  <a:gd name="T19" fmla="*/ 0 h 635"/>
                  <a:gd name="T20" fmla="*/ 0 w 635"/>
                  <a:gd name="T21" fmla="*/ 0 h 635"/>
                  <a:gd name="T22" fmla="*/ 0 w 635"/>
                  <a:gd name="T23" fmla="*/ 0 h 635"/>
                  <a:gd name="T24" fmla="*/ 0 w 635"/>
                  <a:gd name="T25" fmla="*/ 0 h 635"/>
                  <a:gd name="T26" fmla="*/ 0 w 635"/>
                  <a:gd name="T27" fmla="*/ 0 h 635"/>
                  <a:gd name="T28" fmla="*/ 0 w 635"/>
                  <a:gd name="T29" fmla="*/ 0 h 635"/>
                  <a:gd name="T30" fmla="*/ 0 w 635"/>
                  <a:gd name="T31" fmla="*/ 0 h 635"/>
                  <a:gd name="T32" fmla="*/ 0 w 635"/>
                  <a:gd name="T33" fmla="*/ 0 h 635"/>
                  <a:gd name="T34" fmla="*/ 0 w 635"/>
                  <a:gd name="T35" fmla="*/ 0 h 635"/>
                  <a:gd name="T36" fmla="*/ 0 w 635"/>
                  <a:gd name="T37" fmla="*/ 0 h 635"/>
                  <a:gd name="T38" fmla="*/ 0 w 635"/>
                  <a:gd name="T39" fmla="*/ 0 h 635"/>
                  <a:gd name="T40" fmla="*/ 0 w 635"/>
                  <a:gd name="T41" fmla="*/ 0 h 635"/>
                  <a:gd name="T42" fmla="*/ 0 w 635"/>
                  <a:gd name="T43" fmla="*/ 0 h 635"/>
                  <a:gd name="T44" fmla="*/ 0 w 635"/>
                  <a:gd name="T45" fmla="*/ 0 h 63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35"/>
                  <a:gd name="T70" fmla="*/ 0 h 635"/>
                  <a:gd name="T71" fmla="*/ 635 w 635"/>
                  <a:gd name="T72" fmla="*/ 635 h 63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35" h="635">
                    <a:moveTo>
                      <a:pt x="33" y="48"/>
                    </a:moveTo>
                    <a:lnTo>
                      <a:pt x="137" y="219"/>
                    </a:lnTo>
                    <a:lnTo>
                      <a:pt x="0" y="635"/>
                    </a:lnTo>
                    <a:lnTo>
                      <a:pt x="191" y="161"/>
                    </a:lnTo>
                    <a:lnTo>
                      <a:pt x="191" y="114"/>
                    </a:lnTo>
                    <a:lnTo>
                      <a:pt x="171" y="77"/>
                    </a:lnTo>
                    <a:lnTo>
                      <a:pt x="285" y="114"/>
                    </a:lnTo>
                    <a:lnTo>
                      <a:pt x="364" y="182"/>
                    </a:lnTo>
                    <a:lnTo>
                      <a:pt x="387" y="266"/>
                    </a:lnTo>
                    <a:lnTo>
                      <a:pt x="328" y="397"/>
                    </a:lnTo>
                    <a:lnTo>
                      <a:pt x="421" y="293"/>
                    </a:lnTo>
                    <a:lnTo>
                      <a:pt x="499" y="314"/>
                    </a:lnTo>
                    <a:lnTo>
                      <a:pt x="252" y="635"/>
                    </a:lnTo>
                    <a:lnTo>
                      <a:pt x="635" y="275"/>
                    </a:lnTo>
                    <a:lnTo>
                      <a:pt x="590" y="236"/>
                    </a:lnTo>
                    <a:lnTo>
                      <a:pt x="536" y="266"/>
                    </a:lnTo>
                    <a:lnTo>
                      <a:pt x="432" y="246"/>
                    </a:lnTo>
                    <a:lnTo>
                      <a:pt x="409" y="171"/>
                    </a:lnTo>
                    <a:lnTo>
                      <a:pt x="341" y="114"/>
                    </a:lnTo>
                    <a:lnTo>
                      <a:pt x="216" y="57"/>
                    </a:lnTo>
                    <a:lnTo>
                      <a:pt x="137" y="57"/>
                    </a:lnTo>
                    <a:lnTo>
                      <a:pt x="0" y="0"/>
                    </a:lnTo>
                    <a:lnTo>
                      <a:pt x="33" y="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0" name="Freeform 208"/>
              <p:cNvSpPr>
                <a:spLocks/>
              </p:cNvSpPr>
              <p:nvPr/>
            </p:nvSpPr>
            <p:spPr bwMode="auto">
              <a:xfrm>
                <a:off x="4179" y="2885"/>
                <a:ext cx="111" cy="90"/>
              </a:xfrm>
              <a:custGeom>
                <a:avLst/>
                <a:gdLst>
                  <a:gd name="T0" fmla="*/ 0 w 555"/>
                  <a:gd name="T1" fmla="*/ 0 h 360"/>
                  <a:gd name="T2" fmla="*/ 0 w 555"/>
                  <a:gd name="T3" fmla="*/ 0 h 360"/>
                  <a:gd name="T4" fmla="*/ 0 w 555"/>
                  <a:gd name="T5" fmla="*/ 0 h 360"/>
                  <a:gd name="T6" fmla="*/ 0 w 555"/>
                  <a:gd name="T7" fmla="*/ 0 h 360"/>
                  <a:gd name="T8" fmla="*/ 0 w 555"/>
                  <a:gd name="T9" fmla="*/ 0 h 360"/>
                  <a:gd name="T10" fmla="*/ 0 w 555"/>
                  <a:gd name="T11" fmla="*/ 0 h 360"/>
                  <a:gd name="T12" fmla="*/ 0 w 555"/>
                  <a:gd name="T13" fmla="*/ 0 h 3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5"/>
                  <a:gd name="T22" fmla="*/ 0 h 360"/>
                  <a:gd name="T23" fmla="*/ 555 w 555"/>
                  <a:gd name="T24" fmla="*/ 360 h 3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5" h="360">
                    <a:moveTo>
                      <a:pt x="0" y="0"/>
                    </a:moveTo>
                    <a:lnTo>
                      <a:pt x="171" y="69"/>
                    </a:lnTo>
                    <a:lnTo>
                      <a:pt x="362" y="123"/>
                    </a:lnTo>
                    <a:lnTo>
                      <a:pt x="555" y="360"/>
                    </a:lnTo>
                    <a:lnTo>
                      <a:pt x="432" y="321"/>
                    </a:lnTo>
                    <a:lnTo>
                      <a:pt x="351" y="1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  <p:sp>
            <p:nvSpPr>
              <p:cNvPr id="211" name="Freeform 209"/>
              <p:cNvSpPr>
                <a:spLocks/>
              </p:cNvSpPr>
              <p:nvPr/>
            </p:nvSpPr>
            <p:spPr bwMode="auto">
              <a:xfrm>
                <a:off x="3884" y="2977"/>
                <a:ext cx="116" cy="443"/>
              </a:xfrm>
              <a:custGeom>
                <a:avLst/>
                <a:gdLst>
                  <a:gd name="T0" fmla="*/ 0 w 578"/>
                  <a:gd name="T1" fmla="*/ 0 h 1771"/>
                  <a:gd name="T2" fmla="*/ 0 w 578"/>
                  <a:gd name="T3" fmla="*/ 0 h 1771"/>
                  <a:gd name="T4" fmla="*/ 0 w 578"/>
                  <a:gd name="T5" fmla="*/ 0 h 1771"/>
                  <a:gd name="T6" fmla="*/ 0 w 578"/>
                  <a:gd name="T7" fmla="*/ 0 h 1771"/>
                  <a:gd name="T8" fmla="*/ 0 w 578"/>
                  <a:gd name="T9" fmla="*/ 0 h 1771"/>
                  <a:gd name="T10" fmla="*/ 0 w 578"/>
                  <a:gd name="T11" fmla="*/ 0 h 1771"/>
                  <a:gd name="T12" fmla="*/ 0 w 578"/>
                  <a:gd name="T13" fmla="*/ 0 h 1771"/>
                  <a:gd name="T14" fmla="*/ 0 w 578"/>
                  <a:gd name="T15" fmla="*/ 0 h 1771"/>
                  <a:gd name="T16" fmla="*/ 0 w 578"/>
                  <a:gd name="T17" fmla="*/ 0 h 1771"/>
                  <a:gd name="T18" fmla="*/ 0 w 578"/>
                  <a:gd name="T19" fmla="*/ 0 h 1771"/>
                  <a:gd name="T20" fmla="*/ 0 w 578"/>
                  <a:gd name="T21" fmla="*/ 0 h 1771"/>
                  <a:gd name="T22" fmla="*/ 0 w 578"/>
                  <a:gd name="T23" fmla="*/ 0 h 1771"/>
                  <a:gd name="T24" fmla="*/ 0 w 578"/>
                  <a:gd name="T25" fmla="*/ 0 h 1771"/>
                  <a:gd name="T26" fmla="*/ 0 w 578"/>
                  <a:gd name="T27" fmla="*/ 0 h 1771"/>
                  <a:gd name="T28" fmla="*/ 0 w 578"/>
                  <a:gd name="T29" fmla="*/ 0 h 1771"/>
                  <a:gd name="T30" fmla="*/ 0 w 578"/>
                  <a:gd name="T31" fmla="*/ 0 h 1771"/>
                  <a:gd name="T32" fmla="*/ 0 w 578"/>
                  <a:gd name="T33" fmla="*/ 0 h 1771"/>
                  <a:gd name="T34" fmla="*/ 0 w 578"/>
                  <a:gd name="T35" fmla="*/ 0 h 1771"/>
                  <a:gd name="T36" fmla="*/ 0 w 578"/>
                  <a:gd name="T37" fmla="*/ 0 h 1771"/>
                  <a:gd name="T38" fmla="*/ 0 w 578"/>
                  <a:gd name="T39" fmla="*/ 0 h 1771"/>
                  <a:gd name="T40" fmla="*/ 0 w 578"/>
                  <a:gd name="T41" fmla="*/ 0 h 1771"/>
                  <a:gd name="T42" fmla="*/ 0 w 578"/>
                  <a:gd name="T43" fmla="*/ 0 h 1771"/>
                  <a:gd name="T44" fmla="*/ 0 w 578"/>
                  <a:gd name="T45" fmla="*/ 0 h 1771"/>
                  <a:gd name="T46" fmla="*/ 0 w 578"/>
                  <a:gd name="T47" fmla="*/ 0 h 1771"/>
                  <a:gd name="T48" fmla="*/ 0 w 578"/>
                  <a:gd name="T49" fmla="*/ 0 h 1771"/>
                  <a:gd name="T50" fmla="*/ 0 w 578"/>
                  <a:gd name="T51" fmla="*/ 0 h 1771"/>
                  <a:gd name="T52" fmla="*/ 0 w 578"/>
                  <a:gd name="T53" fmla="*/ 0 h 1771"/>
                  <a:gd name="T54" fmla="*/ 0 w 578"/>
                  <a:gd name="T55" fmla="*/ 0 h 1771"/>
                  <a:gd name="T56" fmla="*/ 0 w 578"/>
                  <a:gd name="T57" fmla="*/ 0 h 1771"/>
                  <a:gd name="T58" fmla="*/ 0 w 578"/>
                  <a:gd name="T59" fmla="*/ 0 h 17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78"/>
                  <a:gd name="T91" fmla="*/ 0 h 1771"/>
                  <a:gd name="T92" fmla="*/ 578 w 578"/>
                  <a:gd name="T93" fmla="*/ 1771 h 17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78" h="1771">
                    <a:moveTo>
                      <a:pt x="181" y="0"/>
                    </a:moveTo>
                    <a:lnTo>
                      <a:pt x="181" y="63"/>
                    </a:lnTo>
                    <a:lnTo>
                      <a:pt x="535" y="235"/>
                    </a:lnTo>
                    <a:lnTo>
                      <a:pt x="236" y="140"/>
                    </a:lnTo>
                    <a:lnTo>
                      <a:pt x="181" y="318"/>
                    </a:lnTo>
                    <a:lnTo>
                      <a:pt x="236" y="453"/>
                    </a:lnTo>
                    <a:lnTo>
                      <a:pt x="236" y="575"/>
                    </a:lnTo>
                    <a:lnTo>
                      <a:pt x="181" y="862"/>
                    </a:lnTo>
                    <a:lnTo>
                      <a:pt x="134" y="1119"/>
                    </a:lnTo>
                    <a:lnTo>
                      <a:pt x="161" y="1258"/>
                    </a:lnTo>
                    <a:lnTo>
                      <a:pt x="273" y="1448"/>
                    </a:lnTo>
                    <a:lnTo>
                      <a:pt x="443" y="1608"/>
                    </a:lnTo>
                    <a:lnTo>
                      <a:pt x="578" y="1637"/>
                    </a:lnTo>
                    <a:lnTo>
                      <a:pt x="408" y="1627"/>
                    </a:lnTo>
                    <a:lnTo>
                      <a:pt x="350" y="1649"/>
                    </a:lnTo>
                    <a:lnTo>
                      <a:pt x="350" y="1771"/>
                    </a:lnTo>
                    <a:lnTo>
                      <a:pt x="236" y="1684"/>
                    </a:lnTo>
                    <a:lnTo>
                      <a:pt x="0" y="1741"/>
                    </a:lnTo>
                    <a:lnTo>
                      <a:pt x="213" y="1666"/>
                    </a:lnTo>
                    <a:lnTo>
                      <a:pt x="161" y="1514"/>
                    </a:lnTo>
                    <a:lnTo>
                      <a:pt x="112" y="1306"/>
                    </a:lnTo>
                    <a:lnTo>
                      <a:pt x="101" y="1089"/>
                    </a:lnTo>
                    <a:lnTo>
                      <a:pt x="124" y="870"/>
                    </a:lnTo>
                    <a:lnTo>
                      <a:pt x="181" y="660"/>
                    </a:lnTo>
                    <a:lnTo>
                      <a:pt x="202" y="548"/>
                    </a:lnTo>
                    <a:lnTo>
                      <a:pt x="202" y="433"/>
                    </a:lnTo>
                    <a:lnTo>
                      <a:pt x="161" y="358"/>
                    </a:lnTo>
                    <a:lnTo>
                      <a:pt x="44" y="318"/>
                    </a:lnTo>
                    <a:lnTo>
                      <a:pt x="161" y="94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/>
              </a:p>
            </p:txBody>
          </p:sp>
        </p:grpSp>
        <p:sp>
          <p:nvSpPr>
            <p:cNvPr id="6" name="Freeform 211"/>
            <p:cNvSpPr>
              <a:spLocks/>
            </p:cNvSpPr>
            <p:nvPr/>
          </p:nvSpPr>
          <p:spPr bwMode="auto">
            <a:xfrm>
              <a:off x="3716" y="2972"/>
              <a:ext cx="188" cy="443"/>
            </a:xfrm>
            <a:custGeom>
              <a:avLst/>
              <a:gdLst>
                <a:gd name="T0" fmla="*/ 0 w 941"/>
                <a:gd name="T1" fmla="*/ 0 h 1772"/>
                <a:gd name="T2" fmla="*/ 0 w 941"/>
                <a:gd name="T3" fmla="*/ 0 h 1772"/>
                <a:gd name="T4" fmla="*/ 0 w 941"/>
                <a:gd name="T5" fmla="*/ 0 h 1772"/>
                <a:gd name="T6" fmla="*/ 0 w 941"/>
                <a:gd name="T7" fmla="*/ 0 h 1772"/>
                <a:gd name="T8" fmla="*/ 0 w 941"/>
                <a:gd name="T9" fmla="*/ 0 h 1772"/>
                <a:gd name="T10" fmla="*/ 0 w 941"/>
                <a:gd name="T11" fmla="*/ 0 h 1772"/>
                <a:gd name="T12" fmla="*/ 0 w 941"/>
                <a:gd name="T13" fmla="*/ 0 h 1772"/>
                <a:gd name="T14" fmla="*/ 0 w 941"/>
                <a:gd name="T15" fmla="*/ 0 h 1772"/>
                <a:gd name="T16" fmla="*/ 0 w 941"/>
                <a:gd name="T17" fmla="*/ 0 h 1772"/>
                <a:gd name="T18" fmla="*/ 0 w 941"/>
                <a:gd name="T19" fmla="*/ 0 h 1772"/>
                <a:gd name="T20" fmla="*/ 0 w 941"/>
                <a:gd name="T21" fmla="*/ 0 h 1772"/>
                <a:gd name="T22" fmla="*/ 0 w 941"/>
                <a:gd name="T23" fmla="*/ 0 h 1772"/>
                <a:gd name="T24" fmla="*/ 0 w 941"/>
                <a:gd name="T25" fmla="*/ 0 h 1772"/>
                <a:gd name="T26" fmla="*/ 0 w 941"/>
                <a:gd name="T27" fmla="*/ 0 h 1772"/>
                <a:gd name="T28" fmla="*/ 0 w 941"/>
                <a:gd name="T29" fmla="*/ 0 h 1772"/>
                <a:gd name="T30" fmla="*/ 0 w 941"/>
                <a:gd name="T31" fmla="*/ 0 h 1772"/>
                <a:gd name="T32" fmla="*/ 0 w 941"/>
                <a:gd name="T33" fmla="*/ 0 h 1772"/>
                <a:gd name="T34" fmla="*/ 0 w 941"/>
                <a:gd name="T35" fmla="*/ 0 h 1772"/>
                <a:gd name="T36" fmla="*/ 0 w 941"/>
                <a:gd name="T37" fmla="*/ 0 h 1772"/>
                <a:gd name="T38" fmla="*/ 0 w 941"/>
                <a:gd name="T39" fmla="*/ 0 h 1772"/>
                <a:gd name="T40" fmla="*/ 0 w 941"/>
                <a:gd name="T41" fmla="*/ 0 h 1772"/>
                <a:gd name="T42" fmla="*/ 0 w 941"/>
                <a:gd name="T43" fmla="*/ 0 h 1772"/>
                <a:gd name="T44" fmla="*/ 0 w 941"/>
                <a:gd name="T45" fmla="*/ 0 h 1772"/>
                <a:gd name="T46" fmla="*/ 0 w 941"/>
                <a:gd name="T47" fmla="*/ 0 h 1772"/>
                <a:gd name="T48" fmla="*/ 0 w 941"/>
                <a:gd name="T49" fmla="*/ 0 h 1772"/>
                <a:gd name="T50" fmla="*/ 0 w 941"/>
                <a:gd name="T51" fmla="*/ 0 h 1772"/>
                <a:gd name="T52" fmla="*/ 0 w 941"/>
                <a:gd name="T53" fmla="*/ 0 h 1772"/>
                <a:gd name="T54" fmla="*/ 0 w 941"/>
                <a:gd name="T55" fmla="*/ 0 h 1772"/>
                <a:gd name="T56" fmla="*/ 0 w 941"/>
                <a:gd name="T57" fmla="*/ 0 h 1772"/>
                <a:gd name="T58" fmla="*/ 0 w 941"/>
                <a:gd name="T59" fmla="*/ 0 h 1772"/>
                <a:gd name="T60" fmla="*/ 0 w 941"/>
                <a:gd name="T61" fmla="*/ 0 h 1772"/>
                <a:gd name="T62" fmla="*/ 0 w 941"/>
                <a:gd name="T63" fmla="*/ 0 h 1772"/>
                <a:gd name="T64" fmla="*/ 0 w 941"/>
                <a:gd name="T65" fmla="*/ 0 h 17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41"/>
                <a:gd name="T100" fmla="*/ 0 h 1772"/>
                <a:gd name="T101" fmla="*/ 941 w 941"/>
                <a:gd name="T102" fmla="*/ 1772 h 17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41" h="1772">
                  <a:moveTo>
                    <a:pt x="896" y="0"/>
                  </a:moveTo>
                  <a:lnTo>
                    <a:pt x="829" y="84"/>
                  </a:lnTo>
                  <a:lnTo>
                    <a:pt x="816" y="172"/>
                  </a:lnTo>
                  <a:lnTo>
                    <a:pt x="816" y="330"/>
                  </a:lnTo>
                  <a:lnTo>
                    <a:pt x="806" y="569"/>
                  </a:lnTo>
                  <a:lnTo>
                    <a:pt x="749" y="937"/>
                  </a:lnTo>
                  <a:lnTo>
                    <a:pt x="724" y="1214"/>
                  </a:lnTo>
                  <a:lnTo>
                    <a:pt x="738" y="1374"/>
                  </a:lnTo>
                  <a:lnTo>
                    <a:pt x="769" y="1505"/>
                  </a:lnTo>
                  <a:lnTo>
                    <a:pt x="816" y="1601"/>
                  </a:lnTo>
                  <a:lnTo>
                    <a:pt x="884" y="1696"/>
                  </a:lnTo>
                  <a:lnTo>
                    <a:pt x="941" y="1725"/>
                  </a:lnTo>
                  <a:lnTo>
                    <a:pt x="847" y="1772"/>
                  </a:lnTo>
                  <a:lnTo>
                    <a:pt x="749" y="1772"/>
                  </a:lnTo>
                  <a:lnTo>
                    <a:pt x="749" y="1620"/>
                  </a:lnTo>
                  <a:lnTo>
                    <a:pt x="690" y="1489"/>
                  </a:lnTo>
                  <a:lnTo>
                    <a:pt x="498" y="1033"/>
                  </a:lnTo>
                  <a:lnTo>
                    <a:pt x="136" y="1079"/>
                  </a:lnTo>
                  <a:lnTo>
                    <a:pt x="65" y="1070"/>
                  </a:lnTo>
                  <a:lnTo>
                    <a:pt x="339" y="976"/>
                  </a:lnTo>
                  <a:lnTo>
                    <a:pt x="295" y="891"/>
                  </a:lnTo>
                  <a:lnTo>
                    <a:pt x="0" y="891"/>
                  </a:lnTo>
                  <a:lnTo>
                    <a:pt x="224" y="806"/>
                  </a:lnTo>
                  <a:lnTo>
                    <a:pt x="393" y="795"/>
                  </a:lnTo>
                  <a:lnTo>
                    <a:pt x="361" y="616"/>
                  </a:lnTo>
                  <a:lnTo>
                    <a:pt x="690" y="1382"/>
                  </a:lnTo>
                  <a:lnTo>
                    <a:pt x="690" y="1167"/>
                  </a:lnTo>
                  <a:lnTo>
                    <a:pt x="724" y="912"/>
                  </a:lnTo>
                  <a:lnTo>
                    <a:pt x="769" y="627"/>
                  </a:lnTo>
                  <a:lnTo>
                    <a:pt x="795" y="418"/>
                  </a:lnTo>
                  <a:lnTo>
                    <a:pt x="795" y="123"/>
                  </a:lnTo>
                  <a:lnTo>
                    <a:pt x="840" y="38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7" name="Freeform 212"/>
            <p:cNvSpPr>
              <a:spLocks/>
            </p:cNvSpPr>
            <p:nvPr/>
          </p:nvSpPr>
          <p:spPr bwMode="auto">
            <a:xfrm>
              <a:off x="3968" y="3036"/>
              <a:ext cx="250" cy="382"/>
            </a:xfrm>
            <a:custGeom>
              <a:avLst/>
              <a:gdLst>
                <a:gd name="T0" fmla="*/ 0 w 1249"/>
                <a:gd name="T1" fmla="*/ 0 h 1525"/>
                <a:gd name="T2" fmla="*/ 0 w 1249"/>
                <a:gd name="T3" fmla="*/ 0 h 1525"/>
                <a:gd name="T4" fmla="*/ 0 w 1249"/>
                <a:gd name="T5" fmla="*/ 0 h 1525"/>
                <a:gd name="T6" fmla="*/ 0 w 1249"/>
                <a:gd name="T7" fmla="*/ 0 h 1525"/>
                <a:gd name="T8" fmla="*/ 0 w 1249"/>
                <a:gd name="T9" fmla="*/ 0 h 1525"/>
                <a:gd name="T10" fmla="*/ 0 w 1249"/>
                <a:gd name="T11" fmla="*/ 0 h 1525"/>
                <a:gd name="T12" fmla="*/ 0 w 1249"/>
                <a:gd name="T13" fmla="*/ 0 h 1525"/>
                <a:gd name="T14" fmla="*/ 0 w 1249"/>
                <a:gd name="T15" fmla="*/ 0 h 1525"/>
                <a:gd name="T16" fmla="*/ 0 w 1249"/>
                <a:gd name="T17" fmla="*/ 0 h 1525"/>
                <a:gd name="T18" fmla="*/ 0 w 1249"/>
                <a:gd name="T19" fmla="*/ 0 h 1525"/>
                <a:gd name="T20" fmla="*/ 0 w 1249"/>
                <a:gd name="T21" fmla="*/ 0 h 1525"/>
                <a:gd name="T22" fmla="*/ 0 w 1249"/>
                <a:gd name="T23" fmla="*/ 0 h 1525"/>
                <a:gd name="T24" fmla="*/ 0 w 1249"/>
                <a:gd name="T25" fmla="*/ 0 h 1525"/>
                <a:gd name="T26" fmla="*/ 0 w 1249"/>
                <a:gd name="T27" fmla="*/ 0 h 1525"/>
                <a:gd name="T28" fmla="*/ 0 w 1249"/>
                <a:gd name="T29" fmla="*/ 0 h 1525"/>
                <a:gd name="T30" fmla="*/ 0 w 1249"/>
                <a:gd name="T31" fmla="*/ 0 h 1525"/>
                <a:gd name="T32" fmla="*/ 0 w 1249"/>
                <a:gd name="T33" fmla="*/ 0 h 1525"/>
                <a:gd name="T34" fmla="*/ 0 w 1249"/>
                <a:gd name="T35" fmla="*/ 0 h 1525"/>
                <a:gd name="T36" fmla="*/ 0 w 1249"/>
                <a:gd name="T37" fmla="*/ 0 h 1525"/>
                <a:gd name="T38" fmla="*/ 0 w 1249"/>
                <a:gd name="T39" fmla="*/ 0 h 1525"/>
                <a:gd name="T40" fmla="*/ 0 w 1249"/>
                <a:gd name="T41" fmla="*/ 0 h 1525"/>
                <a:gd name="T42" fmla="*/ 0 w 1249"/>
                <a:gd name="T43" fmla="*/ 0 h 1525"/>
                <a:gd name="T44" fmla="*/ 0 w 1249"/>
                <a:gd name="T45" fmla="*/ 0 h 1525"/>
                <a:gd name="T46" fmla="*/ 0 w 1249"/>
                <a:gd name="T47" fmla="*/ 0 h 1525"/>
                <a:gd name="T48" fmla="*/ 0 w 1249"/>
                <a:gd name="T49" fmla="*/ 0 h 1525"/>
                <a:gd name="T50" fmla="*/ 0 w 1249"/>
                <a:gd name="T51" fmla="*/ 0 h 1525"/>
                <a:gd name="T52" fmla="*/ 0 w 1249"/>
                <a:gd name="T53" fmla="*/ 0 h 1525"/>
                <a:gd name="T54" fmla="*/ 0 w 1249"/>
                <a:gd name="T55" fmla="*/ 0 h 1525"/>
                <a:gd name="T56" fmla="*/ 0 w 1249"/>
                <a:gd name="T57" fmla="*/ 0 h 1525"/>
                <a:gd name="T58" fmla="*/ 0 w 1249"/>
                <a:gd name="T59" fmla="*/ 0 h 1525"/>
                <a:gd name="T60" fmla="*/ 0 w 1249"/>
                <a:gd name="T61" fmla="*/ 0 h 15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49"/>
                <a:gd name="T94" fmla="*/ 0 h 1525"/>
                <a:gd name="T95" fmla="*/ 1249 w 1249"/>
                <a:gd name="T96" fmla="*/ 1525 h 152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49" h="1525">
                  <a:moveTo>
                    <a:pt x="171" y="1402"/>
                  </a:moveTo>
                  <a:lnTo>
                    <a:pt x="351" y="1449"/>
                  </a:lnTo>
                  <a:lnTo>
                    <a:pt x="509" y="1525"/>
                  </a:lnTo>
                  <a:lnTo>
                    <a:pt x="385" y="1402"/>
                  </a:lnTo>
                  <a:lnTo>
                    <a:pt x="296" y="1336"/>
                  </a:lnTo>
                  <a:lnTo>
                    <a:pt x="215" y="1326"/>
                  </a:lnTo>
                  <a:lnTo>
                    <a:pt x="182" y="1316"/>
                  </a:lnTo>
                  <a:lnTo>
                    <a:pt x="182" y="1185"/>
                  </a:lnTo>
                  <a:lnTo>
                    <a:pt x="228" y="1157"/>
                  </a:lnTo>
                  <a:lnTo>
                    <a:pt x="431" y="1088"/>
                  </a:lnTo>
                  <a:lnTo>
                    <a:pt x="671" y="958"/>
                  </a:lnTo>
                  <a:lnTo>
                    <a:pt x="885" y="777"/>
                  </a:lnTo>
                  <a:lnTo>
                    <a:pt x="1249" y="360"/>
                  </a:lnTo>
                  <a:lnTo>
                    <a:pt x="1249" y="293"/>
                  </a:lnTo>
                  <a:lnTo>
                    <a:pt x="945" y="607"/>
                  </a:lnTo>
                  <a:lnTo>
                    <a:pt x="614" y="884"/>
                  </a:lnTo>
                  <a:lnTo>
                    <a:pt x="318" y="1052"/>
                  </a:lnTo>
                  <a:lnTo>
                    <a:pt x="500" y="785"/>
                  </a:lnTo>
                  <a:lnTo>
                    <a:pt x="591" y="532"/>
                  </a:lnTo>
                  <a:lnTo>
                    <a:pt x="614" y="360"/>
                  </a:lnTo>
                  <a:lnTo>
                    <a:pt x="760" y="103"/>
                  </a:lnTo>
                  <a:lnTo>
                    <a:pt x="966" y="0"/>
                  </a:lnTo>
                  <a:lnTo>
                    <a:pt x="739" y="93"/>
                  </a:lnTo>
                  <a:lnTo>
                    <a:pt x="557" y="321"/>
                  </a:lnTo>
                  <a:lnTo>
                    <a:pt x="557" y="559"/>
                  </a:lnTo>
                  <a:lnTo>
                    <a:pt x="455" y="785"/>
                  </a:lnTo>
                  <a:lnTo>
                    <a:pt x="307" y="996"/>
                  </a:lnTo>
                  <a:lnTo>
                    <a:pt x="159" y="1165"/>
                  </a:lnTo>
                  <a:lnTo>
                    <a:pt x="159" y="1326"/>
                  </a:lnTo>
                  <a:lnTo>
                    <a:pt x="0" y="1383"/>
                  </a:lnTo>
                  <a:lnTo>
                    <a:pt x="171" y="1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8" name="Freeform 213"/>
            <p:cNvSpPr>
              <a:spLocks/>
            </p:cNvSpPr>
            <p:nvPr/>
          </p:nvSpPr>
          <p:spPr bwMode="auto">
            <a:xfrm>
              <a:off x="3961" y="3432"/>
              <a:ext cx="141" cy="140"/>
            </a:xfrm>
            <a:custGeom>
              <a:avLst/>
              <a:gdLst>
                <a:gd name="T0" fmla="*/ 0 w 708"/>
                <a:gd name="T1" fmla="*/ 0 h 562"/>
                <a:gd name="T2" fmla="*/ 0 w 708"/>
                <a:gd name="T3" fmla="*/ 0 h 562"/>
                <a:gd name="T4" fmla="*/ 0 w 708"/>
                <a:gd name="T5" fmla="*/ 0 h 562"/>
                <a:gd name="T6" fmla="*/ 0 w 708"/>
                <a:gd name="T7" fmla="*/ 0 h 562"/>
                <a:gd name="T8" fmla="*/ 0 w 708"/>
                <a:gd name="T9" fmla="*/ 0 h 562"/>
                <a:gd name="T10" fmla="*/ 0 w 708"/>
                <a:gd name="T11" fmla="*/ 0 h 562"/>
                <a:gd name="T12" fmla="*/ 0 w 708"/>
                <a:gd name="T13" fmla="*/ 0 h 562"/>
                <a:gd name="T14" fmla="*/ 0 w 708"/>
                <a:gd name="T15" fmla="*/ 0 h 562"/>
                <a:gd name="T16" fmla="*/ 0 w 708"/>
                <a:gd name="T17" fmla="*/ 0 h 562"/>
                <a:gd name="T18" fmla="*/ 0 w 708"/>
                <a:gd name="T19" fmla="*/ 0 h 562"/>
                <a:gd name="T20" fmla="*/ 0 w 708"/>
                <a:gd name="T21" fmla="*/ 0 h 562"/>
                <a:gd name="T22" fmla="*/ 0 w 708"/>
                <a:gd name="T23" fmla="*/ 0 h 562"/>
                <a:gd name="T24" fmla="*/ 0 w 708"/>
                <a:gd name="T25" fmla="*/ 0 h 562"/>
                <a:gd name="T26" fmla="*/ 0 w 708"/>
                <a:gd name="T27" fmla="*/ 0 h 562"/>
                <a:gd name="T28" fmla="*/ 0 w 708"/>
                <a:gd name="T29" fmla="*/ 0 h 562"/>
                <a:gd name="T30" fmla="*/ 0 w 708"/>
                <a:gd name="T31" fmla="*/ 0 h 562"/>
                <a:gd name="T32" fmla="*/ 0 w 708"/>
                <a:gd name="T33" fmla="*/ 0 h 562"/>
                <a:gd name="T34" fmla="*/ 0 w 708"/>
                <a:gd name="T35" fmla="*/ 0 h 562"/>
                <a:gd name="T36" fmla="*/ 0 w 708"/>
                <a:gd name="T37" fmla="*/ 0 h 5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8"/>
                <a:gd name="T58" fmla="*/ 0 h 562"/>
                <a:gd name="T59" fmla="*/ 708 w 708"/>
                <a:gd name="T60" fmla="*/ 562 h 5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8" h="562">
                  <a:moveTo>
                    <a:pt x="580" y="0"/>
                  </a:moveTo>
                  <a:lnTo>
                    <a:pt x="672" y="134"/>
                  </a:lnTo>
                  <a:lnTo>
                    <a:pt x="708" y="304"/>
                  </a:lnTo>
                  <a:lnTo>
                    <a:pt x="708" y="410"/>
                  </a:lnTo>
                  <a:lnTo>
                    <a:pt x="640" y="550"/>
                  </a:lnTo>
                  <a:lnTo>
                    <a:pt x="526" y="562"/>
                  </a:lnTo>
                  <a:lnTo>
                    <a:pt x="320" y="475"/>
                  </a:lnTo>
                  <a:lnTo>
                    <a:pt x="196" y="362"/>
                  </a:lnTo>
                  <a:lnTo>
                    <a:pt x="0" y="11"/>
                  </a:lnTo>
                  <a:lnTo>
                    <a:pt x="139" y="211"/>
                  </a:lnTo>
                  <a:lnTo>
                    <a:pt x="377" y="372"/>
                  </a:lnTo>
                  <a:lnTo>
                    <a:pt x="640" y="427"/>
                  </a:lnTo>
                  <a:lnTo>
                    <a:pt x="651" y="344"/>
                  </a:lnTo>
                  <a:lnTo>
                    <a:pt x="617" y="237"/>
                  </a:lnTo>
                  <a:lnTo>
                    <a:pt x="537" y="171"/>
                  </a:lnTo>
                  <a:lnTo>
                    <a:pt x="414" y="134"/>
                  </a:lnTo>
                  <a:lnTo>
                    <a:pt x="537" y="106"/>
                  </a:lnTo>
                  <a:lnTo>
                    <a:pt x="580" y="47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9" name="Freeform 214"/>
            <p:cNvSpPr>
              <a:spLocks/>
            </p:cNvSpPr>
            <p:nvPr/>
          </p:nvSpPr>
          <p:spPr bwMode="auto">
            <a:xfrm>
              <a:off x="3671" y="3465"/>
              <a:ext cx="365" cy="111"/>
            </a:xfrm>
            <a:custGeom>
              <a:avLst/>
              <a:gdLst>
                <a:gd name="T0" fmla="*/ 0 w 1827"/>
                <a:gd name="T1" fmla="*/ 0 h 445"/>
                <a:gd name="T2" fmla="*/ 0 w 1827"/>
                <a:gd name="T3" fmla="*/ 0 h 445"/>
                <a:gd name="T4" fmla="*/ 0 w 1827"/>
                <a:gd name="T5" fmla="*/ 0 h 445"/>
                <a:gd name="T6" fmla="*/ 0 w 1827"/>
                <a:gd name="T7" fmla="*/ 0 h 445"/>
                <a:gd name="T8" fmla="*/ 0 w 1827"/>
                <a:gd name="T9" fmla="*/ 0 h 445"/>
                <a:gd name="T10" fmla="*/ 0 w 1827"/>
                <a:gd name="T11" fmla="*/ 0 h 445"/>
                <a:gd name="T12" fmla="*/ 0 w 1827"/>
                <a:gd name="T13" fmla="*/ 0 h 445"/>
                <a:gd name="T14" fmla="*/ 0 w 1827"/>
                <a:gd name="T15" fmla="*/ 0 h 445"/>
                <a:gd name="T16" fmla="*/ 0 w 1827"/>
                <a:gd name="T17" fmla="*/ 0 h 445"/>
                <a:gd name="T18" fmla="*/ 0 w 1827"/>
                <a:gd name="T19" fmla="*/ 0 h 445"/>
                <a:gd name="T20" fmla="*/ 0 w 1827"/>
                <a:gd name="T21" fmla="*/ 0 h 445"/>
                <a:gd name="T22" fmla="*/ 0 w 1827"/>
                <a:gd name="T23" fmla="*/ 0 h 445"/>
                <a:gd name="T24" fmla="*/ 0 w 1827"/>
                <a:gd name="T25" fmla="*/ 0 h 445"/>
                <a:gd name="T26" fmla="*/ 0 w 1827"/>
                <a:gd name="T27" fmla="*/ 0 h 445"/>
                <a:gd name="T28" fmla="*/ 0 w 1827"/>
                <a:gd name="T29" fmla="*/ 0 h 445"/>
                <a:gd name="T30" fmla="*/ 0 w 1827"/>
                <a:gd name="T31" fmla="*/ 0 h 445"/>
                <a:gd name="T32" fmla="*/ 0 w 1827"/>
                <a:gd name="T33" fmla="*/ 0 h 445"/>
                <a:gd name="T34" fmla="*/ 0 w 1827"/>
                <a:gd name="T35" fmla="*/ 0 h 445"/>
                <a:gd name="T36" fmla="*/ 0 w 1827"/>
                <a:gd name="T37" fmla="*/ 0 h 445"/>
                <a:gd name="T38" fmla="*/ 0 w 1827"/>
                <a:gd name="T39" fmla="*/ 0 h 445"/>
                <a:gd name="T40" fmla="*/ 0 w 1827"/>
                <a:gd name="T41" fmla="*/ 0 h 445"/>
                <a:gd name="T42" fmla="*/ 0 w 1827"/>
                <a:gd name="T43" fmla="*/ 0 h 445"/>
                <a:gd name="T44" fmla="*/ 0 w 1827"/>
                <a:gd name="T45" fmla="*/ 0 h 445"/>
                <a:gd name="T46" fmla="*/ 0 w 1827"/>
                <a:gd name="T47" fmla="*/ 0 h 445"/>
                <a:gd name="T48" fmla="*/ 0 w 1827"/>
                <a:gd name="T49" fmla="*/ 0 h 445"/>
                <a:gd name="T50" fmla="*/ 0 w 1827"/>
                <a:gd name="T51" fmla="*/ 0 h 4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7"/>
                <a:gd name="T79" fmla="*/ 0 h 445"/>
                <a:gd name="T80" fmla="*/ 1827 w 1827"/>
                <a:gd name="T81" fmla="*/ 445 h 4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7" h="445">
                  <a:moveTo>
                    <a:pt x="1827" y="445"/>
                  </a:moveTo>
                  <a:lnTo>
                    <a:pt x="1487" y="437"/>
                  </a:lnTo>
                  <a:lnTo>
                    <a:pt x="1034" y="399"/>
                  </a:lnTo>
                  <a:lnTo>
                    <a:pt x="513" y="276"/>
                  </a:lnTo>
                  <a:lnTo>
                    <a:pt x="90" y="218"/>
                  </a:lnTo>
                  <a:lnTo>
                    <a:pt x="23" y="170"/>
                  </a:lnTo>
                  <a:lnTo>
                    <a:pt x="0" y="65"/>
                  </a:lnTo>
                  <a:lnTo>
                    <a:pt x="306" y="103"/>
                  </a:lnTo>
                  <a:lnTo>
                    <a:pt x="316" y="0"/>
                  </a:lnTo>
                  <a:lnTo>
                    <a:pt x="351" y="103"/>
                  </a:lnTo>
                  <a:lnTo>
                    <a:pt x="557" y="103"/>
                  </a:lnTo>
                  <a:lnTo>
                    <a:pt x="364" y="181"/>
                  </a:lnTo>
                  <a:lnTo>
                    <a:pt x="385" y="238"/>
                  </a:lnTo>
                  <a:lnTo>
                    <a:pt x="804" y="210"/>
                  </a:lnTo>
                  <a:lnTo>
                    <a:pt x="1075" y="218"/>
                  </a:lnTo>
                  <a:lnTo>
                    <a:pt x="1372" y="263"/>
                  </a:lnTo>
                  <a:lnTo>
                    <a:pt x="1534" y="314"/>
                  </a:lnTo>
                  <a:lnTo>
                    <a:pt x="1406" y="181"/>
                  </a:lnTo>
                  <a:lnTo>
                    <a:pt x="1293" y="122"/>
                  </a:lnTo>
                  <a:lnTo>
                    <a:pt x="1057" y="77"/>
                  </a:lnTo>
                  <a:lnTo>
                    <a:pt x="1341" y="77"/>
                  </a:lnTo>
                  <a:lnTo>
                    <a:pt x="1511" y="170"/>
                  </a:lnTo>
                  <a:lnTo>
                    <a:pt x="1577" y="285"/>
                  </a:lnTo>
                  <a:lnTo>
                    <a:pt x="1669" y="360"/>
                  </a:lnTo>
                  <a:lnTo>
                    <a:pt x="1747" y="416"/>
                  </a:lnTo>
                  <a:lnTo>
                    <a:pt x="1827" y="4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0" name="Freeform 215"/>
            <p:cNvSpPr>
              <a:spLocks/>
            </p:cNvSpPr>
            <p:nvPr/>
          </p:nvSpPr>
          <p:spPr bwMode="auto">
            <a:xfrm>
              <a:off x="3671" y="3254"/>
              <a:ext cx="156" cy="133"/>
            </a:xfrm>
            <a:custGeom>
              <a:avLst/>
              <a:gdLst>
                <a:gd name="T0" fmla="*/ 0 w 783"/>
                <a:gd name="T1" fmla="*/ 0 h 531"/>
                <a:gd name="T2" fmla="*/ 0 w 783"/>
                <a:gd name="T3" fmla="*/ 0 h 531"/>
                <a:gd name="T4" fmla="*/ 0 w 783"/>
                <a:gd name="T5" fmla="*/ 0 h 531"/>
                <a:gd name="T6" fmla="*/ 0 w 783"/>
                <a:gd name="T7" fmla="*/ 0 h 531"/>
                <a:gd name="T8" fmla="*/ 0 w 783"/>
                <a:gd name="T9" fmla="*/ 0 h 531"/>
                <a:gd name="T10" fmla="*/ 0 w 783"/>
                <a:gd name="T11" fmla="*/ 0 h 531"/>
                <a:gd name="T12" fmla="*/ 0 w 783"/>
                <a:gd name="T13" fmla="*/ 0 h 531"/>
                <a:gd name="T14" fmla="*/ 0 w 783"/>
                <a:gd name="T15" fmla="*/ 0 h 531"/>
                <a:gd name="T16" fmla="*/ 0 w 783"/>
                <a:gd name="T17" fmla="*/ 0 h 531"/>
                <a:gd name="T18" fmla="*/ 0 w 783"/>
                <a:gd name="T19" fmla="*/ 0 h 531"/>
                <a:gd name="T20" fmla="*/ 0 w 783"/>
                <a:gd name="T21" fmla="*/ 0 h 531"/>
                <a:gd name="T22" fmla="*/ 0 w 783"/>
                <a:gd name="T23" fmla="*/ 0 h 531"/>
                <a:gd name="T24" fmla="*/ 0 w 783"/>
                <a:gd name="T25" fmla="*/ 0 h 531"/>
                <a:gd name="T26" fmla="*/ 0 w 783"/>
                <a:gd name="T27" fmla="*/ 0 h 531"/>
                <a:gd name="T28" fmla="*/ 0 w 783"/>
                <a:gd name="T29" fmla="*/ 0 h 531"/>
                <a:gd name="T30" fmla="*/ 0 w 783"/>
                <a:gd name="T31" fmla="*/ 0 h 531"/>
                <a:gd name="T32" fmla="*/ 0 w 783"/>
                <a:gd name="T33" fmla="*/ 0 h 531"/>
                <a:gd name="T34" fmla="*/ 0 w 783"/>
                <a:gd name="T35" fmla="*/ 0 h 531"/>
                <a:gd name="T36" fmla="*/ 0 w 783"/>
                <a:gd name="T37" fmla="*/ 0 h 531"/>
                <a:gd name="T38" fmla="*/ 0 w 783"/>
                <a:gd name="T39" fmla="*/ 0 h 531"/>
                <a:gd name="T40" fmla="*/ 0 w 783"/>
                <a:gd name="T41" fmla="*/ 0 h 531"/>
                <a:gd name="T42" fmla="*/ 0 w 783"/>
                <a:gd name="T43" fmla="*/ 0 h 531"/>
                <a:gd name="T44" fmla="*/ 0 w 783"/>
                <a:gd name="T45" fmla="*/ 0 h 531"/>
                <a:gd name="T46" fmla="*/ 0 w 783"/>
                <a:gd name="T47" fmla="*/ 0 h 531"/>
                <a:gd name="T48" fmla="*/ 0 w 783"/>
                <a:gd name="T49" fmla="*/ 0 h 531"/>
                <a:gd name="T50" fmla="*/ 0 w 783"/>
                <a:gd name="T51" fmla="*/ 0 h 531"/>
                <a:gd name="T52" fmla="*/ 0 w 783"/>
                <a:gd name="T53" fmla="*/ 0 h 531"/>
                <a:gd name="T54" fmla="*/ 0 w 783"/>
                <a:gd name="T55" fmla="*/ 0 h 531"/>
                <a:gd name="T56" fmla="*/ 0 w 783"/>
                <a:gd name="T57" fmla="*/ 0 h 531"/>
                <a:gd name="T58" fmla="*/ 0 w 783"/>
                <a:gd name="T59" fmla="*/ 0 h 531"/>
                <a:gd name="T60" fmla="*/ 0 w 783"/>
                <a:gd name="T61" fmla="*/ 0 h 531"/>
                <a:gd name="T62" fmla="*/ 0 w 783"/>
                <a:gd name="T63" fmla="*/ 0 h 531"/>
                <a:gd name="T64" fmla="*/ 0 w 783"/>
                <a:gd name="T65" fmla="*/ 0 h 5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83"/>
                <a:gd name="T100" fmla="*/ 0 h 531"/>
                <a:gd name="T101" fmla="*/ 783 w 783"/>
                <a:gd name="T102" fmla="*/ 531 h 5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83" h="531">
                  <a:moveTo>
                    <a:pt x="146" y="531"/>
                  </a:moveTo>
                  <a:lnTo>
                    <a:pt x="260" y="445"/>
                  </a:lnTo>
                  <a:lnTo>
                    <a:pt x="260" y="408"/>
                  </a:lnTo>
                  <a:lnTo>
                    <a:pt x="228" y="372"/>
                  </a:lnTo>
                  <a:lnTo>
                    <a:pt x="124" y="332"/>
                  </a:lnTo>
                  <a:lnTo>
                    <a:pt x="23" y="303"/>
                  </a:lnTo>
                  <a:lnTo>
                    <a:pt x="0" y="286"/>
                  </a:lnTo>
                  <a:lnTo>
                    <a:pt x="0" y="247"/>
                  </a:lnTo>
                  <a:lnTo>
                    <a:pt x="23" y="227"/>
                  </a:lnTo>
                  <a:lnTo>
                    <a:pt x="90" y="200"/>
                  </a:lnTo>
                  <a:lnTo>
                    <a:pt x="102" y="227"/>
                  </a:lnTo>
                  <a:lnTo>
                    <a:pt x="137" y="255"/>
                  </a:lnTo>
                  <a:lnTo>
                    <a:pt x="260" y="276"/>
                  </a:lnTo>
                  <a:lnTo>
                    <a:pt x="247" y="209"/>
                  </a:lnTo>
                  <a:lnTo>
                    <a:pt x="192" y="152"/>
                  </a:lnTo>
                  <a:lnTo>
                    <a:pt x="124" y="94"/>
                  </a:lnTo>
                  <a:lnTo>
                    <a:pt x="12" y="40"/>
                  </a:lnTo>
                  <a:lnTo>
                    <a:pt x="78" y="29"/>
                  </a:lnTo>
                  <a:lnTo>
                    <a:pt x="205" y="57"/>
                  </a:lnTo>
                  <a:lnTo>
                    <a:pt x="316" y="115"/>
                  </a:lnTo>
                  <a:lnTo>
                    <a:pt x="409" y="217"/>
                  </a:lnTo>
                  <a:lnTo>
                    <a:pt x="534" y="171"/>
                  </a:lnTo>
                  <a:lnTo>
                    <a:pt x="399" y="115"/>
                  </a:lnTo>
                  <a:lnTo>
                    <a:pt x="374" y="87"/>
                  </a:lnTo>
                  <a:lnTo>
                    <a:pt x="399" y="57"/>
                  </a:lnTo>
                  <a:lnTo>
                    <a:pt x="486" y="29"/>
                  </a:lnTo>
                  <a:lnTo>
                    <a:pt x="647" y="0"/>
                  </a:lnTo>
                  <a:lnTo>
                    <a:pt x="783" y="0"/>
                  </a:lnTo>
                  <a:lnTo>
                    <a:pt x="713" y="115"/>
                  </a:lnTo>
                  <a:lnTo>
                    <a:pt x="557" y="263"/>
                  </a:lnTo>
                  <a:lnTo>
                    <a:pt x="385" y="399"/>
                  </a:lnTo>
                  <a:lnTo>
                    <a:pt x="260" y="485"/>
                  </a:lnTo>
                  <a:lnTo>
                    <a:pt x="146" y="5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  <p:sp>
          <p:nvSpPr>
            <p:cNvPr id="11" name="Freeform 216"/>
            <p:cNvSpPr>
              <a:spLocks/>
            </p:cNvSpPr>
            <p:nvPr/>
          </p:nvSpPr>
          <p:spPr bwMode="auto">
            <a:xfrm>
              <a:off x="3752" y="2972"/>
              <a:ext cx="27" cy="140"/>
            </a:xfrm>
            <a:custGeom>
              <a:avLst/>
              <a:gdLst>
                <a:gd name="T0" fmla="*/ 0 w 135"/>
                <a:gd name="T1" fmla="*/ 0 h 560"/>
                <a:gd name="T2" fmla="*/ 0 w 135"/>
                <a:gd name="T3" fmla="*/ 0 h 560"/>
                <a:gd name="T4" fmla="*/ 0 w 135"/>
                <a:gd name="T5" fmla="*/ 0 h 560"/>
                <a:gd name="T6" fmla="*/ 0 w 135"/>
                <a:gd name="T7" fmla="*/ 0 h 560"/>
                <a:gd name="T8" fmla="*/ 0 w 135"/>
                <a:gd name="T9" fmla="*/ 0 h 560"/>
                <a:gd name="T10" fmla="*/ 0 w 135"/>
                <a:gd name="T11" fmla="*/ 0 h 560"/>
                <a:gd name="T12" fmla="*/ 0 w 135"/>
                <a:gd name="T13" fmla="*/ 0 h 560"/>
                <a:gd name="T14" fmla="*/ 0 w 135"/>
                <a:gd name="T15" fmla="*/ 0 h 5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5"/>
                <a:gd name="T25" fmla="*/ 0 h 560"/>
                <a:gd name="T26" fmla="*/ 135 w 135"/>
                <a:gd name="T27" fmla="*/ 560 h 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5" h="560">
                  <a:moveTo>
                    <a:pt x="57" y="84"/>
                  </a:moveTo>
                  <a:lnTo>
                    <a:pt x="77" y="274"/>
                  </a:lnTo>
                  <a:lnTo>
                    <a:pt x="114" y="454"/>
                  </a:lnTo>
                  <a:lnTo>
                    <a:pt x="135" y="560"/>
                  </a:lnTo>
                  <a:lnTo>
                    <a:pt x="20" y="256"/>
                  </a:lnTo>
                  <a:lnTo>
                    <a:pt x="0" y="161"/>
                  </a:lnTo>
                  <a:lnTo>
                    <a:pt x="43" y="0"/>
                  </a:lnTo>
                  <a:lnTo>
                    <a:pt x="57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/>
            </a:p>
          </p:txBody>
        </p:sp>
      </p:grpSp>
      <p:sp>
        <p:nvSpPr>
          <p:cNvPr id="212" name="Rectangle 7"/>
          <p:cNvSpPr>
            <a:spLocks noChangeArrowheads="1"/>
          </p:cNvSpPr>
          <p:nvPr/>
        </p:nvSpPr>
        <p:spPr bwMode="auto">
          <a:xfrm>
            <a:off x="2014539" y="4712134"/>
            <a:ext cx="1484312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Engineer</a:t>
            </a:r>
          </a:p>
        </p:txBody>
      </p:sp>
      <p:sp>
        <p:nvSpPr>
          <p:cNvPr id="213" name="Rectangle 8"/>
          <p:cNvSpPr>
            <a:spLocks noChangeArrowheads="1"/>
          </p:cNvSpPr>
          <p:nvPr/>
        </p:nvSpPr>
        <p:spPr bwMode="auto">
          <a:xfrm>
            <a:off x="5397500" y="4664510"/>
            <a:ext cx="2044700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Management</a:t>
            </a:r>
            <a:br>
              <a:rPr lang="en-US" altLang="en-US" sz="2400" b="1" dirty="0">
                <a:latin typeface="Arial" panose="020B0604020202020204" pitchFamily="34" charset="0"/>
              </a:rPr>
            </a:br>
            <a:r>
              <a:rPr lang="en-US" altLang="en-US" sz="2400" b="1" dirty="0">
                <a:latin typeface="Arial" panose="020B0604020202020204" pitchFamily="34" charset="0"/>
              </a:rPr>
              <a:t>Accountant</a:t>
            </a:r>
          </a:p>
        </p:txBody>
      </p:sp>
      <p:grpSp>
        <p:nvGrpSpPr>
          <p:cNvPr id="214" name="Group 9"/>
          <p:cNvGrpSpPr>
            <a:grpSpLocks/>
          </p:cNvGrpSpPr>
          <p:nvPr/>
        </p:nvGrpSpPr>
        <p:grpSpPr bwMode="auto">
          <a:xfrm>
            <a:off x="411164" y="1172540"/>
            <a:ext cx="3555999" cy="2065305"/>
            <a:chOff x="888" y="1104"/>
            <a:chExt cx="2137" cy="1389"/>
          </a:xfrm>
        </p:grpSpPr>
        <p:sp>
          <p:nvSpPr>
            <p:cNvPr id="215" name="Freeform 5"/>
            <p:cNvSpPr>
              <a:spLocks/>
            </p:cNvSpPr>
            <p:nvPr/>
          </p:nvSpPr>
          <p:spPr bwMode="auto">
            <a:xfrm>
              <a:off x="888" y="1104"/>
              <a:ext cx="2137" cy="1389"/>
            </a:xfrm>
            <a:custGeom>
              <a:avLst/>
              <a:gdLst>
                <a:gd name="T0" fmla="*/ 829 w 2137"/>
                <a:gd name="T1" fmla="*/ 1369 h 1389"/>
                <a:gd name="T2" fmla="*/ 693 w 2137"/>
                <a:gd name="T3" fmla="*/ 1333 h 1389"/>
                <a:gd name="T4" fmla="*/ 562 w 2137"/>
                <a:gd name="T5" fmla="*/ 1285 h 1389"/>
                <a:gd name="T6" fmla="*/ 442 w 2137"/>
                <a:gd name="T7" fmla="*/ 1225 h 1389"/>
                <a:gd name="T8" fmla="*/ 330 w 2137"/>
                <a:gd name="T9" fmla="*/ 1158 h 1389"/>
                <a:gd name="T10" fmla="*/ 237 w 2137"/>
                <a:gd name="T11" fmla="*/ 1083 h 1389"/>
                <a:gd name="T12" fmla="*/ 154 w 2137"/>
                <a:gd name="T13" fmla="*/ 997 h 1389"/>
                <a:gd name="T14" fmla="*/ 92 w 2137"/>
                <a:gd name="T15" fmla="*/ 910 h 1389"/>
                <a:gd name="T16" fmla="*/ 42 w 2137"/>
                <a:gd name="T17" fmla="*/ 816 h 1389"/>
                <a:gd name="T18" fmla="*/ 12 w 2137"/>
                <a:gd name="T19" fmla="*/ 719 h 1389"/>
                <a:gd name="T20" fmla="*/ 0 w 2137"/>
                <a:gd name="T21" fmla="*/ 617 h 1389"/>
                <a:gd name="T22" fmla="*/ 3 w 2137"/>
                <a:gd name="T23" fmla="*/ 566 h 1389"/>
                <a:gd name="T24" fmla="*/ 19 w 2137"/>
                <a:gd name="T25" fmla="*/ 491 h 1389"/>
                <a:gd name="T26" fmla="*/ 53 w 2137"/>
                <a:gd name="T27" fmla="*/ 416 h 1389"/>
                <a:gd name="T28" fmla="*/ 104 w 2137"/>
                <a:gd name="T29" fmla="*/ 344 h 1389"/>
                <a:gd name="T30" fmla="*/ 170 w 2137"/>
                <a:gd name="T31" fmla="*/ 279 h 1389"/>
                <a:gd name="T32" fmla="*/ 247 w 2137"/>
                <a:gd name="T33" fmla="*/ 219 h 1389"/>
                <a:gd name="T34" fmla="*/ 343 w 2137"/>
                <a:gd name="T35" fmla="*/ 161 h 1389"/>
                <a:gd name="T36" fmla="*/ 447 w 2137"/>
                <a:gd name="T37" fmla="*/ 113 h 1389"/>
                <a:gd name="T38" fmla="*/ 562 w 2137"/>
                <a:gd name="T39" fmla="*/ 74 h 1389"/>
                <a:gd name="T40" fmla="*/ 684 w 2137"/>
                <a:gd name="T41" fmla="*/ 41 h 1389"/>
                <a:gd name="T42" fmla="*/ 811 w 2137"/>
                <a:gd name="T43" fmla="*/ 19 h 1389"/>
                <a:gd name="T44" fmla="*/ 944 w 2137"/>
                <a:gd name="T45" fmla="*/ 5 h 1389"/>
                <a:gd name="T46" fmla="*/ 1080 w 2137"/>
                <a:gd name="T47" fmla="*/ 0 h 1389"/>
                <a:gd name="T48" fmla="*/ 1214 w 2137"/>
                <a:gd name="T49" fmla="*/ 6 h 1389"/>
                <a:gd name="T50" fmla="*/ 1345 w 2137"/>
                <a:gd name="T51" fmla="*/ 22 h 1389"/>
                <a:gd name="T52" fmla="*/ 1475 w 2137"/>
                <a:gd name="T53" fmla="*/ 47 h 1389"/>
                <a:gd name="T54" fmla="*/ 1597 w 2137"/>
                <a:gd name="T55" fmla="*/ 80 h 1389"/>
                <a:gd name="T56" fmla="*/ 1710 w 2137"/>
                <a:gd name="T57" fmla="*/ 122 h 1389"/>
                <a:gd name="T58" fmla="*/ 1810 w 2137"/>
                <a:gd name="T59" fmla="*/ 171 h 1389"/>
                <a:gd name="T60" fmla="*/ 1901 w 2137"/>
                <a:gd name="T61" fmla="*/ 227 h 1389"/>
                <a:gd name="T62" fmla="*/ 1978 w 2137"/>
                <a:gd name="T63" fmla="*/ 289 h 1389"/>
                <a:gd name="T64" fmla="*/ 2042 w 2137"/>
                <a:gd name="T65" fmla="*/ 357 h 1389"/>
                <a:gd name="T66" fmla="*/ 2090 w 2137"/>
                <a:gd name="T67" fmla="*/ 430 h 1389"/>
                <a:gd name="T68" fmla="*/ 2122 w 2137"/>
                <a:gd name="T69" fmla="*/ 502 h 1389"/>
                <a:gd name="T70" fmla="*/ 2136 w 2137"/>
                <a:gd name="T71" fmla="*/ 580 h 1389"/>
                <a:gd name="T72" fmla="*/ 2132 w 2137"/>
                <a:gd name="T73" fmla="*/ 655 h 1389"/>
                <a:gd name="T74" fmla="*/ 2111 w 2137"/>
                <a:gd name="T75" fmla="*/ 730 h 1389"/>
                <a:gd name="T76" fmla="*/ 2076 w 2137"/>
                <a:gd name="T77" fmla="*/ 803 h 1389"/>
                <a:gd name="T78" fmla="*/ 2023 w 2137"/>
                <a:gd name="T79" fmla="*/ 875 h 1389"/>
                <a:gd name="T80" fmla="*/ 1955 w 2137"/>
                <a:gd name="T81" fmla="*/ 939 h 1389"/>
                <a:gd name="T82" fmla="*/ 1872 w 2137"/>
                <a:gd name="T83" fmla="*/ 1000 h 1389"/>
                <a:gd name="T84" fmla="*/ 1779 w 2137"/>
                <a:gd name="T85" fmla="*/ 1054 h 1389"/>
                <a:gd name="T86" fmla="*/ 1673 w 2137"/>
                <a:gd name="T87" fmla="*/ 1102 h 1389"/>
                <a:gd name="T88" fmla="*/ 1555 w 2137"/>
                <a:gd name="T89" fmla="*/ 1139 h 1389"/>
                <a:gd name="T90" fmla="*/ 1432 w 2137"/>
                <a:gd name="T91" fmla="*/ 1170 h 1389"/>
                <a:gd name="T92" fmla="*/ 1301 w 2137"/>
                <a:gd name="T93" fmla="*/ 1191 h 1389"/>
                <a:gd name="T94" fmla="*/ 1169 w 2137"/>
                <a:gd name="T95" fmla="*/ 1205 h 1389"/>
                <a:gd name="T96" fmla="*/ 1034 w 2137"/>
                <a:gd name="T97" fmla="*/ 1206 h 1389"/>
                <a:gd name="T98" fmla="*/ 900 w 2137"/>
                <a:gd name="T99" fmla="*/ 1200 h 1389"/>
                <a:gd name="T100" fmla="*/ 769 w 2137"/>
                <a:gd name="T101" fmla="*/ 1183 h 1389"/>
                <a:gd name="T102" fmla="*/ 723 w 2137"/>
                <a:gd name="T103" fmla="*/ 1181 h 1389"/>
                <a:gd name="T104" fmla="*/ 762 w 2137"/>
                <a:gd name="T105" fmla="*/ 1249 h 1389"/>
                <a:gd name="T106" fmla="*/ 815 w 2137"/>
                <a:gd name="T107" fmla="*/ 1307 h 1389"/>
                <a:gd name="T108" fmla="*/ 884 w 2137"/>
                <a:gd name="T109" fmla="*/ 1354 h 1389"/>
                <a:gd name="T110" fmla="*/ 960 w 2137"/>
                <a:gd name="T111" fmla="*/ 1388 h 138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137"/>
                <a:gd name="T169" fmla="*/ 0 h 1389"/>
                <a:gd name="T170" fmla="*/ 2137 w 2137"/>
                <a:gd name="T171" fmla="*/ 1389 h 1389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137" h="1389">
                  <a:moveTo>
                    <a:pt x="901" y="1383"/>
                  </a:moveTo>
                  <a:lnTo>
                    <a:pt x="829" y="1369"/>
                  </a:lnTo>
                  <a:lnTo>
                    <a:pt x="760" y="1352"/>
                  </a:lnTo>
                  <a:lnTo>
                    <a:pt x="693" y="1333"/>
                  </a:lnTo>
                  <a:lnTo>
                    <a:pt x="624" y="1310"/>
                  </a:lnTo>
                  <a:lnTo>
                    <a:pt x="562" y="1285"/>
                  </a:lnTo>
                  <a:lnTo>
                    <a:pt x="498" y="1255"/>
                  </a:lnTo>
                  <a:lnTo>
                    <a:pt x="442" y="1225"/>
                  </a:lnTo>
                  <a:lnTo>
                    <a:pt x="385" y="1193"/>
                  </a:lnTo>
                  <a:lnTo>
                    <a:pt x="330" y="1158"/>
                  </a:lnTo>
                  <a:lnTo>
                    <a:pt x="282" y="1121"/>
                  </a:lnTo>
                  <a:lnTo>
                    <a:pt x="237" y="1083"/>
                  </a:lnTo>
                  <a:lnTo>
                    <a:pt x="194" y="1042"/>
                  </a:lnTo>
                  <a:lnTo>
                    <a:pt x="154" y="997"/>
                  </a:lnTo>
                  <a:lnTo>
                    <a:pt x="120" y="955"/>
                  </a:lnTo>
                  <a:lnTo>
                    <a:pt x="92" y="910"/>
                  </a:lnTo>
                  <a:lnTo>
                    <a:pt x="65" y="863"/>
                  </a:lnTo>
                  <a:lnTo>
                    <a:pt x="42" y="816"/>
                  </a:lnTo>
                  <a:lnTo>
                    <a:pt x="25" y="767"/>
                  </a:lnTo>
                  <a:lnTo>
                    <a:pt x="12" y="719"/>
                  </a:lnTo>
                  <a:lnTo>
                    <a:pt x="3" y="668"/>
                  </a:lnTo>
                  <a:lnTo>
                    <a:pt x="0" y="617"/>
                  </a:lnTo>
                  <a:lnTo>
                    <a:pt x="0" y="603"/>
                  </a:lnTo>
                  <a:lnTo>
                    <a:pt x="3" y="566"/>
                  </a:lnTo>
                  <a:lnTo>
                    <a:pt x="9" y="527"/>
                  </a:lnTo>
                  <a:lnTo>
                    <a:pt x="19" y="491"/>
                  </a:lnTo>
                  <a:lnTo>
                    <a:pt x="33" y="453"/>
                  </a:lnTo>
                  <a:lnTo>
                    <a:pt x="53" y="416"/>
                  </a:lnTo>
                  <a:lnTo>
                    <a:pt x="76" y="381"/>
                  </a:lnTo>
                  <a:lnTo>
                    <a:pt x="104" y="344"/>
                  </a:lnTo>
                  <a:lnTo>
                    <a:pt x="136" y="311"/>
                  </a:lnTo>
                  <a:lnTo>
                    <a:pt x="170" y="279"/>
                  </a:lnTo>
                  <a:lnTo>
                    <a:pt x="205" y="249"/>
                  </a:lnTo>
                  <a:lnTo>
                    <a:pt x="247" y="219"/>
                  </a:lnTo>
                  <a:lnTo>
                    <a:pt x="295" y="189"/>
                  </a:lnTo>
                  <a:lnTo>
                    <a:pt x="343" y="161"/>
                  </a:lnTo>
                  <a:lnTo>
                    <a:pt x="392" y="136"/>
                  </a:lnTo>
                  <a:lnTo>
                    <a:pt x="447" y="113"/>
                  </a:lnTo>
                  <a:lnTo>
                    <a:pt x="502" y="92"/>
                  </a:lnTo>
                  <a:lnTo>
                    <a:pt x="562" y="74"/>
                  </a:lnTo>
                  <a:lnTo>
                    <a:pt x="620" y="57"/>
                  </a:lnTo>
                  <a:lnTo>
                    <a:pt x="684" y="41"/>
                  </a:lnTo>
                  <a:lnTo>
                    <a:pt x="746" y="28"/>
                  </a:lnTo>
                  <a:lnTo>
                    <a:pt x="811" y="19"/>
                  </a:lnTo>
                  <a:lnTo>
                    <a:pt x="877" y="11"/>
                  </a:lnTo>
                  <a:lnTo>
                    <a:pt x="944" y="5"/>
                  </a:lnTo>
                  <a:lnTo>
                    <a:pt x="1011" y="2"/>
                  </a:lnTo>
                  <a:lnTo>
                    <a:pt x="1080" y="0"/>
                  </a:lnTo>
                  <a:lnTo>
                    <a:pt x="1147" y="3"/>
                  </a:lnTo>
                  <a:lnTo>
                    <a:pt x="1214" y="6"/>
                  </a:lnTo>
                  <a:lnTo>
                    <a:pt x="1280" y="13"/>
                  </a:lnTo>
                  <a:lnTo>
                    <a:pt x="1345" y="22"/>
                  </a:lnTo>
                  <a:lnTo>
                    <a:pt x="1411" y="33"/>
                  </a:lnTo>
                  <a:lnTo>
                    <a:pt x="1475" y="47"/>
                  </a:lnTo>
                  <a:lnTo>
                    <a:pt x="1538" y="63"/>
                  </a:lnTo>
                  <a:lnTo>
                    <a:pt x="1597" y="80"/>
                  </a:lnTo>
                  <a:lnTo>
                    <a:pt x="1655" y="100"/>
                  </a:lnTo>
                  <a:lnTo>
                    <a:pt x="1710" y="122"/>
                  </a:lnTo>
                  <a:lnTo>
                    <a:pt x="1761" y="144"/>
                  </a:lnTo>
                  <a:lnTo>
                    <a:pt x="1810" y="171"/>
                  </a:lnTo>
                  <a:lnTo>
                    <a:pt x="1858" y="199"/>
                  </a:lnTo>
                  <a:lnTo>
                    <a:pt x="1901" y="227"/>
                  </a:lnTo>
                  <a:lnTo>
                    <a:pt x="1941" y="258"/>
                  </a:lnTo>
                  <a:lnTo>
                    <a:pt x="1978" y="289"/>
                  </a:lnTo>
                  <a:lnTo>
                    <a:pt x="2012" y="323"/>
                  </a:lnTo>
                  <a:lnTo>
                    <a:pt x="2042" y="357"/>
                  </a:lnTo>
                  <a:lnTo>
                    <a:pt x="2068" y="393"/>
                  </a:lnTo>
                  <a:lnTo>
                    <a:pt x="2090" y="430"/>
                  </a:lnTo>
                  <a:lnTo>
                    <a:pt x="2108" y="464"/>
                  </a:lnTo>
                  <a:lnTo>
                    <a:pt x="2122" y="502"/>
                  </a:lnTo>
                  <a:lnTo>
                    <a:pt x="2131" y="541"/>
                  </a:lnTo>
                  <a:lnTo>
                    <a:pt x="2136" y="580"/>
                  </a:lnTo>
                  <a:lnTo>
                    <a:pt x="2136" y="616"/>
                  </a:lnTo>
                  <a:lnTo>
                    <a:pt x="2132" y="655"/>
                  </a:lnTo>
                  <a:lnTo>
                    <a:pt x="2125" y="693"/>
                  </a:lnTo>
                  <a:lnTo>
                    <a:pt x="2111" y="730"/>
                  </a:lnTo>
                  <a:lnTo>
                    <a:pt x="2095" y="767"/>
                  </a:lnTo>
                  <a:lnTo>
                    <a:pt x="2076" y="803"/>
                  </a:lnTo>
                  <a:lnTo>
                    <a:pt x="2051" y="839"/>
                  </a:lnTo>
                  <a:lnTo>
                    <a:pt x="2023" y="875"/>
                  </a:lnTo>
                  <a:lnTo>
                    <a:pt x="1992" y="908"/>
                  </a:lnTo>
                  <a:lnTo>
                    <a:pt x="1955" y="939"/>
                  </a:lnTo>
                  <a:lnTo>
                    <a:pt x="1917" y="972"/>
                  </a:lnTo>
                  <a:lnTo>
                    <a:pt x="1872" y="1000"/>
                  </a:lnTo>
                  <a:lnTo>
                    <a:pt x="1827" y="1027"/>
                  </a:lnTo>
                  <a:lnTo>
                    <a:pt x="1779" y="1054"/>
                  </a:lnTo>
                  <a:lnTo>
                    <a:pt x="1726" y="1079"/>
                  </a:lnTo>
                  <a:lnTo>
                    <a:pt x="1673" y="1102"/>
                  </a:lnTo>
                  <a:lnTo>
                    <a:pt x="1614" y="1121"/>
                  </a:lnTo>
                  <a:lnTo>
                    <a:pt x="1555" y="1139"/>
                  </a:lnTo>
                  <a:lnTo>
                    <a:pt x="1496" y="1157"/>
                  </a:lnTo>
                  <a:lnTo>
                    <a:pt x="1432" y="1170"/>
                  </a:lnTo>
                  <a:lnTo>
                    <a:pt x="1368" y="1183"/>
                  </a:lnTo>
                  <a:lnTo>
                    <a:pt x="1301" y="1191"/>
                  </a:lnTo>
                  <a:lnTo>
                    <a:pt x="1237" y="1200"/>
                  </a:lnTo>
                  <a:lnTo>
                    <a:pt x="1169" y="1205"/>
                  </a:lnTo>
                  <a:lnTo>
                    <a:pt x="1103" y="1206"/>
                  </a:lnTo>
                  <a:lnTo>
                    <a:pt x="1034" y="1206"/>
                  </a:lnTo>
                  <a:lnTo>
                    <a:pt x="965" y="1205"/>
                  </a:lnTo>
                  <a:lnTo>
                    <a:pt x="900" y="1200"/>
                  </a:lnTo>
                  <a:lnTo>
                    <a:pt x="834" y="1191"/>
                  </a:lnTo>
                  <a:lnTo>
                    <a:pt x="769" y="1183"/>
                  </a:lnTo>
                  <a:lnTo>
                    <a:pt x="719" y="1174"/>
                  </a:lnTo>
                  <a:lnTo>
                    <a:pt x="723" y="1181"/>
                  </a:lnTo>
                  <a:lnTo>
                    <a:pt x="739" y="1216"/>
                  </a:lnTo>
                  <a:lnTo>
                    <a:pt x="762" y="1249"/>
                  </a:lnTo>
                  <a:lnTo>
                    <a:pt x="787" y="1278"/>
                  </a:lnTo>
                  <a:lnTo>
                    <a:pt x="815" y="1307"/>
                  </a:lnTo>
                  <a:lnTo>
                    <a:pt x="848" y="1329"/>
                  </a:lnTo>
                  <a:lnTo>
                    <a:pt x="884" y="1354"/>
                  </a:lnTo>
                  <a:lnTo>
                    <a:pt x="919" y="1374"/>
                  </a:lnTo>
                  <a:lnTo>
                    <a:pt x="960" y="1388"/>
                  </a:lnTo>
                  <a:lnTo>
                    <a:pt x="901" y="1383"/>
                  </a:lnTo>
                </a:path>
              </a:pathLst>
            </a:custGeom>
            <a:solidFill>
              <a:srgbClr val="FFFFCC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 sz="1400"/>
            </a:p>
          </p:txBody>
        </p:sp>
        <p:sp>
          <p:nvSpPr>
            <p:cNvPr id="216" name="Rectangle 6"/>
            <p:cNvSpPr>
              <a:spLocks noChangeArrowheads="1"/>
            </p:cNvSpPr>
            <p:nvPr/>
          </p:nvSpPr>
          <p:spPr bwMode="auto">
            <a:xfrm>
              <a:off x="1171" y="1344"/>
              <a:ext cx="1531" cy="6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20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Should we use</a:t>
              </a:r>
              <a:br>
                <a:rPr lang="en-US" altLang="en-US" sz="2000" b="1" dirty="0">
                  <a:solidFill>
                    <a:srgbClr val="7030A0"/>
                  </a:solidFill>
                  <a:latin typeface="Arial" panose="020B0604020202020204" pitchFamily="34" charset="0"/>
                </a:rPr>
              </a:br>
              <a:r>
                <a:rPr lang="en-US" altLang="en-US" sz="20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practical standards</a:t>
              </a:r>
              <a:br>
                <a:rPr lang="en-US" altLang="en-US" sz="2000" b="1" dirty="0">
                  <a:solidFill>
                    <a:srgbClr val="7030A0"/>
                  </a:solidFill>
                  <a:latin typeface="Arial" panose="020B0604020202020204" pitchFamily="34" charset="0"/>
                </a:rPr>
              </a:br>
              <a:r>
                <a:rPr lang="en-US" altLang="en-US" sz="20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or ideal standards?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112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811" y="226910"/>
            <a:ext cx="9144000" cy="636439"/>
          </a:xfrm>
        </p:spPr>
        <p:txBody>
          <a:bodyPr>
            <a:normAutofit fontScale="90000"/>
          </a:bodyPr>
          <a:lstStyle/>
          <a:p>
            <a:endParaRPr lang="en-Z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5</a:t>
            </a:fld>
            <a:endParaRPr lang="en-US"/>
          </a:p>
        </p:txBody>
      </p:sp>
      <p:grpSp>
        <p:nvGrpSpPr>
          <p:cNvPr id="4" name="Group 217"/>
          <p:cNvGrpSpPr>
            <a:grpSpLocks/>
          </p:cNvGrpSpPr>
          <p:nvPr/>
        </p:nvGrpSpPr>
        <p:grpSpPr bwMode="auto">
          <a:xfrm>
            <a:off x="2232026" y="2997634"/>
            <a:ext cx="4546600" cy="1868488"/>
            <a:chOff x="1592" y="2489"/>
            <a:chExt cx="2864" cy="1177"/>
          </a:xfrm>
        </p:grpSpPr>
        <p:grpSp>
          <p:nvGrpSpPr>
            <p:cNvPr id="5" name="Group 210"/>
            <p:cNvGrpSpPr>
              <a:grpSpLocks/>
            </p:cNvGrpSpPr>
            <p:nvPr/>
          </p:nvGrpSpPr>
          <p:grpSpPr bwMode="auto">
            <a:xfrm>
              <a:off x="1592" y="2489"/>
              <a:ext cx="2864" cy="1177"/>
              <a:chOff x="1592" y="2489"/>
              <a:chExt cx="2864" cy="1177"/>
            </a:xfrm>
          </p:grpSpPr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2241" y="2815"/>
                <a:ext cx="613" cy="500"/>
              </a:xfrm>
              <a:custGeom>
                <a:avLst/>
                <a:gdLst>
                  <a:gd name="T0" fmla="*/ 0 w 3065"/>
                  <a:gd name="T1" fmla="*/ 0 h 2000"/>
                  <a:gd name="T2" fmla="*/ 0 w 3065"/>
                  <a:gd name="T3" fmla="*/ 0 h 2000"/>
                  <a:gd name="T4" fmla="*/ 0 w 3065"/>
                  <a:gd name="T5" fmla="*/ 0 h 2000"/>
                  <a:gd name="T6" fmla="*/ 0 w 3065"/>
                  <a:gd name="T7" fmla="*/ 0 h 2000"/>
                  <a:gd name="T8" fmla="*/ 0 w 3065"/>
                  <a:gd name="T9" fmla="*/ 0 h 2000"/>
                  <a:gd name="T10" fmla="*/ 0 w 3065"/>
                  <a:gd name="T11" fmla="*/ 0 h 2000"/>
                  <a:gd name="T12" fmla="*/ 0 w 3065"/>
                  <a:gd name="T13" fmla="*/ 0 h 2000"/>
                  <a:gd name="T14" fmla="*/ 0 w 3065"/>
                  <a:gd name="T15" fmla="*/ 0 h 2000"/>
                  <a:gd name="T16" fmla="*/ 0 w 3065"/>
                  <a:gd name="T17" fmla="*/ 0 h 2000"/>
                  <a:gd name="T18" fmla="*/ 0 w 3065"/>
                  <a:gd name="T19" fmla="*/ 0 h 2000"/>
                  <a:gd name="T20" fmla="*/ 0 w 3065"/>
                  <a:gd name="T21" fmla="*/ 0 h 2000"/>
                  <a:gd name="T22" fmla="*/ 0 w 3065"/>
                  <a:gd name="T23" fmla="*/ 0 h 2000"/>
                  <a:gd name="T24" fmla="*/ 0 w 3065"/>
                  <a:gd name="T25" fmla="*/ 0 h 2000"/>
                  <a:gd name="T26" fmla="*/ 0 w 3065"/>
                  <a:gd name="T27" fmla="*/ 0 h 2000"/>
                  <a:gd name="T28" fmla="*/ 0 w 3065"/>
                  <a:gd name="T29" fmla="*/ 0 h 2000"/>
                  <a:gd name="T30" fmla="*/ 0 w 3065"/>
                  <a:gd name="T31" fmla="*/ 0 h 2000"/>
                  <a:gd name="T32" fmla="*/ 0 w 3065"/>
                  <a:gd name="T33" fmla="*/ 0 h 2000"/>
                  <a:gd name="T34" fmla="*/ 0 w 3065"/>
                  <a:gd name="T35" fmla="*/ 0 h 2000"/>
                  <a:gd name="T36" fmla="*/ 0 w 3065"/>
                  <a:gd name="T37" fmla="*/ 0 h 2000"/>
                  <a:gd name="T38" fmla="*/ 0 w 3065"/>
                  <a:gd name="T39" fmla="*/ 0 h 2000"/>
                  <a:gd name="T40" fmla="*/ 0 w 3065"/>
                  <a:gd name="T41" fmla="*/ 0 h 2000"/>
                  <a:gd name="T42" fmla="*/ 0 w 3065"/>
                  <a:gd name="T43" fmla="*/ 0 h 2000"/>
                  <a:gd name="T44" fmla="*/ 0 w 3065"/>
                  <a:gd name="T45" fmla="*/ 0 h 2000"/>
                  <a:gd name="T46" fmla="*/ 0 w 3065"/>
                  <a:gd name="T47" fmla="*/ 0 h 2000"/>
                  <a:gd name="T48" fmla="*/ 0 w 3065"/>
                  <a:gd name="T49" fmla="*/ 0 h 2000"/>
                  <a:gd name="T50" fmla="*/ 0 w 3065"/>
                  <a:gd name="T51" fmla="*/ 0 h 2000"/>
                  <a:gd name="T52" fmla="*/ 0 w 3065"/>
                  <a:gd name="T53" fmla="*/ 0 h 2000"/>
                  <a:gd name="T54" fmla="*/ 0 w 3065"/>
                  <a:gd name="T55" fmla="*/ 0 h 2000"/>
                  <a:gd name="T56" fmla="*/ 0 w 3065"/>
                  <a:gd name="T57" fmla="*/ 0 h 2000"/>
                  <a:gd name="T58" fmla="*/ 0 w 3065"/>
                  <a:gd name="T59" fmla="*/ 0 h 2000"/>
                  <a:gd name="T60" fmla="*/ 0 w 3065"/>
                  <a:gd name="T61" fmla="*/ 0 h 2000"/>
                  <a:gd name="T62" fmla="*/ 0 w 3065"/>
                  <a:gd name="T63" fmla="*/ 0 h 2000"/>
                  <a:gd name="T64" fmla="*/ 0 w 3065"/>
                  <a:gd name="T65" fmla="*/ 0 h 2000"/>
                  <a:gd name="T66" fmla="*/ 0 w 3065"/>
                  <a:gd name="T67" fmla="*/ 0 h 2000"/>
                  <a:gd name="T68" fmla="*/ 0 w 3065"/>
                  <a:gd name="T69" fmla="*/ 0 h 200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65"/>
                  <a:gd name="T106" fmla="*/ 0 h 2000"/>
                  <a:gd name="T107" fmla="*/ 3065 w 3065"/>
                  <a:gd name="T108" fmla="*/ 2000 h 200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65" h="2000">
                    <a:moveTo>
                      <a:pt x="3065" y="2000"/>
                    </a:moveTo>
                    <a:lnTo>
                      <a:pt x="2987" y="1921"/>
                    </a:lnTo>
                    <a:lnTo>
                      <a:pt x="2955" y="1797"/>
                    </a:lnTo>
                    <a:lnTo>
                      <a:pt x="2862" y="1745"/>
                    </a:lnTo>
                    <a:lnTo>
                      <a:pt x="2847" y="1666"/>
                    </a:lnTo>
                    <a:lnTo>
                      <a:pt x="2903" y="1612"/>
                    </a:lnTo>
                    <a:lnTo>
                      <a:pt x="2903" y="1553"/>
                    </a:lnTo>
                    <a:lnTo>
                      <a:pt x="2868" y="1490"/>
                    </a:lnTo>
                    <a:lnTo>
                      <a:pt x="2810" y="1418"/>
                    </a:lnTo>
                    <a:lnTo>
                      <a:pt x="2810" y="1300"/>
                    </a:lnTo>
                    <a:lnTo>
                      <a:pt x="2862" y="1252"/>
                    </a:lnTo>
                    <a:lnTo>
                      <a:pt x="2854" y="1199"/>
                    </a:lnTo>
                    <a:lnTo>
                      <a:pt x="2797" y="1164"/>
                    </a:lnTo>
                    <a:lnTo>
                      <a:pt x="2769" y="1091"/>
                    </a:lnTo>
                    <a:lnTo>
                      <a:pt x="2776" y="1028"/>
                    </a:lnTo>
                    <a:lnTo>
                      <a:pt x="2761" y="932"/>
                    </a:lnTo>
                    <a:lnTo>
                      <a:pt x="2740" y="808"/>
                    </a:lnTo>
                    <a:lnTo>
                      <a:pt x="2740" y="660"/>
                    </a:lnTo>
                    <a:lnTo>
                      <a:pt x="2740" y="547"/>
                    </a:lnTo>
                    <a:lnTo>
                      <a:pt x="2735" y="429"/>
                    </a:lnTo>
                    <a:lnTo>
                      <a:pt x="2703" y="327"/>
                    </a:lnTo>
                    <a:lnTo>
                      <a:pt x="2675" y="261"/>
                    </a:lnTo>
                    <a:lnTo>
                      <a:pt x="2347" y="124"/>
                    </a:lnTo>
                    <a:lnTo>
                      <a:pt x="2156" y="79"/>
                    </a:lnTo>
                    <a:lnTo>
                      <a:pt x="1972" y="50"/>
                    </a:lnTo>
                    <a:lnTo>
                      <a:pt x="1769" y="0"/>
                    </a:lnTo>
                    <a:lnTo>
                      <a:pt x="770" y="19"/>
                    </a:lnTo>
                    <a:lnTo>
                      <a:pt x="482" y="62"/>
                    </a:lnTo>
                    <a:lnTo>
                      <a:pt x="192" y="149"/>
                    </a:lnTo>
                    <a:lnTo>
                      <a:pt x="107" y="191"/>
                    </a:lnTo>
                    <a:lnTo>
                      <a:pt x="35" y="334"/>
                    </a:lnTo>
                    <a:lnTo>
                      <a:pt x="35" y="830"/>
                    </a:lnTo>
                    <a:lnTo>
                      <a:pt x="0" y="896"/>
                    </a:lnTo>
                    <a:lnTo>
                      <a:pt x="468" y="2000"/>
                    </a:lnTo>
                    <a:lnTo>
                      <a:pt x="3065" y="200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2269" y="2827"/>
                <a:ext cx="279" cy="248"/>
              </a:xfrm>
              <a:custGeom>
                <a:avLst/>
                <a:gdLst>
                  <a:gd name="T0" fmla="*/ 0 w 1392"/>
                  <a:gd name="T1" fmla="*/ 0 h 990"/>
                  <a:gd name="T2" fmla="*/ 0 w 1392"/>
                  <a:gd name="T3" fmla="*/ 0 h 990"/>
                  <a:gd name="T4" fmla="*/ 0 w 1392"/>
                  <a:gd name="T5" fmla="*/ 0 h 990"/>
                  <a:gd name="T6" fmla="*/ 0 w 1392"/>
                  <a:gd name="T7" fmla="*/ 0 h 990"/>
                  <a:gd name="T8" fmla="*/ 0 w 1392"/>
                  <a:gd name="T9" fmla="*/ 0 h 990"/>
                  <a:gd name="T10" fmla="*/ 0 w 1392"/>
                  <a:gd name="T11" fmla="*/ 0 h 990"/>
                  <a:gd name="T12" fmla="*/ 0 w 1392"/>
                  <a:gd name="T13" fmla="*/ 0 h 990"/>
                  <a:gd name="T14" fmla="*/ 0 w 1392"/>
                  <a:gd name="T15" fmla="*/ 0 h 990"/>
                  <a:gd name="T16" fmla="*/ 0 w 1392"/>
                  <a:gd name="T17" fmla="*/ 0 h 990"/>
                  <a:gd name="T18" fmla="*/ 0 w 1392"/>
                  <a:gd name="T19" fmla="*/ 0 h 990"/>
                  <a:gd name="T20" fmla="*/ 0 w 1392"/>
                  <a:gd name="T21" fmla="*/ 0 h 990"/>
                  <a:gd name="T22" fmla="*/ 0 w 1392"/>
                  <a:gd name="T23" fmla="*/ 0 h 990"/>
                  <a:gd name="T24" fmla="*/ 0 w 1392"/>
                  <a:gd name="T25" fmla="*/ 0 h 990"/>
                  <a:gd name="T26" fmla="*/ 0 w 1392"/>
                  <a:gd name="T27" fmla="*/ 0 h 990"/>
                  <a:gd name="T28" fmla="*/ 0 w 1392"/>
                  <a:gd name="T29" fmla="*/ 0 h 99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92"/>
                  <a:gd name="T46" fmla="*/ 0 h 990"/>
                  <a:gd name="T47" fmla="*/ 1392 w 1392"/>
                  <a:gd name="T48" fmla="*/ 990 h 99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92" h="990">
                    <a:moveTo>
                      <a:pt x="1392" y="990"/>
                    </a:moveTo>
                    <a:lnTo>
                      <a:pt x="993" y="362"/>
                    </a:lnTo>
                    <a:lnTo>
                      <a:pt x="881" y="233"/>
                    </a:lnTo>
                    <a:lnTo>
                      <a:pt x="660" y="135"/>
                    </a:lnTo>
                    <a:lnTo>
                      <a:pt x="426" y="87"/>
                    </a:lnTo>
                    <a:lnTo>
                      <a:pt x="241" y="93"/>
                    </a:lnTo>
                    <a:lnTo>
                      <a:pt x="0" y="122"/>
                    </a:lnTo>
                    <a:lnTo>
                      <a:pt x="57" y="87"/>
                    </a:lnTo>
                    <a:lnTo>
                      <a:pt x="304" y="22"/>
                    </a:lnTo>
                    <a:lnTo>
                      <a:pt x="561" y="0"/>
                    </a:lnTo>
                    <a:lnTo>
                      <a:pt x="746" y="22"/>
                    </a:lnTo>
                    <a:lnTo>
                      <a:pt x="953" y="184"/>
                    </a:lnTo>
                    <a:lnTo>
                      <a:pt x="1093" y="397"/>
                    </a:lnTo>
                    <a:lnTo>
                      <a:pt x="1163" y="556"/>
                    </a:lnTo>
                    <a:lnTo>
                      <a:pt x="1392" y="99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2246" y="2894"/>
                <a:ext cx="143" cy="241"/>
              </a:xfrm>
              <a:custGeom>
                <a:avLst/>
                <a:gdLst>
                  <a:gd name="T0" fmla="*/ 0 w 716"/>
                  <a:gd name="T1" fmla="*/ 0 h 964"/>
                  <a:gd name="T2" fmla="*/ 0 w 716"/>
                  <a:gd name="T3" fmla="*/ 0 h 964"/>
                  <a:gd name="T4" fmla="*/ 0 w 716"/>
                  <a:gd name="T5" fmla="*/ 0 h 964"/>
                  <a:gd name="T6" fmla="*/ 0 w 716"/>
                  <a:gd name="T7" fmla="*/ 0 h 964"/>
                  <a:gd name="T8" fmla="*/ 0 w 716"/>
                  <a:gd name="T9" fmla="*/ 0 h 964"/>
                  <a:gd name="T10" fmla="*/ 0 w 716"/>
                  <a:gd name="T11" fmla="*/ 0 h 964"/>
                  <a:gd name="T12" fmla="*/ 0 w 716"/>
                  <a:gd name="T13" fmla="*/ 0 h 964"/>
                  <a:gd name="T14" fmla="*/ 0 w 716"/>
                  <a:gd name="T15" fmla="*/ 0 h 964"/>
                  <a:gd name="T16" fmla="*/ 0 w 716"/>
                  <a:gd name="T17" fmla="*/ 0 h 964"/>
                  <a:gd name="T18" fmla="*/ 0 w 716"/>
                  <a:gd name="T19" fmla="*/ 0 h 964"/>
                  <a:gd name="T20" fmla="*/ 0 w 716"/>
                  <a:gd name="T21" fmla="*/ 0 h 964"/>
                  <a:gd name="T22" fmla="*/ 0 w 716"/>
                  <a:gd name="T23" fmla="*/ 0 h 964"/>
                  <a:gd name="T24" fmla="*/ 0 w 716"/>
                  <a:gd name="T25" fmla="*/ 0 h 964"/>
                  <a:gd name="T26" fmla="*/ 0 w 716"/>
                  <a:gd name="T27" fmla="*/ 0 h 964"/>
                  <a:gd name="T28" fmla="*/ 0 w 716"/>
                  <a:gd name="T29" fmla="*/ 0 h 964"/>
                  <a:gd name="T30" fmla="*/ 0 w 716"/>
                  <a:gd name="T31" fmla="*/ 0 h 964"/>
                  <a:gd name="T32" fmla="*/ 0 w 716"/>
                  <a:gd name="T33" fmla="*/ 0 h 964"/>
                  <a:gd name="T34" fmla="*/ 0 w 716"/>
                  <a:gd name="T35" fmla="*/ 0 h 964"/>
                  <a:gd name="T36" fmla="*/ 0 w 716"/>
                  <a:gd name="T37" fmla="*/ 0 h 964"/>
                  <a:gd name="T38" fmla="*/ 0 w 716"/>
                  <a:gd name="T39" fmla="*/ 0 h 964"/>
                  <a:gd name="T40" fmla="*/ 0 w 716"/>
                  <a:gd name="T41" fmla="*/ 0 h 964"/>
                  <a:gd name="T42" fmla="*/ 0 w 716"/>
                  <a:gd name="T43" fmla="*/ 0 h 964"/>
                  <a:gd name="T44" fmla="*/ 0 w 716"/>
                  <a:gd name="T45" fmla="*/ 0 h 964"/>
                  <a:gd name="T46" fmla="*/ 0 w 716"/>
                  <a:gd name="T47" fmla="*/ 0 h 964"/>
                  <a:gd name="T48" fmla="*/ 0 w 716"/>
                  <a:gd name="T49" fmla="*/ 0 h 964"/>
                  <a:gd name="T50" fmla="*/ 0 w 716"/>
                  <a:gd name="T51" fmla="*/ 0 h 964"/>
                  <a:gd name="T52" fmla="*/ 0 w 716"/>
                  <a:gd name="T53" fmla="*/ 0 h 964"/>
                  <a:gd name="T54" fmla="*/ 0 w 716"/>
                  <a:gd name="T55" fmla="*/ 0 h 964"/>
                  <a:gd name="T56" fmla="*/ 0 w 716"/>
                  <a:gd name="T57" fmla="*/ 0 h 964"/>
                  <a:gd name="T58" fmla="*/ 0 w 716"/>
                  <a:gd name="T59" fmla="*/ 0 h 964"/>
                  <a:gd name="T60" fmla="*/ 0 w 716"/>
                  <a:gd name="T61" fmla="*/ 0 h 96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16"/>
                  <a:gd name="T94" fmla="*/ 0 h 964"/>
                  <a:gd name="T95" fmla="*/ 716 w 716"/>
                  <a:gd name="T96" fmla="*/ 964 h 96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16" h="964">
                    <a:moveTo>
                      <a:pt x="473" y="426"/>
                    </a:moveTo>
                    <a:lnTo>
                      <a:pt x="418" y="336"/>
                    </a:lnTo>
                    <a:lnTo>
                      <a:pt x="339" y="261"/>
                    </a:lnTo>
                    <a:lnTo>
                      <a:pt x="261" y="207"/>
                    </a:lnTo>
                    <a:lnTo>
                      <a:pt x="176" y="170"/>
                    </a:lnTo>
                    <a:lnTo>
                      <a:pt x="135" y="164"/>
                    </a:lnTo>
                    <a:lnTo>
                      <a:pt x="190" y="270"/>
                    </a:lnTo>
                    <a:lnTo>
                      <a:pt x="309" y="402"/>
                    </a:lnTo>
                    <a:lnTo>
                      <a:pt x="446" y="504"/>
                    </a:lnTo>
                    <a:lnTo>
                      <a:pt x="618" y="606"/>
                    </a:lnTo>
                    <a:lnTo>
                      <a:pt x="643" y="616"/>
                    </a:lnTo>
                    <a:lnTo>
                      <a:pt x="716" y="798"/>
                    </a:lnTo>
                    <a:lnTo>
                      <a:pt x="653" y="840"/>
                    </a:lnTo>
                    <a:lnTo>
                      <a:pt x="699" y="964"/>
                    </a:lnTo>
                    <a:lnTo>
                      <a:pt x="545" y="947"/>
                    </a:lnTo>
                    <a:lnTo>
                      <a:pt x="608" y="925"/>
                    </a:lnTo>
                    <a:lnTo>
                      <a:pt x="508" y="817"/>
                    </a:lnTo>
                    <a:lnTo>
                      <a:pt x="261" y="735"/>
                    </a:lnTo>
                    <a:lnTo>
                      <a:pt x="109" y="644"/>
                    </a:lnTo>
                    <a:lnTo>
                      <a:pt x="70" y="616"/>
                    </a:lnTo>
                    <a:lnTo>
                      <a:pt x="91" y="669"/>
                    </a:lnTo>
                    <a:lnTo>
                      <a:pt x="153" y="746"/>
                    </a:lnTo>
                    <a:lnTo>
                      <a:pt x="34" y="657"/>
                    </a:lnTo>
                    <a:lnTo>
                      <a:pt x="5" y="574"/>
                    </a:lnTo>
                    <a:lnTo>
                      <a:pt x="0" y="539"/>
                    </a:lnTo>
                    <a:lnTo>
                      <a:pt x="41" y="426"/>
                    </a:lnTo>
                    <a:lnTo>
                      <a:pt x="55" y="0"/>
                    </a:lnTo>
                    <a:lnTo>
                      <a:pt x="247" y="106"/>
                    </a:lnTo>
                    <a:lnTo>
                      <a:pt x="372" y="222"/>
                    </a:lnTo>
                    <a:lnTo>
                      <a:pt x="439" y="324"/>
                    </a:lnTo>
                    <a:lnTo>
                      <a:pt x="473" y="426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2285" y="3084"/>
                <a:ext cx="102" cy="129"/>
              </a:xfrm>
              <a:custGeom>
                <a:avLst/>
                <a:gdLst>
                  <a:gd name="T0" fmla="*/ 0 w 512"/>
                  <a:gd name="T1" fmla="*/ 0 h 520"/>
                  <a:gd name="T2" fmla="*/ 0 w 512"/>
                  <a:gd name="T3" fmla="*/ 0 h 520"/>
                  <a:gd name="T4" fmla="*/ 0 w 512"/>
                  <a:gd name="T5" fmla="*/ 0 h 520"/>
                  <a:gd name="T6" fmla="*/ 0 w 512"/>
                  <a:gd name="T7" fmla="*/ 0 h 520"/>
                  <a:gd name="T8" fmla="*/ 0 w 512"/>
                  <a:gd name="T9" fmla="*/ 0 h 520"/>
                  <a:gd name="T10" fmla="*/ 0 w 512"/>
                  <a:gd name="T11" fmla="*/ 0 h 520"/>
                  <a:gd name="T12" fmla="*/ 0 w 512"/>
                  <a:gd name="T13" fmla="*/ 0 h 520"/>
                  <a:gd name="T14" fmla="*/ 0 w 512"/>
                  <a:gd name="T15" fmla="*/ 0 h 520"/>
                  <a:gd name="T16" fmla="*/ 0 w 512"/>
                  <a:gd name="T17" fmla="*/ 0 h 520"/>
                  <a:gd name="T18" fmla="*/ 0 w 512"/>
                  <a:gd name="T19" fmla="*/ 0 h 520"/>
                  <a:gd name="T20" fmla="*/ 0 w 512"/>
                  <a:gd name="T21" fmla="*/ 0 h 520"/>
                  <a:gd name="T22" fmla="*/ 0 w 512"/>
                  <a:gd name="T23" fmla="*/ 0 h 520"/>
                  <a:gd name="T24" fmla="*/ 0 w 512"/>
                  <a:gd name="T25" fmla="*/ 0 h 520"/>
                  <a:gd name="T26" fmla="*/ 0 w 512"/>
                  <a:gd name="T27" fmla="*/ 0 h 520"/>
                  <a:gd name="T28" fmla="*/ 0 w 512"/>
                  <a:gd name="T29" fmla="*/ 0 h 520"/>
                  <a:gd name="T30" fmla="*/ 0 w 512"/>
                  <a:gd name="T31" fmla="*/ 0 h 520"/>
                  <a:gd name="T32" fmla="*/ 0 w 512"/>
                  <a:gd name="T33" fmla="*/ 0 h 5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12"/>
                  <a:gd name="T52" fmla="*/ 0 h 520"/>
                  <a:gd name="T53" fmla="*/ 512 w 512"/>
                  <a:gd name="T54" fmla="*/ 520 h 5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12" h="520">
                    <a:moveTo>
                      <a:pt x="17" y="0"/>
                    </a:moveTo>
                    <a:lnTo>
                      <a:pt x="113" y="39"/>
                    </a:lnTo>
                    <a:lnTo>
                      <a:pt x="164" y="135"/>
                    </a:lnTo>
                    <a:lnTo>
                      <a:pt x="286" y="194"/>
                    </a:lnTo>
                    <a:lnTo>
                      <a:pt x="191" y="188"/>
                    </a:lnTo>
                    <a:lnTo>
                      <a:pt x="250" y="225"/>
                    </a:lnTo>
                    <a:lnTo>
                      <a:pt x="393" y="259"/>
                    </a:lnTo>
                    <a:lnTo>
                      <a:pt x="461" y="325"/>
                    </a:lnTo>
                    <a:lnTo>
                      <a:pt x="426" y="390"/>
                    </a:lnTo>
                    <a:lnTo>
                      <a:pt x="336" y="343"/>
                    </a:lnTo>
                    <a:lnTo>
                      <a:pt x="305" y="384"/>
                    </a:lnTo>
                    <a:lnTo>
                      <a:pt x="434" y="426"/>
                    </a:lnTo>
                    <a:lnTo>
                      <a:pt x="512" y="401"/>
                    </a:lnTo>
                    <a:lnTo>
                      <a:pt x="447" y="520"/>
                    </a:lnTo>
                    <a:lnTo>
                      <a:pt x="237" y="401"/>
                    </a:lnTo>
                    <a:lnTo>
                      <a:pt x="0" y="15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2398" y="3200"/>
                <a:ext cx="214" cy="145"/>
              </a:xfrm>
              <a:custGeom>
                <a:avLst/>
                <a:gdLst>
                  <a:gd name="T0" fmla="*/ 0 w 1066"/>
                  <a:gd name="T1" fmla="*/ 0 h 580"/>
                  <a:gd name="T2" fmla="*/ 0 w 1066"/>
                  <a:gd name="T3" fmla="*/ 0 h 580"/>
                  <a:gd name="T4" fmla="*/ 0 w 1066"/>
                  <a:gd name="T5" fmla="*/ 0 h 580"/>
                  <a:gd name="T6" fmla="*/ 0 w 1066"/>
                  <a:gd name="T7" fmla="*/ 0 h 580"/>
                  <a:gd name="T8" fmla="*/ 0 w 1066"/>
                  <a:gd name="T9" fmla="*/ 0 h 580"/>
                  <a:gd name="T10" fmla="*/ 0 w 1066"/>
                  <a:gd name="T11" fmla="*/ 0 h 580"/>
                  <a:gd name="T12" fmla="*/ 0 w 1066"/>
                  <a:gd name="T13" fmla="*/ 0 h 580"/>
                  <a:gd name="T14" fmla="*/ 0 w 1066"/>
                  <a:gd name="T15" fmla="*/ 0 h 580"/>
                  <a:gd name="T16" fmla="*/ 0 w 1066"/>
                  <a:gd name="T17" fmla="*/ 0 h 580"/>
                  <a:gd name="T18" fmla="*/ 0 w 1066"/>
                  <a:gd name="T19" fmla="*/ 0 h 580"/>
                  <a:gd name="T20" fmla="*/ 0 w 1066"/>
                  <a:gd name="T21" fmla="*/ 0 h 580"/>
                  <a:gd name="T22" fmla="*/ 0 w 1066"/>
                  <a:gd name="T23" fmla="*/ 0 h 5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66"/>
                  <a:gd name="T37" fmla="*/ 0 h 580"/>
                  <a:gd name="T38" fmla="*/ 1066 w 1066"/>
                  <a:gd name="T39" fmla="*/ 580 h 5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66" h="580">
                    <a:moveTo>
                      <a:pt x="122" y="102"/>
                    </a:moveTo>
                    <a:lnTo>
                      <a:pt x="163" y="124"/>
                    </a:lnTo>
                    <a:lnTo>
                      <a:pt x="186" y="0"/>
                    </a:lnTo>
                    <a:lnTo>
                      <a:pt x="243" y="184"/>
                    </a:lnTo>
                    <a:lnTo>
                      <a:pt x="214" y="235"/>
                    </a:lnTo>
                    <a:lnTo>
                      <a:pt x="498" y="316"/>
                    </a:lnTo>
                    <a:lnTo>
                      <a:pt x="662" y="432"/>
                    </a:lnTo>
                    <a:lnTo>
                      <a:pt x="1015" y="432"/>
                    </a:lnTo>
                    <a:lnTo>
                      <a:pt x="1066" y="520"/>
                    </a:lnTo>
                    <a:lnTo>
                      <a:pt x="662" y="580"/>
                    </a:lnTo>
                    <a:lnTo>
                      <a:pt x="0" y="248"/>
                    </a:lnTo>
                    <a:lnTo>
                      <a:pt x="122" y="102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414" y="2889"/>
                <a:ext cx="388" cy="353"/>
              </a:xfrm>
              <a:custGeom>
                <a:avLst/>
                <a:gdLst>
                  <a:gd name="T0" fmla="*/ 0 w 1939"/>
                  <a:gd name="T1" fmla="*/ 0 h 1410"/>
                  <a:gd name="T2" fmla="*/ 0 w 1939"/>
                  <a:gd name="T3" fmla="*/ 0 h 1410"/>
                  <a:gd name="T4" fmla="*/ 0 w 1939"/>
                  <a:gd name="T5" fmla="*/ 0 h 1410"/>
                  <a:gd name="T6" fmla="*/ 0 w 1939"/>
                  <a:gd name="T7" fmla="*/ 0 h 1410"/>
                  <a:gd name="T8" fmla="*/ 0 w 1939"/>
                  <a:gd name="T9" fmla="*/ 0 h 1410"/>
                  <a:gd name="T10" fmla="*/ 0 w 1939"/>
                  <a:gd name="T11" fmla="*/ 0 h 1410"/>
                  <a:gd name="T12" fmla="*/ 0 w 1939"/>
                  <a:gd name="T13" fmla="*/ 0 h 1410"/>
                  <a:gd name="T14" fmla="*/ 0 w 1939"/>
                  <a:gd name="T15" fmla="*/ 0 h 1410"/>
                  <a:gd name="T16" fmla="*/ 0 w 1939"/>
                  <a:gd name="T17" fmla="*/ 0 h 1410"/>
                  <a:gd name="T18" fmla="*/ 0 w 1939"/>
                  <a:gd name="T19" fmla="*/ 0 h 1410"/>
                  <a:gd name="T20" fmla="*/ 0 w 1939"/>
                  <a:gd name="T21" fmla="*/ 0 h 1410"/>
                  <a:gd name="T22" fmla="*/ 0 w 1939"/>
                  <a:gd name="T23" fmla="*/ 0 h 1410"/>
                  <a:gd name="T24" fmla="*/ 0 w 1939"/>
                  <a:gd name="T25" fmla="*/ 0 h 1410"/>
                  <a:gd name="T26" fmla="*/ 0 w 1939"/>
                  <a:gd name="T27" fmla="*/ 0 h 1410"/>
                  <a:gd name="T28" fmla="*/ 0 w 1939"/>
                  <a:gd name="T29" fmla="*/ 0 h 1410"/>
                  <a:gd name="T30" fmla="*/ 0 w 1939"/>
                  <a:gd name="T31" fmla="*/ 0 h 1410"/>
                  <a:gd name="T32" fmla="*/ 0 w 1939"/>
                  <a:gd name="T33" fmla="*/ 0 h 1410"/>
                  <a:gd name="T34" fmla="*/ 0 w 1939"/>
                  <a:gd name="T35" fmla="*/ 0 h 1410"/>
                  <a:gd name="T36" fmla="*/ 0 w 1939"/>
                  <a:gd name="T37" fmla="*/ 0 h 1410"/>
                  <a:gd name="T38" fmla="*/ 0 w 1939"/>
                  <a:gd name="T39" fmla="*/ 0 h 1410"/>
                  <a:gd name="T40" fmla="*/ 0 w 1939"/>
                  <a:gd name="T41" fmla="*/ 0 h 1410"/>
                  <a:gd name="T42" fmla="*/ 0 w 1939"/>
                  <a:gd name="T43" fmla="*/ 0 h 1410"/>
                  <a:gd name="T44" fmla="*/ 0 w 1939"/>
                  <a:gd name="T45" fmla="*/ 0 h 1410"/>
                  <a:gd name="T46" fmla="*/ 0 w 1939"/>
                  <a:gd name="T47" fmla="*/ 0 h 1410"/>
                  <a:gd name="T48" fmla="*/ 0 w 1939"/>
                  <a:gd name="T49" fmla="*/ 0 h 1410"/>
                  <a:gd name="T50" fmla="*/ 0 w 1939"/>
                  <a:gd name="T51" fmla="*/ 0 h 1410"/>
                  <a:gd name="T52" fmla="*/ 0 w 1939"/>
                  <a:gd name="T53" fmla="*/ 0 h 1410"/>
                  <a:gd name="T54" fmla="*/ 0 w 1939"/>
                  <a:gd name="T55" fmla="*/ 0 h 1410"/>
                  <a:gd name="T56" fmla="*/ 0 w 1939"/>
                  <a:gd name="T57" fmla="*/ 0 h 1410"/>
                  <a:gd name="T58" fmla="*/ 0 w 1939"/>
                  <a:gd name="T59" fmla="*/ 0 h 1410"/>
                  <a:gd name="T60" fmla="*/ 0 w 1939"/>
                  <a:gd name="T61" fmla="*/ 0 h 1410"/>
                  <a:gd name="T62" fmla="*/ 0 w 1939"/>
                  <a:gd name="T63" fmla="*/ 0 h 1410"/>
                  <a:gd name="T64" fmla="*/ 0 w 1939"/>
                  <a:gd name="T65" fmla="*/ 0 h 1410"/>
                  <a:gd name="T66" fmla="*/ 0 w 1939"/>
                  <a:gd name="T67" fmla="*/ 0 h 1410"/>
                  <a:gd name="T68" fmla="*/ 0 w 1939"/>
                  <a:gd name="T69" fmla="*/ 0 h 1410"/>
                  <a:gd name="T70" fmla="*/ 0 w 1939"/>
                  <a:gd name="T71" fmla="*/ 0 h 1410"/>
                  <a:gd name="T72" fmla="*/ 0 w 1939"/>
                  <a:gd name="T73" fmla="*/ 0 h 1410"/>
                  <a:gd name="T74" fmla="*/ 0 w 1939"/>
                  <a:gd name="T75" fmla="*/ 0 h 1410"/>
                  <a:gd name="T76" fmla="*/ 0 w 1939"/>
                  <a:gd name="T77" fmla="*/ 0 h 1410"/>
                  <a:gd name="T78" fmla="*/ 0 w 1939"/>
                  <a:gd name="T79" fmla="*/ 0 h 1410"/>
                  <a:gd name="T80" fmla="*/ 0 w 1939"/>
                  <a:gd name="T81" fmla="*/ 0 h 1410"/>
                  <a:gd name="T82" fmla="*/ 0 w 1939"/>
                  <a:gd name="T83" fmla="*/ 0 h 1410"/>
                  <a:gd name="T84" fmla="*/ 0 w 1939"/>
                  <a:gd name="T85" fmla="*/ 0 h 1410"/>
                  <a:gd name="T86" fmla="*/ 0 w 1939"/>
                  <a:gd name="T87" fmla="*/ 0 h 1410"/>
                  <a:gd name="T88" fmla="*/ 0 w 1939"/>
                  <a:gd name="T89" fmla="*/ 0 h 1410"/>
                  <a:gd name="T90" fmla="*/ 0 w 1939"/>
                  <a:gd name="T91" fmla="*/ 0 h 1410"/>
                  <a:gd name="T92" fmla="*/ 0 w 1939"/>
                  <a:gd name="T93" fmla="*/ 0 h 1410"/>
                  <a:gd name="T94" fmla="*/ 0 w 1939"/>
                  <a:gd name="T95" fmla="*/ 0 h 14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939"/>
                  <a:gd name="T145" fmla="*/ 0 h 1410"/>
                  <a:gd name="T146" fmla="*/ 1939 w 1939"/>
                  <a:gd name="T147" fmla="*/ 1410 h 141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939" h="1410">
                    <a:moveTo>
                      <a:pt x="1074" y="0"/>
                    </a:moveTo>
                    <a:lnTo>
                      <a:pt x="1131" y="201"/>
                    </a:lnTo>
                    <a:lnTo>
                      <a:pt x="1136" y="452"/>
                    </a:lnTo>
                    <a:lnTo>
                      <a:pt x="1081" y="764"/>
                    </a:lnTo>
                    <a:lnTo>
                      <a:pt x="980" y="1019"/>
                    </a:lnTo>
                    <a:lnTo>
                      <a:pt x="1066" y="1084"/>
                    </a:lnTo>
                    <a:lnTo>
                      <a:pt x="895" y="1130"/>
                    </a:lnTo>
                    <a:lnTo>
                      <a:pt x="584" y="1102"/>
                    </a:lnTo>
                    <a:lnTo>
                      <a:pt x="214" y="1108"/>
                    </a:lnTo>
                    <a:lnTo>
                      <a:pt x="0" y="1120"/>
                    </a:lnTo>
                    <a:lnTo>
                      <a:pt x="129" y="1249"/>
                    </a:lnTo>
                    <a:lnTo>
                      <a:pt x="980" y="1308"/>
                    </a:lnTo>
                    <a:lnTo>
                      <a:pt x="1569" y="1410"/>
                    </a:lnTo>
                    <a:lnTo>
                      <a:pt x="1642" y="1368"/>
                    </a:lnTo>
                    <a:lnTo>
                      <a:pt x="1558" y="1314"/>
                    </a:lnTo>
                    <a:lnTo>
                      <a:pt x="1619" y="1268"/>
                    </a:lnTo>
                    <a:lnTo>
                      <a:pt x="1741" y="1249"/>
                    </a:lnTo>
                    <a:lnTo>
                      <a:pt x="1939" y="1261"/>
                    </a:lnTo>
                    <a:lnTo>
                      <a:pt x="1785" y="1185"/>
                    </a:lnTo>
                    <a:lnTo>
                      <a:pt x="1691" y="1090"/>
                    </a:lnTo>
                    <a:lnTo>
                      <a:pt x="1699" y="1019"/>
                    </a:lnTo>
                    <a:lnTo>
                      <a:pt x="1861" y="948"/>
                    </a:lnTo>
                    <a:lnTo>
                      <a:pt x="1905" y="847"/>
                    </a:lnTo>
                    <a:lnTo>
                      <a:pt x="1819" y="881"/>
                    </a:lnTo>
                    <a:lnTo>
                      <a:pt x="1726" y="877"/>
                    </a:lnTo>
                    <a:lnTo>
                      <a:pt x="1706" y="847"/>
                    </a:lnTo>
                    <a:lnTo>
                      <a:pt x="1785" y="779"/>
                    </a:lnTo>
                    <a:lnTo>
                      <a:pt x="1713" y="777"/>
                    </a:lnTo>
                    <a:lnTo>
                      <a:pt x="1720" y="705"/>
                    </a:lnTo>
                    <a:lnTo>
                      <a:pt x="1754" y="603"/>
                    </a:lnTo>
                    <a:lnTo>
                      <a:pt x="1835" y="634"/>
                    </a:lnTo>
                    <a:lnTo>
                      <a:pt x="1861" y="699"/>
                    </a:lnTo>
                    <a:lnTo>
                      <a:pt x="1892" y="609"/>
                    </a:lnTo>
                    <a:lnTo>
                      <a:pt x="1855" y="389"/>
                    </a:lnTo>
                    <a:lnTo>
                      <a:pt x="1876" y="225"/>
                    </a:lnTo>
                    <a:lnTo>
                      <a:pt x="1811" y="467"/>
                    </a:lnTo>
                    <a:lnTo>
                      <a:pt x="1713" y="592"/>
                    </a:lnTo>
                    <a:lnTo>
                      <a:pt x="1523" y="823"/>
                    </a:lnTo>
                    <a:lnTo>
                      <a:pt x="1392" y="930"/>
                    </a:lnTo>
                    <a:lnTo>
                      <a:pt x="1209" y="1032"/>
                    </a:lnTo>
                    <a:lnTo>
                      <a:pt x="1152" y="1036"/>
                    </a:lnTo>
                    <a:lnTo>
                      <a:pt x="1209" y="948"/>
                    </a:lnTo>
                    <a:lnTo>
                      <a:pt x="1237" y="806"/>
                    </a:lnTo>
                    <a:lnTo>
                      <a:pt x="1251" y="580"/>
                    </a:lnTo>
                    <a:lnTo>
                      <a:pt x="1237" y="378"/>
                    </a:lnTo>
                    <a:lnTo>
                      <a:pt x="1209" y="195"/>
                    </a:lnTo>
                    <a:lnTo>
                      <a:pt x="1167" y="81"/>
                    </a:lnTo>
                    <a:lnTo>
                      <a:pt x="1074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737" y="3251"/>
                <a:ext cx="98" cy="64"/>
              </a:xfrm>
              <a:custGeom>
                <a:avLst/>
                <a:gdLst>
                  <a:gd name="T0" fmla="*/ 0 w 492"/>
                  <a:gd name="T1" fmla="*/ 0 h 255"/>
                  <a:gd name="T2" fmla="*/ 0 w 492"/>
                  <a:gd name="T3" fmla="*/ 0 h 255"/>
                  <a:gd name="T4" fmla="*/ 0 w 492"/>
                  <a:gd name="T5" fmla="*/ 0 h 255"/>
                  <a:gd name="T6" fmla="*/ 0 w 492"/>
                  <a:gd name="T7" fmla="*/ 0 h 255"/>
                  <a:gd name="T8" fmla="*/ 0 w 492"/>
                  <a:gd name="T9" fmla="*/ 0 h 255"/>
                  <a:gd name="T10" fmla="*/ 0 w 492"/>
                  <a:gd name="T11" fmla="*/ 0 h 255"/>
                  <a:gd name="T12" fmla="*/ 0 w 492"/>
                  <a:gd name="T13" fmla="*/ 0 h 255"/>
                  <a:gd name="T14" fmla="*/ 0 w 492"/>
                  <a:gd name="T15" fmla="*/ 0 h 255"/>
                  <a:gd name="T16" fmla="*/ 0 w 492"/>
                  <a:gd name="T17" fmla="*/ 0 h 255"/>
                  <a:gd name="T18" fmla="*/ 0 w 492"/>
                  <a:gd name="T19" fmla="*/ 0 h 255"/>
                  <a:gd name="T20" fmla="*/ 0 w 492"/>
                  <a:gd name="T21" fmla="*/ 0 h 255"/>
                  <a:gd name="T22" fmla="*/ 0 w 492"/>
                  <a:gd name="T23" fmla="*/ 0 h 255"/>
                  <a:gd name="T24" fmla="*/ 0 w 492"/>
                  <a:gd name="T25" fmla="*/ 0 h 255"/>
                  <a:gd name="T26" fmla="*/ 0 w 492"/>
                  <a:gd name="T27" fmla="*/ 0 h 255"/>
                  <a:gd name="T28" fmla="*/ 0 w 492"/>
                  <a:gd name="T29" fmla="*/ 0 h 25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2"/>
                  <a:gd name="T46" fmla="*/ 0 h 255"/>
                  <a:gd name="T47" fmla="*/ 492 w 492"/>
                  <a:gd name="T48" fmla="*/ 255 h 25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2" h="255">
                    <a:moveTo>
                      <a:pt x="113" y="0"/>
                    </a:moveTo>
                    <a:lnTo>
                      <a:pt x="172" y="52"/>
                    </a:lnTo>
                    <a:lnTo>
                      <a:pt x="151" y="117"/>
                    </a:lnTo>
                    <a:lnTo>
                      <a:pt x="206" y="82"/>
                    </a:lnTo>
                    <a:lnTo>
                      <a:pt x="226" y="181"/>
                    </a:lnTo>
                    <a:lnTo>
                      <a:pt x="309" y="122"/>
                    </a:lnTo>
                    <a:lnTo>
                      <a:pt x="370" y="159"/>
                    </a:lnTo>
                    <a:lnTo>
                      <a:pt x="326" y="194"/>
                    </a:lnTo>
                    <a:lnTo>
                      <a:pt x="361" y="237"/>
                    </a:lnTo>
                    <a:lnTo>
                      <a:pt x="441" y="224"/>
                    </a:lnTo>
                    <a:lnTo>
                      <a:pt x="492" y="255"/>
                    </a:lnTo>
                    <a:lnTo>
                      <a:pt x="178" y="255"/>
                    </a:lnTo>
                    <a:lnTo>
                      <a:pt x="0" y="142"/>
                    </a:lnTo>
                    <a:lnTo>
                      <a:pt x="22" y="26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776" y="3134"/>
                <a:ext cx="27" cy="36"/>
              </a:xfrm>
              <a:custGeom>
                <a:avLst/>
                <a:gdLst>
                  <a:gd name="T0" fmla="*/ 0 w 135"/>
                  <a:gd name="T1" fmla="*/ 0 h 145"/>
                  <a:gd name="T2" fmla="*/ 0 w 135"/>
                  <a:gd name="T3" fmla="*/ 0 h 145"/>
                  <a:gd name="T4" fmla="*/ 0 w 135"/>
                  <a:gd name="T5" fmla="*/ 0 h 145"/>
                  <a:gd name="T6" fmla="*/ 0 w 135"/>
                  <a:gd name="T7" fmla="*/ 0 h 145"/>
                  <a:gd name="T8" fmla="*/ 0 w 135"/>
                  <a:gd name="T9" fmla="*/ 0 h 145"/>
                  <a:gd name="T10" fmla="*/ 0 w 135"/>
                  <a:gd name="T11" fmla="*/ 0 h 145"/>
                  <a:gd name="T12" fmla="*/ 0 w 135"/>
                  <a:gd name="T13" fmla="*/ 0 h 1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"/>
                  <a:gd name="T22" fmla="*/ 0 h 145"/>
                  <a:gd name="T23" fmla="*/ 135 w 135"/>
                  <a:gd name="T24" fmla="*/ 145 h 14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" h="145">
                    <a:moveTo>
                      <a:pt x="0" y="57"/>
                    </a:moveTo>
                    <a:lnTo>
                      <a:pt x="71" y="57"/>
                    </a:lnTo>
                    <a:lnTo>
                      <a:pt x="65" y="99"/>
                    </a:lnTo>
                    <a:lnTo>
                      <a:pt x="16" y="92"/>
                    </a:lnTo>
                    <a:lnTo>
                      <a:pt x="111" y="145"/>
                    </a:lnTo>
                    <a:lnTo>
                      <a:pt x="135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574" y="3228"/>
                <a:ext cx="167" cy="113"/>
              </a:xfrm>
              <a:custGeom>
                <a:avLst/>
                <a:gdLst>
                  <a:gd name="T0" fmla="*/ 0 w 837"/>
                  <a:gd name="T1" fmla="*/ 0 h 451"/>
                  <a:gd name="T2" fmla="*/ 0 w 837"/>
                  <a:gd name="T3" fmla="*/ 0 h 451"/>
                  <a:gd name="T4" fmla="*/ 0 w 837"/>
                  <a:gd name="T5" fmla="*/ 0 h 451"/>
                  <a:gd name="T6" fmla="*/ 0 w 837"/>
                  <a:gd name="T7" fmla="*/ 0 h 451"/>
                  <a:gd name="T8" fmla="*/ 0 w 837"/>
                  <a:gd name="T9" fmla="*/ 0 h 451"/>
                  <a:gd name="T10" fmla="*/ 0 w 837"/>
                  <a:gd name="T11" fmla="*/ 0 h 451"/>
                  <a:gd name="T12" fmla="*/ 0 w 837"/>
                  <a:gd name="T13" fmla="*/ 0 h 451"/>
                  <a:gd name="T14" fmla="*/ 0 w 837"/>
                  <a:gd name="T15" fmla="*/ 0 h 451"/>
                  <a:gd name="T16" fmla="*/ 0 w 837"/>
                  <a:gd name="T17" fmla="*/ 0 h 451"/>
                  <a:gd name="T18" fmla="*/ 0 w 837"/>
                  <a:gd name="T19" fmla="*/ 0 h 451"/>
                  <a:gd name="T20" fmla="*/ 0 w 837"/>
                  <a:gd name="T21" fmla="*/ 0 h 451"/>
                  <a:gd name="T22" fmla="*/ 0 w 837"/>
                  <a:gd name="T23" fmla="*/ 0 h 451"/>
                  <a:gd name="T24" fmla="*/ 0 w 837"/>
                  <a:gd name="T25" fmla="*/ 0 h 4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37"/>
                  <a:gd name="T40" fmla="*/ 0 h 451"/>
                  <a:gd name="T41" fmla="*/ 837 w 837"/>
                  <a:gd name="T42" fmla="*/ 451 h 45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37" h="451">
                    <a:moveTo>
                      <a:pt x="0" y="172"/>
                    </a:moveTo>
                    <a:lnTo>
                      <a:pt x="61" y="224"/>
                    </a:lnTo>
                    <a:lnTo>
                      <a:pt x="120" y="314"/>
                    </a:lnTo>
                    <a:lnTo>
                      <a:pt x="148" y="396"/>
                    </a:lnTo>
                    <a:lnTo>
                      <a:pt x="263" y="451"/>
                    </a:lnTo>
                    <a:lnTo>
                      <a:pt x="418" y="433"/>
                    </a:lnTo>
                    <a:lnTo>
                      <a:pt x="589" y="407"/>
                    </a:lnTo>
                    <a:lnTo>
                      <a:pt x="837" y="327"/>
                    </a:lnTo>
                    <a:lnTo>
                      <a:pt x="837" y="159"/>
                    </a:lnTo>
                    <a:lnTo>
                      <a:pt x="787" y="59"/>
                    </a:lnTo>
                    <a:lnTo>
                      <a:pt x="487" y="0"/>
                    </a:lnTo>
                    <a:lnTo>
                      <a:pt x="212" y="116"/>
                    </a:lnTo>
                    <a:lnTo>
                      <a:pt x="0" y="17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552" y="2922"/>
                <a:ext cx="22" cy="21"/>
              </a:xfrm>
              <a:custGeom>
                <a:avLst/>
                <a:gdLst>
                  <a:gd name="T0" fmla="*/ 0 w 108"/>
                  <a:gd name="T1" fmla="*/ 0 h 83"/>
                  <a:gd name="T2" fmla="*/ 0 w 108"/>
                  <a:gd name="T3" fmla="*/ 0 h 83"/>
                  <a:gd name="T4" fmla="*/ 0 w 108"/>
                  <a:gd name="T5" fmla="*/ 0 h 83"/>
                  <a:gd name="T6" fmla="*/ 0 w 108"/>
                  <a:gd name="T7" fmla="*/ 0 h 83"/>
                  <a:gd name="T8" fmla="*/ 0 w 108"/>
                  <a:gd name="T9" fmla="*/ 0 h 83"/>
                  <a:gd name="T10" fmla="*/ 0 w 108"/>
                  <a:gd name="T11" fmla="*/ 0 h 83"/>
                  <a:gd name="T12" fmla="*/ 0 w 108"/>
                  <a:gd name="T13" fmla="*/ 0 h 83"/>
                  <a:gd name="T14" fmla="*/ 0 w 108"/>
                  <a:gd name="T15" fmla="*/ 0 h 8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8"/>
                  <a:gd name="T25" fmla="*/ 0 h 83"/>
                  <a:gd name="T26" fmla="*/ 108 w 108"/>
                  <a:gd name="T27" fmla="*/ 83 h 8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8" h="83">
                    <a:moveTo>
                      <a:pt x="78" y="0"/>
                    </a:moveTo>
                    <a:lnTo>
                      <a:pt x="28" y="11"/>
                    </a:lnTo>
                    <a:lnTo>
                      <a:pt x="0" y="51"/>
                    </a:lnTo>
                    <a:lnTo>
                      <a:pt x="36" y="83"/>
                    </a:lnTo>
                    <a:lnTo>
                      <a:pt x="86" y="83"/>
                    </a:lnTo>
                    <a:lnTo>
                      <a:pt x="108" y="57"/>
                    </a:lnTo>
                    <a:lnTo>
                      <a:pt x="108" y="22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2571" y="3050"/>
                <a:ext cx="15" cy="17"/>
              </a:xfrm>
              <a:custGeom>
                <a:avLst/>
                <a:gdLst>
                  <a:gd name="T0" fmla="*/ 0 w 76"/>
                  <a:gd name="T1" fmla="*/ 0 h 68"/>
                  <a:gd name="T2" fmla="*/ 0 w 76"/>
                  <a:gd name="T3" fmla="*/ 0 h 68"/>
                  <a:gd name="T4" fmla="*/ 0 w 76"/>
                  <a:gd name="T5" fmla="*/ 0 h 68"/>
                  <a:gd name="T6" fmla="*/ 0 w 76"/>
                  <a:gd name="T7" fmla="*/ 0 h 68"/>
                  <a:gd name="T8" fmla="*/ 0 w 76"/>
                  <a:gd name="T9" fmla="*/ 0 h 68"/>
                  <a:gd name="T10" fmla="*/ 0 w 76"/>
                  <a:gd name="T11" fmla="*/ 0 h 68"/>
                  <a:gd name="T12" fmla="*/ 0 w 76"/>
                  <a:gd name="T13" fmla="*/ 0 h 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"/>
                  <a:gd name="T22" fmla="*/ 0 h 68"/>
                  <a:gd name="T23" fmla="*/ 76 w 76"/>
                  <a:gd name="T24" fmla="*/ 68 h 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" h="68">
                    <a:moveTo>
                      <a:pt x="71" y="15"/>
                    </a:moveTo>
                    <a:lnTo>
                      <a:pt x="48" y="0"/>
                    </a:lnTo>
                    <a:lnTo>
                      <a:pt x="5" y="9"/>
                    </a:lnTo>
                    <a:lnTo>
                      <a:pt x="0" y="51"/>
                    </a:lnTo>
                    <a:lnTo>
                      <a:pt x="36" y="68"/>
                    </a:lnTo>
                    <a:lnTo>
                      <a:pt x="76" y="51"/>
                    </a:lnTo>
                    <a:lnTo>
                      <a:pt x="71" y="15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2442" y="2550"/>
                <a:ext cx="200" cy="364"/>
              </a:xfrm>
              <a:custGeom>
                <a:avLst/>
                <a:gdLst>
                  <a:gd name="T0" fmla="*/ 0 w 1001"/>
                  <a:gd name="T1" fmla="*/ 0 h 1457"/>
                  <a:gd name="T2" fmla="*/ 0 w 1001"/>
                  <a:gd name="T3" fmla="*/ 0 h 1457"/>
                  <a:gd name="T4" fmla="*/ 0 w 1001"/>
                  <a:gd name="T5" fmla="*/ 0 h 1457"/>
                  <a:gd name="T6" fmla="*/ 0 w 1001"/>
                  <a:gd name="T7" fmla="*/ 0 h 1457"/>
                  <a:gd name="T8" fmla="*/ 0 w 1001"/>
                  <a:gd name="T9" fmla="*/ 0 h 1457"/>
                  <a:gd name="T10" fmla="*/ 0 w 1001"/>
                  <a:gd name="T11" fmla="*/ 0 h 1457"/>
                  <a:gd name="T12" fmla="*/ 0 w 1001"/>
                  <a:gd name="T13" fmla="*/ 0 h 1457"/>
                  <a:gd name="T14" fmla="*/ 0 w 1001"/>
                  <a:gd name="T15" fmla="*/ 0 h 1457"/>
                  <a:gd name="T16" fmla="*/ 0 w 1001"/>
                  <a:gd name="T17" fmla="*/ 0 h 1457"/>
                  <a:gd name="T18" fmla="*/ 0 w 1001"/>
                  <a:gd name="T19" fmla="*/ 0 h 1457"/>
                  <a:gd name="T20" fmla="*/ 0 w 1001"/>
                  <a:gd name="T21" fmla="*/ 0 h 1457"/>
                  <a:gd name="T22" fmla="*/ 0 w 1001"/>
                  <a:gd name="T23" fmla="*/ 0 h 1457"/>
                  <a:gd name="T24" fmla="*/ 0 w 1001"/>
                  <a:gd name="T25" fmla="*/ 0 h 1457"/>
                  <a:gd name="T26" fmla="*/ 0 w 1001"/>
                  <a:gd name="T27" fmla="*/ 0 h 1457"/>
                  <a:gd name="T28" fmla="*/ 0 w 1001"/>
                  <a:gd name="T29" fmla="*/ 0 h 1457"/>
                  <a:gd name="T30" fmla="*/ 0 w 1001"/>
                  <a:gd name="T31" fmla="*/ 0 h 1457"/>
                  <a:gd name="T32" fmla="*/ 0 w 1001"/>
                  <a:gd name="T33" fmla="*/ 0 h 1457"/>
                  <a:gd name="T34" fmla="*/ 0 w 1001"/>
                  <a:gd name="T35" fmla="*/ 0 h 1457"/>
                  <a:gd name="T36" fmla="*/ 0 w 1001"/>
                  <a:gd name="T37" fmla="*/ 0 h 1457"/>
                  <a:gd name="T38" fmla="*/ 0 w 1001"/>
                  <a:gd name="T39" fmla="*/ 0 h 1457"/>
                  <a:gd name="T40" fmla="*/ 0 w 1001"/>
                  <a:gd name="T41" fmla="*/ 0 h 1457"/>
                  <a:gd name="T42" fmla="*/ 0 w 1001"/>
                  <a:gd name="T43" fmla="*/ 0 h 1457"/>
                  <a:gd name="T44" fmla="*/ 0 w 1001"/>
                  <a:gd name="T45" fmla="*/ 0 h 1457"/>
                  <a:gd name="T46" fmla="*/ 0 w 1001"/>
                  <a:gd name="T47" fmla="*/ 0 h 1457"/>
                  <a:gd name="T48" fmla="*/ 0 w 1001"/>
                  <a:gd name="T49" fmla="*/ 0 h 1457"/>
                  <a:gd name="T50" fmla="*/ 0 w 1001"/>
                  <a:gd name="T51" fmla="*/ 0 h 145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01"/>
                  <a:gd name="T79" fmla="*/ 0 h 1457"/>
                  <a:gd name="T80" fmla="*/ 1001 w 1001"/>
                  <a:gd name="T81" fmla="*/ 1457 h 145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01" h="1457">
                    <a:moveTo>
                      <a:pt x="31" y="1225"/>
                    </a:moveTo>
                    <a:lnTo>
                      <a:pt x="82" y="1292"/>
                    </a:lnTo>
                    <a:lnTo>
                      <a:pt x="217" y="1366"/>
                    </a:lnTo>
                    <a:lnTo>
                      <a:pt x="356" y="1406"/>
                    </a:lnTo>
                    <a:lnTo>
                      <a:pt x="516" y="1434"/>
                    </a:lnTo>
                    <a:lnTo>
                      <a:pt x="683" y="1457"/>
                    </a:lnTo>
                    <a:lnTo>
                      <a:pt x="774" y="1431"/>
                    </a:lnTo>
                    <a:lnTo>
                      <a:pt x="818" y="1386"/>
                    </a:lnTo>
                    <a:lnTo>
                      <a:pt x="828" y="1281"/>
                    </a:lnTo>
                    <a:lnTo>
                      <a:pt x="791" y="1144"/>
                    </a:lnTo>
                    <a:lnTo>
                      <a:pt x="757" y="1032"/>
                    </a:lnTo>
                    <a:lnTo>
                      <a:pt x="831" y="955"/>
                    </a:lnTo>
                    <a:lnTo>
                      <a:pt x="913" y="830"/>
                    </a:lnTo>
                    <a:lnTo>
                      <a:pt x="945" y="732"/>
                    </a:lnTo>
                    <a:lnTo>
                      <a:pt x="993" y="560"/>
                    </a:lnTo>
                    <a:lnTo>
                      <a:pt x="1001" y="471"/>
                    </a:lnTo>
                    <a:lnTo>
                      <a:pt x="1001" y="348"/>
                    </a:lnTo>
                    <a:lnTo>
                      <a:pt x="974" y="168"/>
                    </a:lnTo>
                    <a:lnTo>
                      <a:pt x="859" y="9"/>
                    </a:lnTo>
                    <a:lnTo>
                      <a:pt x="356" y="0"/>
                    </a:lnTo>
                    <a:lnTo>
                      <a:pt x="112" y="275"/>
                    </a:lnTo>
                    <a:lnTo>
                      <a:pt x="0" y="418"/>
                    </a:lnTo>
                    <a:lnTo>
                      <a:pt x="4" y="532"/>
                    </a:lnTo>
                    <a:lnTo>
                      <a:pt x="59" y="766"/>
                    </a:lnTo>
                    <a:lnTo>
                      <a:pt x="20" y="1137"/>
                    </a:lnTo>
                    <a:lnTo>
                      <a:pt x="31" y="122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2452" y="2705"/>
                <a:ext cx="23" cy="42"/>
              </a:xfrm>
              <a:custGeom>
                <a:avLst/>
                <a:gdLst>
                  <a:gd name="T0" fmla="*/ 0 w 112"/>
                  <a:gd name="T1" fmla="*/ 0 h 169"/>
                  <a:gd name="T2" fmla="*/ 0 w 112"/>
                  <a:gd name="T3" fmla="*/ 0 h 169"/>
                  <a:gd name="T4" fmla="*/ 0 w 112"/>
                  <a:gd name="T5" fmla="*/ 0 h 169"/>
                  <a:gd name="T6" fmla="*/ 0 w 112"/>
                  <a:gd name="T7" fmla="*/ 0 h 169"/>
                  <a:gd name="T8" fmla="*/ 0 w 112"/>
                  <a:gd name="T9" fmla="*/ 0 h 169"/>
                  <a:gd name="T10" fmla="*/ 0 w 112"/>
                  <a:gd name="T11" fmla="*/ 0 h 169"/>
                  <a:gd name="T12" fmla="*/ 0 w 112"/>
                  <a:gd name="T13" fmla="*/ 0 h 169"/>
                  <a:gd name="T14" fmla="*/ 0 w 112"/>
                  <a:gd name="T15" fmla="*/ 0 h 169"/>
                  <a:gd name="T16" fmla="*/ 0 w 112"/>
                  <a:gd name="T17" fmla="*/ 0 h 1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2"/>
                  <a:gd name="T28" fmla="*/ 0 h 169"/>
                  <a:gd name="T29" fmla="*/ 112 w 112"/>
                  <a:gd name="T30" fmla="*/ 169 h 1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2" h="169">
                    <a:moveTo>
                      <a:pt x="28" y="8"/>
                    </a:moveTo>
                    <a:lnTo>
                      <a:pt x="58" y="0"/>
                    </a:lnTo>
                    <a:lnTo>
                      <a:pt x="88" y="17"/>
                    </a:lnTo>
                    <a:lnTo>
                      <a:pt x="112" y="57"/>
                    </a:lnTo>
                    <a:lnTo>
                      <a:pt x="106" y="140"/>
                    </a:lnTo>
                    <a:lnTo>
                      <a:pt x="71" y="169"/>
                    </a:lnTo>
                    <a:lnTo>
                      <a:pt x="0" y="140"/>
                    </a:lnTo>
                    <a:lnTo>
                      <a:pt x="0" y="68"/>
                    </a:ln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2631" y="2716"/>
                <a:ext cx="8" cy="22"/>
              </a:xfrm>
              <a:custGeom>
                <a:avLst/>
                <a:gdLst>
                  <a:gd name="T0" fmla="*/ 0 w 38"/>
                  <a:gd name="T1" fmla="*/ 0 h 88"/>
                  <a:gd name="T2" fmla="*/ 0 w 38"/>
                  <a:gd name="T3" fmla="*/ 0 h 88"/>
                  <a:gd name="T4" fmla="*/ 0 w 38"/>
                  <a:gd name="T5" fmla="*/ 0 h 88"/>
                  <a:gd name="T6" fmla="*/ 0 w 38"/>
                  <a:gd name="T7" fmla="*/ 0 h 88"/>
                  <a:gd name="T8" fmla="*/ 0 w 38"/>
                  <a:gd name="T9" fmla="*/ 0 h 88"/>
                  <a:gd name="T10" fmla="*/ 0 w 38"/>
                  <a:gd name="T11" fmla="*/ 0 h 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8"/>
                  <a:gd name="T19" fmla="*/ 0 h 88"/>
                  <a:gd name="T20" fmla="*/ 38 w 38"/>
                  <a:gd name="T21" fmla="*/ 88 h 8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8" h="88">
                    <a:moveTo>
                      <a:pt x="21" y="0"/>
                    </a:moveTo>
                    <a:lnTo>
                      <a:pt x="0" y="88"/>
                    </a:lnTo>
                    <a:lnTo>
                      <a:pt x="25" y="87"/>
                    </a:lnTo>
                    <a:lnTo>
                      <a:pt x="38" y="63"/>
                    </a:lnTo>
                    <a:lnTo>
                      <a:pt x="35" y="29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638" y="2867"/>
                <a:ext cx="906" cy="704"/>
              </a:xfrm>
              <a:custGeom>
                <a:avLst/>
                <a:gdLst>
                  <a:gd name="T0" fmla="*/ 0 w 4527"/>
                  <a:gd name="T1" fmla="*/ 0 h 2815"/>
                  <a:gd name="T2" fmla="*/ 0 w 4527"/>
                  <a:gd name="T3" fmla="*/ 0 h 2815"/>
                  <a:gd name="T4" fmla="*/ 0 w 4527"/>
                  <a:gd name="T5" fmla="*/ 0 h 2815"/>
                  <a:gd name="T6" fmla="*/ 0 w 4527"/>
                  <a:gd name="T7" fmla="*/ 0 h 2815"/>
                  <a:gd name="T8" fmla="*/ 0 w 4527"/>
                  <a:gd name="T9" fmla="*/ 0 h 2815"/>
                  <a:gd name="T10" fmla="*/ 0 w 4527"/>
                  <a:gd name="T11" fmla="*/ 0 h 2815"/>
                  <a:gd name="T12" fmla="*/ 0 w 4527"/>
                  <a:gd name="T13" fmla="*/ 0 h 2815"/>
                  <a:gd name="T14" fmla="*/ 0 w 4527"/>
                  <a:gd name="T15" fmla="*/ 0 h 2815"/>
                  <a:gd name="T16" fmla="*/ 0 w 4527"/>
                  <a:gd name="T17" fmla="*/ 0 h 2815"/>
                  <a:gd name="T18" fmla="*/ 0 w 4527"/>
                  <a:gd name="T19" fmla="*/ 0 h 2815"/>
                  <a:gd name="T20" fmla="*/ 0 w 4527"/>
                  <a:gd name="T21" fmla="*/ 0 h 2815"/>
                  <a:gd name="T22" fmla="*/ 0 w 4527"/>
                  <a:gd name="T23" fmla="*/ 0 h 2815"/>
                  <a:gd name="T24" fmla="*/ 0 w 4527"/>
                  <a:gd name="T25" fmla="*/ 0 h 2815"/>
                  <a:gd name="T26" fmla="*/ 0 w 4527"/>
                  <a:gd name="T27" fmla="*/ 0 h 2815"/>
                  <a:gd name="T28" fmla="*/ 0 w 4527"/>
                  <a:gd name="T29" fmla="*/ 0 h 2815"/>
                  <a:gd name="T30" fmla="*/ 0 w 4527"/>
                  <a:gd name="T31" fmla="*/ 0 h 2815"/>
                  <a:gd name="T32" fmla="*/ 0 w 4527"/>
                  <a:gd name="T33" fmla="*/ 0 h 2815"/>
                  <a:gd name="T34" fmla="*/ 0 w 4527"/>
                  <a:gd name="T35" fmla="*/ 0 h 2815"/>
                  <a:gd name="T36" fmla="*/ 0 w 4527"/>
                  <a:gd name="T37" fmla="*/ 0 h 2815"/>
                  <a:gd name="T38" fmla="*/ 0 w 4527"/>
                  <a:gd name="T39" fmla="*/ 0 h 2815"/>
                  <a:gd name="T40" fmla="*/ 0 w 4527"/>
                  <a:gd name="T41" fmla="*/ 0 h 2815"/>
                  <a:gd name="T42" fmla="*/ 0 w 4527"/>
                  <a:gd name="T43" fmla="*/ 0 h 2815"/>
                  <a:gd name="T44" fmla="*/ 0 w 4527"/>
                  <a:gd name="T45" fmla="*/ 0 h 2815"/>
                  <a:gd name="T46" fmla="*/ 0 w 4527"/>
                  <a:gd name="T47" fmla="*/ 0 h 2815"/>
                  <a:gd name="T48" fmla="*/ 0 w 4527"/>
                  <a:gd name="T49" fmla="*/ 0 h 2815"/>
                  <a:gd name="T50" fmla="*/ 0 w 4527"/>
                  <a:gd name="T51" fmla="*/ 0 h 2815"/>
                  <a:gd name="T52" fmla="*/ 0 w 4527"/>
                  <a:gd name="T53" fmla="*/ 0 h 2815"/>
                  <a:gd name="T54" fmla="*/ 0 w 4527"/>
                  <a:gd name="T55" fmla="*/ 0 h 2815"/>
                  <a:gd name="T56" fmla="*/ 0 w 4527"/>
                  <a:gd name="T57" fmla="*/ 0 h 2815"/>
                  <a:gd name="T58" fmla="*/ 0 w 4527"/>
                  <a:gd name="T59" fmla="*/ 0 h 2815"/>
                  <a:gd name="T60" fmla="*/ 0 w 4527"/>
                  <a:gd name="T61" fmla="*/ 0 h 2815"/>
                  <a:gd name="T62" fmla="*/ 0 w 4527"/>
                  <a:gd name="T63" fmla="*/ 0 h 2815"/>
                  <a:gd name="T64" fmla="*/ 0 w 4527"/>
                  <a:gd name="T65" fmla="*/ 0 h 2815"/>
                  <a:gd name="T66" fmla="*/ 0 w 4527"/>
                  <a:gd name="T67" fmla="*/ 0 h 2815"/>
                  <a:gd name="T68" fmla="*/ 0 w 4527"/>
                  <a:gd name="T69" fmla="*/ 0 h 2815"/>
                  <a:gd name="T70" fmla="*/ 0 w 4527"/>
                  <a:gd name="T71" fmla="*/ 0 h 2815"/>
                  <a:gd name="T72" fmla="*/ 0 w 4527"/>
                  <a:gd name="T73" fmla="*/ 0 h 2815"/>
                  <a:gd name="T74" fmla="*/ 0 w 4527"/>
                  <a:gd name="T75" fmla="*/ 0 h 28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527"/>
                  <a:gd name="T115" fmla="*/ 0 h 2815"/>
                  <a:gd name="T116" fmla="*/ 4527 w 4527"/>
                  <a:gd name="T117" fmla="*/ 2815 h 281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527" h="2815">
                    <a:moveTo>
                      <a:pt x="3852" y="2194"/>
                    </a:moveTo>
                    <a:lnTo>
                      <a:pt x="3487" y="2022"/>
                    </a:lnTo>
                    <a:lnTo>
                      <a:pt x="3177" y="2100"/>
                    </a:lnTo>
                    <a:lnTo>
                      <a:pt x="3050" y="2041"/>
                    </a:lnTo>
                    <a:lnTo>
                      <a:pt x="2641" y="1737"/>
                    </a:lnTo>
                    <a:lnTo>
                      <a:pt x="2550" y="2185"/>
                    </a:lnTo>
                    <a:lnTo>
                      <a:pt x="2710" y="2242"/>
                    </a:lnTo>
                    <a:lnTo>
                      <a:pt x="2903" y="2177"/>
                    </a:lnTo>
                    <a:lnTo>
                      <a:pt x="3122" y="2232"/>
                    </a:lnTo>
                    <a:lnTo>
                      <a:pt x="3280" y="2223"/>
                    </a:lnTo>
                    <a:lnTo>
                      <a:pt x="3736" y="2214"/>
                    </a:lnTo>
                    <a:lnTo>
                      <a:pt x="3865" y="2347"/>
                    </a:lnTo>
                    <a:lnTo>
                      <a:pt x="3816" y="2622"/>
                    </a:lnTo>
                    <a:lnTo>
                      <a:pt x="3751" y="2671"/>
                    </a:lnTo>
                    <a:lnTo>
                      <a:pt x="3328" y="2671"/>
                    </a:lnTo>
                    <a:lnTo>
                      <a:pt x="1645" y="2815"/>
                    </a:lnTo>
                    <a:lnTo>
                      <a:pt x="10" y="2652"/>
                    </a:lnTo>
                    <a:lnTo>
                      <a:pt x="0" y="1442"/>
                    </a:lnTo>
                    <a:lnTo>
                      <a:pt x="90" y="1095"/>
                    </a:lnTo>
                    <a:lnTo>
                      <a:pt x="263" y="752"/>
                    </a:lnTo>
                    <a:lnTo>
                      <a:pt x="354" y="647"/>
                    </a:lnTo>
                    <a:lnTo>
                      <a:pt x="594" y="428"/>
                    </a:lnTo>
                    <a:lnTo>
                      <a:pt x="844" y="286"/>
                    </a:lnTo>
                    <a:lnTo>
                      <a:pt x="1050" y="180"/>
                    </a:lnTo>
                    <a:lnTo>
                      <a:pt x="1268" y="105"/>
                    </a:lnTo>
                    <a:lnTo>
                      <a:pt x="1360" y="0"/>
                    </a:lnTo>
                    <a:lnTo>
                      <a:pt x="2253" y="249"/>
                    </a:lnTo>
                    <a:lnTo>
                      <a:pt x="2377" y="373"/>
                    </a:lnTo>
                    <a:lnTo>
                      <a:pt x="2550" y="467"/>
                    </a:lnTo>
                    <a:lnTo>
                      <a:pt x="2744" y="601"/>
                    </a:lnTo>
                    <a:lnTo>
                      <a:pt x="3006" y="879"/>
                    </a:lnTo>
                    <a:lnTo>
                      <a:pt x="3727" y="1448"/>
                    </a:lnTo>
                    <a:lnTo>
                      <a:pt x="3886" y="1508"/>
                    </a:lnTo>
                    <a:lnTo>
                      <a:pt x="3932" y="1624"/>
                    </a:lnTo>
                    <a:lnTo>
                      <a:pt x="4288" y="1698"/>
                    </a:lnTo>
                    <a:lnTo>
                      <a:pt x="4447" y="1851"/>
                    </a:lnTo>
                    <a:lnTo>
                      <a:pt x="4527" y="2041"/>
                    </a:lnTo>
                    <a:lnTo>
                      <a:pt x="3852" y="2194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544" y="3258"/>
                <a:ext cx="139" cy="230"/>
              </a:xfrm>
              <a:custGeom>
                <a:avLst/>
                <a:gdLst>
                  <a:gd name="T0" fmla="*/ 0 w 696"/>
                  <a:gd name="T1" fmla="*/ 0 h 921"/>
                  <a:gd name="T2" fmla="*/ 0 w 696"/>
                  <a:gd name="T3" fmla="*/ 0 h 921"/>
                  <a:gd name="T4" fmla="*/ 0 w 696"/>
                  <a:gd name="T5" fmla="*/ 0 h 921"/>
                  <a:gd name="T6" fmla="*/ 0 w 696"/>
                  <a:gd name="T7" fmla="*/ 0 h 921"/>
                  <a:gd name="T8" fmla="*/ 0 w 696"/>
                  <a:gd name="T9" fmla="*/ 0 h 921"/>
                  <a:gd name="T10" fmla="*/ 0 w 696"/>
                  <a:gd name="T11" fmla="*/ 0 h 921"/>
                  <a:gd name="T12" fmla="*/ 0 w 696"/>
                  <a:gd name="T13" fmla="*/ 0 h 921"/>
                  <a:gd name="T14" fmla="*/ 0 w 696"/>
                  <a:gd name="T15" fmla="*/ 0 h 921"/>
                  <a:gd name="T16" fmla="*/ 0 w 696"/>
                  <a:gd name="T17" fmla="*/ 0 h 9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96"/>
                  <a:gd name="T28" fmla="*/ 0 h 921"/>
                  <a:gd name="T29" fmla="*/ 696 w 696"/>
                  <a:gd name="T30" fmla="*/ 921 h 9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96" h="921">
                    <a:moveTo>
                      <a:pt x="0" y="17"/>
                    </a:moveTo>
                    <a:lnTo>
                      <a:pt x="0" y="32"/>
                    </a:lnTo>
                    <a:lnTo>
                      <a:pt x="13" y="49"/>
                    </a:lnTo>
                    <a:lnTo>
                      <a:pt x="614" y="858"/>
                    </a:lnTo>
                    <a:lnTo>
                      <a:pt x="696" y="921"/>
                    </a:lnTo>
                    <a:lnTo>
                      <a:pt x="659" y="826"/>
                    </a:lnTo>
                    <a:lnTo>
                      <a:pt x="54" y="3"/>
                    </a:lnTo>
                    <a:lnTo>
                      <a:pt x="18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2439" y="3356"/>
                <a:ext cx="208" cy="140"/>
              </a:xfrm>
              <a:custGeom>
                <a:avLst/>
                <a:gdLst>
                  <a:gd name="T0" fmla="*/ 0 w 1039"/>
                  <a:gd name="T1" fmla="*/ 0 h 563"/>
                  <a:gd name="T2" fmla="*/ 0 w 1039"/>
                  <a:gd name="T3" fmla="*/ 0 h 563"/>
                  <a:gd name="T4" fmla="*/ 0 w 1039"/>
                  <a:gd name="T5" fmla="*/ 0 h 563"/>
                  <a:gd name="T6" fmla="*/ 0 w 1039"/>
                  <a:gd name="T7" fmla="*/ 0 h 563"/>
                  <a:gd name="T8" fmla="*/ 0 w 1039"/>
                  <a:gd name="T9" fmla="*/ 0 h 563"/>
                  <a:gd name="T10" fmla="*/ 0 w 1039"/>
                  <a:gd name="T11" fmla="*/ 0 h 563"/>
                  <a:gd name="T12" fmla="*/ 0 w 1039"/>
                  <a:gd name="T13" fmla="*/ 0 h 563"/>
                  <a:gd name="T14" fmla="*/ 0 w 1039"/>
                  <a:gd name="T15" fmla="*/ 0 h 563"/>
                  <a:gd name="T16" fmla="*/ 0 w 1039"/>
                  <a:gd name="T17" fmla="*/ 0 h 563"/>
                  <a:gd name="T18" fmla="*/ 0 w 1039"/>
                  <a:gd name="T19" fmla="*/ 0 h 563"/>
                  <a:gd name="T20" fmla="*/ 0 w 1039"/>
                  <a:gd name="T21" fmla="*/ 0 h 563"/>
                  <a:gd name="T22" fmla="*/ 0 w 1039"/>
                  <a:gd name="T23" fmla="*/ 0 h 563"/>
                  <a:gd name="T24" fmla="*/ 0 w 1039"/>
                  <a:gd name="T25" fmla="*/ 0 h 563"/>
                  <a:gd name="T26" fmla="*/ 0 w 1039"/>
                  <a:gd name="T27" fmla="*/ 0 h 563"/>
                  <a:gd name="T28" fmla="*/ 0 w 1039"/>
                  <a:gd name="T29" fmla="*/ 0 h 563"/>
                  <a:gd name="T30" fmla="*/ 0 w 1039"/>
                  <a:gd name="T31" fmla="*/ 0 h 563"/>
                  <a:gd name="T32" fmla="*/ 0 w 1039"/>
                  <a:gd name="T33" fmla="*/ 0 h 563"/>
                  <a:gd name="T34" fmla="*/ 0 w 1039"/>
                  <a:gd name="T35" fmla="*/ 0 h 563"/>
                  <a:gd name="T36" fmla="*/ 0 w 1039"/>
                  <a:gd name="T37" fmla="*/ 0 h 56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39"/>
                  <a:gd name="T58" fmla="*/ 0 h 563"/>
                  <a:gd name="T59" fmla="*/ 1039 w 1039"/>
                  <a:gd name="T60" fmla="*/ 563 h 56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39" h="563">
                    <a:moveTo>
                      <a:pt x="0" y="210"/>
                    </a:moveTo>
                    <a:lnTo>
                      <a:pt x="55" y="95"/>
                    </a:lnTo>
                    <a:lnTo>
                      <a:pt x="157" y="48"/>
                    </a:lnTo>
                    <a:lnTo>
                      <a:pt x="248" y="58"/>
                    </a:lnTo>
                    <a:lnTo>
                      <a:pt x="421" y="86"/>
                    </a:lnTo>
                    <a:lnTo>
                      <a:pt x="524" y="21"/>
                    </a:lnTo>
                    <a:lnTo>
                      <a:pt x="613" y="0"/>
                    </a:lnTo>
                    <a:lnTo>
                      <a:pt x="991" y="48"/>
                    </a:lnTo>
                    <a:lnTo>
                      <a:pt x="1028" y="124"/>
                    </a:lnTo>
                    <a:lnTo>
                      <a:pt x="982" y="145"/>
                    </a:lnTo>
                    <a:lnTo>
                      <a:pt x="686" y="162"/>
                    </a:lnTo>
                    <a:lnTo>
                      <a:pt x="1005" y="277"/>
                    </a:lnTo>
                    <a:lnTo>
                      <a:pt x="1039" y="344"/>
                    </a:lnTo>
                    <a:lnTo>
                      <a:pt x="1015" y="400"/>
                    </a:lnTo>
                    <a:lnTo>
                      <a:pt x="923" y="457"/>
                    </a:lnTo>
                    <a:lnTo>
                      <a:pt x="889" y="536"/>
                    </a:lnTo>
                    <a:lnTo>
                      <a:pt x="613" y="563"/>
                    </a:lnTo>
                    <a:lnTo>
                      <a:pt x="112" y="516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auto">
              <a:xfrm>
                <a:off x="1898" y="2675"/>
                <a:ext cx="284" cy="346"/>
              </a:xfrm>
              <a:custGeom>
                <a:avLst/>
                <a:gdLst>
                  <a:gd name="T0" fmla="*/ 0 w 1418"/>
                  <a:gd name="T1" fmla="*/ 0 h 1384"/>
                  <a:gd name="T2" fmla="*/ 0 w 1418"/>
                  <a:gd name="T3" fmla="*/ 0 h 1384"/>
                  <a:gd name="T4" fmla="*/ 0 w 1418"/>
                  <a:gd name="T5" fmla="*/ 0 h 1384"/>
                  <a:gd name="T6" fmla="*/ 0 w 1418"/>
                  <a:gd name="T7" fmla="*/ 0 h 1384"/>
                  <a:gd name="T8" fmla="*/ 0 w 1418"/>
                  <a:gd name="T9" fmla="*/ 0 h 1384"/>
                  <a:gd name="T10" fmla="*/ 0 w 1418"/>
                  <a:gd name="T11" fmla="*/ 0 h 1384"/>
                  <a:gd name="T12" fmla="*/ 0 w 1418"/>
                  <a:gd name="T13" fmla="*/ 0 h 1384"/>
                  <a:gd name="T14" fmla="*/ 0 w 1418"/>
                  <a:gd name="T15" fmla="*/ 0 h 1384"/>
                  <a:gd name="T16" fmla="*/ 0 w 1418"/>
                  <a:gd name="T17" fmla="*/ 0 h 1384"/>
                  <a:gd name="T18" fmla="*/ 0 w 1418"/>
                  <a:gd name="T19" fmla="*/ 0 h 1384"/>
                  <a:gd name="T20" fmla="*/ 0 w 1418"/>
                  <a:gd name="T21" fmla="*/ 0 h 1384"/>
                  <a:gd name="T22" fmla="*/ 0 w 1418"/>
                  <a:gd name="T23" fmla="*/ 0 h 1384"/>
                  <a:gd name="T24" fmla="*/ 0 w 1418"/>
                  <a:gd name="T25" fmla="*/ 0 h 1384"/>
                  <a:gd name="T26" fmla="*/ 0 w 1418"/>
                  <a:gd name="T27" fmla="*/ 0 h 1384"/>
                  <a:gd name="T28" fmla="*/ 0 w 1418"/>
                  <a:gd name="T29" fmla="*/ 0 h 1384"/>
                  <a:gd name="T30" fmla="*/ 0 w 1418"/>
                  <a:gd name="T31" fmla="*/ 0 h 1384"/>
                  <a:gd name="T32" fmla="*/ 0 w 1418"/>
                  <a:gd name="T33" fmla="*/ 0 h 1384"/>
                  <a:gd name="T34" fmla="*/ 0 w 1418"/>
                  <a:gd name="T35" fmla="*/ 0 h 1384"/>
                  <a:gd name="T36" fmla="*/ 0 w 1418"/>
                  <a:gd name="T37" fmla="*/ 0 h 1384"/>
                  <a:gd name="T38" fmla="*/ 0 w 1418"/>
                  <a:gd name="T39" fmla="*/ 0 h 1384"/>
                  <a:gd name="T40" fmla="*/ 0 w 1418"/>
                  <a:gd name="T41" fmla="*/ 0 h 1384"/>
                  <a:gd name="T42" fmla="*/ 0 w 1418"/>
                  <a:gd name="T43" fmla="*/ 0 h 1384"/>
                  <a:gd name="T44" fmla="*/ 0 w 1418"/>
                  <a:gd name="T45" fmla="*/ 0 h 1384"/>
                  <a:gd name="T46" fmla="*/ 0 w 1418"/>
                  <a:gd name="T47" fmla="*/ 0 h 1384"/>
                  <a:gd name="T48" fmla="*/ 0 w 1418"/>
                  <a:gd name="T49" fmla="*/ 0 h 1384"/>
                  <a:gd name="T50" fmla="*/ 0 w 1418"/>
                  <a:gd name="T51" fmla="*/ 0 h 1384"/>
                  <a:gd name="T52" fmla="*/ 0 w 1418"/>
                  <a:gd name="T53" fmla="*/ 0 h 1384"/>
                  <a:gd name="T54" fmla="*/ 0 w 1418"/>
                  <a:gd name="T55" fmla="*/ 0 h 138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18"/>
                  <a:gd name="T85" fmla="*/ 0 h 1384"/>
                  <a:gd name="T86" fmla="*/ 1418 w 1418"/>
                  <a:gd name="T87" fmla="*/ 1384 h 138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18" h="1384">
                    <a:moveTo>
                      <a:pt x="0" y="391"/>
                    </a:moveTo>
                    <a:lnTo>
                      <a:pt x="45" y="617"/>
                    </a:lnTo>
                    <a:lnTo>
                      <a:pt x="62" y="689"/>
                    </a:lnTo>
                    <a:lnTo>
                      <a:pt x="110" y="732"/>
                    </a:lnTo>
                    <a:lnTo>
                      <a:pt x="86" y="806"/>
                    </a:lnTo>
                    <a:lnTo>
                      <a:pt x="133" y="884"/>
                    </a:lnTo>
                    <a:lnTo>
                      <a:pt x="178" y="947"/>
                    </a:lnTo>
                    <a:lnTo>
                      <a:pt x="235" y="1023"/>
                    </a:lnTo>
                    <a:lnTo>
                      <a:pt x="427" y="1161"/>
                    </a:lnTo>
                    <a:lnTo>
                      <a:pt x="678" y="1384"/>
                    </a:lnTo>
                    <a:lnTo>
                      <a:pt x="711" y="1350"/>
                    </a:lnTo>
                    <a:lnTo>
                      <a:pt x="762" y="1260"/>
                    </a:lnTo>
                    <a:lnTo>
                      <a:pt x="783" y="1160"/>
                    </a:lnTo>
                    <a:lnTo>
                      <a:pt x="891" y="1183"/>
                    </a:lnTo>
                    <a:lnTo>
                      <a:pt x="999" y="1174"/>
                    </a:lnTo>
                    <a:lnTo>
                      <a:pt x="1049" y="1149"/>
                    </a:lnTo>
                    <a:lnTo>
                      <a:pt x="1099" y="1106"/>
                    </a:lnTo>
                    <a:lnTo>
                      <a:pt x="1235" y="857"/>
                    </a:lnTo>
                    <a:lnTo>
                      <a:pt x="1306" y="782"/>
                    </a:lnTo>
                    <a:lnTo>
                      <a:pt x="1359" y="658"/>
                    </a:lnTo>
                    <a:lnTo>
                      <a:pt x="1373" y="522"/>
                    </a:lnTo>
                    <a:lnTo>
                      <a:pt x="1400" y="460"/>
                    </a:lnTo>
                    <a:lnTo>
                      <a:pt x="1414" y="418"/>
                    </a:lnTo>
                    <a:lnTo>
                      <a:pt x="1418" y="190"/>
                    </a:lnTo>
                    <a:lnTo>
                      <a:pt x="1391" y="86"/>
                    </a:lnTo>
                    <a:lnTo>
                      <a:pt x="1333" y="0"/>
                    </a:lnTo>
                    <a:lnTo>
                      <a:pt x="178" y="114"/>
                    </a:lnTo>
                    <a:lnTo>
                      <a:pt x="0" y="39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auto">
              <a:xfrm>
                <a:off x="2020" y="3036"/>
                <a:ext cx="64" cy="349"/>
              </a:xfrm>
              <a:custGeom>
                <a:avLst/>
                <a:gdLst>
                  <a:gd name="T0" fmla="*/ 0 w 320"/>
                  <a:gd name="T1" fmla="*/ 0 h 1395"/>
                  <a:gd name="T2" fmla="*/ 0 w 320"/>
                  <a:gd name="T3" fmla="*/ 0 h 1395"/>
                  <a:gd name="T4" fmla="*/ 0 w 320"/>
                  <a:gd name="T5" fmla="*/ 0 h 1395"/>
                  <a:gd name="T6" fmla="*/ 0 w 320"/>
                  <a:gd name="T7" fmla="*/ 0 h 1395"/>
                  <a:gd name="T8" fmla="*/ 0 w 320"/>
                  <a:gd name="T9" fmla="*/ 0 h 1395"/>
                  <a:gd name="T10" fmla="*/ 0 w 320"/>
                  <a:gd name="T11" fmla="*/ 0 h 1395"/>
                  <a:gd name="T12" fmla="*/ 0 w 320"/>
                  <a:gd name="T13" fmla="*/ 0 h 1395"/>
                  <a:gd name="T14" fmla="*/ 0 w 320"/>
                  <a:gd name="T15" fmla="*/ 0 h 1395"/>
                  <a:gd name="T16" fmla="*/ 0 w 320"/>
                  <a:gd name="T17" fmla="*/ 0 h 1395"/>
                  <a:gd name="T18" fmla="*/ 0 w 320"/>
                  <a:gd name="T19" fmla="*/ 0 h 1395"/>
                  <a:gd name="T20" fmla="*/ 0 w 320"/>
                  <a:gd name="T21" fmla="*/ 0 h 1395"/>
                  <a:gd name="T22" fmla="*/ 0 w 320"/>
                  <a:gd name="T23" fmla="*/ 0 h 1395"/>
                  <a:gd name="T24" fmla="*/ 0 w 320"/>
                  <a:gd name="T25" fmla="*/ 0 h 1395"/>
                  <a:gd name="T26" fmla="*/ 0 w 320"/>
                  <a:gd name="T27" fmla="*/ 0 h 1395"/>
                  <a:gd name="T28" fmla="*/ 0 w 320"/>
                  <a:gd name="T29" fmla="*/ 0 h 1395"/>
                  <a:gd name="T30" fmla="*/ 0 w 320"/>
                  <a:gd name="T31" fmla="*/ 0 h 1395"/>
                  <a:gd name="T32" fmla="*/ 0 w 320"/>
                  <a:gd name="T33" fmla="*/ 0 h 13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0"/>
                  <a:gd name="T52" fmla="*/ 0 h 1395"/>
                  <a:gd name="T53" fmla="*/ 320 w 320"/>
                  <a:gd name="T54" fmla="*/ 1395 h 139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0" h="1395">
                    <a:moveTo>
                      <a:pt x="80" y="0"/>
                    </a:moveTo>
                    <a:lnTo>
                      <a:pt x="34" y="38"/>
                    </a:lnTo>
                    <a:lnTo>
                      <a:pt x="0" y="105"/>
                    </a:lnTo>
                    <a:lnTo>
                      <a:pt x="23" y="228"/>
                    </a:lnTo>
                    <a:lnTo>
                      <a:pt x="11" y="707"/>
                    </a:lnTo>
                    <a:lnTo>
                      <a:pt x="34" y="1040"/>
                    </a:lnTo>
                    <a:lnTo>
                      <a:pt x="103" y="1395"/>
                    </a:lnTo>
                    <a:lnTo>
                      <a:pt x="173" y="1395"/>
                    </a:lnTo>
                    <a:lnTo>
                      <a:pt x="276" y="1395"/>
                    </a:lnTo>
                    <a:lnTo>
                      <a:pt x="320" y="1336"/>
                    </a:lnTo>
                    <a:lnTo>
                      <a:pt x="227" y="1088"/>
                    </a:lnTo>
                    <a:lnTo>
                      <a:pt x="182" y="849"/>
                    </a:lnTo>
                    <a:lnTo>
                      <a:pt x="173" y="564"/>
                    </a:lnTo>
                    <a:lnTo>
                      <a:pt x="137" y="228"/>
                    </a:lnTo>
                    <a:lnTo>
                      <a:pt x="159" y="154"/>
                    </a:lnTo>
                    <a:lnTo>
                      <a:pt x="137" y="48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2052" y="2586"/>
                <a:ext cx="158" cy="169"/>
              </a:xfrm>
              <a:custGeom>
                <a:avLst/>
                <a:gdLst>
                  <a:gd name="T0" fmla="*/ 0 w 791"/>
                  <a:gd name="T1" fmla="*/ 0 h 680"/>
                  <a:gd name="T2" fmla="*/ 0 w 791"/>
                  <a:gd name="T3" fmla="*/ 0 h 680"/>
                  <a:gd name="T4" fmla="*/ 0 w 791"/>
                  <a:gd name="T5" fmla="*/ 0 h 680"/>
                  <a:gd name="T6" fmla="*/ 0 w 791"/>
                  <a:gd name="T7" fmla="*/ 0 h 680"/>
                  <a:gd name="T8" fmla="*/ 0 w 791"/>
                  <a:gd name="T9" fmla="*/ 0 h 680"/>
                  <a:gd name="T10" fmla="*/ 0 w 791"/>
                  <a:gd name="T11" fmla="*/ 0 h 680"/>
                  <a:gd name="T12" fmla="*/ 0 w 791"/>
                  <a:gd name="T13" fmla="*/ 0 h 680"/>
                  <a:gd name="T14" fmla="*/ 0 w 791"/>
                  <a:gd name="T15" fmla="*/ 0 h 680"/>
                  <a:gd name="T16" fmla="*/ 0 w 791"/>
                  <a:gd name="T17" fmla="*/ 0 h 680"/>
                  <a:gd name="T18" fmla="*/ 0 w 791"/>
                  <a:gd name="T19" fmla="*/ 0 h 680"/>
                  <a:gd name="T20" fmla="*/ 0 w 791"/>
                  <a:gd name="T21" fmla="*/ 0 h 680"/>
                  <a:gd name="T22" fmla="*/ 0 w 791"/>
                  <a:gd name="T23" fmla="*/ 0 h 680"/>
                  <a:gd name="T24" fmla="*/ 0 w 791"/>
                  <a:gd name="T25" fmla="*/ 0 h 680"/>
                  <a:gd name="T26" fmla="*/ 0 w 791"/>
                  <a:gd name="T27" fmla="*/ 0 h 680"/>
                  <a:gd name="T28" fmla="*/ 0 w 791"/>
                  <a:gd name="T29" fmla="*/ 0 h 6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91"/>
                  <a:gd name="T46" fmla="*/ 0 h 680"/>
                  <a:gd name="T47" fmla="*/ 791 w 791"/>
                  <a:gd name="T48" fmla="*/ 680 h 68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91" h="680">
                    <a:moveTo>
                      <a:pt x="550" y="361"/>
                    </a:moveTo>
                    <a:lnTo>
                      <a:pt x="618" y="440"/>
                    </a:lnTo>
                    <a:lnTo>
                      <a:pt x="730" y="680"/>
                    </a:lnTo>
                    <a:lnTo>
                      <a:pt x="779" y="621"/>
                    </a:lnTo>
                    <a:lnTo>
                      <a:pt x="791" y="421"/>
                    </a:lnTo>
                    <a:lnTo>
                      <a:pt x="791" y="370"/>
                    </a:lnTo>
                    <a:lnTo>
                      <a:pt x="744" y="335"/>
                    </a:lnTo>
                    <a:lnTo>
                      <a:pt x="665" y="276"/>
                    </a:lnTo>
                    <a:lnTo>
                      <a:pt x="594" y="162"/>
                    </a:lnTo>
                    <a:lnTo>
                      <a:pt x="469" y="57"/>
                    </a:lnTo>
                    <a:lnTo>
                      <a:pt x="309" y="29"/>
                    </a:lnTo>
                    <a:lnTo>
                      <a:pt x="127" y="0"/>
                    </a:lnTo>
                    <a:lnTo>
                      <a:pt x="0" y="37"/>
                    </a:lnTo>
                    <a:lnTo>
                      <a:pt x="14" y="431"/>
                    </a:lnTo>
                    <a:lnTo>
                      <a:pt x="550" y="36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auto">
              <a:xfrm>
                <a:off x="2034" y="2769"/>
                <a:ext cx="43" cy="17"/>
              </a:xfrm>
              <a:custGeom>
                <a:avLst/>
                <a:gdLst>
                  <a:gd name="T0" fmla="*/ 0 w 218"/>
                  <a:gd name="T1" fmla="*/ 0 h 67"/>
                  <a:gd name="T2" fmla="*/ 0 w 218"/>
                  <a:gd name="T3" fmla="*/ 0 h 67"/>
                  <a:gd name="T4" fmla="*/ 0 w 218"/>
                  <a:gd name="T5" fmla="*/ 0 h 67"/>
                  <a:gd name="T6" fmla="*/ 0 w 218"/>
                  <a:gd name="T7" fmla="*/ 0 h 67"/>
                  <a:gd name="T8" fmla="*/ 0 w 218"/>
                  <a:gd name="T9" fmla="*/ 0 h 67"/>
                  <a:gd name="T10" fmla="*/ 0 w 218"/>
                  <a:gd name="T11" fmla="*/ 0 h 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8"/>
                  <a:gd name="T19" fmla="*/ 0 h 67"/>
                  <a:gd name="T20" fmla="*/ 218 w 218"/>
                  <a:gd name="T21" fmla="*/ 67 h 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8" h="67">
                    <a:moveTo>
                      <a:pt x="0" y="41"/>
                    </a:moveTo>
                    <a:lnTo>
                      <a:pt x="128" y="52"/>
                    </a:lnTo>
                    <a:lnTo>
                      <a:pt x="218" y="67"/>
                    </a:lnTo>
                    <a:lnTo>
                      <a:pt x="169" y="0"/>
                    </a:lnTo>
                    <a:lnTo>
                      <a:pt x="46" y="0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auto">
              <a:xfrm>
                <a:off x="2132" y="2788"/>
                <a:ext cx="32" cy="22"/>
              </a:xfrm>
              <a:custGeom>
                <a:avLst/>
                <a:gdLst>
                  <a:gd name="T0" fmla="*/ 0 w 158"/>
                  <a:gd name="T1" fmla="*/ 0 h 87"/>
                  <a:gd name="T2" fmla="*/ 0 w 158"/>
                  <a:gd name="T3" fmla="*/ 0 h 87"/>
                  <a:gd name="T4" fmla="*/ 0 w 158"/>
                  <a:gd name="T5" fmla="*/ 0 h 87"/>
                  <a:gd name="T6" fmla="*/ 0 w 158"/>
                  <a:gd name="T7" fmla="*/ 0 h 87"/>
                  <a:gd name="T8" fmla="*/ 0 w 158"/>
                  <a:gd name="T9" fmla="*/ 0 h 87"/>
                  <a:gd name="T10" fmla="*/ 0 w 158"/>
                  <a:gd name="T11" fmla="*/ 0 h 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8"/>
                  <a:gd name="T19" fmla="*/ 0 h 87"/>
                  <a:gd name="T20" fmla="*/ 158 w 158"/>
                  <a:gd name="T21" fmla="*/ 87 h 8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8" h="87">
                    <a:moveTo>
                      <a:pt x="0" y="48"/>
                    </a:moveTo>
                    <a:lnTo>
                      <a:pt x="91" y="87"/>
                    </a:lnTo>
                    <a:lnTo>
                      <a:pt x="158" y="77"/>
                    </a:lnTo>
                    <a:lnTo>
                      <a:pt x="148" y="57"/>
                    </a:lnTo>
                    <a:lnTo>
                      <a:pt x="32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auto">
              <a:xfrm>
                <a:off x="2505" y="2664"/>
                <a:ext cx="38" cy="15"/>
              </a:xfrm>
              <a:custGeom>
                <a:avLst/>
                <a:gdLst>
                  <a:gd name="T0" fmla="*/ 0 w 189"/>
                  <a:gd name="T1" fmla="*/ 0 h 62"/>
                  <a:gd name="T2" fmla="*/ 0 w 189"/>
                  <a:gd name="T3" fmla="*/ 0 h 62"/>
                  <a:gd name="T4" fmla="*/ 0 w 189"/>
                  <a:gd name="T5" fmla="*/ 0 h 62"/>
                  <a:gd name="T6" fmla="*/ 0 w 189"/>
                  <a:gd name="T7" fmla="*/ 0 h 62"/>
                  <a:gd name="T8" fmla="*/ 0 w 189"/>
                  <a:gd name="T9" fmla="*/ 0 h 62"/>
                  <a:gd name="T10" fmla="*/ 0 w 189"/>
                  <a:gd name="T11" fmla="*/ 0 h 62"/>
                  <a:gd name="T12" fmla="*/ 0 w 189"/>
                  <a:gd name="T13" fmla="*/ 0 h 62"/>
                  <a:gd name="T14" fmla="*/ 0 w 189"/>
                  <a:gd name="T15" fmla="*/ 0 h 62"/>
                  <a:gd name="T16" fmla="*/ 0 w 189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9"/>
                  <a:gd name="T28" fmla="*/ 0 h 62"/>
                  <a:gd name="T29" fmla="*/ 189 w 189"/>
                  <a:gd name="T30" fmla="*/ 62 h 6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9" h="62">
                    <a:moveTo>
                      <a:pt x="0" y="10"/>
                    </a:moveTo>
                    <a:lnTo>
                      <a:pt x="54" y="43"/>
                    </a:lnTo>
                    <a:lnTo>
                      <a:pt x="84" y="62"/>
                    </a:lnTo>
                    <a:lnTo>
                      <a:pt x="156" y="62"/>
                    </a:lnTo>
                    <a:lnTo>
                      <a:pt x="189" y="41"/>
                    </a:lnTo>
                    <a:lnTo>
                      <a:pt x="152" y="7"/>
                    </a:lnTo>
                    <a:lnTo>
                      <a:pt x="89" y="0"/>
                    </a:lnTo>
                    <a:lnTo>
                      <a:pt x="17" y="7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auto">
              <a:xfrm>
                <a:off x="2586" y="2670"/>
                <a:ext cx="37" cy="15"/>
              </a:xfrm>
              <a:custGeom>
                <a:avLst/>
                <a:gdLst>
                  <a:gd name="T0" fmla="*/ 0 w 186"/>
                  <a:gd name="T1" fmla="*/ 0 h 60"/>
                  <a:gd name="T2" fmla="*/ 0 w 186"/>
                  <a:gd name="T3" fmla="*/ 0 h 60"/>
                  <a:gd name="T4" fmla="*/ 0 w 186"/>
                  <a:gd name="T5" fmla="*/ 0 h 60"/>
                  <a:gd name="T6" fmla="*/ 0 w 186"/>
                  <a:gd name="T7" fmla="*/ 0 h 60"/>
                  <a:gd name="T8" fmla="*/ 0 w 186"/>
                  <a:gd name="T9" fmla="*/ 0 h 60"/>
                  <a:gd name="T10" fmla="*/ 0 w 186"/>
                  <a:gd name="T11" fmla="*/ 0 h 60"/>
                  <a:gd name="T12" fmla="*/ 0 w 186"/>
                  <a:gd name="T13" fmla="*/ 0 h 60"/>
                  <a:gd name="T14" fmla="*/ 0 w 186"/>
                  <a:gd name="T15" fmla="*/ 0 h 60"/>
                  <a:gd name="T16" fmla="*/ 0 w 186"/>
                  <a:gd name="T17" fmla="*/ 0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6"/>
                  <a:gd name="T28" fmla="*/ 0 h 60"/>
                  <a:gd name="T29" fmla="*/ 186 w 186"/>
                  <a:gd name="T30" fmla="*/ 60 h 6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6" h="60">
                    <a:moveTo>
                      <a:pt x="0" y="35"/>
                    </a:moveTo>
                    <a:lnTo>
                      <a:pt x="44" y="4"/>
                    </a:lnTo>
                    <a:lnTo>
                      <a:pt x="112" y="0"/>
                    </a:lnTo>
                    <a:lnTo>
                      <a:pt x="186" y="24"/>
                    </a:lnTo>
                    <a:lnTo>
                      <a:pt x="141" y="47"/>
                    </a:lnTo>
                    <a:lnTo>
                      <a:pt x="104" y="58"/>
                    </a:lnTo>
                    <a:lnTo>
                      <a:pt x="64" y="60"/>
                    </a:lnTo>
                    <a:lnTo>
                      <a:pt x="16" y="44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auto">
              <a:xfrm>
                <a:off x="2530" y="2759"/>
                <a:ext cx="61" cy="12"/>
              </a:xfrm>
              <a:custGeom>
                <a:avLst/>
                <a:gdLst>
                  <a:gd name="T0" fmla="*/ 0 w 302"/>
                  <a:gd name="T1" fmla="*/ 0 h 49"/>
                  <a:gd name="T2" fmla="*/ 0 w 302"/>
                  <a:gd name="T3" fmla="*/ 0 h 49"/>
                  <a:gd name="T4" fmla="*/ 0 w 302"/>
                  <a:gd name="T5" fmla="*/ 0 h 49"/>
                  <a:gd name="T6" fmla="*/ 0 w 302"/>
                  <a:gd name="T7" fmla="*/ 0 h 49"/>
                  <a:gd name="T8" fmla="*/ 0 w 302"/>
                  <a:gd name="T9" fmla="*/ 0 h 49"/>
                  <a:gd name="T10" fmla="*/ 0 w 302"/>
                  <a:gd name="T11" fmla="*/ 0 h 49"/>
                  <a:gd name="T12" fmla="*/ 0 w 302"/>
                  <a:gd name="T13" fmla="*/ 0 h 49"/>
                  <a:gd name="T14" fmla="*/ 0 w 302"/>
                  <a:gd name="T15" fmla="*/ 0 h 49"/>
                  <a:gd name="T16" fmla="*/ 0 w 302"/>
                  <a:gd name="T17" fmla="*/ 0 h 49"/>
                  <a:gd name="T18" fmla="*/ 0 w 302"/>
                  <a:gd name="T19" fmla="*/ 0 h 49"/>
                  <a:gd name="T20" fmla="*/ 0 w 302"/>
                  <a:gd name="T21" fmla="*/ 0 h 4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02"/>
                  <a:gd name="T34" fmla="*/ 0 h 49"/>
                  <a:gd name="T35" fmla="*/ 302 w 302"/>
                  <a:gd name="T36" fmla="*/ 49 h 4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02" h="49">
                    <a:moveTo>
                      <a:pt x="0" y="3"/>
                    </a:moveTo>
                    <a:lnTo>
                      <a:pt x="71" y="37"/>
                    </a:lnTo>
                    <a:lnTo>
                      <a:pt x="176" y="49"/>
                    </a:lnTo>
                    <a:lnTo>
                      <a:pt x="224" y="47"/>
                    </a:lnTo>
                    <a:lnTo>
                      <a:pt x="258" y="33"/>
                    </a:lnTo>
                    <a:lnTo>
                      <a:pt x="287" y="15"/>
                    </a:lnTo>
                    <a:lnTo>
                      <a:pt x="302" y="0"/>
                    </a:lnTo>
                    <a:lnTo>
                      <a:pt x="214" y="4"/>
                    </a:lnTo>
                    <a:lnTo>
                      <a:pt x="168" y="10"/>
                    </a:lnTo>
                    <a:lnTo>
                      <a:pt x="9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auto">
              <a:xfrm>
                <a:off x="3535" y="2810"/>
                <a:ext cx="818" cy="758"/>
              </a:xfrm>
              <a:custGeom>
                <a:avLst/>
                <a:gdLst>
                  <a:gd name="T0" fmla="*/ 0 w 4092"/>
                  <a:gd name="T1" fmla="*/ 0 h 3032"/>
                  <a:gd name="T2" fmla="*/ 0 w 4092"/>
                  <a:gd name="T3" fmla="*/ 0 h 3032"/>
                  <a:gd name="T4" fmla="*/ 0 w 4092"/>
                  <a:gd name="T5" fmla="*/ 0 h 3032"/>
                  <a:gd name="T6" fmla="*/ 0 w 4092"/>
                  <a:gd name="T7" fmla="*/ 0 h 3032"/>
                  <a:gd name="T8" fmla="*/ 0 w 4092"/>
                  <a:gd name="T9" fmla="*/ 0 h 3032"/>
                  <a:gd name="T10" fmla="*/ 0 w 4092"/>
                  <a:gd name="T11" fmla="*/ 0 h 3032"/>
                  <a:gd name="T12" fmla="*/ 0 w 4092"/>
                  <a:gd name="T13" fmla="*/ 0 h 3032"/>
                  <a:gd name="T14" fmla="*/ 0 w 4092"/>
                  <a:gd name="T15" fmla="*/ 0 h 3032"/>
                  <a:gd name="T16" fmla="*/ 0 w 4092"/>
                  <a:gd name="T17" fmla="*/ 0 h 3032"/>
                  <a:gd name="T18" fmla="*/ 0 w 4092"/>
                  <a:gd name="T19" fmla="*/ 0 h 3032"/>
                  <a:gd name="T20" fmla="*/ 0 w 4092"/>
                  <a:gd name="T21" fmla="*/ 0 h 3032"/>
                  <a:gd name="T22" fmla="*/ 0 w 4092"/>
                  <a:gd name="T23" fmla="*/ 0 h 3032"/>
                  <a:gd name="T24" fmla="*/ 0 w 4092"/>
                  <a:gd name="T25" fmla="*/ 0 h 3032"/>
                  <a:gd name="T26" fmla="*/ 0 w 4092"/>
                  <a:gd name="T27" fmla="*/ 0 h 3032"/>
                  <a:gd name="T28" fmla="*/ 0 w 4092"/>
                  <a:gd name="T29" fmla="*/ 0 h 3032"/>
                  <a:gd name="T30" fmla="*/ 0 w 4092"/>
                  <a:gd name="T31" fmla="*/ 0 h 3032"/>
                  <a:gd name="T32" fmla="*/ 0 w 4092"/>
                  <a:gd name="T33" fmla="*/ 0 h 3032"/>
                  <a:gd name="T34" fmla="*/ 0 w 4092"/>
                  <a:gd name="T35" fmla="*/ 0 h 3032"/>
                  <a:gd name="T36" fmla="*/ 0 w 4092"/>
                  <a:gd name="T37" fmla="*/ 0 h 3032"/>
                  <a:gd name="T38" fmla="*/ 0 w 4092"/>
                  <a:gd name="T39" fmla="*/ 0 h 3032"/>
                  <a:gd name="T40" fmla="*/ 0 w 4092"/>
                  <a:gd name="T41" fmla="*/ 0 h 3032"/>
                  <a:gd name="T42" fmla="*/ 0 w 4092"/>
                  <a:gd name="T43" fmla="*/ 0 h 3032"/>
                  <a:gd name="T44" fmla="*/ 0 w 4092"/>
                  <a:gd name="T45" fmla="*/ 0 h 3032"/>
                  <a:gd name="T46" fmla="*/ 0 w 4092"/>
                  <a:gd name="T47" fmla="*/ 0 h 3032"/>
                  <a:gd name="T48" fmla="*/ 0 w 4092"/>
                  <a:gd name="T49" fmla="*/ 0 h 3032"/>
                  <a:gd name="T50" fmla="*/ 0 w 4092"/>
                  <a:gd name="T51" fmla="*/ 0 h 3032"/>
                  <a:gd name="T52" fmla="*/ 0 w 4092"/>
                  <a:gd name="T53" fmla="*/ 0 h 3032"/>
                  <a:gd name="T54" fmla="*/ 0 w 4092"/>
                  <a:gd name="T55" fmla="*/ 0 h 3032"/>
                  <a:gd name="T56" fmla="*/ 0 w 4092"/>
                  <a:gd name="T57" fmla="*/ 0 h 3032"/>
                  <a:gd name="T58" fmla="*/ 0 w 4092"/>
                  <a:gd name="T59" fmla="*/ 0 h 3032"/>
                  <a:gd name="T60" fmla="*/ 0 w 4092"/>
                  <a:gd name="T61" fmla="*/ 0 h 3032"/>
                  <a:gd name="T62" fmla="*/ 0 w 4092"/>
                  <a:gd name="T63" fmla="*/ 0 h 3032"/>
                  <a:gd name="T64" fmla="*/ 0 w 4092"/>
                  <a:gd name="T65" fmla="*/ 0 h 3032"/>
                  <a:gd name="T66" fmla="*/ 0 w 4092"/>
                  <a:gd name="T67" fmla="*/ 0 h 3032"/>
                  <a:gd name="T68" fmla="*/ 0 w 4092"/>
                  <a:gd name="T69" fmla="*/ 0 h 3032"/>
                  <a:gd name="T70" fmla="*/ 0 w 4092"/>
                  <a:gd name="T71" fmla="*/ 0 h 3032"/>
                  <a:gd name="T72" fmla="*/ 0 w 4092"/>
                  <a:gd name="T73" fmla="*/ 0 h 3032"/>
                  <a:gd name="T74" fmla="*/ 0 w 4092"/>
                  <a:gd name="T75" fmla="*/ 0 h 3032"/>
                  <a:gd name="T76" fmla="*/ 0 w 4092"/>
                  <a:gd name="T77" fmla="*/ 0 h 3032"/>
                  <a:gd name="T78" fmla="*/ 0 w 4092"/>
                  <a:gd name="T79" fmla="*/ 0 h 3032"/>
                  <a:gd name="T80" fmla="*/ 0 w 4092"/>
                  <a:gd name="T81" fmla="*/ 0 h 3032"/>
                  <a:gd name="T82" fmla="*/ 0 w 4092"/>
                  <a:gd name="T83" fmla="*/ 0 h 3032"/>
                  <a:gd name="T84" fmla="*/ 0 w 4092"/>
                  <a:gd name="T85" fmla="*/ 0 h 3032"/>
                  <a:gd name="T86" fmla="*/ 0 w 4092"/>
                  <a:gd name="T87" fmla="*/ 0 h 3032"/>
                  <a:gd name="T88" fmla="*/ 0 w 4092"/>
                  <a:gd name="T89" fmla="*/ 0 h 3032"/>
                  <a:gd name="T90" fmla="*/ 0 w 4092"/>
                  <a:gd name="T91" fmla="*/ 0 h 3032"/>
                  <a:gd name="T92" fmla="*/ 0 w 4092"/>
                  <a:gd name="T93" fmla="*/ 0 h 3032"/>
                  <a:gd name="T94" fmla="*/ 0 w 4092"/>
                  <a:gd name="T95" fmla="*/ 0 h 303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092"/>
                  <a:gd name="T145" fmla="*/ 0 h 3032"/>
                  <a:gd name="T146" fmla="*/ 4092 w 4092"/>
                  <a:gd name="T147" fmla="*/ 3032 h 303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092" h="3032">
                    <a:moveTo>
                      <a:pt x="521" y="2310"/>
                    </a:moveTo>
                    <a:lnTo>
                      <a:pt x="1221" y="2004"/>
                    </a:lnTo>
                    <a:lnTo>
                      <a:pt x="1450" y="1788"/>
                    </a:lnTo>
                    <a:lnTo>
                      <a:pt x="1668" y="2240"/>
                    </a:lnTo>
                    <a:lnTo>
                      <a:pt x="1679" y="2396"/>
                    </a:lnTo>
                    <a:lnTo>
                      <a:pt x="1597" y="2413"/>
                    </a:lnTo>
                    <a:lnTo>
                      <a:pt x="1418" y="2386"/>
                    </a:lnTo>
                    <a:lnTo>
                      <a:pt x="1286" y="2379"/>
                    </a:lnTo>
                    <a:lnTo>
                      <a:pt x="1209" y="2353"/>
                    </a:lnTo>
                    <a:lnTo>
                      <a:pt x="1053" y="2370"/>
                    </a:lnTo>
                    <a:lnTo>
                      <a:pt x="909" y="2344"/>
                    </a:lnTo>
                    <a:lnTo>
                      <a:pt x="730" y="2300"/>
                    </a:lnTo>
                    <a:lnTo>
                      <a:pt x="581" y="2362"/>
                    </a:lnTo>
                    <a:lnTo>
                      <a:pt x="468" y="2534"/>
                    </a:lnTo>
                    <a:lnTo>
                      <a:pt x="553" y="2787"/>
                    </a:lnTo>
                    <a:lnTo>
                      <a:pt x="926" y="2832"/>
                    </a:lnTo>
                    <a:lnTo>
                      <a:pt x="1418" y="2926"/>
                    </a:lnTo>
                    <a:lnTo>
                      <a:pt x="1742" y="3005"/>
                    </a:lnTo>
                    <a:lnTo>
                      <a:pt x="2526" y="3032"/>
                    </a:lnTo>
                    <a:lnTo>
                      <a:pt x="2830" y="3014"/>
                    </a:lnTo>
                    <a:lnTo>
                      <a:pt x="3132" y="2945"/>
                    </a:lnTo>
                    <a:lnTo>
                      <a:pt x="4038" y="2142"/>
                    </a:lnTo>
                    <a:lnTo>
                      <a:pt x="4092" y="1324"/>
                    </a:lnTo>
                    <a:lnTo>
                      <a:pt x="3966" y="942"/>
                    </a:lnTo>
                    <a:lnTo>
                      <a:pt x="3829" y="740"/>
                    </a:lnTo>
                    <a:lnTo>
                      <a:pt x="3581" y="465"/>
                    </a:lnTo>
                    <a:lnTo>
                      <a:pt x="3111" y="279"/>
                    </a:lnTo>
                    <a:lnTo>
                      <a:pt x="2986" y="306"/>
                    </a:lnTo>
                    <a:lnTo>
                      <a:pt x="2892" y="264"/>
                    </a:lnTo>
                    <a:lnTo>
                      <a:pt x="2818" y="141"/>
                    </a:lnTo>
                    <a:lnTo>
                      <a:pt x="2641" y="88"/>
                    </a:lnTo>
                    <a:lnTo>
                      <a:pt x="2484" y="0"/>
                    </a:lnTo>
                    <a:lnTo>
                      <a:pt x="2307" y="9"/>
                    </a:lnTo>
                    <a:lnTo>
                      <a:pt x="1479" y="437"/>
                    </a:lnTo>
                    <a:lnTo>
                      <a:pt x="1348" y="524"/>
                    </a:lnTo>
                    <a:lnTo>
                      <a:pt x="1263" y="593"/>
                    </a:lnTo>
                    <a:lnTo>
                      <a:pt x="1108" y="663"/>
                    </a:lnTo>
                    <a:lnTo>
                      <a:pt x="926" y="1091"/>
                    </a:lnTo>
                    <a:lnTo>
                      <a:pt x="921" y="1236"/>
                    </a:lnTo>
                    <a:lnTo>
                      <a:pt x="856" y="1437"/>
                    </a:lnTo>
                    <a:lnTo>
                      <a:pt x="699" y="1480"/>
                    </a:lnTo>
                    <a:lnTo>
                      <a:pt x="625" y="1550"/>
                    </a:lnTo>
                    <a:lnTo>
                      <a:pt x="605" y="1640"/>
                    </a:lnTo>
                    <a:lnTo>
                      <a:pt x="500" y="1726"/>
                    </a:lnTo>
                    <a:lnTo>
                      <a:pt x="208" y="1891"/>
                    </a:lnTo>
                    <a:lnTo>
                      <a:pt x="0" y="2118"/>
                    </a:lnTo>
                    <a:lnTo>
                      <a:pt x="239" y="2282"/>
                    </a:lnTo>
                    <a:lnTo>
                      <a:pt x="521" y="23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auto">
              <a:xfrm>
                <a:off x="3618" y="3004"/>
                <a:ext cx="240" cy="397"/>
              </a:xfrm>
              <a:custGeom>
                <a:avLst/>
                <a:gdLst>
                  <a:gd name="T0" fmla="*/ 0 w 1200"/>
                  <a:gd name="T1" fmla="*/ 0 h 1585"/>
                  <a:gd name="T2" fmla="*/ 0 w 1200"/>
                  <a:gd name="T3" fmla="*/ 0 h 1585"/>
                  <a:gd name="T4" fmla="*/ 0 w 1200"/>
                  <a:gd name="T5" fmla="*/ 0 h 1585"/>
                  <a:gd name="T6" fmla="*/ 0 w 1200"/>
                  <a:gd name="T7" fmla="*/ 0 h 1585"/>
                  <a:gd name="T8" fmla="*/ 0 w 1200"/>
                  <a:gd name="T9" fmla="*/ 0 h 1585"/>
                  <a:gd name="T10" fmla="*/ 0 w 1200"/>
                  <a:gd name="T11" fmla="*/ 0 h 1585"/>
                  <a:gd name="T12" fmla="*/ 0 w 1200"/>
                  <a:gd name="T13" fmla="*/ 0 h 1585"/>
                  <a:gd name="T14" fmla="*/ 0 w 1200"/>
                  <a:gd name="T15" fmla="*/ 0 h 1585"/>
                  <a:gd name="T16" fmla="*/ 0 w 1200"/>
                  <a:gd name="T17" fmla="*/ 0 h 1585"/>
                  <a:gd name="T18" fmla="*/ 0 w 1200"/>
                  <a:gd name="T19" fmla="*/ 0 h 1585"/>
                  <a:gd name="T20" fmla="*/ 0 w 1200"/>
                  <a:gd name="T21" fmla="*/ 0 h 1585"/>
                  <a:gd name="T22" fmla="*/ 0 w 1200"/>
                  <a:gd name="T23" fmla="*/ 0 h 1585"/>
                  <a:gd name="T24" fmla="*/ 0 w 1200"/>
                  <a:gd name="T25" fmla="*/ 0 h 1585"/>
                  <a:gd name="T26" fmla="*/ 0 w 1200"/>
                  <a:gd name="T27" fmla="*/ 0 h 1585"/>
                  <a:gd name="T28" fmla="*/ 0 w 1200"/>
                  <a:gd name="T29" fmla="*/ 0 h 1585"/>
                  <a:gd name="T30" fmla="*/ 0 w 1200"/>
                  <a:gd name="T31" fmla="*/ 0 h 1585"/>
                  <a:gd name="T32" fmla="*/ 0 w 1200"/>
                  <a:gd name="T33" fmla="*/ 0 h 1585"/>
                  <a:gd name="T34" fmla="*/ 0 w 1200"/>
                  <a:gd name="T35" fmla="*/ 0 h 1585"/>
                  <a:gd name="T36" fmla="*/ 0 w 1200"/>
                  <a:gd name="T37" fmla="*/ 0 h 1585"/>
                  <a:gd name="T38" fmla="*/ 0 w 1200"/>
                  <a:gd name="T39" fmla="*/ 0 h 1585"/>
                  <a:gd name="T40" fmla="*/ 0 w 1200"/>
                  <a:gd name="T41" fmla="*/ 0 h 1585"/>
                  <a:gd name="T42" fmla="*/ 0 w 1200"/>
                  <a:gd name="T43" fmla="*/ 0 h 1585"/>
                  <a:gd name="T44" fmla="*/ 0 w 1200"/>
                  <a:gd name="T45" fmla="*/ 0 h 1585"/>
                  <a:gd name="T46" fmla="*/ 0 w 1200"/>
                  <a:gd name="T47" fmla="*/ 0 h 1585"/>
                  <a:gd name="T48" fmla="*/ 0 w 1200"/>
                  <a:gd name="T49" fmla="*/ 0 h 1585"/>
                  <a:gd name="T50" fmla="*/ 0 w 1200"/>
                  <a:gd name="T51" fmla="*/ 0 h 1585"/>
                  <a:gd name="T52" fmla="*/ 0 w 1200"/>
                  <a:gd name="T53" fmla="*/ 0 h 1585"/>
                  <a:gd name="T54" fmla="*/ 0 w 1200"/>
                  <a:gd name="T55" fmla="*/ 0 h 1585"/>
                  <a:gd name="T56" fmla="*/ 0 w 1200"/>
                  <a:gd name="T57" fmla="*/ 0 h 1585"/>
                  <a:gd name="T58" fmla="*/ 0 w 1200"/>
                  <a:gd name="T59" fmla="*/ 0 h 1585"/>
                  <a:gd name="T60" fmla="*/ 0 w 1200"/>
                  <a:gd name="T61" fmla="*/ 0 h 1585"/>
                  <a:gd name="T62" fmla="*/ 0 w 1200"/>
                  <a:gd name="T63" fmla="*/ 0 h 1585"/>
                  <a:gd name="T64" fmla="*/ 0 w 1200"/>
                  <a:gd name="T65" fmla="*/ 0 h 1585"/>
                  <a:gd name="T66" fmla="*/ 0 w 1200"/>
                  <a:gd name="T67" fmla="*/ 0 h 1585"/>
                  <a:gd name="T68" fmla="*/ 0 w 1200"/>
                  <a:gd name="T69" fmla="*/ 0 h 1585"/>
                  <a:gd name="T70" fmla="*/ 0 w 1200"/>
                  <a:gd name="T71" fmla="*/ 0 h 1585"/>
                  <a:gd name="T72" fmla="*/ 0 w 1200"/>
                  <a:gd name="T73" fmla="*/ 0 h 1585"/>
                  <a:gd name="T74" fmla="*/ 0 w 1200"/>
                  <a:gd name="T75" fmla="*/ 0 h 1585"/>
                  <a:gd name="T76" fmla="*/ 0 w 1200"/>
                  <a:gd name="T77" fmla="*/ 0 h 1585"/>
                  <a:gd name="T78" fmla="*/ 0 w 1200"/>
                  <a:gd name="T79" fmla="*/ 0 h 1585"/>
                  <a:gd name="T80" fmla="*/ 0 w 1200"/>
                  <a:gd name="T81" fmla="*/ 0 h 1585"/>
                  <a:gd name="T82" fmla="*/ 0 w 1200"/>
                  <a:gd name="T83" fmla="*/ 0 h 1585"/>
                  <a:gd name="T84" fmla="*/ 0 w 1200"/>
                  <a:gd name="T85" fmla="*/ 0 h 158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00"/>
                  <a:gd name="T130" fmla="*/ 0 h 1585"/>
                  <a:gd name="T131" fmla="*/ 1200 w 1200"/>
                  <a:gd name="T132" fmla="*/ 1585 h 158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00" h="1585">
                    <a:moveTo>
                      <a:pt x="597" y="226"/>
                    </a:moveTo>
                    <a:lnTo>
                      <a:pt x="588" y="314"/>
                    </a:lnTo>
                    <a:lnTo>
                      <a:pt x="617" y="348"/>
                    </a:lnTo>
                    <a:lnTo>
                      <a:pt x="698" y="383"/>
                    </a:lnTo>
                    <a:lnTo>
                      <a:pt x="745" y="419"/>
                    </a:lnTo>
                    <a:lnTo>
                      <a:pt x="745" y="496"/>
                    </a:lnTo>
                    <a:lnTo>
                      <a:pt x="574" y="531"/>
                    </a:lnTo>
                    <a:lnTo>
                      <a:pt x="523" y="531"/>
                    </a:lnTo>
                    <a:lnTo>
                      <a:pt x="479" y="487"/>
                    </a:lnTo>
                    <a:lnTo>
                      <a:pt x="440" y="652"/>
                    </a:lnTo>
                    <a:lnTo>
                      <a:pt x="252" y="748"/>
                    </a:lnTo>
                    <a:lnTo>
                      <a:pt x="574" y="652"/>
                    </a:lnTo>
                    <a:lnTo>
                      <a:pt x="648" y="652"/>
                    </a:lnTo>
                    <a:lnTo>
                      <a:pt x="617" y="686"/>
                    </a:lnTo>
                    <a:lnTo>
                      <a:pt x="387" y="800"/>
                    </a:lnTo>
                    <a:lnTo>
                      <a:pt x="628" y="800"/>
                    </a:lnTo>
                    <a:lnTo>
                      <a:pt x="637" y="881"/>
                    </a:lnTo>
                    <a:lnTo>
                      <a:pt x="114" y="924"/>
                    </a:lnTo>
                    <a:lnTo>
                      <a:pt x="0" y="994"/>
                    </a:lnTo>
                    <a:lnTo>
                      <a:pt x="147" y="1035"/>
                    </a:lnTo>
                    <a:lnTo>
                      <a:pt x="242" y="1106"/>
                    </a:lnTo>
                    <a:lnTo>
                      <a:pt x="252" y="1156"/>
                    </a:lnTo>
                    <a:lnTo>
                      <a:pt x="157" y="1227"/>
                    </a:lnTo>
                    <a:lnTo>
                      <a:pt x="157" y="1314"/>
                    </a:lnTo>
                    <a:lnTo>
                      <a:pt x="209" y="1402"/>
                    </a:lnTo>
                    <a:lnTo>
                      <a:pt x="73" y="1505"/>
                    </a:lnTo>
                    <a:lnTo>
                      <a:pt x="189" y="1585"/>
                    </a:lnTo>
                    <a:lnTo>
                      <a:pt x="324" y="1523"/>
                    </a:lnTo>
                    <a:lnTo>
                      <a:pt x="409" y="1541"/>
                    </a:lnTo>
                    <a:lnTo>
                      <a:pt x="588" y="1426"/>
                    </a:lnTo>
                    <a:lnTo>
                      <a:pt x="856" y="1184"/>
                    </a:lnTo>
                    <a:lnTo>
                      <a:pt x="1044" y="1001"/>
                    </a:lnTo>
                    <a:lnTo>
                      <a:pt x="1168" y="1272"/>
                    </a:lnTo>
                    <a:lnTo>
                      <a:pt x="1200" y="986"/>
                    </a:lnTo>
                    <a:lnTo>
                      <a:pt x="1200" y="870"/>
                    </a:lnTo>
                    <a:lnTo>
                      <a:pt x="1074" y="793"/>
                    </a:lnTo>
                    <a:lnTo>
                      <a:pt x="971" y="669"/>
                    </a:lnTo>
                    <a:lnTo>
                      <a:pt x="877" y="538"/>
                    </a:lnTo>
                    <a:lnTo>
                      <a:pt x="805" y="383"/>
                    </a:lnTo>
                    <a:lnTo>
                      <a:pt x="721" y="165"/>
                    </a:lnTo>
                    <a:lnTo>
                      <a:pt x="692" y="0"/>
                    </a:lnTo>
                    <a:lnTo>
                      <a:pt x="606" y="156"/>
                    </a:lnTo>
                    <a:lnTo>
                      <a:pt x="597" y="226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auto">
              <a:xfrm>
                <a:off x="3739" y="3009"/>
                <a:ext cx="495" cy="566"/>
              </a:xfrm>
              <a:custGeom>
                <a:avLst/>
                <a:gdLst>
                  <a:gd name="T0" fmla="*/ 0 w 2475"/>
                  <a:gd name="T1" fmla="*/ 0 h 2266"/>
                  <a:gd name="T2" fmla="*/ 0 w 2475"/>
                  <a:gd name="T3" fmla="*/ 0 h 2266"/>
                  <a:gd name="T4" fmla="*/ 0 w 2475"/>
                  <a:gd name="T5" fmla="*/ 0 h 2266"/>
                  <a:gd name="T6" fmla="*/ 0 w 2475"/>
                  <a:gd name="T7" fmla="*/ 0 h 2266"/>
                  <a:gd name="T8" fmla="*/ 0 w 2475"/>
                  <a:gd name="T9" fmla="*/ 0 h 2266"/>
                  <a:gd name="T10" fmla="*/ 0 w 2475"/>
                  <a:gd name="T11" fmla="*/ 0 h 2266"/>
                  <a:gd name="T12" fmla="*/ 0 w 2475"/>
                  <a:gd name="T13" fmla="*/ 0 h 2266"/>
                  <a:gd name="T14" fmla="*/ 0 w 2475"/>
                  <a:gd name="T15" fmla="*/ 0 h 2266"/>
                  <a:gd name="T16" fmla="*/ 0 w 2475"/>
                  <a:gd name="T17" fmla="*/ 0 h 2266"/>
                  <a:gd name="T18" fmla="*/ 0 w 2475"/>
                  <a:gd name="T19" fmla="*/ 0 h 2266"/>
                  <a:gd name="T20" fmla="*/ 0 w 2475"/>
                  <a:gd name="T21" fmla="*/ 0 h 2266"/>
                  <a:gd name="T22" fmla="*/ 0 w 2475"/>
                  <a:gd name="T23" fmla="*/ 0 h 2266"/>
                  <a:gd name="T24" fmla="*/ 0 w 2475"/>
                  <a:gd name="T25" fmla="*/ 0 h 2266"/>
                  <a:gd name="T26" fmla="*/ 0 w 2475"/>
                  <a:gd name="T27" fmla="*/ 0 h 2266"/>
                  <a:gd name="T28" fmla="*/ 0 w 2475"/>
                  <a:gd name="T29" fmla="*/ 0 h 2266"/>
                  <a:gd name="T30" fmla="*/ 0 w 2475"/>
                  <a:gd name="T31" fmla="*/ 0 h 2266"/>
                  <a:gd name="T32" fmla="*/ 0 w 2475"/>
                  <a:gd name="T33" fmla="*/ 0 h 2266"/>
                  <a:gd name="T34" fmla="*/ 0 w 2475"/>
                  <a:gd name="T35" fmla="*/ 0 h 2266"/>
                  <a:gd name="T36" fmla="*/ 0 w 2475"/>
                  <a:gd name="T37" fmla="*/ 0 h 2266"/>
                  <a:gd name="T38" fmla="*/ 0 w 2475"/>
                  <a:gd name="T39" fmla="*/ 0 h 2266"/>
                  <a:gd name="T40" fmla="*/ 0 w 2475"/>
                  <a:gd name="T41" fmla="*/ 0 h 2266"/>
                  <a:gd name="T42" fmla="*/ 0 w 2475"/>
                  <a:gd name="T43" fmla="*/ 0 h 2266"/>
                  <a:gd name="T44" fmla="*/ 0 w 2475"/>
                  <a:gd name="T45" fmla="*/ 0 h 2266"/>
                  <a:gd name="T46" fmla="*/ 0 w 2475"/>
                  <a:gd name="T47" fmla="*/ 0 h 2266"/>
                  <a:gd name="T48" fmla="*/ 0 w 2475"/>
                  <a:gd name="T49" fmla="*/ 0 h 2266"/>
                  <a:gd name="T50" fmla="*/ 0 w 2475"/>
                  <a:gd name="T51" fmla="*/ 0 h 2266"/>
                  <a:gd name="T52" fmla="*/ 0 w 2475"/>
                  <a:gd name="T53" fmla="*/ 0 h 2266"/>
                  <a:gd name="T54" fmla="*/ 0 w 2475"/>
                  <a:gd name="T55" fmla="*/ 0 h 2266"/>
                  <a:gd name="T56" fmla="*/ 0 w 2475"/>
                  <a:gd name="T57" fmla="*/ 0 h 2266"/>
                  <a:gd name="T58" fmla="*/ 0 w 2475"/>
                  <a:gd name="T59" fmla="*/ 0 h 2266"/>
                  <a:gd name="T60" fmla="*/ 0 w 2475"/>
                  <a:gd name="T61" fmla="*/ 0 h 2266"/>
                  <a:gd name="T62" fmla="*/ 0 w 2475"/>
                  <a:gd name="T63" fmla="*/ 0 h 2266"/>
                  <a:gd name="T64" fmla="*/ 0 w 2475"/>
                  <a:gd name="T65" fmla="*/ 0 h 2266"/>
                  <a:gd name="T66" fmla="*/ 0 w 2475"/>
                  <a:gd name="T67" fmla="*/ 0 h 2266"/>
                  <a:gd name="T68" fmla="*/ 0 w 2475"/>
                  <a:gd name="T69" fmla="*/ 0 h 2266"/>
                  <a:gd name="T70" fmla="*/ 0 w 2475"/>
                  <a:gd name="T71" fmla="*/ 0 h 2266"/>
                  <a:gd name="T72" fmla="*/ 0 w 2475"/>
                  <a:gd name="T73" fmla="*/ 0 h 2266"/>
                  <a:gd name="T74" fmla="*/ 0 w 2475"/>
                  <a:gd name="T75" fmla="*/ 0 h 2266"/>
                  <a:gd name="T76" fmla="*/ 0 w 2475"/>
                  <a:gd name="T77" fmla="*/ 0 h 2266"/>
                  <a:gd name="T78" fmla="*/ 0 w 2475"/>
                  <a:gd name="T79" fmla="*/ 0 h 2266"/>
                  <a:gd name="T80" fmla="*/ 0 w 2475"/>
                  <a:gd name="T81" fmla="*/ 0 h 2266"/>
                  <a:gd name="T82" fmla="*/ 0 w 2475"/>
                  <a:gd name="T83" fmla="*/ 0 h 2266"/>
                  <a:gd name="T84" fmla="*/ 0 w 2475"/>
                  <a:gd name="T85" fmla="*/ 0 h 2266"/>
                  <a:gd name="T86" fmla="*/ 0 w 2475"/>
                  <a:gd name="T87" fmla="*/ 0 h 2266"/>
                  <a:gd name="T88" fmla="*/ 0 w 2475"/>
                  <a:gd name="T89" fmla="*/ 0 h 2266"/>
                  <a:gd name="T90" fmla="*/ 0 w 2475"/>
                  <a:gd name="T91" fmla="*/ 0 h 2266"/>
                  <a:gd name="T92" fmla="*/ 0 w 2475"/>
                  <a:gd name="T93" fmla="*/ 0 h 2266"/>
                  <a:gd name="T94" fmla="*/ 0 w 2475"/>
                  <a:gd name="T95" fmla="*/ 0 h 2266"/>
                  <a:gd name="T96" fmla="*/ 0 w 2475"/>
                  <a:gd name="T97" fmla="*/ 0 h 2266"/>
                  <a:gd name="T98" fmla="*/ 0 w 2475"/>
                  <a:gd name="T99" fmla="*/ 0 h 226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475"/>
                  <a:gd name="T151" fmla="*/ 0 h 2266"/>
                  <a:gd name="T152" fmla="*/ 2475 w 2475"/>
                  <a:gd name="T153" fmla="*/ 2266 h 226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475" h="2266">
                    <a:moveTo>
                      <a:pt x="854" y="959"/>
                    </a:moveTo>
                    <a:lnTo>
                      <a:pt x="1191" y="1046"/>
                    </a:lnTo>
                    <a:lnTo>
                      <a:pt x="1462" y="1090"/>
                    </a:lnTo>
                    <a:lnTo>
                      <a:pt x="1651" y="794"/>
                    </a:lnTo>
                    <a:lnTo>
                      <a:pt x="1640" y="505"/>
                    </a:lnTo>
                    <a:lnTo>
                      <a:pt x="1856" y="168"/>
                    </a:lnTo>
                    <a:lnTo>
                      <a:pt x="2286" y="0"/>
                    </a:lnTo>
                    <a:lnTo>
                      <a:pt x="1931" y="288"/>
                    </a:lnTo>
                    <a:lnTo>
                      <a:pt x="1826" y="557"/>
                    </a:lnTo>
                    <a:lnTo>
                      <a:pt x="1826" y="847"/>
                    </a:lnTo>
                    <a:lnTo>
                      <a:pt x="2033" y="715"/>
                    </a:lnTo>
                    <a:lnTo>
                      <a:pt x="2305" y="454"/>
                    </a:lnTo>
                    <a:lnTo>
                      <a:pt x="2475" y="304"/>
                    </a:lnTo>
                    <a:lnTo>
                      <a:pt x="2475" y="427"/>
                    </a:lnTo>
                    <a:lnTo>
                      <a:pt x="2286" y="732"/>
                    </a:lnTo>
                    <a:lnTo>
                      <a:pt x="1972" y="1072"/>
                    </a:lnTo>
                    <a:lnTo>
                      <a:pt x="1714" y="1263"/>
                    </a:lnTo>
                    <a:lnTo>
                      <a:pt x="1533" y="1333"/>
                    </a:lnTo>
                    <a:lnTo>
                      <a:pt x="1533" y="1421"/>
                    </a:lnTo>
                    <a:lnTo>
                      <a:pt x="1659" y="1586"/>
                    </a:lnTo>
                    <a:lnTo>
                      <a:pt x="1785" y="1846"/>
                    </a:lnTo>
                    <a:lnTo>
                      <a:pt x="1691" y="1778"/>
                    </a:lnTo>
                    <a:lnTo>
                      <a:pt x="1589" y="1692"/>
                    </a:lnTo>
                    <a:lnTo>
                      <a:pt x="1440" y="1637"/>
                    </a:lnTo>
                    <a:lnTo>
                      <a:pt x="1305" y="1613"/>
                    </a:lnTo>
                    <a:lnTo>
                      <a:pt x="1201" y="1593"/>
                    </a:lnTo>
                    <a:lnTo>
                      <a:pt x="1263" y="1762"/>
                    </a:lnTo>
                    <a:lnTo>
                      <a:pt x="1462" y="1901"/>
                    </a:lnTo>
                    <a:lnTo>
                      <a:pt x="1619" y="1977"/>
                    </a:lnTo>
                    <a:lnTo>
                      <a:pt x="1545" y="1838"/>
                    </a:lnTo>
                    <a:lnTo>
                      <a:pt x="1714" y="1874"/>
                    </a:lnTo>
                    <a:lnTo>
                      <a:pt x="1775" y="1994"/>
                    </a:lnTo>
                    <a:lnTo>
                      <a:pt x="1752" y="2161"/>
                    </a:lnTo>
                    <a:lnTo>
                      <a:pt x="1640" y="2257"/>
                    </a:lnTo>
                    <a:lnTo>
                      <a:pt x="1440" y="2266"/>
                    </a:lnTo>
                    <a:lnTo>
                      <a:pt x="1234" y="2177"/>
                    </a:lnTo>
                    <a:lnTo>
                      <a:pt x="1147" y="2028"/>
                    </a:lnTo>
                    <a:lnTo>
                      <a:pt x="1022" y="1741"/>
                    </a:lnTo>
                    <a:lnTo>
                      <a:pt x="854" y="1657"/>
                    </a:lnTo>
                    <a:lnTo>
                      <a:pt x="420" y="1735"/>
                    </a:lnTo>
                    <a:lnTo>
                      <a:pt x="147" y="1863"/>
                    </a:lnTo>
                    <a:lnTo>
                      <a:pt x="115" y="1813"/>
                    </a:lnTo>
                    <a:lnTo>
                      <a:pt x="187" y="1682"/>
                    </a:lnTo>
                    <a:lnTo>
                      <a:pt x="0" y="1741"/>
                    </a:lnTo>
                    <a:lnTo>
                      <a:pt x="75" y="1647"/>
                    </a:lnTo>
                    <a:lnTo>
                      <a:pt x="313" y="1593"/>
                    </a:lnTo>
                    <a:lnTo>
                      <a:pt x="482" y="1613"/>
                    </a:lnTo>
                    <a:lnTo>
                      <a:pt x="585" y="1620"/>
                    </a:lnTo>
                    <a:lnTo>
                      <a:pt x="822" y="1577"/>
                    </a:lnTo>
                    <a:lnTo>
                      <a:pt x="854" y="959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auto">
              <a:xfrm>
                <a:off x="3900" y="3007"/>
                <a:ext cx="88" cy="259"/>
              </a:xfrm>
              <a:custGeom>
                <a:avLst/>
                <a:gdLst>
                  <a:gd name="T0" fmla="*/ 0 w 439"/>
                  <a:gd name="T1" fmla="*/ 0 h 1037"/>
                  <a:gd name="T2" fmla="*/ 0 w 439"/>
                  <a:gd name="T3" fmla="*/ 0 h 1037"/>
                  <a:gd name="T4" fmla="*/ 0 w 439"/>
                  <a:gd name="T5" fmla="*/ 0 h 1037"/>
                  <a:gd name="T6" fmla="*/ 0 w 439"/>
                  <a:gd name="T7" fmla="*/ 0 h 1037"/>
                  <a:gd name="T8" fmla="*/ 0 w 439"/>
                  <a:gd name="T9" fmla="*/ 0 h 1037"/>
                  <a:gd name="T10" fmla="*/ 0 w 439"/>
                  <a:gd name="T11" fmla="*/ 0 h 1037"/>
                  <a:gd name="T12" fmla="*/ 0 w 439"/>
                  <a:gd name="T13" fmla="*/ 0 h 1037"/>
                  <a:gd name="T14" fmla="*/ 0 w 439"/>
                  <a:gd name="T15" fmla="*/ 0 h 1037"/>
                  <a:gd name="T16" fmla="*/ 0 w 439"/>
                  <a:gd name="T17" fmla="*/ 0 h 1037"/>
                  <a:gd name="T18" fmla="*/ 0 w 439"/>
                  <a:gd name="T19" fmla="*/ 0 h 1037"/>
                  <a:gd name="T20" fmla="*/ 0 w 439"/>
                  <a:gd name="T21" fmla="*/ 0 h 1037"/>
                  <a:gd name="T22" fmla="*/ 0 w 439"/>
                  <a:gd name="T23" fmla="*/ 0 h 103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39"/>
                  <a:gd name="T37" fmla="*/ 0 h 1037"/>
                  <a:gd name="T38" fmla="*/ 439 w 439"/>
                  <a:gd name="T39" fmla="*/ 1037 h 103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39" h="1037">
                    <a:moveTo>
                      <a:pt x="124" y="1019"/>
                    </a:moveTo>
                    <a:lnTo>
                      <a:pt x="156" y="820"/>
                    </a:lnTo>
                    <a:lnTo>
                      <a:pt x="209" y="565"/>
                    </a:lnTo>
                    <a:lnTo>
                      <a:pt x="209" y="445"/>
                    </a:lnTo>
                    <a:lnTo>
                      <a:pt x="168" y="324"/>
                    </a:lnTo>
                    <a:lnTo>
                      <a:pt x="179" y="227"/>
                    </a:lnTo>
                    <a:lnTo>
                      <a:pt x="231" y="97"/>
                    </a:lnTo>
                    <a:lnTo>
                      <a:pt x="439" y="114"/>
                    </a:lnTo>
                    <a:lnTo>
                      <a:pt x="124" y="0"/>
                    </a:lnTo>
                    <a:lnTo>
                      <a:pt x="0" y="236"/>
                    </a:lnTo>
                    <a:lnTo>
                      <a:pt x="19" y="1037"/>
                    </a:lnTo>
                    <a:lnTo>
                      <a:pt x="124" y="1019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auto">
              <a:xfrm>
                <a:off x="4009" y="2808"/>
                <a:ext cx="344" cy="775"/>
              </a:xfrm>
              <a:custGeom>
                <a:avLst/>
                <a:gdLst>
                  <a:gd name="T0" fmla="*/ 0 w 1723"/>
                  <a:gd name="T1" fmla="*/ 0 h 3101"/>
                  <a:gd name="T2" fmla="*/ 0 w 1723"/>
                  <a:gd name="T3" fmla="*/ 0 h 3101"/>
                  <a:gd name="T4" fmla="*/ 0 w 1723"/>
                  <a:gd name="T5" fmla="*/ 0 h 3101"/>
                  <a:gd name="T6" fmla="*/ 0 w 1723"/>
                  <a:gd name="T7" fmla="*/ 0 h 3101"/>
                  <a:gd name="T8" fmla="*/ 0 w 1723"/>
                  <a:gd name="T9" fmla="*/ 0 h 3101"/>
                  <a:gd name="T10" fmla="*/ 0 w 1723"/>
                  <a:gd name="T11" fmla="*/ 0 h 3101"/>
                  <a:gd name="T12" fmla="*/ 0 w 1723"/>
                  <a:gd name="T13" fmla="*/ 0 h 3101"/>
                  <a:gd name="T14" fmla="*/ 0 w 1723"/>
                  <a:gd name="T15" fmla="*/ 0 h 3101"/>
                  <a:gd name="T16" fmla="*/ 0 w 1723"/>
                  <a:gd name="T17" fmla="*/ 0 h 3101"/>
                  <a:gd name="T18" fmla="*/ 0 w 1723"/>
                  <a:gd name="T19" fmla="*/ 0 h 3101"/>
                  <a:gd name="T20" fmla="*/ 0 w 1723"/>
                  <a:gd name="T21" fmla="*/ 0 h 3101"/>
                  <a:gd name="T22" fmla="*/ 0 w 1723"/>
                  <a:gd name="T23" fmla="*/ 0 h 3101"/>
                  <a:gd name="T24" fmla="*/ 0 w 1723"/>
                  <a:gd name="T25" fmla="*/ 0 h 3101"/>
                  <a:gd name="T26" fmla="*/ 0 w 1723"/>
                  <a:gd name="T27" fmla="*/ 0 h 3101"/>
                  <a:gd name="T28" fmla="*/ 0 w 1723"/>
                  <a:gd name="T29" fmla="*/ 0 h 3101"/>
                  <a:gd name="T30" fmla="*/ 0 w 1723"/>
                  <a:gd name="T31" fmla="*/ 0 h 3101"/>
                  <a:gd name="T32" fmla="*/ 0 w 1723"/>
                  <a:gd name="T33" fmla="*/ 0 h 3101"/>
                  <a:gd name="T34" fmla="*/ 0 w 1723"/>
                  <a:gd name="T35" fmla="*/ 0 h 3101"/>
                  <a:gd name="T36" fmla="*/ 0 w 1723"/>
                  <a:gd name="T37" fmla="*/ 0 h 3101"/>
                  <a:gd name="T38" fmla="*/ 0 w 1723"/>
                  <a:gd name="T39" fmla="*/ 0 h 3101"/>
                  <a:gd name="T40" fmla="*/ 0 w 1723"/>
                  <a:gd name="T41" fmla="*/ 0 h 3101"/>
                  <a:gd name="T42" fmla="*/ 0 w 1723"/>
                  <a:gd name="T43" fmla="*/ 0 h 3101"/>
                  <a:gd name="T44" fmla="*/ 0 w 1723"/>
                  <a:gd name="T45" fmla="*/ 0 h 3101"/>
                  <a:gd name="T46" fmla="*/ 0 w 1723"/>
                  <a:gd name="T47" fmla="*/ 0 h 3101"/>
                  <a:gd name="T48" fmla="*/ 0 w 1723"/>
                  <a:gd name="T49" fmla="*/ 0 h 3101"/>
                  <a:gd name="T50" fmla="*/ 0 w 1723"/>
                  <a:gd name="T51" fmla="*/ 0 h 3101"/>
                  <a:gd name="T52" fmla="*/ 0 w 1723"/>
                  <a:gd name="T53" fmla="*/ 0 h 3101"/>
                  <a:gd name="T54" fmla="*/ 0 w 1723"/>
                  <a:gd name="T55" fmla="*/ 0 h 3101"/>
                  <a:gd name="T56" fmla="*/ 0 w 1723"/>
                  <a:gd name="T57" fmla="*/ 0 h 3101"/>
                  <a:gd name="T58" fmla="*/ 0 w 1723"/>
                  <a:gd name="T59" fmla="*/ 0 h 3101"/>
                  <a:gd name="T60" fmla="*/ 0 w 1723"/>
                  <a:gd name="T61" fmla="*/ 0 h 3101"/>
                  <a:gd name="T62" fmla="*/ 0 w 1723"/>
                  <a:gd name="T63" fmla="*/ 0 h 3101"/>
                  <a:gd name="T64" fmla="*/ 0 w 1723"/>
                  <a:gd name="T65" fmla="*/ 0 h 3101"/>
                  <a:gd name="T66" fmla="*/ 0 w 1723"/>
                  <a:gd name="T67" fmla="*/ 0 h 3101"/>
                  <a:gd name="T68" fmla="*/ 0 w 1723"/>
                  <a:gd name="T69" fmla="*/ 0 h 3101"/>
                  <a:gd name="T70" fmla="*/ 0 w 1723"/>
                  <a:gd name="T71" fmla="*/ 0 h 3101"/>
                  <a:gd name="T72" fmla="*/ 0 w 1723"/>
                  <a:gd name="T73" fmla="*/ 0 h 3101"/>
                  <a:gd name="T74" fmla="*/ 0 w 1723"/>
                  <a:gd name="T75" fmla="*/ 0 h 3101"/>
                  <a:gd name="T76" fmla="*/ 0 w 1723"/>
                  <a:gd name="T77" fmla="*/ 0 h 3101"/>
                  <a:gd name="T78" fmla="*/ 0 w 1723"/>
                  <a:gd name="T79" fmla="*/ 0 h 3101"/>
                  <a:gd name="T80" fmla="*/ 0 w 1723"/>
                  <a:gd name="T81" fmla="*/ 0 h 3101"/>
                  <a:gd name="T82" fmla="*/ 0 w 1723"/>
                  <a:gd name="T83" fmla="*/ 0 h 3101"/>
                  <a:gd name="T84" fmla="*/ 0 w 1723"/>
                  <a:gd name="T85" fmla="*/ 0 h 3101"/>
                  <a:gd name="T86" fmla="*/ 0 w 1723"/>
                  <a:gd name="T87" fmla="*/ 0 h 3101"/>
                  <a:gd name="T88" fmla="*/ 0 w 1723"/>
                  <a:gd name="T89" fmla="*/ 0 h 3101"/>
                  <a:gd name="T90" fmla="*/ 0 w 1723"/>
                  <a:gd name="T91" fmla="*/ 0 h 3101"/>
                  <a:gd name="T92" fmla="*/ 0 w 1723"/>
                  <a:gd name="T93" fmla="*/ 0 h 3101"/>
                  <a:gd name="T94" fmla="*/ 0 w 1723"/>
                  <a:gd name="T95" fmla="*/ 0 h 3101"/>
                  <a:gd name="T96" fmla="*/ 0 w 1723"/>
                  <a:gd name="T97" fmla="*/ 0 h 3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723"/>
                  <a:gd name="T148" fmla="*/ 0 h 3101"/>
                  <a:gd name="T149" fmla="*/ 1723 w 1723"/>
                  <a:gd name="T150" fmla="*/ 3101 h 3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723" h="3101">
                    <a:moveTo>
                      <a:pt x="42" y="133"/>
                    </a:moveTo>
                    <a:lnTo>
                      <a:pt x="157" y="324"/>
                    </a:lnTo>
                    <a:lnTo>
                      <a:pt x="115" y="671"/>
                    </a:lnTo>
                    <a:lnTo>
                      <a:pt x="281" y="175"/>
                    </a:lnTo>
                    <a:lnTo>
                      <a:pt x="354" y="158"/>
                    </a:lnTo>
                    <a:lnTo>
                      <a:pt x="428" y="246"/>
                    </a:lnTo>
                    <a:lnTo>
                      <a:pt x="405" y="340"/>
                    </a:lnTo>
                    <a:lnTo>
                      <a:pt x="321" y="504"/>
                    </a:lnTo>
                    <a:lnTo>
                      <a:pt x="469" y="377"/>
                    </a:lnTo>
                    <a:lnTo>
                      <a:pt x="530" y="393"/>
                    </a:lnTo>
                    <a:lnTo>
                      <a:pt x="217" y="793"/>
                    </a:lnTo>
                    <a:lnTo>
                      <a:pt x="782" y="350"/>
                    </a:lnTo>
                    <a:lnTo>
                      <a:pt x="1128" y="481"/>
                    </a:lnTo>
                    <a:lnTo>
                      <a:pt x="1199" y="680"/>
                    </a:lnTo>
                    <a:lnTo>
                      <a:pt x="1439" y="863"/>
                    </a:lnTo>
                    <a:lnTo>
                      <a:pt x="1460" y="1054"/>
                    </a:lnTo>
                    <a:lnTo>
                      <a:pt x="1577" y="1204"/>
                    </a:lnTo>
                    <a:lnTo>
                      <a:pt x="1504" y="1386"/>
                    </a:lnTo>
                    <a:lnTo>
                      <a:pt x="1230" y="1480"/>
                    </a:lnTo>
                    <a:lnTo>
                      <a:pt x="1239" y="1552"/>
                    </a:lnTo>
                    <a:lnTo>
                      <a:pt x="1480" y="1718"/>
                    </a:lnTo>
                    <a:lnTo>
                      <a:pt x="1294" y="1734"/>
                    </a:lnTo>
                    <a:lnTo>
                      <a:pt x="1084" y="1655"/>
                    </a:lnTo>
                    <a:lnTo>
                      <a:pt x="1512" y="1995"/>
                    </a:lnTo>
                    <a:lnTo>
                      <a:pt x="1460" y="2037"/>
                    </a:lnTo>
                    <a:lnTo>
                      <a:pt x="1168" y="1995"/>
                    </a:lnTo>
                    <a:lnTo>
                      <a:pt x="1168" y="2222"/>
                    </a:lnTo>
                    <a:lnTo>
                      <a:pt x="1023" y="2361"/>
                    </a:lnTo>
                    <a:lnTo>
                      <a:pt x="928" y="2290"/>
                    </a:lnTo>
                    <a:lnTo>
                      <a:pt x="698" y="2639"/>
                    </a:lnTo>
                    <a:lnTo>
                      <a:pt x="438" y="2829"/>
                    </a:lnTo>
                    <a:lnTo>
                      <a:pt x="334" y="3048"/>
                    </a:lnTo>
                    <a:lnTo>
                      <a:pt x="417" y="3101"/>
                    </a:lnTo>
                    <a:lnTo>
                      <a:pt x="1115" y="2900"/>
                    </a:lnTo>
                    <a:lnTo>
                      <a:pt x="1723" y="2057"/>
                    </a:lnTo>
                    <a:lnTo>
                      <a:pt x="1723" y="1323"/>
                    </a:lnTo>
                    <a:lnTo>
                      <a:pt x="1556" y="871"/>
                    </a:lnTo>
                    <a:lnTo>
                      <a:pt x="1429" y="688"/>
                    </a:lnTo>
                    <a:lnTo>
                      <a:pt x="1315" y="601"/>
                    </a:lnTo>
                    <a:lnTo>
                      <a:pt x="1199" y="445"/>
                    </a:lnTo>
                    <a:lnTo>
                      <a:pt x="719" y="260"/>
                    </a:lnTo>
                    <a:lnTo>
                      <a:pt x="593" y="314"/>
                    </a:lnTo>
                    <a:lnTo>
                      <a:pt x="530" y="260"/>
                    </a:lnTo>
                    <a:lnTo>
                      <a:pt x="500" y="166"/>
                    </a:lnTo>
                    <a:lnTo>
                      <a:pt x="312" y="79"/>
                    </a:lnTo>
                    <a:lnTo>
                      <a:pt x="211" y="70"/>
                    </a:lnTo>
                    <a:lnTo>
                      <a:pt x="115" y="0"/>
                    </a:lnTo>
                    <a:lnTo>
                      <a:pt x="0" y="8"/>
                    </a:lnTo>
                    <a:lnTo>
                      <a:pt x="42" y="133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auto">
              <a:xfrm>
                <a:off x="3860" y="2963"/>
                <a:ext cx="76" cy="446"/>
              </a:xfrm>
              <a:custGeom>
                <a:avLst/>
                <a:gdLst>
                  <a:gd name="T0" fmla="*/ 0 w 376"/>
                  <a:gd name="T1" fmla="*/ 0 h 1786"/>
                  <a:gd name="T2" fmla="*/ 0 w 376"/>
                  <a:gd name="T3" fmla="*/ 0 h 1786"/>
                  <a:gd name="T4" fmla="*/ 0 w 376"/>
                  <a:gd name="T5" fmla="*/ 0 h 1786"/>
                  <a:gd name="T6" fmla="*/ 0 w 376"/>
                  <a:gd name="T7" fmla="*/ 0 h 1786"/>
                  <a:gd name="T8" fmla="*/ 0 w 376"/>
                  <a:gd name="T9" fmla="*/ 0 h 1786"/>
                  <a:gd name="T10" fmla="*/ 0 w 376"/>
                  <a:gd name="T11" fmla="*/ 0 h 1786"/>
                  <a:gd name="T12" fmla="*/ 0 w 376"/>
                  <a:gd name="T13" fmla="*/ 0 h 1786"/>
                  <a:gd name="T14" fmla="*/ 0 w 376"/>
                  <a:gd name="T15" fmla="*/ 0 h 1786"/>
                  <a:gd name="T16" fmla="*/ 0 w 376"/>
                  <a:gd name="T17" fmla="*/ 0 h 1786"/>
                  <a:gd name="T18" fmla="*/ 0 w 376"/>
                  <a:gd name="T19" fmla="*/ 0 h 1786"/>
                  <a:gd name="T20" fmla="*/ 0 w 376"/>
                  <a:gd name="T21" fmla="*/ 0 h 1786"/>
                  <a:gd name="T22" fmla="*/ 0 w 376"/>
                  <a:gd name="T23" fmla="*/ 0 h 1786"/>
                  <a:gd name="T24" fmla="*/ 0 w 376"/>
                  <a:gd name="T25" fmla="*/ 0 h 1786"/>
                  <a:gd name="T26" fmla="*/ 0 w 376"/>
                  <a:gd name="T27" fmla="*/ 0 h 1786"/>
                  <a:gd name="T28" fmla="*/ 0 w 376"/>
                  <a:gd name="T29" fmla="*/ 0 h 1786"/>
                  <a:gd name="T30" fmla="*/ 0 w 376"/>
                  <a:gd name="T31" fmla="*/ 0 h 1786"/>
                  <a:gd name="T32" fmla="*/ 0 w 376"/>
                  <a:gd name="T33" fmla="*/ 0 h 1786"/>
                  <a:gd name="T34" fmla="*/ 0 w 376"/>
                  <a:gd name="T35" fmla="*/ 0 h 1786"/>
                  <a:gd name="T36" fmla="*/ 0 w 376"/>
                  <a:gd name="T37" fmla="*/ 0 h 1786"/>
                  <a:gd name="T38" fmla="*/ 0 w 376"/>
                  <a:gd name="T39" fmla="*/ 0 h 1786"/>
                  <a:gd name="T40" fmla="*/ 0 w 376"/>
                  <a:gd name="T41" fmla="*/ 0 h 1786"/>
                  <a:gd name="T42" fmla="*/ 0 w 376"/>
                  <a:gd name="T43" fmla="*/ 0 h 1786"/>
                  <a:gd name="T44" fmla="*/ 0 w 376"/>
                  <a:gd name="T45" fmla="*/ 0 h 178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76"/>
                  <a:gd name="T70" fmla="*/ 0 h 1786"/>
                  <a:gd name="T71" fmla="*/ 376 w 376"/>
                  <a:gd name="T72" fmla="*/ 1786 h 178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76" h="1786">
                    <a:moveTo>
                      <a:pt x="239" y="0"/>
                    </a:moveTo>
                    <a:lnTo>
                      <a:pt x="145" y="53"/>
                    </a:lnTo>
                    <a:lnTo>
                      <a:pt x="92" y="147"/>
                    </a:lnTo>
                    <a:lnTo>
                      <a:pt x="84" y="235"/>
                    </a:lnTo>
                    <a:lnTo>
                      <a:pt x="92" y="499"/>
                    </a:lnTo>
                    <a:lnTo>
                      <a:pt x="63" y="698"/>
                    </a:lnTo>
                    <a:lnTo>
                      <a:pt x="31" y="924"/>
                    </a:lnTo>
                    <a:lnTo>
                      <a:pt x="0" y="1091"/>
                    </a:lnTo>
                    <a:lnTo>
                      <a:pt x="0" y="1292"/>
                    </a:lnTo>
                    <a:lnTo>
                      <a:pt x="9" y="1471"/>
                    </a:lnTo>
                    <a:lnTo>
                      <a:pt x="125" y="1786"/>
                    </a:lnTo>
                    <a:lnTo>
                      <a:pt x="376" y="1734"/>
                    </a:lnTo>
                    <a:lnTo>
                      <a:pt x="270" y="1446"/>
                    </a:lnTo>
                    <a:lnTo>
                      <a:pt x="227" y="1221"/>
                    </a:lnTo>
                    <a:lnTo>
                      <a:pt x="248" y="1020"/>
                    </a:lnTo>
                    <a:lnTo>
                      <a:pt x="292" y="819"/>
                    </a:lnTo>
                    <a:lnTo>
                      <a:pt x="344" y="637"/>
                    </a:lnTo>
                    <a:lnTo>
                      <a:pt x="344" y="532"/>
                    </a:lnTo>
                    <a:lnTo>
                      <a:pt x="311" y="436"/>
                    </a:lnTo>
                    <a:lnTo>
                      <a:pt x="270" y="376"/>
                    </a:lnTo>
                    <a:lnTo>
                      <a:pt x="281" y="140"/>
                    </a:lnTo>
                    <a:lnTo>
                      <a:pt x="292" y="8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auto">
              <a:xfrm>
                <a:off x="3428" y="3305"/>
                <a:ext cx="228" cy="195"/>
              </a:xfrm>
              <a:custGeom>
                <a:avLst/>
                <a:gdLst>
                  <a:gd name="T0" fmla="*/ 0 w 1137"/>
                  <a:gd name="T1" fmla="*/ 0 h 783"/>
                  <a:gd name="T2" fmla="*/ 0 w 1137"/>
                  <a:gd name="T3" fmla="*/ 0 h 783"/>
                  <a:gd name="T4" fmla="*/ 0 w 1137"/>
                  <a:gd name="T5" fmla="*/ 0 h 783"/>
                  <a:gd name="T6" fmla="*/ 0 w 1137"/>
                  <a:gd name="T7" fmla="*/ 0 h 783"/>
                  <a:gd name="T8" fmla="*/ 0 w 1137"/>
                  <a:gd name="T9" fmla="*/ 0 h 783"/>
                  <a:gd name="T10" fmla="*/ 0 w 1137"/>
                  <a:gd name="T11" fmla="*/ 0 h 783"/>
                  <a:gd name="T12" fmla="*/ 0 w 1137"/>
                  <a:gd name="T13" fmla="*/ 0 h 783"/>
                  <a:gd name="T14" fmla="*/ 0 w 1137"/>
                  <a:gd name="T15" fmla="*/ 0 h 783"/>
                  <a:gd name="T16" fmla="*/ 0 w 1137"/>
                  <a:gd name="T17" fmla="*/ 0 h 783"/>
                  <a:gd name="T18" fmla="*/ 0 w 1137"/>
                  <a:gd name="T19" fmla="*/ 0 h 783"/>
                  <a:gd name="T20" fmla="*/ 0 w 1137"/>
                  <a:gd name="T21" fmla="*/ 0 h 783"/>
                  <a:gd name="T22" fmla="*/ 0 w 1137"/>
                  <a:gd name="T23" fmla="*/ 0 h 783"/>
                  <a:gd name="T24" fmla="*/ 0 w 1137"/>
                  <a:gd name="T25" fmla="*/ 0 h 783"/>
                  <a:gd name="T26" fmla="*/ 0 w 1137"/>
                  <a:gd name="T27" fmla="*/ 0 h 783"/>
                  <a:gd name="T28" fmla="*/ 0 w 1137"/>
                  <a:gd name="T29" fmla="*/ 0 h 783"/>
                  <a:gd name="T30" fmla="*/ 0 w 1137"/>
                  <a:gd name="T31" fmla="*/ 0 h 783"/>
                  <a:gd name="T32" fmla="*/ 0 w 1137"/>
                  <a:gd name="T33" fmla="*/ 0 h 783"/>
                  <a:gd name="T34" fmla="*/ 0 w 1137"/>
                  <a:gd name="T35" fmla="*/ 0 h 783"/>
                  <a:gd name="T36" fmla="*/ 0 w 1137"/>
                  <a:gd name="T37" fmla="*/ 0 h 783"/>
                  <a:gd name="T38" fmla="*/ 0 w 1137"/>
                  <a:gd name="T39" fmla="*/ 0 h 783"/>
                  <a:gd name="T40" fmla="*/ 0 w 1137"/>
                  <a:gd name="T41" fmla="*/ 0 h 783"/>
                  <a:gd name="T42" fmla="*/ 0 w 1137"/>
                  <a:gd name="T43" fmla="*/ 0 h 783"/>
                  <a:gd name="T44" fmla="*/ 0 w 1137"/>
                  <a:gd name="T45" fmla="*/ 0 h 783"/>
                  <a:gd name="T46" fmla="*/ 0 w 1137"/>
                  <a:gd name="T47" fmla="*/ 0 h 783"/>
                  <a:gd name="T48" fmla="*/ 0 w 1137"/>
                  <a:gd name="T49" fmla="*/ 0 h 783"/>
                  <a:gd name="T50" fmla="*/ 0 w 1137"/>
                  <a:gd name="T51" fmla="*/ 0 h 783"/>
                  <a:gd name="T52" fmla="*/ 0 w 1137"/>
                  <a:gd name="T53" fmla="*/ 0 h 783"/>
                  <a:gd name="T54" fmla="*/ 0 w 1137"/>
                  <a:gd name="T55" fmla="*/ 0 h 783"/>
                  <a:gd name="T56" fmla="*/ 0 w 1137"/>
                  <a:gd name="T57" fmla="*/ 0 h 78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37"/>
                  <a:gd name="T88" fmla="*/ 0 h 783"/>
                  <a:gd name="T89" fmla="*/ 1137 w 1137"/>
                  <a:gd name="T90" fmla="*/ 783 h 78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37" h="783">
                    <a:moveTo>
                      <a:pt x="323" y="0"/>
                    </a:moveTo>
                    <a:lnTo>
                      <a:pt x="260" y="26"/>
                    </a:lnTo>
                    <a:lnTo>
                      <a:pt x="260" y="71"/>
                    </a:lnTo>
                    <a:lnTo>
                      <a:pt x="167" y="103"/>
                    </a:lnTo>
                    <a:lnTo>
                      <a:pt x="145" y="140"/>
                    </a:lnTo>
                    <a:lnTo>
                      <a:pt x="112" y="244"/>
                    </a:lnTo>
                    <a:lnTo>
                      <a:pt x="21" y="287"/>
                    </a:lnTo>
                    <a:lnTo>
                      <a:pt x="0" y="445"/>
                    </a:lnTo>
                    <a:lnTo>
                      <a:pt x="51" y="602"/>
                    </a:lnTo>
                    <a:lnTo>
                      <a:pt x="251" y="678"/>
                    </a:lnTo>
                    <a:lnTo>
                      <a:pt x="572" y="767"/>
                    </a:lnTo>
                    <a:lnTo>
                      <a:pt x="812" y="775"/>
                    </a:lnTo>
                    <a:lnTo>
                      <a:pt x="1074" y="783"/>
                    </a:lnTo>
                    <a:lnTo>
                      <a:pt x="1053" y="671"/>
                    </a:lnTo>
                    <a:lnTo>
                      <a:pt x="1053" y="593"/>
                    </a:lnTo>
                    <a:lnTo>
                      <a:pt x="1062" y="507"/>
                    </a:lnTo>
                    <a:lnTo>
                      <a:pt x="1137" y="384"/>
                    </a:lnTo>
                    <a:lnTo>
                      <a:pt x="1062" y="349"/>
                    </a:lnTo>
                    <a:lnTo>
                      <a:pt x="1000" y="296"/>
                    </a:lnTo>
                    <a:lnTo>
                      <a:pt x="948" y="225"/>
                    </a:lnTo>
                    <a:lnTo>
                      <a:pt x="886" y="164"/>
                    </a:lnTo>
                    <a:lnTo>
                      <a:pt x="821" y="122"/>
                    </a:lnTo>
                    <a:lnTo>
                      <a:pt x="761" y="103"/>
                    </a:lnTo>
                    <a:lnTo>
                      <a:pt x="666" y="122"/>
                    </a:lnTo>
                    <a:lnTo>
                      <a:pt x="551" y="148"/>
                    </a:lnTo>
                    <a:lnTo>
                      <a:pt x="510" y="131"/>
                    </a:lnTo>
                    <a:lnTo>
                      <a:pt x="456" y="43"/>
                    </a:lnTo>
                    <a:lnTo>
                      <a:pt x="406" y="19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4" name="Freeform 42"/>
              <p:cNvSpPr>
                <a:spLocks/>
              </p:cNvSpPr>
              <p:nvPr/>
            </p:nvSpPr>
            <p:spPr bwMode="auto">
              <a:xfrm>
                <a:off x="3738" y="2579"/>
                <a:ext cx="313" cy="390"/>
              </a:xfrm>
              <a:custGeom>
                <a:avLst/>
                <a:gdLst>
                  <a:gd name="T0" fmla="*/ 0 w 1564"/>
                  <a:gd name="T1" fmla="*/ 0 h 1561"/>
                  <a:gd name="T2" fmla="*/ 0 w 1564"/>
                  <a:gd name="T3" fmla="*/ 0 h 1561"/>
                  <a:gd name="T4" fmla="*/ 0 w 1564"/>
                  <a:gd name="T5" fmla="*/ 0 h 1561"/>
                  <a:gd name="T6" fmla="*/ 0 w 1564"/>
                  <a:gd name="T7" fmla="*/ 0 h 1561"/>
                  <a:gd name="T8" fmla="*/ 0 w 1564"/>
                  <a:gd name="T9" fmla="*/ 0 h 1561"/>
                  <a:gd name="T10" fmla="*/ 0 w 1564"/>
                  <a:gd name="T11" fmla="*/ 0 h 1561"/>
                  <a:gd name="T12" fmla="*/ 0 w 1564"/>
                  <a:gd name="T13" fmla="*/ 0 h 1561"/>
                  <a:gd name="T14" fmla="*/ 0 w 1564"/>
                  <a:gd name="T15" fmla="*/ 0 h 1561"/>
                  <a:gd name="T16" fmla="*/ 0 w 1564"/>
                  <a:gd name="T17" fmla="*/ 0 h 1561"/>
                  <a:gd name="T18" fmla="*/ 0 w 1564"/>
                  <a:gd name="T19" fmla="*/ 0 h 1561"/>
                  <a:gd name="T20" fmla="*/ 0 w 1564"/>
                  <a:gd name="T21" fmla="*/ 0 h 1561"/>
                  <a:gd name="T22" fmla="*/ 0 w 1564"/>
                  <a:gd name="T23" fmla="*/ 0 h 1561"/>
                  <a:gd name="T24" fmla="*/ 0 w 1564"/>
                  <a:gd name="T25" fmla="*/ 0 h 1561"/>
                  <a:gd name="T26" fmla="*/ 0 w 1564"/>
                  <a:gd name="T27" fmla="*/ 0 h 1561"/>
                  <a:gd name="T28" fmla="*/ 0 w 1564"/>
                  <a:gd name="T29" fmla="*/ 0 h 1561"/>
                  <a:gd name="T30" fmla="*/ 0 w 1564"/>
                  <a:gd name="T31" fmla="*/ 0 h 1561"/>
                  <a:gd name="T32" fmla="*/ 0 w 1564"/>
                  <a:gd name="T33" fmla="*/ 0 h 1561"/>
                  <a:gd name="T34" fmla="*/ 0 w 1564"/>
                  <a:gd name="T35" fmla="*/ 0 h 1561"/>
                  <a:gd name="T36" fmla="*/ 0 w 1564"/>
                  <a:gd name="T37" fmla="*/ 0 h 1561"/>
                  <a:gd name="T38" fmla="*/ 0 w 1564"/>
                  <a:gd name="T39" fmla="*/ 0 h 1561"/>
                  <a:gd name="T40" fmla="*/ 0 w 1564"/>
                  <a:gd name="T41" fmla="*/ 0 h 1561"/>
                  <a:gd name="T42" fmla="*/ 0 w 1564"/>
                  <a:gd name="T43" fmla="*/ 0 h 1561"/>
                  <a:gd name="T44" fmla="*/ 0 w 1564"/>
                  <a:gd name="T45" fmla="*/ 0 h 1561"/>
                  <a:gd name="T46" fmla="*/ 0 w 1564"/>
                  <a:gd name="T47" fmla="*/ 0 h 1561"/>
                  <a:gd name="T48" fmla="*/ 0 w 1564"/>
                  <a:gd name="T49" fmla="*/ 0 h 1561"/>
                  <a:gd name="T50" fmla="*/ 0 w 1564"/>
                  <a:gd name="T51" fmla="*/ 0 h 1561"/>
                  <a:gd name="T52" fmla="*/ 0 w 1564"/>
                  <a:gd name="T53" fmla="*/ 0 h 1561"/>
                  <a:gd name="T54" fmla="*/ 0 w 1564"/>
                  <a:gd name="T55" fmla="*/ 0 h 156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564"/>
                  <a:gd name="T85" fmla="*/ 0 h 1561"/>
                  <a:gd name="T86" fmla="*/ 1564 w 1564"/>
                  <a:gd name="T87" fmla="*/ 1561 h 156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564" h="1561">
                    <a:moveTo>
                      <a:pt x="1544" y="429"/>
                    </a:moveTo>
                    <a:lnTo>
                      <a:pt x="1564" y="495"/>
                    </a:lnTo>
                    <a:lnTo>
                      <a:pt x="1561" y="550"/>
                    </a:lnTo>
                    <a:lnTo>
                      <a:pt x="1534" y="636"/>
                    </a:lnTo>
                    <a:lnTo>
                      <a:pt x="1468" y="764"/>
                    </a:lnTo>
                    <a:lnTo>
                      <a:pt x="1361" y="855"/>
                    </a:lnTo>
                    <a:lnTo>
                      <a:pt x="1261" y="1234"/>
                    </a:lnTo>
                    <a:lnTo>
                      <a:pt x="1115" y="1366"/>
                    </a:lnTo>
                    <a:lnTo>
                      <a:pt x="1007" y="1467"/>
                    </a:lnTo>
                    <a:lnTo>
                      <a:pt x="944" y="1548"/>
                    </a:lnTo>
                    <a:lnTo>
                      <a:pt x="904" y="1561"/>
                    </a:lnTo>
                    <a:lnTo>
                      <a:pt x="721" y="1356"/>
                    </a:lnTo>
                    <a:lnTo>
                      <a:pt x="568" y="1371"/>
                    </a:lnTo>
                    <a:lnTo>
                      <a:pt x="492" y="1371"/>
                    </a:lnTo>
                    <a:lnTo>
                      <a:pt x="443" y="1344"/>
                    </a:lnTo>
                    <a:lnTo>
                      <a:pt x="412" y="1300"/>
                    </a:lnTo>
                    <a:lnTo>
                      <a:pt x="371" y="1181"/>
                    </a:lnTo>
                    <a:lnTo>
                      <a:pt x="250" y="980"/>
                    </a:lnTo>
                    <a:lnTo>
                      <a:pt x="121" y="848"/>
                    </a:lnTo>
                    <a:lnTo>
                      <a:pt x="92" y="741"/>
                    </a:lnTo>
                    <a:lnTo>
                      <a:pt x="67" y="633"/>
                    </a:lnTo>
                    <a:lnTo>
                      <a:pt x="24" y="473"/>
                    </a:lnTo>
                    <a:lnTo>
                      <a:pt x="0" y="257"/>
                    </a:lnTo>
                    <a:lnTo>
                      <a:pt x="20" y="152"/>
                    </a:lnTo>
                    <a:lnTo>
                      <a:pt x="67" y="72"/>
                    </a:lnTo>
                    <a:lnTo>
                      <a:pt x="1146" y="0"/>
                    </a:lnTo>
                    <a:lnTo>
                      <a:pt x="1468" y="314"/>
                    </a:lnTo>
                    <a:lnTo>
                      <a:pt x="1544" y="42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5" name="Freeform 43"/>
              <p:cNvSpPr>
                <a:spLocks/>
              </p:cNvSpPr>
              <p:nvPr/>
            </p:nvSpPr>
            <p:spPr bwMode="auto">
              <a:xfrm>
                <a:off x="3766" y="2729"/>
                <a:ext cx="27" cy="20"/>
              </a:xfrm>
              <a:custGeom>
                <a:avLst/>
                <a:gdLst>
                  <a:gd name="T0" fmla="*/ 0 w 131"/>
                  <a:gd name="T1" fmla="*/ 0 h 81"/>
                  <a:gd name="T2" fmla="*/ 0 w 131"/>
                  <a:gd name="T3" fmla="*/ 0 h 81"/>
                  <a:gd name="T4" fmla="*/ 0 w 131"/>
                  <a:gd name="T5" fmla="*/ 0 h 81"/>
                  <a:gd name="T6" fmla="*/ 0 w 131"/>
                  <a:gd name="T7" fmla="*/ 0 h 81"/>
                  <a:gd name="T8" fmla="*/ 0 w 131"/>
                  <a:gd name="T9" fmla="*/ 0 h 81"/>
                  <a:gd name="T10" fmla="*/ 0 w 131"/>
                  <a:gd name="T11" fmla="*/ 0 h 8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1"/>
                  <a:gd name="T19" fmla="*/ 0 h 81"/>
                  <a:gd name="T20" fmla="*/ 131 w 131"/>
                  <a:gd name="T21" fmla="*/ 81 h 8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1" h="81">
                    <a:moveTo>
                      <a:pt x="0" y="61"/>
                    </a:moveTo>
                    <a:lnTo>
                      <a:pt x="41" y="81"/>
                    </a:lnTo>
                    <a:lnTo>
                      <a:pt x="131" y="57"/>
                    </a:lnTo>
                    <a:lnTo>
                      <a:pt x="131" y="0"/>
                    </a:lnTo>
                    <a:lnTo>
                      <a:pt x="28" y="11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6" name="Freeform 44"/>
              <p:cNvSpPr>
                <a:spLocks/>
              </p:cNvSpPr>
              <p:nvPr/>
            </p:nvSpPr>
            <p:spPr bwMode="auto">
              <a:xfrm>
                <a:off x="3863" y="2709"/>
                <a:ext cx="40" cy="15"/>
              </a:xfrm>
              <a:custGeom>
                <a:avLst/>
                <a:gdLst>
                  <a:gd name="T0" fmla="*/ 0 w 200"/>
                  <a:gd name="T1" fmla="*/ 0 h 61"/>
                  <a:gd name="T2" fmla="*/ 0 w 200"/>
                  <a:gd name="T3" fmla="*/ 0 h 61"/>
                  <a:gd name="T4" fmla="*/ 0 w 200"/>
                  <a:gd name="T5" fmla="*/ 0 h 61"/>
                  <a:gd name="T6" fmla="*/ 0 w 200"/>
                  <a:gd name="T7" fmla="*/ 0 h 61"/>
                  <a:gd name="T8" fmla="*/ 0 w 200"/>
                  <a:gd name="T9" fmla="*/ 0 h 61"/>
                  <a:gd name="T10" fmla="*/ 0 w 200"/>
                  <a:gd name="T11" fmla="*/ 0 h 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0"/>
                  <a:gd name="T19" fmla="*/ 0 h 61"/>
                  <a:gd name="T20" fmla="*/ 200 w 200"/>
                  <a:gd name="T21" fmla="*/ 61 h 6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0" h="61">
                    <a:moveTo>
                      <a:pt x="23" y="61"/>
                    </a:moveTo>
                    <a:lnTo>
                      <a:pt x="112" y="54"/>
                    </a:lnTo>
                    <a:lnTo>
                      <a:pt x="200" y="35"/>
                    </a:lnTo>
                    <a:lnTo>
                      <a:pt x="90" y="0"/>
                    </a:lnTo>
                    <a:lnTo>
                      <a:pt x="0" y="0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7" name="Freeform 45"/>
              <p:cNvSpPr>
                <a:spLocks/>
              </p:cNvSpPr>
              <p:nvPr/>
            </p:nvSpPr>
            <p:spPr bwMode="auto">
              <a:xfrm>
                <a:off x="3739" y="2526"/>
                <a:ext cx="251" cy="82"/>
              </a:xfrm>
              <a:custGeom>
                <a:avLst/>
                <a:gdLst>
                  <a:gd name="T0" fmla="*/ 0 w 1254"/>
                  <a:gd name="T1" fmla="*/ 0 h 328"/>
                  <a:gd name="T2" fmla="*/ 0 w 1254"/>
                  <a:gd name="T3" fmla="*/ 0 h 328"/>
                  <a:gd name="T4" fmla="*/ 0 w 1254"/>
                  <a:gd name="T5" fmla="*/ 0 h 328"/>
                  <a:gd name="T6" fmla="*/ 0 w 1254"/>
                  <a:gd name="T7" fmla="*/ 0 h 328"/>
                  <a:gd name="T8" fmla="*/ 0 w 1254"/>
                  <a:gd name="T9" fmla="*/ 0 h 328"/>
                  <a:gd name="T10" fmla="*/ 0 w 1254"/>
                  <a:gd name="T11" fmla="*/ 0 h 328"/>
                  <a:gd name="T12" fmla="*/ 0 w 1254"/>
                  <a:gd name="T13" fmla="*/ 0 h 328"/>
                  <a:gd name="T14" fmla="*/ 0 w 1254"/>
                  <a:gd name="T15" fmla="*/ 0 h 328"/>
                  <a:gd name="T16" fmla="*/ 0 w 1254"/>
                  <a:gd name="T17" fmla="*/ 0 h 328"/>
                  <a:gd name="T18" fmla="*/ 0 w 1254"/>
                  <a:gd name="T19" fmla="*/ 0 h 328"/>
                  <a:gd name="T20" fmla="*/ 0 w 1254"/>
                  <a:gd name="T21" fmla="*/ 0 h 328"/>
                  <a:gd name="T22" fmla="*/ 0 w 1254"/>
                  <a:gd name="T23" fmla="*/ 0 h 328"/>
                  <a:gd name="T24" fmla="*/ 0 w 1254"/>
                  <a:gd name="T25" fmla="*/ 0 h 328"/>
                  <a:gd name="T26" fmla="*/ 0 w 1254"/>
                  <a:gd name="T27" fmla="*/ 0 h 328"/>
                  <a:gd name="T28" fmla="*/ 0 w 1254"/>
                  <a:gd name="T29" fmla="*/ 0 h 328"/>
                  <a:gd name="T30" fmla="*/ 0 w 1254"/>
                  <a:gd name="T31" fmla="*/ 0 h 32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54"/>
                  <a:gd name="T49" fmla="*/ 0 h 328"/>
                  <a:gd name="T50" fmla="*/ 1254 w 1254"/>
                  <a:gd name="T51" fmla="*/ 328 h 32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54" h="328">
                    <a:moveTo>
                      <a:pt x="95" y="30"/>
                    </a:moveTo>
                    <a:lnTo>
                      <a:pt x="206" y="0"/>
                    </a:lnTo>
                    <a:lnTo>
                      <a:pt x="521" y="0"/>
                    </a:lnTo>
                    <a:lnTo>
                      <a:pt x="1085" y="120"/>
                    </a:lnTo>
                    <a:lnTo>
                      <a:pt x="1254" y="284"/>
                    </a:lnTo>
                    <a:lnTo>
                      <a:pt x="981" y="231"/>
                    </a:lnTo>
                    <a:lnTo>
                      <a:pt x="848" y="262"/>
                    </a:lnTo>
                    <a:lnTo>
                      <a:pt x="731" y="307"/>
                    </a:lnTo>
                    <a:lnTo>
                      <a:pt x="558" y="328"/>
                    </a:lnTo>
                    <a:lnTo>
                      <a:pt x="369" y="322"/>
                    </a:lnTo>
                    <a:lnTo>
                      <a:pt x="189" y="284"/>
                    </a:lnTo>
                    <a:lnTo>
                      <a:pt x="60" y="231"/>
                    </a:lnTo>
                    <a:lnTo>
                      <a:pt x="13" y="182"/>
                    </a:lnTo>
                    <a:lnTo>
                      <a:pt x="0" y="135"/>
                    </a:lnTo>
                    <a:lnTo>
                      <a:pt x="4" y="94"/>
                    </a:lnTo>
                    <a:lnTo>
                      <a:pt x="95" y="3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8" name="Freeform 46"/>
              <p:cNvSpPr>
                <a:spLocks/>
              </p:cNvSpPr>
              <p:nvPr/>
            </p:nvSpPr>
            <p:spPr bwMode="auto">
              <a:xfrm>
                <a:off x="3935" y="2601"/>
                <a:ext cx="121" cy="114"/>
              </a:xfrm>
              <a:custGeom>
                <a:avLst/>
                <a:gdLst>
                  <a:gd name="T0" fmla="*/ 0 w 605"/>
                  <a:gd name="T1" fmla="*/ 0 h 457"/>
                  <a:gd name="T2" fmla="*/ 0 w 605"/>
                  <a:gd name="T3" fmla="*/ 0 h 457"/>
                  <a:gd name="T4" fmla="*/ 0 w 605"/>
                  <a:gd name="T5" fmla="*/ 0 h 457"/>
                  <a:gd name="T6" fmla="*/ 0 w 605"/>
                  <a:gd name="T7" fmla="*/ 0 h 457"/>
                  <a:gd name="T8" fmla="*/ 0 w 605"/>
                  <a:gd name="T9" fmla="*/ 0 h 457"/>
                  <a:gd name="T10" fmla="*/ 0 w 605"/>
                  <a:gd name="T11" fmla="*/ 0 h 457"/>
                  <a:gd name="T12" fmla="*/ 0 w 605"/>
                  <a:gd name="T13" fmla="*/ 0 h 457"/>
                  <a:gd name="T14" fmla="*/ 0 w 605"/>
                  <a:gd name="T15" fmla="*/ 0 h 457"/>
                  <a:gd name="T16" fmla="*/ 0 w 605"/>
                  <a:gd name="T17" fmla="*/ 0 h 457"/>
                  <a:gd name="T18" fmla="*/ 0 w 605"/>
                  <a:gd name="T19" fmla="*/ 0 h 457"/>
                  <a:gd name="T20" fmla="*/ 0 w 605"/>
                  <a:gd name="T21" fmla="*/ 0 h 457"/>
                  <a:gd name="T22" fmla="*/ 0 w 605"/>
                  <a:gd name="T23" fmla="*/ 0 h 457"/>
                  <a:gd name="T24" fmla="*/ 0 w 605"/>
                  <a:gd name="T25" fmla="*/ 0 h 457"/>
                  <a:gd name="T26" fmla="*/ 0 w 605"/>
                  <a:gd name="T27" fmla="*/ 0 h 457"/>
                  <a:gd name="T28" fmla="*/ 0 w 605"/>
                  <a:gd name="T29" fmla="*/ 0 h 457"/>
                  <a:gd name="T30" fmla="*/ 0 w 605"/>
                  <a:gd name="T31" fmla="*/ 0 h 45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05"/>
                  <a:gd name="T49" fmla="*/ 0 h 457"/>
                  <a:gd name="T50" fmla="*/ 605 w 605"/>
                  <a:gd name="T51" fmla="*/ 457 h 45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05" h="457">
                    <a:moveTo>
                      <a:pt x="577" y="349"/>
                    </a:moveTo>
                    <a:lnTo>
                      <a:pt x="473" y="298"/>
                    </a:lnTo>
                    <a:lnTo>
                      <a:pt x="388" y="294"/>
                    </a:lnTo>
                    <a:lnTo>
                      <a:pt x="338" y="349"/>
                    </a:lnTo>
                    <a:lnTo>
                      <a:pt x="327" y="457"/>
                    </a:lnTo>
                    <a:lnTo>
                      <a:pt x="148" y="439"/>
                    </a:lnTo>
                    <a:lnTo>
                      <a:pt x="156" y="383"/>
                    </a:lnTo>
                    <a:lnTo>
                      <a:pt x="119" y="315"/>
                    </a:lnTo>
                    <a:lnTo>
                      <a:pt x="65" y="272"/>
                    </a:lnTo>
                    <a:lnTo>
                      <a:pt x="30" y="254"/>
                    </a:lnTo>
                    <a:lnTo>
                      <a:pt x="0" y="102"/>
                    </a:lnTo>
                    <a:lnTo>
                      <a:pt x="247" y="0"/>
                    </a:lnTo>
                    <a:lnTo>
                      <a:pt x="507" y="80"/>
                    </a:lnTo>
                    <a:lnTo>
                      <a:pt x="546" y="262"/>
                    </a:lnTo>
                    <a:lnTo>
                      <a:pt x="605" y="325"/>
                    </a:lnTo>
                    <a:lnTo>
                      <a:pt x="577" y="3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9" name="Freeform 47"/>
              <p:cNvSpPr>
                <a:spLocks/>
              </p:cNvSpPr>
              <p:nvPr/>
            </p:nvSpPr>
            <p:spPr bwMode="auto">
              <a:xfrm>
                <a:off x="3923" y="2579"/>
                <a:ext cx="134" cy="117"/>
              </a:xfrm>
              <a:custGeom>
                <a:avLst/>
                <a:gdLst>
                  <a:gd name="T0" fmla="*/ 0 w 672"/>
                  <a:gd name="T1" fmla="*/ 0 h 466"/>
                  <a:gd name="T2" fmla="*/ 0 w 672"/>
                  <a:gd name="T3" fmla="*/ 0 h 466"/>
                  <a:gd name="T4" fmla="*/ 0 w 672"/>
                  <a:gd name="T5" fmla="*/ 0 h 466"/>
                  <a:gd name="T6" fmla="*/ 0 w 672"/>
                  <a:gd name="T7" fmla="*/ 0 h 466"/>
                  <a:gd name="T8" fmla="*/ 0 w 672"/>
                  <a:gd name="T9" fmla="*/ 0 h 466"/>
                  <a:gd name="T10" fmla="*/ 0 w 672"/>
                  <a:gd name="T11" fmla="*/ 0 h 466"/>
                  <a:gd name="T12" fmla="*/ 0 w 672"/>
                  <a:gd name="T13" fmla="*/ 0 h 466"/>
                  <a:gd name="T14" fmla="*/ 0 w 672"/>
                  <a:gd name="T15" fmla="*/ 0 h 466"/>
                  <a:gd name="T16" fmla="*/ 0 w 672"/>
                  <a:gd name="T17" fmla="*/ 0 h 466"/>
                  <a:gd name="T18" fmla="*/ 0 w 672"/>
                  <a:gd name="T19" fmla="*/ 0 h 466"/>
                  <a:gd name="T20" fmla="*/ 0 w 672"/>
                  <a:gd name="T21" fmla="*/ 0 h 466"/>
                  <a:gd name="T22" fmla="*/ 0 w 672"/>
                  <a:gd name="T23" fmla="*/ 0 h 466"/>
                  <a:gd name="T24" fmla="*/ 0 w 672"/>
                  <a:gd name="T25" fmla="*/ 0 h 466"/>
                  <a:gd name="T26" fmla="*/ 0 w 672"/>
                  <a:gd name="T27" fmla="*/ 0 h 466"/>
                  <a:gd name="T28" fmla="*/ 0 w 672"/>
                  <a:gd name="T29" fmla="*/ 0 h 466"/>
                  <a:gd name="T30" fmla="*/ 0 w 672"/>
                  <a:gd name="T31" fmla="*/ 0 h 466"/>
                  <a:gd name="T32" fmla="*/ 0 w 672"/>
                  <a:gd name="T33" fmla="*/ 0 h 466"/>
                  <a:gd name="T34" fmla="*/ 0 w 672"/>
                  <a:gd name="T35" fmla="*/ 0 h 466"/>
                  <a:gd name="T36" fmla="*/ 0 w 672"/>
                  <a:gd name="T37" fmla="*/ 0 h 466"/>
                  <a:gd name="T38" fmla="*/ 0 w 672"/>
                  <a:gd name="T39" fmla="*/ 0 h 466"/>
                  <a:gd name="T40" fmla="*/ 0 w 672"/>
                  <a:gd name="T41" fmla="*/ 0 h 466"/>
                  <a:gd name="T42" fmla="*/ 0 w 672"/>
                  <a:gd name="T43" fmla="*/ 0 h 466"/>
                  <a:gd name="T44" fmla="*/ 0 w 672"/>
                  <a:gd name="T45" fmla="*/ 0 h 466"/>
                  <a:gd name="T46" fmla="*/ 0 w 672"/>
                  <a:gd name="T47" fmla="*/ 0 h 466"/>
                  <a:gd name="T48" fmla="*/ 0 w 672"/>
                  <a:gd name="T49" fmla="*/ 0 h 466"/>
                  <a:gd name="T50" fmla="*/ 0 w 672"/>
                  <a:gd name="T51" fmla="*/ 0 h 466"/>
                  <a:gd name="T52" fmla="*/ 0 w 672"/>
                  <a:gd name="T53" fmla="*/ 0 h 466"/>
                  <a:gd name="T54" fmla="*/ 0 w 672"/>
                  <a:gd name="T55" fmla="*/ 0 h 466"/>
                  <a:gd name="T56" fmla="*/ 0 w 672"/>
                  <a:gd name="T57" fmla="*/ 0 h 466"/>
                  <a:gd name="T58" fmla="*/ 0 w 672"/>
                  <a:gd name="T59" fmla="*/ 0 h 466"/>
                  <a:gd name="T60" fmla="*/ 0 w 672"/>
                  <a:gd name="T61" fmla="*/ 0 h 466"/>
                  <a:gd name="T62" fmla="*/ 0 w 672"/>
                  <a:gd name="T63" fmla="*/ 0 h 466"/>
                  <a:gd name="T64" fmla="*/ 0 w 672"/>
                  <a:gd name="T65" fmla="*/ 0 h 466"/>
                  <a:gd name="T66" fmla="*/ 0 w 672"/>
                  <a:gd name="T67" fmla="*/ 0 h 466"/>
                  <a:gd name="T68" fmla="*/ 0 w 672"/>
                  <a:gd name="T69" fmla="*/ 0 h 466"/>
                  <a:gd name="T70" fmla="*/ 0 w 672"/>
                  <a:gd name="T71" fmla="*/ 0 h 466"/>
                  <a:gd name="T72" fmla="*/ 0 w 672"/>
                  <a:gd name="T73" fmla="*/ 0 h 466"/>
                  <a:gd name="T74" fmla="*/ 0 w 672"/>
                  <a:gd name="T75" fmla="*/ 0 h 466"/>
                  <a:gd name="T76" fmla="*/ 0 w 672"/>
                  <a:gd name="T77" fmla="*/ 0 h 466"/>
                  <a:gd name="T78" fmla="*/ 0 w 672"/>
                  <a:gd name="T79" fmla="*/ 0 h 466"/>
                  <a:gd name="T80" fmla="*/ 0 w 672"/>
                  <a:gd name="T81" fmla="*/ 0 h 466"/>
                  <a:gd name="T82" fmla="*/ 0 w 672"/>
                  <a:gd name="T83" fmla="*/ 0 h 466"/>
                  <a:gd name="T84" fmla="*/ 0 w 672"/>
                  <a:gd name="T85" fmla="*/ 0 h 46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72"/>
                  <a:gd name="T130" fmla="*/ 0 h 466"/>
                  <a:gd name="T131" fmla="*/ 672 w 672"/>
                  <a:gd name="T132" fmla="*/ 466 h 46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72" h="466">
                    <a:moveTo>
                      <a:pt x="647" y="418"/>
                    </a:moveTo>
                    <a:lnTo>
                      <a:pt x="607" y="376"/>
                    </a:lnTo>
                    <a:lnTo>
                      <a:pt x="557" y="334"/>
                    </a:lnTo>
                    <a:lnTo>
                      <a:pt x="527" y="288"/>
                    </a:lnTo>
                    <a:lnTo>
                      <a:pt x="534" y="225"/>
                    </a:lnTo>
                    <a:lnTo>
                      <a:pt x="508" y="189"/>
                    </a:lnTo>
                    <a:lnTo>
                      <a:pt x="459" y="167"/>
                    </a:lnTo>
                    <a:lnTo>
                      <a:pt x="430" y="164"/>
                    </a:lnTo>
                    <a:lnTo>
                      <a:pt x="381" y="167"/>
                    </a:lnTo>
                    <a:lnTo>
                      <a:pt x="422" y="229"/>
                    </a:lnTo>
                    <a:lnTo>
                      <a:pt x="494" y="288"/>
                    </a:lnTo>
                    <a:lnTo>
                      <a:pt x="381" y="229"/>
                    </a:lnTo>
                    <a:lnTo>
                      <a:pt x="297" y="200"/>
                    </a:lnTo>
                    <a:lnTo>
                      <a:pt x="209" y="206"/>
                    </a:lnTo>
                    <a:lnTo>
                      <a:pt x="139" y="209"/>
                    </a:lnTo>
                    <a:lnTo>
                      <a:pt x="102" y="218"/>
                    </a:lnTo>
                    <a:lnTo>
                      <a:pt x="132" y="269"/>
                    </a:lnTo>
                    <a:lnTo>
                      <a:pt x="278" y="274"/>
                    </a:lnTo>
                    <a:lnTo>
                      <a:pt x="394" y="325"/>
                    </a:lnTo>
                    <a:lnTo>
                      <a:pt x="291" y="325"/>
                    </a:lnTo>
                    <a:lnTo>
                      <a:pt x="334" y="376"/>
                    </a:lnTo>
                    <a:lnTo>
                      <a:pt x="358" y="436"/>
                    </a:lnTo>
                    <a:lnTo>
                      <a:pt x="327" y="466"/>
                    </a:lnTo>
                    <a:lnTo>
                      <a:pt x="239" y="426"/>
                    </a:lnTo>
                    <a:lnTo>
                      <a:pt x="158" y="394"/>
                    </a:lnTo>
                    <a:lnTo>
                      <a:pt x="139" y="365"/>
                    </a:lnTo>
                    <a:lnTo>
                      <a:pt x="78" y="349"/>
                    </a:lnTo>
                    <a:lnTo>
                      <a:pt x="50" y="274"/>
                    </a:lnTo>
                    <a:lnTo>
                      <a:pt x="42" y="174"/>
                    </a:lnTo>
                    <a:lnTo>
                      <a:pt x="21" y="138"/>
                    </a:lnTo>
                    <a:lnTo>
                      <a:pt x="34" y="99"/>
                    </a:lnTo>
                    <a:lnTo>
                      <a:pt x="0" y="92"/>
                    </a:lnTo>
                    <a:lnTo>
                      <a:pt x="42" y="58"/>
                    </a:lnTo>
                    <a:lnTo>
                      <a:pt x="152" y="47"/>
                    </a:lnTo>
                    <a:lnTo>
                      <a:pt x="297" y="62"/>
                    </a:lnTo>
                    <a:lnTo>
                      <a:pt x="449" y="0"/>
                    </a:lnTo>
                    <a:lnTo>
                      <a:pt x="538" y="69"/>
                    </a:lnTo>
                    <a:lnTo>
                      <a:pt x="588" y="132"/>
                    </a:lnTo>
                    <a:lnTo>
                      <a:pt x="599" y="200"/>
                    </a:lnTo>
                    <a:lnTo>
                      <a:pt x="607" y="296"/>
                    </a:lnTo>
                    <a:lnTo>
                      <a:pt x="611" y="356"/>
                    </a:lnTo>
                    <a:lnTo>
                      <a:pt x="672" y="432"/>
                    </a:lnTo>
                    <a:lnTo>
                      <a:pt x="647" y="418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0" name="Freeform 48"/>
              <p:cNvSpPr>
                <a:spLocks/>
              </p:cNvSpPr>
              <p:nvPr/>
            </p:nvSpPr>
            <p:spPr bwMode="auto">
              <a:xfrm>
                <a:off x="3014" y="2730"/>
                <a:ext cx="748" cy="581"/>
              </a:xfrm>
              <a:custGeom>
                <a:avLst/>
                <a:gdLst>
                  <a:gd name="T0" fmla="*/ 0 w 3737"/>
                  <a:gd name="T1" fmla="*/ 0 h 2323"/>
                  <a:gd name="T2" fmla="*/ 0 w 3737"/>
                  <a:gd name="T3" fmla="*/ 0 h 2323"/>
                  <a:gd name="T4" fmla="*/ 0 w 3737"/>
                  <a:gd name="T5" fmla="*/ 0 h 2323"/>
                  <a:gd name="T6" fmla="*/ 0 w 3737"/>
                  <a:gd name="T7" fmla="*/ 0 h 2323"/>
                  <a:gd name="T8" fmla="*/ 0 w 3737"/>
                  <a:gd name="T9" fmla="*/ 0 h 2323"/>
                  <a:gd name="T10" fmla="*/ 0 w 3737"/>
                  <a:gd name="T11" fmla="*/ 0 h 2323"/>
                  <a:gd name="T12" fmla="*/ 0 w 3737"/>
                  <a:gd name="T13" fmla="*/ 0 h 2323"/>
                  <a:gd name="T14" fmla="*/ 0 w 3737"/>
                  <a:gd name="T15" fmla="*/ 0 h 2323"/>
                  <a:gd name="T16" fmla="*/ 0 w 3737"/>
                  <a:gd name="T17" fmla="*/ 0 h 2323"/>
                  <a:gd name="T18" fmla="*/ 0 w 3737"/>
                  <a:gd name="T19" fmla="*/ 0 h 2323"/>
                  <a:gd name="T20" fmla="*/ 0 w 3737"/>
                  <a:gd name="T21" fmla="*/ 0 h 2323"/>
                  <a:gd name="T22" fmla="*/ 0 w 3737"/>
                  <a:gd name="T23" fmla="*/ 0 h 2323"/>
                  <a:gd name="T24" fmla="*/ 0 w 3737"/>
                  <a:gd name="T25" fmla="*/ 0 h 2323"/>
                  <a:gd name="T26" fmla="*/ 0 w 3737"/>
                  <a:gd name="T27" fmla="*/ 0 h 2323"/>
                  <a:gd name="T28" fmla="*/ 0 w 3737"/>
                  <a:gd name="T29" fmla="*/ 0 h 2323"/>
                  <a:gd name="T30" fmla="*/ 0 w 3737"/>
                  <a:gd name="T31" fmla="*/ 0 h 2323"/>
                  <a:gd name="T32" fmla="*/ 0 w 3737"/>
                  <a:gd name="T33" fmla="*/ 0 h 2323"/>
                  <a:gd name="T34" fmla="*/ 0 w 3737"/>
                  <a:gd name="T35" fmla="*/ 0 h 2323"/>
                  <a:gd name="T36" fmla="*/ 0 w 3737"/>
                  <a:gd name="T37" fmla="*/ 0 h 2323"/>
                  <a:gd name="T38" fmla="*/ 0 w 3737"/>
                  <a:gd name="T39" fmla="*/ 0 h 2323"/>
                  <a:gd name="T40" fmla="*/ 0 w 3737"/>
                  <a:gd name="T41" fmla="*/ 0 h 2323"/>
                  <a:gd name="T42" fmla="*/ 0 w 3737"/>
                  <a:gd name="T43" fmla="*/ 0 h 2323"/>
                  <a:gd name="T44" fmla="*/ 0 w 3737"/>
                  <a:gd name="T45" fmla="*/ 0 h 2323"/>
                  <a:gd name="T46" fmla="*/ 0 w 3737"/>
                  <a:gd name="T47" fmla="*/ 0 h 2323"/>
                  <a:gd name="T48" fmla="*/ 0 w 3737"/>
                  <a:gd name="T49" fmla="*/ 0 h 2323"/>
                  <a:gd name="T50" fmla="*/ 0 w 3737"/>
                  <a:gd name="T51" fmla="*/ 0 h 2323"/>
                  <a:gd name="T52" fmla="*/ 0 w 3737"/>
                  <a:gd name="T53" fmla="*/ 0 h 2323"/>
                  <a:gd name="T54" fmla="*/ 0 w 3737"/>
                  <a:gd name="T55" fmla="*/ 0 h 2323"/>
                  <a:gd name="T56" fmla="*/ 0 w 3737"/>
                  <a:gd name="T57" fmla="*/ 0 h 2323"/>
                  <a:gd name="T58" fmla="*/ 0 w 3737"/>
                  <a:gd name="T59" fmla="*/ 0 h 2323"/>
                  <a:gd name="T60" fmla="*/ 0 w 3737"/>
                  <a:gd name="T61" fmla="*/ 0 h 2323"/>
                  <a:gd name="T62" fmla="*/ 0 w 3737"/>
                  <a:gd name="T63" fmla="*/ 0 h 2323"/>
                  <a:gd name="T64" fmla="*/ 0 w 3737"/>
                  <a:gd name="T65" fmla="*/ 0 h 2323"/>
                  <a:gd name="T66" fmla="*/ 0 w 3737"/>
                  <a:gd name="T67" fmla="*/ 0 h 2323"/>
                  <a:gd name="T68" fmla="*/ 0 w 3737"/>
                  <a:gd name="T69" fmla="*/ 0 h 2323"/>
                  <a:gd name="T70" fmla="*/ 0 w 3737"/>
                  <a:gd name="T71" fmla="*/ 0 h 2323"/>
                  <a:gd name="T72" fmla="*/ 0 w 3737"/>
                  <a:gd name="T73" fmla="*/ 0 h 2323"/>
                  <a:gd name="T74" fmla="*/ 0 w 3737"/>
                  <a:gd name="T75" fmla="*/ 0 h 2323"/>
                  <a:gd name="T76" fmla="*/ 0 w 3737"/>
                  <a:gd name="T77" fmla="*/ 0 h 2323"/>
                  <a:gd name="T78" fmla="*/ 0 w 3737"/>
                  <a:gd name="T79" fmla="*/ 0 h 2323"/>
                  <a:gd name="T80" fmla="*/ 0 w 3737"/>
                  <a:gd name="T81" fmla="*/ 0 h 2323"/>
                  <a:gd name="T82" fmla="*/ 0 w 3737"/>
                  <a:gd name="T83" fmla="*/ 0 h 2323"/>
                  <a:gd name="T84" fmla="*/ 0 w 3737"/>
                  <a:gd name="T85" fmla="*/ 0 h 2323"/>
                  <a:gd name="T86" fmla="*/ 0 w 3737"/>
                  <a:gd name="T87" fmla="*/ 0 h 2323"/>
                  <a:gd name="T88" fmla="*/ 0 w 3737"/>
                  <a:gd name="T89" fmla="*/ 0 h 2323"/>
                  <a:gd name="T90" fmla="*/ 0 w 3737"/>
                  <a:gd name="T91" fmla="*/ 0 h 2323"/>
                  <a:gd name="T92" fmla="*/ 0 w 3737"/>
                  <a:gd name="T93" fmla="*/ 0 h 2323"/>
                  <a:gd name="T94" fmla="*/ 0 w 3737"/>
                  <a:gd name="T95" fmla="*/ 0 h 2323"/>
                  <a:gd name="T96" fmla="*/ 0 w 3737"/>
                  <a:gd name="T97" fmla="*/ 0 h 2323"/>
                  <a:gd name="T98" fmla="*/ 0 w 3737"/>
                  <a:gd name="T99" fmla="*/ 0 h 2323"/>
                  <a:gd name="T100" fmla="*/ 0 w 3737"/>
                  <a:gd name="T101" fmla="*/ 0 h 2323"/>
                  <a:gd name="T102" fmla="*/ 0 w 3737"/>
                  <a:gd name="T103" fmla="*/ 0 h 2323"/>
                  <a:gd name="T104" fmla="*/ 0 w 3737"/>
                  <a:gd name="T105" fmla="*/ 0 h 23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737"/>
                  <a:gd name="T160" fmla="*/ 0 h 2323"/>
                  <a:gd name="T161" fmla="*/ 3737 w 3737"/>
                  <a:gd name="T162" fmla="*/ 2323 h 23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737" h="2323">
                    <a:moveTo>
                      <a:pt x="3524" y="1518"/>
                    </a:moveTo>
                    <a:lnTo>
                      <a:pt x="3545" y="1377"/>
                    </a:lnTo>
                    <a:lnTo>
                      <a:pt x="3642" y="1238"/>
                    </a:lnTo>
                    <a:lnTo>
                      <a:pt x="3737" y="976"/>
                    </a:lnTo>
                    <a:lnTo>
                      <a:pt x="3677" y="904"/>
                    </a:lnTo>
                    <a:lnTo>
                      <a:pt x="3538" y="904"/>
                    </a:lnTo>
                    <a:lnTo>
                      <a:pt x="3450" y="788"/>
                    </a:lnTo>
                    <a:lnTo>
                      <a:pt x="3400" y="751"/>
                    </a:lnTo>
                    <a:lnTo>
                      <a:pt x="3383" y="751"/>
                    </a:lnTo>
                    <a:lnTo>
                      <a:pt x="3295" y="767"/>
                    </a:lnTo>
                    <a:lnTo>
                      <a:pt x="3027" y="407"/>
                    </a:lnTo>
                    <a:lnTo>
                      <a:pt x="2880" y="334"/>
                    </a:lnTo>
                    <a:lnTo>
                      <a:pt x="2671" y="101"/>
                    </a:lnTo>
                    <a:lnTo>
                      <a:pt x="2541" y="72"/>
                    </a:lnTo>
                    <a:lnTo>
                      <a:pt x="2453" y="96"/>
                    </a:lnTo>
                    <a:lnTo>
                      <a:pt x="2356" y="81"/>
                    </a:lnTo>
                    <a:lnTo>
                      <a:pt x="2263" y="107"/>
                    </a:lnTo>
                    <a:lnTo>
                      <a:pt x="2014" y="131"/>
                    </a:lnTo>
                    <a:lnTo>
                      <a:pt x="1936" y="107"/>
                    </a:lnTo>
                    <a:lnTo>
                      <a:pt x="1841" y="138"/>
                    </a:lnTo>
                    <a:lnTo>
                      <a:pt x="1780" y="81"/>
                    </a:lnTo>
                    <a:lnTo>
                      <a:pt x="1707" y="22"/>
                    </a:lnTo>
                    <a:lnTo>
                      <a:pt x="1656" y="0"/>
                    </a:lnTo>
                    <a:lnTo>
                      <a:pt x="1067" y="180"/>
                    </a:lnTo>
                    <a:lnTo>
                      <a:pt x="1014" y="305"/>
                    </a:lnTo>
                    <a:lnTo>
                      <a:pt x="739" y="427"/>
                    </a:lnTo>
                    <a:lnTo>
                      <a:pt x="548" y="455"/>
                    </a:lnTo>
                    <a:lnTo>
                      <a:pt x="382" y="586"/>
                    </a:lnTo>
                    <a:lnTo>
                      <a:pt x="358" y="661"/>
                    </a:lnTo>
                    <a:lnTo>
                      <a:pt x="322" y="737"/>
                    </a:lnTo>
                    <a:lnTo>
                      <a:pt x="225" y="985"/>
                    </a:lnTo>
                    <a:lnTo>
                      <a:pt x="183" y="1179"/>
                    </a:lnTo>
                    <a:lnTo>
                      <a:pt x="234" y="1346"/>
                    </a:lnTo>
                    <a:lnTo>
                      <a:pt x="156" y="1506"/>
                    </a:lnTo>
                    <a:lnTo>
                      <a:pt x="78" y="1527"/>
                    </a:lnTo>
                    <a:lnTo>
                      <a:pt x="0" y="1592"/>
                    </a:lnTo>
                    <a:lnTo>
                      <a:pt x="166" y="2026"/>
                    </a:lnTo>
                    <a:lnTo>
                      <a:pt x="347" y="2077"/>
                    </a:lnTo>
                    <a:lnTo>
                      <a:pt x="659" y="1896"/>
                    </a:lnTo>
                    <a:lnTo>
                      <a:pt x="902" y="1412"/>
                    </a:lnTo>
                    <a:lnTo>
                      <a:pt x="1048" y="1641"/>
                    </a:lnTo>
                    <a:lnTo>
                      <a:pt x="1128" y="2011"/>
                    </a:lnTo>
                    <a:lnTo>
                      <a:pt x="1067" y="2107"/>
                    </a:lnTo>
                    <a:lnTo>
                      <a:pt x="1043" y="2272"/>
                    </a:lnTo>
                    <a:lnTo>
                      <a:pt x="1092" y="2323"/>
                    </a:lnTo>
                    <a:lnTo>
                      <a:pt x="2950" y="2099"/>
                    </a:lnTo>
                    <a:lnTo>
                      <a:pt x="2903" y="1101"/>
                    </a:lnTo>
                    <a:lnTo>
                      <a:pt x="3088" y="1230"/>
                    </a:lnTo>
                    <a:lnTo>
                      <a:pt x="3208" y="1244"/>
                    </a:lnTo>
                    <a:lnTo>
                      <a:pt x="3268" y="1340"/>
                    </a:lnTo>
                    <a:lnTo>
                      <a:pt x="3407" y="1346"/>
                    </a:lnTo>
                    <a:lnTo>
                      <a:pt x="3485" y="1447"/>
                    </a:lnTo>
                    <a:lnTo>
                      <a:pt x="3524" y="15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1" name="Freeform 49"/>
              <p:cNvSpPr>
                <a:spLocks/>
              </p:cNvSpPr>
              <p:nvPr/>
            </p:nvSpPr>
            <p:spPr bwMode="auto">
              <a:xfrm>
                <a:off x="3398" y="3242"/>
                <a:ext cx="69" cy="51"/>
              </a:xfrm>
              <a:custGeom>
                <a:avLst/>
                <a:gdLst>
                  <a:gd name="T0" fmla="*/ 0 w 346"/>
                  <a:gd name="T1" fmla="*/ 0 h 203"/>
                  <a:gd name="T2" fmla="*/ 0 w 346"/>
                  <a:gd name="T3" fmla="*/ 0 h 203"/>
                  <a:gd name="T4" fmla="*/ 0 w 346"/>
                  <a:gd name="T5" fmla="*/ 0 h 203"/>
                  <a:gd name="T6" fmla="*/ 0 w 346"/>
                  <a:gd name="T7" fmla="*/ 0 h 203"/>
                  <a:gd name="T8" fmla="*/ 0 w 346"/>
                  <a:gd name="T9" fmla="*/ 0 h 203"/>
                  <a:gd name="T10" fmla="*/ 0 w 346"/>
                  <a:gd name="T11" fmla="*/ 0 h 203"/>
                  <a:gd name="T12" fmla="*/ 0 w 346"/>
                  <a:gd name="T13" fmla="*/ 0 h 203"/>
                  <a:gd name="T14" fmla="*/ 0 w 346"/>
                  <a:gd name="T15" fmla="*/ 0 h 203"/>
                  <a:gd name="T16" fmla="*/ 0 w 346"/>
                  <a:gd name="T17" fmla="*/ 0 h 2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46"/>
                  <a:gd name="T28" fmla="*/ 0 h 203"/>
                  <a:gd name="T29" fmla="*/ 346 w 346"/>
                  <a:gd name="T30" fmla="*/ 203 h 2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46" h="203">
                    <a:moveTo>
                      <a:pt x="242" y="0"/>
                    </a:moveTo>
                    <a:lnTo>
                      <a:pt x="112" y="0"/>
                    </a:lnTo>
                    <a:lnTo>
                      <a:pt x="7" y="61"/>
                    </a:lnTo>
                    <a:lnTo>
                      <a:pt x="0" y="176"/>
                    </a:lnTo>
                    <a:lnTo>
                      <a:pt x="34" y="203"/>
                    </a:lnTo>
                    <a:lnTo>
                      <a:pt x="338" y="153"/>
                    </a:lnTo>
                    <a:lnTo>
                      <a:pt x="346" y="118"/>
                    </a:lnTo>
                    <a:lnTo>
                      <a:pt x="303" y="2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2" name="Freeform 50"/>
              <p:cNvSpPr>
                <a:spLocks/>
              </p:cNvSpPr>
              <p:nvPr/>
            </p:nvSpPr>
            <p:spPr bwMode="auto">
              <a:xfrm>
                <a:off x="3051" y="2904"/>
                <a:ext cx="40" cy="178"/>
              </a:xfrm>
              <a:custGeom>
                <a:avLst/>
                <a:gdLst>
                  <a:gd name="T0" fmla="*/ 0 w 199"/>
                  <a:gd name="T1" fmla="*/ 0 h 710"/>
                  <a:gd name="T2" fmla="*/ 0 w 199"/>
                  <a:gd name="T3" fmla="*/ 0 h 710"/>
                  <a:gd name="T4" fmla="*/ 0 w 199"/>
                  <a:gd name="T5" fmla="*/ 0 h 710"/>
                  <a:gd name="T6" fmla="*/ 0 w 199"/>
                  <a:gd name="T7" fmla="*/ 0 h 710"/>
                  <a:gd name="T8" fmla="*/ 0 w 199"/>
                  <a:gd name="T9" fmla="*/ 0 h 710"/>
                  <a:gd name="T10" fmla="*/ 0 w 199"/>
                  <a:gd name="T11" fmla="*/ 0 h 710"/>
                  <a:gd name="T12" fmla="*/ 0 w 199"/>
                  <a:gd name="T13" fmla="*/ 0 h 710"/>
                  <a:gd name="T14" fmla="*/ 0 w 199"/>
                  <a:gd name="T15" fmla="*/ 0 h 710"/>
                  <a:gd name="T16" fmla="*/ 0 w 199"/>
                  <a:gd name="T17" fmla="*/ 0 h 710"/>
                  <a:gd name="T18" fmla="*/ 0 w 199"/>
                  <a:gd name="T19" fmla="*/ 0 h 7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9"/>
                  <a:gd name="T31" fmla="*/ 0 h 710"/>
                  <a:gd name="T32" fmla="*/ 199 w 199"/>
                  <a:gd name="T33" fmla="*/ 710 h 7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9" h="710">
                    <a:moveTo>
                      <a:pt x="158" y="0"/>
                    </a:moveTo>
                    <a:lnTo>
                      <a:pt x="158" y="206"/>
                    </a:lnTo>
                    <a:lnTo>
                      <a:pt x="199" y="478"/>
                    </a:lnTo>
                    <a:lnTo>
                      <a:pt x="78" y="470"/>
                    </a:lnTo>
                    <a:lnTo>
                      <a:pt x="181" y="622"/>
                    </a:lnTo>
                    <a:lnTo>
                      <a:pt x="128" y="710"/>
                    </a:lnTo>
                    <a:lnTo>
                      <a:pt x="0" y="499"/>
                    </a:lnTo>
                    <a:lnTo>
                      <a:pt x="0" y="407"/>
                    </a:lnTo>
                    <a:lnTo>
                      <a:pt x="112" y="94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3" name="Freeform 51"/>
              <p:cNvSpPr>
                <a:spLocks/>
              </p:cNvSpPr>
              <p:nvPr/>
            </p:nvSpPr>
            <p:spPr bwMode="auto">
              <a:xfrm>
                <a:off x="3023" y="2977"/>
                <a:ext cx="174" cy="271"/>
              </a:xfrm>
              <a:custGeom>
                <a:avLst/>
                <a:gdLst>
                  <a:gd name="T0" fmla="*/ 0 w 872"/>
                  <a:gd name="T1" fmla="*/ 0 h 1083"/>
                  <a:gd name="T2" fmla="*/ 0 w 872"/>
                  <a:gd name="T3" fmla="*/ 0 h 1083"/>
                  <a:gd name="T4" fmla="*/ 0 w 872"/>
                  <a:gd name="T5" fmla="*/ 0 h 1083"/>
                  <a:gd name="T6" fmla="*/ 0 w 872"/>
                  <a:gd name="T7" fmla="*/ 0 h 1083"/>
                  <a:gd name="T8" fmla="*/ 0 w 872"/>
                  <a:gd name="T9" fmla="*/ 0 h 1083"/>
                  <a:gd name="T10" fmla="*/ 0 w 872"/>
                  <a:gd name="T11" fmla="*/ 0 h 1083"/>
                  <a:gd name="T12" fmla="*/ 0 w 872"/>
                  <a:gd name="T13" fmla="*/ 0 h 1083"/>
                  <a:gd name="T14" fmla="*/ 0 w 872"/>
                  <a:gd name="T15" fmla="*/ 0 h 1083"/>
                  <a:gd name="T16" fmla="*/ 0 w 872"/>
                  <a:gd name="T17" fmla="*/ 0 h 1083"/>
                  <a:gd name="T18" fmla="*/ 0 w 872"/>
                  <a:gd name="T19" fmla="*/ 0 h 1083"/>
                  <a:gd name="T20" fmla="*/ 0 w 872"/>
                  <a:gd name="T21" fmla="*/ 0 h 1083"/>
                  <a:gd name="T22" fmla="*/ 0 w 872"/>
                  <a:gd name="T23" fmla="*/ 0 h 1083"/>
                  <a:gd name="T24" fmla="*/ 0 w 872"/>
                  <a:gd name="T25" fmla="*/ 0 h 1083"/>
                  <a:gd name="T26" fmla="*/ 0 w 872"/>
                  <a:gd name="T27" fmla="*/ 0 h 1083"/>
                  <a:gd name="T28" fmla="*/ 0 w 872"/>
                  <a:gd name="T29" fmla="*/ 0 h 1083"/>
                  <a:gd name="T30" fmla="*/ 0 w 872"/>
                  <a:gd name="T31" fmla="*/ 0 h 1083"/>
                  <a:gd name="T32" fmla="*/ 0 w 872"/>
                  <a:gd name="T33" fmla="*/ 0 h 1083"/>
                  <a:gd name="T34" fmla="*/ 0 w 872"/>
                  <a:gd name="T35" fmla="*/ 0 h 1083"/>
                  <a:gd name="T36" fmla="*/ 0 w 872"/>
                  <a:gd name="T37" fmla="*/ 0 h 1083"/>
                  <a:gd name="T38" fmla="*/ 0 w 872"/>
                  <a:gd name="T39" fmla="*/ 0 h 1083"/>
                  <a:gd name="T40" fmla="*/ 0 w 872"/>
                  <a:gd name="T41" fmla="*/ 0 h 1083"/>
                  <a:gd name="T42" fmla="*/ 0 w 872"/>
                  <a:gd name="T43" fmla="*/ 0 h 1083"/>
                  <a:gd name="T44" fmla="*/ 0 w 872"/>
                  <a:gd name="T45" fmla="*/ 0 h 1083"/>
                  <a:gd name="T46" fmla="*/ 0 w 872"/>
                  <a:gd name="T47" fmla="*/ 0 h 1083"/>
                  <a:gd name="T48" fmla="*/ 0 w 872"/>
                  <a:gd name="T49" fmla="*/ 0 h 108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72"/>
                  <a:gd name="T76" fmla="*/ 0 h 1083"/>
                  <a:gd name="T77" fmla="*/ 872 w 872"/>
                  <a:gd name="T78" fmla="*/ 1083 h 108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72" h="1083">
                    <a:moveTo>
                      <a:pt x="0" y="564"/>
                    </a:moveTo>
                    <a:lnTo>
                      <a:pt x="26" y="607"/>
                    </a:lnTo>
                    <a:lnTo>
                      <a:pt x="26" y="707"/>
                    </a:lnTo>
                    <a:lnTo>
                      <a:pt x="87" y="839"/>
                    </a:lnTo>
                    <a:lnTo>
                      <a:pt x="139" y="760"/>
                    </a:lnTo>
                    <a:lnTo>
                      <a:pt x="243" y="947"/>
                    </a:lnTo>
                    <a:lnTo>
                      <a:pt x="105" y="999"/>
                    </a:lnTo>
                    <a:lnTo>
                      <a:pt x="297" y="1083"/>
                    </a:lnTo>
                    <a:lnTo>
                      <a:pt x="561" y="1004"/>
                    </a:lnTo>
                    <a:lnTo>
                      <a:pt x="726" y="766"/>
                    </a:lnTo>
                    <a:lnTo>
                      <a:pt x="764" y="595"/>
                    </a:lnTo>
                    <a:lnTo>
                      <a:pt x="790" y="427"/>
                    </a:lnTo>
                    <a:lnTo>
                      <a:pt x="872" y="224"/>
                    </a:lnTo>
                    <a:lnTo>
                      <a:pt x="753" y="21"/>
                    </a:lnTo>
                    <a:lnTo>
                      <a:pt x="703" y="0"/>
                    </a:lnTo>
                    <a:lnTo>
                      <a:pt x="615" y="202"/>
                    </a:lnTo>
                    <a:lnTo>
                      <a:pt x="675" y="253"/>
                    </a:lnTo>
                    <a:lnTo>
                      <a:pt x="770" y="289"/>
                    </a:lnTo>
                    <a:lnTo>
                      <a:pt x="668" y="493"/>
                    </a:lnTo>
                    <a:lnTo>
                      <a:pt x="668" y="615"/>
                    </a:lnTo>
                    <a:lnTo>
                      <a:pt x="561" y="744"/>
                    </a:lnTo>
                    <a:lnTo>
                      <a:pt x="381" y="766"/>
                    </a:lnTo>
                    <a:lnTo>
                      <a:pt x="267" y="427"/>
                    </a:lnTo>
                    <a:lnTo>
                      <a:pt x="61" y="533"/>
                    </a:lnTo>
                    <a:lnTo>
                      <a:pt x="0" y="564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4" name="Freeform 52"/>
              <p:cNvSpPr>
                <a:spLocks/>
              </p:cNvSpPr>
              <p:nvPr/>
            </p:nvSpPr>
            <p:spPr bwMode="auto">
              <a:xfrm>
                <a:off x="3186" y="2817"/>
                <a:ext cx="407" cy="498"/>
              </a:xfrm>
              <a:custGeom>
                <a:avLst/>
                <a:gdLst>
                  <a:gd name="T0" fmla="*/ 0 w 2038"/>
                  <a:gd name="T1" fmla="*/ 0 h 1990"/>
                  <a:gd name="T2" fmla="*/ 0 w 2038"/>
                  <a:gd name="T3" fmla="*/ 0 h 1990"/>
                  <a:gd name="T4" fmla="*/ 0 w 2038"/>
                  <a:gd name="T5" fmla="*/ 0 h 1990"/>
                  <a:gd name="T6" fmla="*/ 0 w 2038"/>
                  <a:gd name="T7" fmla="*/ 0 h 1990"/>
                  <a:gd name="T8" fmla="*/ 0 w 2038"/>
                  <a:gd name="T9" fmla="*/ 0 h 1990"/>
                  <a:gd name="T10" fmla="*/ 0 w 2038"/>
                  <a:gd name="T11" fmla="*/ 0 h 1990"/>
                  <a:gd name="T12" fmla="*/ 0 w 2038"/>
                  <a:gd name="T13" fmla="*/ 0 h 1990"/>
                  <a:gd name="T14" fmla="*/ 0 w 2038"/>
                  <a:gd name="T15" fmla="*/ 0 h 1990"/>
                  <a:gd name="T16" fmla="*/ 0 w 2038"/>
                  <a:gd name="T17" fmla="*/ 0 h 1990"/>
                  <a:gd name="T18" fmla="*/ 0 w 2038"/>
                  <a:gd name="T19" fmla="*/ 0 h 1990"/>
                  <a:gd name="T20" fmla="*/ 0 w 2038"/>
                  <a:gd name="T21" fmla="*/ 0 h 1990"/>
                  <a:gd name="T22" fmla="*/ 0 w 2038"/>
                  <a:gd name="T23" fmla="*/ 0 h 1990"/>
                  <a:gd name="T24" fmla="*/ 0 w 2038"/>
                  <a:gd name="T25" fmla="*/ 0 h 1990"/>
                  <a:gd name="T26" fmla="*/ 0 w 2038"/>
                  <a:gd name="T27" fmla="*/ 0 h 1990"/>
                  <a:gd name="T28" fmla="*/ 0 w 2038"/>
                  <a:gd name="T29" fmla="*/ 0 h 1990"/>
                  <a:gd name="T30" fmla="*/ 0 w 2038"/>
                  <a:gd name="T31" fmla="*/ 0 h 1990"/>
                  <a:gd name="T32" fmla="*/ 0 w 2038"/>
                  <a:gd name="T33" fmla="*/ 0 h 1990"/>
                  <a:gd name="T34" fmla="*/ 0 w 2038"/>
                  <a:gd name="T35" fmla="*/ 0 h 1990"/>
                  <a:gd name="T36" fmla="*/ 0 w 2038"/>
                  <a:gd name="T37" fmla="*/ 0 h 1990"/>
                  <a:gd name="T38" fmla="*/ 0 w 2038"/>
                  <a:gd name="T39" fmla="*/ 0 h 1990"/>
                  <a:gd name="T40" fmla="*/ 0 w 2038"/>
                  <a:gd name="T41" fmla="*/ 0 h 1990"/>
                  <a:gd name="T42" fmla="*/ 0 w 2038"/>
                  <a:gd name="T43" fmla="*/ 0 h 1990"/>
                  <a:gd name="T44" fmla="*/ 0 w 2038"/>
                  <a:gd name="T45" fmla="*/ 0 h 1990"/>
                  <a:gd name="T46" fmla="*/ 0 w 2038"/>
                  <a:gd name="T47" fmla="*/ 0 h 1990"/>
                  <a:gd name="T48" fmla="*/ 0 w 2038"/>
                  <a:gd name="T49" fmla="*/ 0 h 1990"/>
                  <a:gd name="T50" fmla="*/ 0 w 2038"/>
                  <a:gd name="T51" fmla="*/ 0 h 1990"/>
                  <a:gd name="T52" fmla="*/ 0 w 2038"/>
                  <a:gd name="T53" fmla="*/ 0 h 1990"/>
                  <a:gd name="T54" fmla="*/ 0 w 2038"/>
                  <a:gd name="T55" fmla="*/ 0 h 1990"/>
                  <a:gd name="T56" fmla="*/ 0 w 2038"/>
                  <a:gd name="T57" fmla="*/ 0 h 1990"/>
                  <a:gd name="T58" fmla="*/ 0 w 2038"/>
                  <a:gd name="T59" fmla="*/ 0 h 1990"/>
                  <a:gd name="T60" fmla="*/ 0 w 2038"/>
                  <a:gd name="T61" fmla="*/ 0 h 1990"/>
                  <a:gd name="T62" fmla="*/ 0 w 2038"/>
                  <a:gd name="T63" fmla="*/ 0 h 1990"/>
                  <a:gd name="T64" fmla="*/ 0 w 2038"/>
                  <a:gd name="T65" fmla="*/ 0 h 1990"/>
                  <a:gd name="T66" fmla="*/ 0 w 2038"/>
                  <a:gd name="T67" fmla="*/ 0 h 1990"/>
                  <a:gd name="T68" fmla="*/ 0 w 2038"/>
                  <a:gd name="T69" fmla="*/ 0 h 1990"/>
                  <a:gd name="T70" fmla="*/ 0 w 2038"/>
                  <a:gd name="T71" fmla="*/ 0 h 1990"/>
                  <a:gd name="T72" fmla="*/ 0 w 2038"/>
                  <a:gd name="T73" fmla="*/ 0 h 1990"/>
                  <a:gd name="T74" fmla="*/ 0 w 2038"/>
                  <a:gd name="T75" fmla="*/ 0 h 1990"/>
                  <a:gd name="T76" fmla="*/ 0 w 2038"/>
                  <a:gd name="T77" fmla="*/ 0 h 1990"/>
                  <a:gd name="T78" fmla="*/ 0 w 2038"/>
                  <a:gd name="T79" fmla="*/ 0 h 1990"/>
                  <a:gd name="T80" fmla="*/ 0 w 2038"/>
                  <a:gd name="T81" fmla="*/ 0 h 1990"/>
                  <a:gd name="T82" fmla="*/ 0 w 2038"/>
                  <a:gd name="T83" fmla="*/ 0 h 1990"/>
                  <a:gd name="T84" fmla="*/ 0 w 2038"/>
                  <a:gd name="T85" fmla="*/ 0 h 1990"/>
                  <a:gd name="T86" fmla="*/ 0 w 2038"/>
                  <a:gd name="T87" fmla="*/ 0 h 1990"/>
                  <a:gd name="T88" fmla="*/ 0 w 2038"/>
                  <a:gd name="T89" fmla="*/ 0 h 1990"/>
                  <a:gd name="T90" fmla="*/ 0 w 2038"/>
                  <a:gd name="T91" fmla="*/ 0 h 1990"/>
                  <a:gd name="T92" fmla="*/ 0 w 2038"/>
                  <a:gd name="T93" fmla="*/ 0 h 1990"/>
                  <a:gd name="T94" fmla="*/ 0 w 2038"/>
                  <a:gd name="T95" fmla="*/ 0 h 1990"/>
                  <a:gd name="T96" fmla="*/ 0 w 2038"/>
                  <a:gd name="T97" fmla="*/ 0 h 1990"/>
                  <a:gd name="T98" fmla="*/ 0 w 2038"/>
                  <a:gd name="T99" fmla="*/ 0 h 1990"/>
                  <a:gd name="T100" fmla="*/ 0 w 2038"/>
                  <a:gd name="T101" fmla="*/ 0 h 1990"/>
                  <a:gd name="T102" fmla="*/ 0 w 2038"/>
                  <a:gd name="T103" fmla="*/ 0 h 1990"/>
                  <a:gd name="T104" fmla="*/ 0 w 2038"/>
                  <a:gd name="T105" fmla="*/ 0 h 1990"/>
                  <a:gd name="T106" fmla="*/ 0 w 2038"/>
                  <a:gd name="T107" fmla="*/ 0 h 1990"/>
                  <a:gd name="T108" fmla="*/ 0 w 2038"/>
                  <a:gd name="T109" fmla="*/ 0 h 1990"/>
                  <a:gd name="T110" fmla="*/ 0 w 2038"/>
                  <a:gd name="T111" fmla="*/ 0 h 1990"/>
                  <a:gd name="T112" fmla="*/ 0 w 2038"/>
                  <a:gd name="T113" fmla="*/ 0 h 1990"/>
                  <a:gd name="T114" fmla="*/ 0 w 2038"/>
                  <a:gd name="T115" fmla="*/ 0 h 199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038"/>
                  <a:gd name="T175" fmla="*/ 0 h 1990"/>
                  <a:gd name="T176" fmla="*/ 2038 w 2038"/>
                  <a:gd name="T177" fmla="*/ 1990 h 199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038" h="1990">
                    <a:moveTo>
                      <a:pt x="263" y="404"/>
                    </a:moveTo>
                    <a:lnTo>
                      <a:pt x="358" y="463"/>
                    </a:lnTo>
                    <a:lnTo>
                      <a:pt x="251" y="811"/>
                    </a:lnTo>
                    <a:lnTo>
                      <a:pt x="251" y="1014"/>
                    </a:lnTo>
                    <a:lnTo>
                      <a:pt x="545" y="1071"/>
                    </a:lnTo>
                    <a:lnTo>
                      <a:pt x="523" y="298"/>
                    </a:lnTo>
                    <a:lnTo>
                      <a:pt x="545" y="151"/>
                    </a:lnTo>
                    <a:lnTo>
                      <a:pt x="436" y="108"/>
                    </a:lnTo>
                    <a:lnTo>
                      <a:pt x="331" y="167"/>
                    </a:lnTo>
                    <a:lnTo>
                      <a:pt x="312" y="151"/>
                    </a:lnTo>
                    <a:lnTo>
                      <a:pt x="389" y="103"/>
                    </a:lnTo>
                    <a:lnTo>
                      <a:pt x="436" y="52"/>
                    </a:lnTo>
                    <a:lnTo>
                      <a:pt x="720" y="0"/>
                    </a:lnTo>
                    <a:lnTo>
                      <a:pt x="858" y="60"/>
                    </a:lnTo>
                    <a:lnTo>
                      <a:pt x="815" y="88"/>
                    </a:lnTo>
                    <a:lnTo>
                      <a:pt x="720" y="80"/>
                    </a:lnTo>
                    <a:lnTo>
                      <a:pt x="677" y="182"/>
                    </a:lnTo>
                    <a:lnTo>
                      <a:pt x="944" y="1131"/>
                    </a:lnTo>
                    <a:lnTo>
                      <a:pt x="1223" y="1267"/>
                    </a:lnTo>
                    <a:lnTo>
                      <a:pt x="1700" y="1477"/>
                    </a:lnTo>
                    <a:lnTo>
                      <a:pt x="1649" y="1359"/>
                    </a:lnTo>
                    <a:lnTo>
                      <a:pt x="1909" y="1446"/>
                    </a:lnTo>
                    <a:lnTo>
                      <a:pt x="1987" y="1287"/>
                    </a:lnTo>
                    <a:lnTo>
                      <a:pt x="2028" y="1294"/>
                    </a:lnTo>
                    <a:lnTo>
                      <a:pt x="1994" y="1556"/>
                    </a:lnTo>
                    <a:lnTo>
                      <a:pt x="2038" y="1699"/>
                    </a:lnTo>
                    <a:lnTo>
                      <a:pt x="1846" y="1736"/>
                    </a:lnTo>
                    <a:lnTo>
                      <a:pt x="1382" y="1709"/>
                    </a:lnTo>
                    <a:lnTo>
                      <a:pt x="1491" y="1648"/>
                    </a:lnTo>
                    <a:lnTo>
                      <a:pt x="1422" y="1542"/>
                    </a:lnTo>
                    <a:lnTo>
                      <a:pt x="1498" y="1512"/>
                    </a:lnTo>
                    <a:lnTo>
                      <a:pt x="1301" y="1461"/>
                    </a:lnTo>
                    <a:lnTo>
                      <a:pt x="1301" y="1570"/>
                    </a:lnTo>
                    <a:lnTo>
                      <a:pt x="1248" y="1693"/>
                    </a:lnTo>
                    <a:lnTo>
                      <a:pt x="1078" y="1744"/>
                    </a:lnTo>
                    <a:lnTo>
                      <a:pt x="1101" y="1730"/>
                    </a:lnTo>
                    <a:lnTo>
                      <a:pt x="983" y="1483"/>
                    </a:lnTo>
                    <a:lnTo>
                      <a:pt x="747" y="1355"/>
                    </a:lnTo>
                    <a:lnTo>
                      <a:pt x="511" y="1324"/>
                    </a:lnTo>
                    <a:lnTo>
                      <a:pt x="574" y="1390"/>
                    </a:lnTo>
                    <a:lnTo>
                      <a:pt x="540" y="1404"/>
                    </a:lnTo>
                    <a:lnTo>
                      <a:pt x="669" y="1433"/>
                    </a:lnTo>
                    <a:lnTo>
                      <a:pt x="913" y="1599"/>
                    </a:lnTo>
                    <a:lnTo>
                      <a:pt x="1014" y="1685"/>
                    </a:lnTo>
                    <a:lnTo>
                      <a:pt x="832" y="1679"/>
                    </a:lnTo>
                    <a:lnTo>
                      <a:pt x="635" y="1630"/>
                    </a:lnTo>
                    <a:lnTo>
                      <a:pt x="798" y="1744"/>
                    </a:lnTo>
                    <a:lnTo>
                      <a:pt x="642" y="1787"/>
                    </a:lnTo>
                    <a:lnTo>
                      <a:pt x="450" y="1888"/>
                    </a:lnTo>
                    <a:lnTo>
                      <a:pt x="736" y="1832"/>
                    </a:lnTo>
                    <a:lnTo>
                      <a:pt x="477" y="1990"/>
                    </a:lnTo>
                    <a:lnTo>
                      <a:pt x="217" y="1990"/>
                    </a:lnTo>
                    <a:lnTo>
                      <a:pt x="185" y="1925"/>
                    </a:lnTo>
                    <a:lnTo>
                      <a:pt x="263" y="1648"/>
                    </a:lnTo>
                    <a:lnTo>
                      <a:pt x="234" y="1534"/>
                    </a:lnTo>
                    <a:lnTo>
                      <a:pt x="0" y="854"/>
                    </a:lnTo>
                    <a:lnTo>
                      <a:pt x="71" y="522"/>
                    </a:lnTo>
                    <a:lnTo>
                      <a:pt x="263" y="404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5" name="Freeform 53"/>
              <p:cNvSpPr>
                <a:spLocks/>
              </p:cNvSpPr>
              <p:nvPr/>
            </p:nvSpPr>
            <p:spPr bwMode="auto">
              <a:xfrm>
                <a:off x="3379" y="2747"/>
                <a:ext cx="147" cy="112"/>
              </a:xfrm>
              <a:custGeom>
                <a:avLst/>
                <a:gdLst>
                  <a:gd name="T0" fmla="*/ 0 w 736"/>
                  <a:gd name="T1" fmla="*/ 0 h 447"/>
                  <a:gd name="T2" fmla="*/ 0 w 736"/>
                  <a:gd name="T3" fmla="*/ 0 h 447"/>
                  <a:gd name="T4" fmla="*/ 0 w 736"/>
                  <a:gd name="T5" fmla="*/ 0 h 447"/>
                  <a:gd name="T6" fmla="*/ 0 w 736"/>
                  <a:gd name="T7" fmla="*/ 0 h 447"/>
                  <a:gd name="T8" fmla="*/ 0 w 736"/>
                  <a:gd name="T9" fmla="*/ 0 h 447"/>
                  <a:gd name="T10" fmla="*/ 0 w 736"/>
                  <a:gd name="T11" fmla="*/ 0 h 447"/>
                  <a:gd name="T12" fmla="*/ 0 w 736"/>
                  <a:gd name="T13" fmla="*/ 0 h 447"/>
                  <a:gd name="T14" fmla="*/ 0 w 736"/>
                  <a:gd name="T15" fmla="*/ 0 h 447"/>
                  <a:gd name="T16" fmla="*/ 0 w 736"/>
                  <a:gd name="T17" fmla="*/ 0 h 447"/>
                  <a:gd name="T18" fmla="*/ 0 w 736"/>
                  <a:gd name="T19" fmla="*/ 0 h 447"/>
                  <a:gd name="T20" fmla="*/ 0 w 736"/>
                  <a:gd name="T21" fmla="*/ 0 h 447"/>
                  <a:gd name="T22" fmla="*/ 0 w 736"/>
                  <a:gd name="T23" fmla="*/ 0 h 447"/>
                  <a:gd name="T24" fmla="*/ 0 w 736"/>
                  <a:gd name="T25" fmla="*/ 0 h 447"/>
                  <a:gd name="T26" fmla="*/ 0 w 736"/>
                  <a:gd name="T27" fmla="*/ 0 h 447"/>
                  <a:gd name="T28" fmla="*/ 0 w 736"/>
                  <a:gd name="T29" fmla="*/ 0 h 447"/>
                  <a:gd name="T30" fmla="*/ 0 w 736"/>
                  <a:gd name="T31" fmla="*/ 0 h 447"/>
                  <a:gd name="T32" fmla="*/ 0 w 736"/>
                  <a:gd name="T33" fmla="*/ 0 h 447"/>
                  <a:gd name="T34" fmla="*/ 0 w 736"/>
                  <a:gd name="T35" fmla="*/ 0 h 44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36"/>
                  <a:gd name="T55" fmla="*/ 0 h 447"/>
                  <a:gd name="T56" fmla="*/ 736 w 736"/>
                  <a:gd name="T57" fmla="*/ 447 h 44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36" h="447">
                    <a:moveTo>
                      <a:pt x="0" y="280"/>
                    </a:moveTo>
                    <a:lnTo>
                      <a:pt x="67" y="150"/>
                    </a:lnTo>
                    <a:lnTo>
                      <a:pt x="67" y="252"/>
                    </a:lnTo>
                    <a:lnTo>
                      <a:pt x="259" y="71"/>
                    </a:lnTo>
                    <a:lnTo>
                      <a:pt x="327" y="447"/>
                    </a:lnTo>
                    <a:lnTo>
                      <a:pt x="361" y="164"/>
                    </a:lnTo>
                    <a:lnTo>
                      <a:pt x="534" y="50"/>
                    </a:lnTo>
                    <a:lnTo>
                      <a:pt x="641" y="71"/>
                    </a:lnTo>
                    <a:lnTo>
                      <a:pt x="736" y="5"/>
                    </a:lnTo>
                    <a:lnTo>
                      <a:pt x="624" y="29"/>
                    </a:lnTo>
                    <a:lnTo>
                      <a:pt x="564" y="29"/>
                    </a:lnTo>
                    <a:lnTo>
                      <a:pt x="534" y="0"/>
                    </a:lnTo>
                    <a:lnTo>
                      <a:pt x="450" y="50"/>
                    </a:lnTo>
                    <a:lnTo>
                      <a:pt x="337" y="34"/>
                    </a:lnTo>
                    <a:lnTo>
                      <a:pt x="241" y="29"/>
                    </a:lnTo>
                    <a:lnTo>
                      <a:pt x="102" y="56"/>
                    </a:lnTo>
                    <a:lnTo>
                      <a:pt x="19" y="138"/>
                    </a:lnTo>
                    <a:lnTo>
                      <a:pt x="0" y="28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6" name="Freeform 54"/>
              <p:cNvSpPr>
                <a:spLocks/>
              </p:cNvSpPr>
              <p:nvPr/>
            </p:nvSpPr>
            <p:spPr bwMode="auto">
              <a:xfrm>
                <a:off x="3538" y="2850"/>
                <a:ext cx="141" cy="288"/>
              </a:xfrm>
              <a:custGeom>
                <a:avLst/>
                <a:gdLst>
                  <a:gd name="T0" fmla="*/ 0 w 702"/>
                  <a:gd name="T1" fmla="*/ 0 h 1152"/>
                  <a:gd name="T2" fmla="*/ 0 w 702"/>
                  <a:gd name="T3" fmla="*/ 0 h 1152"/>
                  <a:gd name="T4" fmla="*/ 0 w 702"/>
                  <a:gd name="T5" fmla="*/ 0 h 1152"/>
                  <a:gd name="T6" fmla="*/ 0 w 702"/>
                  <a:gd name="T7" fmla="*/ 0 h 1152"/>
                  <a:gd name="T8" fmla="*/ 0 w 702"/>
                  <a:gd name="T9" fmla="*/ 0 h 1152"/>
                  <a:gd name="T10" fmla="*/ 0 w 702"/>
                  <a:gd name="T11" fmla="*/ 0 h 1152"/>
                  <a:gd name="T12" fmla="*/ 0 w 702"/>
                  <a:gd name="T13" fmla="*/ 0 h 1152"/>
                  <a:gd name="T14" fmla="*/ 0 w 702"/>
                  <a:gd name="T15" fmla="*/ 0 h 1152"/>
                  <a:gd name="T16" fmla="*/ 0 w 702"/>
                  <a:gd name="T17" fmla="*/ 0 h 1152"/>
                  <a:gd name="T18" fmla="*/ 0 w 702"/>
                  <a:gd name="T19" fmla="*/ 0 h 1152"/>
                  <a:gd name="T20" fmla="*/ 0 w 702"/>
                  <a:gd name="T21" fmla="*/ 0 h 1152"/>
                  <a:gd name="T22" fmla="*/ 0 w 702"/>
                  <a:gd name="T23" fmla="*/ 0 h 1152"/>
                  <a:gd name="T24" fmla="*/ 0 w 702"/>
                  <a:gd name="T25" fmla="*/ 0 h 1152"/>
                  <a:gd name="T26" fmla="*/ 0 w 702"/>
                  <a:gd name="T27" fmla="*/ 0 h 1152"/>
                  <a:gd name="T28" fmla="*/ 0 w 702"/>
                  <a:gd name="T29" fmla="*/ 0 h 1152"/>
                  <a:gd name="T30" fmla="*/ 0 w 702"/>
                  <a:gd name="T31" fmla="*/ 0 h 1152"/>
                  <a:gd name="T32" fmla="*/ 0 w 702"/>
                  <a:gd name="T33" fmla="*/ 0 h 1152"/>
                  <a:gd name="T34" fmla="*/ 0 w 702"/>
                  <a:gd name="T35" fmla="*/ 0 h 1152"/>
                  <a:gd name="T36" fmla="*/ 0 w 702"/>
                  <a:gd name="T37" fmla="*/ 0 h 1152"/>
                  <a:gd name="T38" fmla="*/ 0 w 702"/>
                  <a:gd name="T39" fmla="*/ 0 h 1152"/>
                  <a:gd name="T40" fmla="*/ 0 w 702"/>
                  <a:gd name="T41" fmla="*/ 0 h 1152"/>
                  <a:gd name="T42" fmla="*/ 0 w 702"/>
                  <a:gd name="T43" fmla="*/ 0 h 1152"/>
                  <a:gd name="T44" fmla="*/ 0 w 702"/>
                  <a:gd name="T45" fmla="*/ 0 h 1152"/>
                  <a:gd name="T46" fmla="*/ 0 w 702"/>
                  <a:gd name="T47" fmla="*/ 0 h 115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02"/>
                  <a:gd name="T73" fmla="*/ 0 h 1152"/>
                  <a:gd name="T74" fmla="*/ 702 w 702"/>
                  <a:gd name="T75" fmla="*/ 1152 h 115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02" h="1152">
                    <a:moveTo>
                      <a:pt x="416" y="125"/>
                    </a:moveTo>
                    <a:lnTo>
                      <a:pt x="416" y="311"/>
                    </a:lnTo>
                    <a:lnTo>
                      <a:pt x="330" y="435"/>
                    </a:lnTo>
                    <a:lnTo>
                      <a:pt x="208" y="311"/>
                    </a:lnTo>
                    <a:lnTo>
                      <a:pt x="111" y="188"/>
                    </a:lnTo>
                    <a:lnTo>
                      <a:pt x="208" y="624"/>
                    </a:lnTo>
                    <a:lnTo>
                      <a:pt x="179" y="913"/>
                    </a:lnTo>
                    <a:lnTo>
                      <a:pt x="0" y="1129"/>
                    </a:lnTo>
                    <a:lnTo>
                      <a:pt x="147" y="1152"/>
                    </a:lnTo>
                    <a:lnTo>
                      <a:pt x="313" y="1076"/>
                    </a:lnTo>
                    <a:lnTo>
                      <a:pt x="276" y="610"/>
                    </a:lnTo>
                    <a:lnTo>
                      <a:pt x="442" y="761"/>
                    </a:lnTo>
                    <a:lnTo>
                      <a:pt x="553" y="761"/>
                    </a:lnTo>
                    <a:lnTo>
                      <a:pt x="468" y="681"/>
                    </a:lnTo>
                    <a:lnTo>
                      <a:pt x="451" y="559"/>
                    </a:lnTo>
                    <a:lnTo>
                      <a:pt x="504" y="435"/>
                    </a:lnTo>
                    <a:lnTo>
                      <a:pt x="570" y="355"/>
                    </a:lnTo>
                    <a:lnTo>
                      <a:pt x="624" y="284"/>
                    </a:lnTo>
                    <a:lnTo>
                      <a:pt x="659" y="383"/>
                    </a:lnTo>
                    <a:lnTo>
                      <a:pt x="702" y="290"/>
                    </a:lnTo>
                    <a:lnTo>
                      <a:pt x="675" y="213"/>
                    </a:lnTo>
                    <a:lnTo>
                      <a:pt x="624" y="109"/>
                    </a:lnTo>
                    <a:lnTo>
                      <a:pt x="474" y="0"/>
                    </a:lnTo>
                    <a:lnTo>
                      <a:pt x="416" y="125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7" name="Freeform 55"/>
              <p:cNvSpPr>
                <a:spLocks/>
              </p:cNvSpPr>
              <p:nvPr/>
            </p:nvSpPr>
            <p:spPr bwMode="auto">
              <a:xfrm>
                <a:off x="3668" y="2949"/>
                <a:ext cx="95" cy="111"/>
              </a:xfrm>
              <a:custGeom>
                <a:avLst/>
                <a:gdLst>
                  <a:gd name="T0" fmla="*/ 0 w 478"/>
                  <a:gd name="T1" fmla="*/ 0 h 442"/>
                  <a:gd name="T2" fmla="*/ 0 w 478"/>
                  <a:gd name="T3" fmla="*/ 0 h 442"/>
                  <a:gd name="T4" fmla="*/ 0 w 478"/>
                  <a:gd name="T5" fmla="*/ 0 h 442"/>
                  <a:gd name="T6" fmla="*/ 0 w 478"/>
                  <a:gd name="T7" fmla="*/ 0 h 442"/>
                  <a:gd name="T8" fmla="*/ 0 w 478"/>
                  <a:gd name="T9" fmla="*/ 0 h 442"/>
                  <a:gd name="T10" fmla="*/ 0 w 478"/>
                  <a:gd name="T11" fmla="*/ 0 h 442"/>
                  <a:gd name="T12" fmla="*/ 0 w 478"/>
                  <a:gd name="T13" fmla="*/ 0 h 442"/>
                  <a:gd name="T14" fmla="*/ 0 w 478"/>
                  <a:gd name="T15" fmla="*/ 0 h 442"/>
                  <a:gd name="T16" fmla="*/ 0 w 478"/>
                  <a:gd name="T17" fmla="*/ 0 h 442"/>
                  <a:gd name="T18" fmla="*/ 0 w 478"/>
                  <a:gd name="T19" fmla="*/ 0 h 442"/>
                  <a:gd name="T20" fmla="*/ 0 w 478"/>
                  <a:gd name="T21" fmla="*/ 0 h 442"/>
                  <a:gd name="T22" fmla="*/ 0 w 478"/>
                  <a:gd name="T23" fmla="*/ 0 h 4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78"/>
                  <a:gd name="T37" fmla="*/ 0 h 442"/>
                  <a:gd name="T38" fmla="*/ 478 w 478"/>
                  <a:gd name="T39" fmla="*/ 442 h 4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78" h="442">
                    <a:moveTo>
                      <a:pt x="132" y="0"/>
                    </a:moveTo>
                    <a:lnTo>
                      <a:pt x="27" y="111"/>
                    </a:lnTo>
                    <a:lnTo>
                      <a:pt x="115" y="213"/>
                    </a:lnTo>
                    <a:lnTo>
                      <a:pt x="324" y="96"/>
                    </a:lnTo>
                    <a:lnTo>
                      <a:pt x="392" y="213"/>
                    </a:lnTo>
                    <a:lnTo>
                      <a:pt x="0" y="442"/>
                    </a:lnTo>
                    <a:lnTo>
                      <a:pt x="364" y="392"/>
                    </a:lnTo>
                    <a:lnTo>
                      <a:pt x="478" y="96"/>
                    </a:lnTo>
                    <a:lnTo>
                      <a:pt x="392" y="30"/>
                    </a:lnTo>
                    <a:lnTo>
                      <a:pt x="259" y="45"/>
                    </a:lnTo>
                    <a:lnTo>
                      <a:pt x="168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8" name="Freeform 56"/>
              <p:cNvSpPr>
                <a:spLocks/>
              </p:cNvSpPr>
              <p:nvPr/>
            </p:nvSpPr>
            <p:spPr bwMode="auto">
              <a:xfrm>
                <a:off x="3294" y="2808"/>
                <a:ext cx="141" cy="445"/>
              </a:xfrm>
              <a:custGeom>
                <a:avLst/>
                <a:gdLst>
                  <a:gd name="T0" fmla="*/ 0 w 708"/>
                  <a:gd name="T1" fmla="*/ 0 h 1780"/>
                  <a:gd name="T2" fmla="*/ 0 w 708"/>
                  <a:gd name="T3" fmla="*/ 0 h 1780"/>
                  <a:gd name="T4" fmla="*/ 0 w 708"/>
                  <a:gd name="T5" fmla="*/ 0 h 1780"/>
                  <a:gd name="T6" fmla="*/ 0 w 708"/>
                  <a:gd name="T7" fmla="*/ 0 h 1780"/>
                  <a:gd name="T8" fmla="*/ 0 w 708"/>
                  <a:gd name="T9" fmla="*/ 0 h 1780"/>
                  <a:gd name="T10" fmla="*/ 0 w 708"/>
                  <a:gd name="T11" fmla="*/ 0 h 1780"/>
                  <a:gd name="T12" fmla="*/ 0 w 708"/>
                  <a:gd name="T13" fmla="*/ 0 h 1780"/>
                  <a:gd name="T14" fmla="*/ 0 w 708"/>
                  <a:gd name="T15" fmla="*/ 0 h 1780"/>
                  <a:gd name="T16" fmla="*/ 0 w 708"/>
                  <a:gd name="T17" fmla="*/ 0 h 1780"/>
                  <a:gd name="T18" fmla="*/ 0 w 708"/>
                  <a:gd name="T19" fmla="*/ 0 h 1780"/>
                  <a:gd name="T20" fmla="*/ 0 w 708"/>
                  <a:gd name="T21" fmla="*/ 0 h 1780"/>
                  <a:gd name="T22" fmla="*/ 0 w 708"/>
                  <a:gd name="T23" fmla="*/ 0 h 1780"/>
                  <a:gd name="T24" fmla="*/ 0 w 708"/>
                  <a:gd name="T25" fmla="*/ 0 h 1780"/>
                  <a:gd name="T26" fmla="*/ 0 w 708"/>
                  <a:gd name="T27" fmla="*/ 0 h 1780"/>
                  <a:gd name="T28" fmla="*/ 0 w 708"/>
                  <a:gd name="T29" fmla="*/ 0 h 1780"/>
                  <a:gd name="T30" fmla="*/ 0 w 708"/>
                  <a:gd name="T31" fmla="*/ 0 h 1780"/>
                  <a:gd name="T32" fmla="*/ 0 w 708"/>
                  <a:gd name="T33" fmla="*/ 0 h 1780"/>
                  <a:gd name="T34" fmla="*/ 0 w 708"/>
                  <a:gd name="T35" fmla="*/ 0 h 1780"/>
                  <a:gd name="T36" fmla="*/ 0 w 708"/>
                  <a:gd name="T37" fmla="*/ 0 h 1780"/>
                  <a:gd name="T38" fmla="*/ 0 w 708"/>
                  <a:gd name="T39" fmla="*/ 0 h 178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708"/>
                  <a:gd name="T61" fmla="*/ 0 h 1780"/>
                  <a:gd name="T62" fmla="*/ 708 w 708"/>
                  <a:gd name="T63" fmla="*/ 1780 h 178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708" h="1780">
                    <a:moveTo>
                      <a:pt x="161" y="16"/>
                    </a:moveTo>
                    <a:lnTo>
                      <a:pt x="154" y="81"/>
                    </a:lnTo>
                    <a:lnTo>
                      <a:pt x="117" y="144"/>
                    </a:lnTo>
                    <a:lnTo>
                      <a:pt x="102" y="166"/>
                    </a:lnTo>
                    <a:lnTo>
                      <a:pt x="161" y="226"/>
                    </a:lnTo>
                    <a:lnTo>
                      <a:pt x="249" y="354"/>
                    </a:lnTo>
                    <a:lnTo>
                      <a:pt x="346" y="593"/>
                    </a:lnTo>
                    <a:lnTo>
                      <a:pt x="450" y="904"/>
                    </a:lnTo>
                    <a:lnTo>
                      <a:pt x="599" y="1312"/>
                    </a:lnTo>
                    <a:lnTo>
                      <a:pt x="708" y="1542"/>
                    </a:lnTo>
                    <a:lnTo>
                      <a:pt x="582" y="1780"/>
                    </a:lnTo>
                    <a:lnTo>
                      <a:pt x="300" y="1599"/>
                    </a:lnTo>
                    <a:lnTo>
                      <a:pt x="59" y="513"/>
                    </a:lnTo>
                    <a:lnTo>
                      <a:pt x="39" y="319"/>
                    </a:lnTo>
                    <a:lnTo>
                      <a:pt x="59" y="197"/>
                    </a:lnTo>
                    <a:lnTo>
                      <a:pt x="59" y="166"/>
                    </a:lnTo>
                    <a:lnTo>
                      <a:pt x="0" y="102"/>
                    </a:lnTo>
                    <a:lnTo>
                      <a:pt x="5" y="0"/>
                    </a:lnTo>
                    <a:lnTo>
                      <a:pt x="129" y="8"/>
                    </a:lnTo>
                    <a:lnTo>
                      <a:pt x="161" y="1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9" name="Freeform 57"/>
              <p:cNvSpPr>
                <a:spLocks/>
              </p:cNvSpPr>
              <p:nvPr/>
            </p:nvSpPr>
            <p:spPr bwMode="auto">
              <a:xfrm>
                <a:off x="3287" y="2808"/>
                <a:ext cx="148" cy="449"/>
              </a:xfrm>
              <a:custGeom>
                <a:avLst/>
                <a:gdLst>
                  <a:gd name="T0" fmla="*/ 0 w 744"/>
                  <a:gd name="T1" fmla="*/ 0 h 1796"/>
                  <a:gd name="T2" fmla="*/ 0 w 744"/>
                  <a:gd name="T3" fmla="*/ 0 h 1796"/>
                  <a:gd name="T4" fmla="*/ 0 w 744"/>
                  <a:gd name="T5" fmla="*/ 0 h 1796"/>
                  <a:gd name="T6" fmla="*/ 0 w 744"/>
                  <a:gd name="T7" fmla="*/ 0 h 1796"/>
                  <a:gd name="T8" fmla="*/ 0 w 744"/>
                  <a:gd name="T9" fmla="*/ 0 h 1796"/>
                  <a:gd name="T10" fmla="*/ 0 w 744"/>
                  <a:gd name="T11" fmla="*/ 0 h 1796"/>
                  <a:gd name="T12" fmla="*/ 0 w 744"/>
                  <a:gd name="T13" fmla="*/ 0 h 1796"/>
                  <a:gd name="T14" fmla="*/ 0 w 744"/>
                  <a:gd name="T15" fmla="*/ 0 h 1796"/>
                  <a:gd name="T16" fmla="*/ 0 w 744"/>
                  <a:gd name="T17" fmla="*/ 0 h 1796"/>
                  <a:gd name="T18" fmla="*/ 0 w 744"/>
                  <a:gd name="T19" fmla="*/ 0 h 1796"/>
                  <a:gd name="T20" fmla="*/ 0 w 744"/>
                  <a:gd name="T21" fmla="*/ 0 h 1796"/>
                  <a:gd name="T22" fmla="*/ 0 w 744"/>
                  <a:gd name="T23" fmla="*/ 0 h 1796"/>
                  <a:gd name="T24" fmla="*/ 0 w 744"/>
                  <a:gd name="T25" fmla="*/ 0 h 1796"/>
                  <a:gd name="T26" fmla="*/ 0 w 744"/>
                  <a:gd name="T27" fmla="*/ 0 h 1796"/>
                  <a:gd name="T28" fmla="*/ 0 w 744"/>
                  <a:gd name="T29" fmla="*/ 0 h 1796"/>
                  <a:gd name="T30" fmla="*/ 0 w 744"/>
                  <a:gd name="T31" fmla="*/ 0 h 1796"/>
                  <a:gd name="T32" fmla="*/ 0 w 744"/>
                  <a:gd name="T33" fmla="*/ 0 h 1796"/>
                  <a:gd name="T34" fmla="*/ 0 w 744"/>
                  <a:gd name="T35" fmla="*/ 0 h 1796"/>
                  <a:gd name="T36" fmla="*/ 0 w 744"/>
                  <a:gd name="T37" fmla="*/ 0 h 1796"/>
                  <a:gd name="T38" fmla="*/ 0 w 744"/>
                  <a:gd name="T39" fmla="*/ 0 h 1796"/>
                  <a:gd name="T40" fmla="*/ 0 w 744"/>
                  <a:gd name="T41" fmla="*/ 0 h 1796"/>
                  <a:gd name="T42" fmla="*/ 0 w 744"/>
                  <a:gd name="T43" fmla="*/ 0 h 1796"/>
                  <a:gd name="T44" fmla="*/ 0 w 744"/>
                  <a:gd name="T45" fmla="*/ 0 h 1796"/>
                  <a:gd name="T46" fmla="*/ 0 w 744"/>
                  <a:gd name="T47" fmla="*/ 0 h 1796"/>
                  <a:gd name="T48" fmla="*/ 0 w 744"/>
                  <a:gd name="T49" fmla="*/ 0 h 1796"/>
                  <a:gd name="T50" fmla="*/ 0 w 744"/>
                  <a:gd name="T51" fmla="*/ 0 h 1796"/>
                  <a:gd name="T52" fmla="*/ 0 w 744"/>
                  <a:gd name="T53" fmla="*/ 0 h 1796"/>
                  <a:gd name="T54" fmla="*/ 0 w 744"/>
                  <a:gd name="T55" fmla="*/ 0 h 1796"/>
                  <a:gd name="T56" fmla="*/ 0 w 744"/>
                  <a:gd name="T57" fmla="*/ 0 h 179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44"/>
                  <a:gd name="T88" fmla="*/ 0 h 1796"/>
                  <a:gd name="T89" fmla="*/ 744 w 744"/>
                  <a:gd name="T90" fmla="*/ 1796 h 179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44" h="1796">
                    <a:moveTo>
                      <a:pt x="131" y="8"/>
                    </a:moveTo>
                    <a:lnTo>
                      <a:pt x="112" y="183"/>
                    </a:lnTo>
                    <a:lnTo>
                      <a:pt x="153" y="487"/>
                    </a:lnTo>
                    <a:lnTo>
                      <a:pt x="243" y="828"/>
                    </a:lnTo>
                    <a:lnTo>
                      <a:pt x="399" y="1352"/>
                    </a:lnTo>
                    <a:lnTo>
                      <a:pt x="432" y="1578"/>
                    </a:lnTo>
                    <a:lnTo>
                      <a:pt x="597" y="1721"/>
                    </a:lnTo>
                    <a:lnTo>
                      <a:pt x="701" y="1533"/>
                    </a:lnTo>
                    <a:lnTo>
                      <a:pt x="544" y="1230"/>
                    </a:lnTo>
                    <a:lnTo>
                      <a:pt x="449" y="912"/>
                    </a:lnTo>
                    <a:lnTo>
                      <a:pt x="365" y="637"/>
                    </a:lnTo>
                    <a:lnTo>
                      <a:pt x="249" y="340"/>
                    </a:lnTo>
                    <a:lnTo>
                      <a:pt x="182" y="226"/>
                    </a:lnTo>
                    <a:lnTo>
                      <a:pt x="146" y="166"/>
                    </a:lnTo>
                    <a:lnTo>
                      <a:pt x="249" y="283"/>
                    </a:lnTo>
                    <a:lnTo>
                      <a:pt x="354" y="536"/>
                    </a:lnTo>
                    <a:lnTo>
                      <a:pt x="486" y="868"/>
                    </a:lnTo>
                    <a:lnTo>
                      <a:pt x="618" y="1238"/>
                    </a:lnTo>
                    <a:lnTo>
                      <a:pt x="676" y="1405"/>
                    </a:lnTo>
                    <a:lnTo>
                      <a:pt x="744" y="1533"/>
                    </a:lnTo>
                    <a:lnTo>
                      <a:pt x="623" y="1796"/>
                    </a:lnTo>
                    <a:lnTo>
                      <a:pt x="328" y="1592"/>
                    </a:lnTo>
                    <a:lnTo>
                      <a:pt x="216" y="1093"/>
                    </a:lnTo>
                    <a:lnTo>
                      <a:pt x="102" y="521"/>
                    </a:lnTo>
                    <a:lnTo>
                      <a:pt x="95" y="319"/>
                    </a:lnTo>
                    <a:lnTo>
                      <a:pt x="75" y="166"/>
                    </a:lnTo>
                    <a:lnTo>
                      <a:pt x="0" y="81"/>
                    </a:lnTo>
                    <a:lnTo>
                      <a:pt x="51" y="0"/>
                    </a:lnTo>
                    <a:lnTo>
                      <a:pt x="131" y="8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0" name="Freeform 58"/>
              <p:cNvSpPr>
                <a:spLocks/>
              </p:cNvSpPr>
              <p:nvPr/>
            </p:nvSpPr>
            <p:spPr bwMode="auto">
              <a:xfrm>
                <a:off x="3151" y="2793"/>
                <a:ext cx="100" cy="187"/>
              </a:xfrm>
              <a:custGeom>
                <a:avLst/>
                <a:gdLst>
                  <a:gd name="T0" fmla="*/ 0 w 500"/>
                  <a:gd name="T1" fmla="*/ 0 h 746"/>
                  <a:gd name="T2" fmla="*/ 0 w 500"/>
                  <a:gd name="T3" fmla="*/ 0 h 746"/>
                  <a:gd name="T4" fmla="*/ 0 w 500"/>
                  <a:gd name="T5" fmla="*/ 0 h 746"/>
                  <a:gd name="T6" fmla="*/ 0 w 500"/>
                  <a:gd name="T7" fmla="*/ 0 h 746"/>
                  <a:gd name="T8" fmla="*/ 0 w 500"/>
                  <a:gd name="T9" fmla="*/ 0 h 746"/>
                  <a:gd name="T10" fmla="*/ 0 w 500"/>
                  <a:gd name="T11" fmla="*/ 0 h 746"/>
                  <a:gd name="T12" fmla="*/ 0 w 500"/>
                  <a:gd name="T13" fmla="*/ 0 h 746"/>
                  <a:gd name="T14" fmla="*/ 0 w 500"/>
                  <a:gd name="T15" fmla="*/ 0 h 746"/>
                  <a:gd name="T16" fmla="*/ 0 w 500"/>
                  <a:gd name="T17" fmla="*/ 0 h 746"/>
                  <a:gd name="T18" fmla="*/ 0 w 500"/>
                  <a:gd name="T19" fmla="*/ 0 h 746"/>
                  <a:gd name="T20" fmla="*/ 0 w 500"/>
                  <a:gd name="T21" fmla="*/ 0 h 746"/>
                  <a:gd name="T22" fmla="*/ 0 w 500"/>
                  <a:gd name="T23" fmla="*/ 0 h 746"/>
                  <a:gd name="T24" fmla="*/ 0 w 500"/>
                  <a:gd name="T25" fmla="*/ 0 h 746"/>
                  <a:gd name="T26" fmla="*/ 0 w 500"/>
                  <a:gd name="T27" fmla="*/ 0 h 746"/>
                  <a:gd name="T28" fmla="*/ 0 w 500"/>
                  <a:gd name="T29" fmla="*/ 0 h 746"/>
                  <a:gd name="T30" fmla="*/ 0 w 500"/>
                  <a:gd name="T31" fmla="*/ 0 h 746"/>
                  <a:gd name="T32" fmla="*/ 0 w 500"/>
                  <a:gd name="T33" fmla="*/ 0 h 7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0"/>
                  <a:gd name="T52" fmla="*/ 0 h 746"/>
                  <a:gd name="T53" fmla="*/ 500 w 500"/>
                  <a:gd name="T54" fmla="*/ 746 h 7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0" h="746">
                    <a:moveTo>
                      <a:pt x="36" y="681"/>
                    </a:moveTo>
                    <a:lnTo>
                      <a:pt x="32" y="563"/>
                    </a:lnTo>
                    <a:lnTo>
                      <a:pt x="0" y="261"/>
                    </a:lnTo>
                    <a:lnTo>
                      <a:pt x="32" y="201"/>
                    </a:lnTo>
                    <a:lnTo>
                      <a:pt x="253" y="0"/>
                    </a:lnTo>
                    <a:lnTo>
                      <a:pt x="453" y="35"/>
                    </a:lnTo>
                    <a:lnTo>
                      <a:pt x="500" y="134"/>
                    </a:lnTo>
                    <a:lnTo>
                      <a:pt x="457" y="179"/>
                    </a:lnTo>
                    <a:lnTo>
                      <a:pt x="487" y="338"/>
                    </a:lnTo>
                    <a:lnTo>
                      <a:pt x="420" y="354"/>
                    </a:lnTo>
                    <a:lnTo>
                      <a:pt x="401" y="512"/>
                    </a:lnTo>
                    <a:lnTo>
                      <a:pt x="352" y="585"/>
                    </a:lnTo>
                    <a:lnTo>
                      <a:pt x="309" y="635"/>
                    </a:lnTo>
                    <a:lnTo>
                      <a:pt x="264" y="681"/>
                    </a:lnTo>
                    <a:lnTo>
                      <a:pt x="228" y="746"/>
                    </a:lnTo>
                    <a:lnTo>
                      <a:pt x="79" y="726"/>
                    </a:lnTo>
                    <a:lnTo>
                      <a:pt x="36" y="68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1" name="Freeform 59"/>
              <p:cNvSpPr>
                <a:spLocks/>
              </p:cNvSpPr>
              <p:nvPr/>
            </p:nvSpPr>
            <p:spPr bwMode="auto">
              <a:xfrm>
                <a:off x="3160" y="2504"/>
                <a:ext cx="223" cy="296"/>
              </a:xfrm>
              <a:custGeom>
                <a:avLst/>
                <a:gdLst>
                  <a:gd name="T0" fmla="*/ 0 w 1116"/>
                  <a:gd name="T1" fmla="*/ 0 h 1182"/>
                  <a:gd name="T2" fmla="*/ 0 w 1116"/>
                  <a:gd name="T3" fmla="*/ 0 h 1182"/>
                  <a:gd name="T4" fmla="*/ 0 w 1116"/>
                  <a:gd name="T5" fmla="*/ 0 h 1182"/>
                  <a:gd name="T6" fmla="*/ 0 w 1116"/>
                  <a:gd name="T7" fmla="*/ 0 h 1182"/>
                  <a:gd name="T8" fmla="*/ 0 w 1116"/>
                  <a:gd name="T9" fmla="*/ 0 h 1182"/>
                  <a:gd name="T10" fmla="*/ 0 w 1116"/>
                  <a:gd name="T11" fmla="*/ 0 h 1182"/>
                  <a:gd name="T12" fmla="*/ 0 w 1116"/>
                  <a:gd name="T13" fmla="*/ 0 h 1182"/>
                  <a:gd name="T14" fmla="*/ 0 w 1116"/>
                  <a:gd name="T15" fmla="*/ 0 h 1182"/>
                  <a:gd name="T16" fmla="*/ 0 w 1116"/>
                  <a:gd name="T17" fmla="*/ 0 h 1182"/>
                  <a:gd name="T18" fmla="*/ 0 w 1116"/>
                  <a:gd name="T19" fmla="*/ 0 h 1182"/>
                  <a:gd name="T20" fmla="*/ 0 w 1116"/>
                  <a:gd name="T21" fmla="*/ 0 h 1182"/>
                  <a:gd name="T22" fmla="*/ 0 w 1116"/>
                  <a:gd name="T23" fmla="*/ 0 h 1182"/>
                  <a:gd name="T24" fmla="*/ 0 w 1116"/>
                  <a:gd name="T25" fmla="*/ 0 h 1182"/>
                  <a:gd name="T26" fmla="*/ 0 w 1116"/>
                  <a:gd name="T27" fmla="*/ 0 h 1182"/>
                  <a:gd name="T28" fmla="*/ 0 w 1116"/>
                  <a:gd name="T29" fmla="*/ 0 h 1182"/>
                  <a:gd name="T30" fmla="*/ 0 w 1116"/>
                  <a:gd name="T31" fmla="*/ 0 h 1182"/>
                  <a:gd name="T32" fmla="*/ 0 w 1116"/>
                  <a:gd name="T33" fmla="*/ 0 h 1182"/>
                  <a:gd name="T34" fmla="*/ 0 w 1116"/>
                  <a:gd name="T35" fmla="*/ 0 h 1182"/>
                  <a:gd name="T36" fmla="*/ 0 w 1116"/>
                  <a:gd name="T37" fmla="*/ 0 h 1182"/>
                  <a:gd name="T38" fmla="*/ 0 w 1116"/>
                  <a:gd name="T39" fmla="*/ 0 h 1182"/>
                  <a:gd name="T40" fmla="*/ 0 w 1116"/>
                  <a:gd name="T41" fmla="*/ 0 h 1182"/>
                  <a:gd name="T42" fmla="*/ 0 w 1116"/>
                  <a:gd name="T43" fmla="*/ 0 h 1182"/>
                  <a:gd name="T44" fmla="*/ 0 w 1116"/>
                  <a:gd name="T45" fmla="*/ 0 h 1182"/>
                  <a:gd name="T46" fmla="*/ 0 w 1116"/>
                  <a:gd name="T47" fmla="*/ 0 h 1182"/>
                  <a:gd name="T48" fmla="*/ 0 w 1116"/>
                  <a:gd name="T49" fmla="*/ 0 h 1182"/>
                  <a:gd name="T50" fmla="*/ 0 w 1116"/>
                  <a:gd name="T51" fmla="*/ 0 h 1182"/>
                  <a:gd name="T52" fmla="*/ 0 w 1116"/>
                  <a:gd name="T53" fmla="*/ 0 h 1182"/>
                  <a:gd name="T54" fmla="*/ 0 w 1116"/>
                  <a:gd name="T55" fmla="*/ 0 h 1182"/>
                  <a:gd name="T56" fmla="*/ 0 w 1116"/>
                  <a:gd name="T57" fmla="*/ 0 h 1182"/>
                  <a:gd name="T58" fmla="*/ 0 w 1116"/>
                  <a:gd name="T59" fmla="*/ 0 h 1182"/>
                  <a:gd name="T60" fmla="*/ 0 w 1116"/>
                  <a:gd name="T61" fmla="*/ 0 h 118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16"/>
                  <a:gd name="T94" fmla="*/ 0 h 1182"/>
                  <a:gd name="T95" fmla="*/ 1116 w 1116"/>
                  <a:gd name="T96" fmla="*/ 1182 h 118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16" h="1182">
                    <a:moveTo>
                      <a:pt x="32" y="521"/>
                    </a:moveTo>
                    <a:lnTo>
                      <a:pt x="0" y="569"/>
                    </a:lnTo>
                    <a:lnTo>
                      <a:pt x="0" y="665"/>
                    </a:lnTo>
                    <a:lnTo>
                      <a:pt x="73" y="752"/>
                    </a:lnTo>
                    <a:lnTo>
                      <a:pt x="173" y="813"/>
                    </a:lnTo>
                    <a:lnTo>
                      <a:pt x="203" y="813"/>
                    </a:lnTo>
                    <a:lnTo>
                      <a:pt x="258" y="917"/>
                    </a:lnTo>
                    <a:lnTo>
                      <a:pt x="302" y="1012"/>
                    </a:lnTo>
                    <a:lnTo>
                      <a:pt x="387" y="1095"/>
                    </a:lnTo>
                    <a:lnTo>
                      <a:pt x="481" y="1142"/>
                    </a:lnTo>
                    <a:lnTo>
                      <a:pt x="610" y="1176"/>
                    </a:lnTo>
                    <a:lnTo>
                      <a:pt x="740" y="1182"/>
                    </a:lnTo>
                    <a:lnTo>
                      <a:pt x="819" y="1146"/>
                    </a:lnTo>
                    <a:lnTo>
                      <a:pt x="882" y="1084"/>
                    </a:lnTo>
                    <a:lnTo>
                      <a:pt x="943" y="998"/>
                    </a:lnTo>
                    <a:lnTo>
                      <a:pt x="967" y="917"/>
                    </a:lnTo>
                    <a:lnTo>
                      <a:pt x="987" y="767"/>
                    </a:lnTo>
                    <a:lnTo>
                      <a:pt x="1042" y="727"/>
                    </a:lnTo>
                    <a:lnTo>
                      <a:pt x="1112" y="646"/>
                    </a:lnTo>
                    <a:lnTo>
                      <a:pt x="1116" y="558"/>
                    </a:lnTo>
                    <a:lnTo>
                      <a:pt x="1102" y="481"/>
                    </a:lnTo>
                    <a:lnTo>
                      <a:pt x="1090" y="456"/>
                    </a:lnTo>
                    <a:lnTo>
                      <a:pt x="1042" y="431"/>
                    </a:lnTo>
                    <a:lnTo>
                      <a:pt x="967" y="235"/>
                    </a:lnTo>
                    <a:lnTo>
                      <a:pt x="876" y="68"/>
                    </a:lnTo>
                    <a:lnTo>
                      <a:pt x="599" y="0"/>
                    </a:lnTo>
                    <a:lnTo>
                      <a:pt x="234" y="62"/>
                    </a:lnTo>
                    <a:lnTo>
                      <a:pt x="73" y="180"/>
                    </a:lnTo>
                    <a:lnTo>
                      <a:pt x="35" y="312"/>
                    </a:lnTo>
                    <a:lnTo>
                      <a:pt x="35" y="476"/>
                    </a:lnTo>
                    <a:lnTo>
                      <a:pt x="32" y="52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2" name="Freeform 60"/>
              <p:cNvSpPr>
                <a:spLocks/>
              </p:cNvSpPr>
              <p:nvPr/>
            </p:nvSpPr>
            <p:spPr bwMode="auto">
              <a:xfrm>
                <a:off x="3212" y="2681"/>
                <a:ext cx="38" cy="22"/>
              </a:xfrm>
              <a:custGeom>
                <a:avLst/>
                <a:gdLst>
                  <a:gd name="T0" fmla="*/ 0 w 192"/>
                  <a:gd name="T1" fmla="*/ 0 h 88"/>
                  <a:gd name="T2" fmla="*/ 0 w 192"/>
                  <a:gd name="T3" fmla="*/ 0 h 88"/>
                  <a:gd name="T4" fmla="*/ 0 w 192"/>
                  <a:gd name="T5" fmla="*/ 0 h 88"/>
                  <a:gd name="T6" fmla="*/ 0 w 192"/>
                  <a:gd name="T7" fmla="*/ 0 h 88"/>
                  <a:gd name="T8" fmla="*/ 0 w 192"/>
                  <a:gd name="T9" fmla="*/ 0 h 88"/>
                  <a:gd name="T10" fmla="*/ 0 w 192"/>
                  <a:gd name="T11" fmla="*/ 0 h 88"/>
                  <a:gd name="T12" fmla="*/ 0 w 192"/>
                  <a:gd name="T13" fmla="*/ 0 h 88"/>
                  <a:gd name="T14" fmla="*/ 0 w 192"/>
                  <a:gd name="T15" fmla="*/ 0 h 88"/>
                  <a:gd name="T16" fmla="*/ 0 w 192"/>
                  <a:gd name="T17" fmla="*/ 0 h 8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2"/>
                  <a:gd name="T28" fmla="*/ 0 h 88"/>
                  <a:gd name="T29" fmla="*/ 192 w 192"/>
                  <a:gd name="T30" fmla="*/ 88 h 8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2" h="88">
                    <a:moveTo>
                      <a:pt x="192" y="5"/>
                    </a:moveTo>
                    <a:lnTo>
                      <a:pt x="192" y="30"/>
                    </a:lnTo>
                    <a:lnTo>
                      <a:pt x="122" y="78"/>
                    </a:lnTo>
                    <a:lnTo>
                      <a:pt x="50" y="88"/>
                    </a:lnTo>
                    <a:lnTo>
                      <a:pt x="0" y="58"/>
                    </a:lnTo>
                    <a:lnTo>
                      <a:pt x="13" y="0"/>
                    </a:lnTo>
                    <a:lnTo>
                      <a:pt x="80" y="21"/>
                    </a:lnTo>
                    <a:lnTo>
                      <a:pt x="122" y="25"/>
                    </a:lnTo>
                    <a:lnTo>
                      <a:pt x="192" y="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3" name="Freeform 61"/>
              <p:cNvSpPr>
                <a:spLocks/>
              </p:cNvSpPr>
              <p:nvPr/>
            </p:nvSpPr>
            <p:spPr bwMode="auto">
              <a:xfrm>
                <a:off x="3301" y="2662"/>
                <a:ext cx="43" cy="25"/>
              </a:xfrm>
              <a:custGeom>
                <a:avLst/>
                <a:gdLst>
                  <a:gd name="T0" fmla="*/ 0 w 211"/>
                  <a:gd name="T1" fmla="*/ 0 h 102"/>
                  <a:gd name="T2" fmla="*/ 0 w 211"/>
                  <a:gd name="T3" fmla="*/ 0 h 102"/>
                  <a:gd name="T4" fmla="*/ 0 w 211"/>
                  <a:gd name="T5" fmla="*/ 0 h 102"/>
                  <a:gd name="T6" fmla="*/ 0 w 211"/>
                  <a:gd name="T7" fmla="*/ 0 h 102"/>
                  <a:gd name="T8" fmla="*/ 0 w 211"/>
                  <a:gd name="T9" fmla="*/ 0 h 102"/>
                  <a:gd name="T10" fmla="*/ 0 w 211"/>
                  <a:gd name="T11" fmla="*/ 0 h 102"/>
                  <a:gd name="T12" fmla="*/ 0 w 211"/>
                  <a:gd name="T13" fmla="*/ 0 h 102"/>
                  <a:gd name="T14" fmla="*/ 0 w 211"/>
                  <a:gd name="T15" fmla="*/ 0 h 102"/>
                  <a:gd name="T16" fmla="*/ 0 w 211"/>
                  <a:gd name="T17" fmla="*/ 0 h 102"/>
                  <a:gd name="T18" fmla="*/ 0 w 211"/>
                  <a:gd name="T19" fmla="*/ 0 h 1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"/>
                  <a:gd name="T31" fmla="*/ 0 h 102"/>
                  <a:gd name="T32" fmla="*/ 211 w 211"/>
                  <a:gd name="T33" fmla="*/ 102 h 1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" h="102">
                    <a:moveTo>
                      <a:pt x="0" y="62"/>
                    </a:moveTo>
                    <a:lnTo>
                      <a:pt x="16" y="82"/>
                    </a:lnTo>
                    <a:lnTo>
                      <a:pt x="101" y="102"/>
                    </a:lnTo>
                    <a:lnTo>
                      <a:pt x="183" y="98"/>
                    </a:lnTo>
                    <a:lnTo>
                      <a:pt x="211" y="57"/>
                    </a:lnTo>
                    <a:lnTo>
                      <a:pt x="206" y="0"/>
                    </a:lnTo>
                    <a:lnTo>
                      <a:pt x="155" y="31"/>
                    </a:lnTo>
                    <a:lnTo>
                      <a:pt x="119" y="57"/>
                    </a:lnTo>
                    <a:lnTo>
                      <a:pt x="71" y="6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3272" y="2670"/>
                <a:ext cx="21" cy="43"/>
              </a:xfrm>
              <a:custGeom>
                <a:avLst/>
                <a:gdLst>
                  <a:gd name="T0" fmla="*/ 0 w 104"/>
                  <a:gd name="T1" fmla="*/ 0 h 170"/>
                  <a:gd name="T2" fmla="*/ 0 w 104"/>
                  <a:gd name="T3" fmla="*/ 0 h 170"/>
                  <a:gd name="T4" fmla="*/ 0 w 104"/>
                  <a:gd name="T5" fmla="*/ 0 h 170"/>
                  <a:gd name="T6" fmla="*/ 0 w 104"/>
                  <a:gd name="T7" fmla="*/ 0 h 170"/>
                  <a:gd name="T8" fmla="*/ 0 w 104"/>
                  <a:gd name="T9" fmla="*/ 0 h 170"/>
                  <a:gd name="T10" fmla="*/ 0 w 104"/>
                  <a:gd name="T11" fmla="*/ 0 h 170"/>
                  <a:gd name="T12" fmla="*/ 0 w 104"/>
                  <a:gd name="T13" fmla="*/ 0 h 170"/>
                  <a:gd name="T14" fmla="*/ 0 w 104"/>
                  <a:gd name="T15" fmla="*/ 0 h 170"/>
                  <a:gd name="T16" fmla="*/ 0 w 104"/>
                  <a:gd name="T17" fmla="*/ 0 h 170"/>
                  <a:gd name="T18" fmla="*/ 0 w 104"/>
                  <a:gd name="T19" fmla="*/ 0 h 170"/>
                  <a:gd name="T20" fmla="*/ 0 w 104"/>
                  <a:gd name="T21" fmla="*/ 0 h 170"/>
                  <a:gd name="T22" fmla="*/ 0 w 104"/>
                  <a:gd name="T23" fmla="*/ 0 h 17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170"/>
                  <a:gd name="T38" fmla="*/ 104 w 104"/>
                  <a:gd name="T39" fmla="*/ 170 h 17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170">
                    <a:moveTo>
                      <a:pt x="50" y="26"/>
                    </a:moveTo>
                    <a:lnTo>
                      <a:pt x="33" y="0"/>
                    </a:lnTo>
                    <a:lnTo>
                      <a:pt x="12" y="11"/>
                    </a:lnTo>
                    <a:lnTo>
                      <a:pt x="19" y="102"/>
                    </a:lnTo>
                    <a:lnTo>
                      <a:pt x="0" y="122"/>
                    </a:lnTo>
                    <a:lnTo>
                      <a:pt x="12" y="159"/>
                    </a:lnTo>
                    <a:lnTo>
                      <a:pt x="56" y="170"/>
                    </a:lnTo>
                    <a:lnTo>
                      <a:pt x="93" y="159"/>
                    </a:lnTo>
                    <a:lnTo>
                      <a:pt x="104" y="129"/>
                    </a:lnTo>
                    <a:lnTo>
                      <a:pt x="97" y="106"/>
                    </a:lnTo>
                    <a:lnTo>
                      <a:pt x="69" y="87"/>
                    </a:lnTo>
                    <a:lnTo>
                      <a:pt x="50" y="2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5" name="Freeform 63"/>
              <p:cNvSpPr>
                <a:spLocks/>
              </p:cNvSpPr>
              <p:nvPr/>
            </p:nvSpPr>
            <p:spPr bwMode="auto">
              <a:xfrm>
                <a:off x="3255" y="2696"/>
                <a:ext cx="8" cy="7"/>
              </a:xfrm>
              <a:custGeom>
                <a:avLst/>
                <a:gdLst>
                  <a:gd name="T0" fmla="*/ 0 w 44"/>
                  <a:gd name="T1" fmla="*/ 0 h 30"/>
                  <a:gd name="T2" fmla="*/ 0 w 44"/>
                  <a:gd name="T3" fmla="*/ 0 h 30"/>
                  <a:gd name="T4" fmla="*/ 0 w 44"/>
                  <a:gd name="T5" fmla="*/ 0 h 30"/>
                  <a:gd name="T6" fmla="*/ 0 w 44"/>
                  <a:gd name="T7" fmla="*/ 0 h 30"/>
                  <a:gd name="T8" fmla="*/ 0 w 44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"/>
                  <a:gd name="T16" fmla="*/ 0 h 30"/>
                  <a:gd name="T17" fmla="*/ 44 w 44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" h="30">
                    <a:moveTo>
                      <a:pt x="21" y="0"/>
                    </a:moveTo>
                    <a:lnTo>
                      <a:pt x="0" y="17"/>
                    </a:lnTo>
                    <a:lnTo>
                      <a:pt x="21" y="30"/>
                    </a:lnTo>
                    <a:lnTo>
                      <a:pt x="44" y="4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6" name="Freeform 64"/>
              <p:cNvSpPr>
                <a:spLocks/>
              </p:cNvSpPr>
              <p:nvPr/>
            </p:nvSpPr>
            <p:spPr bwMode="auto">
              <a:xfrm>
                <a:off x="3297" y="2692"/>
                <a:ext cx="8" cy="7"/>
              </a:xfrm>
              <a:custGeom>
                <a:avLst/>
                <a:gdLst>
                  <a:gd name="T0" fmla="*/ 0 w 41"/>
                  <a:gd name="T1" fmla="*/ 0 h 26"/>
                  <a:gd name="T2" fmla="*/ 0 w 41"/>
                  <a:gd name="T3" fmla="*/ 0 h 26"/>
                  <a:gd name="T4" fmla="*/ 0 w 41"/>
                  <a:gd name="T5" fmla="*/ 0 h 26"/>
                  <a:gd name="T6" fmla="*/ 0 w 41"/>
                  <a:gd name="T7" fmla="*/ 0 h 26"/>
                  <a:gd name="T8" fmla="*/ 0 w 41"/>
                  <a:gd name="T9" fmla="*/ 0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"/>
                  <a:gd name="T16" fmla="*/ 0 h 26"/>
                  <a:gd name="T17" fmla="*/ 41 w 41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" h="26">
                    <a:moveTo>
                      <a:pt x="0" y="5"/>
                    </a:moveTo>
                    <a:lnTo>
                      <a:pt x="19" y="26"/>
                    </a:lnTo>
                    <a:lnTo>
                      <a:pt x="41" y="5"/>
                    </a:lnTo>
                    <a:lnTo>
                      <a:pt x="23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7" name="Freeform 65"/>
              <p:cNvSpPr>
                <a:spLocks/>
              </p:cNvSpPr>
              <p:nvPr/>
            </p:nvSpPr>
            <p:spPr bwMode="auto">
              <a:xfrm>
                <a:off x="3260" y="2740"/>
                <a:ext cx="59" cy="12"/>
              </a:xfrm>
              <a:custGeom>
                <a:avLst/>
                <a:gdLst>
                  <a:gd name="T0" fmla="*/ 0 w 297"/>
                  <a:gd name="T1" fmla="*/ 0 h 51"/>
                  <a:gd name="T2" fmla="*/ 0 w 297"/>
                  <a:gd name="T3" fmla="*/ 0 h 51"/>
                  <a:gd name="T4" fmla="*/ 0 w 297"/>
                  <a:gd name="T5" fmla="*/ 0 h 51"/>
                  <a:gd name="T6" fmla="*/ 0 w 297"/>
                  <a:gd name="T7" fmla="*/ 0 h 51"/>
                  <a:gd name="T8" fmla="*/ 0 w 297"/>
                  <a:gd name="T9" fmla="*/ 0 h 51"/>
                  <a:gd name="T10" fmla="*/ 0 w 297"/>
                  <a:gd name="T11" fmla="*/ 0 h 51"/>
                  <a:gd name="T12" fmla="*/ 0 w 297"/>
                  <a:gd name="T13" fmla="*/ 0 h 51"/>
                  <a:gd name="T14" fmla="*/ 0 w 297"/>
                  <a:gd name="T15" fmla="*/ 0 h 51"/>
                  <a:gd name="T16" fmla="*/ 0 w 297"/>
                  <a:gd name="T17" fmla="*/ 0 h 51"/>
                  <a:gd name="T18" fmla="*/ 0 w 297"/>
                  <a:gd name="T19" fmla="*/ 0 h 5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97"/>
                  <a:gd name="T31" fmla="*/ 0 h 51"/>
                  <a:gd name="T32" fmla="*/ 297 w 297"/>
                  <a:gd name="T33" fmla="*/ 51 h 5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97" h="51">
                    <a:moveTo>
                      <a:pt x="0" y="32"/>
                    </a:moveTo>
                    <a:lnTo>
                      <a:pt x="111" y="51"/>
                    </a:lnTo>
                    <a:lnTo>
                      <a:pt x="204" y="40"/>
                    </a:lnTo>
                    <a:lnTo>
                      <a:pt x="279" y="16"/>
                    </a:lnTo>
                    <a:lnTo>
                      <a:pt x="297" y="5"/>
                    </a:lnTo>
                    <a:lnTo>
                      <a:pt x="258" y="0"/>
                    </a:lnTo>
                    <a:lnTo>
                      <a:pt x="185" y="16"/>
                    </a:lnTo>
                    <a:lnTo>
                      <a:pt x="117" y="19"/>
                    </a:lnTo>
                    <a:lnTo>
                      <a:pt x="18" y="1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8" name="Freeform 66"/>
              <p:cNvSpPr>
                <a:spLocks/>
              </p:cNvSpPr>
              <p:nvPr/>
            </p:nvSpPr>
            <p:spPr bwMode="auto">
              <a:xfrm>
                <a:off x="3186" y="2561"/>
                <a:ext cx="63" cy="78"/>
              </a:xfrm>
              <a:custGeom>
                <a:avLst/>
                <a:gdLst>
                  <a:gd name="T0" fmla="*/ 0 w 314"/>
                  <a:gd name="T1" fmla="*/ 0 h 311"/>
                  <a:gd name="T2" fmla="*/ 0 w 314"/>
                  <a:gd name="T3" fmla="*/ 0 h 311"/>
                  <a:gd name="T4" fmla="*/ 0 w 314"/>
                  <a:gd name="T5" fmla="*/ 0 h 311"/>
                  <a:gd name="T6" fmla="*/ 0 w 314"/>
                  <a:gd name="T7" fmla="*/ 0 h 311"/>
                  <a:gd name="T8" fmla="*/ 0 w 314"/>
                  <a:gd name="T9" fmla="*/ 0 h 311"/>
                  <a:gd name="T10" fmla="*/ 0 w 314"/>
                  <a:gd name="T11" fmla="*/ 0 h 311"/>
                  <a:gd name="T12" fmla="*/ 0 w 314"/>
                  <a:gd name="T13" fmla="*/ 0 h 311"/>
                  <a:gd name="T14" fmla="*/ 0 w 314"/>
                  <a:gd name="T15" fmla="*/ 0 h 311"/>
                  <a:gd name="T16" fmla="*/ 0 w 314"/>
                  <a:gd name="T17" fmla="*/ 0 h 311"/>
                  <a:gd name="T18" fmla="*/ 0 w 314"/>
                  <a:gd name="T19" fmla="*/ 0 h 311"/>
                  <a:gd name="T20" fmla="*/ 0 w 314"/>
                  <a:gd name="T21" fmla="*/ 0 h 311"/>
                  <a:gd name="T22" fmla="*/ 0 w 314"/>
                  <a:gd name="T23" fmla="*/ 0 h 311"/>
                  <a:gd name="T24" fmla="*/ 0 w 314"/>
                  <a:gd name="T25" fmla="*/ 0 h 311"/>
                  <a:gd name="T26" fmla="*/ 0 w 314"/>
                  <a:gd name="T27" fmla="*/ 0 h 311"/>
                  <a:gd name="T28" fmla="*/ 0 w 314"/>
                  <a:gd name="T29" fmla="*/ 0 h 311"/>
                  <a:gd name="T30" fmla="*/ 0 w 314"/>
                  <a:gd name="T31" fmla="*/ 0 h 311"/>
                  <a:gd name="T32" fmla="*/ 0 w 314"/>
                  <a:gd name="T33" fmla="*/ 0 h 3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4"/>
                  <a:gd name="T52" fmla="*/ 0 h 311"/>
                  <a:gd name="T53" fmla="*/ 314 w 314"/>
                  <a:gd name="T54" fmla="*/ 311 h 3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4" h="311">
                    <a:moveTo>
                      <a:pt x="196" y="26"/>
                    </a:moveTo>
                    <a:lnTo>
                      <a:pt x="136" y="72"/>
                    </a:lnTo>
                    <a:lnTo>
                      <a:pt x="110" y="133"/>
                    </a:lnTo>
                    <a:lnTo>
                      <a:pt x="110" y="193"/>
                    </a:lnTo>
                    <a:lnTo>
                      <a:pt x="129" y="244"/>
                    </a:lnTo>
                    <a:lnTo>
                      <a:pt x="314" y="286"/>
                    </a:lnTo>
                    <a:lnTo>
                      <a:pt x="159" y="283"/>
                    </a:lnTo>
                    <a:lnTo>
                      <a:pt x="55" y="311"/>
                    </a:lnTo>
                    <a:lnTo>
                      <a:pt x="68" y="276"/>
                    </a:lnTo>
                    <a:lnTo>
                      <a:pt x="28" y="235"/>
                    </a:lnTo>
                    <a:lnTo>
                      <a:pt x="5" y="167"/>
                    </a:lnTo>
                    <a:lnTo>
                      <a:pt x="0" y="97"/>
                    </a:lnTo>
                    <a:lnTo>
                      <a:pt x="17" y="45"/>
                    </a:lnTo>
                    <a:lnTo>
                      <a:pt x="58" y="9"/>
                    </a:lnTo>
                    <a:lnTo>
                      <a:pt x="118" y="0"/>
                    </a:lnTo>
                    <a:lnTo>
                      <a:pt x="166" y="5"/>
                    </a:lnTo>
                    <a:lnTo>
                      <a:pt x="196" y="2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9" name="Freeform 67"/>
              <p:cNvSpPr>
                <a:spLocks/>
              </p:cNvSpPr>
              <p:nvPr/>
            </p:nvSpPr>
            <p:spPr bwMode="auto">
              <a:xfrm>
                <a:off x="3281" y="2600"/>
                <a:ext cx="54" cy="28"/>
              </a:xfrm>
              <a:custGeom>
                <a:avLst/>
                <a:gdLst>
                  <a:gd name="T0" fmla="*/ 0 w 272"/>
                  <a:gd name="T1" fmla="*/ 0 h 112"/>
                  <a:gd name="T2" fmla="*/ 0 w 272"/>
                  <a:gd name="T3" fmla="*/ 0 h 112"/>
                  <a:gd name="T4" fmla="*/ 0 w 272"/>
                  <a:gd name="T5" fmla="*/ 0 h 112"/>
                  <a:gd name="T6" fmla="*/ 0 w 272"/>
                  <a:gd name="T7" fmla="*/ 0 h 112"/>
                  <a:gd name="T8" fmla="*/ 0 w 272"/>
                  <a:gd name="T9" fmla="*/ 0 h 112"/>
                  <a:gd name="T10" fmla="*/ 0 w 272"/>
                  <a:gd name="T11" fmla="*/ 0 h 112"/>
                  <a:gd name="T12" fmla="*/ 0 w 272"/>
                  <a:gd name="T13" fmla="*/ 0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2"/>
                  <a:gd name="T22" fmla="*/ 0 h 112"/>
                  <a:gd name="T23" fmla="*/ 272 w 272"/>
                  <a:gd name="T24" fmla="*/ 112 h 1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2" h="112">
                    <a:moveTo>
                      <a:pt x="60" y="83"/>
                    </a:moveTo>
                    <a:lnTo>
                      <a:pt x="197" y="24"/>
                    </a:lnTo>
                    <a:lnTo>
                      <a:pt x="272" y="21"/>
                    </a:lnTo>
                    <a:lnTo>
                      <a:pt x="215" y="0"/>
                    </a:lnTo>
                    <a:lnTo>
                      <a:pt x="153" y="21"/>
                    </a:lnTo>
                    <a:lnTo>
                      <a:pt x="0" y="112"/>
                    </a:lnTo>
                    <a:lnTo>
                      <a:pt x="60" y="83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0" name="Freeform 68"/>
              <p:cNvSpPr>
                <a:spLocks/>
              </p:cNvSpPr>
              <p:nvPr/>
            </p:nvSpPr>
            <p:spPr bwMode="auto">
              <a:xfrm>
                <a:off x="3166" y="2647"/>
                <a:ext cx="19" cy="11"/>
              </a:xfrm>
              <a:custGeom>
                <a:avLst/>
                <a:gdLst>
                  <a:gd name="T0" fmla="*/ 0 w 91"/>
                  <a:gd name="T1" fmla="*/ 0 h 43"/>
                  <a:gd name="T2" fmla="*/ 0 w 91"/>
                  <a:gd name="T3" fmla="*/ 0 h 43"/>
                  <a:gd name="T4" fmla="*/ 0 w 91"/>
                  <a:gd name="T5" fmla="*/ 0 h 43"/>
                  <a:gd name="T6" fmla="*/ 0 w 91"/>
                  <a:gd name="T7" fmla="*/ 0 h 43"/>
                  <a:gd name="T8" fmla="*/ 0 w 91"/>
                  <a:gd name="T9" fmla="*/ 0 h 43"/>
                  <a:gd name="T10" fmla="*/ 0 w 91"/>
                  <a:gd name="T11" fmla="*/ 0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1"/>
                  <a:gd name="T19" fmla="*/ 0 h 43"/>
                  <a:gd name="T20" fmla="*/ 91 w 91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1" h="43">
                    <a:moveTo>
                      <a:pt x="0" y="32"/>
                    </a:moveTo>
                    <a:lnTo>
                      <a:pt x="84" y="43"/>
                    </a:lnTo>
                    <a:lnTo>
                      <a:pt x="91" y="23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1" name="Freeform 69"/>
              <p:cNvSpPr>
                <a:spLocks/>
              </p:cNvSpPr>
              <p:nvPr/>
            </p:nvSpPr>
            <p:spPr bwMode="auto">
              <a:xfrm>
                <a:off x="3355" y="2621"/>
                <a:ext cx="17" cy="20"/>
              </a:xfrm>
              <a:custGeom>
                <a:avLst/>
                <a:gdLst>
                  <a:gd name="T0" fmla="*/ 0 w 86"/>
                  <a:gd name="T1" fmla="*/ 0 h 81"/>
                  <a:gd name="T2" fmla="*/ 0 w 86"/>
                  <a:gd name="T3" fmla="*/ 0 h 81"/>
                  <a:gd name="T4" fmla="*/ 0 w 86"/>
                  <a:gd name="T5" fmla="*/ 0 h 81"/>
                  <a:gd name="T6" fmla="*/ 0 w 86"/>
                  <a:gd name="T7" fmla="*/ 0 h 81"/>
                  <a:gd name="T8" fmla="*/ 0 w 86"/>
                  <a:gd name="T9" fmla="*/ 0 h 81"/>
                  <a:gd name="T10" fmla="*/ 0 w 86"/>
                  <a:gd name="T11" fmla="*/ 0 h 81"/>
                  <a:gd name="T12" fmla="*/ 0 w 86"/>
                  <a:gd name="T13" fmla="*/ 0 h 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6"/>
                  <a:gd name="T22" fmla="*/ 0 h 81"/>
                  <a:gd name="T23" fmla="*/ 86 w 86"/>
                  <a:gd name="T24" fmla="*/ 81 h 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6" h="81">
                    <a:moveTo>
                      <a:pt x="0" y="81"/>
                    </a:moveTo>
                    <a:lnTo>
                      <a:pt x="17" y="81"/>
                    </a:lnTo>
                    <a:lnTo>
                      <a:pt x="86" y="25"/>
                    </a:lnTo>
                    <a:lnTo>
                      <a:pt x="78" y="0"/>
                    </a:lnTo>
                    <a:lnTo>
                      <a:pt x="47" y="0"/>
                    </a:lnTo>
                    <a:lnTo>
                      <a:pt x="6" y="29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2" name="Freeform 70"/>
              <p:cNvSpPr>
                <a:spLocks/>
              </p:cNvSpPr>
              <p:nvPr/>
            </p:nvSpPr>
            <p:spPr bwMode="auto">
              <a:xfrm>
                <a:off x="3279" y="2772"/>
                <a:ext cx="26" cy="15"/>
              </a:xfrm>
              <a:custGeom>
                <a:avLst/>
                <a:gdLst>
                  <a:gd name="T0" fmla="*/ 0 w 132"/>
                  <a:gd name="T1" fmla="*/ 0 h 60"/>
                  <a:gd name="T2" fmla="*/ 0 w 132"/>
                  <a:gd name="T3" fmla="*/ 0 h 60"/>
                  <a:gd name="T4" fmla="*/ 0 w 132"/>
                  <a:gd name="T5" fmla="*/ 0 h 60"/>
                  <a:gd name="T6" fmla="*/ 0 w 132"/>
                  <a:gd name="T7" fmla="*/ 0 h 60"/>
                  <a:gd name="T8" fmla="*/ 0 w 132"/>
                  <a:gd name="T9" fmla="*/ 0 h 60"/>
                  <a:gd name="T10" fmla="*/ 0 w 132"/>
                  <a:gd name="T11" fmla="*/ 0 h 60"/>
                  <a:gd name="T12" fmla="*/ 0 w 132"/>
                  <a:gd name="T13" fmla="*/ 0 h 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2"/>
                  <a:gd name="T22" fmla="*/ 0 h 60"/>
                  <a:gd name="T23" fmla="*/ 132 w 132"/>
                  <a:gd name="T24" fmla="*/ 60 h 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2" h="60">
                    <a:moveTo>
                      <a:pt x="23" y="4"/>
                    </a:moveTo>
                    <a:lnTo>
                      <a:pt x="0" y="35"/>
                    </a:lnTo>
                    <a:lnTo>
                      <a:pt x="28" y="60"/>
                    </a:lnTo>
                    <a:lnTo>
                      <a:pt x="121" y="49"/>
                    </a:lnTo>
                    <a:lnTo>
                      <a:pt x="132" y="18"/>
                    </a:lnTo>
                    <a:lnTo>
                      <a:pt x="110" y="0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3" name="Freeform 71"/>
              <p:cNvSpPr>
                <a:spLocks/>
              </p:cNvSpPr>
              <p:nvPr/>
            </p:nvSpPr>
            <p:spPr bwMode="auto">
              <a:xfrm>
                <a:off x="3164" y="2879"/>
                <a:ext cx="29" cy="61"/>
              </a:xfrm>
              <a:custGeom>
                <a:avLst/>
                <a:gdLst>
                  <a:gd name="T0" fmla="*/ 0 w 149"/>
                  <a:gd name="T1" fmla="*/ 0 h 243"/>
                  <a:gd name="T2" fmla="*/ 0 w 149"/>
                  <a:gd name="T3" fmla="*/ 0 h 243"/>
                  <a:gd name="T4" fmla="*/ 0 w 149"/>
                  <a:gd name="T5" fmla="*/ 0 h 243"/>
                  <a:gd name="T6" fmla="*/ 0 w 149"/>
                  <a:gd name="T7" fmla="*/ 0 h 243"/>
                  <a:gd name="T8" fmla="*/ 0 w 149"/>
                  <a:gd name="T9" fmla="*/ 0 h 243"/>
                  <a:gd name="T10" fmla="*/ 0 w 149"/>
                  <a:gd name="T11" fmla="*/ 0 h 243"/>
                  <a:gd name="T12" fmla="*/ 0 w 149"/>
                  <a:gd name="T13" fmla="*/ 0 h 243"/>
                  <a:gd name="T14" fmla="*/ 0 w 149"/>
                  <a:gd name="T15" fmla="*/ 0 h 243"/>
                  <a:gd name="T16" fmla="*/ 0 w 149"/>
                  <a:gd name="T17" fmla="*/ 0 h 243"/>
                  <a:gd name="T18" fmla="*/ 0 w 149"/>
                  <a:gd name="T19" fmla="*/ 0 h 2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9"/>
                  <a:gd name="T31" fmla="*/ 0 h 243"/>
                  <a:gd name="T32" fmla="*/ 149 w 149"/>
                  <a:gd name="T33" fmla="*/ 243 h 24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9" h="243">
                    <a:moveTo>
                      <a:pt x="6" y="29"/>
                    </a:moveTo>
                    <a:lnTo>
                      <a:pt x="44" y="153"/>
                    </a:lnTo>
                    <a:lnTo>
                      <a:pt x="64" y="243"/>
                    </a:lnTo>
                    <a:lnTo>
                      <a:pt x="135" y="243"/>
                    </a:lnTo>
                    <a:lnTo>
                      <a:pt x="149" y="202"/>
                    </a:lnTo>
                    <a:lnTo>
                      <a:pt x="87" y="167"/>
                    </a:lnTo>
                    <a:lnTo>
                      <a:pt x="64" y="106"/>
                    </a:lnTo>
                    <a:lnTo>
                      <a:pt x="67" y="53"/>
                    </a:lnTo>
                    <a:lnTo>
                      <a:pt x="0" y="0"/>
                    </a:lnTo>
                    <a:lnTo>
                      <a:pt x="6" y="2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4" name="Freeform 72"/>
              <p:cNvSpPr>
                <a:spLocks/>
              </p:cNvSpPr>
              <p:nvPr/>
            </p:nvSpPr>
            <p:spPr bwMode="auto">
              <a:xfrm>
                <a:off x="3165" y="2838"/>
                <a:ext cx="46" cy="22"/>
              </a:xfrm>
              <a:custGeom>
                <a:avLst/>
                <a:gdLst>
                  <a:gd name="T0" fmla="*/ 0 w 229"/>
                  <a:gd name="T1" fmla="*/ 0 h 88"/>
                  <a:gd name="T2" fmla="*/ 0 w 229"/>
                  <a:gd name="T3" fmla="*/ 0 h 88"/>
                  <a:gd name="T4" fmla="*/ 0 w 229"/>
                  <a:gd name="T5" fmla="*/ 0 h 88"/>
                  <a:gd name="T6" fmla="*/ 0 w 229"/>
                  <a:gd name="T7" fmla="*/ 0 h 88"/>
                  <a:gd name="T8" fmla="*/ 0 w 229"/>
                  <a:gd name="T9" fmla="*/ 0 h 88"/>
                  <a:gd name="T10" fmla="*/ 0 w 229"/>
                  <a:gd name="T11" fmla="*/ 0 h 88"/>
                  <a:gd name="T12" fmla="*/ 0 w 229"/>
                  <a:gd name="T13" fmla="*/ 0 h 88"/>
                  <a:gd name="T14" fmla="*/ 0 w 229"/>
                  <a:gd name="T15" fmla="*/ 0 h 88"/>
                  <a:gd name="T16" fmla="*/ 0 w 229"/>
                  <a:gd name="T17" fmla="*/ 0 h 88"/>
                  <a:gd name="T18" fmla="*/ 0 w 229"/>
                  <a:gd name="T19" fmla="*/ 0 h 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9"/>
                  <a:gd name="T31" fmla="*/ 0 h 88"/>
                  <a:gd name="T32" fmla="*/ 229 w 229"/>
                  <a:gd name="T33" fmla="*/ 88 h 8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9" h="88">
                    <a:moveTo>
                      <a:pt x="0" y="78"/>
                    </a:moveTo>
                    <a:lnTo>
                      <a:pt x="11" y="88"/>
                    </a:lnTo>
                    <a:lnTo>
                      <a:pt x="49" y="57"/>
                    </a:lnTo>
                    <a:lnTo>
                      <a:pt x="99" y="71"/>
                    </a:lnTo>
                    <a:lnTo>
                      <a:pt x="122" y="39"/>
                    </a:lnTo>
                    <a:lnTo>
                      <a:pt x="229" y="78"/>
                    </a:lnTo>
                    <a:lnTo>
                      <a:pt x="110" y="0"/>
                    </a:lnTo>
                    <a:lnTo>
                      <a:pt x="88" y="11"/>
                    </a:lnTo>
                    <a:lnTo>
                      <a:pt x="28" y="47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5" name="Freeform 73"/>
              <p:cNvSpPr>
                <a:spLocks/>
              </p:cNvSpPr>
              <p:nvPr/>
            </p:nvSpPr>
            <p:spPr bwMode="auto">
              <a:xfrm>
                <a:off x="3201" y="2910"/>
                <a:ext cx="18" cy="26"/>
              </a:xfrm>
              <a:custGeom>
                <a:avLst/>
                <a:gdLst>
                  <a:gd name="T0" fmla="*/ 0 w 92"/>
                  <a:gd name="T1" fmla="*/ 0 h 107"/>
                  <a:gd name="T2" fmla="*/ 0 w 92"/>
                  <a:gd name="T3" fmla="*/ 0 h 107"/>
                  <a:gd name="T4" fmla="*/ 0 w 92"/>
                  <a:gd name="T5" fmla="*/ 0 h 107"/>
                  <a:gd name="T6" fmla="*/ 0 w 92"/>
                  <a:gd name="T7" fmla="*/ 0 h 107"/>
                  <a:gd name="T8" fmla="*/ 0 w 92"/>
                  <a:gd name="T9" fmla="*/ 0 h 107"/>
                  <a:gd name="T10" fmla="*/ 0 w 92"/>
                  <a:gd name="T11" fmla="*/ 0 h 107"/>
                  <a:gd name="T12" fmla="*/ 0 w 92"/>
                  <a:gd name="T13" fmla="*/ 0 h 107"/>
                  <a:gd name="T14" fmla="*/ 0 w 92"/>
                  <a:gd name="T15" fmla="*/ 0 h 10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2"/>
                  <a:gd name="T25" fmla="*/ 0 h 107"/>
                  <a:gd name="T26" fmla="*/ 92 w 92"/>
                  <a:gd name="T27" fmla="*/ 107 h 10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2" h="107">
                    <a:moveTo>
                      <a:pt x="0" y="33"/>
                    </a:moveTo>
                    <a:lnTo>
                      <a:pt x="36" y="62"/>
                    </a:lnTo>
                    <a:lnTo>
                      <a:pt x="55" y="107"/>
                    </a:lnTo>
                    <a:lnTo>
                      <a:pt x="92" y="68"/>
                    </a:lnTo>
                    <a:lnTo>
                      <a:pt x="85" y="26"/>
                    </a:lnTo>
                    <a:lnTo>
                      <a:pt x="55" y="6"/>
                    </a:lnTo>
                    <a:lnTo>
                      <a:pt x="6" y="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6" name="Freeform 74"/>
              <p:cNvSpPr>
                <a:spLocks/>
              </p:cNvSpPr>
              <p:nvPr/>
            </p:nvSpPr>
            <p:spPr bwMode="auto">
              <a:xfrm>
                <a:off x="3219" y="2654"/>
                <a:ext cx="42" cy="18"/>
              </a:xfrm>
              <a:custGeom>
                <a:avLst/>
                <a:gdLst>
                  <a:gd name="T0" fmla="*/ 0 w 211"/>
                  <a:gd name="T1" fmla="*/ 0 h 68"/>
                  <a:gd name="T2" fmla="*/ 0 w 211"/>
                  <a:gd name="T3" fmla="*/ 0 h 68"/>
                  <a:gd name="T4" fmla="*/ 0 w 211"/>
                  <a:gd name="T5" fmla="*/ 0 h 68"/>
                  <a:gd name="T6" fmla="*/ 0 w 211"/>
                  <a:gd name="T7" fmla="*/ 0 h 68"/>
                  <a:gd name="T8" fmla="*/ 0 w 211"/>
                  <a:gd name="T9" fmla="*/ 0 h 68"/>
                  <a:gd name="T10" fmla="*/ 0 w 211"/>
                  <a:gd name="T11" fmla="*/ 0 h 68"/>
                  <a:gd name="T12" fmla="*/ 0 w 211"/>
                  <a:gd name="T13" fmla="*/ 0 h 68"/>
                  <a:gd name="T14" fmla="*/ 0 w 211"/>
                  <a:gd name="T15" fmla="*/ 0 h 68"/>
                  <a:gd name="T16" fmla="*/ 0 w 211"/>
                  <a:gd name="T17" fmla="*/ 0 h 68"/>
                  <a:gd name="T18" fmla="*/ 0 w 211"/>
                  <a:gd name="T19" fmla="*/ 0 h 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"/>
                  <a:gd name="T31" fmla="*/ 0 h 68"/>
                  <a:gd name="T32" fmla="*/ 211 w 211"/>
                  <a:gd name="T33" fmla="*/ 68 h 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" h="68">
                    <a:moveTo>
                      <a:pt x="0" y="25"/>
                    </a:moveTo>
                    <a:lnTo>
                      <a:pt x="39" y="59"/>
                    </a:lnTo>
                    <a:lnTo>
                      <a:pt x="76" y="68"/>
                    </a:lnTo>
                    <a:lnTo>
                      <a:pt x="100" y="68"/>
                    </a:lnTo>
                    <a:lnTo>
                      <a:pt x="145" y="68"/>
                    </a:lnTo>
                    <a:lnTo>
                      <a:pt x="211" y="31"/>
                    </a:lnTo>
                    <a:lnTo>
                      <a:pt x="177" y="0"/>
                    </a:lnTo>
                    <a:lnTo>
                      <a:pt x="107" y="6"/>
                    </a:lnTo>
                    <a:lnTo>
                      <a:pt x="39" y="2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7" name="Freeform 75"/>
              <p:cNvSpPr>
                <a:spLocks/>
              </p:cNvSpPr>
              <p:nvPr/>
            </p:nvSpPr>
            <p:spPr bwMode="auto">
              <a:xfrm>
                <a:off x="3295" y="2647"/>
                <a:ext cx="38" cy="15"/>
              </a:xfrm>
              <a:custGeom>
                <a:avLst/>
                <a:gdLst>
                  <a:gd name="T0" fmla="*/ 0 w 190"/>
                  <a:gd name="T1" fmla="*/ 0 h 62"/>
                  <a:gd name="T2" fmla="*/ 0 w 190"/>
                  <a:gd name="T3" fmla="*/ 0 h 62"/>
                  <a:gd name="T4" fmla="*/ 0 w 190"/>
                  <a:gd name="T5" fmla="*/ 0 h 62"/>
                  <a:gd name="T6" fmla="*/ 0 w 190"/>
                  <a:gd name="T7" fmla="*/ 0 h 62"/>
                  <a:gd name="T8" fmla="*/ 0 w 190"/>
                  <a:gd name="T9" fmla="*/ 0 h 62"/>
                  <a:gd name="T10" fmla="*/ 0 w 190"/>
                  <a:gd name="T11" fmla="*/ 0 h 62"/>
                  <a:gd name="T12" fmla="*/ 0 w 190"/>
                  <a:gd name="T13" fmla="*/ 0 h 62"/>
                  <a:gd name="T14" fmla="*/ 0 w 190"/>
                  <a:gd name="T15" fmla="*/ 0 h 62"/>
                  <a:gd name="T16" fmla="*/ 0 w 190"/>
                  <a:gd name="T17" fmla="*/ 0 h 62"/>
                  <a:gd name="T18" fmla="*/ 0 w 190"/>
                  <a:gd name="T19" fmla="*/ 0 h 6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0"/>
                  <a:gd name="T31" fmla="*/ 0 h 62"/>
                  <a:gd name="T32" fmla="*/ 190 w 190"/>
                  <a:gd name="T33" fmla="*/ 62 h 6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0" h="62">
                    <a:moveTo>
                      <a:pt x="0" y="51"/>
                    </a:moveTo>
                    <a:lnTo>
                      <a:pt x="38" y="5"/>
                    </a:lnTo>
                    <a:lnTo>
                      <a:pt x="112" y="0"/>
                    </a:lnTo>
                    <a:lnTo>
                      <a:pt x="190" y="5"/>
                    </a:lnTo>
                    <a:lnTo>
                      <a:pt x="186" y="19"/>
                    </a:lnTo>
                    <a:lnTo>
                      <a:pt x="159" y="42"/>
                    </a:lnTo>
                    <a:lnTo>
                      <a:pt x="98" y="62"/>
                    </a:lnTo>
                    <a:lnTo>
                      <a:pt x="44" y="62"/>
                    </a:lnTo>
                    <a:lnTo>
                      <a:pt x="7" y="6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8" name="Freeform 76"/>
              <p:cNvSpPr>
                <a:spLocks/>
              </p:cNvSpPr>
              <p:nvPr/>
            </p:nvSpPr>
            <p:spPr bwMode="auto">
              <a:xfrm>
                <a:off x="2011" y="2735"/>
                <a:ext cx="94" cy="64"/>
              </a:xfrm>
              <a:custGeom>
                <a:avLst/>
                <a:gdLst>
                  <a:gd name="T0" fmla="*/ 0 w 471"/>
                  <a:gd name="T1" fmla="*/ 0 h 255"/>
                  <a:gd name="T2" fmla="*/ 0 w 471"/>
                  <a:gd name="T3" fmla="*/ 0 h 255"/>
                  <a:gd name="T4" fmla="*/ 0 w 471"/>
                  <a:gd name="T5" fmla="*/ 0 h 255"/>
                  <a:gd name="T6" fmla="*/ 0 w 471"/>
                  <a:gd name="T7" fmla="*/ 0 h 255"/>
                  <a:gd name="T8" fmla="*/ 0 w 471"/>
                  <a:gd name="T9" fmla="*/ 0 h 255"/>
                  <a:gd name="T10" fmla="*/ 0 w 471"/>
                  <a:gd name="T11" fmla="*/ 0 h 255"/>
                  <a:gd name="T12" fmla="*/ 0 w 471"/>
                  <a:gd name="T13" fmla="*/ 0 h 255"/>
                  <a:gd name="T14" fmla="*/ 0 w 471"/>
                  <a:gd name="T15" fmla="*/ 0 h 255"/>
                  <a:gd name="T16" fmla="*/ 0 w 471"/>
                  <a:gd name="T17" fmla="*/ 0 h 255"/>
                  <a:gd name="T18" fmla="*/ 0 w 471"/>
                  <a:gd name="T19" fmla="*/ 0 h 255"/>
                  <a:gd name="T20" fmla="*/ 0 w 471"/>
                  <a:gd name="T21" fmla="*/ 0 h 255"/>
                  <a:gd name="T22" fmla="*/ 0 w 471"/>
                  <a:gd name="T23" fmla="*/ 0 h 255"/>
                  <a:gd name="T24" fmla="*/ 0 w 471"/>
                  <a:gd name="T25" fmla="*/ 0 h 255"/>
                  <a:gd name="T26" fmla="*/ 0 w 471"/>
                  <a:gd name="T27" fmla="*/ 0 h 255"/>
                  <a:gd name="T28" fmla="*/ 0 w 471"/>
                  <a:gd name="T29" fmla="*/ 0 h 255"/>
                  <a:gd name="T30" fmla="*/ 0 w 471"/>
                  <a:gd name="T31" fmla="*/ 0 h 255"/>
                  <a:gd name="T32" fmla="*/ 0 w 471"/>
                  <a:gd name="T33" fmla="*/ 0 h 255"/>
                  <a:gd name="T34" fmla="*/ 0 w 471"/>
                  <a:gd name="T35" fmla="*/ 0 h 255"/>
                  <a:gd name="T36" fmla="*/ 0 w 471"/>
                  <a:gd name="T37" fmla="*/ 0 h 255"/>
                  <a:gd name="T38" fmla="*/ 0 w 471"/>
                  <a:gd name="T39" fmla="*/ 0 h 255"/>
                  <a:gd name="T40" fmla="*/ 0 w 471"/>
                  <a:gd name="T41" fmla="*/ 0 h 255"/>
                  <a:gd name="T42" fmla="*/ 0 w 471"/>
                  <a:gd name="T43" fmla="*/ 0 h 255"/>
                  <a:gd name="T44" fmla="*/ 0 w 471"/>
                  <a:gd name="T45" fmla="*/ 0 h 255"/>
                  <a:gd name="T46" fmla="*/ 0 w 471"/>
                  <a:gd name="T47" fmla="*/ 0 h 255"/>
                  <a:gd name="T48" fmla="*/ 0 w 471"/>
                  <a:gd name="T49" fmla="*/ 0 h 255"/>
                  <a:gd name="T50" fmla="*/ 0 w 471"/>
                  <a:gd name="T51" fmla="*/ 0 h 255"/>
                  <a:gd name="T52" fmla="*/ 0 w 471"/>
                  <a:gd name="T53" fmla="*/ 0 h 255"/>
                  <a:gd name="T54" fmla="*/ 0 w 471"/>
                  <a:gd name="T55" fmla="*/ 0 h 255"/>
                  <a:gd name="T56" fmla="*/ 0 w 471"/>
                  <a:gd name="T57" fmla="*/ 0 h 255"/>
                  <a:gd name="T58" fmla="*/ 0 w 471"/>
                  <a:gd name="T59" fmla="*/ 0 h 255"/>
                  <a:gd name="T60" fmla="*/ 0 w 471"/>
                  <a:gd name="T61" fmla="*/ 0 h 255"/>
                  <a:gd name="T62" fmla="*/ 0 w 471"/>
                  <a:gd name="T63" fmla="*/ 0 h 255"/>
                  <a:gd name="T64" fmla="*/ 0 w 471"/>
                  <a:gd name="T65" fmla="*/ 0 h 25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71"/>
                  <a:gd name="T100" fmla="*/ 0 h 255"/>
                  <a:gd name="T101" fmla="*/ 471 w 471"/>
                  <a:gd name="T102" fmla="*/ 255 h 25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71" h="255">
                    <a:moveTo>
                      <a:pt x="45" y="165"/>
                    </a:moveTo>
                    <a:lnTo>
                      <a:pt x="108" y="126"/>
                    </a:lnTo>
                    <a:lnTo>
                      <a:pt x="140" y="116"/>
                    </a:lnTo>
                    <a:lnTo>
                      <a:pt x="270" y="116"/>
                    </a:lnTo>
                    <a:lnTo>
                      <a:pt x="333" y="121"/>
                    </a:lnTo>
                    <a:lnTo>
                      <a:pt x="167" y="69"/>
                    </a:lnTo>
                    <a:lnTo>
                      <a:pt x="51" y="69"/>
                    </a:lnTo>
                    <a:lnTo>
                      <a:pt x="7" y="59"/>
                    </a:lnTo>
                    <a:lnTo>
                      <a:pt x="0" y="54"/>
                    </a:lnTo>
                    <a:lnTo>
                      <a:pt x="125" y="0"/>
                    </a:lnTo>
                    <a:lnTo>
                      <a:pt x="193" y="9"/>
                    </a:lnTo>
                    <a:lnTo>
                      <a:pt x="270" y="46"/>
                    </a:lnTo>
                    <a:lnTo>
                      <a:pt x="359" y="78"/>
                    </a:lnTo>
                    <a:lnTo>
                      <a:pt x="429" y="94"/>
                    </a:lnTo>
                    <a:lnTo>
                      <a:pt x="471" y="143"/>
                    </a:lnTo>
                    <a:lnTo>
                      <a:pt x="450" y="185"/>
                    </a:lnTo>
                    <a:lnTo>
                      <a:pt x="417" y="185"/>
                    </a:lnTo>
                    <a:lnTo>
                      <a:pt x="372" y="233"/>
                    </a:lnTo>
                    <a:lnTo>
                      <a:pt x="325" y="239"/>
                    </a:lnTo>
                    <a:lnTo>
                      <a:pt x="247" y="255"/>
                    </a:lnTo>
                    <a:lnTo>
                      <a:pt x="315" y="202"/>
                    </a:lnTo>
                    <a:lnTo>
                      <a:pt x="345" y="171"/>
                    </a:lnTo>
                    <a:lnTo>
                      <a:pt x="345" y="157"/>
                    </a:lnTo>
                    <a:lnTo>
                      <a:pt x="315" y="151"/>
                    </a:lnTo>
                    <a:lnTo>
                      <a:pt x="262" y="139"/>
                    </a:lnTo>
                    <a:lnTo>
                      <a:pt x="247" y="171"/>
                    </a:lnTo>
                    <a:lnTo>
                      <a:pt x="243" y="148"/>
                    </a:lnTo>
                    <a:lnTo>
                      <a:pt x="220" y="148"/>
                    </a:lnTo>
                    <a:lnTo>
                      <a:pt x="218" y="162"/>
                    </a:lnTo>
                    <a:lnTo>
                      <a:pt x="238" y="177"/>
                    </a:lnTo>
                    <a:lnTo>
                      <a:pt x="231" y="193"/>
                    </a:lnTo>
                    <a:lnTo>
                      <a:pt x="72" y="177"/>
                    </a:lnTo>
                    <a:lnTo>
                      <a:pt x="45" y="1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9" name="Freeform 77"/>
              <p:cNvSpPr>
                <a:spLocks/>
              </p:cNvSpPr>
              <p:nvPr/>
            </p:nvSpPr>
            <p:spPr bwMode="auto">
              <a:xfrm>
                <a:off x="2028" y="2786"/>
                <a:ext cx="39" cy="9"/>
              </a:xfrm>
              <a:custGeom>
                <a:avLst/>
                <a:gdLst>
                  <a:gd name="T0" fmla="*/ 0 w 194"/>
                  <a:gd name="T1" fmla="*/ 0 h 37"/>
                  <a:gd name="T2" fmla="*/ 0 w 194"/>
                  <a:gd name="T3" fmla="*/ 0 h 37"/>
                  <a:gd name="T4" fmla="*/ 0 w 194"/>
                  <a:gd name="T5" fmla="*/ 0 h 37"/>
                  <a:gd name="T6" fmla="*/ 0 w 194"/>
                  <a:gd name="T7" fmla="*/ 0 h 37"/>
                  <a:gd name="T8" fmla="*/ 0 w 194"/>
                  <a:gd name="T9" fmla="*/ 0 h 37"/>
                  <a:gd name="T10" fmla="*/ 0 w 194"/>
                  <a:gd name="T11" fmla="*/ 0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4"/>
                  <a:gd name="T19" fmla="*/ 0 h 37"/>
                  <a:gd name="T20" fmla="*/ 194 w 194"/>
                  <a:gd name="T21" fmla="*/ 37 h 3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4" h="37">
                    <a:moveTo>
                      <a:pt x="0" y="0"/>
                    </a:moveTo>
                    <a:lnTo>
                      <a:pt x="34" y="25"/>
                    </a:lnTo>
                    <a:lnTo>
                      <a:pt x="119" y="37"/>
                    </a:lnTo>
                    <a:lnTo>
                      <a:pt x="194" y="3"/>
                    </a:lnTo>
                    <a:lnTo>
                      <a:pt x="114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0" name="Freeform 78"/>
              <p:cNvSpPr>
                <a:spLocks/>
              </p:cNvSpPr>
              <p:nvPr/>
            </p:nvSpPr>
            <p:spPr bwMode="auto">
              <a:xfrm>
                <a:off x="2067" y="2768"/>
                <a:ext cx="11" cy="18"/>
              </a:xfrm>
              <a:custGeom>
                <a:avLst/>
                <a:gdLst>
                  <a:gd name="T0" fmla="*/ 0 w 54"/>
                  <a:gd name="T1" fmla="*/ 0 h 71"/>
                  <a:gd name="T2" fmla="*/ 0 w 54"/>
                  <a:gd name="T3" fmla="*/ 0 h 71"/>
                  <a:gd name="T4" fmla="*/ 0 w 54"/>
                  <a:gd name="T5" fmla="*/ 0 h 71"/>
                  <a:gd name="T6" fmla="*/ 0 w 54"/>
                  <a:gd name="T7" fmla="*/ 0 h 71"/>
                  <a:gd name="T8" fmla="*/ 0 w 54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4"/>
                  <a:gd name="T16" fmla="*/ 0 h 71"/>
                  <a:gd name="T17" fmla="*/ 54 w 54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4" h="71">
                    <a:moveTo>
                      <a:pt x="0" y="0"/>
                    </a:moveTo>
                    <a:lnTo>
                      <a:pt x="46" y="71"/>
                    </a:lnTo>
                    <a:lnTo>
                      <a:pt x="54" y="59"/>
                    </a:lnTo>
                    <a:lnTo>
                      <a:pt x="29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1" name="Freeform 79"/>
              <p:cNvSpPr>
                <a:spLocks/>
              </p:cNvSpPr>
              <p:nvPr/>
            </p:nvSpPr>
            <p:spPr bwMode="auto">
              <a:xfrm>
                <a:off x="2113" y="2768"/>
                <a:ext cx="71" cy="93"/>
              </a:xfrm>
              <a:custGeom>
                <a:avLst/>
                <a:gdLst>
                  <a:gd name="T0" fmla="*/ 0 w 352"/>
                  <a:gd name="T1" fmla="*/ 0 h 373"/>
                  <a:gd name="T2" fmla="*/ 0 w 352"/>
                  <a:gd name="T3" fmla="*/ 0 h 373"/>
                  <a:gd name="T4" fmla="*/ 0 w 352"/>
                  <a:gd name="T5" fmla="*/ 0 h 373"/>
                  <a:gd name="T6" fmla="*/ 0 w 352"/>
                  <a:gd name="T7" fmla="*/ 0 h 373"/>
                  <a:gd name="T8" fmla="*/ 0 w 352"/>
                  <a:gd name="T9" fmla="*/ 0 h 373"/>
                  <a:gd name="T10" fmla="*/ 0 w 352"/>
                  <a:gd name="T11" fmla="*/ 0 h 373"/>
                  <a:gd name="T12" fmla="*/ 0 w 352"/>
                  <a:gd name="T13" fmla="*/ 0 h 373"/>
                  <a:gd name="T14" fmla="*/ 0 w 352"/>
                  <a:gd name="T15" fmla="*/ 0 h 373"/>
                  <a:gd name="T16" fmla="*/ 0 w 352"/>
                  <a:gd name="T17" fmla="*/ 0 h 373"/>
                  <a:gd name="T18" fmla="*/ 0 w 352"/>
                  <a:gd name="T19" fmla="*/ 0 h 373"/>
                  <a:gd name="T20" fmla="*/ 0 w 352"/>
                  <a:gd name="T21" fmla="*/ 0 h 373"/>
                  <a:gd name="T22" fmla="*/ 0 w 352"/>
                  <a:gd name="T23" fmla="*/ 0 h 373"/>
                  <a:gd name="T24" fmla="*/ 0 w 352"/>
                  <a:gd name="T25" fmla="*/ 0 h 373"/>
                  <a:gd name="T26" fmla="*/ 0 w 352"/>
                  <a:gd name="T27" fmla="*/ 0 h 373"/>
                  <a:gd name="T28" fmla="*/ 0 w 352"/>
                  <a:gd name="T29" fmla="*/ 0 h 373"/>
                  <a:gd name="T30" fmla="*/ 0 w 352"/>
                  <a:gd name="T31" fmla="*/ 0 h 373"/>
                  <a:gd name="T32" fmla="*/ 0 w 352"/>
                  <a:gd name="T33" fmla="*/ 0 h 373"/>
                  <a:gd name="T34" fmla="*/ 0 w 352"/>
                  <a:gd name="T35" fmla="*/ 0 h 373"/>
                  <a:gd name="T36" fmla="*/ 0 w 352"/>
                  <a:gd name="T37" fmla="*/ 0 h 373"/>
                  <a:gd name="T38" fmla="*/ 0 w 352"/>
                  <a:gd name="T39" fmla="*/ 0 h 373"/>
                  <a:gd name="T40" fmla="*/ 0 w 352"/>
                  <a:gd name="T41" fmla="*/ 0 h 373"/>
                  <a:gd name="T42" fmla="*/ 0 w 352"/>
                  <a:gd name="T43" fmla="*/ 0 h 373"/>
                  <a:gd name="T44" fmla="*/ 0 w 352"/>
                  <a:gd name="T45" fmla="*/ 0 h 373"/>
                  <a:gd name="T46" fmla="*/ 0 w 352"/>
                  <a:gd name="T47" fmla="*/ 0 h 373"/>
                  <a:gd name="T48" fmla="*/ 0 w 352"/>
                  <a:gd name="T49" fmla="*/ 0 h 373"/>
                  <a:gd name="T50" fmla="*/ 0 w 352"/>
                  <a:gd name="T51" fmla="*/ 0 h 373"/>
                  <a:gd name="T52" fmla="*/ 0 w 352"/>
                  <a:gd name="T53" fmla="*/ 0 h 373"/>
                  <a:gd name="T54" fmla="*/ 0 w 352"/>
                  <a:gd name="T55" fmla="*/ 0 h 373"/>
                  <a:gd name="T56" fmla="*/ 0 w 352"/>
                  <a:gd name="T57" fmla="*/ 0 h 3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52"/>
                  <a:gd name="T88" fmla="*/ 0 h 373"/>
                  <a:gd name="T89" fmla="*/ 352 w 352"/>
                  <a:gd name="T90" fmla="*/ 373 h 37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52" h="373">
                    <a:moveTo>
                      <a:pt x="0" y="8"/>
                    </a:moveTo>
                    <a:lnTo>
                      <a:pt x="0" y="46"/>
                    </a:lnTo>
                    <a:lnTo>
                      <a:pt x="24" y="71"/>
                    </a:lnTo>
                    <a:lnTo>
                      <a:pt x="11" y="281"/>
                    </a:lnTo>
                    <a:lnTo>
                      <a:pt x="30" y="373"/>
                    </a:lnTo>
                    <a:lnTo>
                      <a:pt x="24" y="275"/>
                    </a:lnTo>
                    <a:lnTo>
                      <a:pt x="34" y="155"/>
                    </a:lnTo>
                    <a:lnTo>
                      <a:pt x="127" y="209"/>
                    </a:lnTo>
                    <a:lnTo>
                      <a:pt x="91" y="147"/>
                    </a:lnTo>
                    <a:lnTo>
                      <a:pt x="170" y="170"/>
                    </a:lnTo>
                    <a:lnTo>
                      <a:pt x="237" y="161"/>
                    </a:lnTo>
                    <a:lnTo>
                      <a:pt x="175" y="147"/>
                    </a:lnTo>
                    <a:lnTo>
                      <a:pt x="175" y="128"/>
                    </a:lnTo>
                    <a:lnTo>
                      <a:pt x="202" y="116"/>
                    </a:lnTo>
                    <a:lnTo>
                      <a:pt x="254" y="151"/>
                    </a:lnTo>
                    <a:lnTo>
                      <a:pt x="283" y="137"/>
                    </a:lnTo>
                    <a:lnTo>
                      <a:pt x="217" y="82"/>
                    </a:lnTo>
                    <a:lnTo>
                      <a:pt x="175" y="62"/>
                    </a:lnTo>
                    <a:lnTo>
                      <a:pt x="175" y="48"/>
                    </a:lnTo>
                    <a:lnTo>
                      <a:pt x="277" y="65"/>
                    </a:lnTo>
                    <a:lnTo>
                      <a:pt x="308" y="96"/>
                    </a:lnTo>
                    <a:lnTo>
                      <a:pt x="298" y="119"/>
                    </a:lnTo>
                    <a:lnTo>
                      <a:pt x="352" y="102"/>
                    </a:lnTo>
                    <a:lnTo>
                      <a:pt x="352" y="40"/>
                    </a:lnTo>
                    <a:lnTo>
                      <a:pt x="315" y="12"/>
                    </a:lnTo>
                    <a:lnTo>
                      <a:pt x="234" y="12"/>
                    </a:lnTo>
                    <a:lnTo>
                      <a:pt x="68" y="0"/>
                    </a:lnTo>
                    <a:lnTo>
                      <a:pt x="30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2" name="Freeform 80"/>
              <p:cNvSpPr>
                <a:spLocks/>
              </p:cNvSpPr>
              <p:nvPr/>
            </p:nvSpPr>
            <p:spPr bwMode="auto">
              <a:xfrm>
                <a:off x="2111" y="2868"/>
                <a:ext cx="7" cy="11"/>
              </a:xfrm>
              <a:custGeom>
                <a:avLst/>
                <a:gdLst>
                  <a:gd name="T0" fmla="*/ 0 w 37"/>
                  <a:gd name="T1" fmla="*/ 0 h 45"/>
                  <a:gd name="T2" fmla="*/ 0 w 37"/>
                  <a:gd name="T3" fmla="*/ 0 h 45"/>
                  <a:gd name="T4" fmla="*/ 0 w 37"/>
                  <a:gd name="T5" fmla="*/ 0 h 45"/>
                  <a:gd name="T6" fmla="*/ 0 w 37"/>
                  <a:gd name="T7" fmla="*/ 0 h 45"/>
                  <a:gd name="T8" fmla="*/ 0 w 37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"/>
                  <a:gd name="T16" fmla="*/ 0 h 45"/>
                  <a:gd name="T17" fmla="*/ 37 w 37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" h="45">
                    <a:moveTo>
                      <a:pt x="0" y="34"/>
                    </a:moveTo>
                    <a:lnTo>
                      <a:pt x="24" y="45"/>
                    </a:lnTo>
                    <a:lnTo>
                      <a:pt x="37" y="35"/>
                    </a:lnTo>
                    <a:lnTo>
                      <a:pt x="30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3" name="Freeform 81"/>
              <p:cNvSpPr>
                <a:spLocks/>
              </p:cNvSpPr>
              <p:nvPr/>
            </p:nvSpPr>
            <p:spPr bwMode="auto">
              <a:xfrm>
                <a:off x="2017" y="2855"/>
                <a:ext cx="112" cy="63"/>
              </a:xfrm>
              <a:custGeom>
                <a:avLst/>
                <a:gdLst>
                  <a:gd name="T0" fmla="*/ 0 w 559"/>
                  <a:gd name="T1" fmla="*/ 0 h 251"/>
                  <a:gd name="T2" fmla="*/ 0 w 559"/>
                  <a:gd name="T3" fmla="*/ 0 h 251"/>
                  <a:gd name="T4" fmla="*/ 0 w 559"/>
                  <a:gd name="T5" fmla="*/ 0 h 251"/>
                  <a:gd name="T6" fmla="*/ 0 w 559"/>
                  <a:gd name="T7" fmla="*/ 0 h 251"/>
                  <a:gd name="T8" fmla="*/ 0 w 559"/>
                  <a:gd name="T9" fmla="*/ 0 h 251"/>
                  <a:gd name="T10" fmla="*/ 0 w 559"/>
                  <a:gd name="T11" fmla="*/ 0 h 251"/>
                  <a:gd name="T12" fmla="*/ 0 w 559"/>
                  <a:gd name="T13" fmla="*/ 0 h 251"/>
                  <a:gd name="T14" fmla="*/ 0 w 559"/>
                  <a:gd name="T15" fmla="*/ 0 h 251"/>
                  <a:gd name="T16" fmla="*/ 0 w 559"/>
                  <a:gd name="T17" fmla="*/ 0 h 251"/>
                  <a:gd name="T18" fmla="*/ 0 w 559"/>
                  <a:gd name="T19" fmla="*/ 0 h 251"/>
                  <a:gd name="T20" fmla="*/ 0 w 559"/>
                  <a:gd name="T21" fmla="*/ 0 h 251"/>
                  <a:gd name="T22" fmla="*/ 0 w 559"/>
                  <a:gd name="T23" fmla="*/ 0 h 251"/>
                  <a:gd name="T24" fmla="*/ 0 w 559"/>
                  <a:gd name="T25" fmla="*/ 0 h 251"/>
                  <a:gd name="T26" fmla="*/ 0 w 559"/>
                  <a:gd name="T27" fmla="*/ 0 h 251"/>
                  <a:gd name="T28" fmla="*/ 0 w 559"/>
                  <a:gd name="T29" fmla="*/ 0 h 251"/>
                  <a:gd name="T30" fmla="*/ 0 w 559"/>
                  <a:gd name="T31" fmla="*/ 0 h 251"/>
                  <a:gd name="T32" fmla="*/ 0 w 559"/>
                  <a:gd name="T33" fmla="*/ 0 h 251"/>
                  <a:gd name="T34" fmla="*/ 0 w 559"/>
                  <a:gd name="T35" fmla="*/ 0 h 251"/>
                  <a:gd name="T36" fmla="*/ 0 w 559"/>
                  <a:gd name="T37" fmla="*/ 0 h 251"/>
                  <a:gd name="T38" fmla="*/ 0 w 559"/>
                  <a:gd name="T39" fmla="*/ 0 h 251"/>
                  <a:gd name="T40" fmla="*/ 0 w 559"/>
                  <a:gd name="T41" fmla="*/ 0 h 251"/>
                  <a:gd name="T42" fmla="*/ 0 w 559"/>
                  <a:gd name="T43" fmla="*/ 0 h 25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59"/>
                  <a:gd name="T67" fmla="*/ 0 h 251"/>
                  <a:gd name="T68" fmla="*/ 559 w 559"/>
                  <a:gd name="T69" fmla="*/ 251 h 25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59" h="251">
                    <a:moveTo>
                      <a:pt x="439" y="83"/>
                    </a:moveTo>
                    <a:lnTo>
                      <a:pt x="402" y="84"/>
                    </a:lnTo>
                    <a:lnTo>
                      <a:pt x="323" y="20"/>
                    </a:lnTo>
                    <a:lnTo>
                      <a:pt x="267" y="0"/>
                    </a:lnTo>
                    <a:lnTo>
                      <a:pt x="188" y="22"/>
                    </a:lnTo>
                    <a:lnTo>
                      <a:pt x="188" y="41"/>
                    </a:lnTo>
                    <a:lnTo>
                      <a:pt x="222" y="46"/>
                    </a:lnTo>
                    <a:lnTo>
                      <a:pt x="102" y="76"/>
                    </a:lnTo>
                    <a:lnTo>
                      <a:pt x="0" y="130"/>
                    </a:lnTo>
                    <a:lnTo>
                      <a:pt x="19" y="162"/>
                    </a:lnTo>
                    <a:lnTo>
                      <a:pt x="81" y="159"/>
                    </a:lnTo>
                    <a:lnTo>
                      <a:pt x="135" y="171"/>
                    </a:lnTo>
                    <a:lnTo>
                      <a:pt x="206" y="140"/>
                    </a:lnTo>
                    <a:lnTo>
                      <a:pt x="307" y="153"/>
                    </a:lnTo>
                    <a:lnTo>
                      <a:pt x="397" y="145"/>
                    </a:lnTo>
                    <a:lnTo>
                      <a:pt x="450" y="186"/>
                    </a:lnTo>
                    <a:lnTo>
                      <a:pt x="490" y="202"/>
                    </a:lnTo>
                    <a:lnTo>
                      <a:pt x="536" y="251"/>
                    </a:lnTo>
                    <a:lnTo>
                      <a:pt x="559" y="242"/>
                    </a:lnTo>
                    <a:lnTo>
                      <a:pt x="554" y="162"/>
                    </a:lnTo>
                    <a:lnTo>
                      <a:pt x="490" y="76"/>
                    </a:lnTo>
                    <a:lnTo>
                      <a:pt x="439" y="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4" name="Freeform 82"/>
              <p:cNvSpPr>
                <a:spLocks/>
              </p:cNvSpPr>
              <p:nvPr/>
            </p:nvSpPr>
            <p:spPr bwMode="auto">
              <a:xfrm>
                <a:off x="2079" y="2827"/>
                <a:ext cx="13" cy="15"/>
              </a:xfrm>
              <a:custGeom>
                <a:avLst/>
                <a:gdLst>
                  <a:gd name="T0" fmla="*/ 0 w 64"/>
                  <a:gd name="T1" fmla="*/ 0 h 62"/>
                  <a:gd name="T2" fmla="*/ 0 w 64"/>
                  <a:gd name="T3" fmla="*/ 0 h 62"/>
                  <a:gd name="T4" fmla="*/ 0 w 64"/>
                  <a:gd name="T5" fmla="*/ 0 h 62"/>
                  <a:gd name="T6" fmla="*/ 0 w 64"/>
                  <a:gd name="T7" fmla="*/ 0 h 62"/>
                  <a:gd name="T8" fmla="*/ 0 w 64"/>
                  <a:gd name="T9" fmla="*/ 0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62"/>
                  <a:gd name="T17" fmla="*/ 64 w 64"/>
                  <a:gd name="T18" fmla="*/ 62 h 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62">
                    <a:moveTo>
                      <a:pt x="0" y="39"/>
                    </a:moveTo>
                    <a:lnTo>
                      <a:pt x="33" y="62"/>
                    </a:lnTo>
                    <a:lnTo>
                      <a:pt x="64" y="17"/>
                    </a:lnTo>
                    <a:lnTo>
                      <a:pt x="53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5" name="Freeform 83"/>
              <p:cNvSpPr>
                <a:spLocks/>
              </p:cNvSpPr>
              <p:nvPr/>
            </p:nvSpPr>
            <p:spPr bwMode="auto">
              <a:xfrm>
                <a:off x="2055" y="2905"/>
                <a:ext cx="52" cy="23"/>
              </a:xfrm>
              <a:custGeom>
                <a:avLst/>
                <a:gdLst>
                  <a:gd name="T0" fmla="*/ 0 w 262"/>
                  <a:gd name="T1" fmla="*/ 0 h 94"/>
                  <a:gd name="T2" fmla="*/ 0 w 262"/>
                  <a:gd name="T3" fmla="*/ 0 h 94"/>
                  <a:gd name="T4" fmla="*/ 0 w 262"/>
                  <a:gd name="T5" fmla="*/ 0 h 94"/>
                  <a:gd name="T6" fmla="*/ 0 w 262"/>
                  <a:gd name="T7" fmla="*/ 0 h 94"/>
                  <a:gd name="T8" fmla="*/ 0 w 262"/>
                  <a:gd name="T9" fmla="*/ 0 h 94"/>
                  <a:gd name="T10" fmla="*/ 0 w 262"/>
                  <a:gd name="T11" fmla="*/ 0 h 94"/>
                  <a:gd name="T12" fmla="*/ 0 w 262"/>
                  <a:gd name="T13" fmla="*/ 0 h 9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2"/>
                  <a:gd name="T22" fmla="*/ 0 h 94"/>
                  <a:gd name="T23" fmla="*/ 262 w 262"/>
                  <a:gd name="T24" fmla="*/ 94 h 9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2" h="94">
                    <a:moveTo>
                      <a:pt x="0" y="18"/>
                    </a:moveTo>
                    <a:lnTo>
                      <a:pt x="42" y="0"/>
                    </a:lnTo>
                    <a:lnTo>
                      <a:pt x="262" y="29"/>
                    </a:lnTo>
                    <a:lnTo>
                      <a:pt x="241" y="94"/>
                    </a:lnTo>
                    <a:lnTo>
                      <a:pt x="197" y="71"/>
                    </a:lnTo>
                    <a:lnTo>
                      <a:pt x="27" y="71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6" name="Freeform 84"/>
              <p:cNvSpPr>
                <a:spLocks/>
              </p:cNvSpPr>
              <p:nvPr/>
            </p:nvSpPr>
            <p:spPr bwMode="auto">
              <a:xfrm>
                <a:off x="1970" y="2583"/>
                <a:ext cx="220" cy="124"/>
              </a:xfrm>
              <a:custGeom>
                <a:avLst/>
                <a:gdLst>
                  <a:gd name="T0" fmla="*/ 0 w 1103"/>
                  <a:gd name="T1" fmla="*/ 0 h 494"/>
                  <a:gd name="T2" fmla="*/ 0 w 1103"/>
                  <a:gd name="T3" fmla="*/ 0 h 494"/>
                  <a:gd name="T4" fmla="*/ 0 w 1103"/>
                  <a:gd name="T5" fmla="*/ 0 h 494"/>
                  <a:gd name="T6" fmla="*/ 0 w 1103"/>
                  <a:gd name="T7" fmla="*/ 0 h 494"/>
                  <a:gd name="T8" fmla="*/ 0 w 1103"/>
                  <a:gd name="T9" fmla="*/ 0 h 494"/>
                  <a:gd name="T10" fmla="*/ 0 w 1103"/>
                  <a:gd name="T11" fmla="*/ 0 h 494"/>
                  <a:gd name="T12" fmla="*/ 0 w 1103"/>
                  <a:gd name="T13" fmla="*/ 0 h 494"/>
                  <a:gd name="T14" fmla="*/ 0 w 1103"/>
                  <a:gd name="T15" fmla="*/ 0 h 494"/>
                  <a:gd name="T16" fmla="*/ 0 w 1103"/>
                  <a:gd name="T17" fmla="*/ 0 h 494"/>
                  <a:gd name="T18" fmla="*/ 0 w 1103"/>
                  <a:gd name="T19" fmla="*/ 0 h 494"/>
                  <a:gd name="T20" fmla="*/ 0 w 1103"/>
                  <a:gd name="T21" fmla="*/ 0 h 494"/>
                  <a:gd name="T22" fmla="*/ 0 w 1103"/>
                  <a:gd name="T23" fmla="*/ 0 h 494"/>
                  <a:gd name="T24" fmla="*/ 0 w 1103"/>
                  <a:gd name="T25" fmla="*/ 0 h 494"/>
                  <a:gd name="T26" fmla="*/ 0 w 1103"/>
                  <a:gd name="T27" fmla="*/ 0 h 494"/>
                  <a:gd name="T28" fmla="*/ 0 w 1103"/>
                  <a:gd name="T29" fmla="*/ 0 h 494"/>
                  <a:gd name="T30" fmla="*/ 0 w 1103"/>
                  <a:gd name="T31" fmla="*/ 0 h 494"/>
                  <a:gd name="T32" fmla="*/ 0 w 1103"/>
                  <a:gd name="T33" fmla="*/ 0 h 494"/>
                  <a:gd name="T34" fmla="*/ 0 w 1103"/>
                  <a:gd name="T35" fmla="*/ 0 h 494"/>
                  <a:gd name="T36" fmla="*/ 0 w 1103"/>
                  <a:gd name="T37" fmla="*/ 0 h 494"/>
                  <a:gd name="T38" fmla="*/ 0 w 1103"/>
                  <a:gd name="T39" fmla="*/ 0 h 494"/>
                  <a:gd name="T40" fmla="*/ 0 w 1103"/>
                  <a:gd name="T41" fmla="*/ 0 h 494"/>
                  <a:gd name="T42" fmla="*/ 0 w 1103"/>
                  <a:gd name="T43" fmla="*/ 0 h 494"/>
                  <a:gd name="T44" fmla="*/ 0 w 1103"/>
                  <a:gd name="T45" fmla="*/ 0 h 494"/>
                  <a:gd name="T46" fmla="*/ 0 w 1103"/>
                  <a:gd name="T47" fmla="*/ 0 h 494"/>
                  <a:gd name="T48" fmla="*/ 0 w 1103"/>
                  <a:gd name="T49" fmla="*/ 0 h 494"/>
                  <a:gd name="T50" fmla="*/ 0 w 1103"/>
                  <a:gd name="T51" fmla="*/ 0 h 494"/>
                  <a:gd name="T52" fmla="*/ 0 w 1103"/>
                  <a:gd name="T53" fmla="*/ 0 h 494"/>
                  <a:gd name="T54" fmla="*/ 0 w 1103"/>
                  <a:gd name="T55" fmla="*/ 0 h 494"/>
                  <a:gd name="T56" fmla="*/ 0 w 1103"/>
                  <a:gd name="T57" fmla="*/ 0 h 494"/>
                  <a:gd name="T58" fmla="*/ 0 w 1103"/>
                  <a:gd name="T59" fmla="*/ 0 h 494"/>
                  <a:gd name="T60" fmla="*/ 0 w 1103"/>
                  <a:gd name="T61" fmla="*/ 0 h 494"/>
                  <a:gd name="T62" fmla="*/ 0 w 1103"/>
                  <a:gd name="T63" fmla="*/ 0 h 494"/>
                  <a:gd name="T64" fmla="*/ 0 w 1103"/>
                  <a:gd name="T65" fmla="*/ 0 h 494"/>
                  <a:gd name="T66" fmla="*/ 0 w 1103"/>
                  <a:gd name="T67" fmla="*/ 0 h 494"/>
                  <a:gd name="T68" fmla="*/ 0 w 1103"/>
                  <a:gd name="T69" fmla="*/ 0 h 494"/>
                  <a:gd name="T70" fmla="*/ 0 w 1103"/>
                  <a:gd name="T71" fmla="*/ 0 h 49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103"/>
                  <a:gd name="T109" fmla="*/ 0 h 494"/>
                  <a:gd name="T110" fmla="*/ 1103 w 1103"/>
                  <a:gd name="T111" fmla="*/ 494 h 49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103" h="494">
                    <a:moveTo>
                      <a:pt x="808" y="122"/>
                    </a:moveTo>
                    <a:lnTo>
                      <a:pt x="897" y="114"/>
                    </a:lnTo>
                    <a:lnTo>
                      <a:pt x="897" y="99"/>
                    </a:lnTo>
                    <a:lnTo>
                      <a:pt x="839" y="67"/>
                    </a:lnTo>
                    <a:lnTo>
                      <a:pt x="721" y="31"/>
                    </a:lnTo>
                    <a:lnTo>
                      <a:pt x="632" y="17"/>
                    </a:lnTo>
                    <a:lnTo>
                      <a:pt x="373" y="5"/>
                    </a:lnTo>
                    <a:lnTo>
                      <a:pt x="565" y="0"/>
                    </a:lnTo>
                    <a:lnTo>
                      <a:pt x="751" y="12"/>
                    </a:lnTo>
                    <a:lnTo>
                      <a:pt x="897" y="53"/>
                    </a:lnTo>
                    <a:lnTo>
                      <a:pt x="1000" y="111"/>
                    </a:lnTo>
                    <a:lnTo>
                      <a:pt x="1080" y="182"/>
                    </a:lnTo>
                    <a:lnTo>
                      <a:pt x="1103" y="236"/>
                    </a:lnTo>
                    <a:lnTo>
                      <a:pt x="1103" y="281"/>
                    </a:lnTo>
                    <a:lnTo>
                      <a:pt x="1053" y="325"/>
                    </a:lnTo>
                    <a:lnTo>
                      <a:pt x="954" y="384"/>
                    </a:lnTo>
                    <a:lnTo>
                      <a:pt x="816" y="419"/>
                    </a:lnTo>
                    <a:lnTo>
                      <a:pt x="632" y="457"/>
                    </a:lnTo>
                    <a:lnTo>
                      <a:pt x="272" y="482"/>
                    </a:lnTo>
                    <a:lnTo>
                      <a:pt x="0" y="494"/>
                    </a:lnTo>
                    <a:lnTo>
                      <a:pt x="609" y="365"/>
                    </a:lnTo>
                    <a:lnTo>
                      <a:pt x="747" y="325"/>
                    </a:lnTo>
                    <a:lnTo>
                      <a:pt x="823" y="295"/>
                    </a:lnTo>
                    <a:lnTo>
                      <a:pt x="844" y="281"/>
                    </a:lnTo>
                    <a:lnTo>
                      <a:pt x="839" y="271"/>
                    </a:lnTo>
                    <a:lnTo>
                      <a:pt x="792" y="266"/>
                    </a:lnTo>
                    <a:lnTo>
                      <a:pt x="930" y="236"/>
                    </a:lnTo>
                    <a:lnTo>
                      <a:pt x="940" y="220"/>
                    </a:lnTo>
                    <a:lnTo>
                      <a:pt x="1000" y="221"/>
                    </a:lnTo>
                    <a:lnTo>
                      <a:pt x="1004" y="206"/>
                    </a:lnTo>
                    <a:lnTo>
                      <a:pt x="983" y="196"/>
                    </a:lnTo>
                    <a:lnTo>
                      <a:pt x="880" y="175"/>
                    </a:lnTo>
                    <a:lnTo>
                      <a:pt x="971" y="175"/>
                    </a:lnTo>
                    <a:lnTo>
                      <a:pt x="971" y="156"/>
                    </a:lnTo>
                    <a:lnTo>
                      <a:pt x="903" y="137"/>
                    </a:lnTo>
                    <a:lnTo>
                      <a:pt x="808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7" name="Freeform 85"/>
              <p:cNvSpPr>
                <a:spLocks/>
              </p:cNvSpPr>
              <p:nvPr/>
            </p:nvSpPr>
            <p:spPr bwMode="auto">
              <a:xfrm>
                <a:off x="1891" y="2583"/>
                <a:ext cx="242" cy="246"/>
              </a:xfrm>
              <a:custGeom>
                <a:avLst/>
                <a:gdLst>
                  <a:gd name="T0" fmla="*/ 0 w 1211"/>
                  <a:gd name="T1" fmla="*/ 0 h 982"/>
                  <a:gd name="T2" fmla="*/ 0 w 1211"/>
                  <a:gd name="T3" fmla="*/ 0 h 982"/>
                  <a:gd name="T4" fmla="*/ 0 w 1211"/>
                  <a:gd name="T5" fmla="*/ 0 h 982"/>
                  <a:gd name="T6" fmla="*/ 0 w 1211"/>
                  <a:gd name="T7" fmla="*/ 0 h 982"/>
                  <a:gd name="T8" fmla="*/ 0 w 1211"/>
                  <a:gd name="T9" fmla="*/ 0 h 982"/>
                  <a:gd name="T10" fmla="*/ 0 w 1211"/>
                  <a:gd name="T11" fmla="*/ 0 h 982"/>
                  <a:gd name="T12" fmla="*/ 0 w 1211"/>
                  <a:gd name="T13" fmla="*/ 0 h 982"/>
                  <a:gd name="T14" fmla="*/ 0 w 1211"/>
                  <a:gd name="T15" fmla="*/ 0 h 982"/>
                  <a:gd name="T16" fmla="*/ 0 w 1211"/>
                  <a:gd name="T17" fmla="*/ 0 h 982"/>
                  <a:gd name="T18" fmla="*/ 0 w 1211"/>
                  <a:gd name="T19" fmla="*/ 0 h 982"/>
                  <a:gd name="T20" fmla="*/ 0 w 1211"/>
                  <a:gd name="T21" fmla="*/ 0 h 982"/>
                  <a:gd name="T22" fmla="*/ 0 w 1211"/>
                  <a:gd name="T23" fmla="*/ 0 h 982"/>
                  <a:gd name="T24" fmla="*/ 0 w 1211"/>
                  <a:gd name="T25" fmla="*/ 0 h 982"/>
                  <a:gd name="T26" fmla="*/ 0 w 1211"/>
                  <a:gd name="T27" fmla="*/ 0 h 982"/>
                  <a:gd name="T28" fmla="*/ 0 w 1211"/>
                  <a:gd name="T29" fmla="*/ 0 h 982"/>
                  <a:gd name="T30" fmla="*/ 0 w 1211"/>
                  <a:gd name="T31" fmla="*/ 0 h 982"/>
                  <a:gd name="T32" fmla="*/ 0 w 1211"/>
                  <a:gd name="T33" fmla="*/ 0 h 982"/>
                  <a:gd name="T34" fmla="*/ 0 w 1211"/>
                  <a:gd name="T35" fmla="*/ 0 h 982"/>
                  <a:gd name="T36" fmla="*/ 0 w 1211"/>
                  <a:gd name="T37" fmla="*/ 0 h 982"/>
                  <a:gd name="T38" fmla="*/ 0 w 1211"/>
                  <a:gd name="T39" fmla="*/ 0 h 982"/>
                  <a:gd name="T40" fmla="*/ 0 w 1211"/>
                  <a:gd name="T41" fmla="*/ 0 h 982"/>
                  <a:gd name="T42" fmla="*/ 0 w 1211"/>
                  <a:gd name="T43" fmla="*/ 0 h 982"/>
                  <a:gd name="T44" fmla="*/ 0 w 1211"/>
                  <a:gd name="T45" fmla="*/ 0 h 982"/>
                  <a:gd name="T46" fmla="*/ 0 w 1211"/>
                  <a:gd name="T47" fmla="*/ 0 h 982"/>
                  <a:gd name="T48" fmla="*/ 0 w 1211"/>
                  <a:gd name="T49" fmla="*/ 0 h 982"/>
                  <a:gd name="T50" fmla="*/ 0 w 1211"/>
                  <a:gd name="T51" fmla="*/ 0 h 982"/>
                  <a:gd name="T52" fmla="*/ 0 w 1211"/>
                  <a:gd name="T53" fmla="*/ 0 h 982"/>
                  <a:gd name="T54" fmla="*/ 0 w 1211"/>
                  <a:gd name="T55" fmla="*/ 0 h 982"/>
                  <a:gd name="T56" fmla="*/ 0 w 1211"/>
                  <a:gd name="T57" fmla="*/ 0 h 982"/>
                  <a:gd name="T58" fmla="*/ 0 w 1211"/>
                  <a:gd name="T59" fmla="*/ 0 h 982"/>
                  <a:gd name="T60" fmla="*/ 0 w 1211"/>
                  <a:gd name="T61" fmla="*/ 0 h 982"/>
                  <a:gd name="T62" fmla="*/ 0 w 1211"/>
                  <a:gd name="T63" fmla="*/ 0 h 982"/>
                  <a:gd name="T64" fmla="*/ 0 w 1211"/>
                  <a:gd name="T65" fmla="*/ 0 h 982"/>
                  <a:gd name="T66" fmla="*/ 0 w 1211"/>
                  <a:gd name="T67" fmla="*/ 0 h 982"/>
                  <a:gd name="T68" fmla="*/ 0 w 1211"/>
                  <a:gd name="T69" fmla="*/ 0 h 982"/>
                  <a:gd name="T70" fmla="*/ 0 w 1211"/>
                  <a:gd name="T71" fmla="*/ 0 h 982"/>
                  <a:gd name="T72" fmla="*/ 0 w 1211"/>
                  <a:gd name="T73" fmla="*/ 0 h 982"/>
                  <a:gd name="T74" fmla="*/ 0 w 1211"/>
                  <a:gd name="T75" fmla="*/ 0 h 9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211"/>
                  <a:gd name="T115" fmla="*/ 0 h 982"/>
                  <a:gd name="T116" fmla="*/ 1211 w 1211"/>
                  <a:gd name="T117" fmla="*/ 982 h 98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211" h="982">
                    <a:moveTo>
                      <a:pt x="506" y="485"/>
                    </a:moveTo>
                    <a:lnTo>
                      <a:pt x="420" y="588"/>
                    </a:lnTo>
                    <a:lnTo>
                      <a:pt x="405" y="643"/>
                    </a:lnTo>
                    <a:lnTo>
                      <a:pt x="358" y="688"/>
                    </a:lnTo>
                    <a:lnTo>
                      <a:pt x="304" y="819"/>
                    </a:lnTo>
                    <a:lnTo>
                      <a:pt x="240" y="811"/>
                    </a:lnTo>
                    <a:lnTo>
                      <a:pt x="202" y="727"/>
                    </a:lnTo>
                    <a:lnTo>
                      <a:pt x="148" y="708"/>
                    </a:lnTo>
                    <a:lnTo>
                      <a:pt x="95" y="719"/>
                    </a:lnTo>
                    <a:lnTo>
                      <a:pt x="57" y="771"/>
                    </a:lnTo>
                    <a:lnTo>
                      <a:pt x="83" y="982"/>
                    </a:lnTo>
                    <a:lnTo>
                      <a:pt x="40" y="916"/>
                    </a:lnTo>
                    <a:lnTo>
                      <a:pt x="0" y="530"/>
                    </a:lnTo>
                    <a:lnTo>
                      <a:pt x="34" y="454"/>
                    </a:lnTo>
                    <a:lnTo>
                      <a:pt x="95" y="317"/>
                    </a:lnTo>
                    <a:lnTo>
                      <a:pt x="234" y="175"/>
                    </a:lnTo>
                    <a:lnTo>
                      <a:pt x="420" y="51"/>
                    </a:lnTo>
                    <a:lnTo>
                      <a:pt x="652" y="8"/>
                    </a:lnTo>
                    <a:lnTo>
                      <a:pt x="844" y="0"/>
                    </a:lnTo>
                    <a:lnTo>
                      <a:pt x="946" y="40"/>
                    </a:lnTo>
                    <a:lnTo>
                      <a:pt x="1004" y="90"/>
                    </a:lnTo>
                    <a:lnTo>
                      <a:pt x="1112" y="119"/>
                    </a:lnTo>
                    <a:lnTo>
                      <a:pt x="1072" y="119"/>
                    </a:lnTo>
                    <a:lnTo>
                      <a:pt x="1072" y="137"/>
                    </a:lnTo>
                    <a:lnTo>
                      <a:pt x="1161" y="161"/>
                    </a:lnTo>
                    <a:lnTo>
                      <a:pt x="1099" y="182"/>
                    </a:lnTo>
                    <a:lnTo>
                      <a:pt x="1105" y="196"/>
                    </a:lnTo>
                    <a:lnTo>
                      <a:pt x="1136" y="210"/>
                    </a:lnTo>
                    <a:lnTo>
                      <a:pt x="1062" y="231"/>
                    </a:lnTo>
                    <a:lnTo>
                      <a:pt x="1105" y="264"/>
                    </a:lnTo>
                    <a:lnTo>
                      <a:pt x="973" y="292"/>
                    </a:lnTo>
                    <a:lnTo>
                      <a:pt x="973" y="300"/>
                    </a:lnTo>
                    <a:lnTo>
                      <a:pt x="1095" y="308"/>
                    </a:lnTo>
                    <a:lnTo>
                      <a:pt x="966" y="341"/>
                    </a:lnTo>
                    <a:lnTo>
                      <a:pt x="1211" y="317"/>
                    </a:lnTo>
                    <a:lnTo>
                      <a:pt x="1196" y="384"/>
                    </a:lnTo>
                    <a:lnTo>
                      <a:pt x="747" y="457"/>
                    </a:lnTo>
                    <a:lnTo>
                      <a:pt x="506" y="4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8" name="Freeform 86"/>
              <p:cNvSpPr>
                <a:spLocks/>
              </p:cNvSpPr>
              <p:nvPr/>
            </p:nvSpPr>
            <p:spPr bwMode="auto">
              <a:xfrm>
                <a:off x="2117" y="2664"/>
                <a:ext cx="98" cy="286"/>
              </a:xfrm>
              <a:custGeom>
                <a:avLst/>
                <a:gdLst>
                  <a:gd name="T0" fmla="*/ 0 w 490"/>
                  <a:gd name="T1" fmla="*/ 0 h 1146"/>
                  <a:gd name="T2" fmla="*/ 0 w 490"/>
                  <a:gd name="T3" fmla="*/ 0 h 1146"/>
                  <a:gd name="T4" fmla="*/ 0 w 490"/>
                  <a:gd name="T5" fmla="*/ 0 h 1146"/>
                  <a:gd name="T6" fmla="*/ 0 w 490"/>
                  <a:gd name="T7" fmla="*/ 0 h 1146"/>
                  <a:gd name="T8" fmla="*/ 0 w 490"/>
                  <a:gd name="T9" fmla="*/ 0 h 1146"/>
                  <a:gd name="T10" fmla="*/ 0 w 490"/>
                  <a:gd name="T11" fmla="*/ 0 h 1146"/>
                  <a:gd name="T12" fmla="*/ 0 w 490"/>
                  <a:gd name="T13" fmla="*/ 0 h 1146"/>
                  <a:gd name="T14" fmla="*/ 0 w 490"/>
                  <a:gd name="T15" fmla="*/ 0 h 1146"/>
                  <a:gd name="T16" fmla="*/ 0 w 490"/>
                  <a:gd name="T17" fmla="*/ 0 h 1146"/>
                  <a:gd name="T18" fmla="*/ 0 w 490"/>
                  <a:gd name="T19" fmla="*/ 0 h 1146"/>
                  <a:gd name="T20" fmla="*/ 0 w 490"/>
                  <a:gd name="T21" fmla="*/ 0 h 1146"/>
                  <a:gd name="T22" fmla="*/ 0 w 490"/>
                  <a:gd name="T23" fmla="*/ 0 h 1146"/>
                  <a:gd name="T24" fmla="*/ 0 w 490"/>
                  <a:gd name="T25" fmla="*/ 0 h 1146"/>
                  <a:gd name="T26" fmla="*/ 0 w 490"/>
                  <a:gd name="T27" fmla="*/ 0 h 1146"/>
                  <a:gd name="T28" fmla="*/ 0 w 490"/>
                  <a:gd name="T29" fmla="*/ 0 h 1146"/>
                  <a:gd name="T30" fmla="*/ 0 w 490"/>
                  <a:gd name="T31" fmla="*/ 0 h 1146"/>
                  <a:gd name="T32" fmla="*/ 0 w 490"/>
                  <a:gd name="T33" fmla="*/ 0 h 1146"/>
                  <a:gd name="T34" fmla="*/ 0 w 490"/>
                  <a:gd name="T35" fmla="*/ 0 h 1146"/>
                  <a:gd name="T36" fmla="*/ 0 w 490"/>
                  <a:gd name="T37" fmla="*/ 0 h 1146"/>
                  <a:gd name="T38" fmla="*/ 0 w 490"/>
                  <a:gd name="T39" fmla="*/ 0 h 1146"/>
                  <a:gd name="T40" fmla="*/ 0 w 490"/>
                  <a:gd name="T41" fmla="*/ 0 h 1146"/>
                  <a:gd name="T42" fmla="*/ 0 w 490"/>
                  <a:gd name="T43" fmla="*/ 0 h 1146"/>
                  <a:gd name="T44" fmla="*/ 0 w 490"/>
                  <a:gd name="T45" fmla="*/ 0 h 1146"/>
                  <a:gd name="T46" fmla="*/ 0 w 490"/>
                  <a:gd name="T47" fmla="*/ 0 h 1146"/>
                  <a:gd name="T48" fmla="*/ 0 w 490"/>
                  <a:gd name="T49" fmla="*/ 0 h 1146"/>
                  <a:gd name="T50" fmla="*/ 0 w 490"/>
                  <a:gd name="T51" fmla="*/ 0 h 1146"/>
                  <a:gd name="T52" fmla="*/ 0 w 490"/>
                  <a:gd name="T53" fmla="*/ 0 h 1146"/>
                  <a:gd name="T54" fmla="*/ 0 w 490"/>
                  <a:gd name="T55" fmla="*/ 0 h 1146"/>
                  <a:gd name="T56" fmla="*/ 0 w 490"/>
                  <a:gd name="T57" fmla="*/ 0 h 1146"/>
                  <a:gd name="T58" fmla="*/ 0 w 490"/>
                  <a:gd name="T59" fmla="*/ 0 h 114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90"/>
                  <a:gd name="T91" fmla="*/ 0 h 1146"/>
                  <a:gd name="T92" fmla="*/ 490 w 490"/>
                  <a:gd name="T93" fmla="*/ 1146 h 114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90" h="1146">
                    <a:moveTo>
                      <a:pt x="277" y="109"/>
                    </a:moveTo>
                    <a:lnTo>
                      <a:pt x="310" y="177"/>
                    </a:lnTo>
                    <a:lnTo>
                      <a:pt x="310" y="461"/>
                    </a:lnTo>
                    <a:lnTo>
                      <a:pt x="262" y="552"/>
                    </a:lnTo>
                    <a:lnTo>
                      <a:pt x="262" y="656"/>
                    </a:lnTo>
                    <a:lnTo>
                      <a:pt x="208" y="812"/>
                    </a:lnTo>
                    <a:lnTo>
                      <a:pt x="127" y="911"/>
                    </a:lnTo>
                    <a:lnTo>
                      <a:pt x="0" y="1146"/>
                    </a:lnTo>
                    <a:lnTo>
                      <a:pt x="78" y="1067"/>
                    </a:lnTo>
                    <a:lnTo>
                      <a:pt x="171" y="879"/>
                    </a:lnTo>
                    <a:lnTo>
                      <a:pt x="233" y="803"/>
                    </a:lnTo>
                    <a:lnTo>
                      <a:pt x="294" y="682"/>
                    </a:lnTo>
                    <a:lnTo>
                      <a:pt x="294" y="576"/>
                    </a:lnTo>
                    <a:lnTo>
                      <a:pt x="418" y="511"/>
                    </a:lnTo>
                    <a:lnTo>
                      <a:pt x="490" y="330"/>
                    </a:lnTo>
                    <a:lnTo>
                      <a:pt x="490" y="190"/>
                    </a:lnTo>
                    <a:lnTo>
                      <a:pt x="483" y="88"/>
                    </a:lnTo>
                    <a:lnTo>
                      <a:pt x="460" y="30"/>
                    </a:lnTo>
                    <a:lnTo>
                      <a:pt x="405" y="0"/>
                    </a:lnTo>
                    <a:lnTo>
                      <a:pt x="451" y="43"/>
                    </a:lnTo>
                    <a:lnTo>
                      <a:pt x="460" y="80"/>
                    </a:lnTo>
                    <a:lnTo>
                      <a:pt x="451" y="100"/>
                    </a:lnTo>
                    <a:lnTo>
                      <a:pt x="384" y="66"/>
                    </a:lnTo>
                    <a:lnTo>
                      <a:pt x="378" y="70"/>
                    </a:lnTo>
                    <a:lnTo>
                      <a:pt x="422" y="129"/>
                    </a:lnTo>
                    <a:lnTo>
                      <a:pt x="436" y="222"/>
                    </a:lnTo>
                    <a:lnTo>
                      <a:pt x="436" y="311"/>
                    </a:lnTo>
                    <a:lnTo>
                      <a:pt x="405" y="199"/>
                    </a:lnTo>
                    <a:lnTo>
                      <a:pt x="298" y="80"/>
                    </a:lnTo>
                    <a:lnTo>
                      <a:pt x="277" y="1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9" name="Freeform 87"/>
              <p:cNvSpPr>
                <a:spLocks/>
              </p:cNvSpPr>
              <p:nvPr/>
            </p:nvSpPr>
            <p:spPr bwMode="auto">
              <a:xfrm>
                <a:off x="1927" y="2829"/>
                <a:ext cx="183" cy="191"/>
              </a:xfrm>
              <a:custGeom>
                <a:avLst/>
                <a:gdLst>
                  <a:gd name="T0" fmla="*/ 0 w 915"/>
                  <a:gd name="T1" fmla="*/ 0 h 763"/>
                  <a:gd name="T2" fmla="*/ 0 w 915"/>
                  <a:gd name="T3" fmla="*/ 0 h 763"/>
                  <a:gd name="T4" fmla="*/ 0 w 915"/>
                  <a:gd name="T5" fmla="*/ 0 h 763"/>
                  <a:gd name="T6" fmla="*/ 0 w 915"/>
                  <a:gd name="T7" fmla="*/ 0 h 763"/>
                  <a:gd name="T8" fmla="*/ 0 w 915"/>
                  <a:gd name="T9" fmla="*/ 0 h 763"/>
                  <a:gd name="T10" fmla="*/ 0 w 915"/>
                  <a:gd name="T11" fmla="*/ 0 h 763"/>
                  <a:gd name="T12" fmla="*/ 0 w 915"/>
                  <a:gd name="T13" fmla="*/ 0 h 763"/>
                  <a:gd name="T14" fmla="*/ 0 w 915"/>
                  <a:gd name="T15" fmla="*/ 0 h 763"/>
                  <a:gd name="T16" fmla="*/ 0 w 915"/>
                  <a:gd name="T17" fmla="*/ 0 h 763"/>
                  <a:gd name="T18" fmla="*/ 0 w 915"/>
                  <a:gd name="T19" fmla="*/ 0 h 763"/>
                  <a:gd name="T20" fmla="*/ 0 w 915"/>
                  <a:gd name="T21" fmla="*/ 0 h 763"/>
                  <a:gd name="T22" fmla="*/ 0 w 915"/>
                  <a:gd name="T23" fmla="*/ 0 h 763"/>
                  <a:gd name="T24" fmla="*/ 0 w 915"/>
                  <a:gd name="T25" fmla="*/ 0 h 763"/>
                  <a:gd name="T26" fmla="*/ 0 w 915"/>
                  <a:gd name="T27" fmla="*/ 0 h 763"/>
                  <a:gd name="T28" fmla="*/ 0 w 915"/>
                  <a:gd name="T29" fmla="*/ 0 h 763"/>
                  <a:gd name="T30" fmla="*/ 0 w 915"/>
                  <a:gd name="T31" fmla="*/ 0 h 763"/>
                  <a:gd name="T32" fmla="*/ 0 w 915"/>
                  <a:gd name="T33" fmla="*/ 0 h 763"/>
                  <a:gd name="T34" fmla="*/ 0 w 915"/>
                  <a:gd name="T35" fmla="*/ 0 h 763"/>
                  <a:gd name="T36" fmla="*/ 0 w 915"/>
                  <a:gd name="T37" fmla="*/ 0 h 763"/>
                  <a:gd name="T38" fmla="*/ 0 w 915"/>
                  <a:gd name="T39" fmla="*/ 0 h 763"/>
                  <a:gd name="T40" fmla="*/ 0 w 915"/>
                  <a:gd name="T41" fmla="*/ 0 h 763"/>
                  <a:gd name="T42" fmla="*/ 0 w 915"/>
                  <a:gd name="T43" fmla="*/ 0 h 763"/>
                  <a:gd name="T44" fmla="*/ 0 w 915"/>
                  <a:gd name="T45" fmla="*/ 0 h 763"/>
                  <a:gd name="T46" fmla="*/ 0 w 915"/>
                  <a:gd name="T47" fmla="*/ 0 h 763"/>
                  <a:gd name="T48" fmla="*/ 0 w 915"/>
                  <a:gd name="T49" fmla="*/ 0 h 763"/>
                  <a:gd name="T50" fmla="*/ 0 w 915"/>
                  <a:gd name="T51" fmla="*/ 0 h 763"/>
                  <a:gd name="T52" fmla="*/ 0 w 915"/>
                  <a:gd name="T53" fmla="*/ 0 h 763"/>
                  <a:gd name="T54" fmla="*/ 0 w 915"/>
                  <a:gd name="T55" fmla="*/ 0 h 763"/>
                  <a:gd name="T56" fmla="*/ 0 w 915"/>
                  <a:gd name="T57" fmla="*/ 0 h 763"/>
                  <a:gd name="T58" fmla="*/ 0 w 915"/>
                  <a:gd name="T59" fmla="*/ 0 h 763"/>
                  <a:gd name="T60" fmla="*/ 0 w 915"/>
                  <a:gd name="T61" fmla="*/ 0 h 763"/>
                  <a:gd name="T62" fmla="*/ 0 w 915"/>
                  <a:gd name="T63" fmla="*/ 0 h 763"/>
                  <a:gd name="T64" fmla="*/ 0 w 915"/>
                  <a:gd name="T65" fmla="*/ 0 h 763"/>
                  <a:gd name="T66" fmla="*/ 0 w 915"/>
                  <a:gd name="T67" fmla="*/ 0 h 763"/>
                  <a:gd name="T68" fmla="*/ 0 w 915"/>
                  <a:gd name="T69" fmla="*/ 0 h 763"/>
                  <a:gd name="T70" fmla="*/ 0 w 915"/>
                  <a:gd name="T71" fmla="*/ 0 h 763"/>
                  <a:gd name="T72" fmla="*/ 0 w 915"/>
                  <a:gd name="T73" fmla="*/ 0 h 76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15"/>
                  <a:gd name="T112" fmla="*/ 0 h 763"/>
                  <a:gd name="T113" fmla="*/ 915 w 915"/>
                  <a:gd name="T114" fmla="*/ 763 h 76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15" h="763">
                    <a:moveTo>
                      <a:pt x="78" y="0"/>
                    </a:moveTo>
                    <a:lnTo>
                      <a:pt x="60" y="143"/>
                    </a:lnTo>
                    <a:lnTo>
                      <a:pt x="63" y="204"/>
                    </a:lnTo>
                    <a:lnTo>
                      <a:pt x="91" y="259"/>
                    </a:lnTo>
                    <a:lnTo>
                      <a:pt x="137" y="308"/>
                    </a:lnTo>
                    <a:lnTo>
                      <a:pt x="225" y="367"/>
                    </a:lnTo>
                    <a:lnTo>
                      <a:pt x="483" y="472"/>
                    </a:lnTo>
                    <a:lnTo>
                      <a:pt x="729" y="551"/>
                    </a:lnTo>
                    <a:lnTo>
                      <a:pt x="801" y="554"/>
                    </a:lnTo>
                    <a:lnTo>
                      <a:pt x="861" y="551"/>
                    </a:lnTo>
                    <a:lnTo>
                      <a:pt x="915" y="529"/>
                    </a:lnTo>
                    <a:lnTo>
                      <a:pt x="871" y="557"/>
                    </a:lnTo>
                    <a:lnTo>
                      <a:pt x="818" y="568"/>
                    </a:lnTo>
                    <a:lnTo>
                      <a:pt x="747" y="569"/>
                    </a:lnTo>
                    <a:lnTo>
                      <a:pt x="652" y="557"/>
                    </a:lnTo>
                    <a:lnTo>
                      <a:pt x="652" y="594"/>
                    </a:lnTo>
                    <a:lnTo>
                      <a:pt x="639" y="640"/>
                    </a:lnTo>
                    <a:lnTo>
                      <a:pt x="572" y="733"/>
                    </a:lnTo>
                    <a:lnTo>
                      <a:pt x="608" y="654"/>
                    </a:lnTo>
                    <a:lnTo>
                      <a:pt x="614" y="598"/>
                    </a:lnTo>
                    <a:lnTo>
                      <a:pt x="540" y="625"/>
                    </a:lnTo>
                    <a:lnTo>
                      <a:pt x="540" y="710"/>
                    </a:lnTo>
                    <a:lnTo>
                      <a:pt x="517" y="736"/>
                    </a:lnTo>
                    <a:lnTo>
                      <a:pt x="540" y="763"/>
                    </a:lnTo>
                    <a:lnTo>
                      <a:pt x="511" y="763"/>
                    </a:lnTo>
                    <a:lnTo>
                      <a:pt x="438" y="733"/>
                    </a:lnTo>
                    <a:lnTo>
                      <a:pt x="283" y="612"/>
                    </a:lnTo>
                    <a:lnTo>
                      <a:pt x="186" y="523"/>
                    </a:lnTo>
                    <a:lnTo>
                      <a:pt x="85" y="412"/>
                    </a:lnTo>
                    <a:lnTo>
                      <a:pt x="0" y="268"/>
                    </a:lnTo>
                    <a:lnTo>
                      <a:pt x="94" y="393"/>
                    </a:lnTo>
                    <a:lnTo>
                      <a:pt x="178" y="459"/>
                    </a:lnTo>
                    <a:lnTo>
                      <a:pt x="71" y="299"/>
                    </a:lnTo>
                    <a:lnTo>
                      <a:pt x="46" y="209"/>
                    </a:lnTo>
                    <a:lnTo>
                      <a:pt x="46" y="155"/>
                    </a:lnTo>
                    <a:lnTo>
                      <a:pt x="60" y="66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0" name="Freeform 88"/>
              <p:cNvSpPr>
                <a:spLocks/>
              </p:cNvSpPr>
              <p:nvPr/>
            </p:nvSpPr>
            <p:spPr bwMode="auto">
              <a:xfrm>
                <a:off x="1910" y="2774"/>
                <a:ext cx="32" cy="57"/>
              </a:xfrm>
              <a:custGeom>
                <a:avLst/>
                <a:gdLst>
                  <a:gd name="T0" fmla="*/ 0 w 156"/>
                  <a:gd name="T1" fmla="*/ 0 h 227"/>
                  <a:gd name="T2" fmla="*/ 0 w 156"/>
                  <a:gd name="T3" fmla="*/ 0 h 227"/>
                  <a:gd name="T4" fmla="*/ 0 w 156"/>
                  <a:gd name="T5" fmla="*/ 0 h 227"/>
                  <a:gd name="T6" fmla="*/ 0 w 156"/>
                  <a:gd name="T7" fmla="*/ 0 h 227"/>
                  <a:gd name="T8" fmla="*/ 0 w 156"/>
                  <a:gd name="T9" fmla="*/ 0 h 227"/>
                  <a:gd name="T10" fmla="*/ 0 w 156"/>
                  <a:gd name="T11" fmla="*/ 0 h 227"/>
                  <a:gd name="T12" fmla="*/ 0 w 156"/>
                  <a:gd name="T13" fmla="*/ 0 h 227"/>
                  <a:gd name="T14" fmla="*/ 0 w 156"/>
                  <a:gd name="T15" fmla="*/ 0 h 227"/>
                  <a:gd name="T16" fmla="*/ 0 w 156"/>
                  <a:gd name="T17" fmla="*/ 0 h 227"/>
                  <a:gd name="T18" fmla="*/ 0 w 156"/>
                  <a:gd name="T19" fmla="*/ 0 h 227"/>
                  <a:gd name="T20" fmla="*/ 0 w 156"/>
                  <a:gd name="T21" fmla="*/ 0 h 227"/>
                  <a:gd name="T22" fmla="*/ 0 w 156"/>
                  <a:gd name="T23" fmla="*/ 0 h 227"/>
                  <a:gd name="T24" fmla="*/ 0 w 156"/>
                  <a:gd name="T25" fmla="*/ 0 h 227"/>
                  <a:gd name="T26" fmla="*/ 0 w 156"/>
                  <a:gd name="T27" fmla="*/ 0 h 227"/>
                  <a:gd name="T28" fmla="*/ 0 w 156"/>
                  <a:gd name="T29" fmla="*/ 0 h 227"/>
                  <a:gd name="T30" fmla="*/ 0 w 156"/>
                  <a:gd name="T31" fmla="*/ 0 h 227"/>
                  <a:gd name="T32" fmla="*/ 0 w 156"/>
                  <a:gd name="T33" fmla="*/ 0 h 227"/>
                  <a:gd name="T34" fmla="*/ 0 w 156"/>
                  <a:gd name="T35" fmla="*/ 0 h 22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6"/>
                  <a:gd name="T55" fmla="*/ 0 h 227"/>
                  <a:gd name="T56" fmla="*/ 156 w 156"/>
                  <a:gd name="T57" fmla="*/ 227 h 22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6" h="227">
                    <a:moveTo>
                      <a:pt x="33" y="0"/>
                    </a:moveTo>
                    <a:lnTo>
                      <a:pt x="77" y="5"/>
                    </a:lnTo>
                    <a:lnTo>
                      <a:pt x="153" y="45"/>
                    </a:lnTo>
                    <a:lnTo>
                      <a:pt x="156" y="121"/>
                    </a:lnTo>
                    <a:lnTo>
                      <a:pt x="128" y="107"/>
                    </a:lnTo>
                    <a:lnTo>
                      <a:pt x="118" y="98"/>
                    </a:lnTo>
                    <a:lnTo>
                      <a:pt x="82" y="125"/>
                    </a:lnTo>
                    <a:lnTo>
                      <a:pt x="82" y="135"/>
                    </a:lnTo>
                    <a:lnTo>
                      <a:pt x="109" y="149"/>
                    </a:lnTo>
                    <a:lnTo>
                      <a:pt x="136" y="219"/>
                    </a:lnTo>
                    <a:lnTo>
                      <a:pt x="115" y="227"/>
                    </a:lnTo>
                    <a:lnTo>
                      <a:pt x="88" y="187"/>
                    </a:lnTo>
                    <a:lnTo>
                      <a:pt x="18" y="170"/>
                    </a:lnTo>
                    <a:lnTo>
                      <a:pt x="0" y="82"/>
                    </a:lnTo>
                    <a:lnTo>
                      <a:pt x="18" y="70"/>
                    </a:lnTo>
                    <a:lnTo>
                      <a:pt x="92" y="39"/>
                    </a:lnTo>
                    <a:lnTo>
                      <a:pt x="71" y="2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1" name="Freeform 89"/>
              <p:cNvSpPr>
                <a:spLocks/>
              </p:cNvSpPr>
              <p:nvPr/>
            </p:nvSpPr>
            <p:spPr bwMode="auto">
              <a:xfrm>
                <a:off x="1914" y="2828"/>
                <a:ext cx="12" cy="3"/>
              </a:xfrm>
              <a:custGeom>
                <a:avLst/>
                <a:gdLst>
                  <a:gd name="T0" fmla="*/ 0 w 59"/>
                  <a:gd name="T1" fmla="*/ 0 h 12"/>
                  <a:gd name="T2" fmla="*/ 0 w 59"/>
                  <a:gd name="T3" fmla="*/ 0 h 12"/>
                  <a:gd name="T4" fmla="*/ 0 w 59"/>
                  <a:gd name="T5" fmla="*/ 0 h 12"/>
                  <a:gd name="T6" fmla="*/ 0 w 59"/>
                  <a:gd name="T7" fmla="*/ 0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9"/>
                  <a:gd name="T13" fmla="*/ 0 h 12"/>
                  <a:gd name="T14" fmla="*/ 59 w 59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9" h="12">
                    <a:moveTo>
                      <a:pt x="0" y="0"/>
                    </a:moveTo>
                    <a:lnTo>
                      <a:pt x="59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2" name="Freeform 90"/>
              <p:cNvSpPr>
                <a:spLocks/>
              </p:cNvSpPr>
              <p:nvPr/>
            </p:nvSpPr>
            <p:spPr bwMode="auto">
              <a:xfrm>
                <a:off x="1910" y="2842"/>
                <a:ext cx="25" cy="36"/>
              </a:xfrm>
              <a:custGeom>
                <a:avLst/>
                <a:gdLst>
                  <a:gd name="T0" fmla="*/ 0 w 125"/>
                  <a:gd name="T1" fmla="*/ 0 h 142"/>
                  <a:gd name="T2" fmla="*/ 0 w 125"/>
                  <a:gd name="T3" fmla="*/ 0 h 142"/>
                  <a:gd name="T4" fmla="*/ 0 w 125"/>
                  <a:gd name="T5" fmla="*/ 0 h 142"/>
                  <a:gd name="T6" fmla="*/ 0 w 125"/>
                  <a:gd name="T7" fmla="*/ 0 h 142"/>
                  <a:gd name="T8" fmla="*/ 0 w 125"/>
                  <a:gd name="T9" fmla="*/ 0 h 142"/>
                  <a:gd name="T10" fmla="*/ 0 w 125"/>
                  <a:gd name="T11" fmla="*/ 0 h 142"/>
                  <a:gd name="T12" fmla="*/ 0 w 125"/>
                  <a:gd name="T13" fmla="*/ 0 h 142"/>
                  <a:gd name="T14" fmla="*/ 0 w 125"/>
                  <a:gd name="T15" fmla="*/ 0 h 142"/>
                  <a:gd name="T16" fmla="*/ 0 w 125"/>
                  <a:gd name="T17" fmla="*/ 0 h 142"/>
                  <a:gd name="T18" fmla="*/ 0 w 125"/>
                  <a:gd name="T19" fmla="*/ 0 h 142"/>
                  <a:gd name="T20" fmla="*/ 0 w 125"/>
                  <a:gd name="T21" fmla="*/ 0 h 142"/>
                  <a:gd name="T22" fmla="*/ 0 w 125"/>
                  <a:gd name="T23" fmla="*/ 0 h 1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5"/>
                  <a:gd name="T37" fmla="*/ 0 h 142"/>
                  <a:gd name="T38" fmla="*/ 125 w 125"/>
                  <a:gd name="T39" fmla="*/ 142 h 1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5" h="142">
                    <a:moveTo>
                      <a:pt x="0" y="0"/>
                    </a:moveTo>
                    <a:lnTo>
                      <a:pt x="24" y="17"/>
                    </a:lnTo>
                    <a:lnTo>
                      <a:pt x="60" y="27"/>
                    </a:lnTo>
                    <a:lnTo>
                      <a:pt x="125" y="13"/>
                    </a:lnTo>
                    <a:lnTo>
                      <a:pt x="99" y="62"/>
                    </a:lnTo>
                    <a:lnTo>
                      <a:pt x="54" y="75"/>
                    </a:lnTo>
                    <a:lnTo>
                      <a:pt x="28" y="142"/>
                    </a:lnTo>
                    <a:lnTo>
                      <a:pt x="7" y="102"/>
                    </a:lnTo>
                    <a:lnTo>
                      <a:pt x="7" y="81"/>
                    </a:lnTo>
                    <a:lnTo>
                      <a:pt x="28" y="62"/>
                    </a:lnTo>
                    <a:lnTo>
                      <a:pt x="14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3" name="Line 91"/>
              <p:cNvSpPr>
                <a:spLocks noChangeShapeType="1"/>
              </p:cNvSpPr>
              <p:nvPr/>
            </p:nvSpPr>
            <p:spPr bwMode="auto">
              <a:xfrm>
                <a:off x="1952" y="2779"/>
                <a:ext cx="12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4" name="Line 92"/>
              <p:cNvSpPr>
                <a:spLocks noChangeShapeType="1"/>
              </p:cNvSpPr>
              <p:nvPr/>
            </p:nvSpPr>
            <p:spPr bwMode="auto">
              <a:xfrm>
                <a:off x="1956" y="2771"/>
                <a:ext cx="18" cy="6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5" name="Line 93"/>
              <p:cNvSpPr>
                <a:spLocks noChangeShapeType="1"/>
              </p:cNvSpPr>
              <p:nvPr/>
            </p:nvSpPr>
            <p:spPr bwMode="auto">
              <a:xfrm>
                <a:off x="1966" y="2788"/>
                <a:ext cx="16" cy="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6" name="Line 94"/>
              <p:cNvSpPr>
                <a:spLocks noChangeShapeType="1"/>
              </p:cNvSpPr>
              <p:nvPr/>
            </p:nvSpPr>
            <p:spPr bwMode="auto">
              <a:xfrm>
                <a:off x="1978" y="2805"/>
                <a:ext cx="12" cy="3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7" name="Freeform 95"/>
              <p:cNvSpPr>
                <a:spLocks/>
              </p:cNvSpPr>
              <p:nvPr/>
            </p:nvSpPr>
            <p:spPr bwMode="auto">
              <a:xfrm>
                <a:off x="2040" y="2704"/>
                <a:ext cx="129" cy="30"/>
              </a:xfrm>
              <a:custGeom>
                <a:avLst/>
                <a:gdLst>
                  <a:gd name="T0" fmla="*/ 0 w 642"/>
                  <a:gd name="T1" fmla="*/ 0 h 119"/>
                  <a:gd name="T2" fmla="*/ 0 w 642"/>
                  <a:gd name="T3" fmla="*/ 0 h 119"/>
                  <a:gd name="T4" fmla="*/ 0 w 642"/>
                  <a:gd name="T5" fmla="*/ 0 h 119"/>
                  <a:gd name="T6" fmla="*/ 0 w 642"/>
                  <a:gd name="T7" fmla="*/ 0 h 119"/>
                  <a:gd name="T8" fmla="*/ 0 w 642"/>
                  <a:gd name="T9" fmla="*/ 0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2"/>
                  <a:gd name="T16" fmla="*/ 0 h 119"/>
                  <a:gd name="T17" fmla="*/ 642 w 642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2" h="119">
                    <a:moveTo>
                      <a:pt x="0" y="0"/>
                    </a:moveTo>
                    <a:lnTo>
                      <a:pt x="101" y="12"/>
                    </a:lnTo>
                    <a:lnTo>
                      <a:pt x="304" y="73"/>
                    </a:lnTo>
                    <a:lnTo>
                      <a:pt x="449" y="100"/>
                    </a:lnTo>
                    <a:lnTo>
                      <a:pt x="642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8" name="Freeform 96"/>
              <p:cNvSpPr>
                <a:spLocks/>
              </p:cNvSpPr>
              <p:nvPr/>
            </p:nvSpPr>
            <p:spPr bwMode="auto">
              <a:xfrm>
                <a:off x="2067" y="2700"/>
                <a:ext cx="85" cy="24"/>
              </a:xfrm>
              <a:custGeom>
                <a:avLst/>
                <a:gdLst>
                  <a:gd name="T0" fmla="*/ 0 w 424"/>
                  <a:gd name="T1" fmla="*/ 0 h 97"/>
                  <a:gd name="T2" fmla="*/ 0 w 424"/>
                  <a:gd name="T3" fmla="*/ 0 h 97"/>
                  <a:gd name="T4" fmla="*/ 0 w 424"/>
                  <a:gd name="T5" fmla="*/ 0 h 97"/>
                  <a:gd name="T6" fmla="*/ 0 w 424"/>
                  <a:gd name="T7" fmla="*/ 0 h 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4"/>
                  <a:gd name="T13" fmla="*/ 0 h 97"/>
                  <a:gd name="T14" fmla="*/ 424 w 424"/>
                  <a:gd name="T15" fmla="*/ 97 h 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4" h="97">
                    <a:moveTo>
                      <a:pt x="0" y="0"/>
                    </a:moveTo>
                    <a:lnTo>
                      <a:pt x="70" y="21"/>
                    </a:lnTo>
                    <a:lnTo>
                      <a:pt x="225" y="64"/>
                    </a:lnTo>
                    <a:lnTo>
                      <a:pt x="424" y="9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9" name="Freeform 97"/>
              <p:cNvSpPr>
                <a:spLocks/>
              </p:cNvSpPr>
              <p:nvPr/>
            </p:nvSpPr>
            <p:spPr bwMode="auto">
              <a:xfrm>
                <a:off x="1841" y="2878"/>
                <a:ext cx="63" cy="105"/>
              </a:xfrm>
              <a:custGeom>
                <a:avLst/>
                <a:gdLst>
                  <a:gd name="T0" fmla="*/ 0 w 315"/>
                  <a:gd name="T1" fmla="*/ 0 h 420"/>
                  <a:gd name="T2" fmla="*/ 0 w 315"/>
                  <a:gd name="T3" fmla="*/ 0 h 420"/>
                  <a:gd name="T4" fmla="*/ 0 w 315"/>
                  <a:gd name="T5" fmla="*/ 0 h 420"/>
                  <a:gd name="T6" fmla="*/ 0 w 315"/>
                  <a:gd name="T7" fmla="*/ 0 h 420"/>
                  <a:gd name="T8" fmla="*/ 0 w 315"/>
                  <a:gd name="T9" fmla="*/ 0 h 420"/>
                  <a:gd name="T10" fmla="*/ 0 w 315"/>
                  <a:gd name="T11" fmla="*/ 0 h 420"/>
                  <a:gd name="T12" fmla="*/ 0 w 315"/>
                  <a:gd name="T13" fmla="*/ 0 h 420"/>
                  <a:gd name="T14" fmla="*/ 0 w 315"/>
                  <a:gd name="T15" fmla="*/ 0 h 420"/>
                  <a:gd name="T16" fmla="*/ 0 w 315"/>
                  <a:gd name="T17" fmla="*/ 0 h 420"/>
                  <a:gd name="T18" fmla="*/ 0 w 315"/>
                  <a:gd name="T19" fmla="*/ 0 h 4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15"/>
                  <a:gd name="T31" fmla="*/ 0 h 420"/>
                  <a:gd name="T32" fmla="*/ 315 w 315"/>
                  <a:gd name="T33" fmla="*/ 420 h 4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15" h="420">
                    <a:moveTo>
                      <a:pt x="315" y="0"/>
                    </a:moveTo>
                    <a:lnTo>
                      <a:pt x="239" y="94"/>
                    </a:lnTo>
                    <a:lnTo>
                      <a:pt x="239" y="193"/>
                    </a:lnTo>
                    <a:lnTo>
                      <a:pt x="302" y="420"/>
                    </a:lnTo>
                    <a:lnTo>
                      <a:pt x="193" y="210"/>
                    </a:lnTo>
                    <a:lnTo>
                      <a:pt x="193" y="145"/>
                    </a:lnTo>
                    <a:lnTo>
                      <a:pt x="0" y="145"/>
                    </a:lnTo>
                    <a:lnTo>
                      <a:pt x="161" y="56"/>
                    </a:lnTo>
                    <a:lnTo>
                      <a:pt x="239" y="56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0" name="Freeform 98"/>
              <p:cNvSpPr>
                <a:spLocks/>
              </p:cNvSpPr>
              <p:nvPr/>
            </p:nvSpPr>
            <p:spPr bwMode="auto">
              <a:xfrm>
                <a:off x="1592" y="2946"/>
                <a:ext cx="729" cy="720"/>
              </a:xfrm>
              <a:custGeom>
                <a:avLst/>
                <a:gdLst>
                  <a:gd name="T0" fmla="*/ 0 w 3646"/>
                  <a:gd name="T1" fmla="*/ 0 h 2880"/>
                  <a:gd name="T2" fmla="*/ 0 w 3646"/>
                  <a:gd name="T3" fmla="*/ 0 h 2880"/>
                  <a:gd name="T4" fmla="*/ 0 w 3646"/>
                  <a:gd name="T5" fmla="*/ 0 h 2880"/>
                  <a:gd name="T6" fmla="*/ 0 w 3646"/>
                  <a:gd name="T7" fmla="*/ 0 h 2880"/>
                  <a:gd name="T8" fmla="*/ 0 w 3646"/>
                  <a:gd name="T9" fmla="*/ 0 h 2880"/>
                  <a:gd name="T10" fmla="*/ 0 w 3646"/>
                  <a:gd name="T11" fmla="*/ 0 h 2880"/>
                  <a:gd name="T12" fmla="*/ 0 w 3646"/>
                  <a:gd name="T13" fmla="*/ 0 h 2880"/>
                  <a:gd name="T14" fmla="*/ 0 w 3646"/>
                  <a:gd name="T15" fmla="*/ 0 h 2880"/>
                  <a:gd name="T16" fmla="*/ 0 w 3646"/>
                  <a:gd name="T17" fmla="*/ 0 h 2880"/>
                  <a:gd name="T18" fmla="*/ 0 w 3646"/>
                  <a:gd name="T19" fmla="*/ 0 h 2880"/>
                  <a:gd name="T20" fmla="*/ 0 w 3646"/>
                  <a:gd name="T21" fmla="*/ 0 h 2880"/>
                  <a:gd name="T22" fmla="*/ 0 w 3646"/>
                  <a:gd name="T23" fmla="*/ 0 h 2880"/>
                  <a:gd name="T24" fmla="*/ 0 w 3646"/>
                  <a:gd name="T25" fmla="*/ 0 h 2880"/>
                  <a:gd name="T26" fmla="*/ 0 w 3646"/>
                  <a:gd name="T27" fmla="*/ 0 h 2880"/>
                  <a:gd name="T28" fmla="*/ 0 w 3646"/>
                  <a:gd name="T29" fmla="*/ 0 h 2880"/>
                  <a:gd name="T30" fmla="*/ 0 w 3646"/>
                  <a:gd name="T31" fmla="*/ 0 h 2880"/>
                  <a:gd name="T32" fmla="*/ 0 w 3646"/>
                  <a:gd name="T33" fmla="*/ 0 h 2880"/>
                  <a:gd name="T34" fmla="*/ 0 w 3646"/>
                  <a:gd name="T35" fmla="*/ 0 h 2880"/>
                  <a:gd name="T36" fmla="*/ 0 w 3646"/>
                  <a:gd name="T37" fmla="*/ 0 h 2880"/>
                  <a:gd name="T38" fmla="*/ 0 w 3646"/>
                  <a:gd name="T39" fmla="*/ 0 h 2880"/>
                  <a:gd name="T40" fmla="*/ 0 w 3646"/>
                  <a:gd name="T41" fmla="*/ 0 h 2880"/>
                  <a:gd name="T42" fmla="*/ 0 w 3646"/>
                  <a:gd name="T43" fmla="*/ 0 h 2880"/>
                  <a:gd name="T44" fmla="*/ 0 w 3646"/>
                  <a:gd name="T45" fmla="*/ 0 h 2880"/>
                  <a:gd name="T46" fmla="*/ 0 w 3646"/>
                  <a:gd name="T47" fmla="*/ 0 h 2880"/>
                  <a:gd name="T48" fmla="*/ 0 w 3646"/>
                  <a:gd name="T49" fmla="*/ 0 h 2880"/>
                  <a:gd name="T50" fmla="*/ 0 w 3646"/>
                  <a:gd name="T51" fmla="*/ 0 h 2880"/>
                  <a:gd name="T52" fmla="*/ 0 w 3646"/>
                  <a:gd name="T53" fmla="*/ 0 h 2880"/>
                  <a:gd name="T54" fmla="*/ 0 w 3646"/>
                  <a:gd name="T55" fmla="*/ 0 h 2880"/>
                  <a:gd name="T56" fmla="*/ 0 w 3646"/>
                  <a:gd name="T57" fmla="*/ 0 h 2880"/>
                  <a:gd name="T58" fmla="*/ 0 w 3646"/>
                  <a:gd name="T59" fmla="*/ 0 h 2880"/>
                  <a:gd name="T60" fmla="*/ 0 w 3646"/>
                  <a:gd name="T61" fmla="*/ 0 h 2880"/>
                  <a:gd name="T62" fmla="*/ 0 w 3646"/>
                  <a:gd name="T63" fmla="*/ 0 h 2880"/>
                  <a:gd name="T64" fmla="*/ 0 w 3646"/>
                  <a:gd name="T65" fmla="*/ 0 h 2880"/>
                  <a:gd name="T66" fmla="*/ 0 w 3646"/>
                  <a:gd name="T67" fmla="*/ 0 h 2880"/>
                  <a:gd name="T68" fmla="*/ 0 w 3646"/>
                  <a:gd name="T69" fmla="*/ 0 h 2880"/>
                  <a:gd name="T70" fmla="*/ 0 w 3646"/>
                  <a:gd name="T71" fmla="*/ 0 h 2880"/>
                  <a:gd name="T72" fmla="*/ 0 w 3646"/>
                  <a:gd name="T73" fmla="*/ 0 h 2880"/>
                  <a:gd name="T74" fmla="*/ 0 w 3646"/>
                  <a:gd name="T75" fmla="*/ 0 h 288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646"/>
                  <a:gd name="T115" fmla="*/ 0 h 2880"/>
                  <a:gd name="T116" fmla="*/ 3646 w 3646"/>
                  <a:gd name="T117" fmla="*/ 2880 h 288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646" h="2880">
                    <a:moveTo>
                      <a:pt x="1001" y="0"/>
                    </a:moveTo>
                    <a:lnTo>
                      <a:pt x="775" y="185"/>
                    </a:lnTo>
                    <a:lnTo>
                      <a:pt x="642" y="338"/>
                    </a:lnTo>
                    <a:lnTo>
                      <a:pt x="642" y="513"/>
                    </a:lnTo>
                    <a:lnTo>
                      <a:pt x="796" y="429"/>
                    </a:lnTo>
                    <a:lnTo>
                      <a:pt x="796" y="549"/>
                    </a:lnTo>
                    <a:lnTo>
                      <a:pt x="1136" y="1222"/>
                    </a:lnTo>
                    <a:lnTo>
                      <a:pt x="1058" y="1148"/>
                    </a:lnTo>
                    <a:lnTo>
                      <a:pt x="980" y="1148"/>
                    </a:lnTo>
                    <a:lnTo>
                      <a:pt x="927" y="1169"/>
                    </a:lnTo>
                    <a:lnTo>
                      <a:pt x="890" y="1193"/>
                    </a:lnTo>
                    <a:lnTo>
                      <a:pt x="1015" y="1423"/>
                    </a:lnTo>
                    <a:lnTo>
                      <a:pt x="1252" y="1778"/>
                    </a:lnTo>
                    <a:lnTo>
                      <a:pt x="1616" y="2097"/>
                    </a:lnTo>
                    <a:lnTo>
                      <a:pt x="1757" y="2196"/>
                    </a:lnTo>
                    <a:lnTo>
                      <a:pt x="1757" y="2262"/>
                    </a:lnTo>
                    <a:lnTo>
                      <a:pt x="1669" y="2351"/>
                    </a:lnTo>
                    <a:lnTo>
                      <a:pt x="1669" y="2453"/>
                    </a:lnTo>
                    <a:lnTo>
                      <a:pt x="1842" y="2426"/>
                    </a:lnTo>
                    <a:lnTo>
                      <a:pt x="1866" y="2390"/>
                    </a:lnTo>
                    <a:lnTo>
                      <a:pt x="1855" y="2342"/>
                    </a:lnTo>
                    <a:lnTo>
                      <a:pt x="1811" y="2316"/>
                    </a:lnTo>
                    <a:lnTo>
                      <a:pt x="1985" y="2351"/>
                    </a:lnTo>
                    <a:lnTo>
                      <a:pt x="2106" y="2342"/>
                    </a:lnTo>
                    <a:lnTo>
                      <a:pt x="2228" y="2307"/>
                    </a:lnTo>
                    <a:lnTo>
                      <a:pt x="2346" y="2225"/>
                    </a:lnTo>
                    <a:lnTo>
                      <a:pt x="2434" y="2154"/>
                    </a:lnTo>
                    <a:lnTo>
                      <a:pt x="2377" y="2233"/>
                    </a:lnTo>
                    <a:lnTo>
                      <a:pt x="2336" y="2299"/>
                    </a:lnTo>
                    <a:lnTo>
                      <a:pt x="2511" y="2316"/>
                    </a:lnTo>
                    <a:lnTo>
                      <a:pt x="2728" y="2325"/>
                    </a:lnTo>
                    <a:lnTo>
                      <a:pt x="2904" y="2288"/>
                    </a:lnTo>
                    <a:lnTo>
                      <a:pt x="2969" y="2072"/>
                    </a:lnTo>
                    <a:lnTo>
                      <a:pt x="2999" y="2072"/>
                    </a:lnTo>
                    <a:lnTo>
                      <a:pt x="3022" y="2097"/>
                    </a:lnTo>
                    <a:lnTo>
                      <a:pt x="3045" y="2170"/>
                    </a:lnTo>
                    <a:lnTo>
                      <a:pt x="3059" y="2233"/>
                    </a:lnTo>
                    <a:lnTo>
                      <a:pt x="3636" y="2206"/>
                    </a:lnTo>
                    <a:lnTo>
                      <a:pt x="3646" y="2262"/>
                    </a:lnTo>
                    <a:lnTo>
                      <a:pt x="3646" y="2307"/>
                    </a:lnTo>
                    <a:lnTo>
                      <a:pt x="3623" y="2362"/>
                    </a:lnTo>
                    <a:lnTo>
                      <a:pt x="3492" y="2370"/>
                    </a:lnTo>
                    <a:lnTo>
                      <a:pt x="3385" y="2426"/>
                    </a:lnTo>
                    <a:lnTo>
                      <a:pt x="3185" y="2461"/>
                    </a:lnTo>
                    <a:lnTo>
                      <a:pt x="3011" y="2453"/>
                    </a:lnTo>
                    <a:lnTo>
                      <a:pt x="2837" y="2498"/>
                    </a:lnTo>
                    <a:lnTo>
                      <a:pt x="2686" y="2526"/>
                    </a:lnTo>
                    <a:lnTo>
                      <a:pt x="2467" y="2534"/>
                    </a:lnTo>
                    <a:lnTo>
                      <a:pt x="2203" y="2509"/>
                    </a:lnTo>
                    <a:lnTo>
                      <a:pt x="2007" y="2526"/>
                    </a:lnTo>
                    <a:lnTo>
                      <a:pt x="1842" y="2571"/>
                    </a:lnTo>
                    <a:lnTo>
                      <a:pt x="1721" y="2627"/>
                    </a:lnTo>
                    <a:lnTo>
                      <a:pt x="1397" y="2552"/>
                    </a:lnTo>
                    <a:lnTo>
                      <a:pt x="589" y="2880"/>
                    </a:lnTo>
                    <a:lnTo>
                      <a:pt x="0" y="2880"/>
                    </a:lnTo>
                    <a:lnTo>
                      <a:pt x="152" y="1250"/>
                    </a:lnTo>
                    <a:lnTo>
                      <a:pt x="282" y="902"/>
                    </a:lnTo>
                    <a:lnTo>
                      <a:pt x="230" y="1131"/>
                    </a:lnTo>
                    <a:lnTo>
                      <a:pt x="360" y="1494"/>
                    </a:lnTo>
                    <a:lnTo>
                      <a:pt x="360" y="1815"/>
                    </a:lnTo>
                    <a:lnTo>
                      <a:pt x="511" y="2161"/>
                    </a:lnTo>
                    <a:lnTo>
                      <a:pt x="589" y="2161"/>
                    </a:lnTo>
                    <a:lnTo>
                      <a:pt x="785" y="1806"/>
                    </a:lnTo>
                    <a:lnTo>
                      <a:pt x="521" y="1369"/>
                    </a:lnTo>
                    <a:lnTo>
                      <a:pt x="480" y="1231"/>
                    </a:lnTo>
                    <a:lnTo>
                      <a:pt x="456" y="1086"/>
                    </a:lnTo>
                    <a:lnTo>
                      <a:pt x="480" y="930"/>
                    </a:lnTo>
                    <a:lnTo>
                      <a:pt x="589" y="567"/>
                    </a:lnTo>
                    <a:lnTo>
                      <a:pt x="534" y="530"/>
                    </a:lnTo>
                    <a:lnTo>
                      <a:pt x="499" y="483"/>
                    </a:lnTo>
                    <a:lnTo>
                      <a:pt x="490" y="448"/>
                    </a:lnTo>
                    <a:lnTo>
                      <a:pt x="382" y="657"/>
                    </a:lnTo>
                    <a:lnTo>
                      <a:pt x="467" y="429"/>
                    </a:lnTo>
                    <a:lnTo>
                      <a:pt x="511" y="375"/>
                    </a:lnTo>
                    <a:lnTo>
                      <a:pt x="664" y="230"/>
                    </a:lnTo>
                    <a:lnTo>
                      <a:pt x="815" y="100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1" name="Freeform 99"/>
              <p:cNvSpPr>
                <a:spLocks/>
              </p:cNvSpPr>
              <p:nvPr/>
            </p:nvSpPr>
            <p:spPr bwMode="auto">
              <a:xfrm>
                <a:off x="1828" y="3035"/>
                <a:ext cx="225" cy="386"/>
              </a:xfrm>
              <a:custGeom>
                <a:avLst/>
                <a:gdLst>
                  <a:gd name="T0" fmla="*/ 0 w 1126"/>
                  <a:gd name="T1" fmla="*/ 0 h 1542"/>
                  <a:gd name="T2" fmla="*/ 0 w 1126"/>
                  <a:gd name="T3" fmla="*/ 0 h 1542"/>
                  <a:gd name="T4" fmla="*/ 0 w 1126"/>
                  <a:gd name="T5" fmla="*/ 0 h 1542"/>
                  <a:gd name="T6" fmla="*/ 0 w 1126"/>
                  <a:gd name="T7" fmla="*/ 0 h 1542"/>
                  <a:gd name="T8" fmla="*/ 0 w 1126"/>
                  <a:gd name="T9" fmla="*/ 0 h 1542"/>
                  <a:gd name="T10" fmla="*/ 0 w 1126"/>
                  <a:gd name="T11" fmla="*/ 0 h 1542"/>
                  <a:gd name="T12" fmla="*/ 0 w 1126"/>
                  <a:gd name="T13" fmla="*/ 0 h 1542"/>
                  <a:gd name="T14" fmla="*/ 0 w 1126"/>
                  <a:gd name="T15" fmla="*/ 0 h 1542"/>
                  <a:gd name="T16" fmla="*/ 0 w 1126"/>
                  <a:gd name="T17" fmla="*/ 0 h 1542"/>
                  <a:gd name="T18" fmla="*/ 0 w 1126"/>
                  <a:gd name="T19" fmla="*/ 0 h 1542"/>
                  <a:gd name="T20" fmla="*/ 0 w 1126"/>
                  <a:gd name="T21" fmla="*/ 0 h 1542"/>
                  <a:gd name="T22" fmla="*/ 0 w 1126"/>
                  <a:gd name="T23" fmla="*/ 0 h 1542"/>
                  <a:gd name="T24" fmla="*/ 0 w 1126"/>
                  <a:gd name="T25" fmla="*/ 0 h 1542"/>
                  <a:gd name="T26" fmla="*/ 0 w 1126"/>
                  <a:gd name="T27" fmla="*/ 0 h 1542"/>
                  <a:gd name="T28" fmla="*/ 0 w 1126"/>
                  <a:gd name="T29" fmla="*/ 0 h 1542"/>
                  <a:gd name="T30" fmla="*/ 0 w 1126"/>
                  <a:gd name="T31" fmla="*/ 0 h 1542"/>
                  <a:gd name="T32" fmla="*/ 0 w 1126"/>
                  <a:gd name="T33" fmla="*/ 0 h 1542"/>
                  <a:gd name="T34" fmla="*/ 0 w 1126"/>
                  <a:gd name="T35" fmla="*/ 0 h 1542"/>
                  <a:gd name="T36" fmla="*/ 0 w 1126"/>
                  <a:gd name="T37" fmla="*/ 0 h 1542"/>
                  <a:gd name="T38" fmla="*/ 0 w 1126"/>
                  <a:gd name="T39" fmla="*/ 0 h 1542"/>
                  <a:gd name="T40" fmla="*/ 0 w 1126"/>
                  <a:gd name="T41" fmla="*/ 0 h 1542"/>
                  <a:gd name="T42" fmla="*/ 0 w 1126"/>
                  <a:gd name="T43" fmla="*/ 0 h 1542"/>
                  <a:gd name="T44" fmla="*/ 0 w 1126"/>
                  <a:gd name="T45" fmla="*/ 0 h 1542"/>
                  <a:gd name="T46" fmla="*/ 0 w 1126"/>
                  <a:gd name="T47" fmla="*/ 0 h 1542"/>
                  <a:gd name="T48" fmla="*/ 0 w 1126"/>
                  <a:gd name="T49" fmla="*/ 0 h 1542"/>
                  <a:gd name="T50" fmla="*/ 0 w 1126"/>
                  <a:gd name="T51" fmla="*/ 0 h 1542"/>
                  <a:gd name="T52" fmla="*/ 0 w 1126"/>
                  <a:gd name="T53" fmla="*/ 0 h 1542"/>
                  <a:gd name="T54" fmla="*/ 0 w 1126"/>
                  <a:gd name="T55" fmla="*/ 0 h 1542"/>
                  <a:gd name="T56" fmla="*/ 0 w 1126"/>
                  <a:gd name="T57" fmla="*/ 0 h 1542"/>
                  <a:gd name="T58" fmla="*/ 0 w 1126"/>
                  <a:gd name="T59" fmla="*/ 0 h 1542"/>
                  <a:gd name="T60" fmla="*/ 0 w 1126"/>
                  <a:gd name="T61" fmla="*/ 0 h 1542"/>
                  <a:gd name="T62" fmla="*/ 0 w 1126"/>
                  <a:gd name="T63" fmla="*/ 0 h 1542"/>
                  <a:gd name="T64" fmla="*/ 0 w 1126"/>
                  <a:gd name="T65" fmla="*/ 0 h 1542"/>
                  <a:gd name="T66" fmla="*/ 0 w 1126"/>
                  <a:gd name="T67" fmla="*/ 0 h 1542"/>
                  <a:gd name="T68" fmla="*/ 0 w 1126"/>
                  <a:gd name="T69" fmla="*/ 0 h 1542"/>
                  <a:gd name="T70" fmla="*/ 0 w 1126"/>
                  <a:gd name="T71" fmla="*/ 0 h 1542"/>
                  <a:gd name="T72" fmla="*/ 0 w 1126"/>
                  <a:gd name="T73" fmla="*/ 0 h 1542"/>
                  <a:gd name="T74" fmla="*/ 0 w 1126"/>
                  <a:gd name="T75" fmla="*/ 0 h 1542"/>
                  <a:gd name="T76" fmla="*/ 0 w 1126"/>
                  <a:gd name="T77" fmla="*/ 0 h 1542"/>
                  <a:gd name="T78" fmla="*/ 0 w 1126"/>
                  <a:gd name="T79" fmla="*/ 0 h 154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26"/>
                  <a:gd name="T121" fmla="*/ 0 h 1542"/>
                  <a:gd name="T122" fmla="*/ 1126 w 1126"/>
                  <a:gd name="T123" fmla="*/ 1542 h 154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26" h="1542">
                    <a:moveTo>
                      <a:pt x="0" y="102"/>
                    </a:moveTo>
                    <a:lnTo>
                      <a:pt x="327" y="275"/>
                    </a:lnTo>
                    <a:lnTo>
                      <a:pt x="556" y="602"/>
                    </a:lnTo>
                    <a:lnTo>
                      <a:pt x="556" y="741"/>
                    </a:lnTo>
                    <a:lnTo>
                      <a:pt x="851" y="958"/>
                    </a:lnTo>
                    <a:lnTo>
                      <a:pt x="962" y="1130"/>
                    </a:lnTo>
                    <a:lnTo>
                      <a:pt x="938" y="703"/>
                    </a:lnTo>
                    <a:lnTo>
                      <a:pt x="938" y="428"/>
                    </a:lnTo>
                    <a:lnTo>
                      <a:pt x="962" y="238"/>
                    </a:lnTo>
                    <a:lnTo>
                      <a:pt x="928" y="194"/>
                    </a:lnTo>
                    <a:lnTo>
                      <a:pt x="851" y="275"/>
                    </a:lnTo>
                    <a:lnTo>
                      <a:pt x="786" y="309"/>
                    </a:lnTo>
                    <a:lnTo>
                      <a:pt x="863" y="238"/>
                    </a:lnTo>
                    <a:lnTo>
                      <a:pt x="928" y="121"/>
                    </a:lnTo>
                    <a:lnTo>
                      <a:pt x="1005" y="20"/>
                    </a:lnTo>
                    <a:lnTo>
                      <a:pt x="1050" y="0"/>
                    </a:lnTo>
                    <a:lnTo>
                      <a:pt x="1005" y="59"/>
                    </a:lnTo>
                    <a:lnTo>
                      <a:pt x="1059" y="221"/>
                    </a:lnTo>
                    <a:lnTo>
                      <a:pt x="1005" y="221"/>
                    </a:lnTo>
                    <a:lnTo>
                      <a:pt x="992" y="376"/>
                    </a:lnTo>
                    <a:lnTo>
                      <a:pt x="1025" y="814"/>
                    </a:lnTo>
                    <a:lnTo>
                      <a:pt x="1080" y="1252"/>
                    </a:lnTo>
                    <a:lnTo>
                      <a:pt x="1126" y="1386"/>
                    </a:lnTo>
                    <a:lnTo>
                      <a:pt x="895" y="1494"/>
                    </a:lnTo>
                    <a:lnTo>
                      <a:pt x="992" y="1423"/>
                    </a:lnTo>
                    <a:lnTo>
                      <a:pt x="949" y="1366"/>
                    </a:lnTo>
                    <a:lnTo>
                      <a:pt x="840" y="1386"/>
                    </a:lnTo>
                    <a:lnTo>
                      <a:pt x="601" y="1524"/>
                    </a:lnTo>
                    <a:lnTo>
                      <a:pt x="525" y="1542"/>
                    </a:lnTo>
                    <a:lnTo>
                      <a:pt x="513" y="1514"/>
                    </a:lnTo>
                    <a:lnTo>
                      <a:pt x="654" y="1405"/>
                    </a:lnTo>
                    <a:lnTo>
                      <a:pt x="949" y="1323"/>
                    </a:lnTo>
                    <a:lnTo>
                      <a:pt x="905" y="1224"/>
                    </a:lnTo>
                    <a:lnTo>
                      <a:pt x="905" y="1123"/>
                    </a:lnTo>
                    <a:lnTo>
                      <a:pt x="863" y="1068"/>
                    </a:lnTo>
                    <a:lnTo>
                      <a:pt x="525" y="849"/>
                    </a:lnTo>
                    <a:lnTo>
                      <a:pt x="120" y="612"/>
                    </a:lnTo>
                    <a:lnTo>
                      <a:pt x="569" y="838"/>
                    </a:lnTo>
                    <a:lnTo>
                      <a:pt x="338" y="337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2" name="Freeform 100"/>
              <p:cNvSpPr>
                <a:spLocks/>
              </p:cNvSpPr>
              <p:nvPr/>
            </p:nvSpPr>
            <p:spPr bwMode="auto">
              <a:xfrm>
                <a:off x="1965" y="3418"/>
                <a:ext cx="35" cy="85"/>
              </a:xfrm>
              <a:custGeom>
                <a:avLst/>
                <a:gdLst>
                  <a:gd name="T0" fmla="*/ 0 w 175"/>
                  <a:gd name="T1" fmla="*/ 0 h 339"/>
                  <a:gd name="T2" fmla="*/ 0 w 175"/>
                  <a:gd name="T3" fmla="*/ 0 h 339"/>
                  <a:gd name="T4" fmla="*/ 0 w 175"/>
                  <a:gd name="T5" fmla="*/ 0 h 339"/>
                  <a:gd name="T6" fmla="*/ 0 w 175"/>
                  <a:gd name="T7" fmla="*/ 0 h 339"/>
                  <a:gd name="T8" fmla="*/ 0 w 175"/>
                  <a:gd name="T9" fmla="*/ 0 h 339"/>
                  <a:gd name="T10" fmla="*/ 0 w 175"/>
                  <a:gd name="T11" fmla="*/ 0 h 339"/>
                  <a:gd name="T12" fmla="*/ 0 w 175"/>
                  <a:gd name="T13" fmla="*/ 0 h 339"/>
                  <a:gd name="T14" fmla="*/ 0 w 175"/>
                  <a:gd name="T15" fmla="*/ 0 h 339"/>
                  <a:gd name="T16" fmla="*/ 0 w 175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5"/>
                  <a:gd name="T28" fmla="*/ 0 h 339"/>
                  <a:gd name="T29" fmla="*/ 175 w 175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5" h="339">
                    <a:moveTo>
                      <a:pt x="175" y="0"/>
                    </a:moveTo>
                    <a:lnTo>
                      <a:pt x="98" y="37"/>
                    </a:lnTo>
                    <a:lnTo>
                      <a:pt x="0" y="292"/>
                    </a:lnTo>
                    <a:lnTo>
                      <a:pt x="85" y="339"/>
                    </a:lnTo>
                    <a:lnTo>
                      <a:pt x="175" y="275"/>
                    </a:lnTo>
                    <a:lnTo>
                      <a:pt x="175" y="99"/>
                    </a:lnTo>
                    <a:lnTo>
                      <a:pt x="132" y="99"/>
                    </a:lnTo>
                    <a:lnTo>
                      <a:pt x="132" y="55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3" name="Freeform 101"/>
              <p:cNvSpPr>
                <a:spLocks/>
              </p:cNvSpPr>
              <p:nvPr/>
            </p:nvSpPr>
            <p:spPr bwMode="auto">
              <a:xfrm>
                <a:off x="2002" y="3396"/>
                <a:ext cx="88" cy="109"/>
              </a:xfrm>
              <a:custGeom>
                <a:avLst/>
                <a:gdLst>
                  <a:gd name="T0" fmla="*/ 0 w 437"/>
                  <a:gd name="T1" fmla="*/ 0 h 436"/>
                  <a:gd name="T2" fmla="*/ 0 w 437"/>
                  <a:gd name="T3" fmla="*/ 0 h 436"/>
                  <a:gd name="T4" fmla="*/ 0 w 437"/>
                  <a:gd name="T5" fmla="*/ 0 h 436"/>
                  <a:gd name="T6" fmla="*/ 0 w 437"/>
                  <a:gd name="T7" fmla="*/ 0 h 436"/>
                  <a:gd name="T8" fmla="*/ 0 w 437"/>
                  <a:gd name="T9" fmla="*/ 0 h 436"/>
                  <a:gd name="T10" fmla="*/ 0 w 437"/>
                  <a:gd name="T11" fmla="*/ 0 h 436"/>
                  <a:gd name="T12" fmla="*/ 0 w 437"/>
                  <a:gd name="T13" fmla="*/ 0 h 436"/>
                  <a:gd name="T14" fmla="*/ 0 w 437"/>
                  <a:gd name="T15" fmla="*/ 0 h 436"/>
                  <a:gd name="T16" fmla="*/ 0 w 437"/>
                  <a:gd name="T17" fmla="*/ 0 h 436"/>
                  <a:gd name="T18" fmla="*/ 0 w 437"/>
                  <a:gd name="T19" fmla="*/ 0 h 436"/>
                  <a:gd name="T20" fmla="*/ 0 w 437"/>
                  <a:gd name="T21" fmla="*/ 0 h 436"/>
                  <a:gd name="T22" fmla="*/ 0 w 437"/>
                  <a:gd name="T23" fmla="*/ 0 h 436"/>
                  <a:gd name="T24" fmla="*/ 0 w 437"/>
                  <a:gd name="T25" fmla="*/ 0 h 4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7"/>
                  <a:gd name="T40" fmla="*/ 0 h 436"/>
                  <a:gd name="T41" fmla="*/ 437 w 437"/>
                  <a:gd name="T42" fmla="*/ 436 h 4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7" h="436">
                    <a:moveTo>
                      <a:pt x="119" y="118"/>
                    </a:moveTo>
                    <a:lnTo>
                      <a:pt x="274" y="0"/>
                    </a:lnTo>
                    <a:lnTo>
                      <a:pt x="437" y="52"/>
                    </a:lnTo>
                    <a:lnTo>
                      <a:pt x="437" y="126"/>
                    </a:lnTo>
                    <a:lnTo>
                      <a:pt x="338" y="236"/>
                    </a:lnTo>
                    <a:lnTo>
                      <a:pt x="0" y="436"/>
                    </a:lnTo>
                    <a:lnTo>
                      <a:pt x="241" y="265"/>
                    </a:lnTo>
                    <a:lnTo>
                      <a:pt x="274" y="199"/>
                    </a:lnTo>
                    <a:lnTo>
                      <a:pt x="285" y="144"/>
                    </a:lnTo>
                    <a:lnTo>
                      <a:pt x="274" y="100"/>
                    </a:lnTo>
                    <a:lnTo>
                      <a:pt x="241" y="82"/>
                    </a:lnTo>
                    <a:lnTo>
                      <a:pt x="200" y="82"/>
                    </a:lnTo>
                    <a:lnTo>
                      <a:pt x="119" y="1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4" name="Freeform 102"/>
              <p:cNvSpPr>
                <a:spLocks/>
              </p:cNvSpPr>
              <p:nvPr/>
            </p:nvSpPr>
            <p:spPr bwMode="auto">
              <a:xfrm>
                <a:off x="2105" y="3357"/>
                <a:ext cx="537" cy="180"/>
              </a:xfrm>
              <a:custGeom>
                <a:avLst/>
                <a:gdLst>
                  <a:gd name="T0" fmla="*/ 0 w 2687"/>
                  <a:gd name="T1" fmla="*/ 0 h 721"/>
                  <a:gd name="T2" fmla="*/ 0 w 2687"/>
                  <a:gd name="T3" fmla="*/ 0 h 721"/>
                  <a:gd name="T4" fmla="*/ 0 w 2687"/>
                  <a:gd name="T5" fmla="*/ 0 h 721"/>
                  <a:gd name="T6" fmla="*/ 0 w 2687"/>
                  <a:gd name="T7" fmla="*/ 0 h 721"/>
                  <a:gd name="T8" fmla="*/ 0 w 2687"/>
                  <a:gd name="T9" fmla="*/ 0 h 721"/>
                  <a:gd name="T10" fmla="*/ 0 w 2687"/>
                  <a:gd name="T11" fmla="*/ 0 h 721"/>
                  <a:gd name="T12" fmla="*/ 0 w 2687"/>
                  <a:gd name="T13" fmla="*/ 0 h 721"/>
                  <a:gd name="T14" fmla="*/ 0 w 2687"/>
                  <a:gd name="T15" fmla="*/ 0 h 721"/>
                  <a:gd name="T16" fmla="*/ 0 w 2687"/>
                  <a:gd name="T17" fmla="*/ 0 h 721"/>
                  <a:gd name="T18" fmla="*/ 0 w 2687"/>
                  <a:gd name="T19" fmla="*/ 0 h 721"/>
                  <a:gd name="T20" fmla="*/ 0 w 2687"/>
                  <a:gd name="T21" fmla="*/ 0 h 721"/>
                  <a:gd name="T22" fmla="*/ 0 w 2687"/>
                  <a:gd name="T23" fmla="*/ 0 h 721"/>
                  <a:gd name="T24" fmla="*/ 0 w 2687"/>
                  <a:gd name="T25" fmla="*/ 0 h 721"/>
                  <a:gd name="T26" fmla="*/ 0 w 2687"/>
                  <a:gd name="T27" fmla="*/ 0 h 721"/>
                  <a:gd name="T28" fmla="*/ 0 w 2687"/>
                  <a:gd name="T29" fmla="*/ 0 h 721"/>
                  <a:gd name="T30" fmla="*/ 0 w 2687"/>
                  <a:gd name="T31" fmla="*/ 0 h 721"/>
                  <a:gd name="T32" fmla="*/ 0 w 2687"/>
                  <a:gd name="T33" fmla="*/ 0 h 721"/>
                  <a:gd name="T34" fmla="*/ 0 w 2687"/>
                  <a:gd name="T35" fmla="*/ 0 h 721"/>
                  <a:gd name="T36" fmla="*/ 0 w 2687"/>
                  <a:gd name="T37" fmla="*/ 0 h 721"/>
                  <a:gd name="T38" fmla="*/ 0 w 2687"/>
                  <a:gd name="T39" fmla="*/ 0 h 721"/>
                  <a:gd name="T40" fmla="*/ 0 w 2687"/>
                  <a:gd name="T41" fmla="*/ 0 h 721"/>
                  <a:gd name="T42" fmla="*/ 0 w 2687"/>
                  <a:gd name="T43" fmla="*/ 0 h 721"/>
                  <a:gd name="T44" fmla="*/ 0 w 2687"/>
                  <a:gd name="T45" fmla="*/ 0 h 721"/>
                  <a:gd name="T46" fmla="*/ 0 w 2687"/>
                  <a:gd name="T47" fmla="*/ 0 h 721"/>
                  <a:gd name="T48" fmla="*/ 0 w 2687"/>
                  <a:gd name="T49" fmla="*/ 0 h 721"/>
                  <a:gd name="T50" fmla="*/ 0 w 2687"/>
                  <a:gd name="T51" fmla="*/ 0 h 721"/>
                  <a:gd name="T52" fmla="*/ 0 w 2687"/>
                  <a:gd name="T53" fmla="*/ 0 h 721"/>
                  <a:gd name="T54" fmla="*/ 0 w 2687"/>
                  <a:gd name="T55" fmla="*/ 0 h 721"/>
                  <a:gd name="T56" fmla="*/ 0 w 2687"/>
                  <a:gd name="T57" fmla="*/ 0 h 721"/>
                  <a:gd name="T58" fmla="*/ 0 w 2687"/>
                  <a:gd name="T59" fmla="*/ 0 h 721"/>
                  <a:gd name="T60" fmla="*/ 0 w 2687"/>
                  <a:gd name="T61" fmla="*/ 0 h 721"/>
                  <a:gd name="T62" fmla="*/ 0 w 2687"/>
                  <a:gd name="T63" fmla="*/ 0 h 721"/>
                  <a:gd name="T64" fmla="*/ 0 w 2687"/>
                  <a:gd name="T65" fmla="*/ 0 h 721"/>
                  <a:gd name="T66" fmla="*/ 0 w 2687"/>
                  <a:gd name="T67" fmla="*/ 0 h 721"/>
                  <a:gd name="T68" fmla="*/ 0 w 2687"/>
                  <a:gd name="T69" fmla="*/ 0 h 721"/>
                  <a:gd name="T70" fmla="*/ 0 w 2687"/>
                  <a:gd name="T71" fmla="*/ 0 h 721"/>
                  <a:gd name="T72" fmla="*/ 0 w 2687"/>
                  <a:gd name="T73" fmla="*/ 0 h 721"/>
                  <a:gd name="T74" fmla="*/ 0 w 2687"/>
                  <a:gd name="T75" fmla="*/ 0 h 721"/>
                  <a:gd name="T76" fmla="*/ 0 w 2687"/>
                  <a:gd name="T77" fmla="*/ 0 h 721"/>
                  <a:gd name="T78" fmla="*/ 0 w 2687"/>
                  <a:gd name="T79" fmla="*/ 0 h 721"/>
                  <a:gd name="T80" fmla="*/ 0 w 2687"/>
                  <a:gd name="T81" fmla="*/ 0 h 721"/>
                  <a:gd name="T82" fmla="*/ 0 w 2687"/>
                  <a:gd name="T83" fmla="*/ 0 h 721"/>
                  <a:gd name="T84" fmla="*/ 0 w 2687"/>
                  <a:gd name="T85" fmla="*/ 0 h 721"/>
                  <a:gd name="T86" fmla="*/ 0 w 2687"/>
                  <a:gd name="T87" fmla="*/ 0 h 721"/>
                  <a:gd name="T88" fmla="*/ 0 w 2687"/>
                  <a:gd name="T89" fmla="*/ 0 h 72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87"/>
                  <a:gd name="T136" fmla="*/ 0 h 721"/>
                  <a:gd name="T137" fmla="*/ 2687 w 2687"/>
                  <a:gd name="T138" fmla="*/ 721 h 72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87" h="721">
                    <a:moveTo>
                      <a:pt x="0" y="156"/>
                    </a:moveTo>
                    <a:lnTo>
                      <a:pt x="372" y="274"/>
                    </a:lnTo>
                    <a:lnTo>
                      <a:pt x="467" y="194"/>
                    </a:lnTo>
                    <a:lnTo>
                      <a:pt x="666" y="194"/>
                    </a:lnTo>
                    <a:lnTo>
                      <a:pt x="775" y="265"/>
                    </a:lnTo>
                    <a:lnTo>
                      <a:pt x="873" y="238"/>
                    </a:lnTo>
                    <a:lnTo>
                      <a:pt x="1387" y="228"/>
                    </a:lnTo>
                    <a:lnTo>
                      <a:pt x="1744" y="165"/>
                    </a:lnTo>
                    <a:lnTo>
                      <a:pt x="2238" y="0"/>
                    </a:lnTo>
                    <a:lnTo>
                      <a:pt x="2303" y="37"/>
                    </a:lnTo>
                    <a:lnTo>
                      <a:pt x="2315" y="74"/>
                    </a:lnTo>
                    <a:lnTo>
                      <a:pt x="2261" y="119"/>
                    </a:lnTo>
                    <a:lnTo>
                      <a:pt x="2326" y="174"/>
                    </a:lnTo>
                    <a:lnTo>
                      <a:pt x="2347" y="221"/>
                    </a:lnTo>
                    <a:lnTo>
                      <a:pt x="2326" y="274"/>
                    </a:lnTo>
                    <a:lnTo>
                      <a:pt x="2674" y="300"/>
                    </a:lnTo>
                    <a:lnTo>
                      <a:pt x="2687" y="319"/>
                    </a:lnTo>
                    <a:lnTo>
                      <a:pt x="2326" y="335"/>
                    </a:lnTo>
                    <a:lnTo>
                      <a:pt x="2326" y="364"/>
                    </a:lnTo>
                    <a:lnTo>
                      <a:pt x="2347" y="392"/>
                    </a:lnTo>
                    <a:lnTo>
                      <a:pt x="2663" y="402"/>
                    </a:lnTo>
                    <a:lnTo>
                      <a:pt x="2632" y="437"/>
                    </a:lnTo>
                    <a:lnTo>
                      <a:pt x="2367" y="483"/>
                    </a:lnTo>
                    <a:lnTo>
                      <a:pt x="2367" y="520"/>
                    </a:lnTo>
                    <a:lnTo>
                      <a:pt x="2555" y="520"/>
                    </a:lnTo>
                    <a:lnTo>
                      <a:pt x="2575" y="494"/>
                    </a:lnTo>
                    <a:lnTo>
                      <a:pt x="2566" y="537"/>
                    </a:lnTo>
                    <a:lnTo>
                      <a:pt x="2238" y="574"/>
                    </a:lnTo>
                    <a:lnTo>
                      <a:pt x="1868" y="592"/>
                    </a:lnTo>
                    <a:lnTo>
                      <a:pt x="1724" y="592"/>
                    </a:lnTo>
                    <a:lnTo>
                      <a:pt x="1516" y="621"/>
                    </a:lnTo>
                    <a:lnTo>
                      <a:pt x="1450" y="721"/>
                    </a:lnTo>
                    <a:lnTo>
                      <a:pt x="1136" y="721"/>
                    </a:lnTo>
                    <a:lnTo>
                      <a:pt x="1419" y="692"/>
                    </a:lnTo>
                    <a:lnTo>
                      <a:pt x="1463" y="630"/>
                    </a:lnTo>
                    <a:lnTo>
                      <a:pt x="1484" y="547"/>
                    </a:lnTo>
                    <a:lnTo>
                      <a:pt x="1484" y="466"/>
                    </a:lnTo>
                    <a:lnTo>
                      <a:pt x="1450" y="355"/>
                    </a:lnTo>
                    <a:lnTo>
                      <a:pt x="1410" y="265"/>
                    </a:lnTo>
                    <a:lnTo>
                      <a:pt x="873" y="274"/>
                    </a:lnTo>
                    <a:lnTo>
                      <a:pt x="761" y="292"/>
                    </a:lnTo>
                    <a:lnTo>
                      <a:pt x="579" y="228"/>
                    </a:lnTo>
                    <a:lnTo>
                      <a:pt x="404" y="344"/>
                    </a:lnTo>
                    <a:lnTo>
                      <a:pt x="359" y="292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5" name="Freeform 103"/>
              <p:cNvSpPr>
                <a:spLocks/>
              </p:cNvSpPr>
              <p:nvPr/>
            </p:nvSpPr>
            <p:spPr bwMode="auto">
              <a:xfrm>
                <a:off x="2253" y="3447"/>
                <a:ext cx="64" cy="27"/>
              </a:xfrm>
              <a:custGeom>
                <a:avLst/>
                <a:gdLst>
                  <a:gd name="T0" fmla="*/ 0 w 316"/>
                  <a:gd name="T1" fmla="*/ 0 h 108"/>
                  <a:gd name="T2" fmla="*/ 0 w 316"/>
                  <a:gd name="T3" fmla="*/ 0 h 108"/>
                  <a:gd name="T4" fmla="*/ 0 w 316"/>
                  <a:gd name="T5" fmla="*/ 0 h 108"/>
                  <a:gd name="T6" fmla="*/ 0 w 316"/>
                  <a:gd name="T7" fmla="*/ 0 h 108"/>
                  <a:gd name="T8" fmla="*/ 0 w 316"/>
                  <a:gd name="T9" fmla="*/ 0 h 108"/>
                  <a:gd name="T10" fmla="*/ 0 w 316"/>
                  <a:gd name="T11" fmla="*/ 0 h 1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6"/>
                  <a:gd name="T19" fmla="*/ 0 h 108"/>
                  <a:gd name="T20" fmla="*/ 316 w 316"/>
                  <a:gd name="T21" fmla="*/ 108 h 10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6" h="108">
                    <a:moveTo>
                      <a:pt x="316" y="82"/>
                    </a:moveTo>
                    <a:lnTo>
                      <a:pt x="174" y="0"/>
                    </a:lnTo>
                    <a:lnTo>
                      <a:pt x="0" y="28"/>
                    </a:lnTo>
                    <a:lnTo>
                      <a:pt x="33" y="67"/>
                    </a:lnTo>
                    <a:lnTo>
                      <a:pt x="260" y="108"/>
                    </a:lnTo>
                    <a:lnTo>
                      <a:pt x="316" y="8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6" name="Freeform 104"/>
              <p:cNvSpPr>
                <a:spLocks/>
              </p:cNvSpPr>
              <p:nvPr/>
            </p:nvSpPr>
            <p:spPr bwMode="auto">
              <a:xfrm>
                <a:off x="2042" y="2997"/>
                <a:ext cx="54" cy="396"/>
              </a:xfrm>
              <a:custGeom>
                <a:avLst/>
                <a:gdLst>
                  <a:gd name="T0" fmla="*/ 0 w 271"/>
                  <a:gd name="T1" fmla="*/ 0 h 1587"/>
                  <a:gd name="T2" fmla="*/ 0 w 271"/>
                  <a:gd name="T3" fmla="*/ 0 h 1587"/>
                  <a:gd name="T4" fmla="*/ 0 w 271"/>
                  <a:gd name="T5" fmla="*/ 0 h 1587"/>
                  <a:gd name="T6" fmla="*/ 0 w 271"/>
                  <a:gd name="T7" fmla="*/ 0 h 1587"/>
                  <a:gd name="T8" fmla="*/ 0 w 271"/>
                  <a:gd name="T9" fmla="*/ 0 h 1587"/>
                  <a:gd name="T10" fmla="*/ 0 w 271"/>
                  <a:gd name="T11" fmla="*/ 0 h 1587"/>
                  <a:gd name="T12" fmla="*/ 0 w 271"/>
                  <a:gd name="T13" fmla="*/ 0 h 1587"/>
                  <a:gd name="T14" fmla="*/ 0 w 271"/>
                  <a:gd name="T15" fmla="*/ 0 h 1587"/>
                  <a:gd name="T16" fmla="*/ 0 w 271"/>
                  <a:gd name="T17" fmla="*/ 0 h 1587"/>
                  <a:gd name="T18" fmla="*/ 0 w 271"/>
                  <a:gd name="T19" fmla="*/ 0 h 1587"/>
                  <a:gd name="T20" fmla="*/ 0 w 271"/>
                  <a:gd name="T21" fmla="*/ 0 h 1587"/>
                  <a:gd name="T22" fmla="*/ 0 w 271"/>
                  <a:gd name="T23" fmla="*/ 0 h 1587"/>
                  <a:gd name="T24" fmla="*/ 0 w 271"/>
                  <a:gd name="T25" fmla="*/ 0 h 1587"/>
                  <a:gd name="T26" fmla="*/ 0 w 271"/>
                  <a:gd name="T27" fmla="*/ 0 h 1587"/>
                  <a:gd name="T28" fmla="*/ 0 w 271"/>
                  <a:gd name="T29" fmla="*/ 0 h 1587"/>
                  <a:gd name="T30" fmla="*/ 0 w 271"/>
                  <a:gd name="T31" fmla="*/ 0 h 1587"/>
                  <a:gd name="T32" fmla="*/ 0 w 271"/>
                  <a:gd name="T33" fmla="*/ 0 h 1587"/>
                  <a:gd name="T34" fmla="*/ 0 w 271"/>
                  <a:gd name="T35" fmla="*/ 0 h 1587"/>
                  <a:gd name="T36" fmla="*/ 0 w 271"/>
                  <a:gd name="T37" fmla="*/ 0 h 1587"/>
                  <a:gd name="T38" fmla="*/ 0 w 271"/>
                  <a:gd name="T39" fmla="*/ 0 h 1587"/>
                  <a:gd name="T40" fmla="*/ 0 w 271"/>
                  <a:gd name="T41" fmla="*/ 0 h 1587"/>
                  <a:gd name="T42" fmla="*/ 0 w 271"/>
                  <a:gd name="T43" fmla="*/ 0 h 1587"/>
                  <a:gd name="T44" fmla="*/ 0 w 271"/>
                  <a:gd name="T45" fmla="*/ 0 h 1587"/>
                  <a:gd name="T46" fmla="*/ 0 w 271"/>
                  <a:gd name="T47" fmla="*/ 0 h 158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71"/>
                  <a:gd name="T73" fmla="*/ 0 h 1587"/>
                  <a:gd name="T74" fmla="*/ 271 w 271"/>
                  <a:gd name="T75" fmla="*/ 1587 h 158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71" h="1587">
                    <a:moveTo>
                      <a:pt x="149" y="1548"/>
                    </a:moveTo>
                    <a:lnTo>
                      <a:pt x="183" y="1514"/>
                    </a:lnTo>
                    <a:lnTo>
                      <a:pt x="183" y="1421"/>
                    </a:lnTo>
                    <a:lnTo>
                      <a:pt x="106" y="1185"/>
                    </a:lnTo>
                    <a:lnTo>
                      <a:pt x="53" y="857"/>
                    </a:lnTo>
                    <a:lnTo>
                      <a:pt x="41" y="577"/>
                    </a:lnTo>
                    <a:lnTo>
                      <a:pt x="17" y="392"/>
                    </a:lnTo>
                    <a:lnTo>
                      <a:pt x="41" y="338"/>
                    </a:lnTo>
                    <a:lnTo>
                      <a:pt x="41" y="236"/>
                    </a:lnTo>
                    <a:lnTo>
                      <a:pt x="0" y="154"/>
                    </a:lnTo>
                    <a:lnTo>
                      <a:pt x="62" y="201"/>
                    </a:lnTo>
                    <a:lnTo>
                      <a:pt x="85" y="154"/>
                    </a:lnTo>
                    <a:lnTo>
                      <a:pt x="95" y="93"/>
                    </a:lnTo>
                    <a:lnTo>
                      <a:pt x="95" y="0"/>
                    </a:lnTo>
                    <a:lnTo>
                      <a:pt x="106" y="75"/>
                    </a:lnTo>
                    <a:lnTo>
                      <a:pt x="116" y="154"/>
                    </a:lnTo>
                    <a:lnTo>
                      <a:pt x="95" y="247"/>
                    </a:lnTo>
                    <a:lnTo>
                      <a:pt x="62" y="338"/>
                    </a:lnTo>
                    <a:lnTo>
                      <a:pt x="41" y="400"/>
                    </a:lnTo>
                    <a:lnTo>
                      <a:pt x="95" y="938"/>
                    </a:lnTo>
                    <a:lnTo>
                      <a:pt x="159" y="1257"/>
                    </a:lnTo>
                    <a:lnTo>
                      <a:pt x="226" y="1421"/>
                    </a:lnTo>
                    <a:lnTo>
                      <a:pt x="271" y="1587"/>
                    </a:lnTo>
                    <a:lnTo>
                      <a:pt x="149" y="15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7" name="Freeform 105"/>
              <p:cNvSpPr>
                <a:spLocks/>
              </p:cNvSpPr>
              <p:nvPr/>
            </p:nvSpPr>
            <p:spPr bwMode="auto">
              <a:xfrm>
                <a:off x="2098" y="2967"/>
                <a:ext cx="300" cy="446"/>
              </a:xfrm>
              <a:custGeom>
                <a:avLst/>
                <a:gdLst>
                  <a:gd name="T0" fmla="*/ 0 w 1496"/>
                  <a:gd name="T1" fmla="*/ 0 h 1786"/>
                  <a:gd name="T2" fmla="*/ 0 w 1496"/>
                  <a:gd name="T3" fmla="*/ 0 h 1786"/>
                  <a:gd name="T4" fmla="*/ 0 w 1496"/>
                  <a:gd name="T5" fmla="*/ 0 h 1786"/>
                  <a:gd name="T6" fmla="*/ 0 w 1496"/>
                  <a:gd name="T7" fmla="*/ 0 h 1786"/>
                  <a:gd name="T8" fmla="*/ 0 w 1496"/>
                  <a:gd name="T9" fmla="*/ 0 h 1786"/>
                  <a:gd name="T10" fmla="*/ 0 w 1496"/>
                  <a:gd name="T11" fmla="*/ 0 h 1786"/>
                  <a:gd name="T12" fmla="*/ 0 w 1496"/>
                  <a:gd name="T13" fmla="*/ 0 h 1786"/>
                  <a:gd name="T14" fmla="*/ 0 w 1496"/>
                  <a:gd name="T15" fmla="*/ 0 h 1786"/>
                  <a:gd name="T16" fmla="*/ 0 w 1496"/>
                  <a:gd name="T17" fmla="*/ 0 h 1786"/>
                  <a:gd name="T18" fmla="*/ 0 w 1496"/>
                  <a:gd name="T19" fmla="*/ 0 h 1786"/>
                  <a:gd name="T20" fmla="*/ 0 w 1496"/>
                  <a:gd name="T21" fmla="*/ 0 h 1786"/>
                  <a:gd name="T22" fmla="*/ 0 w 1496"/>
                  <a:gd name="T23" fmla="*/ 0 h 1786"/>
                  <a:gd name="T24" fmla="*/ 0 w 1496"/>
                  <a:gd name="T25" fmla="*/ 0 h 1786"/>
                  <a:gd name="T26" fmla="*/ 0 w 1496"/>
                  <a:gd name="T27" fmla="*/ 0 h 1786"/>
                  <a:gd name="T28" fmla="*/ 0 w 1496"/>
                  <a:gd name="T29" fmla="*/ 0 h 1786"/>
                  <a:gd name="T30" fmla="*/ 0 w 1496"/>
                  <a:gd name="T31" fmla="*/ 0 h 1786"/>
                  <a:gd name="T32" fmla="*/ 0 w 1496"/>
                  <a:gd name="T33" fmla="*/ 0 h 1786"/>
                  <a:gd name="T34" fmla="*/ 0 w 1496"/>
                  <a:gd name="T35" fmla="*/ 0 h 1786"/>
                  <a:gd name="T36" fmla="*/ 0 w 1496"/>
                  <a:gd name="T37" fmla="*/ 0 h 1786"/>
                  <a:gd name="T38" fmla="*/ 0 w 1496"/>
                  <a:gd name="T39" fmla="*/ 0 h 1786"/>
                  <a:gd name="T40" fmla="*/ 0 w 1496"/>
                  <a:gd name="T41" fmla="*/ 0 h 1786"/>
                  <a:gd name="T42" fmla="*/ 0 w 1496"/>
                  <a:gd name="T43" fmla="*/ 0 h 1786"/>
                  <a:gd name="T44" fmla="*/ 0 w 1496"/>
                  <a:gd name="T45" fmla="*/ 0 h 1786"/>
                  <a:gd name="T46" fmla="*/ 0 w 1496"/>
                  <a:gd name="T47" fmla="*/ 0 h 1786"/>
                  <a:gd name="T48" fmla="*/ 0 w 1496"/>
                  <a:gd name="T49" fmla="*/ 0 h 1786"/>
                  <a:gd name="T50" fmla="*/ 0 w 1496"/>
                  <a:gd name="T51" fmla="*/ 0 h 1786"/>
                  <a:gd name="T52" fmla="*/ 0 w 1496"/>
                  <a:gd name="T53" fmla="*/ 0 h 1786"/>
                  <a:gd name="T54" fmla="*/ 0 w 1496"/>
                  <a:gd name="T55" fmla="*/ 0 h 1786"/>
                  <a:gd name="T56" fmla="*/ 0 w 1496"/>
                  <a:gd name="T57" fmla="*/ 0 h 1786"/>
                  <a:gd name="T58" fmla="*/ 0 w 1496"/>
                  <a:gd name="T59" fmla="*/ 0 h 1786"/>
                  <a:gd name="T60" fmla="*/ 0 w 1496"/>
                  <a:gd name="T61" fmla="*/ 0 h 1786"/>
                  <a:gd name="T62" fmla="*/ 0 w 1496"/>
                  <a:gd name="T63" fmla="*/ 0 h 1786"/>
                  <a:gd name="T64" fmla="*/ 0 w 1496"/>
                  <a:gd name="T65" fmla="*/ 0 h 1786"/>
                  <a:gd name="T66" fmla="*/ 0 w 1496"/>
                  <a:gd name="T67" fmla="*/ 0 h 1786"/>
                  <a:gd name="T68" fmla="*/ 0 w 1496"/>
                  <a:gd name="T69" fmla="*/ 0 h 1786"/>
                  <a:gd name="T70" fmla="*/ 0 w 1496"/>
                  <a:gd name="T71" fmla="*/ 0 h 1786"/>
                  <a:gd name="T72" fmla="*/ 0 w 1496"/>
                  <a:gd name="T73" fmla="*/ 0 h 1786"/>
                  <a:gd name="T74" fmla="*/ 0 w 1496"/>
                  <a:gd name="T75" fmla="*/ 0 h 1786"/>
                  <a:gd name="T76" fmla="*/ 0 w 1496"/>
                  <a:gd name="T77" fmla="*/ 0 h 1786"/>
                  <a:gd name="T78" fmla="*/ 0 w 1496"/>
                  <a:gd name="T79" fmla="*/ 0 h 1786"/>
                  <a:gd name="T80" fmla="*/ 0 w 1496"/>
                  <a:gd name="T81" fmla="*/ 0 h 1786"/>
                  <a:gd name="T82" fmla="*/ 0 w 1496"/>
                  <a:gd name="T83" fmla="*/ 0 h 1786"/>
                  <a:gd name="T84" fmla="*/ 0 w 1496"/>
                  <a:gd name="T85" fmla="*/ 0 h 1786"/>
                  <a:gd name="T86" fmla="*/ 0 w 1496"/>
                  <a:gd name="T87" fmla="*/ 0 h 17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96"/>
                  <a:gd name="T133" fmla="*/ 0 h 1786"/>
                  <a:gd name="T134" fmla="*/ 1496 w 1496"/>
                  <a:gd name="T135" fmla="*/ 1786 h 178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96" h="1786">
                    <a:moveTo>
                      <a:pt x="131" y="0"/>
                    </a:moveTo>
                    <a:lnTo>
                      <a:pt x="327" y="147"/>
                    </a:lnTo>
                    <a:lnTo>
                      <a:pt x="381" y="272"/>
                    </a:lnTo>
                    <a:lnTo>
                      <a:pt x="415" y="393"/>
                    </a:lnTo>
                    <a:lnTo>
                      <a:pt x="415" y="581"/>
                    </a:lnTo>
                    <a:lnTo>
                      <a:pt x="317" y="1195"/>
                    </a:lnTo>
                    <a:lnTo>
                      <a:pt x="230" y="1268"/>
                    </a:lnTo>
                    <a:lnTo>
                      <a:pt x="0" y="1295"/>
                    </a:lnTo>
                    <a:lnTo>
                      <a:pt x="317" y="1286"/>
                    </a:lnTo>
                    <a:lnTo>
                      <a:pt x="219" y="1779"/>
                    </a:lnTo>
                    <a:lnTo>
                      <a:pt x="239" y="1786"/>
                    </a:lnTo>
                    <a:lnTo>
                      <a:pt x="349" y="1365"/>
                    </a:lnTo>
                    <a:lnTo>
                      <a:pt x="763" y="1649"/>
                    </a:lnTo>
                    <a:lnTo>
                      <a:pt x="861" y="1649"/>
                    </a:lnTo>
                    <a:lnTo>
                      <a:pt x="1014" y="1585"/>
                    </a:lnTo>
                    <a:lnTo>
                      <a:pt x="1179" y="1477"/>
                    </a:lnTo>
                    <a:lnTo>
                      <a:pt x="1297" y="1375"/>
                    </a:lnTo>
                    <a:lnTo>
                      <a:pt x="1386" y="1276"/>
                    </a:lnTo>
                    <a:lnTo>
                      <a:pt x="1264" y="1365"/>
                    </a:lnTo>
                    <a:lnTo>
                      <a:pt x="1179" y="1312"/>
                    </a:lnTo>
                    <a:lnTo>
                      <a:pt x="1278" y="1258"/>
                    </a:lnTo>
                    <a:lnTo>
                      <a:pt x="1070" y="1312"/>
                    </a:lnTo>
                    <a:lnTo>
                      <a:pt x="821" y="1340"/>
                    </a:lnTo>
                    <a:lnTo>
                      <a:pt x="578" y="1340"/>
                    </a:lnTo>
                    <a:lnTo>
                      <a:pt x="479" y="1340"/>
                    </a:lnTo>
                    <a:lnTo>
                      <a:pt x="405" y="1295"/>
                    </a:lnTo>
                    <a:lnTo>
                      <a:pt x="558" y="1239"/>
                    </a:lnTo>
                    <a:lnTo>
                      <a:pt x="875" y="1239"/>
                    </a:lnTo>
                    <a:lnTo>
                      <a:pt x="1123" y="1121"/>
                    </a:lnTo>
                    <a:lnTo>
                      <a:pt x="875" y="1184"/>
                    </a:lnTo>
                    <a:lnTo>
                      <a:pt x="558" y="1184"/>
                    </a:lnTo>
                    <a:lnTo>
                      <a:pt x="381" y="1224"/>
                    </a:lnTo>
                    <a:lnTo>
                      <a:pt x="381" y="1086"/>
                    </a:lnTo>
                    <a:lnTo>
                      <a:pt x="853" y="1022"/>
                    </a:lnTo>
                    <a:lnTo>
                      <a:pt x="675" y="648"/>
                    </a:lnTo>
                    <a:lnTo>
                      <a:pt x="479" y="430"/>
                    </a:lnTo>
                    <a:lnTo>
                      <a:pt x="479" y="301"/>
                    </a:lnTo>
                    <a:lnTo>
                      <a:pt x="1358" y="1048"/>
                    </a:lnTo>
                    <a:lnTo>
                      <a:pt x="1496" y="1102"/>
                    </a:lnTo>
                    <a:lnTo>
                      <a:pt x="1420" y="966"/>
                    </a:lnTo>
                    <a:lnTo>
                      <a:pt x="632" y="346"/>
                    </a:lnTo>
                    <a:lnTo>
                      <a:pt x="536" y="193"/>
                    </a:lnTo>
                    <a:lnTo>
                      <a:pt x="261" y="37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8" name="Freeform 106"/>
              <p:cNvSpPr>
                <a:spLocks/>
              </p:cNvSpPr>
              <p:nvPr/>
            </p:nvSpPr>
            <p:spPr bwMode="auto">
              <a:xfrm>
                <a:off x="2277" y="3311"/>
                <a:ext cx="136" cy="105"/>
              </a:xfrm>
              <a:custGeom>
                <a:avLst/>
                <a:gdLst>
                  <a:gd name="T0" fmla="*/ 0 w 677"/>
                  <a:gd name="T1" fmla="*/ 0 h 421"/>
                  <a:gd name="T2" fmla="*/ 0 w 677"/>
                  <a:gd name="T3" fmla="*/ 0 h 421"/>
                  <a:gd name="T4" fmla="*/ 0 w 677"/>
                  <a:gd name="T5" fmla="*/ 0 h 421"/>
                  <a:gd name="T6" fmla="*/ 0 w 677"/>
                  <a:gd name="T7" fmla="*/ 0 h 421"/>
                  <a:gd name="T8" fmla="*/ 0 w 677"/>
                  <a:gd name="T9" fmla="*/ 0 h 421"/>
                  <a:gd name="T10" fmla="*/ 0 w 677"/>
                  <a:gd name="T11" fmla="*/ 0 h 421"/>
                  <a:gd name="T12" fmla="*/ 0 w 677"/>
                  <a:gd name="T13" fmla="*/ 0 h 421"/>
                  <a:gd name="T14" fmla="*/ 0 w 677"/>
                  <a:gd name="T15" fmla="*/ 0 h 421"/>
                  <a:gd name="T16" fmla="*/ 0 w 677"/>
                  <a:gd name="T17" fmla="*/ 0 h 421"/>
                  <a:gd name="T18" fmla="*/ 0 w 677"/>
                  <a:gd name="T19" fmla="*/ 0 h 42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77"/>
                  <a:gd name="T31" fmla="*/ 0 h 421"/>
                  <a:gd name="T32" fmla="*/ 677 w 677"/>
                  <a:gd name="T33" fmla="*/ 421 h 42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77" h="421">
                    <a:moveTo>
                      <a:pt x="0" y="320"/>
                    </a:moveTo>
                    <a:lnTo>
                      <a:pt x="274" y="274"/>
                    </a:lnTo>
                    <a:lnTo>
                      <a:pt x="581" y="421"/>
                    </a:lnTo>
                    <a:lnTo>
                      <a:pt x="677" y="391"/>
                    </a:lnTo>
                    <a:lnTo>
                      <a:pt x="436" y="274"/>
                    </a:lnTo>
                    <a:lnTo>
                      <a:pt x="537" y="121"/>
                    </a:lnTo>
                    <a:lnTo>
                      <a:pt x="537" y="0"/>
                    </a:lnTo>
                    <a:lnTo>
                      <a:pt x="348" y="192"/>
                    </a:lnTo>
                    <a:lnTo>
                      <a:pt x="186" y="263"/>
                    </a:lnTo>
                    <a:lnTo>
                      <a:pt x="0" y="3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9" name="Freeform 107"/>
              <p:cNvSpPr>
                <a:spLocks/>
              </p:cNvSpPr>
              <p:nvPr/>
            </p:nvSpPr>
            <p:spPr bwMode="auto">
              <a:xfrm>
                <a:off x="2376" y="3236"/>
                <a:ext cx="170" cy="127"/>
              </a:xfrm>
              <a:custGeom>
                <a:avLst/>
                <a:gdLst>
                  <a:gd name="T0" fmla="*/ 0 w 851"/>
                  <a:gd name="T1" fmla="*/ 0 h 510"/>
                  <a:gd name="T2" fmla="*/ 0 w 851"/>
                  <a:gd name="T3" fmla="*/ 0 h 510"/>
                  <a:gd name="T4" fmla="*/ 0 w 851"/>
                  <a:gd name="T5" fmla="*/ 0 h 510"/>
                  <a:gd name="T6" fmla="*/ 0 w 851"/>
                  <a:gd name="T7" fmla="*/ 0 h 510"/>
                  <a:gd name="T8" fmla="*/ 0 w 851"/>
                  <a:gd name="T9" fmla="*/ 0 h 510"/>
                  <a:gd name="T10" fmla="*/ 0 w 851"/>
                  <a:gd name="T11" fmla="*/ 0 h 510"/>
                  <a:gd name="T12" fmla="*/ 0 w 851"/>
                  <a:gd name="T13" fmla="*/ 0 h 510"/>
                  <a:gd name="T14" fmla="*/ 0 w 851"/>
                  <a:gd name="T15" fmla="*/ 0 h 510"/>
                  <a:gd name="T16" fmla="*/ 0 w 851"/>
                  <a:gd name="T17" fmla="*/ 0 h 510"/>
                  <a:gd name="T18" fmla="*/ 0 w 851"/>
                  <a:gd name="T19" fmla="*/ 0 h 510"/>
                  <a:gd name="T20" fmla="*/ 0 w 851"/>
                  <a:gd name="T21" fmla="*/ 0 h 510"/>
                  <a:gd name="T22" fmla="*/ 0 w 851"/>
                  <a:gd name="T23" fmla="*/ 0 h 510"/>
                  <a:gd name="T24" fmla="*/ 0 w 851"/>
                  <a:gd name="T25" fmla="*/ 0 h 510"/>
                  <a:gd name="T26" fmla="*/ 0 w 851"/>
                  <a:gd name="T27" fmla="*/ 0 h 510"/>
                  <a:gd name="T28" fmla="*/ 0 w 851"/>
                  <a:gd name="T29" fmla="*/ 0 h 51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51"/>
                  <a:gd name="T46" fmla="*/ 0 h 510"/>
                  <a:gd name="T47" fmla="*/ 851 w 851"/>
                  <a:gd name="T48" fmla="*/ 510 h 51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51" h="510">
                    <a:moveTo>
                      <a:pt x="163" y="228"/>
                    </a:moveTo>
                    <a:lnTo>
                      <a:pt x="317" y="155"/>
                    </a:lnTo>
                    <a:lnTo>
                      <a:pt x="644" y="265"/>
                    </a:lnTo>
                    <a:lnTo>
                      <a:pt x="644" y="364"/>
                    </a:lnTo>
                    <a:lnTo>
                      <a:pt x="382" y="421"/>
                    </a:lnTo>
                    <a:lnTo>
                      <a:pt x="699" y="412"/>
                    </a:lnTo>
                    <a:lnTo>
                      <a:pt x="851" y="510"/>
                    </a:lnTo>
                    <a:lnTo>
                      <a:pt x="753" y="327"/>
                    </a:lnTo>
                    <a:lnTo>
                      <a:pt x="612" y="193"/>
                    </a:lnTo>
                    <a:lnTo>
                      <a:pt x="296" y="120"/>
                    </a:lnTo>
                    <a:lnTo>
                      <a:pt x="175" y="0"/>
                    </a:lnTo>
                    <a:lnTo>
                      <a:pt x="0" y="120"/>
                    </a:lnTo>
                    <a:lnTo>
                      <a:pt x="154" y="46"/>
                    </a:lnTo>
                    <a:lnTo>
                      <a:pt x="206" y="109"/>
                    </a:lnTo>
                    <a:lnTo>
                      <a:pt x="163" y="2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0" name="Freeform 108"/>
              <p:cNvSpPr>
                <a:spLocks/>
              </p:cNvSpPr>
              <p:nvPr/>
            </p:nvSpPr>
            <p:spPr bwMode="auto">
              <a:xfrm>
                <a:off x="2557" y="3354"/>
                <a:ext cx="101" cy="76"/>
              </a:xfrm>
              <a:custGeom>
                <a:avLst/>
                <a:gdLst>
                  <a:gd name="T0" fmla="*/ 0 w 503"/>
                  <a:gd name="T1" fmla="*/ 0 h 302"/>
                  <a:gd name="T2" fmla="*/ 0 w 503"/>
                  <a:gd name="T3" fmla="*/ 0 h 302"/>
                  <a:gd name="T4" fmla="*/ 0 w 503"/>
                  <a:gd name="T5" fmla="*/ 0 h 302"/>
                  <a:gd name="T6" fmla="*/ 0 w 503"/>
                  <a:gd name="T7" fmla="*/ 0 h 302"/>
                  <a:gd name="T8" fmla="*/ 0 w 503"/>
                  <a:gd name="T9" fmla="*/ 0 h 302"/>
                  <a:gd name="T10" fmla="*/ 0 w 503"/>
                  <a:gd name="T11" fmla="*/ 0 h 302"/>
                  <a:gd name="T12" fmla="*/ 0 w 503"/>
                  <a:gd name="T13" fmla="*/ 0 h 302"/>
                  <a:gd name="T14" fmla="*/ 0 w 503"/>
                  <a:gd name="T15" fmla="*/ 0 h 302"/>
                  <a:gd name="T16" fmla="*/ 0 w 503"/>
                  <a:gd name="T17" fmla="*/ 0 h 302"/>
                  <a:gd name="T18" fmla="*/ 0 w 503"/>
                  <a:gd name="T19" fmla="*/ 0 h 302"/>
                  <a:gd name="T20" fmla="*/ 0 w 503"/>
                  <a:gd name="T21" fmla="*/ 0 h 302"/>
                  <a:gd name="T22" fmla="*/ 0 w 503"/>
                  <a:gd name="T23" fmla="*/ 0 h 302"/>
                  <a:gd name="T24" fmla="*/ 0 w 503"/>
                  <a:gd name="T25" fmla="*/ 0 h 302"/>
                  <a:gd name="T26" fmla="*/ 0 w 503"/>
                  <a:gd name="T27" fmla="*/ 0 h 302"/>
                  <a:gd name="T28" fmla="*/ 0 w 503"/>
                  <a:gd name="T29" fmla="*/ 0 h 30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3"/>
                  <a:gd name="T46" fmla="*/ 0 h 302"/>
                  <a:gd name="T47" fmla="*/ 503 w 503"/>
                  <a:gd name="T48" fmla="*/ 302 h 30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3" h="302">
                    <a:moveTo>
                      <a:pt x="19" y="0"/>
                    </a:moveTo>
                    <a:lnTo>
                      <a:pt x="402" y="28"/>
                    </a:lnTo>
                    <a:lnTo>
                      <a:pt x="503" y="175"/>
                    </a:lnTo>
                    <a:lnTo>
                      <a:pt x="503" y="209"/>
                    </a:lnTo>
                    <a:lnTo>
                      <a:pt x="426" y="231"/>
                    </a:lnTo>
                    <a:lnTo>
                      <a:pt x="314" y="175"/>
                    </a:lnTo>
                    <a:lnTo>
                      <a:pt x="162" y="175"/>
                    </a:lnTo>
                    <a:lnTo>
                      <a:pt x="413" y="255"/>
                    </a:lnTo>
                    <a:lnTo>
                      <a:pt x="426" y="302"/>
                    </a:lnTo>
                    <a:lnTo>
                      <a:pt x="392" y="266"/>
                    </a:lnTo>
                    <a:lnTo>
                      <a:pt x="19" y="166"/>
                    </a:lnTo>
                    <a:lnTo>
                      <a:pt x="0" y="139"/>
                    </a:lnTo>
                    <a:lnTo>
                      <a:pt x="402" y="129"/>
                    </a:lnTo>
                    <a:lnTo>
                      <a:pt x="392" y="55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1" name="Freeform 109"/>
              <p:cNvSpPr>
                <a:spLocks/>
              </p:cNvSpPr>
              <p:nvPr/>
            </p:nvSpPr>
            <p:spPr bwMode="auto">
              <a:xfrm>
                <a:off x="2607" y="3421"/>
                <a:ext cx="40" cy="64"/>
              </a:xfrm>
              <a:custGeom>
                <a:avLst/>
                <a:gdLst>
                  <a:gd name="T0" fmla="*/ 0 w 198"/>
                  <a:gd name="T1" fmla="*/ 0 h 257"/>
                  <a:gd name="T2" fmla="*/ 0 w 198"/>
                  <a:gd name="T3" fmla="*/ 0 h 257"/>
                  <a:gd name="T4" fmla="*/ 0 w 198"/>
                  <a:gd name="T5" fmla="*/ 0 h 257"/>
                  <a:gd name="T6" fmla="*/ 0 w 198"/>
                  <a:gd name="T7" fmla="*/ 0 h 257"/>
                  <a:gd name="T8" fmla="*/ 0 w 198"/>
                  <a:gd name="T9" fmla="*/ 0 h 257"/>
                  <a:gd name="T10" fmla="*/ 0 w 198"/>
                  <a:gd name="T11" fmla="*/ 0 h 257"/>
                  <a:gd name="T12" fmla="*/ 0 w 198"/>
                  <a:gd name="T13" fmla="*/ 0 h 257"/>
                  <a:gd name="T14" fmla="*/ 0 w 198"/>
                  <a:gd name="T15" fmla="*/ 0 h 257"/>
                  <a:gd name="T16" fmla="*/ 0 w 198"/>
                  <a:gd name="T17" fmla="*/ 0 h 257"/>
                  <a:gd name="T18" fmla="*/ 0 w 198"/>
                  <a:gd name="T19" fmla="*/ 0 h 25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8"/>
                  <a:gd name="T31" fmla="*/ 0 h 257"/>
                  <a:gd name="T32" fmla="*/ 198 w 198"/>
                  <a:gd name="T33" fmla="*/ 257 h 25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8" h="257">
                    <a:moveTo>
                      <a:pt x="162" y="73"/>
                    </a:moveTo>
                    <a:lnTo>
                      <a:pt x="162" y="119"/>
                    </a:lnTo>
                    <a:lnTo>
                      <a:pt x="84" y="154"/>
                    </a:lnTo>
                    <a:lnTo>
                      <a:pt x="0" y="200"/>
                    </a:lnTo>
                    <a:lnTo>
                      <a:pt x="63" y="257"/>
                    </a:lnTo>
                    <a:lnTo>
                      <a:pt x="108" y="181"/>
                    </a:lnTo>
                    <a:lnTo>
                      <a:pt x="198" y="136"/>
                    </a:lnTo>
                    <a:lnTo>
                      <a:pt x="198" y="55"/>
                    </a:lnTo>
                    <a:lnTo>
                      <a:pt x="162" y="0"/>
                    </a:lnTo>
                    <a:lnTo>
                      <a:pt x="162" y="7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2" name="Freeform 110"/>
              <p:cNvSpPr>
                <a:spLocks/>
              </p:cNvSpPr>
              <p:nvPr/>
            </p:nvSpPr>
            <p:spPr bwMode="auto">
              <a:xfrm>
                <a:off x="2620" y="3393"/>
                <a:ext cx="64" cy="93"/>
              </a:xfrm>
              <a:custGeom>
                <a:avLst/>
                <a:gdLst>
                  <a:gd name="T0" fmla="*/ 0 w 319"/>
                  <a:gd name="T1" fmla="*/ 0 h 373"/>
                  <a:gd name="T2" fmla="*/ 0 w 319"/>
                  <a:gd name="T3" fmla="*/ 0 h 373"/>
                  <a:gd name="T4" fmla="*/ 0 w 319"/>
                  <a:gd name="T5" fmla="*/ 0 h 373"/>
                  <a:gd name="T6" fmla="*/ 0 w 319"/>
                  <a:gd name="T7" fmla="*/ 0 h 373"/>
                  <a:gd name="T8" fmla="*/ 0 w 319"/>
                  <a:gd name="T9" fmla="*/ 0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9"/>
                  <a:gd name="T16" fmla="*/ 0 h 373"/>
                  <a:gd name="T17" fmla="*/ 319 w 31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9" h="373">
                    <a:moveTo>
                      <a:pt x="112" y="51"/>
                    </a:moveTo>
                    <a:lnTo>
                      <a:pt x="281" y="287"/>
                    </a:lnTo>
                    <a:lnTo>
                      <a:pt x="319" y="373"/>
                    </a:lnTo>
                    <a:lnTo>
                      <a:pt x="233" y="31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3" name="Freeform 111"/>
              <p:cNvSpPr>
                <a:spLocks/>
              </p:cNvSpPr>
              <p:nvPr/>
            </p:nvSpPr>
            <p:spPr bwMode="auto">
              <a:xfrm>
                <a:off x="2544" y="3258"/>
                <a:ext cx="72" cy="104"/>
              </a:xfrm>
              <a:custGeom>
                <a:avLst/>
                <a:gdLst>
                  <a:gd name="T0" fmla="*/ 0 w 358"/>
                  <a:gd name="T1" fmla="*/ 0 h 419"/>
                  <a:gd name="T2" fmla="*/ 0 w 358"/>
                  <a:gd name="T3" fmla="*/ 0 h 419"/>
                  <a:gd name="T4" fmla="*/ 0 w 358"/>
                  <a:gd name="T5" fmla="*/ 0 h 419"/>
                  <a:gd name="T6" fmla="*/ 0 w 358"/>
                  <a:gd name="T7" fmla="*/ 0 h 419"/>
                  <a:gd name="T8" fmla="*/ 0 w 358"/>
                  <a:gd name="T9" fmla="*/ 0 h 419"/>
                  <a:gd name="T10" fmla="*/ 0 w 358"/>
                  <a:gd name="T11" fmla="*/ 0 h 419"/>
                  <a:gd name="T12" fmla="*/ 0 w 358"/>
                  <a:gd name="T13" fmla="*/ 0 h 419"/>
                  <a:gd name="T14" fmla="*/ 0 w 358"/>
                  <a:gd name="T15" fmla="*/ 0 h 4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58"/>
                  <a:gd name="T25" fmla="*/ 0 h 419"/>
                  <a:gd name="T26" fmla="*/ 358 w 358"/>
                  <a:gd name="T27" fmla="*/ 419 h 41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58" h="419">
                    <a:moveTo>
                      <a:pt x="275" y="405"/>
                    </a:moveTo>
                    <a:lnTo>
                      <a:pt x="0" y="34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19" y="0"/>
                    </a:lnTo>
                    <a:lnTo>
                      <a:pt x="32" y="0"/>
                    </a:lnTo>
                    <a:lnTo>
                      <a:pt x="51" y="4"/>
                    </a:lnTo>
                    <a:lnTo>
                      <a:pt x="358" y="4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4" name="Freeform 112"/>
              <p:cNvSpPr>
                <a:spLocks/>
              </p:cNvSpPr>
              <p:nvPr/>
            </p:nvSpPr>
            <p:spPr bwMode="auto">
              <a:xfrm>
                <a:off x="2436" y="3365"/>
                <a:ext cx="82" cy="45"/>
              </a:xfrm>
              <a:custGeom>
                <a:avLst/>
                <a:gdLst>
                  <a:gd name="T0" fmla="*/ 0 w 413"/>
                  <a:gd name="T1" fmla="*/ 0 h 178"/>
                  <a:gd name="T2" fmla="*/ 0 w 413"/>
                  <a:gd name="T3" fmla="*/ 0 h 178"/>
                  <a:gd name="T4" fmla="*/ 0 w 413"/>
                  <a:gd name="T5" fmla="*/ 0 h 178"/>
                  <a:gd name="T6" fmla="*/ 0 w 413"/>
                  <a:gd name="T7" fmla="*/ 0 h 178"/>
                  <a:gd name="T8" fmla="*/ 0 w 413"/>
                  <a:gd name="T9" fmla="*/ 0 h 178"/>
                  <a:gd name="T10" fmla="*/ 0 w 413"/>
                  <a:gd name="T11" fmla="*/ 0 h 178"/>
                  <a:gd name="T12" fmla="*/ 0 w 413"/>
                  <a:gd name="T13" fmla="*/ 0 h 178"/>
                  <a:gd name="T14" fmla="*/ 0 w 413"/>
                  <a:gd name="T15" fmla="*/ 0 h 178"/>
                  <a:gd name="T16" fmla="*/ 0 w 413"/>
                  <a:gd name="T17" fmla="*/ 0 h 178"/>
                  <a:gd name="T18" fmla="*/ 0 w 413"/>
                  <a:gd name="T19" fmla="*/ 0 h 178"/>
                  <a:gd name="T20" fmla="*/ 0 w 413"/>
                  <a:gd name="T21" fmla="*/ 0 h 178"/>
                  <a:gd name="T22" fmla="*/ 0 w 413"/>
                  <a:gd name="T23" fmla="*/ 0 h 1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13"/>
                  <a:gd name="T37" fmla="*/ 0 h 178"/>
                  <a:gd name="T38" fmla="*/ 413 w 413"/>
                  <a:gd name="T39" fmla="*/ 178 h 1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13" h="178">
                    <a:moveTo>
                      <a:pt x="57" y="131"/>
                    </a:moveTo>
                    <a:lnTo>
                      <a:pt x="85" y="59"/>
                    </a:lnTo>
                    <a:lnTo>
                      <a:pt x="156" y="24"/>
                    </a:lnTo>
                    <a:lnTo>
                      <a:pt x="241" y="24"/>
                    </a:lnTo>
                    <a:lnTo>
                      <a:pt x="369" y="45"/>
                    </a:lnTo>
                    <a:lnTo>
                      <a:pt x="413" y="24"/>
                    </a:lnTo>
                    <a:lnTo>
                      <a:pt x="268" y="0"/>
                    </a:lnTo>
                    <a:lnTo>
                      <a:pt x="172" y="0"/>
                    </a:lnTo>
                    <a:lnTo>
                      <a:pt x="85" y="24"/>
                    </a:lnTo>
                    <a:lnTo>
                      <a:pt x="44" y="71"/>
                    </a:lnTo>
                    <a:lnTo>
                      <a:pt x="0" y="178"/>
                    </a:lnTo>
                    <a:lnTo>
                      <a:pt x="57" y="1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5" name="Freeform 113"/>
              <p:cNvSpPr>
                <a:spLocks/>
              </p:cNvSpPr>
              <p:nvPr/>
            </p:nvSpPr>
            <p:spPr bwMode="auto">
              <a:xfrm>
                <a:off x="2372" y="2508"/>
                <a:ext cx="279" cy="357"/>
              </a:xfrm>
              <a:custGeom>
                <a:avLst/>
                <a:gdLst>
                  <a:gd name="T0" fmla="*/ 0 w 1399"/>
                  <a:gd name="T1" fmla="*/ 0 h 1429"/>
                  <a:gd name="T2" fmla="*/ 0 w 1399"/>
                  <a:gd name="T3" fmla="*/ 0 h 1429"/>
                  <a:gd name="T4" fmla="*/ 0 w 1399"/>
                  <a:gd name="T5" fmla="*/ 0 h 1429"/>
                  <a:gd name="T6" fmla="*/ 0 w 1399"/>
                  <a:gd name="T7" fmla="*/ 0 h 1429"/>
                  <a:gd name="T8" fmla="*/ 0 w 1399"/>
                  <a:gd name="T9" fmla="*/ 0 h 1429"/>
                  <a:gd name="T10" fmla="*/ 0 w 1399"/>
                  <a:gd name="T11" fmla="*/ 0 h 1429"/>
                  <a:gd name="T12" fmla="*/ 0 w 1399"/>
                  <a:gd name="T13" fmla="*/ 0 h 1429"/>
                  <a:gd name="T14" fmla="*/ 0 w 1399"/>
                  <a:gd name="T15" fmla="*/ 0 h 1429"/>
                  <a:gd name="T16" fmla="*/ 0 w 1399"/>
                  <a:gd name="T17" fmla="*/ 0 h 1429"/>
                  <a:gd name="T18" fmla="*/ 0 w 1399"/>
                  <a:gd name="T19" fmla="*/ 0 h 1429"/>
                  <a:gd name="T20" fmla="*/ 0 w 1399"/>
                  <a:gd name="T21" fmla="*/ 0 h 1429"/>
                  <a:gd name="T22" fmla="*/ 0 w 1399"/>
                  <a:gd name="T23" fmla="*/ 0 h 1429"/>
                  <a:gd name="T24" fmla="*/ 0 w 1399"/>
                  <a:gd name="T25" fmla="*/ 0 h 1429"/>
                  <a:gd name="T26" fmla="*/ 0 w 1399"/>
                  <a:gd name="T27" fmla="*/ 0 h 1429"/>
                  <a:gd name="T28" fmla="*/ 0 w 1399"/>
                  <a:gd name="T29" fmla="*/ 0 h 1429"/>
                  <a:gd name="T30" fmla="*/ 0 w 1399"/>
                  <a:gd name="T31" fmla="*/ 0 h 1429"/>
                  <a:gd name="T32" fmla="*/ 0 w 1399"/>
                  <a:gd name="T33" fmla="*/ 0 h 1429"/>
                  <a:gd name="T34" fmla="*/ 0 w 1399"/>
                  <a:gd name="T35" fmla="*/ 0 h 1429"/>
                  <a:gd name="T36" fmla="*/ 0 w 1399"/>
                  <a:gd name="T37" fmla="*/ 0 h 1429"/>
                  <a:gd name="T38" fmla="*/ 0 w 1399"/>
                  <a:gd name="T39" fmla="*/ 0 h 1429"/>
                  <a:gd name="T40" fmla="*/ 0 w 1399"/>
                  <a:gd name="T41" fmla="*/ 0 h 1429"/>
                  <a:gd name="T42" fmla="*/ 0 w 1399"/>
                  <a:gd name="T43" fmla="*/ 0 h 1429"/>
                  <a:gd name="T44" fmla="*/ 0 w 1399"/>
                  <a:gd name="T45" fmla="*/ 0 h 1429"/>
                  <a:gd name="T46" fmla="*/ 0 w 1399"/>
                  <a:gd name="T47" fmla="*/ 0 h 1429"/>
                  <a:gd name="T48" fmla="*/ 0 w 1399"/>
                  <a:gd name="T49" fmla="*/ 0 h 1429"/>
                  <a:gd name="T50" fmla="*/ 0 w 1399"/>
                  <a:gd name="T51" fmla="*/ 0 h 1429"/>
                  <a:gd name="T52" fmla="*/ 0 w 1399"/>
                  <a:gd name="T53" fmla="*/ 0 h 1429"/>
                  <a:gd name="T54" fmla="*/ 0 w 1399"/>
                  <a:gd name="T55" fmla="*/ 0 h 1429"/>
                  <a:gd name="T56" fmla="*/ 0 w 1399"/>
                  <a:gd name="T57" fmla="*/ 0 h 1429"/>
                  <a:gd name="T58" fmla="*/ 0 w 1399"/>
                  <a:gd name="T59" fmla="*/ 0 h 1429"/>
                  <a:gd name="T60" fmla="*/ 0 w 1399"/>
                  <a:gd name="T61" fmla="*/ 0 h 1429"/>
                  <a:gd name="T62" fmla="*/ 0 w 1399"/>
                  <a:gd name="T63" fmla="*/ 0 h 1429"/>
                  <a:gd name="T64" fmla="*/ 0 w 1399"/>
                  <a:gd name="T65" fmla="*/ 0 h 1429"/>
                  <a:gd name="T66" fmla="*/ 0 w 1399"/>
                  <a:gd name="T67" fmla="*/ 0 h 1429"/>
                  <a:gd name="T68" fmla="*/ 0 w 1399"/>
                  <a:gd name="T69" fmla="*/ 0 h 1429"/>
                  <a:gd name="T70" fmla="*/ 0 w 1399"/>
                  <a:gd name="T71" fmla="*/ 0 h 1429"/>
                  <a:gd name="T72" fmla="*/ 0 w 1399"/>
                  <a:gd name="T73" fmla="*/ 0 h 1429"/>
                  <a:gd name="T74" fmla="*/ 0 w 1399"/>
                  <a:gd name="T75" fmla="*/ 0 h 1429"/>
                  <a:gd name="T76" fmla="*/ 0 w 1399"/>
                  <a:gd name="T77" fmla="*/ 0 h 1429"/>
                  <a:gd name="T78" fmla="*/ 0 w 1399"/>
                  <a:gd name="T79" fmla="*/ 0 h 1429"/>
                  <a:gd name="T80" fmla="*/ 0 w 1399"/>
                  <a:gd name="T81" fmla="*/ 0 h 1429"/>
                  <a:gd name="T82" fmla="*/ 0 w 1399"/>
                  <a:gd name="T83" fmla="*/ 0 h 142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9"/>
                  <a:gd name="T127" fmla="*/ 0 h 1429"/>
                  <a:gd name="T128" fmla="*/ 1399 w 1399"/>
                  <a:gd name="T129" fmla="*/ 1429 h 142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9" h="1429">
                    <a:moveTo>
                      <a:pt x="1365" y="596"/>
                    </a:moveTo>
                    <a:lnTo>
                      <a:pt x="1398" y="503"/>
                    </a:lnTo>
                    <a:lnTo>
                      <a:pt x="1399" y="371"/>
                    </a:lnTo>
                    <a:lnTo>
                      <a:pt x="1362" y="253"/>
                    </a:lnTo>
                    <a:lnTo>
                      <a:pt x="1303" y="168"/>
                    </a:lnTo>
                    <a:lnTo>
                      <a:pt x="1223" y="89"/>
                    </a:lnTo>
                    <a:lnTo>
                      <a:pt x="1104" y="35"/>
                    </a:lnTo>
                    <a:lnTo>
                      <a:pt x="848" y="0"/>
                    </a:lnTo>
                    <a:lnTo>
                      <a:pt x="615" y="52"/>
                    </a:lnTo>
                    <a:lnTo>
                      <a:pt x="489" y="143"/>
                    </a:lnTo>
                    <a:lnTo>
                      <a:pt x="381" y="303"/>
                    </a:lnTo>
                    <a:lnTo>
                      <a:pt x="350" y="457"/>
                    </a:lnTo>
                    <a:lnTo>
                      <a:pt x="304" y="593"/>
                    </a:lnTo>
                    <a:lnTo>
                      <a:pt x="309" y="660"/>
                    </a:lnTo>
                    <a:lnTo>
                      <a:pt x="350" y="744"/>
                    </a:lnTo>
                    <a:lnTo>
                      <a:pt x="341" y="794"/>
                    </a:lnTo>
                    <a:lnTo>
                      <a:pt x="232" y="859"/>
                    </a:lnTo>
                    <a:lnTo>
                      <a:pt x="149" y="921"/>
                    </a:lnTo>
                    <a:lnTo>
                      <a:pt x="93" y="1023"/>
                    </a:lnTo>
                    <a:lnTo>
                      <a:pt x="93" y="1077"/>
                    </a:lnTo>
                    <a:lnTo>
                      <a:pt x="101" y="1128"/>
                    </a:lnTo>
                    <a:lnTo>
                      <a:pt x="113" y="1159"/>
                    </a:lnTo>
                    <a:lnTo>
                      <a:pt x="97" y="1199"/>
                    </a:lnTo>
                    <a:lnTo>
                      <a:pt x="0" y="1273"/>
                    </a:lnTo>
                    <a:lnTo>
                      <a:pt x="139" y="1242"/>
                    </a:lnTo>
                    <a:lnTo>
                      <a:pt x="301" y="1202"/>
                    </a:lnTo>
                    <a:lnTo>
                      <a:pt x="360" y="1350"/>
                    </a:lnTo>
                    <a:lnTo>
                      <a:pt x="415" y="1429"/>
                    </a:lnTo>
                    <a:lnTo>
                      <a:pt x="391" y="1358"/>
                    </a:lnTo>
                    <a:lnTo>
                      <a:pt x="391" y="1305"/>
                    </a:lnTo>
                    <a:lnTo>
                      <a:pt x="405" y="1276"/>
                    </a:lnTo>
                    <a:lnTo>
                      <a:pt x="438" y="1273"/>
                    </a:lnTo>
                    <a:lnTo>
                      <a:pt x="489" y="1283"/>
                    </a:lnTo>
                    <a:lnTo>
                      <a:pt x="544" y="1325"/>
                    </a:lnTo>
                    <a:lnTo>
                      <a:pt x="594" y="1381"/>
                    </a:lnTo>
                    <a:lnTo>
                      <a:pt x="554" y="1273"/>
                    </a:lnTo>
                    <a:lnTo>
                      <a:pt x="535" y="1191"/>
                    </a:lnTo>
                    <a:lnTo>
                      <a:pt x="523" y="1094"/>
                    </a:lnTo>
                    <a:lnTo>
                      <a:pt x="529" y="1023"/>
                    </a:lnTo>
                    <a:lnTo>
                      <a:pt x="584" y="1094"/>
                    </a:lnTo>
                    <a:lnTo>
                      <a:pt x="662" y="1156"/>
                    </a:lnTo>
                    <a:lnTo>
                      <a:pt x="753" y="1208"/>
                    </a:lnTo>
                    <a:lnTo>
                      <a:pt x="848" y="1236"/>
                    </a:lnTo>
                    <a:lnTo>
                      <a:pt x="769" y="1208"/>
                    </a:lnTo>
                    <a:lnTo>
                      <a:pt x="695" y="1170"/>
                    </a:lnTo>
                    <a:lnTo>
                      <a:pt x="621" y="1112"/>
                    </a:lnTo>
                    <a:lnTo>
                      <a:pt x="580" y="1063"/>
                    </a:lnTo>
                    <a:lnTo>
                      <a:pt x="548" y="1015"/>
                    </a:lnTo>
                    <a:lnTo>
                      <a:pt x="535" y="970"/>
                    </a:lnTo>
                    <a:lnTo>
                      <a:pt x="529" y="915"/>
                    </a:lnTo>
                    <a:lnTo>
                      <a:pt x="518" y="856"/>
                    </a:lnTo>
                    <a:lnTo>
                      <a:pt x="512" y="755"/>
                    </a:lnTo>
                    <a:lnTo>
                      <a:pt x="506" y="897"/>
                    </a:lnTo>
                    <a:lnTo>
                      <a:pt x="493" y="915"/>
                    </a:lnTo>
                    <a:lnTo>
                      <a:pt x="466" y="926"/>
                    </a:lnTo>
                    <a:lnTo>
                      <a:pt x="432" y="915"/>
                    </a:lnTo>
                    <a:lnTo>
                      <a:pt x="415" y="883"/>
                    </a:lnTo>
                    <a:lnTo>
                      <a:pt x="415" y="846"/>
                    </a:lnTo>
                    <a:lnTo>
                      <a:pt x="428" y="808"/>
                    </a:lnTo>
                    <a:lnTo>
                      <a:pt x="453" y="778"/>
                    </a:lnTo>
                    <a:lnTo>
                      <a:pt x="422" y="792"/>
                    </a:lnTo>
                    <a:lnTo>
                      <a:pt x="371" y="698"/>
                    </a:lnTo>
                    <a:lnTo>
                      <a:pt x="357" y="660"/>
                    </a:lnTo>
                    <a:lnTo>
                      <a:pt x="350" y="618"/>
                    </a:lnTo>
                    <a:lnTo>
                      <a:pt x="357" y="583"/>
                    </a:lnTo>
                    <a:lnTo>
                      <a:pt x="377" y="562"/>
                    </a:lnTo>
                    <a:lnTo>
                      <a:pt x="399" y="545"/>
                    </a:lnTo>
                    <a:lnTo>
                      <a:pt x="422" y="545"/>
                    </a:lnTo>
                    <a:lnTo>
                      <a:pt x="445" y="556"/>
                    </a:lnTo>
                    <a:lnTo>
                      <a:pt x="466" y="583"/>
                    </a:lnTo>
                    <a:lnTo>
                      <a:pt x="489" y="646"/>
                    </a:lnTo>
                    <a:lnTo>
                      <a:pt x="496" y="567"/>
                    </a:lnTo>
                    <a:lnTo>
                      <a:pt x="539" y="499"/>
                    </a:lnTo>
                    <a:lnTo>
                      <a:pt x="604" y="398"/>
                    </a:lnTo>
                    <a:lnTo>
                      <a:pt x="641" y="315"/>
                    </a:lnTo>
                    <a:lnTo>
                      <a:pt x="691" y="256"/>
                    </a:lnTo>
                    <a:lnTo>
                      <a:pt x="769" y="219"/>
                    </a:lnTo>
                    <a:lnTo>
                      <a:pt x="898" y="207"/>
                    </a:lnTo>
                    <a:lnTo>
                      <a:pt x="1034" y="219"/>
                    </a:lnTo>
                    <a:lnTo>
                      <a:pt x="1206" y="248"/>
                    </a:lnTo>
                    <a:lnTo>
                      <a:pt x="1273" y="295"/>
                    </a:lnTo>
                    <a:lnTo>
                      <a:pt x="1317" y="376"/>
                    </a:lnTo>
                    <a:lnTo>
                      <a:pt x="1341" y="465"/>
                    </a:lnTo>
                    <a:lnTo>
                      <a:pt x="1358" y="641"/>
                    </a:lnTo>
                    <a:lnTo>
                      <a:pt x="1365" y="59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6" name="Freeform 114"/>
              <p:cNvSpPr>
                <a:spLocks/>
              </p:cNvSpPr>
              <p:nvPr/>
            </p:nvSpPr>
            <p:spPr bwMode="auto">
              <a:xfrm>
                <a:off x="2502" y="2686"/>
                <a:ext cx="141" cy="213"/>
              </a:xfrm>
              <a:custGeom>
                <a:avLst/>
                <a:gdLst>
                  <a:gd name="T0" fmla="*/ 0 w 707"/>
                  <a:gd name="T1" fmla="*/ 0 h 851"/>
                  <a:gd name="T2" fmla="*/ 0 w 707"/>
                  <a:gd name="T3" fmla="*/ 0 h 851"/>
                  <a:gd name="T4" fmla="*/ 0 w 707"/>
                  <a:gd name="T5" fmla="*/ 0 h 851"/>
                  <a:gd name="T6" fmla="*/ 0 w 707"/>
                  <a:gd name="T7" fmla="*/ 0 h 851"/>
                  <a:gd name="T8" fmla="*/ 0 w 707"/>
                  <a:gd name="T9" fmla="*/ 0 h 851"/>
                  <a:gd name="T10" fmla="*/ 0 w 707"/>
                  <a:gd name="T11" fmla="*/ 0 h 851"/>
                  <a:gd name="T12" fmla="*/ 0 w 707"/>
                  <a:gd name="T13" fmla="*/ 0 h 851"/>
                  <a:gd name="T14" fmla="*/ 0 w 707"/>
                  <a:gd name="T15" fmla="*/ 0 h 851"/>
                  <a:gd name="T16" fmla="*/ 0 w 707"/>
                  <a:gd name="T17" fmla="*/ 0 h 851"/>
                  <a:gd name="T18" fmla="*/ 0 w 707"/>
                  <a:gd name="T19" fmla="*/ 0 h 851"/>
                  <a:gd name="T20" fmla="*/ 0 w 707"/>
                  <a:gd name="T21" fmla="*/ 0 h 851"/>
                  <a:gd name="T22" fmla="*/ 0 w 707"/>
                  <a:gd name="T23" fmla="*/ 0 h 851"/>
                  <a:gd name="T24" fmla="*/ 0 w 707"/>
                  <a:gd name="T25" fmla="*/ 0 h 851"/>
                  <a:gd name="T26" fmla="*/ 0 w 707"/>
                  <a:gd name="T27" fmla="*/ 0 h 851"/>
                  <a:gd name="T28" fmla="*/ 0 w 707"/>
                  <a:gd name="T29" fmla="*/ 0 h 851"/>
                  <a:gd name="T30" fmla="*/ 0 w 707"/>
                  <a:gd name="T31" fmla="*/ 0 h 851"/>
                  <a:gd name="T32" fmla="*/ 0 w 707"/>
                  <a:gd name="T33" fmla="*/ 0 h 851"/>
                  <a:gd name="T34" fmla="*/ 0 w 707"/>
                  <a:gd name="T35" fmla="*/ 0 h 851"/>
                  <a:gd name="T36" fmla="*/ 0 w 707"/>
                  <a:gd name="T37" fmla="*/ 0 h 851"/>
                  <a:gd name="T38" fmla="*/ 0 w 707"/>
                  <a:gd name="T39" fmla="*/ 0 h 851"/>
                  <a:gd name="T40" fmla="*/ 0 w 707"/>
                  <a:gd name="T41" fmla="*/ 0 h 851"/>
                  <a:gd name="T42" fmla="*/ 0 w 707"/>
                  <a:gd name="T43" fmla="*/ 0 h 851"/>
                  <a:gd name="T44" fmla="*/ 0 w 707"/>
                  <a:gd name="T45" fmla="*/ 0 h 851"/>
                  <a:gd name="T46" fmla="*/ 0 w 707"/>
                  <a:gd name="T47" fmla="*/ 0 h 851"/>
                  <a:gd name="T48" fmla="*/ 0 w 707"/>
                  <a:gd name="T49" fmla="*/ 0 h 851"/>
                  <a:gd name="T50" fmla="*/ 0 w 707"/>
                  <a:gd name="T51" fmla="*/ 0 h 851"/>
                  <a:gd name="T52" fmla="*/ 0 w 707"/>
                  <a:gd name="T53" fmla="*/ 0 h 851"/>
                  <a:gd name="T54" fmla="*/ 0 w 707"/>
                  <a:gd name="T55" fmla="*/ 0 h 851"/>
                  <a:gd name="T56" fmla="*/ 0 w 707"/>
                  <a:gd name="T57" fmla="*/ 0 h 851"/>
                  <a:gd name="T58" fmla="*/ 0 w 707"/>
                  <a:gd name="T59" fmla="*/ 0 h 85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07"/>
                  <a:gd name="T91" fmla="*/ 0 h 851"/>
                  <a:gd name="T92" fmla="*/ 707 w 707"/>
                  <a:gd name="T93" fmla="*/ 851 h 85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07" h="851">
                    <a:moveTo>
                      <a:pt x="707" y="0"/>
                    </a:moveTo>
                    <a:lnTo>
                      <a:pt x="680" y="75"/>
                    </a:lnTo>
                    <a:lnTo>
                      <a:pt x="622" y="259"/>
                    </a:lnTo>
                    <a:lnTo>
                      <a:pt x="549" y="373"/>
                    </a:lnTo>
                    <a:lnTo>
                      <a:pt x="493" y="441"/>
                    </a:lnTo>
                    <a:lnTo>
                      <a:pt x="416" y="510"/>
                    </a:lnTo>
                    <a:lnTo>
                      <a:pt x="361" y="525"/>
                    </a:lnTo>
                    <a:lnTo>
                      <a:pt x="264" y="531"/>
                    </a:lnTo>
                    <a:lnTo>
                      <a:pt x="162" y="514"/>
                    </a:lnTo>
                    <a:lnTo>
                      <a:pt x="82" y="480"/>
                    </a:lnTo>
                    <a:lnTo>
                      <a:pt x="0" y="432"/>
                    </a:lnTo>
                    <a:lnTo>
                      <a:pt x="50" y="502"/>
                    </a:lnTo>
                    <a:lnTo>
                      <a:pt x="118" y="550"/>
                    </a:lnTo>
                    <a:lnTo>
                      <a:pt x="179" y="580"/>
                    </a:lnTo>
                    <a:lnTo>
                      <a:pt x="260" y="598"/>
                    </a:lnTo>
                    <a:lnTo>
                      <a:pt x="329" y="598"/>
                    </a:lnTo>
                    <a:lnTo>
                      <a:pt x="285" y="851"/>
                    </a:lnTo>
                    <a:lnTo>
                      <a:pt x="325" y="772"/>
                    </a:lnTo>
                    <a:lnTo>
                      <a:pt x="383" y="577"/>
                    </a:lnTo>
                    <a:lnTo>
                      <a:pt x="412" y="542"/>
                    </a:lnTo>
                    <a:lnTo>
                      <a:pt x="456" y="594"/>
                    </a:lnTo>
                    <a:lnTo>
                      <a:pt x="496" y="682"/>
                    </a:lnTo>
                    <a:lnTo>
                      <a:pt x="477" y="580"/>
                    </a:lnTo>
                    <a:lnTo>
                      <a:pt x="436" y="514"/>
                    </a:lnTo>
                    <a:lnTo>
                      <a:pt x="501" y="448"/>
                    </a:lnTo>
                    <a:lnTo>
                      <a:pt x="578" y="357"/>
                    </a:lnTo>
                    <a:lnTo>
                      <a:pt x="623" y="271"/>
                    </a:lnTo>
                    <a:lnTo>
                      <a:pt x="652" y="207"/>
                    </a:lnTo>
                    <a:lnTo>
                      <a:pt x="686" y="83"/>
                    </a:ln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7" name="Freeform 115"/>
              <p:cNvSpPr>
                <a:spLocks/>
              </p:cNvSpPr>
              <p:nvPr/>
            </p:nvSpPr>
            <p:spPr bwMode="auto">
              <a:xfrm>
                <a:off x="2448" y="2655"/>
                <a:ext cx="17" cy="39"/>
              </a:xfrm>
              <a:custGeom>
                <a:avLst/>
                <a:gdLst>
                  <a:gd name="T0" fmla="*/ 0 w 85"/>
                  <a:gd name="T1" fmla="*/ 0 h 156"/>
                  <a:gd name="T2" fmla="*/ 0 w 85"/>
                  <a:gd name="T3" fmla="*/ 0 h 156"/>
                  <a:gd name="T4" fmla="*/ 0 w 85"/>
                  <a:gd name="T5" fmla="*/ 0 h 156"/>
                  <a:gd name="T6" fmla="*/ 0 w 85"/>
                  <a:gd name="T7" fmla="*/ 0 h 156"/>
                  <a:gd name="T8" fmla="*/ 0 w 85"/>
                  <a:gd name="T9" fmla="*/ 0 h 156"/>
                  <a:gd name="T10" fmla="*/ 0 w 85"/>
                  <a:gd name="T11" fmla="*/ 0 h 156"/>
                  <a:gd name="T12" fmla="*/ 0 w 85"/>
                  <a:gd name="T13" fmla="*/ 0 h 156"/>
                  <a:gd name="T14" fmla="*/ 0 w 85"/>
                  <a:gd name="T15" fmla="*/ 0 h 156"/>
                  <a:gd name="T16" fmla="*/ 0 w 85"/>
                  <a:gd name="T17" fmla="*/ 0 h 156"/>
                  <a:gd name="T18" fmla="*/ 0 w 85"/>
                  <a:gd name="T19" fmla="*/ 0 h 156"/>
                  <a:gd name="T20" fmla="*/ 0 w 85"/>
                  <a:gd name="T21" fmla="*/ 0 h 156"/>
                  <a:gd name="T22" fmla="*/ 0 w 85"/>
                  <a:gd name="T23" fmla="*/ 0 h 156"/>
                  <a:gd name="T24" fmla="*/ 0 w 85"/>
                  <a:gd name="T25" fmla="*/ 0 h 156"/>
                  <a:gd name="T26" fmla="*/ 0 w 85"/>
                  <a:gd name="T27" fmla="*/ 0 h 156"/>
                  <a:gd name="T28" fmla="*/ 0 w 85"/>
                  <a:gd name="T29" fmla="*/ 0 h 156"/>
                  <a:gd name="T30" fmla="*/ 0 w 85"/>
                  <a:gd name="T31" fmla="*/ 0 h 156"/>
                  <a:gd name="T32" fmla="*/ 0 w 85"/>
                  <a:gd name="T33" fmla="*/ 0 h 156"/>
                  <a:gd name="T34" fmla="*/ 0 w 85"/>
                  <a:gd name="T35" fmla="*/ 0 h 156"/>
                  <a:gd name="T36" fmla="*/ 0 w 85"/>
                  <a:gd name="T37" fmla="*/ 0 h 156"/>
                  <a:gd name="T38" fmla="*/ 0 w 85"/>
                  <a:gd name="T39" fmla="*/ 0 h 156"/>
                  <a:gd name="T40" fmla="*/ 0 w 85"/>
                  <a:gd name="T41" fmla="*/ 0 h 1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156"/>
                  <a:gd name="T65" fmla="*/ 85 w 85"/>
                  <a:gd name="T66" fmla="*/ 156 h 1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156">
                    <a:moveTo>
                      <a:pt x="10" y="0"/>
                    </a:moveTo>
                    <a:lnTo>
                      <a:pt x="41" y="5"/>
                    </a:lnTo>
                    <a:lnTo>
                      <a:pt x="78" y="44"/>
                    </a:lnTo>
                    <a:lnTo>
                      <a:pt x="85" y="81"/>
                    </a:lnTo>
                    <a:lnTo>
                      <a:pt x="81" y="105"/>
                    </a:lnTo>
                    <a:lnTo>
                      <a:pt x="51" y="118"/>
                    </a:lnTo>
                    <a:lnTo>
                      <a:pt x="47" y="130"/>
                    </a:lnTo>
                    <a:lnTo>
                      <a:pt x="62" y="156"/>
                    </a:lnTo>
                    <a:lnTo>
                      <a:pt x="18" y="123"/>
                    </a:lnTo>
                    <a:lnTo>
                      <a:pt x="18" y="105"/>
                    </a:lnTo>
                    <a:lnTo>
                      <a:pt x="30" y="90"/>
                    </a:lnTo>
                    <a:lnTo>
                      <a:pt x="47" y="76"/>
                    </a:lnTo>
                    <a:lnTo>
                      <a:pt x="72" y="67"/>
                    </a:lnTo>
                    <a:lnTo>
                      <a:pt x="62" y="48"/>
                    </a:lnTo>
                    <a:lnTo>
                      <a:pt x="51" y="30"/>
                    </a:lnTo>
                    <a:lnTo>
                      <a:pt x="30" y="21"/>
                    </a:lnTo>
                    <a:lnTo>
                      <a:pt x="10" y="44"/>
                    </a:lnTo>
                    <a:lnTo>
                      <a:pt x="10" y="58"/>
                    </a:lnTo>
                    <a:lnTo>
                      <a:pt x="0" y="38"/>
                    </a:lnTo>
                    <a:lnTo>
                      <a:pt x="0" y="1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8" name="Line 116"/>
              <p:cNvSpPr>
                <a:spLocks noChangeShapeType="1"/>
              </p:cNvSpPr>
              <p:nvPr/>
            </p:nvSpPr>
            <p:spPr bwMode="auto">
              <a:xfrm>
                <a:off x="2470" y="2669"/>
                <a:ext cx="9" cy="4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9" name="Line 117"/>
              <p:cNvSpPr>
                <a:spLocks noChangeShapeType="1"/>
              </p:cNvSpPr>
              <p:nvPr/>
            </p:nvSpPr>
            <p:spPr bwMode="auto">
              <a:xfrm>
                <a:off x="2474" y="2676"/>
                <a:ext cx="11" cy="4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0" name="Line 118"/>
              <p:cNvSpPr>
                <a:spLocks noChangeShapeType="1"/>
              </p:cNvSpPr>
              <p:nvPr/>
            </p:nvSpPr>
            <p:spPr bwMode="auto">
              <a:xfrm>
                <a:off x="2484" y="2700"/>
                <a:ext cx="6" cy="2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1" name="Freeform 119"/>
              <p:cNvSpPr>
                <a:spLocks/>
              </p:cNvSpPr>
              <p:nvPr/>
            </p:nvSpPr>
            <p:spPr bwMode="auto">
              <a:xfrm>
                <a:off x="2455" y="2706"/>
                <a:ext cx="13" cy="30"/>
              </a:xfrm>
              <a:custGeom>
                <a:avLst/>
                <a:gdLst>
                  <a:gd name="T0" fmla="*/ 0 w 67"/>
                  <a:gd name="T1" fmla="*/ 0 h 118"/>
                  <a:gd name="T2" fmla="*/ 0 w 67"/>
                  <a:gd name="T3" fmla="*/ 0 h 118"/>
                  <a:gd name="T4" fmla="*/ 0 w 67"/>
                  <a:gd name="T5" fmla="*/ 0 h 118"/>
                  <a:gd name="T6" fmla="*/ 0 w 67"/>
                  <a:gd name="T7" fmla="*/ 0 h 118"/>
                  <a:gd name="T8" fmla="*/ 0 w 67"/>
                  <a:gd name="T9" fmla="*/ 0 h 118"/>
                  <a:gd name="T10" fmla="*/ 0 w 67"/>
                  <a:gd name="T11" fmla="*/ 0 h 118"/>
                  <a:gd name="T12" fmla="*/ 0 w 67"/>
                  <a:gd name="T13" fmla="*/ 0 h 118"/>
                  <a:gd name="T14" fmla="*/ 0 w 67"/>
                  <a:gd name="T15" fmla="*/ 0 h 118"/>
                  <a:gd name="T16" fmla="*/ 0 w 67"/>
                  <a:gd name="T17" fmla="*/ 0 h 118"/>
                  <a:gd name="T18" fmla="*/ 0 w 67"/>
                  <a:gd name="T19" fmla="*/ 0 h 118"/>
                  <a:gd name="T20" fmla="*/ 0 w 67"/>
                  <a:gd name="T21" fmla="*/ 0 h 118"/>
                  <a:gd name="T22" fmla="*/ 0 w 67"/>
                  <a:gd name="T23" fmla="*/ 0 h 118"/>
                  <a:gd name="T24" fmla="*/ 0 w 67"/>
                  <a:gd name="T25" fmla="*/ 0 h 118"/>
                  <a:gd name="T26" fmla="*/ 0 w 67"/>
                  <a:gd name="T27" fmla="*/ 0 h 1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7"/>
                  <a:gd name="T43" fmla="*/ 0 h 118"/>
                  <a:gd name="T44" fmla="*/ 67 w 67"/>
                  <a:gd name="T45" fmla="*/ 118 h 11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7" h="118">
                    <a:moveTo>
                      <a:pt x="28" y="0"/>
                    </a:moveTo>
                    <a:lnTo>
                      <a:pt x="51" y="21"/>
                    </a:lnTo>
                    <a:lnTo>
                      <a:pt x="63" y="46"/>
                    </a:lnTo>
                    <a:lnTo>
                      <a:pt x="67" y="81"/>
                    </a:lnTo>
                    <a:lnTo>
                      <a:pt x="63" y="105"/>
                    </a:lnTo>
                    <a:lnTo>
                      <a:pt x="47" y="115"/>
                    </a:lnTo>
                    <a:lnTo>
                      <a:pt x="28" y="118"/>
                    </a:lnTo>
                    <a:lnTo>
                      <a:pt x="7" y="115"/>
                    </a:lnTo>
                    <a:lnTo>
                      <a:pt x="0" y="85"/>
                    </a:lnTo>
                    <a:lnTo>
                      <a:pt x="38" y="90"/>
                    </a:lnTo>
                    <a:lnTo>
                      <a:pt x="44" y="64"/>
                    </a:lnTo>
                    <a:lnTo>
                      <a:pt x="51" y="46"/>
                    </a:lnTo>
                    <a:lnTo>
                      <a:pt x="47" y="27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2" name="Freeform 120"/>
              <p:cNvSpPr>
                <a:spLocks/>
              </p:cNvSpPr>
              <p:nvPr/>
            </p:nvSpPr>
            <p:spPr bwMode="auto">
              <a:xfrm>
                <a:off x="2264" y="2800"/>
                <a:ext cx="493" cy="274"/>
              </a:xfrm>
              <a:custGeom>
                <a:avLst/>
                <a:gdLst>
                  <a:gd name="T0" fmla="*/ 0 w 2464"/>
                  <a:gd name="T1" fmla="*/ 0 h 1096"/>
                  <a:gd name="T2" fmla="*/ 0 w 2464"/>
                  <a:gd name="T3" fmla="*/ 0 h 1096"/>
                  <a:gd name="T4" fmla="*/ 0 w 2464"/>
                  <a:gd name="T5" fmla="*/ 0 h 1096"/>
                  <a:gd name="T6" fmla="*/ 0 w 2464"/>
                  <a:gd name="T7" fmla="*/ 0 h 1096"/>
                  <a:gd name="T8" fmla="*/ 0 w 2464"/>
                  <a:gd name="T9" fmla="*/ 0 h 1096"/>
                  <a:gd name="T10" fmla="*/ 0 w 2464"/>
                  <a:gd name="T11" fmla="*/ 0 h 1096"/>
                  <a:gd name="T12" fmla="*/ 0 w 2464"/>
                  <a:gd name="T13" fmla="*/ 0 h 1096"/>
                  <a:gd name="T14" fmla="*/ 0 w 2464"/>
                  <a:gd name="T15" fmla="*/ 0 h 1096"/>
                  <a:gd name="T16" fmla="*/ 0 w 2464"/>
                  <a:gd name="T17" fmla="*/ 0 h 1096"/>
                  <a:gd name="T18" fmla="*/ 0 w 2464"/>
                  <a:gd name="T19" fmla="*/ 0 h 1096"/>
                  <a:gd name="T20" fmla="*/ 0 w 2464"/>
                  <a:gd name="T21" fmla="*/ 0 h 1096"/>
                  <a:gd name="T22" fmla="*/ 0 w 2464"/>
                  <a:gd name="T23" fmla="*/ 0 h 1096"/>
                  <a:gd name="T24" fmla="*/ 0 w 2464"/>
                  <a:gd name="T25" fmla="*/ 0 h 1096"/>
                  <a:gd name="T26" fmla="*/ 0 w 2464"/>
                  <a:gd name="T27" fmla="*/ 0 h 1096"/>
                  <a:gd name="T28" fmla="*/ 0 w 2464"/>
                  <a:gd name="T29" fmla="*/ 0 h 1096"/>
                  <a:gd name="T30" fmla="*/ 0 w 2464"/>
                  <a:gd name="T31" fmla="*/ 0 h 1096"/>
                  <a:gd name="T32" fmla="*/ 0 w 2464"/>
                  <a:gd name="T33" fmla="*/ 0 h 1096"/>
                  <a:gd name="T34" fmla="*/ 0 w 2464"/>
                  <a:gd name="T35" fmla="*/ 0 h 1096"/>
                  <a:gd name="T36" fmla="*/ 0 w 2464"/>
                  <a:gd name="T37" fmla="*/ 0 h 1096"/>
                  <a:gd name="T38" fmla="*/ 0 w 2464"/>
                  <a:gd name="T39" fmla="*/ 0 h 1096"/>
                  <a:gd name="T40" fmla="*/ 0 w 2464"/>
                  <a:gd name="T41" fmla="*/ 0 h 1096"/>
                  <a:gd name="T42" fmla="*/ 0 w 2464"/>
                  <a:gd name="T43" fmla="*/ 0 h 1096"/>
                  <a:gd name="T44" fmla="*/ 0 w 2464"/>
                  <a:gd name="T45" fmla="*/ 0 h 1096"/>
                  <a:gd name="T46" fmla="*/ 0 w 2464"/>
                  <a:gd name="T47" fmla="*/ 0 h 1096"/>
                  <a:gd name="T48" fmla="*/ 0 w 2464"/>
                  <a:gd name="T49" fmla="*/ 0 h 1096"/>
                  <a:gd name="T50" fmla="*/ 0 w 2464"/>
                  <a:gd name="T51" fmla="*/ 0 h 1096"/>
                  <a:gd name="T52" fmla="*/ 0 w 2464"/>
                  <a:gd name="T53" fmla="*/ 0 h 1096"/>
                  <a:gd name="T54" fmla="*/ 0 w 2464"/>
                  <a:gd name="T55" fmla="*/ 0 h 1096"/>
                  <a:gd name="T56" fmla="*/ 0 w 2464"/>
                  <a:gd name="T57" fmla="*/ 0 h 1096"/>
                  <a:gd name="T58" fmla="*/ 0 w 2464"/>
                  <a:gd name="T59" fmla="*/ 0 h 1096"/>
                  <a:gd name="T60" fmla="*/ 0 w 2464"/>
                  <a:gd name="T61" fmla="*/ 0 h 1096"/>
                  <a:gd name="T62" fmla="*/ 0 w 2464"/>
                  <a:gd name="T63" fmla="*/ 0 h 1096"/>
                  <a:gd name="T64" fmla="*/ 0 w 2464"/>
                  <a:gd name="T65" fmla="*/ 0 h 1096"/>
                  <a:gd name="T66" fmla="*/ 0 w 2464"/>
                  <a:gd name="T67" fmla="*/ 0 h 1096"/>
                  <a:gd name="T68" fmla="*/ 0 w 2464"/>
                  <a:gd name="T69" fmla="*/ 0 h 1096"/>
                  <a:gd name="T70" fmla="*/ 0 w 2464"/>
                  <a:gd name="T71" fmla="*/ 0 h 1096"/>
                  <a:gd name="T72" fmla="*/ 0 w 2464"/>
                  <a:gd name="T73" fmla="*/ 0 h 1096"/>
                  <a:gd name="T74" fmla="*/ 0 w 2464"/>
                  <a:gd name="T75" fmla="*/ 0 h 1096"/>
                  <a:gd name="T76" fmla="*/ 0 w 2464"/>
                  <a:gd name="T77" fmla="*/ 0 h 1096"/>
                  <a:gd name="T78" fmla="*/ 0 w 2464"/>
                  <a:gd name="T79" fmla="*/ 0 h 1096"/>
                  <a:gd name="T80" fmla="*/ 0 w 2464"/>
                  <a:gd name="T81" fmla="*/ 0 h 1096"/>
                  <a:gd name="T82" fmla="*/ 0 w 2464"/>
                  <a:gd name="T83" fmla="*/ 0 h 1096"/>
                  <a:gd name="T84" fmla="*/ 0 w 2464"/>
                  <a:gd name="T85" fmla="*/ 0 h 1096"/>
                  <a:gd name="T86" fmla="*/ 0 w 2464"/>
                  <a:gd name="T87" fmla="*/ 0 h 1096"/>
                  <a:gd name="T88" fmla="*/ 0 w 2464"/>
                  <a:gd name="T89" fmla="*/ 0 h 1096"/>
                  <a:gd name="T90" fmla="*/ 0 w 2464"/>
                  <a:gd name="T91" fmla="*/ 0 h 1096"/>
                  <a:gd name="T92" fmla="*/ 0 w 2464"/>
                  <a:gd name="T93" fmla="*/ 0 h 1096"/>
                  <a:gd name="T94" fmla="*/ 0 w 2464"/>
                  <a:gd name="T95" fmla="*/ 0 h 1096"/>
                  <a:gd name="T96" fmla="*/ 0 w 2464"/>
                  <a:gd name="T97" fmla="*/ 0 h 1096"/>
                  <a:gd name="T98" fmla="*/ 0 w 2464"/>
                  <a:gd name="T99" fmla="*/ 0 h 1096"/>
                  <a:gd name="T100" fmla="*/ 0 w 2464"/>
                  <a:gd name="T101" fmla="*/ 0 h 1096"/>
                  <a:gd name="T102" fmla="*/ 0 w 2464"/>
                  <a:gd name="T103" fmla="*/ 0 h 1096"/>
                  <a:gd name="T104" fmla="*/ 0 w 2464"/>
                  <a:gd name="T105" fmla="*/ 0 h 1096"/>
                  <a:gd name="T106" fmla="*/ 0 w 2464"/>
                  <a:gd name="T107" fmla="*/ 0 h 1096"/>
                  <a:gd name="T108" fmla="*/ 0 w 2464"/>
                  <a:gd name="T109" fmla="*/ 0 h 1096"/>
                  <a:gd name="T110" fmla="*/ 0 w 2464"/>
                  <a:gd name="T111" fmla="*/ 0 h 1096"/>
                  <a:gd name="T112" fmla="*/ 0 w 2464"/>
                  <a:gd name="T113" fmla="*/ 0 h 1096"/>
                  <a:gd name="T114" fmla="*/ 0 w 2464"/>
                  <a:gd name="T115" fmla="*/ 0 h 1096"/>
                  <a:gd name="T116" fmla="*/ 0 w 2464"/>
                  <a:gd name="T117" fmla="*/ 0 h 1096"/>
                  <a:gd name="T118" fmla="*/ 0 w 2464"/>
                  <a:gd name="T119" fmla="*/ 0 h 1096"/>
                  <a:gd name="T120" fmla="*/ 0 w 2464"/>
                  <a:gd name="T121" fmla="*/ 0 h 109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464"/>
                  <a:gd name="T184" fmla="*/ 0 h 1096"/>
                  <a:gd name="T185" fmla="*/ 2464 w 2464"/>
                  <a:gd name="T186" fmla="*/ 1096 h 109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464" h="1096">
                    <a:moveTo>
                      <a:pt x="927" y="180"/>
                    </a:moveTo>
                    <a:lnTo>
                      <a:pt x="977" y="269"/>
                    </a:lnTo>
                    <a:lnTo>
                      <a:pt x="1062" y="321"/>
                    </a:lnTo>
                    <a:lnTo>
                      <a:pt x="1184" y="376"/>
                    </a:lnTo>
                    <a:lnTo>
                      <a:pt x="1347" y="413"/>
                    </a:lnTo>
                    <a:lnTo>
                      <a:pt x="1555" y="441"/>
                    </a:lnTo>
                    <a:lnTo>
                      <a:pt x="1646" y="419"/>
                    </a:lnTo>
                    <a:lnTo>
                      <a:pt x="1683" y="370"/>
                    </a:lnTo>
                    <a:lnTo>
                      <a:pt x="1703" y="297"/>
                    </a:lnTo>
                    <a:lnTo>
                      <a:pt x="1703" y="251"/>
                    </a:lnTo>
                    <a:lnTo>
                      <a:pt x="1669" y="175"/>
                    </a:lnTo>
                    <a:lnTo>
                      <a:pt x="1634" y="125"/>
                    </a:lnTo>
                    <a:lnTo>
                      <a:pt x="1590" y="88"/>
                    </a:lnTo>
                    <a:lnTo>
                      <a:pt x="1646" y="25"/>
                    </a:lnTo>
                    <a:lnTo>
                      <a:pt x="1683" y="0"/>
                    </a:lnTo>
                    <a:lnTo>
                      <a:pt x="1869" y="84"/>
                    </a:lnTo>
                    <a:lnTo>
                      <a:pt x="2076" y="119"/>
                    </a:lnTo>
                    <a:lnTo>
                      <a:pt x="2275" y="184"/>
                    </a:lnTo>
                    <a:lnTo>
                      <a:pt x="2464" y="275"/>
                    </a:lnTo>
                    <a:lnTo>
                      <a:pt x="2211" y="184"/>
                    </a:lnTo>
                    <a:lnTo>
                      <a:pt x="2026" y="139"/>
                    </a:lnTo>
                    <a:lnTo>
                      <a:pt x="1904" y="125"/>
                    </a:lnTo>
                    <a:lnTo>
                      <a:pt x="1775" y="125"/>
                    </a:lnTo>
                    <a:lnTo>
                      <a:pt x="1718" y="158"/>
                    </a:lnTo>
                    <a:lnTo>
                      <a:pt x="1734" y="282"/>
                    </a:lnTo>
                    <a:lnTo>
                      <a:pt x="1718" y="351"/>
                    </a:lnTo>
                    <a:lnTo>
                      <a:pt x="1690" y="430"/>
                    </a:lnTo>
                    <a:lnTo>
                      <a:pt x="1646" y="476"/>
                    </a:lnTo>
                    <a:lnTo>
                      <a:pt x="1546" y="553"/>
                    </a:lnTo>
                    <a:lnTo>
                      <a:pt x="1546" y="515"/>
                    </a:lnTo>
                    <a:lnTo>
                      <a:pt x="1512" y="489"/>
                    </a:lnTo>
                    <a:lnTo>
                      <a:pt x="1477" y="500"/>
                    </a:lnTo>
                    <a:lnTo>
                      <a:pt x="1467" y="537"/>
                    </a:lnTo>
                    <a:lnTo>
                      <a:pt x="1488" y="561"/>
                    </a:lnTo>
                    <a:lnTo>
                      <a:pt x="1519" y="567"/>
                    </a:lnTo>
                    <a:lnTo>
                      <a:pt x="1498" y="591"/>
                    </a:lnTo>
                    <a:lnTo>
                      <a:pt x="1448" y="583"/>
                    </a:lnTo>
                    <a:lnTo>
                      <a:pt x="1425" y="553"/>
                    </a:lnTo>
                    <a:lnTo>
                      <a:pt x="1435" y="515"/>
                    </a:lnTo>
                    <a:lnTo>
                      <a:pt x="1454" y="484"/>
                    </a:lnTo>
                    <a:lnTo>
                      <a:pt x="1488" y="472"/>
                    </a:lnTo>
                    <a:lnTo>
                      <a:pt x="1539" y="454"/>
                    </a:lnTo>
                    <a:lnTo>
                      <a:pt x="1240" y="413"/>
                    </a:lnTo>
                    <a:lnTo>
                      <a:pt x="1068" y="365"/>
                    </a:lnTo>
                    <a:lnTo>
                      <a:pt x="1171" y="578"/>
                    </a:lnTo>
                    <a:lnTo>
                      <a:pt x="1340" y="937"/>
                    </a:lnTo>
                    <a:lnTo>
                      <a:pt x="1425" y="1096"/>
                    </a:lnTo>
                    <a:lnTo>
                      <a:pt x="1174" y="657"/>
                    </a:lnTo>
                    <a:lnTo>
                      <a:pt x="1039" y="419"/>
                    </a:lnTo>
                    <a:lnTo>
                      <a:pt x="904" y="275"/>
                    </a:lnTo>
                    <a:lnTo>
                      <a:pt x="775" y="175"/>
                    </a:lnTo>
                    <a:lnTo>
                      <a:pt x="669" y="115"/>
                    </a:lnTo>
                    <a:lnTo>
                      <a:pt x="578" y="108"/>
                    </a:lnTo>
                    <a:lnTo>
                      <a:pt x="454" y="119"/>
                    </a:lnTo>
                    <a:lnTo>
                      <a:pt x="91" y="197"/>
                    </a:lnTo>
                    <a:lnTo>
                      <a:pt x="0" y="251"/>
                    </a:lnTo>
                    <a:lnTo>
                      <a:pt x="91" y="175"/>
                    </a:lnTo>
                    <a:lnTo>
                      <a:pt x="426" y="70"/>
                    </a:lnTo>
                    <a:lnTo>
                      <a:pt x="649" y="66"/>
                    </a:lnTo>
                    <a:lnTo>
                      <a:pt x="860" y="13"/>
                    </a:lnTo>
                    <a:lnTo>
                      <a:pt x="927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3" name="Freeform 121"/>
              <p:cNvSpPr>
                <a:spLocks/>
              </p:cNvSpPr>
              <p:nvPr/>
            </p:nvSpPr>
            <p:spPr bwMode="auto">
              <a:xfrm>
                <a:off x="2232" y="2876"/>
                <a:ext cx="196" cy="311"/>
              </a:xfrm>
              <a:custGeom>
                <a:avLst/>
                <a:gdLst>
                  <a:gd name="T0" fmla="*/ 0 w 980"/>
                  <a:gd name="T1" fmla="*/ 0 h 1244"/>
                  <a:gd name="T2" fmla="*/ 0 w 980"/>
                  <a:gd name="T3" fmla="*/ 0 h 1244"/>
                  <a:gd name="T4" fmla="*/ 0 w 980"/>
                  <a:gd name="T5" fmla="*/ 0 h 1244"/>
                  <a:gd name="T6" fmla="*/ 0 w 980"/>
                  <a:gd name="T7" fmla="*/ 0 h 1244"/>
                  <a:gd name="T8" fmla="*/ 0 w 980"/>
                  <a:gd name="T9" fmla="*/ 0 h 1244"/>
                  <a:gd name="T10" fmla="*/ 0 w 980"/>
                  <a:gd name="T11" fmla="*/ 0 h 1244"/>
                  <a:gd name="T12" fmla="*/ 0 w 980"/>
                  <a:gd name="T13" fmla="*/ 0 h 1244"/>
                  <a:gd name="T14" fmla="*/ 0 w 980"/>
                  <a:gd name="T15" fmla="*/ 0 h 1244"/>
                  <a:gd name="T16" fmla="*/ 0 w 980"/>
                  <a:gd name="T17" fmla="*/ 0 h 1244"/>
                  <a:gd name="T18" fmla="*/ 0 w 980"/>
                  <a:gd name="T19" fmla="*/ 0 h 1244"/>
                  <a:gd name="T20" fmla="*/ 0 w 980"/>
                  <a:gd name="T21" fmla="*/ 0 h 1244"/>
                  <a:gd name="T22" fmla="*/ 0 w 980"/>
                  <a:gd name="T23" fmla="*/ 0 h 1244"/>
                  <a:gd name="T24" fmla="*/ 0 w 980"/>
                  <a:gd name="T25" fmla="*/ 0 h 1244"/>
                  <a:gd name="T26" fmla="*/ 0 w 980"/>
                  <a:gd name="T27" fmla="*/ 0 h 1244"/>
                  <a:gd name="T28" fmla="*/ 0 w 980"/>
                  <a:gd name="T29" fmla="*/ 0 h 1244"/>
                  <a:gd name="T30" fmla="*/ 0 w 980"/>
                  <a:gd name="T31" fmla="*/ 0 h 1244"/>
                  <a:gd name="T32" fmla="*/ 0 w 980"/>
                  <a:gd name="T33" fmla="*/ 0 h 1244"/>
                  <a:gd name="T34" fmla="*/ 0 w 980"/>
                  <a:gd name="T35" fmla="*/ 0 h 1244"/>
                  <a:gd name="T36" fmla="*/ 0 w 980"/>
                  <a:gd name="T37" fmla="*/ 0 h 1244"/>
                  <a:gd name="T38" fmla="*/ 0 w 980"/>
                  <a:gd name="T39" fmla="*/ 0 h 1244"/>
                  <a:gd name="T40" fmla="*/ 0 w 980"/>
                  <a:gd name="T41" fmla="*/ 0 h 1244"/>
                  <a:gd name="T42" fmla="*/ 0 w 980"/>
                  <a:gd name="T43" fmla="*/ 0 h 1244"/>
                  <a:gd name="T44" fmla="*/ 0 w 980"/>
                  <a:gd name="T45" fmla="*/ 0 h 1244"/>
                  <a:gd name="T46" fmla="*/ 0 w 980"/>
                  <a:gd name="T47" fmla="*/ 0 h 1244"/>
                  <a:gd name="T48" fmla="*/ 0 w 980"/>
                  <a:gd name="T49" fmla="*/ 0 h 1244"/>
                  <a:gd name="T50" fmla="*/ 0 w 980"/>
                  <a:gd name="T51" fmla="*/ 0 h 1244"/>
                  <a:gd name="T52" fmla="*/ 0 w 980"/>
                  <a:gd name="T53" fmla="*/ 0 h 1244"/>
                  <a:gd name="T54" fmla="*/ 0 w 980"/>
                  <a:gd name="T55" fmla="*/ 0 h 1244"/>
                  <a:gd name="T56" fmla="*/ 0 w 980"/>
                  <a:gd name="T57" fmla="*/ 0 h 1244"/>
                  <a:gd name="T58" fmla="*/ 0 w 980"/>
                  <a:gd name="T59" fmla="*/ 0 h 1244"/>
                  <a:gd name="T60" fmla="*/ 0 w 980"/>
                  <a:gd name="T61" fmla="*/ 0 h 1244"/>
                  <a:gd name="T62" fmla="*/ 0 w 980"/>
                  <a:gd name="T63" fmla="*/ 0 h 1244"/>
                  <a:gd name="T64" fmla="*/ 0 w 980"/>
                  <a:gd name="T65" fmla="*/ 0 h 1244"/>
                  <a:gd name="T66" fmla="*/ 0 w 980"/>
                  <a:gd name="T67" fmla="*/ 0 h 1244"/>
                  <a:gd name="T68" fmla="*/ 0 w 980"/>
                  <a:gd name="T69" fmla="*/ 0 h 1244"/>
                  <a:gd name="T70" fmla="*/ 0 w 980"/>
                  <a:gd name="T71" fmla="*/ 0 h 1244"/>
                  <a:gd name="T72" fmla="*/ 0 w 980"/>
                  <a:gd name="T73" fmla="*/ 0 h 1244"/>
                  <a:gd name="T74" fmla="*/ 0 w 980"/>
                  <a:gd name="T75" fmla="*/ 0 h 1244"/>
                  <a:gd name="T76" fmla="*/ 0 w 980"/>
                  <a:gd name="T77" fmla="*/ 0 h 1244"/>
                  <a:gd name="T78" fmla="*/ 0 w 980"/>
                  <a:gd name="T79" fmla="*/ 0 h 1244"/>
                  <a:gd name="T80" fmla="*/ 0 w 980"/>
                  <a:gd name="T81" fmla="*/ 0 h 1244"/>
                  <a:gd name="T82" fmla="*/ 0 w 980"/>
                  <a:gd name="T83" fmla="*/ 0 h 1244"/>
                  <a:gd name="T84" fmla="*/ 0 w 980"/>
                  <a:gd name="T85" fmla="*/ 0 h 1244"/>
                  <a:gd name="T86" fmla="*/ 0 w 980"/>
                  <a:gd name="T87" fmla="*/ 0 h 1244"/>
                  <a:gd name="T88" fmla="*/ 0 w 980"/>
                  <a:gd name="T89" fmla="*/ 0 h 1244"/>
                  <a:gd name="T90" fmla="*/ 0 w 980"/>
                  <a:gd name="T91" fmla="*/ 0 h 1244"/>
                  <a:gd name="T92" fmla="*/ 0 w 980"/>
                  <a:gd name="T93" fmla="*/ 0 h 1244"/>
                  <a:gd name="T94" fmla="*/ 0 w 980"/>
                  <a:gd name="T95" fmla="*/ 0 h 1244"/>
                  <a:gd name="T96" fmla="*/ 0 w 980"/>
                  <a:gd name="T97" fmla="*/ 0 h 1244"/>
                  <a:gd name="T98" fmla="*/ 0 w 980"/>
                  <a:gd name="T99" fmla="*/ 0 h 1244"/>
                  <a:gd name="T100" fmla="*/ 0 w 980"/>
                  <a:gd name="T101" fmla="*/ 0 h 1244"/>
                  <a:gd name="T102" fmla="*/ 0 w 980"/>
                  <a:gd name="T103" fmla="*/ 0 h 1244"/>
                  <a:gd name="T104" fmla="*/ 0 w 980"/>
                  <a:gd name="T105" fmla="*/ 0 h 1244"/>
                  <a:gd name="T106" fmla="*/ 0 w 980"/>
                  <a:gd name="T107" fmla="*/ 0 h 1244"/>
                  <a:gd name="T108" fmla="*/ 0 w 980"/>
                  <a:gd name="T109" fmla="*/ 0 h 1244"/>
                  <a:gd name="T110" fmla="*/ 0 w 980"/>
                  <a:gd name="T111" fmla="*/ 0 h 1244"/>
                  <a:gd name="T112" fmla="*/ 0 w 980"/>
                  <a:gd name="T113" fmla="*/ 0 h 1244"/>
                  <a:gd name="T114" fmla="*/ 0 w 980"/>
                  <a:gd name="T115" fmla="*/ 0 h 1244"/>
                  <a:gd name="T116" fmla="*/ 0 w 980"/>
                  <a:gd name="T117" fmla="*/ 0 h 1244"/>
                  <a:gd name="T118" fmla="*/ 0 w 980"/>
                  <a:gd name="T119" fmla="*/ 0 h 124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80"/>
                  <a:gd name="T181" fmla="*/ 0 h 1244"/>
                  <a:gd name="T182" fmla="*/ 980 w 980"/>
                  <a:gd name="T183" fmla="*/ 1244 h 124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80" h="1244">
                    <a:moveTo>
                      <a:pt x="136" y="0"/>
                    </a:moveTo>
                    <a:lnTo>
                      <a:pt x="227" y="22"/>
                    </a:lnTo>
                    <a:lnTo>
                      <a:pt x="315" y="81"/>
                    </a:lnTo>
                    <a:lnTo>
                      <a:pt x="385" y="166"/>
                    </a:lnTo>
                    <a:lnTo>
                      <a:pt x="450" y="266"/>
                    </a:lnTo>
                    <a:lnTo>
                      <a:pt x="491" y="351"/>
                    </a:lnTo>
                    <a:lnTo>
                      <a:pt x="528" y="428"/>
                    </a:lnTo>
                    <a:lnTo>
                      <a:pt x="423" y="297"/>
                    </a:lnTo>
                    <a:lnTo>
                      <a:pt x="333" y="209"/>
                    </a:lnTo>
                    <a:lnTo>
                      <a:pt x="227" y="148"/>
                    </a:lnTo>
                    <a:lnTo>
                      <a:pt x="143" y="113"/>
                    </a:lnTo>
                    <a:lnTo>
                      <a:pt x="143" y="231"/>
                    </a:lnTo>
                    <a:lnTo>
                      <a:pt x="191" y="362"/>
                    </a:lnTo>
                    <a:lnTo>
                      <a:pt x="269" y="468"/>
                    </a:lnTo>
                    <a:lnTo>
                      <a:pt x="356" y="547"/>
                    </a:lnTo>
                    <a:lnTo>
                      <a:pt x="516" y="642"/>
                    </a:lnTo>
                    <a:lnTo>
                      <a:pt x="663" y="723"/>
                    </a:lnTo>
                    <a:lnTo>
                      <a:pt x="742" y="760"/>
                    </a:lnTo>
                    <a:lnTo>
                      <a:pt x="707" y="671"/>
                    </a:lnTo>
                    <a:lnTo>
                      <a:pt x="798" y="821"/>
                    </a:lnTo>
                    <a:lnTo>
                      <a:pt x="843" y="944"/>
                    </a:lnTo>
                    <a:lnTo>
                      <a:pt x="870" y="1094"/>
                    </a:lnTo>
                    <a:lnTo>
                      <a:pt x="934" y="1182"/>
                    </a:lnTo>
                    <a:lnTo>
                      <a:pt x="980" y="1244"/>
                    </a:lnTo>
                    <a:lnTo>
                      <a:pt x="828" y="1130"/>
                    </a:lnTo>
                    <a:lnTo>
                      <a:pt x="828" y="1191"/>
                    </a:lnTo>
                    <a:lnTo>
                      <a:pt x="758" y="1208"/>
                    </a:lnTo>
                    <a:lnTo>
                      <a:pt x="793" y="1167"/>
                    </a:lnTo>
                    <a:lnTo>
                      <a:pt x="784" y="1113"/>
                    </a:lnTo>
                    <a:lnTo>
                      <a:pt x="608" y="1017"/>
                    </a:lnTo>
                    <a:lnTo>
                      <a:pt x="758" y="1023"/>
                    </a:lnTo>
                    <a:lnTo>
                      <a:pt x="636" y="873"/>
                    </a:lnTo>
                    <a:lnTo>
                      <a:pt x="737" y="867"/>
                    </a:lnTo>
                    <a:lnTo>
                      <a:pt x="750" y="831"/>
                    </a:lnTo>
                    <a:lnTo>
                      <a:pt x="608" y="827"/>
                    </a:lnTo>
                    <a:lnTo>
                      <a:pt x="427" y="780"/>
                    </a:lnTo>
                    <a:lnTo>
                      <a:pt x="214" y="701"/>
                    </a:lnTo>
                    <a:lnTo>
                      <a:pt x="85" y="623"/>
                    </a:lnTo>
                    <a:lnTo>
                      <a:pt x="71" y="642"/>
                    </a:lnTo>
                    <a:lnTo>
                      <a:pt x="123" y="714"/>
                    </a:lnTo>
                    <a:lnTo>
                      <a:pt x="207" y="780"/>
                    </a:lnTo>
                    <a:lnTo>
                      <a:pt x="292" y="821"/>
                    </a:lnTo>
                    <a:lnTo>
                      <a:pt x="356" y="970"/>
                    </a:lnTo>
                    <a:lnTo>
                      <a:pt x="556" y="1017"/>
                    </a:lnTo>
                    <a:lnTo>
                      <a:pt x="416" y="1006"/>
                    </a:lnTo>
                    <a:lnTo>
                      <a:pt x="480" y="1058"/>
                    </a:lnTo>
                    <a:lnTo>
                      <a:pt x="659" y="1094"/>
                    </a:lnTo>
                    <a:lnTo>
                      <a:pt x="737" y="1148"/>
                    </a:lnTo>
                    <a:lnTo>
                      <a:pt x="714" y="1182"/>
                    </a:lnTo>
                    <a:lnTo>
                      <a:pt x="600" y="1154"/>
                    </a:lnTo>
                    <a:lnTo>
                      <a:pt x="516" y="1160"/>
                    </a:lnTo>
                    <a:lnTo>
                      <a:pt x="42" y="803"/>
                    </a:lnTo>
                    <a:lnTo>
                      <a:pt x="17" y="683"/>
                    </a:lnTo>
                    <a:lnTo>
                      <a:pt x="7" y="599"/>
                    </a:lnTo>
                    <a:lnTo>
                      <a:pt x="42" y="558"/>
                    </a:lnTo>
                    <a:lnTo>
                      <a:pt x="17" y="465"/>
                    </a:lnTo>
                    <a:lnTo>
                      <a:pt x="0" y="320"/>
                    </a:lnTo>
                    <a:lnTo>
                      <a:pt x="20" y="202"/>
                    </a:lnTo>
                    <a:lnTo>
                      <a:pt x="65" y="95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4" name="Freeform 122"/>
              <p:cNvSpPr>
                <a:spLocks/>
              </p:cNvSpPr>
              <p:nvPr/>
            </p:nvSpPr>
            <p:spPr bwMode="auto">
              <a:xfrm>
                <a:off x="2369" y="3174"/>
                <a:ext cx="56" cy="72"/>
              </a:xfrm>
              <a:custGeom>
                <a:avLst/>
                <a:gdLst>
                  <a:gd name="T0" fmla="*/ 0 w 276"/>
                  <a:gd name="T1" fmla="*/ 0 h 289"/>
                  <a:gd name="T2" fmla="*/ 0 w 276"/>
                  <a:gd name="T3" fmla="*/ 0 h 289"/>
                  <a:gd name="T4" fmla="*/ 0 w 276"/>
                  <a:gd name="T5" fmla="*/ 0 h 289"/>
                  <a:gd name="T6" fmla="*/ 0 w 276"/>
                  <a:gd name="T7" fmla="*/ 0 h 289"/>
                  <a:gd name="T8" fmla="*/ 0 w 276"/>
                  <a:gd name="T9" fmla="*/ 0 h 289"/>
                  <a:gd name="T10" fmla="*/ 0 w 276"/>
                  <a:gd name="T11" fmla="*/ 0 h 289"/>
                  <a:gd name="T12" fmla="*/ 0 w 276"/>
                  <a:gd name="T13" fmla="*/ 0 h 289"/>
                  <a:gd name="T14" fmla="*/ 0 w 276"/>
                  <a:gd name="T15" fmla="*/ 0 h 289"/>
                  <a:gd name="T16" fmla="*/ 0 w 276"/>
                  <a:gd name="T17" fmla="*/ 0 h 289"/>
                  <a:gd name="T18" fmla="*/ 0 w 276"/>
                  <a:gd name="T19" fmla="*/ 0 h 289"/>
                  <a:gd name="T20" fmla="*/ 0 w 276"/>
                  <a:gd name="T21" fmla="*/ 0 h 289"/>
                  <a:gd name="T22" fmla="*/ 0 w 276"/>
                  <a:gd name="T23" fmla="*/ 0 h 28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76"/>
                  <a:gd name="T37" fmla="*/ 0 h 289"/>
                  <a:gd name="T38" fmla="*/ 276 w 276"/>
                  <a:gd name="T39" fmla="*/ 289 h 28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76" h="289">
                    <a:moveTo>
                      <a:pt x="0" y="101"/>
                    </a:moveTo>
                    <a:lnTo>
                      <a:pt x="77" y="17"/>
                    </a:lnTo>
                    <a:lnTo>
                      <a:pt x="146" y="0"/>
                    </a:lnTo>
                    <a:lnTo>
                      <a:pt x="192" y="53"/>
                    </a:lnTo>
                    <a:lnTo>
                      <a:pt x="192" y="243"/>
                    </a:lnTo>
                    <a:lnTo>
                      <a:pt x="247" y="76"/>
                    </a:lnTo>
                    <a:lnTo>
                      <a:pt x="276" y="141"/>
                    </a:lnTo>
                    <a:lnTo>
                      <a:pt x="276" y="214"/>
                    </a:lnTo>
                    <a:lnTo>
                      <a:pt x="213" y="289"/>
                    </a:lnTo>
                    <a:lnTo>
                      <a:pt x="162" y="289"/>
                    </a:lnTo>
                    <a:lnTo>
                      <a:pt x="34" y="189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5" name="Freeform 123"/>
              <p:cNvSpPr>
                <a:spLocks/>
              </p:cNvSpPr>
              <p:nvPr/>
            </p:nvSpPr>
            <p:spPr bwMode="auto">
              <a:xfrm>
                <a:off x="2418" y="2895"/>
                <a:ext cx="404" cy="391"/>
              </a:xfrm>
              <a:custGeom>
                <a:avLst/>
                <a:gdLst>
                  <a:gd name="T0" fmla="*/ 0 w 2020"/>
                  <a:gd name="T1" fmla="*/ 0 h 1562"/>
                  <a:gd name="T2" fmla="*/ 0 w 2020"/>
                  <a:gd name="T3" fmla="*/ 0 h 1562"/>
                  <a:gd name="T4" fmla="*/ 0 w 2020"/>
                  <a:gd name="T5" fmla="*/ 0 h 1562"/>
                  <a:gd name="T6" fmla="*/ 0 w 2020"/>
                  <a:gd name="T7" fmla="*/ 0 h 1562"/>
                  <a:gd name="T8" fmla="*/ 0 w 2020"/>
                  <a:gd name="T9" fmla="*/ 0 h 1562"/>
                  <a:gd name="T10" fmla="*/ 0 w 2020"/>
                  <a:gd name="T11" fmla="*/ 0 h 1562"/>
                  <a:gd name="T12" fmla="*/ 0 w 2020"/>
                  <a:gd name="T13" fmla="*/ 0 h 1562"/>
                  <a:gd name="T14" fmla="*/ 0 w 2020"/>
                  <a:gd name="T15" fmla="*/ 0 h 1562"/>
                  <a:gd name="T16" fmla="*/ 0 w 2020"/>
                  <a:gd name="T17" fmla="*/ 0 h 1562"/>
                  <a:gd name="T18" fmla="*/ 0 w 2020"/>
                  <a:gd name="T19" fmla="*/ 0 h 1562"/>
                  <a:gd name="T20" fmla="*/ 0 w 2020"/>
                  <a:gd name="T21" fmla="*/ 0 h 1562"/>
                  <a:gd name="T22" fmla="*/ 0 w 2020"/>
                  <a:gd name="T23" fmla="*/ 0 h 1562"/>
                  <a:gd name="T24" fmla="*/ 0 w 2020"/>
                  <a:gd name="T25" fmla="*/ 0 h 1562"/>
                  <a:gd name="T26" fmla="*/ 0 w 2020"/>
                  <a:gd name="T27" fmla="*/ 0 h 1562"/>
                  <a:gd name="T28" fmla="*/ 0 w 2020"/>
                  <a:gd name="T29" fmla="*/ 0 h 1562"/>
                  <a:gd name="T30" fmla="*/ 0 w 2020"/>
                  <a:gd name="T31" fmla="*/ 0 h 1562"/>
                  <a:gd name="T32" fmla="*/ 0 w 2020"/>
                  <a:gd name="T33" fmla="*/ 0 h 1562"/>
                  <a:gd name="T34" fmla="*/ 0 w 2020"/>
                  <a:gd name="T35" fmla="*/ 0 h 1562"/>
                  <a:gd name="T36" fmla="*/ 0 w 2020"/>
                  <a:gd name="T37" fmla="*/ 0 h 1562"/>
                  <a:gd name="T38" fmla="*/ 0 w 2020"/>
                  <a:gd name="T39" fmla="*/ 0 h 1562"/>
                  <a:gd name="T40" fmla="*/ 0 w 2020"/>
                  <a:gd name="T41" fmla="*/ 0 h 1562"/>
                  <a:gd name="T42" fmla="*/ 0 w 2020"/>
                  <a:gd name="T43" fmla="*/ 0 h 1562"/>
                  <a:gd name="T44" fmla="*/ 0 w 2020"/>
                  <a:gd name="T45" fmla="*/ 0 h 1562"/>
                  <a:gd name="T46" fmla="*/ 0 w 2020"/>
                  <a:gd name="T47" fmla="*/ 0 h 1562"/>
                  <a:gd name="T48" fmla="*/ 0 w 2020"/>
                  <a:gd name="T49" fmla="*/ 0 h 1562"/>
                  <a:gd name="T50" fmla="*/ 0 w 2020"/>
                  <a:gd name="T51" fmla="*/ 0 h 1562"/>
                  <a:gd name="T52" fmla="*/ 0 w 2020"/>
                  <a:gd name="T53" fmla="*/ 0 h 1562"/>
                  <a:gd name="T54" fmla="*/ 0 w 2020"/>
                  <a:gd name="T55" fmla="*/ 0 h 1562"/>
                  <a:gd name="T56" fmla="*/ 0 w 2020"/>
                  <a:gd name="T57" fmla="*/ 0 h 1562"/>
                  <a:gd name="T58" fmla="*/ 0 w 2020"/>
                  <a:gd name="T59" fmla="*/ 0 h 1562"/>
                  <a:gd name="T60" fmla="*/ 0 w 2020"/>
                  <a:gd name="T61" fmla="*/ 0 h 1562"/>
                  <a:gd name="T62" fmla="*/ 0 w 2020"/>
                  <a:gd name="T63" fmla="*/ 0 h 1562"/>
                  <a:gd name="T64" fmla="*/ 0 w 2020"/>
                  <a:gd name="T65" fmla="*/ 0 h 1562"/>
                  <a:gd name="T66" fmla="*/ 0 w 2020"/>
                  <a:gd name="T67" fmla="*/ 0 h 1562"/>
                  <a:gd name="T68" fmla="*/ 0 w 2020"/>
                  <a:gd name="T69" fmla="*/ 0 h 1562"/>
                  <a:gd name="T70" fmla="*/ 0 w 2020"/>
                  <a:gd name="T71" fmla="*/ 0 h 1562"/>
                  <a:gd name="T72" fmla="*/ 0 w 2020"/>
                  <a:gd name="T73" fmla="*/ 0 h 1562"/>
                  <a:gd name="T74" fmla="*/ 0 w 2020"/>
                  <a:gd name="T75" fmla="*/ 0 h 1562"/>
                  <a:gd name="T76" fmla="*/ 0 w 2020"/>
                  <a:gd name="T77" fmla="*/ 0 h 156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20"/>
                  <a:gd name="T118" fmla="*/ 0 h 1562"/>
                  <a:gd name="T119" fmla="*/ 2020 w 2020"/>
                  <a:gd name="T120" fmla="*/ 1562 h 156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20" h="1562">
                    <a:moveTo>
                      <a:pt x="76" y="1185"/>
                    </a:moveTo>
                    <a:lnTo>
                      <a:pt x="96" y="1237"/>
                    </a:lnTo>
                    <a:lnTo>
                      <a:pt x="106" y="1376"/>
                    </a:lnTo>
                    <a:lnTo>
                      <a:pt x="0" y="1418"/>
                    </a:lnTo>
                    <a:lnTo>
                      <a:pt x="34" y="1435"/>
                    </a:lnTo>
                    <a:lnTo>
                      <a:pt x="157" y="1418"/>
                    </a:lnTo>
                    <a:lnTo>
                      <a:pt x="643" y="1500"/>
                    </a:lnTo>
                    <a:lnTo>
                      <a:pt x="633" y="1475"/>
                    </a:lnTo>
                    <a:lnTo>
                      <a:pt x="633" y="1460"/>
                    </a:lnTo>
                    <a:lnTo>
                      <a:pt x="655" y="1449"/>
                    </a:lnTo>
                    <a:lnTo>
                      <a:pt x="684" y="1453"/>
                    </a:lnTo>
                    <a:lnTo>
                      <a:pt x="697" y="1475"/>
                    </a:lnTo>
                    <a:lnTo>
                      <a:pt x="718" y="1496"/>
                    </a:lnTo>
                    <a:lnTo>
                      <a:pt x="764" y="1500"/>
                    </a:lnTo>
                    <a:lnTo>
                      <a:pt x="829" y="1543"/>
                    </a:lnTo>
                    <a:lnTo>
                      <a:pt x="812" y="1500"/>
                    </a:lnTo>
                    <a:lnTo>
                      <a:pt x="1021" y="1460"/>
                    </a:lnTo>
                    <a:lnTo>
                      <a:pt x="1278" y="1339"/>
                    </a:lnTo>
                    <a:lnTo>
                      <a:pt x="1562" y="1400"/>
                    </a:lnTo>
                    <a:lnTo>
                      <a:pt x="1620" y="1496"/>
                    </a:lnTo>
                    <a:lnTo>
                      <a:pt x="1620" y="1555"/>
                    </a:lnTo>
                    <a:lnTo>
                      <a:pt x="1629" y="1562"/>
                    </a:lnTo>
                    <a:lnTo>
                      <a:pt x="1640" y="1496"/>
                    </a:lnTo>
                    <a:lnTo>
                      <a:pt x="1577" y="1387"/>
                    </a:lnTo>
                    <a:lnTo>
                      <a:pt x="1441" y="1318"/>
                    </a:lnTo>
                    <a:lnTo>
                      <a:pt x="1498" y="1244"/>
                    </a:lnTo>
                    <a:lnTo>
                      <a:pt x="1604" y="1210"/>
                    </a:lnTo>
                    <a:lnTo>
                      <a:pt x="1733" y="1191"/>
                    </a:lnTo>
                    <a:lnTo>
                      <a:pt x="1893" y="1216"/>
                    </a:lnTo>
                    <a:lnTo>
                      <a:pt x="1925" y="1237"/>
                    </a:lnTo>
                    <a:lnTo>
                      <a:pt x="1934" y="1309"/>
                    </a:lnTo>
                    <a:lnTo>
                      <a:pt x="1976" y="1370"/>
                    </a:lnTo>
                    <a:lnTo>
                      <a:pt x="2020" y="1285"/>
                    </a:lnTo>
                    <a:lnTo>
                      <a:pt x="1998" y="1234"/>
                    </a:lnTo>
                    <a:lnTo>
                      <a:pt x="1920" y="1168"/>
                    </a:lnTo>
                    <a:lnTo>
                      <a:pt x="1819" y="1096"/>
                    </a:lnTo>
                    <a:lnTo>
                      <a:pt x="1739" y="1018"/>
                    </a:lnTo>
                    <a:lnTo>
                      <a:pt x="1670" y="1045"/>
                    </a:lnTo>
                    <a:lnTo>
                      <a:pt x="1629" y="1132"/>
                    </a:lnTo>
                    <a:lnTo>
                      <a:pt x="1590" y="1115"/>
                    </a:lnTo>
                    <a:lnTo>
                      <a:pt x="1629" y="1037"/>
                    </a:lnTo>
                    <a:lnTo>
                      <a:pt x="1670" y="972"/>
                    </a:lnTo>
                    <a:lnTo>
                      <a:pt x="1850" y="910"/>
                    </a:lnTo>
                    <a:lnTo>
                      <a:pt x="1934" y="845"/>
                    </a:lnTo>
                    <a:lnTo>
                      <a:pt x="1893" y="755"/>
                    </a:lnTo>
                    <a:lnTo>
                      <a:pt x="1876" y="829"/>
                    </a:lnTo>
                    <a:lnTo>
                      <a:pt x="1785" y="876"/>
                    </a:lnTo>
                    <a:lnTo>
                      <a:pt x="1698" y="894"/>
                    </a:lnTo>
                    <a:lnTo>
                      <a:pt x="1629" y="899"/>
                    </a:lnTo>
                    <a:lnTo>
                      <a:pt x="1604" y="880"/>
                    </a:lnTo>
                    <a:lnTo>
                      <a:pt x="1620" y="857"/>
                    </a:lnTo>
                    <a:lnTo>
                      <a:pt x="1764" y="774"/>
                    </a:lnTo>
                    <a:lnTo>
                      <a:pt x="1876" y="684"/>
                    </a:lnTo>
                    <a:lnTo>
                      <a:pt x="1901" y="727"/>
                    </a:lnTo>
                    <a:lnTo>
                      <a:pt x="1904" y="630"/>
                    </a:lnTo>
                    <a:lnTo>
                      <a:pt x="1886" y="523"/>
                    </a:lnTo>
                    <a:lnTo>
                      <a:pt x="1876" y="410"/>
                    </a:lnTo>
                    <a:lnTo>
                      <a:pt x="1886" y="244"/>
                    </a:lnTo>
                    <a:lnTo>
                      <a:pt x="1863" y="83"/>
                    </a:lnTo>
                    <a:lnTo>
                      <a:pt x="1826" y="0"/>
                    </a:lnTo>
                    <a:lnTo>
                      <a:pt x="1854" y="133"/>
                    </a:lnTo>
                    <a:lnTo>
                      <a:pt x="1854" y="290"/>
                    </a:lnTo>
                    <a:lnTo>
                      <a:pt x="1826" y="423"/>
                    </a:lnTo>
                    <a:lnTo>
                      <a:pt x="1715" y="630"/>
                    </a:lnTo>
                    <a:lnTo>
                      <a:pt x="1806" y="512"/>
                    </a:lnTo>
                    <a:lnTo>
                      <a:pt x="1840" y="559"/>
                    </a:lnTo>
                    <a:lnTo>
                      <a:pt x="1854" y="625"/>
                    </a:lnTo>
                    <a:lnTo>
                      <a:pt x="1834" y="680"/>
                    </a:lnTo>
                    <a:lnTo>
                      <a:pt x="1733" y="755"/>
                    </a:lnTo>
                    <a:lnTo>
                      <a:pt x="1614" y="817"/>
                    </a:lnTo>
                    <a:lnTo>
                      <a:pt x="1620" y="762"/>
                    </a:lnTo>
                    <a:lnTo>
                      <a:pt x="1447" y="924"/>
                    </a:lnTo>
                    <a:lnTo>
                      <a:pt x="1212" y="1072"/>
                    </a:lnTo>
                    <a:lnTo>
                      <a:pt x="1011" y="1149"/>
                    </a:lnTo>
                    <a:lnTo>
                      <a:pt x="835" y="1185"/>
                    </a:lnTo>
                    <a:lnTo>
                      <a:pt x="532" y="1161"/>
                    </a:lnTo>
                    <a:lnTo>
                      <a:pt x="356" y="1168"/>
                    </a:lnTo>
                    <a:lnTo>
                      <a:pt x="168" y="1180"/>
                    </a:lnTo>
                    <a:lnTo>
                      <a:pt x="76" y="1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6" name="Freeform 124"/>
              <p:cNvSpPr>
                <a:spLocks/>
              </p:cNvSpPr>
              <p:nvPr/>
            </p:nvSpPr>
            <p:spPr bwMode="auto">
              <a:xfrm>
                <a:off x="2629" y="2879"/>
                <a:ext cx="31" cy="256"/>
              </a:xfrm>
              <a:custGeom>
                <a:avLst/>
                <a:gdLst>
                  <a:gd name="T0" fmla="*/ 0 w 156"/>
                  <a:gd name="T1" fmla="*/ 0 h 1023"/>
                  <a:gd name="T2" fmla="*/ 0 w 156"/>
                  <a:gd name="T3" fmla="*/ 0 h 1023"/>
                  <a:gd name="T4" fmla="*/ 0 w 156"/>
                  <a:gd name="T5" fmla="*/ 0 h 1023"/>
                  <a:gd name="T6" fmla="*/ 0 w 156"/>
                  <a:gd name="T7" fmla="*/ 0 h 1023"/>
                  <a:gd name="T8" fmla="*/ 0 w 156"/>
                  <a:gd name="T9" fmla="*/ 0 h 1023"/>
                  <a:gd name="T10" fmla="*/ 0 w 156"/>
                  <a:gd name="T11" fmla="*/ 0 h 1023"/>
                  <a:gd name="T12" fmla="*/ 0 w 156"/>
                  <a:gd name="T13" fmla="*/ 0 h 1023"/>
                  <a:gd name="T14" fmla="*/ 0 w 156"/>
                  <a:gd name="T15" fmla="*/ 0 h 1023"/>
                  <a:gd name="T16" fmla="*/ 0 w 156"/>
                  <a:gd name="T17" fmla="*/ 0 h 1023"/>
                  <a:gd name="T18" fmla="*/ 0 w 156"/>
                  <a:gd name="T19" fmla="*/ 0 h 1023"/>
                  <a:gd name="T20" fmla="*/ 0 w 156"/>
                  <a:gd name="T21" fmla="*/ 0 h 1023"/>
                  <a:gd name="T22" fmla="*/ 0 w 156"/>
                  <a:gd name="T23" fmla="*/ 0 h 1023"/>
                  <a:gd name="T24" fmla="*/ 0 w 156"/>
                  <a:gd name="T25" fmla="*/ 0 h 1023"/>
                  <a:gd name="T26" fmla="*/ 0 w 156"/>
                  <a:gd name="T27" fmla="*/ 0 h 1023"/>
                  <a:gd name="T28" fmla="*/ 0 w 156"/>
                  <a:gd name="T29" fmla="*/ 0 h 1023"/>
                  <a:gd name="T30" fmla="*/ 0 w 156"/>
                  <a:gd name="T31" fmla="*/ 0 h 102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56"/>
                  <a:gd name="T49" fmla="*/ 0 h 1023"/>
                  <a:gd name="T50" fmla="*/ 156 w 156"/>
                  <a:gd name="T51" fmla="*/ 1023 h 102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56" h="1023">
                    <a:moveTo>
                      <a:pt x="0" y="23"/>
                    </a:moveTo>
                    <a:lnTo>
                      <a:pt x="87" y="191"/>
                    </a:lnTo>
                    <a:lnTo>
                      <a:pt x="112" y="351"/>
                    </a:lnTo>
                    <a:lnTo>
                      <a:pt x="109" y="581"/>
                    </a:lnTo>
                    <a:lnTo>
                      <a:pt x="71" y="779"/>
                    </a:lnTo>
                    <a:lnTo>
                      <a:pt x="8" y="1023"/>
                    </a:lnTo>
                    <a:lnTo>
                      <a:pt x="78" y="1006"/>
                    </a:lnTo>
                    <a:lnTo>
                      <a:pt x="122" y="945"/>
                    </a:lnTo>
                    <a:lnTo>
                      <a:pt x="149" y="827"/>
                    </a:lnTo>
                    <a:lnTo>
                      <a:pt x="156" y="643"/>
                    </a:lnTo>
                    <a:lnTo>
                      <a:pt x="149" y="403"/>
                    </a:lnTo>
                    <a:lnTo>
                      <a:pt x="127" y="250"/>
                    </a:lnTo>
                    <a:lnTo>
                      <a:pt x="92" y="130"/>
                    </a:lnTo>
                    <a:lnTo>
                      <a:pt x="34" y="16"/>
                    </a:lnTo>
                    <a:lnTo>
                      <a:pt x="8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7" name="Freeform 125"/>
              <p:cNvSpPr>
                <a:spLocks/>
              </p:cNvSpPr>
              <p:nvPr/>
            </p:nvSpPr>
            <p:spPr bwMode="auto">
              <a:xfrm>
                <a:off x="2565" y="3046"/>
                <a:ext cx="24" cy="25"/>
              </a:xfrm>
              <a:custGeom>
                <a:avLst/>
                <a:gdLst>
                  <a:gd name="T0" fmla="*/ 0 w 122"/>
                  <a:gd name="T1" fmla="*/ 0 h 102"/>
                  <a:gd name="T2" fmla="*/ 0 w 122"/>
                  <a:gd name="T3" fmla="*/ 0 h 102"/>
                  <a:gd name="T4" fmla="*/ 0 w 122"/>
                  <a:gd name="T5" fmla="*/ 0 h 102"/>
                  <a:gd name="T6" fmla="*/ 0 w 122"/>
                  <a:gd name="T7" fmla="*/ 0 h 102"/>
                  <a:gd name="T8" fmla="*/ 0 w 122"/>
                  <a:gd name="T9" fmla="*/ 0 h 102"/>
                  <a:gd name="T10" fmla="*/ 0 w 122"/>
                  <a:gd name="T11" fmla="*/ 0 h 102"/>
                  <a:gd name="T12" fmla="*/ 0 w 122"/>
                  <a:gd name="T13" fmla="*/ 0 h 102"/>
                  <a:gd name="T14" fmla="*/ 0 w 122"/>
                  <a:gd name="T15" fmla="*/ 0 h 102"/>
                  <a:gd name="T16" fmla="*/ 0 w 122"/>
                  <a:gd name="T17" fmla="*/ 0 h 102"/>
                  <a:gd name="T18" fmla="*/ 0 w 122"/>
                  <a:gd name="T19" fmla="*/ 0 h 102"/>
                  <a:gd name="T20" fmla="*/ 0 w 122"/>
                  <a:gd name="T21" fmla="*/ 0 h 102"/>
                  <a:gd name="T22" fmla="*/ 0 w 122"/>
                  <a:gd name="T23" fmla="*/ 0 h 102"/>
                  <a:gd name="T24" fmla="*/ 0 w 122"/>
                  <a:gd name="T25" fmla="*/ 0 h 102"/>
                  <a:gd name="T26" fmla="*/ 0 w 122"/>
                  <a:gd name="T27" fmla="*/ 0 h 102"/>
                  <a:gd name="T28" fmla="*/ 0 w 122"/>
                  <a:gd name="T29" fmla="*/ 0 h 102"/>
                  <a:gd name="T30" fmla="*/ 0 w 122"/>
                  <a:gd name="T31" fmla="*/ 0 h 10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2"/>
                  <a:gd name="T49" fmla="*/ 0 h 102"/>
                  <a:gd name="T50" fmla="*/ 122 w 122"/>
                  <a:gd name="T51" fmla="*/ 102 h 10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2" h="102">
                    <a:moveTo>
                      <a:pt x="86" y="5"/>
                    </a:moveTo>
                    <a:lnTo>
                      <a:pt x="57" y="5"/>
                    </a:lnTo>
                    <a:lnTo>
                      <a:pt x="35" y="23"/>
                    </a:lnTo>
                    <a:lnTo>
                      <a:pt x="42" y="45"/>
                    </a:lnTo>
                    <a:lnTo>
                      <a:pt x="66" y="65"/>
                    </a:lnTo>
                    <a:lnTo>
                      <a:pt x="95" y="53"/>
                    </a:lnTo>
                    <a:lnTo>
                      <a:pt x="106" y="36"/>
                    </a:lnTo>
                    <a:lnTo>
                      <a:pt x="106" y="23"/>
                    </a:lnTo>
                    <a:lnTo>
                      <a:pt x="122" y="45"/>
                    </a:lnTo>
                    <a:lnTo>
                      <a:pt x="106" y="82"/>
                    </a:lnTo>
                    <a:lnTo>
                      <a:pt x="66" y="102"/>
                    </a:lnTo>
                    <a:lnTo>
                      <a:pt x="15" y="78"/>
                    </a:lnTo>
                    <a:lnTo>
                      <a:pt x="0" y="36"/>
                    </a:lnTo>
                    <a:lnTo>
                      <a:pt x="35" y="5"/>
                    </a:lnTo>
                    <a:lnTo>
                      <a:pt x="57" y="0"/>
                    </a:lnTo>
                    <a:lnTo>
                      <a:pt x="86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8" name="Freeform 126"/>
              <p:cNvSpPr>
                <a:spLocks/>
              </p:cNvSpPr>
              <p:nvPr/>
            </p:nvSpPr>
            <p:spPr bwMode="auto">
              <a:xfrm>
                <a:off x="2776" y="3112"/>
                <a:ext cx="46" cy="92"/>
              </a:xfrm>
              <a:custGeom>
                <a:avLst/>
                <a:gdLst>
                  <a:gd name="T0" fmla="*/ 0 w 229"/>
                  <a:gd name="T1" fmla="*/ 0 h 366"/>
                  <a:gd name="T2" fmla="*/ 0 w 229"/>
                  <a:gd name="T3" fmla="*/ 0 h 366"/>
                  <a:gd name="T4" fmla="*/ 0 w 229"/>
                  <a:gd name="T5" fmla="*/ 0 h 366"/>
                  <a:gd name="T6" fmla="*/ 0 w 229"/>
                  <a:gd name="T7" fmla="*/ 0 h 366"/>
                  <a:gd name="T8" fmla="*/ 0 w 229"/>
                  <a:gd name="T9" fmla="*/ 0 h 366"/>
                  <a:gd name="T10" fmla="*/ 0 w 229"/>
                  <a:gd name="T11" fmla="*/ 0 h 366"/>
                  <a:gd name="T12" fmla="*/ 0 w 229"/>
                  <a:gd name="T13" fmla="*/ 0 h 366"/>
                  <a:gd name="T14" fmla="*/ 0 w 229"/>
                  <a:gd name="T15" fmla="*/ 0 h 366"/>
                  <a:gd name="T16" fmla="*/ 0 w 229"/>
                  <a:gd name="T17" fmla="*/ 0 h 366"/>
                  <a:gd name="T18" fmla="*/ 0 w 229"/>
                  <a:gd name="T19" fmla="*/ 0 h 366"/>
                  <a:gd name="T20" fmla="*/ 0 w 229"/>
                  <a:gd name="T21" fmla="*/ 0 h 366"/>
                  <a:gd name="T22" fmla="*/ 0 w 229"/>
                  <a:gd name="T23" fmla="*/ 0 h 366"/>
                  <a:gd name="T24" fmla="*/ 0 w 229"/>
                  <a:gd name="T25" fmla="*/ 0 h 366"/>
                  <a:gd name="T26" fmla="*/ 0 w 229"/>
                  <a:gd name="T27" fmla="*/ 0 h 36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9"/>
                  <a:gd name="T43" fmla="*/ 0 h 366"/>
                  <a:gd name="T44" fmla="*/ 229 w 229"/>
                  <a:gd name="T45" fmla="*/ 366 h 36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9" h="366">
                    <a:moveTo>
                      <a:pt x="185" y="0"/>
                    </a:moveTo>
                    <a:lnTo>
                      <a:pt x="185" y="51"/>
                    </a:lnTo>
                    <a:lnTo>
                      <a:pt x="0" y="140"/>
                    </a:lnTo>
                    <a:lnTo>
                      <a:pt x="113" y="110"/>
                    </a:lnTo>
                    <a:lnTo>
                      <a:pt x="113" y="201"/>
                    </a:lnTo>
                    <a:lnTo>
                      <a:pt x="49" y="186"/>
                    </a:lnTo>
                    <a:lnTo>
                      <a:pt x="207" y="312"/>
                    </a:lnTo>
                    <a:lnTo>
                      <a:pt x="229" y="366"/>
                    </a:lnTo>
                    <a:lnTo>
                      <a:pt x="220" y="293"/>
                    </a:lnTo>
                    <a:lnTo>
                      <a:pt x="156" y="223"/>
                    </a:lnTo>
                    <a:lnTo>
                      <a:pt x="156" y="104"/>
                    </a:lnTo>
                    <a:lnTo>
                      <a:pt x="201" y="67"/>
                    </a:lnTo>
                    <a:lnTo>
                      <a:pt x="201" y="36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9" name="Freeform 127"/>
              <p:cNvSpPr>
                <a:spLocks/>
              </p:cNvSpPr>
              <p:nvPr/>
            </p:nvSpPr>
            <p:spPr bwMode="auto">
              <a:xfrm>
                <a:off x="2723" y="3213"/>
                <a:ext cx="159" cy="98"/>
              </a:xfrm>
              <a:custGeom>
                <a:avLst/>
                <a:gdLst>
                  <a:gd name="T0" fmla="*/ 0 w 796"/>
                  <a:gd name="T1" fmla="*/ 0 h 392"/>
                  <a:gd name="T2" fmla="*/ 0 w 796"/>
                  <a:gd name="T3" fmla="*/ 0 h 392"/>
                  <a:gd name="T4" fmla="*/ 0 w 796"/>
                  <a:gd name="T5" fmla="*/ 0 h 392"/>
                  <a:gd name="T6" fmla="*/ 0 w 796"/>
                  <a:gd name="T7" fmla="*/ 0 h 392"/>
                  <a:gd name="T8" fmla="*/ 0 w 796"/>
                  <a:gd name="T9" fmla="*/ 0 h 392"/>
                  <a:gd name="T10" fmla="*/ 0 w 796"/>
                  <a:gd name="T11" fmla="*/ 0 h 392"/>
                  <a:gd name="T12" fmla="*/ 0 w 796"/>
                  <a:gd name="T13" fmla="*/ 0 h 392"/>
                  <a:gd name="T14" fmla="*/ 0 w 796"/>
                  <a:gd name="T15" fmla="*/ 0 h 392"/>
                  <a:gd name="T16" fmla="*/ 0 w 796"/>
                  <a:gd name="T17" fmla="*/ 0 h 392"/>
                  <a:gd name="T18" fmla="*/ 0 w 796"/>
                  <a:gd name="T19" fmla="*/ 0 h 392"/>
                  <a:gd name="T20" fmla="*/ 0 w 796"/>
                  <a:gd name="T21" fmla="*/ 0 h 392"/>
                  <a:gd name="T22" fmla="*/ 0 w 796"/>
                  <a:gd name="T23" fmla="*/ 0 h 392"/>
                  <a:gd name="T24" fmla="*/ 0 w 796"/>
                  <a:gd name="T25" fmla="*/ 0 h 392"/>
                  <a:gd name="T26" fmla="*/ 0 w 796"/>
                  <a:gd name="T27" fmla="*/ 0 h 392"/>
                  <a:gd name="T28" fmla="*/ 0 w 796"/>
                  <a:gd name="T29" fmla="*/ 0 h 392"/>
                  <a:gd name="T30" fmla="*/ 0 w 796"/>
                  <a:gd name="T31" fmla="*/ 0 h 392"/>
                  <a:gd name="T32" fmla="*/ 0 w 796"/>
                  <a:gd name="T33" fmla="*/ 0 h 392"/>
                  <a:gd name="T34" fmla="*/ 0 w 796"/>
                  <a:gd name="T35" fmla="*/ 0 h 392"/>
                  <a:gd name="T36" fmla="*/ 0 w 796"/>
                  <a:gd name="T37" fmla="*/ 0 h 392"/>
                  <a:gd name="T38" fmla="*/ 0 w 796"/>
                  <a:gd name="T39" fmla="*/ 0 h 392"/>
                  <a:gd name="T40" fmla="*/ 0 w 796"/>
                  <a:gd name="T41" fmla="*/ 0 h 392"/>
                  <a:gd name="T42" fmla="*/ 0 w 796"/>
                  <a:gd name="T43" fmla="*/ 0 h 3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96"/>
                  <a:gd name="T67" fmla="*/ 0 h 392"/>
                  <a:gd name="T68" fmla="*/ 796 w 796"/>
                  <a:gd name="T69" fmla="*/ 392 h 39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96" h="392">
                    <a:moveTo>
                      <a:pt x="459" y="130"/>
                    </a:moveTo>
                    <a:lnTo>
                      <a:pt x="450" y="153"/>
                    </a:lnTo>
                    <a:lnTo>
                      <a:pt x="408" y="153"/>
                    </a:lnTo>
                    <a:lnTo>
                      <a:pt x="328" y="39"/>
                    </a:lnTo>
                    <a:lnTo>
                      <a:pt x="189" y="0"/>
                    </a:lnTo>
                    <a:lnTo>
                      <a:pt x="30" y="39"/>
                    </a:lnTo>
                    <a:lnTo>
                      <a:pt x="0" y="88"/>
                    </a:lnTo>
                    <a:lnTo>
                      <a:pt x="57" y="134"/>
                    </a:lnTo>
                    <a:lnTo>
                      <a:pt x="107" y="213"/>
                    </a:lnTo>
                    <a:lnTo>
                      <a:pt x="213" y="124"/>
                    </a:lnTo>
                    <a:lnTo>
                      <a:pt x="324" y="142"/>
                    </a:lnTo>
                    <a:lnTo>
                      <a:pt x="479" y="205"/>
                    </a:lnTo>
                    <a:lnTo>
                      <a:pt x="530" y="230"/>
                    </a:lnTo>
                    <a:lnTo>
                      <a:pt x="537" y="298"/>
                    </a:lnTo>
                    <a:lnTo>
                      <a:pt x="459" y="344"/>
                    </a:lnTo>
                    <a:lnTo>
                      <a:pt x="537" y="392"/>
                    </a:lnTo>
                    <a:lnTo>
                      <a:pt x="796" y="392"/>
                    </a:lnTo>
                    <a:lnTo>
                      <a:pt x="686" y="307"/>
                    </a:lnTo>
                    <a:lnTo>
                      <a:pt x="630" y="307"/>
                    </a:lnTo>
                    <a:lnTo>
                      <a:pt x="572" y="183"/>
                    </a:lnTo>
                    <a:lnTo>
                      <a:pt x="500" y="148"/>
                    </a:lnTo>
                    <a:lnTo>
                      <a:pt x="459" y="1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0" name="Freeform 128"/>
              <p:cNvSpPr>
                <a:spLocks/>
              </p:cNvSpPr>
              <p:nvPr/>
            </p:nvSpPr>
            <p:spPr bwMode="auto">
              <a:xfrm>
                <a:off x="2593" y="3258"/>
                <a:ext cx="226" cy="84"/>
              </a:xfrm>
              <a:custGeom>
                <a:avLst/>
                <a:gdLst>
                  <a:gd name="T0" fmla="*/ 0 w 1129"/>
                  <a:gd name="T1" fmla="*/ 0 h 337"/>
                  <a:gd name="T2" fmla="*/ 0 w 1129"/>
                  <a:gd name="T3" fmla="*/ 0 h 337"/>
                  <a:gd name="T4" fmla="*/ 0 w 1129"/>
                  <a:gd name="T5" fmla="*/ 0 h 337"/>
                  <a:gd name="T6" fmla="*/ 0 w 1129"/>
                  <a:gd name="T7" fmla="*/ 0 h 337"/>
                  <a:gd name="T8" fmla="*/ 0 w 1129"/>
                  <a:gd name="T9" fmla="*/ 0 h 337"/>
                  <a:gd name="T10" fmla="*/ 0 w 1129"/>
                  <a:gd name="T11" fmla="*/ 0 h 337"/>
                  <a:gd name="T12" fmla="*/ 0 w 1129"/>
                  <a:gd name="T13" fmla="*/ 0 h 337"/>
                  <a:gd name="T14" fmla="*/ 0 w 1129"/>
                  <a:gd name="T15" fmla="*/ 0 h 337"/>
                  <a:gd name="T16" fmla="*/ 0 w 1129"/>
                  <a:gd name="T17" fmla="*/ 0 h 337"/>
                  <a:gd name="T18" fmla="*/ 0 w 1129"/>
                  <a:gd name="T19" fmla="*/ 0 h 337"/>
                  <a:gd name="T20" fmla="*/ 0 w 1129"/>
                  <a:gd name="T21" fmla="*/ 0 h 337"/>
                  <a:gd name="T22" fmla="*/ 0 w 1129"/>
                  <a:gd name="T23" fmla="*/ 0 h 337"/>
                  <a:gd name="T24" fmla="*/ 0 w 1129"/>
                  <a:gd name="T25" fmla="*/ 0 h 337"/>
                  <a:gd name="T26" fmla="*/ 0 w 1129"/>
                  <a:gd name="T27" fmla="*/ 0 h 337"/>
                  <a:gd name="T28" fmla="*/ 0 w 1129"/>
                  <a:gd name="T29" fmla="*/ 0 h 337"/>
                  <a:gd name="T30" fmla="*/ 0 w 1129"/>
                  <a:gd name="T31" fmla="*/ 0 h 337"/>
                  <a:gd name="T32" fmla="*/ 0 w 1129"/>
                  <a:gd name="T33" fmla="*/ 0 h 337"/>
                  <a:gd name="T34" fmla="*/ 0 w 1129"/>
                  <a:gd name="T35" fmla="*/ 0 h 337"/>
                  <a:gd name="T36" fmla="*/ 0 w 1129"/>
                  <a:gd name="T37" fmla="*/ 0 h 337"/>
                  <a:gd name="T38" fmla="*/ 0 w 1129"/>
                  <a:gd name="T39" fmla="*/ 0 h 337"/>
                  <a:gd name="T40" fmla="*/ 0 w 1129"/>
                  <a:gd name="T41" fmla="*/ 0 h 337"/>
                  <a:gd name="T42" fmla="*/ 0 w 1129"/>
                  <a:gd name="T43" fmla="*/ 0 h 337"/>
                  <a:gd name="T44" fmla="*/ 0 w 1129"/>
                  <a:gd name="T45" fmla="*/ 0 h 337"/>
                  <a:gd name="T46" fmla="*/ 0 w 1129"/>
                  <a:gd name="T47" fmla="*/ 0 h 337"/>
                  <a:gd name="T48" fmla="*/ 0 w 1129"/>
                  <a:gd name="T49" fmla="*/ 0 h 337"/>
                  <a:gd name="T50" fmla="*/ 0 w 1129"/>
                  <a:gd name="T51" fmla="*/ 0 h 337"/>
                  <a:gd name="T52" fmla="*/ 0 w 1129"/>
                  <a:gd name="T53" fmla="*/ 0 h 337"/>
                  <a:gd name="T54" fmla="*/ 0 w 1129"/>
                  <a:gd name="T55" fmla="*/ 0 h 337"/>
                  <a:gd name="T56" fmla="*/ 0 w 1129"/>
                  <a:gd name="T57" fmla="*/ 0 h 337"/>
                  <a:gd name="T58" fmla="*/ 0 w 1129"/>
                  <a:gd name="T59" fmla="*/ 0 h 33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129"/>
                  <a:gd name="T91" fmla="*/ 0 h 337"/>
                  <a:gd name="T92" fmla="*/ 1129 w 1129"/>
                  <a:gd name="T93" fmla="*/ 337 h 33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129" h="337">
                    <a:moveTo>
                      <a:pt x="1079" y="135"/>
                    </a:moveTo>
                    <a:lnTo>
                      <a:pt x="1025" y="94"/>
                    </a:lnTo>
                    <a:lnTo>
                      <a:pt x="994" y="39"/>
                    </a:lnTo>
                    <a:lnTo>
                      <a:pt x="923" y="51"/>
                    </a:lnTo>
                    <a:lnTo>
                      <a:pt x="893" y="176"/>
                    </a:lnTo>
                    <a:lnTo>
                      <a:pt x="943" y="213"/>
                    </a:lnTo>
                    <a:lnTo>
                      <a:pt x="818" y="213"/>
                    </a:lnTo>
                    <a:lnTo>
                      <a:pt x="714" y="247"/>
                    </a:lnTo>
                    <a:lnTo>
                      <a:pt x="430" y="315"/>
                    </a:lnTo>
                    <a:lnTo>
                      <a:pt x="267" y="337"/>
                    </a:lnTo>
                    <a:lnTo>
                      <a:pt x="129" y="337"/>
                    </a:lnTo>
                    <a:lnTo>
                      <a:pt x="44" y="315"/>
                    </a:lnTo>
                    <a:lnTo>
                      <a:pt x="0" y="254"/>
                    </a:lnTo>
                    <a:lnTo>
                      <a:pt x="44" y="254"/>
                    </a:lnTo>
                    <a:lnTo>
                      <a:pt x="173" y="302"/>
                    </a:lnTo>
                    <a:lnTo>
                      <a:pt x="302" y="309"/>
                    </a:lnTo>
                    <a:lnTo>
                      <a:pt x="474" y="284"/>
                    </a:lnTo>
                    <a:lnTo>
                      <a:pt x="666" y="226"/>
                    </a:lnTo>
                    <a:lnTo>
                      <a:pt x="714" y="208"/>
                    </a:lnTo>
                    <a:lnTo>
                      <a:pt x="666" y="128"/>
                    </a:lnTo>
                    <a:lnTo>
                      <a:pt x="601" y="80"/>
                    </a:lnTo>
                    <a:lnTo>
                      <a:pt x="523" y="11"/>
                    </a:lnTo>
                    <a:lnTo>
                      <a:pt x="666" y="34"/>
                    </a:lnTo>
                    <a:lnTo>
                      <a:pt x="701" y="80"/>
                    </a:lnTo>
                    <a:lnTo>
                      <a:pt x="753" y="47"/>
                    </a:lnTo>
                    <a:lnTo>
                      <a:pt x="753" y="94"/>
                    </a:lnTo>
                    <a:lnTo>
                      <a:pt x="893" y="0"/>
                    </a:lnTo>
                    <a:lnTo>
                      <a:pt x="1088" y="34"/>
                    </a:lnTo>
                    <a:lnTo>
                      <a:pt x="1129" y="106"/>
                    </a:lnTo>
                    <a:lnTo>
                      <a:pt x="1079" y="1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1" name="Line 129"/>
              <p:cNvSpPr>
                <a:spLocks noChangeShapeType="1"/>
              </p:cNvSpPr>
              <p:nvPr/>
            </p:nvSpPr>
            <p:spPr bwMode="auto">
              <a:xfrm>
                <a:off x="2747" y="3313"/>
                <a:ext cx="51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2" name="Freeform 130"/>
              <p:cNvSpPr>
                <a:spLocks/>
              </p:cNvSpPr>
              <p:nvPr/>
            </p:nvSpPr>
            <p:spPr bwMode="auto">
              <a:xfrm>
                <a:off x="2632" y="2715"/>
                <a:ext cx="9" cy="23"/>
              </a:xfrm>
              <a:custGeom>
                <a:avLst/>
                <a:gdLst>
                  <a:gd name="T0" fmla="*/ 0 w 44"/>
                  <a:gd name="T1" fmla="*/ 0 h 89"/>
                  <a:gd name="T2" fmla="*/ 0 w 44"/>
                  <a:gd name="T3" fmla="*/ 0 h 89"/>
                  <a:gd name="T4" fmla="*/ 0 w 44"/>
                  <a:gd name="T5" fmla="*/ 0 h 89"/>
                  <a:gd name="T6" fmla="*/ 0 w 44"/>
                  <a:gd name="T7" fmla="*/ 0 h 89"/>
                  <a:gd name="T8" fmla="*/ 0 w 44"/>
                  <a:gd name="T9" fmla="*/ 0 h 89"/>
                  <a:gd name="T10" fmla="*/ 0 w 44"/>
                  <a:gd name="T11" fmla="*/ 0 h 89"/>
                  <a:gd name="T12" fmla="*/ 0 w 44"/>
                  <a:gd name="T13" fmla="*/ 0 h 89"/>
                  <a:gd name="T14" fmla="*/ 0 w 44"/>
                  <a:gd name="T15" fmla="*/ 0 h 89"/>
                  <a:gd name="T16" fmla="*/ 0 w 44"/>
                  <a:gd name="T17" fmla="*/ 0 h 89"/>
                  <a:gd name="T18" fmla="*/ 0 w 44"/>
                  <a:gd name="T19" fmla="*/ 0 h 89"/>
                  <a:gd name="T20" fmla="*/ 0 w 44"/>
                  <a:gd name="T21" fmla="*/ 0 h 89"/>
                  <a:gd name="T22" fmla="*/ 0 w 44"/>
                  <a:gd name="T23" fmla="*/ 0 h 8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4"/>
                  <a:gd name="T37" fmla="*/ 0 h 89"/>
                  <a:gd name="T38" fmla="*/ 44 w 44"/>
                  <a:gd name="T39" fmla="*/ 89 h 8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4" h="89">
                    <a:moveTo>
                      <a:pt x="28" y="0"/>
                    </a:moveTo>
                    <a:lnTo>
                      <a:pt x="44" y="30"/>
                    </a:lnTo>
                    <a:lnTo>
                      <a:pt x="44" y="60"/>
                    </a:lnTo>
                    <a:lnTo>
                      <a:pt x="28" y="86"/>
                    </a:lnTo>
                    <a:lnTo>
                      <a:pt x="14" y="89"/>
                    </a:lnTo>
                    <a:lnTo>
                      <a:pt x="0" y="89"/>
                    </a:lnTo>
                    <a:lnTo>
                      <a:pt x="0" y="81"/>
                    </a:lnTo>
                    <a:lnTo>
                      <a:pt x="17" y="81"/>
                    </a:lnTo>
                    <a:lnTo>
                      <a:pt x="28" y="60"/>
                    </a:lnTo>
                    <a:lnTo>
                      <a:pt x="34" y="35"/>
                    </a:lnTo>
                    <a:lnTo>
                      <a:pt x="17" y="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3" name="Freeform 131"/>
              <p:cNvSpPr>
                <a:spLocks/>
              </p:cNvSpPr>
              <p:nvPr/>
            </p:nvSpPr>
            <p:spPr bwMode="auto">
              <a:xfrm>
                <a:off x="2496" y="2658"/>
                <a:ext cx="54" cy="26"/>
              </a:xfrm>
              <a:custGeom>
                <a:avLst/>
                <a:gdLst>
                  <a:gd name="T0" fmla="*/ 0 w 269"/>
                  <a:gd name="T1" fmla="*/ 0 h 104"/>
                  <a:gd name="T2" fmla="*/ 0 w 269"/>
                  <a:gd name="T3" fmla="*/ 0 h 104"/>
                  <a:gd name="T4" fmla="*/ 0 w 269"/>
                  <a:gd name="T5" fmla="*/ 0 h 104"/>
                  <a:gd name="T6" fmla="*/ 0 w 269"/>
                  <a:gd name="T7" fmla="*/ 0 h 104"/>
                  <a:gd name="T8" fmla="*/ 0 w 269"/>
                  <a:gd name="T9" fmla="*/ 0 h 104"/>
                  <a:gd name="T10" fmla="*/ 0 w 269"/>
                  <a:gd name="T11" fmla="*/ 0 h 104"/>
                  <a:gd name="T12" fmla="*/ 0 w 269"/>
                  <a:gd name="T13" fmla="*/ 0 h 104"/>
                  <a:gd name="T14" fmla="*/ 0 w 269"/>
                  <a:gd name="T15" fmla="*/ 0 h 104"/>
                  <a:gd name="T16" fmla="*/ 0 w 269"/>
                  <a:gd name="T17" fmla="*/ 0 h 104"/>
                  <a:gd name="T18" fmla="*/ 0 w 269"/>
                  <a:gd name="T19" fmla="*/ 0 h 104"/>
                  <a:gd name="T20" fmla="*/ 0 w 269"/>
                  <a:gd name="T21" fmla="*/ 0 h 104"/>
                  <a:gd name="T22" fmla="*/ 0 w 269"/>
                  <a:gd name="T23" fmla="*/ 0 h 104"/>
                  <a:gd name="T24" fmla="*/ 0 w 269"/>
                  <a:gd name="T25" fmla="*/ 0 h 104"/>
                  <a:gd name="T26" fmla="*/ 0 w 269"/>
                  <a:gd name="T27" fmla="*/ 0 h 104"/>
                  <a:gd name="T28" fmla="*/ 0 w 269"/>
                  <a:gd name="T29" fmla="*/ 0 h 104"/>
                  <a:gd name="T30" fmla="*/ 0 w 269"/>
                  <a:gd name="T31" fmla="*/ 0 h 104"/>
                  <a:gd name="T32" fmla="*/ 0 w 269"/>
                  <a:gd name="T33" fmla="*/ 0 h 104"/>
                  <a:gd name="T34" fmla="*/ 0 w 269"/>
                  <a:gd name="T35" fmla="*/ 0 h 104"/>
                  <a:gd name="T36" fmla="*/ 0 w 269"/>
                  <a:gd name="T37" fmla="*/ 0 h 104"/>
                  <a:gd name="T38" fmla="*/ 0 w 269"/>
                  <a:gd name="T39" fmla="*/ 0 h 104"/>
                  <a:gd name="T40" fmla="*/ 0 w 269"/>
                  <a:gd name="T41" fmla="*/ 0 h 104"/>
                  <a:gd name="T42" fmla="*/ 0 w 269"/>
                  <a:gd name="T43" fmla="*/ 0 h 104"/>
                  <a:gd name="T44" fmla="*/ 0 w 269"/>
                  <a:gd name="T45" fmla="*/ 0 h 104"/>
                  <a:gd name="T46" fmla="*/ 0 w 269"/>
                  <a:gd name="T47" fmla="*/ 0 h 104"/>
                  <a:gd name="T48" fmla="*/ 0 w 269"/>
                  <a:gd name="T49" fmla="*/ 0 h 104"/>
                  <a:gd name="T50" fmla="*/ 0 w 269"/>
                  <a:gd name="T51" fmla="*/ 0 h 104"/>
                  <a:gd name="T52" fmla="*/ 0 w 269"/>
                  <a:gd name="T53" fmla="*/ 0 h 104"/>
                  <a:gd name="T54" fmla="*/ 0 w 269"/>
                  <a:gd name="T55" fmla="*/ 0 h 104"/>
                  <a:gd name="T56" fmla="*/ 0 w 269"/>
                  <a:gd name="T57" fmla="*/ 0 h 104"/>
                  <a:gd name="T58" fmla="*/ 0 w 269"/>
                  <a:gd name="T59" fmla="*/ 0 h 104"/>
                  <a:gd name="T60" fmla="*/ 0 w 269"/>
                  <a:gd name="T61" fmla="*/ 0 h 1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9"/>
                  <a:gd name="T94" fmla="*/ 0 h 104"/>
                  <a:gd name="T95" fmla="*/ 269 w 269"/>
                  <a:gd name="T96" fmla="*/ 104 h 1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9" h="104">
                    <a:moveTo>
                      <a:pt x="0" y="37"/>
                    </a:moveTo>
                    <a:lnTo>
                      <a:pt x="42" y="29"/>
                    </a:lnTo>
                    <a:lnTo>
                      <a:pt x="12" y="19"/>
                    </a:lnTo>
                    <a:lnTo>
                      <a:pt x="47" y="0"/>
                    </a:lnTo>
                    <a:lnTo>
                      <a:pt x="101" y="2"/>
                    </a:lnTo>
                    <a:lnTo>
                      <a:pt x="154" y="2"/>
                    </a:lnTo>
                    <a:lnTo>
                      <a:pt x="221" y="27"/>
                    </a:lnTo>
                    <a:lnTo>
                      <a:pt x="188" y="27"/>
                    </a:lnTo>
                    <a:lnTo>
                      <a:pt x="230" y="61"/>
                    </a:lnTo>
                    <a:lnTo>
                      <a:pt x="239" y="40"/>
                    </a:lnTo>
                    <a:lnTo>
                      <a:pt x="269" y="79"/>
                    </a:lnTo>
                    <a:lnTo>
                      <a:pt x="236" y="104"/>
                    </a:lnTo>
                    <a:lnTo>
                      <a:pt x="238" y="80"/>
                    </a:lnTo>
                    <a:lnTo>
                      <a:pt x="192" y="90"/>
                    </a:lnTo>
                    <a:lnTo>
                      <a:pt x="162" y="88"/>
                    </a:lnTo>
                    <a:lnTo>
                      <a:pt x="208" y="80"/>
                    </a:lnTo>
                    <a:lnTo>
                      <a:pt x="219" y="67"/>
                    </a:lnTo>
                    <a:lnTo>
                      <a:pt x="203" y="45"/>
                    </a:lnTo>
                    <a:lnTo>
                      <a:pt x="165" y="29"/>
                    </a:lnTo>
                    <a:lnTo>
                      <a:pt x="135" y="27"/>
                    </a:lnTo>
                    <a:lnTo>
                      <a:pt x="87" y="31"/>
                    </a:lnTo>
                    <a:lnTo>
                      <a:pt x="52" y="34"/>
                    </a:lnTo>
                    <a:lnTo>
                      <a:pt x="81" y="59"/>
                    </a:lnTo>
                    <a:lnTo>
                      <a:pt x="120" y="80"/>
                    </a:lnTo>
                    <a:lnTo>
                      <a:pt x="104" y="90"/>
                    </a:lnTo>
                    <a:lnTo>
                      <a:pt x="91" y="76"/>
                    </a:lnTo>
                    <a:lnTo>
                      <a:pt x="61" y="80"/>
                    </a:lnTo>
                    <a:lnTo>
                      <a:pt x="57" y="59"/>
                    </a:lnTo>
                    <a:lnTo>
                      <a:pt x="30" y="57"/>
                    </a:lnTo>
                    <a:lnTo>
                      <a:pt x="36" y="45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4" name="Freeform 132"/>
              <p:cNvSpPr>
                <a:spLocks/>
              </p:cNvSpPr>
              <p:nvPr/>
            </p:nvSpPr>
            <p:spPr bwMode="auto">
              <a:xfrm>
                <a:off x="2584" y="2664"/>
                <a:ext cx="46" cy="22"/>
              </a:xfrm>
              <a:custGeom>
                <a:avLst/>
                <a:gdLst>
                  <a:gd name="T0" fmla="*/ 0 w 229"/>
                  <a:gd name="T1" fmla="*/ 0 h 88"/>
                  <a:gd name="T2" fmla="*/ 0 w 229"/>
                  <a:gd name="T3" fmla="*/ 0 h 88"/>
                  <a:gd name="T4" fmla="*/ 0 w 229"/>
                  <a:gd name="T5" fmla="*/ 0 h 88"/>
                  <a:gd name="T6" fmla="*/ 0 w 229"/>
                  <a:gd name="T7" fmla="*/ 0 h 88"/>
                  <a:gd name="T8" fmla="*/ 0 w 229"/>
                  <a:gd name="T9" fmla="*/ 0 h 88"/>
                  <a:gd name="T10" fmla="*/ 0 w 229"/>
                  <a:gd name="T11" fmla="*/ 0 h 88"/>
                  <a:gd name="T12" fmla="*/ 0 w 229"/>
                  <a:gd name="T13" fmla="*/ 0 h 88"/>
                  <a:gd name="T14" fmla="*/ 0 w 229"/>
                  <a:gd name="T15" fmla="*/ 0 h 88"/>
                  <a:gd name="T16" fmla="*/ 0 w 229"/>
                  <a:gd name="T17" fmla="*/ 0 h 88"/>
                  <a:gd name="T18" fmla="*/ 0 w 229"/>
                  <a:gd name="T19" fmla="*/ 0 h 88"/>
                  <a:gd name="T20" fmla="*/ 0 w 229"/>
                  <a:gd name="T21" fmla="*/ 0 h 88"/>
                  <a:gd name="T22" fmla="*/ 0 w 229"/>
                  <a:gd name="T23" fmla="*/ 0 h 88"/>
                  <a:gd name="T24" fmla="*/ 0 w 229"/>
                  <a:gd name="T25" fmla="*/ 0 h 88"/>
                  <a:gd name="T26" fmla="*/ 0 w 229"/>
                  <a:gd name="T27" fmla="*/ 0 h 88"/>
                  <a:gd name="T28" fmla="*/ 0 w 229"/>
                  <a:gd name="T29" fmla="*/ 0 h 88"/>
                  <a:gd name="T30" fmla="*/ 0 w 229"/>
                  <a:gd name="T31" fmla="*/ 0 h 88"/>
                  <a:gd name="T32" fmla="*/ 0 w 229"/>
                  <a:gd name="T33" fmla="*/ 0 h 88"/>
                  <a:gd name="T34" fmla="*/ 0 w 229"/>
                  <a:gd name="T35" fmla="*/ 0 h 88"/>
                  <a:gd name="T36" fmla="*/ 0 w 229"/>
                  <a:gd name="T37" fmla="*/ 0 h 88"/>
                  <a:gd name="T38" fmla="*/ 0 w 229"/>
                  <a:gd name="T39" fmla="*/ 0 h 88"/>
                  <a:gd name="T40" fmla="*/ 0 w 229"/>
                  <a:gd name="T41" fmla="*/ 0 h 88"/>
                  <a:gd name="T42" fmla="*/ 0 w 229"/>
                  <a:gd name="T43" fmla="*/ 0 h 88"/>
                  <a:gd name="T44" fmla="*/ 0 w 229"/>
                  <a:gd name="T45" fmla="*/ 0 h 88"/>
                  <a:gd name="T46" fmla="*/ 0 w 229"/>
                  <a:gd name="T47" fmla="*/ 0 h 88"/>
                  <a:gd name="T48" fmla="*/ 0 w 229"/>
                  <a:gd name="T49" fmla="*/ 0 h 88"/>
                  <a:gd name="T50" fmla="*/ 0 w 229"/>
                  <a:gd name="T51" fmla="*/ 0 h 88"/>
                  <a:gd name="T52" fmla="*/ 0 w 229"/>
                  <a:gd name="T53" fmla="*/ 0 h 8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29"/>
                  <a:gd name="T82" fmla="*/ 0 h 88"/>
                  <a:gd name="T83" fmla="*/ 229 w 229"/>
                  <a:gd name="T84" fmla="*/ 88 h 8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29" h="88">
                    <a:moveTo>
                      <a:pt x="0" y="55"/>
                    </a:moveTo>
                    <a:lnTo>
                      <a:pt x="24" y="23"/>
                    </a:lnTo>
                    <a:lnTo>
                      <a:pt x="81" y="0"/>
                    </a:lnTo>
                    <a:lnTo>
                      <a:pt x="110" y="0"/>
                    </a:lnTo>
                    <a:lnTo>
                      <a:pt x="95" y="18"/>
                    </a:lnTo>
                    <a:lnTo>
                      <a:pt x="126" y="18"/>
                    </a:lnTo>
                    <a:lnTo>
                      <a:pt x="132" y="3"/>
                    </a:lnTo>
                    <a:lnTo>
                      <a:pt x="153" y="13"/>
                    </a:lnTo>
                    <a:lnTo>
                      <a:pt x="181" y="9"/>
                    </a:lnTo>
                    <a:lnTo>
                      <a:pt x="189" y="21"/>
                    </a:lnTo>
                    <a:lnTo>
                      <a:pt x="224" y="18"/>
                    </a:lnTo>
                    <a:lnTo>
                      <a:pt x="196" y="41"/>
                    </a:lnTo>
                    <a:lnTo>
                      <a:pt x="229" y="56"/>
                    </a:lnTo>
                    <a:lnTo>
                      <a:pt x="181" y="62"/>
                    </a:lnTo>
                    <a:lnTo>
                      <a:pt x="179" y="75"/>
                    </a:lnTo>
                    <a:lnTo>
                      <a:pt x="156" y="70"/>
                    </a:lnTo>
                    <a:lnTo>
                      <a:pt x="132" y="88"/>
                    </a:lnTo>
                    <a:lnTo>
                      <a:pt x="116" y="80"/>
                    </a:lnTo>
                    <a:lnTo>
                      <a:pt x="84" y="80"/>
                    </a:lnTo>
                    <a:lnTo>
                      <a:pt x="132" y="70"/>
                    </a:lnTo>
                    <a:lnTo>
                      <a:pt x="160" y="56"/>
                    </a:lnTo>
                    <a:lnTo>
                      <a:pt x="179" y="49"/>
                    </a:lnTo>
                    <a:lnTo>
                      <a:pt x="146" y="37"/>
                    </a:lnTo>
                    <a:lnTo>
                      <a:pt x="116" y="27"/>
                    </a:lnTo>
                    <a:lnTo>
                      <a:pt x="75" y="23"/>
                    </a:lnTo>
                    <a:lnTo>
                      <a:pt x="32" y="41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5" name="Freeform 133"/>
              <p:cNvSpPr>
                <a:spLocks/>
              </p:cNvSpPr>
              <p:nvPr/>
            </p:nvSpPr>
            <p:spPr bwMode="auto">
              <a:xfrm>
                <a:off x="2588" y="2681"/>
                <a:ext cx="9" cy="3"/>
              </a:xfrm>
              <a:custGeom>
                <a:avLst/>
                <a:gdLst>
                  <a:gd name="T0" fmla="*/ 0 w 44"/>
                  <a:gd name="T1" fmla="*/ 0 h 13"/>
                  <a:gd name="T2" fmla="*/ 0 w 44"/>
                  <a:gd name="T3" fmla="*/ 0 h 13"/>
                  <a:gd name="T4" fmla="*/ 0 w 44"/>
                  <a:gd name="T5" fmla="*/ 0 h 13"/>
                  <a:gd name="T6" fmla="*/ 0 w 44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"/>
                  <a:gd name="T13" fmla="*/ 0 h 13"/>
                  <a:gd name="T14" fmla="*/ 44 w 4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" h="13">
                    <a:moveTo>
                      <a:pt x="11" y="0"/>
                    </a:moveTo>
                    <a:lnTo>
                      <a:pt x="44" y="13"/>
                    </a:lnTo>
                    <a:lnTo>
                      <a:pt x="0" y="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6" name="Freeform 134"/>
              <p:cNvSpPr>
                <a:spLocks/>
              </p:cNvSpPr>
              <p:nvPr/>
            </p:nvSpPr>
            <p:spPr bwMode="auto">
              <a:xfrm>
                <a:off x="2501" y="2639"/>
                <a:ext cx="54" cy="25"/>
              </a:xfrm>
              <a:custGeom>
                <a:avLst/>
                <a:gdLst>
                  <a:gd name="T0" fmla="*/ 0 w 268"/>
                  <a:gd name="T1" fmla="*/ 0 h 102"/>
                  <a:gd name="T2" fmla="*/ 0 w 268"/>
                  <a:gd name="T3" fmla="*/ 0 h 102"/>
                  <a:gd name="T4" fmla="*/ 0 w 268"/>
                  <a:gd name="T5" fmla="*/ 0 h 102"/>
                  <a:gd name="T6" fmla="*/ 0 w 268"/>
                  <a:gd name="T7" fmla="*/ 0 h 102"/>
                  <a:gd name="T8" fmla="*/ 0 w 268"/>
                  <a:gd name="T9" fmla="*/ 0 h 102"/>
                  <a:gd name="T10" fmla="*/ 0 w 268"/>
                  <a:gd name="T11" fmla="*/ 0 h 102"/>
                  <a:gd name="T12" fmla="*/ 0 w 268"/>
                  <a:gd name="T13" fmla="*/ 0 h 102"/>
                  <a:gd name="T14" fmla="*/ 0 w 268"/>
                  <a:gd name="T15" fmla="*/ 0 h 10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8"/>
                  <a:gd name="T25" fmla="*/ 0 h 102"/>
                  <a:gd name="T26" fmla="*/ 268 w 268"/>
                  <a:gd name="T27" fmla="*/ 102 h 10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8" h="102">
                    <a:moveTo>
                      <a:pt x="0" y="21"/>
                    </a:moveTo>
                    <a:lnTo>
                      <a:pt x="79" y="0"/>
                    </a:lnTo>
                    <a:lnTo>
                      <a:pt x="205" y="41"/>
                    </a:lnTo>
                    <a:lnTo>
                      <a:pt x="268" y="102"/>
                    </a:lnTo>
                    <a:lnTo>
                      <a:pt x="211" y="54"/>
                    </a:lnTo>
                    <a:lnTo>
                      <a:pt x="126" y="21"/>
                    </a:lnTo>
                    <a:lnTo>
                      <a:pt x="71" y="16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7" name="Freeform 135"/>
              <p:cNvSpPr>
                <a:spLocks/>
              </p:cNvSpPr>
              <p:nvPr/>
            </p:nvSpPr>
            <p:spPr bwMode="auto">
              <a:xfrm>
                <a:off x="2588" y="2646"/>
                <a:ext cx="43" cy="11"/>
              </a:xfrm>
              <a:custGeom>
                <a:avLst/>
                <a:gdLst>
                  <a:gd name="T0" fmla="*/ 0 w 211"/>
                  <a:gd name="T1" fmla="*/ 0 h 46"/>
                  <a:gd name="T2" fmla="*/ 0 w 211"/>
                  <a:gd name="T3" fmla="*/ 0 h 46"/>
                  <a:gd name="T4" fmla="*/ 0 w 211"/>
                  <a:gd name="T5" fmla="*/ 0 h 46"/>
                  <a:gd name="T6" fmla="*/ 0 w 211"/>
                  <a:gd name="T7" fmla="*/ 0 h 46"/>
                  <a:gd name="T8" fmla="*/ 0 w 211"/>
                  <a:gd name="T9" fmla="*/ 0 h 46"/>
                  <a:gd name="T10" fmla="*/ 0 w 211"/>
                  <a:gd name="T11" fmla="*/ 0 h 46"/>
                  <a:gd name="T12" fmla="*/ 0 w 211"/>
                  <a:gd name="T13" fmla="*/ 0 h 46"/>
                  <a:gd name="T14" fmla="*/ 0 w 211"/>
                  <a:gd name="T15" fmla="*/ 0 h 46"/>
                  <a:gd name="T16" fmla="*/ 0 w 211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1"/>
                  <a:gd name="T28" fmla="*/ 0 h 46"/>
                  <a:gd name="T29" fmla="*/ 211 w 211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1" h="46">
                    <a:moveTo>
                      <a:pt x="0" y="46"/>
                    </a:moveTo>
                    <a:lnTo>
                      <a:pt x="74" y="22"/>
                    </a:lnTo>
                    <a:lnTo>
                      <a:pt x="135" y="12"/>
                    </a:lnTo>
                    <a:lnTo>
                      <a:pt x="189" y="12"/>
                    </a:lnTo>
                    <a:lnTo>
                      <a:pt x="211" y="25"/>
                    </a:lnTo>
                    <a:lnTo>
                      <a:pt x="198" y="0"/>
                    </a:lnTo>
                    <a:lnTo>
                      <a:pt x="145" y="0"/>
                    </a:lnTo>
                    <a:lnTo>
                      <a:pt x="60" y="1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8" name="Freeform 136"/>
              <p:cNvSpPr>
                <a:spLocks/>
              </p:cNvSpPr>
              <p:nvPr/>
            </p:nvSpPr>
            <p:spPr bwMode="auto">
              <a:xfrm>
                <a:off x="2541" y="2727"/>
                <a:ext cx="36" cy="18"/>
              </a:xfrm>
              <a:custGeom>
                <a:avLst/>
                <a:gdLst>
                  <a:gd name="T0" fmla="*/ 0 w 179"/>
                  <a:gd name="T1" fmla="*/ 0 h 75"/>
                  <a:gd name="T2" fmla="*/ 0 w 179"/>
                  <a:gd name="T3" fmla="*/ 0 h 75"/>
                  <a:gd name="T4" fmla="*/ 0 w 179"/>
                  <a:gd name="T5" fmla="*/ 0 h 75"/>
                  <a:gd name="T6" fmla="*/ 0 w 179"/>
                  <a:gd name="T7" fmla="*/ 0 h 75"/>
                  <a:gd name="T8" fmla="*/ 0 w 179"/>
                  <a:gd name="T9" fmla="*/ 0 h 75"/>
                  <a:gd name="T10" fmla="*/ 0 w 179"/>
                  <a:gd name="T11" fmla="*/ 0 h 75"/>
                  <a:gd name="T12" fmla="*/ 0 w 179"/>
                  <a:gd name="T13" fmla="*/ 0 h 75"/>
                  <a:gd name="T14" fmla="*/ 0 w 179"/>
                  <a:gd name="T15" fmla="*/ 0 h 75"/>
                  <a:gd name="T16" fmla="*/ 0 w 179"/>
                  <a:gd name="T17" fmla="*/ 0 h 75"/>
                  <a:gd name="T18" fmla="*/ 0 w 179"/>
                  <a:gd name="T19" fmla="*/ 0 h 75"/>
                  <a:gd name="T20" fmla="*/ 0 w 179"/>
                  <a:gd name="T21" fmla="*/ 0 h 75"/>
                  <a:gd name="T22" fmla="*/ 0 w 179"/>
                  <a:gd name="T23" fmla="*/ 0 h 75"/>
                  <a:gd name="T24" fmla="*/ 0 w 179"/>
                  <a:gd name="T25" fmla="*/ 0 h 75"/>
                  <a:gd name="T26" fmla="*/ 0 w 179"/>
                  <a:gd name="T27" fmla="*/ 0 h 7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79"/>
                  <a:gd name="T43" fmla="*/ 0 h 75"/>
                  <a:gd name="T44" fmla="*/ 179 w 179"/>
                  <a:gd name="T45" fmla="*/ 75 h 7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79" h="75">
                    <a:moveTo>
                      <a:pt x="179" y="28"/>
                    </a:moveTo>
                    <a:lnTo>
                      <a:pt x="132" y="53"/>
                    </a:lnTo>
                    <a:lnTo>
                      <a:pt x="113" y="48"/>
                    </a:lnTo>
                    <a:lnTo>
                      <a:pt x="88" y="28"/>
                    </a:lnTo>
                    <a:lnTo>
                      <a:pt x="50" y="21"/>
                    </a:lnTo>
                    <a:lnTo>
                      <a:pt x="10" y="16"/>
                    </a:lnTo>
                    <a:lnTo>
                      <a:pt x="10" y="0"/>
                    </a:lnTo>
                    <a:lnTo>
                      <a:pt x="0" y="16"/>
                    </a:lnTo>
                    <a:lnTo>
                      <a:pt x="10" y="28"/>
                    </a:lnTo>
                    <a:lnTo>
                      <a:pt x="57" y="42"/>
                    </a:lnTo>
                    <a:lnTo>
                      <a:pt x="108" y="75"/>
                    </a:lnTo>
                    <a:lnTo>
                      <a:pt x="128" y="75"/>
                    </a:lnTo>
                    <a:lnTo>
                      <a:pt x="179" y="48"/>
                    </a:lnTo>
                    <a:lnTo>
                      <a:pt x="179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9" name="Freeform 137"/>
              <p:cNvSpPr>
                <a:spLocks/>
              </p:cNvSpPr>
              <p:nvPr/>
            </p:nvSpPr>
            <p:spPr bwMode="auto">
              <a:xfrm>
                <a:off x="2575" y="2661"/>
                <a:ext cx="10" cy="31"/>
              </a:xfrm>
              <a:custGeom>
                <a:avLst/>
                <a:gdLst>
                  <a:gd name="T0" fmla="*/ 0 w 50"/>
                  <a:gd name="T1" fmla="*/ 0 h 125"/>
                  <a:gd name="T2" fmla="*/ 0 w 50"/>
                  <a:gd name="T3" fmla="*/ 0 h 125"/>
                  <a:gd name="T4" fmla="*/ 0 w 50"/>
                  <a:gd name="T5" fmla="*/ 0 h 125"/>
                  <a:gd name="T6" fmla="*/ 0 w 50"/>
                  <a:gd name="T7" fmla="*/ 0 h 125"/>
                  <a:gd name="T8" fmla="*/ 0 w 50"/>
                  <a:gd name="T9" fmla="*/ 0 h 125"/>
                  <a:gd name="T10" fmla="*/ 0 w 50"/>
                  <a:gd name="T11" fmla="*/ 0 h 125"/>
                  <a:gd name="T12" fmla="*/ 0 w 50"/>
                  <a:gd name="T13" fmla="*/ 0 h 125"/>
                  <a:gd name="T14" fmla="*/ 0 w 50"/>
                  <a:gd name="T15" fmla="*/ 0 h 125"/>
                  <a:gd name="T16" fmla="*/ 0 w 50"/>
                  <a:gd name="T17" fmla="*/ 0 h 1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125"/>
                  <a:gd name="T29" fmla="*/ 50 w 50"/>
                  <a:gd name="T30" fmla="*/ 125 h 12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125">
                    <a:moveTo>
                      <a:pt x="50" y="0"/>
                    </a:moveTo>
                    <a:lnTo>
                      <a:pt x="14" y="37"/>
                    </a:lnTo>
                    <a:lnTo>
                      <a:pt x="0" y="76"/>
                    </a:lnTo>
                    <a:lnTo>
                      <a:pt x="5" y="102"/>
                    </a:lnTo>
                    <a:lnTo>
                      <a:pt x="29" y="125"/>
                    </a:lnTo>
                    <a:lnTo>
                      <a:pt x="14" y="97"/>
                    </a:lnTo>
                    <a:lnTo>
                      <a:pt x="14" y="69"/>
                    </a:lnTo>
                    <a:lnTo>
                      <a:pt x="26" y="35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0" name="Freeform 138"/>
              <p:cNvSpPr>
                <a:spLocks/>
              </p:cNvSpPr>
              <p:nvPr/>
            </p:nvSpPr>
            <p:spPr bwMode="auto">
              <a:xfrm>
                <a:off x="2517" y="2664"/>
                <a:ext cx="14" cy="14"/>
              </a:xfrm>
              <a:custGeom>
                <a:avLst/>
                <a:gdLst>
                  <a:gd name="T0" fmla="*/ 0 w 71"/>
                  <a:gd name="T1" fmla="*/ 0 h 55"/>
                  <a:gd name="T2" fmla="*/ 0 w 71"/>
                  <a:gd name="T3" fmla="*/ 0 h 55"/>
                  <a:gd name="T4" fmla="*/ 0 w 71"/>
                  <a:gd name="T5" fmla="*/ 0 h 55"/>
                  <a:gd name="T6" fmla="*/ 0 w 71"/>
                  <a:gd name="T7" fmla="*/ 0 h 55"/>
                  <a:gd name="T8" fmla="*/ 0 w 71"/>
                  <a:gd name="T9" fmla="*/ 0 h 55"/>
                  <a:gd name="T10" fmla="*/ 0 w 71"/>
                  <a:gd name="T11" fmla="*/ 0 h 55"/>
                  <a:gd name="T12" fmla="*/ 0 w 71"/>
                  <a:gd name="T13" fmla="*/ 0 h 55"/>
                  <a:gd name="T14" fmla="*/ 0 w 71"/>
                  <a:gd name="T15" fmla="*/ 0 h 55"/>
                  <a:gd name="T16" fmla="*/ 0 w 71"/>
                  <a:gd name="T17" fmla="*/ 0 h 55"/>
                  <a:gd name="T18" fmla="*/ 0 w 71"/>
                  <a:gd name="T19" fmla="*/ 0 h 55"/>
                  <a:gd name="T20" fmla="*/ 0 w 71"/>
                  <a:gd name="T21" fmla="*/ 0 h 5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"/>
                  <a:gd name="T34" fmla="*/ 0 h 55"/>
                  <a:gd name="T35" fmla="*/ 71 w 71"/>
                  <a:gd name="T36" fmla="*/ 55 h 5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" h="55">
                    <a:moveTo>
                      <a:pt x="0" y="6"/>
                    </a:moveTo>
                    <a:lnTo>
                      <a:pt x="7" y="42"/>
                    </a:lnTo>
                    <a:lnTo>
                      <a:pt x="27" y="55"/>
                    </a:lnTo>
                    <a:lnTo>
                      <a:pt x="50" y="55"/>
                    </a:lnTo>
                    <a:lnTo>
                      <a:pt x="64" y="29"/>
                    </a:lnTo>
                    <a:lnTo>
                      <a:pt x="71" y="14"/>
                    </a:lnTo>
                    <a:lnTo>
                      <a:pt x="50" y="25"/>
                    </a:lnTo>
                    <a:lnTo>
                      <a:pt x="33" y="37"/>
                    </a:lnTo>
                    <a:lnTo>
                      <a:pt x="27" y="29"/>
                    </a:lnTo>
                    <a:lnTo>
                      <a:pt x="31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1" name="Freeform 139"/>
              <p:cNvSpPr>
                <a:spLocks/>
              </p:cNvSpPr>
              <p:nvPr/>
            </p:nvSpPr>
            <p:spPr bwMode="auto">
              <a:xfrm>
                <a:off x="2594" y="2670"/>
                <a:ext cx="16" cy="12"/>
              </a:xfrm>
              <a:custGeom>
                <a:avLst/>
                <a:gdLst>
                  <a:gd name="T0" fmla="*/ 0 w 80"/>
                  <a:gd name="T1" fmla="*/ 0 h 46"/>
                  <a:gd name="T2" fmla="*/ 0 w 80"/>
                  <a:gd name="T3" fmla="*/ 0 h 46"/>
                  <a:gd name="T4" fmla="*/ 0 w 80"/>
                  <a:gd name="T5" fmla="*/ 0 h 46"/>
                  <a:gd name="T6" fmla="*/ 0 w 80"/>
                  <a:gd name="T7" fmla="*/ 0 h 46"/>
                  <a:gd name="T8" fmla="*/ 0 w 80"/>
                  <a:gd name="T9" fmla="*/ 0 h 46"/>
                  <a:gd name="T10" fmla="*/ 0 w 80"/>
                  <a:gd name="T11" fmla="*/ 0 h 46"/>
                  <a:gd name="T12" fmla="*/ 0 w 80"/>
                  <a:gd name="T13" fmla="*/ 0 h 46"/>
                  <a:gd name="T14" fmla="*/ 0 w 80"/>
                  <a:gd name="T15" fmla="*/ 0 h 46"/>
                  <a:gd name="T16" fmla="*/ 0 w 80"/>
                  <a:gd name="T17" fmla="*/ 0 h 46"/>
                  <a:gd name="T18" fmla="*/ 0 w 80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0"/>
                  <a:gd name="T31" fmla="*/ 0 h 46"/>
                  <a:gd name="T32" fmla="*/ 80 w 80"/>
                  <a:gd name="T33" fmla="*/ 46 h 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0" h="46">
                    <a:moveTo>
                      <a:pt x="0" y="7"/>
                    </a:moveTo>
                    <a:lnTo>
                      <a:pt x="5" y="46"/>
                    </a:lnTo>
                    <a:lnTo>
                      <a:pt x="56" y="46"/>
                    </a:lnTo>
                    <a:lnTo>
                      <a:pt x="77" y="25"/>
                    </a:lnTo>
                    <a:lnTo>
                      <a:pt x="80" y="0"/>
                    </a:lnTo>
                    <a:lnTo>
                      <a:pt x="49" y="0"/>
                    </a:lnTo>
                    <a:lnTo>
                      <a:pt x="56" y="21"/>
                    </a:lnTo>
                    <a:lnTo>
                      <a:pt x="35" y="30"/>
                    </a:lnTo>
                    <a:lnTo>
                      <a:pt x="23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2" name="Freeform 140"/>
              <p:cNvSpPr>
                <a:spLocks/>
              </p:cNvSpPr>
              <p:nvPr/>
            </p:nvSpPr>
            <p:spPr bwMode="auto">
              <a:xfrm>
                <a:off x="2529" y="2757"/>
                <a:ext cx="61" cy="6"/>
              </a:xfrm>
              <a:custGeom>
                <a:avLst/>
                <a:gdLst>
                  <a:gd name="T0" fmla="*/ 0 w 303"/>
                  <a:gd name="T1" fmla="*/ 0 h 22"/>
                  <a:gd name="T2" fmla="*/ 0 w 303"/>
                  <a:gd name="T3" fmla="*/ 0 h 22"/>
                  <a:gd name="T4" fmla="*/ 0 w 303"/>
                  <a:gd name="T5" fmla="*/ 0 h 22"/>
                  <a:gd name="T6" fmla="*/ 0 w 303"/>
                  <a:gd name="T7" fmla="*/ 0 h 22"/>
                  <a:gd name="T8" fmla="*/ 0 w 303"/>
                  <a:gd name="T9" fmla="*/ 0 h 22"/>
                  <a:gd name="T10" fmla="*/ 0 w 303"/>
                  <a:gd name="T11" fmla="*/ 0 h 22"/>
                  <a:gd name="T12" fmla="*/ 0 w 303"/>
                  <a:gd name="T13" fmla="*/ 0 h 22"/>
                  <a:gd name="T14" fmla="*/ 0 w 303"/>
                  <a:gd name="T15" fmla="*/ 0 h 22"/>
                  <a:gd name="T16" fmla="*/ 0 w 303"/>
                  <a:gd name="T17" fmla="*/ 0 h 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3"/>
                  <a:gd name="T28" fmla="*/ 0 h 22"/>
                  <a:gd name="T29" fmla="*/ 303 w 303"/>
                  <a:gd name="T30" fmla="*/ 22 h 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3" h="22">
                    <a:moveTo>
                      <a:pt x="0" y="3"/>
                    </a:moveTo>
                    <a:lnTo>
                      <a:pt x="96" y="0"/>
                    </a:lnTo>
                    <a:lnTo>
                      <a:pt x="172" y="9"/>
                    </a:lnTo>
                    <a:lnTo>
                      <a:pt x="218" y="3"/>
                    </a:lnTo>
                    <a:lnTo>
                      <a:pt x="303" y="9"/>
                    </a:lnTo>
                    <a:lnTo>
                      <a:pt x="239" y="17"/>
                    </a:lnTo>
                    <a:lnTo>
                      <a:pt x="172" y="22"/>
                    </a:lnTo>
                    <a:lnTo>
                      <a:pt x="40" y="1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3" name="Freeform 141"/>
              <p:cNvSpPr>
                <a:spLocks/>
              </p:cNvSpPr>
              <p:nvPr/>
            </p:nvSpPr>
            <p:spPr bwMode="auto">
              <a:xfrm>
                <a:off x="2540" y="2766"/>
                <a:ext cx="40" cy="8"/>
              </a:xfrm>
              <a:custGeom>
                <a:avLst/>
                <a:gdLst>
                  <a:gd name="T0" fmla="*/ 0 w 201"/>
                  <a:gd name="T1" fmla="*/ 0 h 30"/>
                  <a:gd name="T2" fmla="*/ 0 w 201"/>
                  <a:gd name="T3" fmla="*/ 0 h 30"/>
                  <a:gd name="T4" fmla="*/ 0 w 201"/>
                  <a:gd name="T5" fmla="*/ 0 h 30"/>
                  <a:gd name="T6" fmla="*/ 0 w 201"/>
                  <a:gd name="T7" fmla="*/ 0 h 30"/>
                  <a:gd name="T8" fmla="*/ 0 w 201"/>
                  <a:gd name="T9" fmla="*/ 0 h 30"/>
                  <a:gd name="T10" fmla="*/ 0 w 201"/>
                  <a:gd name="T11" fmla="*/ 0 h 30"/>
                  <a:gd name="T12" fmla="*/ 0 w 201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1"/>
                  <a:gd name="T22" fmla="*/ 0 h 30"/>
                  <a:gd name="T23" fmla="*/ 201 w 201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1" h="30">
                    <a:moveTo>
                      <a:pt x="0" y="0"/>
                    </a:moveTo>
                    <a:lnTo>
                      <a:pt x="51" y="25"/>
                    </a:lnTo>
                    <a:lnTo>
                      <a:pt x="137" y="30"/>
                    </a:lnTo>
                    <a:lnTo>
                      <a:pt x="201" y="5"/>
                    </a:lnTo>
                    <a:lnTo>
                      <a:pt x="140" y="17"/>
                    </a:lnTo>
                    <a:lnTo>
                      <a:pt x="66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4" name="Freeform 142"/>
              <p:cNvSpPr>
                <a:spLocks/>
              </p:cNvSpPr>
              <p:nvPr/>
            </p:nvSpPr>
            <p:spPr bwMode="auto">
              <a:xfrm>
                <a:off x="3153" y="2790"/>
                <a:ext cx="103" cy="93"/>
              </a:xfrm>
              <a:custGeom>
                <a:avLst/>
                <a:gdLst>
                  <a:gd name="T0" fmla="*/ 0 w 515"/>
                  <a:gd name="T1" fmla="*/ 0 h 371"/>
                  <a:gd name="T2" fmla="*/ 0 w 515"/>
                  <a:gd name="T3" fmla="*/ 0 h 371"/>
                  <a:gd name="T4" fmla="*/ 0 w 515"/>
                  <a:gd name="T5" fmla="*/ 0 h 371"/>
                  <a:gd name="T6" fmla="*/ 0 w 515"/>
                  <a:gd name="T7" fmla="*/ 0 h 371"/>
                  <a:gd name="T8" fmla="*/ 0 w 515"/>
                  <a:gd name="T9" fmla="*/ 0 h 371"/>
                  <a:gd name="T10" fmla="*/ 0 w 515"/>
                  <a:gd name="T11" fmla="*/ 0 h 371"/>
                  <a:gd name="T12" fmla="*/ 0 w 515"/>
                  <a:gd name="T13" fmla="*/ 0 h 371"/>
                  <a:gd name="T14" fmla="*/ 0 w 515"/>
                  <a:gd name="T15" fmla="*/ 0 h 371"/>
                  <a:gd name="T16" fmla="*/ 0 w 515"/>
                  <a:gd name="T17" fmla="*/ 0 h 371"/>
                  <a:gd name="T18" fmla="*/ 0 w 515"/>
                  <a:gd name="T19" fmla="*/ 0 h 371"/>
                  <a:gd name="T20" fmla="*/ 0 w 515"/>
                  <a:gd name="T21" fmla="*/ 0 h 371"/>
                  <a:gd name="T22" fmla="*/ 0 w 515"/>
                  <a:gd name="T23" fmla="*/ 0 h 371"/>
                  <a:gd name="T24" fmla="*/ 0 w 515"/>
                  <a:gd name="T25" fmla="*/ 0 h 371"/>
                  <a:gd name="T26" fmla="*/ 0 w 515"/>
                  <a:gd name="T27" fmla="*/ 0 h 371"/>
                  <a:gd name="T28" fmla="*/ 0 w 515"/>
                  <a:gd name="T29" fmla="*/ 0 h 371"/>
                  <a:gd name="T30" fmla="*/ 0 w 515"/>
                  <a:gd name="T31" fmla="*/ 0 h 371"/>
                  <a:gd name="T32" fmla="*/ 0 w 515"/>
                  <a:gd name="T33" fmla="*/ 0 h 371"/>
                  <a:gd name="T34" fmla="*/ 0 w 515"/>
                  <a:gd name="T35" fmla="*/ 0 h 371"/>
                  <a:gd name="T36" fmla="*/ 0 w 515"/>
                  <a:gd name="T37" fmla="*/ 0 h 371"/>
                  <a:gd name="T38" fmla="*/ 0 w 515"/>
                  <a:gd name="T39" fmla="*/ 0 h 371"/>
                  <a:gd name="T40" fmla="*/ 0 w 515"/>
                  <a:gd name="T41" fmla="*/ 0 h 371"/>
                  <a:gd name="T42" fmla="*/ 0 w 515"/>
                  <a:gd name="T43" fmla="*/ 0 h 371"/>
                  <a:gd name="T44" fmla="*/ 0 w 515"/>
                  <a:gd name="T45" fmla="*/ 0 h 371"/>
                  <a:gd name="T46" fmla="*/ 0 w 515"/>
                  <a:gd name="T47" fmla="*/ 0 h 371"/>
                  <a:gd name="T48" fmla="*/ 0 w 515"/>
                  <a:gd name="T49" fmla="*/ 0 h 371"/>
                  <a:gd name="T50" fmla="*/ 0 w 515"/>
                  <a:gd name="T51" fmla="*/ 0 h 371"/>
                  <a:gd name="T52" fmla="*/ 0 w 515"/>
                  <a:gd name="T53" fmla="*/ 0 h 371"/>
                  <a:gd name="T54" fmla="*/ 0 w 515"/>
                  <a:gd name="T55" fmla="*/ 0 h 37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515"/>
                  <a:gd name="T85" fmla="*/ 0 h 371"/>
                  <a:gd name="T86" fmla="*/ 515 w 515"/>
                  <a:gd name="T87" fmla="*/ 371 h 37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515" h="371">
                    <a:moveTo>
                      <a:pt x="84" y="155"/>
                    </a:moveTo>
                    <a:lnTo>
                      <a:pt x="104" y="88"/>
                    </a:lnTo>
                    <a:lnTo>
                      <a:pt x="264" y="0"/>
                    </a:lnTo>
                    <a:lnTo>
                      <a:pt x="432" y="49"/>
                    </a:lnTo>
                    <a:lnTo>
                      <a:pt x="342" y="49"/>
                    </a:lnTo>
                    <a:lnTo>
                      <a:pt x="445" y="151"/>
                    </a:lnTo>
                    <a:lnTo>
                      <a:pt x="492" y="137"/>
                    </a:lnTo>
                    <a:lnTo>
                      <a:pt x="455" y="69"/>
                    </a:lnTo>
                    <a:lnTo>
                      <a:pt x="515" y="151"/>
                    </a:lnTo>
                    <a:lnTo>
                      <a:pt x="477" y="188"/>
                    </a:lnTo>
                    <a:lnTo>
                      <a:pt x="515" y="364"/>
                    </a:lnTo>
                    <a:lnTo>
                      <a:pt x="462" y="371"/>
                    </a:lnTo>
                    <a:lnTo>
                      <a:pt x="401" y="358"/>
                    </a:lnTo>
                    <a:lnTo>
                      <a:pt x="469" y="352"/>
                    </a:lnTo>
                    <a:lnTo>
                      <a:pt x="411" y="238"/>
                    </a:lnTo>
                    <a:lnTo>
                      <a:pt x="304" y="145"/>
                    </a:lnTo>
                    <a:lnTo>
                      <a:pt x="423" y="225"/>
                    </a:lnTo>
                    <a:lnTo>
                      <a:pt x="469" y="307"/>
                    </a:lnTo>
                    <a:lnTo>
                      <a:pt x="440" y="176"/>
                    </a:lnTo>
                    <a:lnTo>
                      <a:pt x="264" y="29"/>
                    </a:lnTo>
                    <a:lnTo>
                      <a:pt x="226" y="88"/>
                    </a:lnTo>
                    <a:lnTo>
                      <a:pt x="264" y="125"/>
                    </a:lnTo>
                    <a:lnTo>
                      <a:pt x="197" y="125"/>
                    </a:lnTo>
                    <a:lnTo>
                      <a:pt x="279" y="221"/>
                    </a:lnTo>
                    <a:lnTo>
                      <a:pt x="165" y="151"/>
                    </a:lnTo>
                    <a:lnTo>
                      <a:pt x="0" y="270"/>
                    </a:lnTo>
                    <a:lnTo>
                      <a:pt x="14" y="182"/>
                    </a:lnTo>
                    <a:lnTo>
                      <a:pt x="84" y="1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5" name="Freeform 143"/>
              <p:cNvSpPr>
                <a:spLocks/>
              </p:cNvSpPr>
              <p:nvPr/>
            </p:nvSpPr>
            <p:spPr bwMode="auto">
              <a:xfrm>
                <a:off x="3170" y="2851"/>
                <a:ext cx="72" cy="97"/>
              </a:xfrm>
              <a:custGeom>
                <a:avLst/>
                <a:gdLst>
                  <a:gd name="T0" fmla="*/ 0 w 361"/>
                  <a:gd name="T1" fmla="*/ 0 h 385"/>
                  <a:gd name="T2" fmla="*/ 0 w 361"/>
                  <a:gd name="T3" fmla="*/ 0 h 385"/>
                  <a:gd name="T4" fmla="*/ 0 w 361"/>
                  <a:gd name="T5" fmla="*/ 0 h 385"/>
                  <a:gd name="T6" fmla="*/ 0 w 361"/>
                  <a:gd name="T7" fmla="*/ 0 h 385"/>
                  <a:gd name="T8" fmla="*/ 0 w 361"/>
                  <a:gd name="T9" fmla="*/ 0 h 385"/>
                  <a:gd name="T10" fmla="*/ 0 w 361"/>
                  <a:gd name="T11" fmla="*/ 0 h 385"/>
                  <a:gd name="T12" fmla="*/ 0 w 361"/>
                  <a:gd name="T13" fmla="*/ 0 h 385"/>
                  <a:gd name="T14" fmla="*/ 0 w 361"/>
                  <a:gd name="T15" fmla="*/ 0 h 385"/>
                  <a:gd name="T16" fmla="*/ 0 w 361"/>
                  <a:gd name="T17" fmla="*/ 0 h 385"/>
                  <a:gd name="T18" fmla="*/ 0 w 361"/>
                  <a:gd name="T19" fmla="*/ 0 h 385"/>
                  <a:gd name="T20" fmla="*/ 0 w 361"/>
                  <a:gd name="T21" fmla="*/ 0 h 385"/>
                  <a:gd name="T22" fmla="*/ 0 w 361"/>
                  <a:gd name="T23" fmla="*/ 0 h 385"/>
                  <a:gd name="T24" fmla="*/ 0 w 361"/>
                  <a:gd name="T25" fmla="*/ 0 h 385"/>
                  <a:gd name="T26" fmla="*/ 0 w 361"/>
                  <a:gd name="T27" fmla="*/ 0 h 385"/>
                  <a:gd name="T28" fmla="*/ 0 w 361"/>
                  <a:gd name="T29" fmla="*/ 0 h 385"/>
                  <a:gd name="T30" fmla="*/ 0 w 361"/>
                  <a:gd name="T31" fmla="*/ 0 h 385"/>
                  <a:gd name="T32" fmla="*/ 0 w 361"/>
                  <a:gd name="T33" fmla="*/ 0 h 385"/>
                  <a:gd name="T34" fmla="*/ 0 w 361"/>
                  <a:gd name="T35" fmla="*/ 0 h 385"/>
                  <a:gd name="T36" fmla="*/ 0 w 361"/>
                  <a:gd name="T37" fmla="*/ 0 h 385"/>
                  <a:gd name="T38" fmla="*/ 0 w 361"/>
                  <a:gd name="T39" fmla="*/ 0 h 385"/>
                  <a:gd name="T40" fmla="*/ 0 w 361"/>
                  <a:gd name="T41" fmla="*/ 0 h 385"/>
                  <a:gd name="T42" fmla="*/ 0 w 361"/>
                  <a:gd name="T43" fmla="*/ 0 h 385"/>
                  <a:gd name="T44" fmla="*/ 0 w 361"/>
                  <a:gd name="T45" fmla="*/ 0 h 385"/>
                  <a:gd name="T46" fmla="*/ 0 w 361"/>
                  <a:gd name="T47" fmla="*/ 0 h 385"/>
                  <a:gd name="T48" fmla="*/ 0 w 361"/>
                  <a:gd name="T49" fmla="*/ 0 h 385"/>
                  <a:gd name="T50" fmla="*/ 0 w 361"/>
                  <a:gd name="T51" fmla="*/ 0 h 385"/>
                  <a:gd name="T52" fmla="*/ 0 w 361"/>
                  <a:gd name="T53" fmla="*/ 0 h 385"/>
                  <a:gd name="T54" fmla="*/ 0 w 361"/>
                  <a:gd name="T55" fmla="*/ 0 h 385"/>
                  <a:gd name="T56" fmla="*/ 0 w 361"/>
                  <a:gd name="T57" fmla="*/ 0 h 385"/>
                  <a:gd name="T58" fmla="*/ 0 w 361"/>
                  <a:gd name="T59" fmla="*/ 0 h 38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61"/>
                  <a:gd name="T91" fmla="*/ 0 h 385"/>
                  <a:gd name="T92" fmla="*/ 361 w 361"/>
                  <a:gd name="T93" fmla="*/ 385 h 38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61" h="385">
                    <a:moveTo>
                      <a:pt x="304" y="143"/>
                    </a:moveTo>
                    <a:lnTo>
                      <a:pt x="266" y="132"/>
                    </a:lnTo>
                    <a:lnTo>
                      <a:pt x="220" y="82"/>
                    </a:lnTo>
                    <a:lnTo>
                      <a:pt x="180" y="82"/>
                    </a:lnTo>
                    <a:lnTo>
                      <a:pt x="126" y="44"/>
                    </a:lnTo>
                    <a:lnTo>
                      <a:pt x="126" y="75"/>
                    </a:lnTo>
                    <a:lnTo>
                      <a:pt x="81" y="82"/>
                    </a:lnTo>
                    <a:lnTo>
                      <a:pt x="37" y="38"/>
                    </a:lnTo>
                    <a:lnTo>
                      <a:pt x="62" y="95"/>
                    </a:lnTo>
                    <a:lnTo>
                      <a:pt x="0" y="95"/>
                    </a:lnTo>
                    <a:lnTo>
                      <a:pt x="75" y="136"/>
                    </a:lnTo>
                    <a:lnTo>
                      <a:pt x="68" y="195"/>
                    </a:lnTo>
                    <a:lnTo>
                      <a:pt x="113" y="277"/>
                    </a:lnTo>
                    <a:lnTo>
                      <a:pt x="113" y="221"/>
                    </a:lnTo>
                    <a:lnTo>
                      <a:pt x="142" y="202"/>
                    </a:lnTo>
                    <a:lnTo>
                      <a:pt x="157" y="232"/>
                    </a:lnTo>
                    <a:lnTo>
                      <a:pt x="189" y="209"/>
                    </a:lnTo>
                    <a:lnTo>
                      <a:pt x="234" y="209"/>
                    </a:lnTo>
                    <a:lnTo>
                      <a:pt x="294" y="252"/>
                    </a:lnTo>
                    <a:lnTo>
                      <a:pt x="287" y="316"/>
                    </a:lnTo>
                    <a:lnTo>
                      <a:pt x="251" y="385"/>
                    </a:lnTo>
                    <a:lnTo>
                      <a:pt x="332" y="277"/>
                    </a:lnTo>
                    <a:lnTo>
                      <a:pt x="356" y="209"/>
                    </a:lnTo>
                    <a:lnTo>
                      <a:pt x="361" y="113"/>
                    </a:lnTo>
                    <a:lnTo>
                      <a:pt x="332" y="113"/>
                    </a:lnTo>
                    <a:lnTo>
                      <a:pt x="278" y="30"/>
                    </a:lnTo>
                    <a:lnTo>
                      <a:pt x="226" y="0"/>
                    </a:lnTo>
                    <a:lnTo>
                      <a:pt x="271" y="56"/>
                    </a:lnTo>
                    <a:lnTo>
                      <a:pt x="304" y="107"/>
                    </a:lnTo>
                    <a:lnTo>
                      <a:pt x="304" y="1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6" name="Freeform 144"/>
              <p:cNvSpPr>
                <a:spLocks/>
              </p:cNvSpPr>
              <p:nvPr/>
            </p:nvSpPr>
            <p:spPr bwMode="auto">
              <a:xfrm>
                <a:off x="3080" y="2864"/>
                <a:ext cx="296" cy="444"/>
              </a:xfrm>
              <a:custGeom>
                <a:avLst/>
                <a:gdLst>
                  <a:gd name="T0" fmla="*/ 0 w 1481"/>
                  <a:gd name="T1" fmla="*/ 0 h 1776"/>
                  <a:gd name="T2" fmla="*/ 0 w 1481"/>
                  <a:gd name="T3" fmla="*/ 0 h 1776"/>
                  <a:gd name="T4" fmla="*/ 0 w 1481"/>
                  <a:gd name="T5" fmla="*/ 0 h 1776"/>
                  <a:gd name="T6" fmla="*/ 0 w 1481"/>
                  <a:gd name="T7" fmla="*/ 0 h 1776"/>
                  <a:gd name="T8" fmla="*/ 0 w 1481"/>
                  <a:gd name="T9" fmla="*/ 0 h 1776"/>
                  <a:gd name="T10" fmla="*/ 0 w 1481"/>
                  <a:gd name="T11" fmla="*/ 0 h 1776"/>
                  <a:gd name="T12" fmla="*/ 0 w 1481"/>
                  <a:gd name="T13" fmla="*/ 0 h 1776"/>
                  <a:gd name="T14" fmla="*/ 0 w 1481"/>
                  <a:gd name="T15" fmla="*/ 0 h 1776"/>
                  <a:gd name="T16" fmla="*/ 0 w 1481"/>
                  <a:gd name="T17" fmla="*/ 0 h 1776"/>
                  <a:gd name="T18" fmla="*/ 0 w 1481"/>
                  <a:gd name="T19" fmla="*/ 0 h 1776"/>
                  <a:gd name="T20" fmla="*/ 0 w 1481"/>
                  <a:gd name="T21" fmla="*/ 0 h 1776"/>
                  <a:gd name="T22" fmla="*/ 0 w 1481"/>
                  <a:gd name="T23" fmla="*/ 0 h 1776"/>
                  <a:gd name="T24" fmla="*/ 0 w 1481"/>
                  <a:gd name="T25" fmla="*/ 0 h 1776"/>
                  <a:gd name="T26" fmla="*/ 0 w 1481"/>
                  <a:gd name="T27" fmla="*/ 0 h 1776"/>
                  <a:gd name="T28" fmla="*/ 0 w 1481"/>
                  <a:gd name="T29" fmla="*/ 0 h 1776"/>
                  <a:gd name="T30" fmla="*/ 0 w 1481"/>
                  <a:gd name="T31" fmla="*/ 0 h 1776"/>
                  <a:gd name="T32" fmla="*/ 0 w 1481"/>
                  <a:gd name="T33" fmla="*/ 0 h 1776"/>
                  <a:gd name="T34" fmla="*/ 0 w 1481"/>
                  <a:gd name="T35" fmla="*/ 0 h 1776"/>
                  <a:gd name="T36" fmla="*/ 0 w 1481"/>
                  <a:gd name="T37" fmla="*/ 0 h 1776"/>
                  <a:gd name="T38" fmla="*/ 0 w 1481"/>
                  <a:gd name="T39" fmla="*/ 0 h 1776"/>
                  <a:gd name="T40" fmla="*/ 0 w 1481"/>
                  <a:gd name="T41" fmla="*/ 0 h 1776"/>
                  <a:gd name="T42" fmla="*/ 0 w 1481"/>
                  <a:gd name="T43" fmla="*/ 0 h 1776"/>
                  <a:gd name="T44" fmla="*/ 0 w 1481"/>
                  <a:gd name="T45" fmla="*/ 0 h 1776"/>
                  <a:gd name="T46" fmla="*/ 0 w 1481"/>
                  <a:gd name="T47" fmla="*/ 0 h 1776"/>
                  <a:gd name="T48" fmla="*/ 0 w 1481"/>
                  <a:gd name="T49" fmla="*/ 0 h 1776"/>
                  <a:gd name="T50" fmla="*/ 0 w 1481"/>
                  <a:gd name="T51" fmla="*/ 0 h 1776"/>
                  <a:gd name="T52" fmla="*/ 0 w 1481"/>
                  <a:gd name="T53" fmla="*/ 0 h 1776"/>
                  <a:gd name="T54" fmla="*/ 0 w 1481"/>
                  <a:gd name="T55" fmla="*/ 0 h 1776"/>
                  <a:gd name="T56" fmla="*/ 0 w 1481"/>
                  <a:gd name="T57" fmla="*/ 0 h 1776"/>
                  <a:gd name="T58" fmla="*/ 0 w 1481"/>
                  <a:gd name="T59" fmla="*/ 0 h 1776"/>
                  <a:gd name="T60" fmla="*/ 0 w 1481"/>
                  <a:gd name="T61" fmla="*/ 0 h 1776"/>
                  <a:gd name="T62" fmla="*/ 0 w 1481"/>
                  <a:gd name="T63" fmla="*/ 0 h 1776"/>
                  <a:gd name="T64" fmla="*/ 0 w 1481"/>
                  <a:gd name="T65" fmla="*/ 0 h 1776"/>
                  <a:gd name="T66" fmla="*/ 0 w 1481"/>
                  <a:gd name="T67" fmla="*/ 0 h 1776"/>
                  <a:gd name="T68" fmla="*/ 0 w 1481"/>
                  <a:gd name="T69" fmla="*/ 0 h 1776"/>
                  <a:gd name="T70" fmla="*/ 0 w 1481"/>
                  <a:gd name="T71" fmla="*/ 0 h 1776"/>
                  <a:gd name="T72" fmla="*/ 0 w 1481"/>
                  <a:gd name="T73" fmla="*/ 0 h 1776"/>
                  <a:gd name="T74" fmla="*/ 0 w 1481"/>
                  <a:gd name="T75" fmla="*/ 0 h 1776"/>
                  <a:gd name="T76" fmla="*/ 0 w 1481"/>
                  <a:gd name="T77" fmla="*/ 0 h 1776"/>
                  <a:gd name="T78" fmla="*/ 0 w 1481"/>
                  <a:gd name="T79" fmla="*/ 0 h 1776"/>
                  <a:gd name="T80" fmla="*/ 0 w 1481"/>
                  <a:gd name="T81" fmla="*/ 0 h 1776"/>
                  <a:gd name="T82" fmla="*/ 0 w 1481"/>
                  <a:gd name="T83" fmla="*/ 0 h 1776"/>
                  <a:gd name="T84" fmla="*/ 0 w 1481"/>
                  <a:gd name="T85" fmla="*/ 0 h 1776"/>
                  <a:gd name="T86" fmla="*/ 0 w 1481"/>
                  <a:gd name="T87" fmla="*/ 0 h 177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81"/>
                  <a:gd name="T133" fmla="*/ 0 h 1776"/>
                  <a:gd name="T134" fmla="*/ 1481 w 1481"/>
                  <a:gd name="T135" fmla="*/ 1776 h 177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81" h="1776">
                    <a:moveTo>
                      <a:pt x="363" y="0"/>
                    </a:moveTo>
                    <a:lnTo>
                      <a:pt x="431" y="308"/>
                    </a:lnTo>
                    <a:lnTo>
                      <a:pt x="451" y="326"/>
                    </a:lnTo>
                    <a:lnTo>
                      <a:pt x="484" y="339"/>
                    </a:lnTo>
                    <a:lnTo>
                      <a:pt x="461" y="359"/>
                    </a:lnTo>
                    <a:lnTo>
                      <a:pt x="417" y="352"/>
                    </a:lnTo>
                    <a:lnTo>
                      <a:pt x="410" y="399"/>
                    </a:lnTo>
                    <a:lnTo>
                      <a:pt x="431" y="433"/>
                    </a:lnTo>
                    <a:lnTo>
                      <a:pt x="467" y="447"/>
                    </a:lnTo>
                    <a:lnTo>
                      <a:pt x="509" y="439"/>
                    </a:lnTo>
                    <a:lnTo>
                      <a:pt x="528" y="348"/>
                    </a:lnTo>
                    <a:lnTo>
                      <a:pt x="573" y="348"/>
                    </a:lnTo>
                    <a:lnTo>
                      <a:pt x="616" y="326"/>
                    </a:lnTo>
                    <a:lnTo>
                      <a:pt x="642" y="288"/>
                    </a:lnTo>
                    <a:lnTo>
                      <a:pt x="642" y="334"/>
                    </a:lnTo>
                    <a:lnTo>
                      <a:pt x="667" y="326"/>
                    </a:lnTo>
                    <a:lnTo>
                      <a:pt x="713" y="308"/>
                    </a:lnTo>
                    <a:lnTo>
                      <a:pt x="690" y="334"/>
                    </a:lnTo>
                    <a:lnTo>
                      <a:pt x="642" y="384"/>
                    </a:lnTo>
                    <a:lnTo>
                      <a:pt x="604" y="471"/>
                    </a:lnTo>
                    <a:lnTo>
                      <a:pt x="786" y="301"/>
                    </a:lnTo>
                    <a:lnTo>
                      <a:pt x="818" y="322"/>
                    </a:lnTo>
                    <a:lnTo>
                      <a:pt x="705" y="578"/>
                    </a:lnTo>
                    <a:lnTo>
                      <a:pt x="713" y="914"/>
                    </a:lnTo>
                    <a:lnTo>
                      <a:pt x="1012" y="938"/>
                    </a:lnTo>
                    <a:lnTo>
                      <a:pt x="1151" y="995"/>
                    </a:lnTo>
                    <a:lnTo>
                      <a:pt x="1225" y="995"/>
                    </a:lnTo>
                    <a:lnTo>
                      <a:pt x="1262" y="1046"/>
                    </a:lnTo>
                    <a:lnTo>
                      <a:pt x="1012" y="966"/>
                    </a:lnTo>
                    <a:lnTo>
                      <a:pt x="825" y="953"/>
                    </a:lnTo>
                    <a:lnTo>
                      <a:pt x="916" y="1001"/>
                    </a:lnTo>
                    <a:lnTo>
                      <a:pt x="825" y="1001"/>
                    </a:lnTo>
                    <a:lnTo>
                      <a:pt x="690" y="989"/>
                    </a:lnTo>
                    <a:lnTo>
                      <a:pt x="786" y="1059"/>
                    </a:lnTo>
                    <a:lnTo>
                      <a:pt x="1122" y="1105"/>
                    </a:lnTo>
                    <a:lnTo>
                      <a:pt x="840" y="1082"/>
                    </a:lnTo>
                    <a:lnTo>
                      <a:pt x="1012" y="1169"/>
                    </a:lnTo>
                    <a:lnTo>
                      <a:pt x="992" y="1186"/>
                    </a:lnTo>
                    <a:lnTo>
                      <a:pt x="756" y="1091"/>
                    </a:lnTo>
                    <a:lnTo>
                      <a:pt x="795" y="1186"/>
                    </a:lnTo>
                    <a:lnTo>
                      <a:pt x="1167" y="1267"/>
                    </a:lnTo>
                    <a:lnTo>
                      <a:pt x="1407" y="1394"/>
                    </a:lnTo>
                    <a:lnTo>
                      <a:pt x="1167" y="1354"/>
                    </a:lnTo>
                    <a:lnTo>
                      <a:pt x="1029" y="1280"/>
                    </a:lnTo>
                    <a:lnTo>
                      <a:pt x="825" y="1234"/>
                    </a:lnTo>
                    <a:lnTo>
                      <a:pt x="924" y="1324"/>
                    </a:lnTo>
                    <a:lnTo>
                      <a:pt x="1481" y="1486"/>
                    </a:lnTo>
                    <a:lnTo>
                      <a:pt x="924" y="1354"/>
                    </a:lnTo>
                    <a:lnTo>
                      <a:pt x="764" y="1259"/>
                    </a:lnTo>
                    <a:lnTo>
                      <a:pt x="774" y="1312"/>
                    </a:lnTo>
                    <a:lnTo>
                      <a:pt x="924" y="1431"/>
                    </a:lnTo>
                    <a:lnTo>
                      <a:pt x="1143" y="1468"/>
                    </a:lnTo>
                    <a:lnTo>
                      <a:pt x="1262" y="1539"/>
                    </a:lnTo>
                    <a:lnTo>
                      <a:pt x="1089" y="1521"/>
                    </a:lnTo>
                    <a:lnTo>
                      <a:pt x="872" y="1431"/>
                    </a:lnTo>
                    <a:lnTo>
                      <a:pt x="808" y="1439"/>
                    </a:lnTo>
                    <a:lnTo>
                      <a:pt x="840" y="1532"/>
                    </a:lnTo>
                    <a:lnTo>
                      <a:pt x="893" y="1564"/>
                    </a:lnTo>
                    <a:lnTo>
                      <a:pt x="1167" y="1575"/>
                    </a:lnTo>
                    <a:lnTo>
                      <a:pt x="886" y="1690"/>
                    </a:lnTo>
                    <a:lnTo>
                      <a:pt x="847" y="1679"/>
                    </a:lnTo>
                    <a:lnTo>
                      <a:pt x="786" y="1511"/>
                    </a:lnTo>
                    <a:lnTo>
                      <a:pt x="718" y="1697"/>
                    </a:lnTo>
                    <a:lnTo>
                      <a:pt x="734" y="1776"/>
                    </a:lnTo>
                    <a:lnTo>
                      <a:pt x="657" y="1708"/>
                    </a:lnTo>
                    <a:lnTo>
                      <a:pt x="774" y="1460"/>
                    </a:lnTo>
                    <a:lnTo>
                      <a:pt x="764" y="1394"/>
                    </a:lnTo>
                    <a:lnTo>
                      <a:pt x="713" y="1280"/>
                    </a:lnTo>
                    <a:lnTo>
                      <a:pt x="673" y="1133"/>
                    </a:lnTo>
                    <a:lnTo>
                      <a:pt x="583" y="946"/>
                    </a:lnTo>
                    <a:lnTo>
                      <a:pt x="478" y="1105"/>
                    </a:lnTo>
                    <a:lnTo>
                      <a:pt x="478" y="1267"/>
                    </a:lnTo>
                    <a:lnTo>
                      <a:pt x="273" y="1475"/>
                    </a:lnTo>
                    <a:lnTo>
                      <a:pt x="0" y="1558"/>
                    </a:lnTo>
                    <a:lnTo>
                      <a:pt x="32" y="1431"/>
                    </a:lnTo>
                    <a:lnTo>
                      <a:pt x="187" y="1300"/>
                    </a:lnTo>
                    <a:lnTo>
                      <a:pt x="377" y="1222"/>
                    </a:lnTo>
                    <a:lnTo>
                      <a:pt x="461" y="1041"/>
                    </a:lnTo>
                    <a:lnTo>
                      <a:pt x="451" y="953"/>
                    </a:lnTo>
                    <a:lnTo>
                      <a:pt x="528" y="745"/>
                    </a:lnTo>
                    <a:lnTo>
                      <a:pt x="440" y="725"/>
                    </a:lnTo>
                    <a:lnTo>
                      <a:pt x="363" y="680"/>
                    </a:lnTo>
                    <a:lnTo>
                      <a:pt x="451" y="471"/>
                    </a:lnTo>
                    <a:lnTo>
                      <a:pt x="410" y="454"/>
                    </a:lnTo>
                    <a:lnTo>
                      <a:pt x="387" y="391"/>
                    </a:lnTo>
                    <a:lnTo>
                      <a:pt x="387" y="314"/>
                    </a:lnTo>
                    <a:lnTo>
                      <a:pt x="363" y="38"/>
                    </a:lnTo>
                    <a:lnTo>
                      <a:pt x="36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7" name="Freeform 145"/>
              <p:cNvSpPr>
                <a:spLocks/>
              </p:cNvSpPr>
              <p:nvPr/>
            </p:nvSpPr>
            <p:spPr bwMode="auto">
              <a:xfrm>
                <a:off x="3015" y="2902"/>
                <a:ext cx="120" cy="317"/>
              </a:xfrm>
              <a:custGeom>
                <a:avLst/>
                <a:gdLst>
                  <a:gd name="T0" fmla="*/ 0 w 599"/>
                  <a:gd name="T1" fmla="*/ 0 h 1268"/>
                  <a:gd name="T2" fmla="*/ 0 w 599"/>
                  <a:gd name="T3" fmla="*/ 0 h 1268"/>
                  <a:gd name="T4" fmla="*/ 0 w 599"/>
                  <a:gd name="T5" fmla="*/ 0 h 1268"/>
                  <a:gd name="T6" fmla="*/ 0 w 599"/>
                  <a:gd name="T7" fmla="*/ 0 h 1268"/>
                  <a:gd name="T8" fmla="*/ 0 w 599"/>
                  <a:gd name="T9" fmla="*/ 0 h 1268"/>
                  <a:gd name="T10" fmla="*/ 0 w 599"/>
                  <a:gd name="T11" fmla="*/ 0 h 1268"/>
                  <a:gd name="T12" fmla="*/ 0 w 599"/>
                  <a:gd name="T13" fmla="*/ 0 h 1268"/>
                  <a:gd name="T14" fmla="*/ 0 w 599"/>
                  <a:gd name="T15" fmla="*/ 0 h 1268"/>
                  <a:gd name="T16" fmla="*/ 0 w 599"/>
                  <a:gd name="T17" fmla="*/ 0 h 1268"/>
                  <a:gd name="T18" fmla="*/ 0 w 599"/>
                  <a:gd name="T19" fmla="*/ 0 h 1268"/>
                  <a:gd name="T20" fmla="*/ 0 w 599"/>
                  <a:gd name="T21" fmla="*/ 0 h 1268"/>
                  <a:gd name="T22" fmla="*/ 0 w 599"/>
                  <a:gd name="T23" fmla="*/ 0 h 1268"/>
                  <a:gd name="T24" fmla="*/ 0 w 599"/>
                  <a:gd name="T25" fmla="*/ 0 h 1268"/>
                  <a:gd name="T26" fmla="*/ 0 w 599"/>
                  <a:gd name="T27" fmla="*/ 0 h 1268"/>
                  <a:gd name="T28" fmla="*/ 0 w 599"/>
                  <a:gd name="T29" fmla="*/ 0 h 1268"/>
                  <a:gd name="T30" fmla="*/ 0 w 599"/>
                  <a:gd name="T31" fmla="*/ 0 h 1268"/>
                  <a:gd name="T32" fmla="*/ 0 w 599"/>
                  <a:gd name="T33" fmla="*/ 0 h 1268"/>
                  <a:gd name="T34" fmla="*/ 0 w 599"/>
                  <a:gd name="T35" fmla="*/ 0 h 1268"/>
                  <a:gd name="T36" fmla="*/ 0 w 599"/>
                  <a:gd name="T37" fmla="*/ 0 h 1268"/>
                  <a:gd name="T38" fmla="*/ 0 w 599"/>
                  <a:gd name="T39" fmla="*/ 0 h 1268"/>
                  <a:gd name="T40" fmla="*/ 0 w 599"/>
                  <a:gd name="T41" fmla="*/ 0 h 1268"/>
                  <a:gd name="T42" fmla="*/ 0 w 599"/>
                  <a:gd name="T43" fmla="*/ 0 h 1268"/>
                  <a:gd name="T44" fmla="*/ 0 w 599"/>
                  <a:gd name="T45" fmla="*/ 0 h 1268"/>
                  <a:gd name="T46" fmla="*/ 0 w 599"/>
                  <a:gd name="T47" fmla="*/ 0 h 1268"/>
                  <a:gd name="T48" fmla="*/ 0 w 599"/>
                  <a:gd name="T49" fmla="*/ 0 h 1268"/>
                  <a:gd name="T50" fmla="*/ 0 w 599"/>
                  <a:gd name="T51" fmla="*/ 0 h 1268"/>
                  <a:gd name="T52" fmla="*/ 0 w 599"/>
                  <a:gd name="T53" fmla="*/ 0 h 1268"/>
                  <a:gd name="T54" fmla="*/ 0 w 599"/>
                  <a:gd name="T55" fmla="*/ 0 h 1268"/>
                  <a:gd name="T56" fmla="*/ 0 w 599"/>
                  <a:gd name="T57" fmla="*/ 0 h 1268"/>
                  <a:gd name="T58" fmla="*/ 0 w 599"/>
                  <a:gd name="T59" fmla="*/ 0 h 1268"/>
                  <a:gd name="T60" fmla="*/ 0 w 599"/>
                  <a:gd name="T61" fmla="*/ 0 h 1268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99"/>
                  <a:gd name="T94" fmla="*/ 0 h 1268"/>
                  <a:gd name="T95" fmla="*/ 599 w 599"/>
                  <a:gd name="T96" fmla="*/ 1268 h 1268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99" h="1268">
                    <a:moveTo>
                      <a:pt x="599" y="226"/>
                    </a:moveTo>
                    <a:lnTo>
                      <a:pt x="509" y="415"/>
                    </a:lnTo>
                    <a:lnTo>
                      <a:pt x="448" y="529"/>
                    </a:lnTo>
                    <a:lnTo>
                      <a:pt x="341" y="713"/>
                    </a:lnTo>
                    <a:lnTo>
                      <a:pt x="290" y="739"/>
                    </a:lnTo>
                    <a:lnTo>
                      <a:pt x="304" y="903"/>
                    </a:lnTo>
                    <a:lnTo>
                      <a:pt x="358" y="1108"/>
                    </a:lnTo>
                    <a:lnTo>
                      <a:pt x="409" y="1268"/>
                    </a:lnTo>
                    <a:lnTo>
                      <a:pt x="337" y="1078"/>
                    </a:lnTo>
                    <a:lnTo>
                      <a:pt x="290" y="895"/>
                    </a:lnTo>
                    <a:lnTo>
                      <a:pt x="212" y="850"/>
                    </a:lnTo>
                    <a:lnTo>
                      <a:pt x="221" y="965"/>
                    </a:lnTo>
                    <a:lnTo>
                      <a:pt x="304" y="1155"/>
                    </a:lnTo>
                    <a:lnTo>
                      <a:pt x="208" y="976"/>
                    </a:lnTo>
                    <a:lnTo>
                      <a:pt x="168" y="838"/>
                    </a:lnTo>
                    <a:lnTo>
                      <a:pt x="77" y="838"/>
                    </a:lnTo>
                    <a:lnTo>
                      <a:pt x="0" y="890"/>
                    </a:lnTo>
                    <a:lnTo>
                      <a:pt x="77" y="826"/>
                    </a:lnTo>
                    <a:lnTo>
                      <a:pt x="137" y="807"/>
                    </a:lnTo>
                    <a:lnTo>
                      <a:pt x="190" y="649"/>
                    </a:lnTo>
                    <a:lnTo>
                      <a:pt x="190" y="568"/>
                    </a:lnTo>
                    <a:lnTo>
                      <a:pt x="152" y="523"/>
                    </a:lnTo>
                    <a:lnTo>
                      <a:pt x="152" y="467"/>
                    </a:lnTo>
                    <a:lnTo>
                      <a:pt x="242" y="171"/>
                    </a:lnTo>
                    <a:lnTo>
                      <a:pt x="337" y="0"/>
                    </a:lnTo>
                    <a:lnTo>
                      <a:pt x="266" y="248"/>
                    </a:lnTo>
                    <a:lnTo>
                      <a:pt x="190" y="498"/>
                    </a:lnTo>
                    <a:lnTo>
                      <a:pt x="266" y="579"/>
                    </a:lnTo>
                    <a:lnTo>
                      <a:pt x="318" y="663"/>
                    </a:lnTo>
                    <a:lnTo>
                      <a:pt x="526" y="335"/>
                    </a:lnTo>
                    <a:lnTo>
                      <a:pt x="599" y="2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8" name="Freeform 146"/>
              <p:cNvSpPr>
                <a:spLocks/>
              </p:cNvSpPr>
              <p:nvPr/>
            </p:nvSpPr>
            <p:spPr bwMode="auto">
              <a:xfrm>
                <a:off x="3103" y="3062"/>
                <a:ext cx="15" cy="78"/>
              </a:xfrm>
              <a:custGeom>
                <a:avLst/>
                <a:gdLst>
                  <a:gd name="T0" fmla="*/ 0 w 71"/>
                  <a:gd name="T1" fmla="*/ 0 h 312"/>
                  <a:gd name="T2" fmla="*/ 0 w 71"/>
                  <a:gd name="T3" fmla="*/ 0 h 312"/>
                  <a:gd name="T4" fmla="*/ 0 w 71"/>
                  <a:gd name="T5" fmla="*/ 0 h 312"/>
                  <a:gd name="T6" fmla="*/ 0 w 71"/>
                  <a:gd name="T7" fmla="*/ 0 h 312"/>
                  <a:gd name="T8" fmla="*/ 0 w 71"/>
                  <a:gd name="T9" fmla="*/ 0 h 312"/>
                  <a:gd name="T10" fmla="*/ 0 w 71"/>
                  <a:gd name="T11" fmla="*/ 0 h 312"/>
                  <a:gd name="T12" fmla="*/ 0 w 71"/>
                  <a:gd name="T13" fmla="*/ 0 h 3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"/>
                  <a:gd name="T22" fmla="*/ 0 h 312"/>
                  <a:gd name="T23" fmla="*/ 71 w 71"/>
                  <a:gd name="T24" fmla="*/ 312 h 3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" h="312">
                    <a:moveTo>
                      <a:pt x="0" y="0"/>
                    </a:moveTo>
                    <a:lnTo>
                      <a:pt x="43" y="76"/>
                    </a:lnTo>
                    <a:lnTo>
                      <a:pt x="43" y="215"/>
                    </a:lnTo>
                    <a:lnTo>
                      <a:pt x="71" y="278"/>
                    </a:lnTo>
                    <a:lnTo>
                      <a:pt x="35" y="312"/>
                    </a:lnTo>
                    <a:lnTo>
                      <a:pt x="20" y="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9" name="Freeform 147"/>
              <p:cNvSpPr>
                <a:spLocks/>
              </p:cNvSpPr>
              <p:nvPr/>
            </p:nvSpPr>
            <p:spPr bwMode="auto">
              <a:xfrm>
                <a:off x="3015" y="3131"/>
                <a:ext cx="74" cy="123"/>
              </a:xfrm>
              <a:custGeom>
                <a:avLst/>
                <a:gdLst>
                  <a:gd name="T0" fmla="*/ 0 w 371"/>
                  <a:gd name="T1" fmla="*/ 0 h 493"/>
                  <a:gd name="T2" fmla="*/ 0 w 371"/>
                  <a:gd name="T3" fmla="*/ 0 h 493"/>
                  <a:gd name="T4" fmla="*/ 0 w 371"/>
                  <a:gd name="T5" fmla="*/ 0 h 493"/>
                  <a:gd name="T6" fmla="*/ 0 w 371"/>
                  <a:gd name="T7" fmla="*/ 0 h 493"/>
                  <a:gd name="T8" fmla="*/ 0 w 371"/>
                  <a:gd name="T9" fmla="*/ 0 h 493"/>
                  <a:gd name="T10" fmla="*/ 0 w 371"/>
                  <a:gd name="T11" fmla="*/ 0 h 493"/>
                  <a:gd name="T12" fmla="*/ 0 w 371"/>
                  <a:gd name="T13" fmla="*/ 0 h 493"/>
                  <a:gd name="T14" fmla="*/ 0 w 371"/>
                  <a:gd name="T15" fmla="*/ 0 h 49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71"/>
                  <a:gd name="T25" fmla="*/ 0 h 493"/>
                  <a:gd name="T26" fmla="*/ 371 w 371"/>
                  <a:gd name="T27" fmla="*/ 493 h 49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71" h="493">
                    <a:moveTo>
                      <a:pt x="0" y="0"/>
                    </a:moveTo>
                    <a:lnTo>
                      <a:pt x="152" y="386"/>
                    </a:lnTo>
                    <a:lnTo>
                      <a:pt x="266" y="394"/>
                    </a:lnTo>
                    <a:lnTo>
                      <a:pt x="371" y="456"/>
                    </a:lnTo>
                    <a:lnTo>
                      <a:pt x="318" y="493"/>
                    </a:lnTo>
                    <a:lnTo>
                      <a:pt x="152" y="443"/>
                    </a:lnTo>
                    <a:lnTo>
                      <a:pt x="71" y="2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0" name="Freeform 148"/>
              <p:cNvSpPr>
                <a:spLocks/>
              </p:cNvSpPr>
              <p:nvPr/>
            </p:nvSpPr>
            <p:spPr bwMode="auto">
              <a:xfrm>
                <a:off x="3028" y="3109"/>
                <a:ext cx="23" cy="59"/>
              </a:xfrm>
              <a:custGeom>
                <a:avLst/>
                <a:gdLst>
                  <a:gd name="T0" fmla="*/ 0 w 115"/>
                  <a:gd name="T1" fmla="*/ 0 h 239"/>
                  <a:gd name="T2" fmla="*/ 0 w 115"/>
                  <a:gd name="T3" fmla="*/ 0 h 239"/>
                  <a:gd name="T4" fmla="*/ 0 w 115"/>
                  <a:gd name="T5" fmla="*/ 0 h 239"/>
                  <a:gd name="T6" fmla="*/ 0 w 115"/>
                  <a:gd name="T7" fmla="*/ 0 h 239"/>
                  <a:gd name="T8" fmla="*/ 0 w 115"/>
                  <a:gd name="T9" fmla="*/ 0 h 2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"/>
                  <a:gd name="T16" fmla="*/ 0 h 239"/>
                  <a:gd name="T17" fmla="*/ 115 w 115"/>
                  <a:gd name="T18" fmla="*/ 239 h 2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" h="239">
                    <a:moveTo>
                      <a:pt x="115" y="12"/>
                    </a:moveTo>
                    <a:lnTo>
                      <a:pt x="38" y="239"/>
                    </a:lnTo>
                    <a:lnTo>
                      <a:pt x="0" y="165"/>
                    </a:lnTo>
                    <a:lnTo>
                      <a:pt x="98" y="0"/>
                    </a:lnTo>
                    <a:lnTo>
                      <a:pt x="115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1" name="Freeform 149"/>
              <p:cNvSpPr>
                <a:spLocks/>
              </p:cNvSpPr>
              <p:nvPr/>
            </p:nvSpPr>
            <p:spPr bwMode="auto">
              <a:xfrm>
                <a:off x="3061" y="2951"/>
                <a:ext cx="18" cy="58"/>
              </a:xfrm>
              <a:custGeom>
                <a:avLst/>
                <a:gdLst>
                  <a:gd name="T0" fmla="*/ 0 w 89"/>
                  <a:gd name="T1" fmla="*/ 0 h 230"/>
                  <a:gd name="T2" fmla="*/ 0 w 89"/>
                  <a:gd name="T3" fmla="*/ 0 h 230"/>
                  <a:gd name="T4" fmla="*/ 0 w 89"/>
                  <a:gd name="T5" fmla="*/ 0 h 230"/>
                  <a:gd name="T6" fmla="*/ 0 w 89"/>
                  <a:gd name="T7" fmla="*/ 0 h 230"/>
                  <a:gd name="T8" fmla="*/ 0 w 89"/>
                  <a:gd name="T9" fmla="*/ 0 h 2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9"/>
                  <a:gd name="T16" fmla="*/ 0 h 230"/>
                  <a:gd name="T17" fmla="*/ 89 w 89"/>
                  <a:gd name="T18" fmla="*/ 230 h 2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9" h="230">
                    <a:moveTo>
                      <a:pt x="61" y="0"/>
                    </a:moveTo>
                    <a:lnTo>
                      <a:pt x="61" y="123"/>
                    </a:lnTo>
                    <a:lnTo>
                      <a:pt x="89" y="230"/>
                    </a:lnTo>
                    <a:lnTo>
                      <a:pt x="0" y="151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2" name="Freeform 150"/>
              <p:cNvSpPr>
                <a:spLocks/>
              </p:cNvSpPr>
              <p:nvPr/>
            </p:nvSpPr>
            <p:spPr bwMode="auto">
              <a:xfrm>
                <a:off x="3085" y="2820"/>
                <a:ext cx="92" cy="129"/>
              </a:xfrm>
              <a:custGeom>
                <a:avLst/>
                <a:gdLst>
                  <a:gd name="T0" fmla="*/ 0 w 460"/>
                  <a:gd name="T1" fmla="*/ 0 h 516"/>
                  <a:gd name="T2" fmla="*/ 0 w 460"/>
                  <a:gd name="T3" fmla="*/ 0 h 516"/>
                  <a:gd name="T4" fmla="*/ 0 w 460"/>
                  <a:gd name="T5" fmla="*/ 0 h 516"/>
                  <a:gd name="T6" fmla="*/ 0 w 460"/>
                  <a:gd name="T7" fmla="*/ 0 h 516"/>
                  <a:gd name="T8" fmla="*/ 0 w 460"/>
                  <a:gd name="T9" fmla="*/ 0 h 516"/>
                  <a:gd name="T10" fmla="*/ 0 w 460"/>
                  <a:gd name="T11" fmla="*/ 0 h 516"/>
                  <a:gd name="T12" fmla="*/ 0 w 460"/>
                  <a:gd name="T13" fmla="*/ 0 h 516"/>
                  <a:gd name="T14" fmla="*/ 0 w 460"/>
                  <a:gd name="T15" fmla="*/ 0 h 516"/>
                  <a:gd name="T16" fmla="*/ 0 w 460"/>
                  <a:gd name="T17" fmla="*/ 0 h 516"/>
                  <a:gd name="T18" fmla="*/ 0 w 460"/>
                  <a:gd name="T19" fmla="*/ 0 h 516"/>
                  <a:gd name="T20" fmla="*/ 0 w 460"/>
                  <a:gd name="T21" fmla="*/ 0 h 516"/>
                  <a:gd name="T22" fmla="*/ 0 w 460"/>
                  <a:gd name="T23" fmla="*/ 0 h 516"/>
                  <a:gd name="T24" fmla="*/ 0 w 460"/>
                  <a:gd name="T25" fmla="*/ 0 h 516"/>
                  <a:gd name="T26" fmla="*/ 0 w 460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60"/>
                  <a:gd name="T43" fmla="*/ 0 h 516"/>
                  <a:gd name="T44" fmla="*/ 460 w 460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60" h="516">
                    <a:moveTo>
                      <a:pt x="0" y="285"/>
                    </a:moveTo>
                    <a:lnTo>
                      <a:pt x="51" y="285"/>
                    </a:lnTo>
                    <a:lnTo>
                      <a:pt x="150" y="378"/>
                    </a:lnTo>
                    <a:lnTo>
                      <a:pt x="219" y="516"/>
                    </a:lnTo>
                    <a:lnTo>
                      <a:pt x="163" y="364"/>
                    </a:lnTo>
                    <a:lnTo>
                      <a:pt x="81" y="239"/>
                    </a:lnTo>
                    <a:lnTo>
                      <a:pt x="44" y="221"/>
                    </a:lnTo>
                    <a:lnTo>
                      <a:pt x="196" y="119"/>
                    </a:lnTo>
                    <a:lnTo>
                      <a:pt x="369" y="102"/>
                    </a:lnTo>
                    <a:lnTo>
                      <a:pt x="460" y="0"/>
                    </a:lnTo>
                    <a:lnTo>
                      <a:pt x="264" y="26"/>
                    </a:lnTo>
                    <a:lnTo>
                      <a:pt x="163" y="111"/>
                    </a:lnTo>
                    <a:lnTo>
                      <a:pt x="17" y="221"/>
                    </a:lnTo>
                    <a:lnTo>
                      <a:pt x="0" y="2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3" name="Freeform 151"/>
              <p:cNvSpPr>
                <a:spLocks/>
              </p:cNvSpPr>
              <p:nvPr/>
            </p:nvSpPr>
            <p:spPr bwMode="auto">
              <a:xfrm>
                <a:off x="3216" y="2769"/>
                <a:ext cx="21" cy="29"/>
              </a:xfrm>
              <a:custGeom>
                <a:avLst/>
                <a:gdLst>
                  <a:gd name="T0" fmla="*/ 0 w 104"/>
                  <a:gd name="T1" fmla="*/ 0 h 115"/>
                  <a:gd name="T2" fmla="*/ 0 w 104"/>
                  <a:gd name="T3" fmla="*/ 0 h 115"/>
                  <a:gd name="T4" fmla="*/ 0 w 104"/>
                  <a:gd name="T5" fmla="*/ 0 h 115"/>
                  <a:gd name="T6" fmla="*/ 0 w 104"/>
                  <a:gd name="T7" fmla="*/ 0 h 115"/>
                  <a:gd name="T8" fmla="*/ 0 w 104"/>
                  <a:gd name="T9" fmla="*/ 0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4"/>
                  <a:gd name="T16" fmla="*/ 0 h 115"/>
                  <a:gd name="T17" fmla="*/ 104 w 104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4" h="115">
                    <a:moveTo>
                      <a:pt x="56" y="0"/>
                    </a:moveTo>
                    <a:lnTo>
                      <a:pt x="0" y="115"/>
                    </a:lnTo>
                    <a:lnTo>
                      <a:pt x="24" y="115"/>
                    </a:lnTo>
                    <a:lnTo>
                      <a:pt x="104" y="27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4" name="Freeform 152"/>
              <p:cNvSpPr>
                <a:spLocks/>
              </p:cNvSpPr>
              <p:nvPr/>
            </p:nvSpPr>
            <p:spPr bwMode="auto">
              <a:xfrm>
                <a:off x="3242" y="2848"/>
                <a:ext cx="170" cy="111"/>
              </a:xfrm>
              <a:custGeom>
                <a:avLst/>
                <a:gdLst>
                  <a:gd name="T0" fmla="*/ 0 w 852"/>
                  <a:gd name="T1" fmla="*/ 0 h 443"/>
                  <a:gd name="T2" fmla="*/ 0 w 852"/>
                  <a:gd name="T3" fmla="*/ 0 h 443"/>
                  <a:gd name="T4" fmla="*/ 0 w 852"/>
                  <a:gd name="T5" fmla="*/ 0 h 443"/>
                  <a:gd name="T6" fmla="*/ 0 w 852"/>
                  <a:gd name="T7" fmla="*/ 0 h 443"/>
                  <a:gd name="T8" fmla="*/ 0 w 852"/>
                  <a:gd name="T9" fmla="*/ 0 h 443"/>
                  <a:gd name="T10" fmla="*/ 0 w 852"/>
                  <a:gd name="T11" fmla="*/ 0 h 443"/>
                  <a:gd name="T12" fmla="*/ 0 w 852"/>
                  <a:gd name="T13" fmla="*/ 0 h 443"/>
                  <a:gd name="T14" fmla="*/ 0 w 852"/>
                  <a:gd name="T15" fmla="*/ 0 h 443"/>
                  <a:gd name="T16" fmla="*/ 0 w 852"/>
                  <a:gd name="T17" fmla="*/ 0 h 443"/>
                  <a:gd name="T18" fmla="*/ 0 w 852"/>
                  <a:gd name="T19" fmla="*/ 0 h 443"/>
                  <a:gd name="T20" fmla="*/ 0 w 852"/>
                  <a:gd name="T21" fmla="*/ 0 h 443"/>
                  <a:gd name="T22" fmla="*/ 0 w 852"/>
                  <a:gd name="T23" fmla="*/ 0 h 443"/>
                  <a:gd name="T24" fmla="*/ 0 w 852"/>
                  <a:gd name="T25" fmla="*/ 0 h 443"/>
                  <a:gd name="T26" fmla="*/ 0 w 852"/>
                  <a:gd name="T27" fmla="*/ 0 h 443"/>
                  <a:gd name="T28" fmla="*/ 0 w 852"/>
                  <a:gd name="T29" fmla="*/ 0 h 443"/>
                  <a:gd name="T30" fmla="*/ 0 w 852"/>
                  <a:gd name="T31" fmla="*/ 0 h 443"/>
                  <a:gd name="T32" fmla="*/ 0 w 852"/>
                  <a:gd name="T33" fmla="*/ 0 h 443"/>
                  <a:gd name="T34" fmla="*/ 0 w 852"/>
                  <a:gd name="T35" fmla="*/ 0 h 443"/>
                  <a:gd name="T36" fmla="*/ 0 w 852"/>
                  <a:gd name="T37" fmla="*/ 0 h 443"/>
                  <a:gd name="T38" fmla="*/ 0 w 852"/>
                  <a:gd name="T39" fmla="*/ 0 h 443"/>
                  <a:gd name="T40" fmla="*/ 0 w 852"/>
                  <a:gd name="T41" fmla="*/ 0 h 443"/>
                  <a:gd name="T42" fmla="*/ 0 w 852"/>
                  <a:gd name="T43" fmla="*/ 0 h 443"/>
                  <a:gd name="T44" fmla="*/ 0 w 852"/>
                  <a:gd name="T45" fmla="*/ 0 h 443"/>
                  <a:gd name="T46" fmla="*/ 0 w 852"/>
                  <a:gd name="T47" fmla="*/ 0 h 443"/>
                  <a:gd name="T48" fmla="*/ 0 w 852"/>
                  <a:gd name="T49" fmla="*/ 0 h 443"/>
                  <a:gd name="T50" fmla="*/ 0 w 852"/>
                  <a:gd name="T51" fmla="*/ 0 h 443"/>
                  <a:gd name="T52" fmla="*/ 0 w 852"/>
                  <a:gd name="T53" fmla="*/ 0 h 443"/>
                  <a:gd name="T54" fmla="*/ 0 w 852"/>
                  <a:gd name="T55" fmla="*/ 0 h 443"/>
                  <a:gd name="T56" fmla="*/ 0 w 852"/>
                  <a:gd name="T57" fmla="*/ 0 h 443"/>
                  <a:gd name="T58" fmla="*/ 0 w 852"/>
                  <a:gd name="T59" fmla="*/ 0 h 443"/>
                  <a:gd name="T60" fmla="*/ 0 w 852"/>
                  <a:gd name="T61" fmla="*/ 0 h 443"/>
                  <a:gd name="T62" fmla="*/ 0 w 852"/>
                  <a:gd name="T63" fmla="*/ 0 h 443"/>
                  <a:gd name="T64" fmla="*/ 0 w 852"/>
                  <a:gd name="T65" fmla="*/ 0 h 443"/>
                  <a:gd name="T66" fmla="*/ 0 w 852"/>
                  <a:gd name="T67" fmla="*/ 0 h 443"/>
                  <a:gd name="T68" fmla="*/ 0 w 852"/>
                  <a:gd name="T69" fmla="*/ 0 h 4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52"/>
                  <a:gd name="T106" fmla="*/ 0 h 443"/>
                  <a:gd name="T107" fmla="*/ 852 w 852"/>
                  <a:gd name="T108" fmla="*/ 443 h 44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52" h="443">
                    <a:moveTo>
                      <a:pt x="47" y="141"/>
                    </a:moveTo>
                    <a:lnTo>
                      <a:pt x="92" y="192"/>
                    </a:lnTo>
                    <a:lnTo>
                      <a:pt x="157" y="243"/>
                    </a:lnTo>
                    <a:lnTo>
                      <a:pt x="173" y="257"/>
                    </a:lnTo>
                    <a:lnTo>
                      <a:pt x="221" y="243"/>
                    </a:lnTo>
                    <a:lnTo>
                      <a:pt x="220" y="281"/>
                    </a:lnTo>
                    <a:lnTo>
                      <a:pt x="260" y="308"/>
                    </a:lnTo>
                    <a:lnTo>
                      <a:pt x="356" y="341"/>
                    </a:lnTo>
                    <a:lnTo>
                      <a:pt x="414" y="364"/>
                    </a:lnTo>
                    <a:lnTo>
                      <a:pt x="465" y="394"/>
                    </a:lnTo>
                    <a:lnTo>
                      <a:pt x="501" y="425"/>
                    </a:lnTo>
                    <a:lnTo>
                      <a:pt x="779" y="15"/>
                    </a:lnTo>
                    <a:lnTo>
                      <a:pt x="811" y="0"/>
                    </a:lnTo>
                    <a:lnTo>
                      <a:pt x="843" y="0"/>
                    </a:lnTo>
                    <a:lnTo>
                      <a:pt x="852" y="15"/>
                    </a:lnTo>
                    <a:lnTo>
                      <a:pt x="836" y="21"/>
                    </a:lnTo>
                    <a:lnTo>
                      <a:pt x="809" y="21"/>
                    </a:lnTo>
                    <a:lnTo>
                      <a:pt x="777" y="35"/>
                    </a:lnTo>
                    <a:lnTo>
                      <a:pt x="748" y="66"/>
                    </a:lnTo>
                    <a:lnTo>
                      <a:pt x="501" y="443"/>
                    </a:lnTo>
                    <a:lnTo>
                      <a:pt x="397" y="411"/>
                    </a:lnTo>
                    <a:lnTo>
                      <a:pt x="465" y="420"/>
                    </a:lnTo>
                    <a:lnTo>
                      <a:pt x="420" y="386"/>
                    </a:lnTo>
                    <a:lnTo>
                      <a:pt x="349" y="352"/>
                    </a:lnTo>
                    <a:lnTo>
                      <a:pt x="281" y="332"/>
                    </a:lnTo>
                    <a:lnTo>
                      <a:pt x="255" y="329"/>
                    </a:lnTo>
                    <a:lnTo>
                      <a:pt x="314" y="377"/>
                    </a:lnTo>
                    <a:lnTo>
                      <a:pt x="260" y="345"/>
                    </a:lnTo>
                    <a:lnTo>
                      <a:pt x="221" y="319"/>
                    </a:lnTo>
                    <a:lnTo>
                      <a:pt x="176" y="278"/>
                    </a:lnTo>
                    <a:lnTo>
                      <a:pt x="117" y="229"/>
                    </a:lnTo>
                    <a:lnTo>
                      <a:pt x="64" y="195"/>
                    </a:lnTo>
                    <a:lnTo>
                      <a:pt x="21" y="163"/>
                    </a:lnTo>
                    <a:lnTo>
                      <a:pt x="0" y="134"/>
                    </a:lnTo>
                    <a:lnTo>
                      <a:pt x="47" y="1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5" name="Freeform 153"/>
              <p:cNvSpPr>
                <a:spLocks/>
              </p:cNvSpPr>
              <p:nvPr/>
            </p:nvSpPr>
            <p:spPr bwMode="auto">
              <a:xfrm>
                <a:off x="3243" y="2742"/>
                <a:ext cx="48" cy="64"/>
              </a:xfrm>
              <a:custGeom>
                <a:avLst/>
                <a:gdLst>
                  <a:gd name="T0" fmla="*/ 0 w 243"/>
                  <a:gd name="T1" fmla="*/ 0 h 257"/>
                  <a:gd name="T2" fmla="*/ 0 w 243"/>
                  <a:gd name="T3" fmla="*/ 0 h 257"/>
                  <a:gd name="T4" fmla="*/ 0 w 243"/>
                  <a:gd name="T5" fmla="*/ 0 h 257"/>
                  <a:gd name="T6" fmla="*/ 0 w 243"/>
                  <a:gd name="T7" fmla="*/ 0 h 257"/>
                  <a:gd name="T8" fmla="*/ 0 w 243"/>
                  <a:gd name="T9" fmla="*/ 0 h 257"/>
                  <a:gd name="T10" fmla="*/ 0 w 243"/>
                  <a:gd name="T11" fmla="*/ 0 h 257"/>
                  <a:gd name="T12" fmla="*/ 0 w 243"/>
                  <a:gd name="T13" fmla="*/ 0 h 257"/>
                  <a:gd name="T14" fmla="*/ 0 w 243"/>
                  <a:gd name="T15" fmla="*/ 0 h 257"/>
                  <a:gd name="T16" fmla="*/ 0 w 243"/>
                  <a:gd name="T17" fmla="*/ 0 h 2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3"/>
                  <a:gd name="T28" fmla="*/ 0 h 257"/>
                  <a:gd name="T29" fmla="*/ 243 w 243"/>
                  <a:gd name="T30" fmla="*/ 257 h 2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3" h="257">
                    <a:moveTo>
                      <a:pt x="0" y="245"/>
                    </a:moveTo>
                    <a:lnTo>
                      <a:pt x="173" y="30"/>
                    </a:lnTo>
                    <a:lnTo>
                      <a:pt x="198" y="12"/>
                    </a:lnTo>
                    <a:lnTo>
                      <a:pt x="221" y="0"/>
                    </a:lnTo>
                    <a:lnTo>
                      <a:pt x="243" y="4"/>
                    </a:lnTo>
                    <a:lnTo>
                      <a:pt x="209" y="16"/>
                    </a:lnTo>
                    <a:lnTo>
                      <a:pt x="179" y="40"/>
                    </a:lnTo>
                    <a:lnTo>
                      <a:pt x="5" y="257"/>
                    </a:lnTo>
                    <a:lnTo>
                      <a:pt x="0" y="2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6" name="Freeform 154"/>
              <p:cNvSpPr>
                <a:spLocks/>
              </p:cNvSpPr>
              <p:nvPr/>
            </p:nvSpPr>
            <p:spPr bwMode="auto">
              <a:xfrm>
                <a:off x="3249" y="2807"/>
                <a:ext cx="120" cy="44"/>
              </a:xfrm>
              <a:custGeom>
                <a:avLst/>
                <a:gdLst>
                  <a:gd name="T0" fmla="*/ 0 w 602"/>
                  <a:gd name="T1" fmla="*/ 0 h 176"/>
                  <a:gd name="T2" fmla="*/ 0 w 602"/>
                  <a:gd name="T3" fmla="*/ 0 h 176"/>
                  <a:gd name="T4" fmla="*/ 0 w 602"/>
                  <a:gd name="T5" fmla="*/ 0 h 176"/>
                  <a:gd name="T6" fmla="*/ 0 w 602"/>
                  <a:gd name="T7" fmla="*/ 0 h 176"/>
                  <a:gd name="T8" fmla="*/ 0 w 602"/>
                  <a:gd name="T9" fmla="*/ 0 h 176"/>
                  <a:gd name="T10" fmla="*/ 0 w 602"/>
                  <a:gd name="T11" fmla="*/ 0 h 176"/>
                  <a:gd name="T12" fmla="*/ 0 w 602"/>
                  <a:gd name="T13" fmla="*/ 0 h 176"/>
                  <a:gd name="T14" fmla="*/ 0 w 602"/>
                  <a:gd name="T15" fmla="*/ 0 h 176"/>
                  <a:gd name="T16" fmla="*/ 0 w 602"/>
                  <a:gd name="T17" fmla="*/ 0 h 176"/>
                  <a:gd name="T18" fmla="*/ 0 w 602"/>
                  <a:gd name="T19" fmla="*/ 0 h 176"/>
                  <a:gd name="T20" fmla="*/ 0 w 602"/>
                  <a:gd name="T21" fmla="*/ 0 h 176"/>
                  <a:gd name="T22" fmla="*/ 0 w 602"/>
                  <a:gd name="T23" fmla="*/ 0 h 176"/>
                  <a:gd name="T24" fmla="*/ 0 w 602"/>
                  <a:gd name="T25" fmla="*/ 0 h 176"/>
                  <a:gd name="T26" fmla="*/ 0 w 602"/>
                  <a:gd name="T27" fmla="*/ 0 h 176"/>
                  <a:gd name="T28" fmla="*/ 0 w 602"/>
                  <a:gd name="T29" fmla="*/ 0 h 176"/>
                  <a:gd name="T30" fmla="*/ 0 w 602"/>
                  <a:gd name="T31" fmla="*/ 0 h 176"/>
                  <a:gd name="T32" fmla="*/ 0 w 602"/>
                  <a:gd name="T33" fmla="*/ 0 h 176"/>
                  <a:gd name="T34" fmla="*/ 0 w 602"/>
                  <a:gd name="T35" fmla="*/ 0 h 176"/>
                  <a:gd name="T36" fmla="*/ 0 w 602"/>
                  <a:gd name="T37" fmla="*/ 0 h 176"/>
                  <a:gd name="T38" fmla="*/ 0 w 602"/>
                  <a:gd name="T39" fmla="*/ 0 h 176"/>
                  <a:gd name="T40" fmla="*/ 0 w 602"/>
                  <a:gd name="T41" fmla="*/ 0 h 176"/>
                  <a:gd name="T42" fmla="*/ 0 w 602"/>
                  <a:gd name="T43" fmla="*/ 0 h 176"/>
                  <a:gd name="T44" fmla="*/ 0 w 602"/>
                  <a:gd name="T45" fmla="*/ 0 h 176"/>
                  <a:gd name="T46" fmla="*/ 0 w 602"/>
                  <a:gd name="T47" fmla="*/ 0 h 176"/>
                  <a:gd name="T48" fmla="*/ 0 w 602"/>
                  <a:gd name="T49" fmla="*/ 0 h 176"/>
                  <a:gd name="T50" fmla="*/ 0 w 602"/>
                  <a:gd name="T51" fmla="*/ 0 h 176"/>
                  <a:gd name="T52" fmla="*/ 0 w 602"/>
                  <a:gd name="T53" fmla="*/ 0 h 176"/>
                  <a:gd name="T54" fmla="*/ 0 w 602"/>
                  <a:gd name="T55" fmla="*/ 0 h 176"/>
                  <a:gd name="T56" fmla="*/ 0 w 602"/>
                  <a:gd name="T57" fmla="*/ 0 h 176"/>
                  <a:gd name="T58" fmla="*/ 0 w 602"/>
                  <a:gd name="T59" fmla="*/ 0 h 176"/>
                  <a:gd name="T60" fmla="*/ 0 w 602"/>
                  <a:gd name="T61" fmla="*/ 0 h 176"/>
                  <a:gd name="T62" fmla="*/ 0 w 602"/>
                  <a:gd name="T63" fmla="*/ 0 h 176"/>
                  <a:gd name="T64" fmla="*/ 0 w 602"/>
                  <a:gd name="T65" fmla="*/ 0 h 176"/>
                  <a:gd name="T66" fmla="*/ 0 w 602"/>
                  <a:gd name="T67" fmla="*/ 0 h 176"/>
                  <a:gd name="T68" fmla="*/ 0 w 602"/>
                  <a:gd name="T69" fmla="*/ 0 h 176"/>
                  <a:gd name="T70" fmla="*/ 0 w 602"/>
                  <a:gd name="T71" fmla="*/ 0 h 176"/>
                  <a:gd name="T72" fmla="*/ 0 w 602"/>
                  <a:gd name="T73" fmla="*/ 0 h 17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02"/>
                  <a:gd name="T112" fmla="*/ 0 h 176"/>
                  <a:gd name="T113" fmla="*/ 602 w 602"/>
                  <a:gd name="T114" fmla="*/ 176 h 17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02" h="176">
                    <a:moveTo>
                      <a:pt x="0" y="176"/>
                    </a:moveTo>
                    <a:lnTo>
                      <a:pt x="34" y="156"/>
                    </a:lnTo>
                    <a:lnTo>
                      <a:pt x="71" y="131"/>
                    </a:lnTo>
                    <a:lnTo>
                      <a:pt x="114" y="80"/>
                    </a:lnTo>
                    <a:lnTo>
                      <a:pt x="135" y="50"/>
                    </a:lnTo>
                    <a:lnTo>
                      <a:pt x="156" y="35"/>
                    </a:lnTo>
                    <a:lnTo>
                      <a:pt x="180" y="22"/>
                    </a:lnTo>
                    <a:lnTo>
                      <a:pt x="214" y="14"/>
                    </a:lnTo>
                    <a:lnTo>
                      <a:pt x="319" y="0"/>
                    </a:lnTo>
                    <a:lnTo>
                      <a:pt x="380" y="2"/>
                    </a:lnTo>
                    <a:lnTo>
                      <a:pt x="456" y="29"/>
                    </a:lnTo>
                    <a:lnTo>
                      <a:pt x="513" y="64"/>
                    </a:lnTo>
                    <a:lnTo>
                      <a:pt x="602" y="99"/>
                    </a:lnTo>
                    <a:lnTo>
                      <a:pt x="534" y="91"/>
                    </a:lnTo>
                    <a:lnTo>
                      <a:pt x="488" y="77"/>
                    </a:lnTo>
                    <a:lnTo>
                      <a:pt x="456" y="62"/>
                    </a:lnTo>
                    <a:lnTo>
                      <a:pt x="419" y="54"/>
                    </a:lnTo>
                    <a:lnTo>
                      <a:pt x="397" y="57"/>
                    </a:lnTo>
                    <a:lnTo>
                      <a:pt x="376" y="108"/>
                    </a:lnTo>
                    <a:lnTo>
                      <a:pt x="332" y="153"/>
                    </a:lnTo>
                    <a:lnTo>
                      <a:pt x="365" y="110"/>
                    </a:lnTo>
                    <a:lnTo>
                      <a:pt x="387" y="50"/>
                    </a:lnTo>
                    <a:lnTo>
                      <a:pt x="387" y="35"/>
                    </a:lnTo>
                    <a:lnTo>
                      <a:pt x="372" y="20"/>
                    </a:lnTo>
                    <a:lnTo>
                      <a:pt x="332" y="11"/>
                    </a:lnTo>
                    <a:lnTo>
                      <a:pt x="285" y="14"/>
                    </a:lnTo>
                    <a:lnTo>
                      <a:pt x="271" y="33"/>
                    </a:lnTo>
                    <a:lnTo>
                      <a:pt x="297" y="161"/>
                    </a:lnTo>
                    <a:lnTo>
                      <a:pt x="281" y="161"/>
                    </a:lnTo>
                    <a:lnTo>
                      <a:pt x="221" y="144"/>
                    </a:lnTo>
                    <a:lnTo>
                      <a:pt x="169" y="127"/>
                    </a:lnTo>
                    <a:lnTo>
                      <a:pt x="142" y="108"/>
                    </a:lnTo>
                    <a:lnTo>
                      <a:pt x="125" y="99"/>
                    </a:lnTo>
                    <a:lnTo>
                      <a:pt x="92" y="127"/>
                    </a:lnTo>
                    <a:lnTo>
                      <a:pt x="58" y="152"/>
                    </a:lnTo>
                    <a:lnTo>
                      <a:pt x="22" y="167"/>
                    </a:ln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7" name="Freeform 155"/>
              <p:cNvSpPr>
                <a:spLocks/>
              </p:cNvSpPr>
              <p:nvPr/>
            </p:nvSpPr>
            <p:spPr bwMode="auto">
              <a:xfrm>
                <a:off x="3363" y="2741"/>
                <a:ext cx="67" cy="80"/>
              </a:xfrm>
              <a:custGeom>
                <a:avLst/>
                <a:gdLst>
                  <a:gd name="T0" fmla="*/ 0 w 332"/>
                  <a:gd name="T1" fmla="*/ 0 h 318"/>
                  <a:gd name="T2" fmla="*/ 0 w 332"/>
                  <a:gd name="T3" fmla="*/ 0 h 318"/>
                  <a:gd name="T4" fmla="*/ 0 w 332"/>
                  <a:gd name="T5" fmla="*/ 0 h 318"/>
                  <a:gd name="T6" fmla="*/ 0 w 332"/>
                  <a:gd name="T7" fmla="*/ 0 h 318"/>
                  <a:gd name="T8" fmla="*/ 0 w 332"/>
                  <a:gd name="T9" fmla="*/ 0 h 318"/>
                  <a:gd name="T10" fmla="*/ 0 w 332"/>
                  <a:gd name="T11" fmla="*/ 0 h 318"/>
                  <a:gd name="T12" fmla="*/ 0 w 332"/>
                  <a:gd name="T13" fmla="*/ 0 h 318"/>
                  <a:gd name="T14" fmla="*/ 0 w 332"/>
                  <a:gd name="T15" fmla="*/ 0 h 318"/>
                  <a:gd name="T16" fmla="*/ 0 w 332"/>
                  <a:gd name="T17" fmla="*/ 0 h 318"/>
                  <a:gd name="T18" fmla="*/ 0 w 332"/>
                  <a:gd name="T19" fmla="*/ 0 h 318"/>
                  <a:gd name="T20" fmla="*/ 0 w 332"/>
                  <a:gd name="T21" fmla="*/ 0 h 318"/>
                  <a:gd name="T22" fmla="*/ 0 w 332"/>
                  <a:gd name="T23" fmla="*/ 0 h 318"/>
                  <a:gd name="T24" fmla="*/ 0 w 332"/>
                  <a:gd name="T25" fmla="*/ 0 h 318"/>
                  <a:gd name="T26" fmla="*/ 0 w 332"/>
                  <a:gd name="T27" fmla="*/ 0 h 318"/>
                  <a:gd name="T28" fmla="*/ 0 w 332"/>
                  <a:gd name="T29" fmla="*/ 0 h 318"/>
                  <a:gd name="T30" fmla="*/ 0 w 332"/>
                  <a:gd name="T31" fmla="*/ 0 h 318"/>
                  <a:gd name="T32" fmla="*/ 0 w 332"/>
                  <a:gd name="T33" fmla="*/ 0 h 318"/>
                  <a:gd name="T34" fmla="*/ 0 w 332"/>
                  <a:gd name="T35" fmla="*/ 0 h 318"/>
                  <a:gd name="T36" fmla="*/ 0 w 332"/>
                  <a:gd name="T37" fmla="*/ 0 h 3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32"/>
                  <a:gd name="T58" fmla="*/ 0 h 318"/>
                  <a:gd name="T59" fmla="*/ 332 w 332"/>
                  <a:gd name="T60" fmla="*/ 318 h 31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32" h="318">
                    <a:moveTo>
                      <a:pt x="0" y="0"/>
                    </a:moveTo>
                    <a:lnTo>
                      <a:pt x="34" y="39"/>
                    </a:lnTo>
                    <a:lnTo>
                      <a:pt x="55" y="80"/>
                    </a:lnTo>
                    <a:lnTo>
                      <a:pt x="73" y="186"/>
                    </a:lnTo>
                    <a:lnTo>
                      <a:pt x="65" y="318"/>
                    </a:lnTo>
                    <a:lnTo>
                      <a:pt x="99" y="199"/>
                    </a:lnTo>
                    <a:lnTo>
                      <a:pt x="127" y="136"/>
                    </a:lnTo>
                    <a:lnTo>
                      <a:pt x="177" y="77"/>
                    </a:lnTo>
                    <a:lnTo>
                      <a:pt x="203" y="80"/>
                    </a:lnTo>
                    <a:lnTo>
                      <a:pt x="183" y="186"/>
                    </a:lnTo>
                    <a:lnTo>
                      <a:pt x="186" y="212"/>
                    </a:lnTo>
                    <a:lnTo>
                      <a:pt x="332" y="54"/>
                    </a:lnTo>
                    <a:lnTo>
                      <a:pt x="268" y="19"/>
                    </a:lnTo>
                    <a:lnTo>
                      <a:pt x="218" y="49"/>
                    </a:lnTo>
                    <a:lnTo>
                      <a:pt x="177" y="43"/>
                    </a:lnTo>
                    <a:lnTo>
                      <a:pt x="96" y="58"/>
                    </a:lnTo>
                    <a:lnTo>
                      <a:pt x="71" y="58"/>
                    </a:lnTo>
                    <a:lnTo>
                      <a:pt x="32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8" name="Freeform 156"/>
              <p:cNvSpPr>
                <a:spLocks/>
              </p:cNvSpPr>
              <p:nvPr/>
            </p:nvSpPr>
            <p:spPr bwMode="auto">
              <a:xfrm>
                <a:off x="3298" y="2842"/>
                <a:ext cx="142" cy="421"/>
              </a:xfrm>
              <a:custGeom>
                <a:avLst/>
                <a:gdLst>
                  <a:gd name="T0" fmla="*/ 0 w 709"/>
                  <a:gd name="T1" fmla="*/ 0 h 1683"/>
                  <a:gd name="T2" fmla="*/ 0 w 709"/>
                  <a:gd name="T3" fmla="*/ 0 h 1683"/>
                  <a:gd name="T4" fmla="*/ 0 w 709"/>
                  <a:gd name="T5" fmla="*/ 0 h 1683"/>
                  <a:gd name="T6" fmla="*/ 0 w 709"/>
                  <a:gd name="T7" fmla="*/ 0 h 1683"/>
                  <a:gd name="T8" fmla="*/ 0 w 709"/>
                  <a:gd name="T9" fmla="*/ 0 h 1683"/>
                  <a:gd name="T10" fmla="*/ 0 w 709"/>
                  <a:gd name="T11" fmla="*/ 0 h 1683"/>
                  <a:gd name="T12" fmla="*/ 0 w 709"/>
                  <a:gd name="T13" fmla="*/ 0 h 1683"/>
                  <a:gd name="T14" fmla="*/ 0 w 709"/>
                  <a:gd name="T15" fmla="*/ 0 h 1683"/>
                  <a:gd name="T16" fmla="*/ 0 w 709"/>
                  <a:gd name="T17" fmla="*/ 0 h 1683"/>
                  <a:gd name="T18" fmla="*/ 0 w 709"/>
                  <a:gd name="T19" fmla="*/ 0 h 1683"/>
                  <a:gd name="T20" fmla="*/ 0 w 709"/>
                  <a:gd name="T21" fmla="*/ 0 h 1683"/>
                  <a:gd name="T22" fmla="*/ 0 w 709"/>
                  <a:gd name="T23" fmla="*/ 0 h 1683"/>
                  <a:gd name="T24" fmla="*/ 0 w 709"/>
                  <a:gd name="T25" fmla="*/ 0 h 1683"/>
                  <a:gd name="T26" fmla="*/ 0 w 709"/>
                  <a:gd name="T27" fmla="*/ 0 h 1683"/>
                  <a:gd name="T28" fmla="*/ 0 w 709"/>
                  <a:gd name="T29" fmla="*/ 0 h 1683"/>
                  <a:gd name="T30" fmla="*/ 0 w 709"/>
                  <a:gd name="T31" fmla="*/ 0 h 1683"/>
                  <a:gd name="T32" fmla="*/ 0 w 709"/>
                  <a:gd name="T33" fmla="*/ 0 h 1683"/>
                  <a:gd name="T34" fmla="*/ 0 w 709"/>
                  <a:gd name="T35" fmla="*/ 0 h 1683"/>
                  <a:gd name="T36" fmla="*/ 0 w 709"/>
                  <a:gd name="T37" fmla="*/ 0 h 1683"/>
                  <a:gd name="T38" fmla="*/ 0 w 709"/>
                  <a:gd name="T39" fmla="*/ 0 h 1683"/>
                  <a:gd name="T40" fmla="*/ 0 w 709"/>
                  <a:gd name="T41" fmla="*/ 0 h 1683"/>
                  <a:gd name="T42" fmla="*/ 0 w 709"/>
                  <a:gd name="T43" fmla="*/ 0 h 1683"/>
                  <a:gd name="T44" fmla="*/ 0 w 709"/>
                  <a:gd name="T45" fmla="*/ 0 h 1683"/>
                  <a:gd name="T46" fmla="*/ 0 w 709"/>
                  <a:gd name="T47" fmla="*/ 0 h 1683"/>
                  <a:gd name="T48" fmla="*/ 0 w 709"/>
                  <a:gd name="T49" fmla="*/ 0 h 1683"/>
                  <a:gd name="T50" fmla="*/ 0 w 709"/>
                  <a:gd name="T51" fmla="*/ 0 h 1683"/>
                  <a:gd name="T52" fmla="*/ 0 w 709"/>
                  <a:gd name="T53" fmla="*/ 0 h 1683"/>
                  <a:gd name="T54" fmla="*/ 0 w 709"/>
                  <a:gd name="T55" fmla="*/ 0 h 1683"/>
                  <a:gd name="T56" fmla="*/ 0 w 709"/>
                  <a:gd name="T57" fmla="*/ 0 h 1683"/>
                  <a:gd name="T58" fmla="*/ 0 w 709"/>
                  <a:gd name="T59" fmla="*/ 0 h 1683"/>
                  <a:gd name="T60" fmla="*/ 0 w 709"/>
                  <a:gd name="T61" fmla="*/ 0 h 1683"/>
                  <a:gd name="T62" fmla="*/ 0 w 709"/>
                  <a:gd name="T63" fmla="*/ 0 h 1683"/>
                  <a:gd name="T64" fmla="*/ 0 w 709"/>
                  <a:gd name="T65" fmla="*/ 0 h 1683"/>
                  <a:gd name="T66" fmla="*/ 0 w 709"/>
                  <a:gd name="T67" fmla="*/ 0 h 168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09"/>
                  <a:gd name="T103" fmla="*/ 0 h 1683"/>
                  <a:gd name="T104" fmla="*/ 709 w 709"/>
                  <a:gd name="T105" fmla="*/ 1683 h 168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09" h="1683">
                    <a:moveTo>
                      <a:pt x="88" y="17"/>
                    </a:moveTo>
                    <a:lnTo>
                      <a:pt x="169" y="102"/>
                    </a:lnTo>
                    <a:lnTo>
                      <a:pt x="237" y="238"/>
                    </a:lnTo>
                    <a:lnTo>
                      <a:pt x="366" y="518"/>
                    </a:lnTo>
                    <a:lnTo>
                      <a:pt x="500" y="918"/>
                    </a:lnTo>
                    <a:lnTo>
                      <a:pt x="616" y="1220"/>
                    </a:lnTo>
                    <a:lnTo>
                      <a:pt x="709" y="1397"/>
                    </a:lnTo>
                    <a:lnTo>
                      <a:pt x="571" y="1683"/>
                    </a:lnTo>
                    <a:lnTo>
                      <a:pt x="454" y="1590"/>
                    </a:lnTo>
                    <a:lnTo>
                      <a:pt x="218" y="1446"/>
                    </a:lnTo>
                    <a:lnTo>
                      <a:pt x="30" y="397"/>
                    </a:lnTo>
                    <a:lnTo>
                      <a:pt x="0" y="200"/>
                    </a:lnTo>
                    <a:lnTo>
                      <a:pt x="15" y="75"/>
                    </a:lnTo>
                    <a:lnTo>
                      <a:pt x="30" y="30"/>
                    </a:lnTo>
                    <a:lnTo>
                      <a:pt x="30" y="0"/>
                    </a:lnTo>
                    <a:lnTo>
                      <a:pt x="51" y="30"/>
                    </a:lnTo>
                    <a:lnTo>
                      <a:pt x="45" y="98"/>
                    </a:lnTo>
                    <a:lnTo>
                      <a:pt x="51" y="212"/>
                    </a:lnTo>
                    <a:lnTo>
                      <a:pt x="67" y="338"/>
                    </a:lnTo>
                    <a:lnTo>
                      <a:pt x="101" y="513"/>
                    </a:lnTo>
                    <a:lnTo>
                      <a:pt x="245" y="1080"/>
                    </a:lnTo>
                    <a:lnTo>
                      <a:pt x="297" y="1417"/>
                    </a:lnTo>
                    <a:lnTo>
                      <a:pt x="311" y="1459"/>
                    </a:lnTo>
                    <a:lnTo>
                      <a:pt x="443" y="1555"/>
                    </a:lnTo>
                    <a:lnTo>
                      <a:pt x="555" y="1635"/>
                    </a:lnTo>
                    <a:lnTo>
                      <a:pt x="635" y="1465"/>
                    </a:lnTo>
                    <a:lnTo>
                      <a:pt x="673" y="1397"/>
                    </a:lnTo>
                    <a:lnTo>
                      <a:pt x="562" y="1164"/>
                    </a:lnTo>
                    <a:lnTo>
                      <a:pt x="484" y="941"/>
                    </a:lnTo>
                    <a:lnTo>
                      <a:pt x="375" y="626"/>
                    </a:lnTo>
                    <a:lnTo>
                      <a:pt x="304" y="404"/>
                    </a:lnTo>
                    <a:lnTo>
                      <a:pt x="203" y="173"/>
                    </a:lnTo>
                    <a:lnTo>
                      <a:pt x="140" y="85"/>
                    </a:lnTo>
                    <a:lnTo>
                      <a:pt x="88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9" name="Freeform 157"/>
              <p:cNvSpPr>
                <a:spLocks/>
              </p:cNvSpPr>
              <p:nvPr/>
            </p:nvSpPr>
            <p:spPr bwMode="auto">
              <a:xfrm>
                <a:off x="3257" y="2975"/>
                <a:ext cx="392" cy="338"/>
              </a:xfrm>
              <a:custGeom>
                <a:avLst/>
                <a:gdLst>
                  <a:gd name="T0" fmla="*/ 0 w 1960"/>
                  <a:gd name="T1" fmla="*/ 0 h 1352"/>
                  <a:gd name="T2" fmla="*/ 0 w 1960"/>
                  <a:gd name="T3" fmla="*/ 0 h 1352"/>
                  <a:gd name="T4" fmla="*/ 0 w 1960"/>
                  <a:gd name="T5" fmla="*/ 0 h 1352"/>
                  <a:gd name="T6" fmla="*/ 0 w 1960"/>
                  <a:gd name="T7" fmla="*/ 0 h 1352"/>
                  <a:gd name="T8" fmla="*/ 0 w 1960"/>
                  <a:gd name="T9" fmla="*/ 0 h 1352"/>
                  <a:gd name="T10" fmla="*/ 0 w 1960"/>
                  <a:gd name="T11" fmla="*/ 0 h 1352"/>
                  <a:gd name="T12" fmla="*/ 0 w 1960"/>
                  <a:gd name="T13" fmla="*/ 0 h 1352"/>
                  <a:gd name="T14" fmla="*/ 0 w 1960"/>
                  <a:gd name="T15" fmla="*/ 0 h 1352"/>
                  <a:gd name="T16" fmla="*/ 0 w 1960"/>
                  <a:gd name="T17" fmla="*/ 0 h 1352"/>
                  <a:gd name="T18" fmla="*/ 0 w 1960"/>
                  <a:gd name="T19" fmla="*/ 0 h 1352"/>
                  <a:gd name="T20" fmla="*/ 0 w 1960"/>
                  <a:gd name="T21" fmla="*/ 0 h 1352"/>
                  <a:gd name="T22" fmla="*/ 0 w 1960"/>
                  <a:gd name="T23" fmla="*/ 0 h 1352"/>
                  <a:gd name="T24" fmla="*/ 0 w 1960"/>
                  <a:gd name="T25" fmla="*/ 0 h 1352"/>
                  <a:gd name="T26" fmla="*/ 0 w 1960"/>
                  <a:gd name="T27" fmla="*/ 0 h 1352"/>
                  <a:gd name="T28" fmla="*/ 0 w 1960"/>
                  <a:gd name="T29" fmla="*/ 0 h 1352"/>
                  <a:gd name="T30" fmla="*/ 0 w 1960"/>
                  <a:gd name="T31" fmla="*/ 0 h 1352"/>
                  <a:gd name="T32" fmla="*/ 0 w 1960"/>
                  <a:gd name="T33" fmla="*/ 0 h 1352"/>
                  <a:gd name="T34" fmla="*/ 0 w 1960"/>
                  <a:gd name="T35" fmla="*/ 0 h 1352"/>
                  <a:gd name="T36" fmla="*/ 0 w 1960"/>
                  <a:gd name="T37" fmla="*/ 0 h 1352"/>
                  <a:gd name="T38" fmla="*/ 0 w 1960"/>
                  <a:gd name="T39" fmla="*/ 0 h 1352"/>
                  <a:gd name="T40" fmla="*/ 0 w 1960"/>
                  <a:gd name="T41" fmla="*/ 0 h 1352"/>
                  <a:gd name="T42" fmla="*/ 0 w 1960"/>
                  <a:gd name="T43" fmla="*/ 0 h 1352"/>
                  <a:gd name="T44" fmla="*/ 0 w 1960"/>
                  <a:gd name="T45" fmla="*/ 0 h 1352"/>
                  <a:gd name="T46" fmla="*/ 0 w 1960"/>
                  <a:gd name="T47" fmla="*/ 0 h 1352"/>
                  <a:gd name="T48" fmla="*/ 0 w 1960"/>
                  <a:gd name="T49" fmla="*/ 0 h 1352"/>
                  <a:gd name="T50" fmla="*/ 0 w 1960"/>
                  <a:gd name="T51" fmla="*/ 0 h 1352"/>
                  <a:gd name="T52" fmla="*/ 0 w 1960"/>
                  <a:gd name="T53" fmla="*/ 0 h 1352"/>
                  <a:gd name="T54" fmla="*/ 0 w 1960"/>
                  <a:gd name="T55" fmla="*/ 0 h 1352"/>
                  <a:gd name="T56" fmla="*/ 0 w 1960"/>
                  <a:gd name="T57" fmla="*/ 0 h 1352"/>
                  <a:gd name="T58" fmla="*/ 0 w 1960"/>
                  <a:gd name="T59" fmla="*/ 0 h 1352"/>
                  <a:gd name="T60" fmla="*/ 0 w 1960"/>
                  <a:gd name="T61" fmla="*/ 0 h 1352"/>
                  <a:gd name="T62" fmla="*/ 0 w 1960"/>
                  <a:gd name="T63" fmla="*/ 0 h 1352"/>
                  <a:gd name="T64" fmla="*/ 0 w 1960"/>
                  <a:gd name="T65" fmla="*/ 0 h 1352"/>
                  <a:gd name="T66" fmla="*/ 0 w 1960"/>
                  <a:gd name="T67" fmla="*/ 0 h 1352"/>
                  <a:gd name="T68" fmla="*/ 0 w 1960"/>
                  <a:gd name="T69" fmla="*/ 0 h 1352"/>
                  <a:gd name="T70" fmla="*/ 0 w 1960"/>
                  <a:gd name="T71" fmla="*/ 0 h 1352"/>
                  <a:gd name="T72" fmla="*/ 0 w 1960"/>
                  <a:gd name="T73" fmla="*/ 0 h 135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60"/>
                  <a:gd name="T112" fmla="*/ 0 h 1352"/>
                  <a:gd name="T113" fmla="*/ 1960 w 1960"/>
                  <a:gd name="T114" fmla="*/ 1352 h 135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60" h="1352">
                    <a:moveTo>
                      <a:pt x="819" y="692"/>
                    </a:moveTo>
                    <a:lnTo>
                      <a:pt x="1047" y="760"/>
                    </a:lnTo>
                    <a:lnTo>
                      <a:pt x="1258" y="858"/>
                    </a:lnTo>
                    <a:lnTo>
                      <a:pt x="1410" y="904"/>
                    </a:lnTo>
                    <a:lnTo>
                      <a:pt x="1511" y="989"/>
                    </a:lnTo>
                    <a:lnTo>
                      <a:pt x="1664" y="1043"/>
                    </a:lnTo>
                    <a:lnTo>
                      <a:pt x="1656" y="978"/>
                    </a:lnTo>
                    <a:lnTo>
                      <a:pt x="1526" y="864"/>
                    </a:lnTo>
                    <a:lnTo>
                      <a:pt x="1369" y="766"/>
                    </a:lnTo>
                    <a:lnTo>
                      <a:pt x="1603" y="867"/>
                    </a:lnTo>
                    <a:lnTo>
                      <a:pt x="1647" y="660"/>
                    </a:lnTo>
                    <a:lnTo>
                      <a:pt x="1569" y="669"/>
                    </a:lnTo>
                    <a:lnTo>
                      <a:pt x="1511" y="660"/>
                    </a:lnTo>
                    <a:lnTo>
                      <a:pt x="1438" y="621"/>
                    </a:lnTo>
                    <a:lnTo>
                      <a:pt x="1504" y="610"/>
                    </a:lnTo>
                    <a:lnTo>
                      <a:pt x="1569" y="556"/>
                    </a:lnTo>
                    <a:lnTo>
                      <a:pt x="1612" y="495"/>
                    </a:lnTo>
                    <a:lnTo>
                      <a:pt x="1647" y="368"/>
                    </a:lnTo>
                    <a:lnTo>
                      <a:pt x="1656" y="198"/>
                    </a:lnTo>
                    <a:lnTo>
                      <a:pt x="1619" y="0"/>
                    </a:lnTo>
                    <a:lnTo>
                      <a:pt x="1771" y="122"/>
                    </a:lnTo>
                    <a:lnTo>
                      <a:pt x="1843" y="224"/>
                    </a:lnTo>
                    <a:lnTo>
                      <a:pt x="1825" y="237"/>
                    </a:lnTo>
                    <a:lnTo>
                      <a:pt x="1720" y="176"/>
                    </a:lnTo>
                    <a:lnTo>
                      <a:pt x="1741" y="393"/>
                    </a:lnTo>
                    <a:lnTo>
                      <a:pt x="1872" y="610"/>
                    </a:lnTo>
                    <a:lnTo>
                      <a:pt x="1908" y="736"/>
                    </a:lnTo>
                    <a:lnTo>
                      <a:pt x="1859" y="784"/>
                    </a:lnTo>
                    <a:lnTo>
                      <a:pt x="1864" y="858"/>
                    </a:lnTo>
                    <a:lnTo>
                      <a:pt x="1960" y="978"/>
                    </a:lnTo>
                    <a:lnTo>
                      <a:pt x="1960" y="1015"/>
                    </a:lnTo>
                    <a:lnTo>
                      <a:pt x="1916" y="1060"/>
                    </a:lnTo>
                    <a:lnTo>
                      <a:pt x="1741" y="1157"/>
                    </a:lnTo>
                    <a:lnTo>
                      <a:pt x="1640" y="1219"/>
                    </a:lnTo>
                    <a:lnTo>
                      <a:pt x="1504" y="1352"/>
                    </a:lnTo>
                    <a:lnTo>
                      <a:pt x="1294" y="1352"/>
                    </a:lnTo>
                    <a:lnTo>
                      <a:pt x="1248" y="1331"/>
                    </a:lnTo>
                    <a:lnTo>
                      <a:pt x="1173" y="1324"/>
                    </a:lnTo>
                    <a:lnTo>
                      <a:pt x="1129" y="1352"/>
                    </a:lnTo>
                    <a:lnTo>
                      <a:pt x="0" y="1352"/>
                    </a:lnTo>
                    <a:lnTo>
                      <a:pt x="146" y="1272"/>
                    </a:lnTo>
                    <a:lnTo>
                      <a:pt x="298" y="1207"/>
                    </a:lnTo>
                    <a:lnTo>
                      <a:pt x="469" y="1146"/>
                    </a:lnTo>
                    <a:lnTo>
                      <a:pt x="646" y="1099"/>
                    </a:lnTo>
                    <a:lnTo>
                      <a:pt x="718" y="1086"/>
                    </a:lnTo>
                    <a:lnTo>
                      <a:pt x="748" y="1122"/>
                    </a:lnTo>
                    <a:lnTo>
                      <a:pt x="724" y="1211"/>
                    </a:lnTo>
                    <a:lnTo>
                      <a:pt x="758" y="1250"/>
                    </a:lnTo>
                    <a:lnTo>
                      <a:pt x="1018" y="1219"/>
                    </a:lnTo>
                    <a:lnTo>
                      <a:pt x="1027" y="1201"/>
                    </a:lnTo>
                    <a:lnTo>
                      <a:pt x="1015" y="1182"/>
                    </a:lnTo>
                    <a:lnTo>
                      <a:pt x="819" y="1201"/>
                    </a:lnTo>
                    <a:lnTo>
                      <a:pt x="788" y="1187"/>
                    </a:lnTo>
                    <a:lnTo>
                      <a:pt x="783" y="1122"/>
                    </a:lnTo>
                    <a:lnTo>
                      <a:pt x="834" y="1091"/>
                    </a:lnTo>
                    <a:lnTo>
                      <a:pt x="859" y="1117"/>
                    </a:lnTo>
                    <a:lnTo>
                      <a:pt x="896" y="1157"/>
                    </a:lnTo>
                    <a:lnTo>
                      <a:pt x="954" y="1157"/>
                    </a:lnTo>
                    <a:lnTo>
                      <a:pt x="984" y="1105"/>
                    </a:lnTo>
                    <a:lnTo>
                      <a:pt x="882" y="1074"/>
                    </a:lnTo>
                    <a:lnTo>
                      <a:pt x="838" y="1068"/>
                    </a:lnTo>
                    <a:lnTo>
                      <a:pt x="1000" y="1060"/>
                    </a:lnTo>
                    <a:lnTo>
                      <a:pt x="1235" y="1055"/>
                    </a:lnTo>
                    <a:lnTo>
                      <a:pt x="1359" y="1060"/>
                    </a:lnTo>
                    <a:lnTo>
                      <a:pt x="1221" y="1015"/>
                    </a:lnTo>
                    <a:lnTo>
                      <a:pt x="1151" y="958"/>
                    </a:lnTo>
                    <a:lnTo>
                      <a:pt x="1243" y="983"/>
                    </a:lnTo>
                    <a:lnTo>
                      <a:pt x="1477" y="1060"/>
                    </a:lnTo>
                    <a:lnTo>
                      <a:pt x="1599" y="1074"/>
                    </a:lnTo>
                    <a:lnTo>
                      <a:pt x="1325" y="912"/>
                    </a:lnTo>
                    <a:lnTo>
                      <a:pt x="1095" y="803"/>
                    </a:lnTo>
                    <a:lnTo>
                      <a:pt x="946" y="773"/>
                    </a:lnTo>
                    <a:lnTo>
                      <a:pt x="896" y="728"/>
                    </a:lnTo>
                    <a:lnTo>
                      <a:pt x="819" y="6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0" name="Freeform 158"/>
              <p:cNvSpPr>
                <a:spLocks/>
              </p:cNvSpPr>
              <p:nvPr/>
            </p:nvSpPr>
            <p:spPr bwMode="auto">
              <a:xfrm>
                <a:off x="3447" y="2743"/>
                <a:ext cx="77" cy="36"/>
              </a:xfrm>
              <a:custGeom>
                <a:avLst/>
                <a:gdLst>
                  <a:gd name="T0" fmla="*/ 0 w 385"/>
                  <a:gd name="T1" fmla="*/ 0 h 146"/>
                  <a:gd name="T2" fmla="*/ 0 w 385"/>
                  <a:gd name="T3" fmla="*/ 0 h 146"/>
                  <a:gd name="T4" fmla="*/ 0 w 385"/>
                  <a:gd name="T5" fmla="*/ 0 h 146"/>
                  <a:gd name="T6" fmla="*/ 0 w 385"/>
                  <a:gd name="T7" fmla="*/ 0 h 146"/>
                  <a:gd name="T8" fmla="*/ 0 w 385"/>
                  <a:gd name="T9" fmla="*/ 0 h 146"/>
                  <a:gd name="T10" fmla="*/ 0 w 385"/>
                  <a:gd name="T11" fmla="*/ 0 h 146"/>
                  <a:gd name="T12" fmla="*/ 0 w 385"/>
                  <a:gd name="T13" fmla="*/ 0 h 146"/>
                  <a:gd name="T14" fmla="*/ 0 w 385"/>
                  <a:gd name="T15" fmla="*/ 0 h 146"/>
                  <a:gd name="T16" fmla="*/ 0 w 385"/>
                  <a:gd name="T17" fmla="*/ 0 h 146"/>
                  <a:gd name="T18" fmla="*/ 0 w 385"/>
                  <a:gd name="T19" fmla="*/ 0 h 146"/>
                  <a:gd name="T20" fmla="*/ 0 w 385"/>
                  <a:gd name="T21" fmla="*/ 0 h 14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85"/>
                  <a:gd name="T34" fmla="*/ 0 h 146"/>
                  <a:gd name="T35" fmla="*/ 385 w 385"/>
                  <a:gd name="T36" fmla="*/ 146 h 14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85" h="146">
                    <a:moveTo>
                      <a:pt x="0" y="51"/>
                    </a:moveTo>
                    <a:lnTo>
                      <a:pt x="0" y="146"/>
                    </a:lnTo>
                    <a:lnTo>
                      <a:pt x="205" y="32"/>
                    </a:lnTo>
                    <a:lnTo>
                      <a:pt x="227" y="51"/>
                    </a:lnTo>
                    <a:lnTo>
                      <a:pt x="305" y="57"/>
                    </a:lnTo>
                    <a:lnTo>
                      <a:pt x="385" y="14"/>
                    </a:lnTo>
                    <a:lnTo>
                      <a:pt x="297" y="38"/>
                    </a:lnTo>
                    <a:lnTo>
                      <a:pt x="249" y="32"/>
                    </a:lnTo>
                    <a:lnTo>
                      <a:pt x="205" y="0"/>
                    </a:lnTo>
                    <a:lnTo>
                      <a:pt x="116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1" name="Freeform 159"/>
              <p:cNvSpPr>
                <a:spLocks/>
              </p:cNvSpPr>
              <p:nvPr/>
            </p:nvSpPr>
            <p:spPr bwMode="auto">
              <a:xfrm>
                <a:off x="3547" y="2755"/>
                <a:ext cx="121" cy="196"/>
              </a:xfrm>
              <a:custGeom>
                <a:avLst/>
                <a:gdLst>
                  <a:gd name="T0" fmla="*/ 0 w 606"/>
                  <a:gd name="T1" fmla="*/ 0 h 783"/>
                  <a:gd name="T2" fmla="*/ 0 w 606"/>
                  <a:gd name="T3" fmla="*/ 0 h 783"/>
                  <a:gd name="T4" fmla="*/ 0 w 606"/>
                  <a:gd name="T5" fmla="*/ 0 h 783"/>
                  <a:gd name="T6" fmla="*/ 0 w 606"/>
                  <a:gd name="T7" fmla="*/ 0 h 783"/>
                  <a:gd name="T8" fmla="*/ 0 w 606"/>
                  <a:gd name="T9" fmla="*/ 0 h 783"/>
                  <a:gd name="T10" fmla="*/ 0 w 606"/>
                  <a:gd name="T11" fmla="*/ 0 h 783"/>
                  <a:gd name="T12" fmla="*/ 0 w 606"/>
                  <a:gd name="T13" fmla="*/ 0 h 783"/>
                  <a:gd name="T14" fmla="*/ 0 w 606"/>
                  <a:gd name="T15" fmla="*/ 0 h 783"/>
                  <a:gd name="T16" fmla="*/ 0 w 606"/>
                  <a:gd name="T17" fmla="*/ 0 h 783"/>
                  <a:gd name="T18" fmla="*/ 0 w 606"/>
                  <a:gd name="T19" fmla="*/ 0 h 783"/>
                  <a:gd name="T20" fmla="*/ 0 w 606"/>
                  <a:gd name="T21" fmla="*/ 0 h 783"/>
                  <a:gd name="T22" fmla="*/ 0 w 606"/>
                  <a:gd name="T23" fmla="*/ 0 h 783"/>
                  <a:gd name="T24" fmla="*/ 0 w 606"/>
                  <a:gd name="T25" fmla="*/ 0 h 783"/>
                  <a:gd name="T26" fmla="*/ 0 w 606"/>
                  <a:gd name="T27" fmla="*/ 0 h 783"/>
                  <a:gd name="T28" fmla="*/ 0 w 606"/>
                  <a:gd name="T29" fmla="*/ 0 h 78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06"/>
                  <a:gd name="T46" fmla="*/ 0 h 783"/>
                  <a:gd name="T47" fmla="*/ 606 w 606"/>
                  <a:gd name="T48" fmla="*/ 783 h 78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06" h="783">
                    <a:moveTo>
                      <a:pt x="0" y="0"/>
                    </a:moveTo>
                    <a:lnTo>
                      <a:pt x="244" y="270"/>
                    </a:lnTo>
                    <a:lnTo>
                      <a:pt x="367" y="316"/>
                    </a:lnTo>
                    <a:lnTo>
                      <a:pt x="379" y="498"/>
                    </a:lnTo>
                    <a:lnTo>
                      <a:pt x="449" y="596"/>
                    </a:lnTo>
                    <a:lnTo>
                      <a:pt x="449" y="783"/>
                    </a:lnTo>
                    <a:lnTo>
                      <a:pt x="477" y="751"/>
                    </a:lnTo>
                    <a:lnTo>
                      <a:pt x="477" y="492"/>
                    </a:lnTo>
                    <a:lnTo>
                      <a:pt x="571" y="542"/>
                    </a:lnTo>
                    <a:lnTo>
                      <a:pt x="592" y="624"/>
                    </a:lnTo>
                    <a:lnTo>
                      <a:pt x="606" y="547"/>
                    </a:lnTo>
                    <a:lnTo>
                      <a:pt x="542" y="422"/>
                    </a:lnTo>
                    <a:lnTo>
                      <a:pt x="312" y="228"/>
                    </a:lnTo>
                    <a:lnTo>
                      <a:pt x="218" y="2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2" name="Freeform 160"/>
              <p:cNvSpPr>
                <a:spLocks/>
              </p:cNvSpPr>
              <p:nvPr/>
            </p:nvSpPr>
            <p:spPr bwMode="auto">
              <a:xfrm>
                <a:off x="3484" y="2836"/>
                <a:ext cx="66" cy="97"/>
              </a:xfrm>
              <a:custGeom>
                <a:avLst/>
                <a:gdLst>
                  <a:gd name="T0" fmla="*/ 0 w 327"/>
                  <a:gd name="T1" fmla="*/ 0 h 387"/>
                  <a:gd name="T2" fmla="*/ 0 w 327"/>
                  <a:gd name="T3" fmla="*/ 0 h 387"/>
                  <a:gd name="T4" fmla="*/ 0 w 327"/>
                  <a:gd name="T5" fmla="*/ 0 h 387"/>
                  <a:gd name="T6" fmla="*/ 0 w 327"/>
                  <a:gd name="T7" fmla="*/ 0 h 387"/>
                  <a:gd name="T8" fmla="*/ 0 w 327"/>
                  <a:gd name="T9" fmla="*/ 0 h 387"/>
                  <a:gd name="T10" fmla="*/ 0 w 327"/>
                  <a:gd name="T11" fmla="*/ 0 h 387"/>
                  <a:gd name="T12" fmla="*/ 0 w 327"/>
                  <a:gd name="T13" fmla="*/ 0 h 387"/>
                  <a:gd name="T14" fmla="*/ 0 w 327"/>
                  <a:gd name="T15" fmla="*/ 0 h 387"/>
                  <a:gd name="T16" fmla="*/ 0 w 327"/>
                  <a:gd name="T17" fmla="*/ 0 h 387"/>
                  <a:gd name="T18" fmla="*/ 0 w 327"/>
                  <a:gd name="T19" fmla="*/ 0 h 3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7"/>
                  <a:gd name="T31" fmla="*/ 0 h 387"/>
                  <a:gd name="T32" fmla="*/ 327 w 327"/>
                  <a:gd name="T33" fmla="*/ 387 h 38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7" h="387">
                    <a:moveTo>
                      <a:pt x="0" y="187"/>
                    </a:moveTo>
                    <a:lnTo>
                      <a:pt x="61" y="78"/>
                    </a:lnTo>
                    <a:lnTo>
                      <a:pt x="124" y="72"/>
                    </a:lnTo>
                    <a:lnTo>
                      <a:pt x="204" y="86"/>
                    </a:lnTo>
                    <a:lnTo>
                      <a:pt x="219" y="0"/>
                    </a:lnTo>
                    <a:lnTo>
                      <a:pt x="327" y="387"/>
                    </a:lnTo>
                    <a:lnTo>
                      <a:pt x="204" y="197"/>
                    </a:lnTo>
                    <a:lnTo>
                      <a:pt x="145" y="169"/>
                    </a:lnTo>
                    <a:lnTo>
                      <a:pt x="73" y="161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3" name="Freeform 161"/>
              <p:cNvSpPr>
                <a:spLocks/>
              </p:cNvSpPr>
              <p:nvPr/>
            </p:nvSpPr>
            <p:spPr bwMode="auto">
              <a:xfrm>
                <a:off x="3633" y="2905"/>
                <a:ext cx="124" cy="211"/>
              </a:xfrm>
              <a:custGeom>
                <a:avLst/>
                <a:gdLst>
                  <a:gd name="T0" fmla="*/ 0 w 621"/>
                  <a:gd name="T1" fmla="*/ 0 h 843"/>
                  <a:gd name="T2" fmla="*/ 0 w 621"/>
                  <a:gd name="T3" fmla="*/ 0 h 843"/>
                  <a:gd name="T4" fmla="*/ 0 w 621"/>
                  <a:gd name="T5" fmla="*/ 0 h 843"/>
                  <a:gd name="T6" fmla="*/ 0 w 621"/>
                  <a:gd name="T7" fmla="*/ 0 h 843"/>
                  <a:gd name="T8" fmla="*/ 0 w 621"/>
                  <a:gd name="T9" fmla="*/ 0 h 843"/>
                  <a:gd name="T10" fmla="*/ 0 w 621"/>
                  <a:gd name="T11" fmla="*/ 0 h 843"/>
                  <a:gd name="T12" fmla="*/ 0 w 621"/>
                  <a:gd name="T13" fmla="*/ 0 h 843"/>
                  <a:gd name="T14" fmla="*/ 0 w 621"/>
                  <a:gd name="T15" fmla="*/ 0 h 843"/>
                  <a:gd name="T16" fmla="*/ 0 w 621"/>
                  <a:gd name="T17" fmla="*/ 0 h 843"/>
                  <a:gd name="T18" fmla="*/ 0 w 621"/>
                  <a:gd name="T19" fmla="*/ 0 h 843"/>
                  <a:gd name="T20" fmla="*/ 0 w 621"/>
                  <a:gd name="T21" fmla="*/ 0 h 843"/>
                  <a:gd name="T22" fmla="*/ 0 w 621"/>
                  <a:gd name="T23" fmla="*/ 0 h 843"/>
                  <a:gd name="T24" fmla="*/ 0 w 621"/>
                  <a:gd name="T25" fmla="*/ 0 h 843"/>
                  <a:gd name="T26" fmla="*/ 0 w 621"/>
                  <a:gd name="T27" fmla="*/ 0 h 843"/>
                  <a:gd name="T28" fmla="*/ 0 w 621"/>
                  <a:gd name="T29" fmla="*/ 0 h 843"/>
                  <a:gd name="T30" fmla="*/ 0 w 621"/>
                  <a:gd name="T31" fmla="*/ 0 h 843"/>
                  <a:gd name="T32" fmla="*/ 0 w 621"/>
                  <a:gd name="T33" fmla="*/ 0 h 843"/>
                  <a:gd name="T34" fmla="*/ 0 w 621"/>
                  <a:gd name="T35" fmla="*/ 0 h 843"/>
                  <a:gd name="T36" fmla="*/ 0 w 621"/>
                  <a:gd name="T37" fmla="*/ 0 h 843"/>
                  <a:gd name="T38" fmla="*/ 0 w 621"/>
                  <a:gd name="T39" fmla="*/ 0 h 843"/>
                  <a:gd name="T40" fmla="*/ 0 w 621"/>
                  <a:gd name="T41" fmla="*/ 0 h 843"/>
                  <a:gd name="T42" fmla="*/ 0 w 621"/>
                  <a:gd name="T43" fmla="*/ 0 h 843"/>
                  <a:gd name="T44" fmla="*/ 0 w 621"/>
                  <a:gd name="T45" fmla="*/ 0 h 843"/>
                  <a:gd name="T46" fmla="*/ 0 w 621"/>
                  <a:gd name="T47" fmla="*/ 0 h 843"/>
                  <a:gd name="T48" fmla="*/ 0 w 621"/>
                  <a:gd name="T49" fmla="*/ 0 h 843"/>
                  <a:gd name="T50" fmla="*/ 0 w 621"/>
                  <a:gd name="T51" fmla="*/ 0 h 843"/>
                  <a:gd name="T52" fmla="*/ 0 w 621"/>
                  <a:gd name="T53" fmla="*/ 0 h 843"/>
                  <a:gd name="T54" fmla="*/ 0 w 621"/>
                  <a:gd name="T55" fmla="*/ 0 h 843"/>
                  <a:gd name="T56" fmla="*/ 0 w 621"/>
                  <a:gd name="T57" fmla="*/ 0 h 843"/>
                  <a:gd name="T58" fmla="*/ 0 w 621"/>
                  <a:gd name="T59" fmla="*/ 0 h 843"/>
                  <a:gd name="T60" fmla="*/ 0 w 621"/>
                  <a:gd name="T61" fmla="*/ 0 h 843"/>
                  <a:gd name="T62" fmla="*/ 0 w 621"/>
                  <a:gd name="T63" fmla="*/ 0 h 843"/>
                  <a:gd name="T64" fmla="*/ 0 w 621"/>
                  <a:gd name="T65" fmla="*/ 0 h 8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21"/>
                  <a:gd name="T100" fmla="*/ 0 h 843"/>
                  <a:gd name="T101" fmla="*/ 621 w 621"/>
                  <a:gd name="T102" fmla="*/ 843 h 84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21" h="843">
                    <a:moveTo>
                      <a:pt x="227" y="0"/>
                    </a:moveTo>
                    <a:lnTo>
                      <a:pt x="218" y="72"/>
                    </a:lnTo>
                    <a:lnTo>
                      <a:pt x="154" y="174"/>
                    </a:lnTo>
                    <a:lnTo>
                      <a:pt x="66" y="283"/>
                    </a:lnTo>
                    <a:lnTo>
                      <a:pt x="30" y="369"/>
                    </a:lnTo>
                    <a:lnTo>
                      <a:pt x="30" y="415"/>
                    </a:lnTo>
                    <a:lnTo>
                      <a:pt x="59" y="475"/>
                    </a:lnTo>
                    <a:lnTo>
                      <a:pt x="82" y="525"/>
                    </a:lnTo>
                    <a:lnTo>
                      <a:pt x="0" y="525"/>
                    </a:lnTo>
                    <a:lnTo>
                      <a:pt x="110" y="554"/>
                    </a:lnTo>
                    <a:lnTo>
                      <a:pt x="154" y="645"/>
                    </a:lnTo>
                    <a:lnTo>
                      <a:pt x="281" y="645"/>
                    </a:lnTo>
                    <a:lnTo>
                      <a:pt x="430" y="843"/>
                    </a:lnTo>
                    <a:lnTo>
                      <a:pt x="464" y="792"/>
                    </a:lnTo>
                    <a:lnTo>
                      <a:pt x="464" y="704"/>
                    </a:lnTo>
                    <a:lnTo>
                      <a:pt x="556" y="561"/>
                    </a:lnTo>
                    <a:lnTo>
                      <a:pt x="621" y="343"/>
                    </a:lnTo>
                    <a:lnTo>
                      <a:pt x="533" y="549"/>
                    </a:lnTo>
                    <a:lnTo>
                      <a:pt x="485" y="532"/>
                    </a:lnTo>
                    <a:lnTo>
                      <a:pt x="515" y="489"/>
                    </a:lnTo>
                    <a:lnTo>
                      <a:pt x="188" y="608"/>
                    </a:lnTo>
                    <a:lnTo>
                      <a:pt x="183" y="554"/>
                    </a:lnTo>
                    <a:lnTo>
                      <a:pt x="110" y="514"/>
                    </a:lnTo>
                    <a:lnTo>
                      <a:pt x="292" y="380"/>
                    </a:lnTo>
                    <a:lnTo>
                      <a:pt x="160" y="441"/>
                    </a:lnTo>
                    <a:lnTo>
                      <a:pt x="133" y="380"/>
                    </a:lnTo>
                    <a:lnTo>
                      <a:pt x="139" y="306"/>
                    </a:lnTo>
                    <a:lnTo>
                      <a:pt x="174" y="248"/>
                    </a:lnTo>
                    <a:lnTo>
                      <a:pt x="298" y="121"/>
                    </a:lnTo>
                    <a:lnTo>
                      <a:pt x="312" y="72"/>
                    </a:lnTo>
                    <a:lnTo>
                      <a:pt x="298" y="42"/>
                    </a:lnTo>
                    <a:lnTo>
                      <a:pt x="255" y="42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4" name="Freeform 162"/>
              <p:cNvSpPr>
                <a:spLocks/>
              </p:cNvSpPr>
              <p:nvPr/>
            </p:nvSpPr>
            <p:spPr bwMode="auto">
              <a:xfrm>
                <a:off x="3657" y="3124"/>
                <a:ext cx="134" cy="92"/>
              </a:xfrm>
              <a:custGeom>
                <a:avLst/>
                <a:gdLst>
                  <a:gd name="T0" fmla="*/ 0 w 671"/>
                  <a:gd name="T1" fmla="*/ 0 h 371"/>
                  <a:gd name="T2" fmla="*/ 0 w 671"/>
                  <a:gd name="T3" fmla="*/ 0 h 371"/>
                  <a:gd name="T4" fmla="*/ 0 w 671"/>
                  <a:gd name="T5" fmla="*/ 0 h 371"/>
                  <a:gd name="T6" fmla="*/ 0 w 671"/>
                  <a:gd name="T7" fmla="*/ 0 h 371"/>
                  <a:gd name="T8" fmla="*/ 0 w 671"/>
                  <a:gd name="T9" fmla="*/ 0 h 371"/>
                  <a:gd name="T10" fmla="*/ 0 w 671"/>
                  <a:gd name="T11" fmla="*/ 0 h 371"/>
                  <a:gd name="T12" fmla="*/ 0 w 671"/>
                  <a:gd name="T13" fmla="*/ 0 h 371"/>
                  <a:gd name="T14" fmla="*/ 0 w 671"/>
                  <a:gd name="T15" fmla="*/ 0 h 371"/>
                  <a:gd name="T16" fmla="*/ 0 w 671"/>
                  <a:gd name="T17" fmla="*/ 0 h 371"/>
                  <a:gd name="T18" fmla="*/ 0 w 671"/>
                  <a:gd name="T19" fmla="*/ 0 h 371"/>
                  <a:gd name="T20" fmla="*/ 0 w 671"/>
                  <a:gd name="T21" fmla="*/ 0 h 371"/>
                  <a:gd name="T22" fmla="*/ 0 w 671"/>
                  <a:gd name="T23" fmla="*/ 0 h 371"/>
                  <a:gd name="T24" fmla="*/ 0 w 671"/>
                  <a:gd name="T25" fmla="*/ 0 h 371"/>
                  <a:gd name="T26" fmla="*/ 0 w 671"/>
                  <a:gd name="T27" fmla="*/ 0 h 371"/>
                  <a:gd name="T28" fmla="*/ 0 w 671"/>
                  <a:gd name="T29" fmla="*/ 0 h 37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71"/>
                  <a:gd name="T46" fmla="*/ 0 h 371"/>
                  <a:gd name="T47" fmla="*/ 671 w 671"/>
                  <a:gd name="T48" fmla="*/ 371 h 37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71" h="371">
                    <a:moveTo>
                      <a:pt x="0" y="371"/>
                    </a:moveTo>
                    <a:lnTo>
                      <a:pt x="80" y="258"/>
                    </a:lnTo>
                    <a:lnTo>
                      <a:pt x="408" y="133"/>
                    </a:lnTo>
                    <a:lnTo>
                      <a:pt x="581" y="133"/>
                    </a:lnTo>
                    <a:lnTo>
                      <a:pt x="671" y="87"/>
                    </a:lnTo>
                    <a:lnTo>
                      <a:pt x="467" y="87"/>
                    </a:lnTo>
                    <a:lnTo>
                      <a:pt x="340" y="125"/>
                    </a:lnTo>
                    <a:lnTo>
                      <a:pt x="283" y="105"/>
                    </a:lnTo>
                    <a:lnTo>
                      <a:pt x="296" y="0"/>
                    </a:lnTo>
                    <a:lnTo>
                      <a:pt x="226" y="11"/>
                    </a:lnTo>
                    <a:lnTo>
                      <a:pt x="226" y="125"/>
                    </a:lnTo>
                    <a:lnTo>
                      <a:pt x="170" y="183"/>
                    </a:lnTo>
                    <a:lnTo>
                      <a:pt x="91" y="190"/>
                    </a:lnTo>
                    <a:lnTo>
                      <a:pt x="11" y="286"/>
                    </a:lnTo>
                    <a:lnTo>
                      <a:pt x="0" y="3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5" name="Freeform 163"/>
              <p:cNvSpPr>
                <a:spLocks/>
              </p:cNvSpPr>
              <p:nvPr/>
            </p:nvSpPr>
            <p:spPr bwMode="auto">
              <a:xfrm>
                <a:off x="3668" y="3382"/>
                <a:ext cx="206" cy="81"/>
              </a:xfrm>
              <a:custGeom>
                <a:avLst/>
                <a:gdLst>
                  <a:gd name="T0" fmla="*/ 0 w 1031"/>
                  <a:gd name="T1" fmla="*/ 0 h 324"/>
                  <a:gd name="T2" fmla="*/ 0 w 1031"/>
                  <a:gd name="T3" fmla="*/ 0 h 324"/>
                  <a:gd name="T4" fmla="*/ 0 w 1031"/>
                  <a:gd name="T5" fmla="*/ 0 h 324"/>
                  <a:gd name="T6" fmla="*/ 0 w 1031"/>
                  <a:gd name="T7" fmla="*/ 0 h 324"/>
                  <a:gd name="T8" fmla="*/ 0 w 1031"/>
                  <a:gd name="T9" fmla="*/ 0 h 324"/>
                  <a:gd name="T10" fmla="*/ 0 w 1031"/>
                  <a:gd name="T11" fmla="*/ 0 h 324"/>
                  <a:gd name="T12" fmla="*/ 0 w 1031"/>
                  <a:gd name="T13" fmla="*/ 0 h 324"/>
                  <a:gd name="T14" fmla="*/ 0 w 1031"/>
                  <a:gd name="T15" fmla="*/ 0 h 324"/>
                  <a:gd name="T16" fmla="*/ 0 w 1031"/>
                  <a:gd name="T17" fmla="*/ 0 h 324"/>
                  <a:gd name="T18" fmla="*/ 0 w 1031"/>
                  <a:gd name="T19" fmla="*/ 0 h 324"/>
                  <a:gd name="T20" fmla="*/ 0 w 1031"/>
                  <a:gd name="T21" fmla="*/ 0 h 324"/>
                  <a:gd name="T22" fmla="*/ 0 w 1031"/>
                  <a:gd name="T23" fmla="*/ 0 h 324"/>
                  <a:gd name="T24" fmla="*/ 0 w 1031"/>
                  <a:gd name="T25" fmla="*/ 0 h 324"/>
                  <a:gd name="T26" fmla="*/ 0 w 1031"/>
                  <a:gd name="T27" fmla="*/ 0 h 324"/>
                  <a:gd name="T28" fmla="*/ 0 w 1031"/>
                  <a:gd name="T29" fmla="*/ 0 h 324"/>
                  <a:gd name="T30" fmla="*/ 0 w 1031"/>
                  <a:gd name="T31" fmla="*/ 0 h 324"/>
                  <a:gd name="T32" fmla="*/ 0 w 1031"/>
                  <a:gd name="T33" fmla="*/ 0 h 324"/>
                  <a:gd name="T34" fmla="*/ 0 w 1031"/>
                  <a:gd name="T35" fmla="*/ 0 h 324"/>
                  <a:gd name="T36" fmla="*/ 0 w 1031"/>
                  <a:gd name="T37" fmla="*/ 0 h 324"/>
                  <a:gd name="T38" fmla="*/ 0 w 1031"/>
                  <a:gd name="T39" fmla="*/ 0 h 324"/>
                  <a:gd name="T40" fmla="*/ 0 w 1031"/>
                  <a:gd name="T41" fmla="*/ 0 h 324"/>
                  <a:gd name="T42" fmla="*/ 0 w 1031"/>
                  <a:gd name="T43" fmla="*/ 0 h 32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31"/>
                  <a:gd name="T67" fmla="*/ 0 h 324"/>
                  <a:gd name="T68" fmla="*/ 1031 w 1031"/>
                  <a:gd name="T69" fmla="*/ 324 h 32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31" h="324">
                    <a:moveTo>
                      <a:pt x="1031" y="127"/>
                    </a:moveTo>
                    <a:lnTo>
                      <a:pt x="729" y="207"/>
                    </a:lnTo>
                    <a:lnTo>
                      <a:pt x="539" y="324"/>
                    </a:lnTo>
                    <a:lnTo>
                      <a:pt x="527" y="272"/>
                    </a:lnTo>
                    <a:lnTo>
                      <a:pt x="790" y="128"/>
                    </a:lnTo>
                    <a:lnTo>
                      <a:pt x="760" y="99"/>
                    </a:lnTo>
                    <a:lnTo>
                      <a:pt x="612" y="110"/>
                    </a:lnTo>
                    <a:lnTo>
                      <a:pt x="425" y="155"/>
                    </a:lnTo>
                    <a:lnTo>
                      <a:pt x="443" y="79"/>
                    </a:lnTo>
                    <a:lnTo>
                      <a:pt x="270" y="71"/>
                    </a:lnTo>
                    <a:lnTo>
                      <a:pt x="177" y="40"/>
                    </a:lnTo>
                    <a:lnTo>
                      <a:pt x="60" y="18"/>
                    </a:lnTo>
                    <a:lnTo>
                      <a:pt x="0" y="45"/>
                    </a:lnTo>
                    <a:lnTo>
                      <a:pt x="70" y="0"/>
                    </a:lnTo>
                    <a:lnTo>
                      <a:pt x="213" y="34"/>
                    </a:lnTo>
                    <a:lnTo>
                      <a:pt x="354" y="56"/>
                    </a:lnTo>
                    <a:lnTo>
                      <a:pt x="464" y="53"/>
                    </a:lnTo>
                    <a:lnTo>
                      <a:pt x="565" y="40"/>
                    </a:lnTo>
                    <a:lnTo>
                      <a:pt x="649" y="82"/>
                    </a:lnTo>
                    <a:lnTo>
                      <a:pt x="890" y="71"/>
                    </a:lnTo>
                    <a:lnTo>
                      <a:pt x="1008" y="113"/>
                    </a:lnTo>
                    <a:lnTo>
                      <a:pt x="1031" y="1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6" name="Freeform 164"/>
              <p:cNvSpPr>
                <a:spLocks/>
              </p:cNvSpPr>
              <p:nvPr/>
            </p:nvSpPr>
            <p:spPr bwMode="auto">
              <a:xfrm>
                <a:off x="3423" y="3303"/>
                <a:ext cx="303" cy="221"/>
              </a:xfrm>
              <a:custGeom>
                <a:avLst/>
                <a:gdLst>
                  <a:gd name="T0" fmla="*/ 0 w 1517"/>
                  <a:gd name="T1" fmla="*/ 0 h 887"/>
                  <a:gd name="T2" fmla="*/ 0 w 1517"/>
                  <a:gd name="T3" fmla="*/ 0 h 887"/>
                  <a:gd name="T4" fmla="*/ 0 w 1517"/>
                  <a:gd name="T5" fmla="*/ 0 h 887"/>
                  <a:gd name="T6" fmla="*/ 0 w 1517"/>
                  <a:gd name="T7" fmla="*/ 0 h 887"/>
                  <a:gd name="T8" fmla="*/ 0 w 1517"/>
                  <a:gd name="T9" fmla="*/ 0 h 887"/>
                  <a:gd name="T10" fmla="*/ 0 w 1517"/>
                  <a:gd name="T11" fmla="*/ 0 h 887"/>
                  <a:gd name="T12" fmla="*/ 0 w 1517"/>
                  <a:gd name="T13" fmla="*/ 0 h 887"/>
                  <a:gd name="T14" fmla="*/ 0 w 1517"/>
                  <a:gd name="T15" fmla="*/ 0 h 887"/>
                  <a:gd name="T16" fmla="*/ 0 w 1517"/>
                  <a:gd name="T17" fmla="*/ 0 h 887"/>
                  <a:gd name="T18" fmla="*/ 0 w 1517"/>
                  <a:gd name="T19" fmla="*/ 0 h 887"/>
                  <a:gd name="T20" fmla="*/ 0 w 1517"/>
                  <a:gd name="T21" fmla="*/ 0 h 887"/>
                  <a:gd name="T22" fmla="*/ 0 w 1517"/>
                  <a:gd name="T23" fmla="*/ 0 h 887"/>
                  <a:gd name="T24" fmla="*/ 0 w 1517"/>
                  <a:gd name="T25" fmla="*/ 0 h 887"/>
                  <a:gd name="T26" fmla="*/ 0 w 1517"/>
                  <a:gd name="T27" fmla="*/ 0 h 887"/>
                  <a:gd name="T28" fmla="*/ 0 w 1517"/>
                  <a:gd name="T29" fmla="*/ 0 h 887"/>
                  <a:gd name="T30" fmla="*/ 0 w 1517"/>
                  <a:gd name="T31" fmla="*/ 0 h 887"/>
                  <a:gd name="T32" fmla="*/ 0 w 1517"/>
                  <a:gd name="T33" fmla="*/ 0 h 887"/>
                  <a:gd name="T34" fmla="*/ 0 w 1517"/>
                  <a:gd name="T35" fmla="*/ 0 h 887"/>
                  <a:gd name="T36" fmla="*/ 0 w 1517"/>
                  <a:gd name="T37" fmla="*/ 0 h 887"/>
                  <a:gd name="T38" fmla="*/ 0 w 1517"/>
                  <a:gd name="T39" fmla="*/ 0 h 887"/>
                  <a:gd name="T40" fmla="*/ 0 w 1517"/>
                  <a:gd name="T41" fmla="*/ 0 h 887"/>
                  <a:gd name="T42" fmla="*/ 0 w 1517"/>
                  <a:gd name="T43" fmla="*/ 0 h 887"/>
                  <a:gd name="T44" fmla="*/ 0 w 1517"/>
                  <a:gd name="T45" fmla="*/ 0 h 887"/>
                  <a:gd name="T46" fmla="*/ 0 w 1517"/>
                  <a:gd name="T47" fmla="*/ 0 h 887"/>
                  <a:gd name="T48" fmla="*/ 0 w 1517"/>
                  <a:gd name="T49" fmla="*/ 0 h 887"/>
                  <a:gd name="T50" fmla="*/ 0 w 1517"/>
                  <a:gd name="T51" fmla="*/ 0 h 887"/>
                  <a:gd name="T52" fmla="*/ 0 w 1517"/>
                  <a:gd name="T53" fmla="*/ 0 h 887"/>
                  <a:gd name="T54" fmla="*/ 0 w 1517"/>
                  <a:gd name="T55" fmla="*/ 0 h 887"/>
                  <a:gd name="T56" fmla="*/ 0 w 1517"/>
                  <a:gd name="T57" fmla="*/ 0 h 887"/>
                  <a:gd name="T58" fmla="*/ 0 w 1517"/>
                  <a:gd name="T59" fmla="*/ 0 h 887"/>
                  <a:gd name="T60" fmla="*/ 0 w 1517"/>
                  <a:gd name="T61" fmla="*/ 0 h 887"/>
                  <a:gd name="T62" fmla="*/ 0 w 1517"/>
                  <a:gd name="T63" fmla="*/ 0 h 887"/>
                  <a:gd name="T64" fmla="*/ 0 w 1517"/>
                  <a:gd name="T65" fmla="*/ 0 h 887"/>
                  <a:gd name="T66" fmla="*/ 0 w 1517"/>
                  <a:gd name="T67" fmla="*/ 0 h 88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517"/>
                  <a:gd name="T103" fmla="*/ 0 h 887"/>
                  <a:gd name="T104" fmla="*/ 1517 w 1517"/>
                  <a:gd name="T105" fmla="*/ 887 h 88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517" h="887">
                    <a:moveTo>
                      <a:pt x="1114" y="483"/>
                    </a:moveTo>
                    <a:lnTo>
                      <a:pt x="1088" y="599"/>
                    </a:lnTo>
                    <a:lnTo>
                      <a:pt x="1088" y="686"/>
                    </a:lnTo>
                    <a:lnTo>
                      <a:pt x="1114" y="756"/>
                    </a:lnTo>
                    <a:lnTo>
                      <a:pt x="1134" y="797"/>
                    </a:lnTo>
                    <a:lnTo>
                      <a:pt x="1517" y="887"/>
                    </a:lnTo>
                    <a:lnTo>
                      <a:pt x="1118" y="842"/>
                    </a:lnTo>
                    <a:lnTo>
                      <a:pt x="1082" y="797"/>
                    </a:lnTo>
                    <a:lnTo>
                      <a:pt x="757" y="793"/>
                    </a:lnTo>
                    <a:lnTo>
                      <a:pt x="499" y="751"/>
                    </a:lnTo>
                    <a:lnTo>
                      <a:pt x="269" y="693"/>
                    </a:lnTo>
                    <a:lnTo>
                      <a:pt x="80" y="625"/>
                    </a:lnTo>
                    <a:lnTo>
                      <a:pt x="60" y="599"/>
                    </a:lnTo>
                    <a:lnTo>
                      <a:pt x="44" y="544"/>
                    </a:lnTo>
                    <a:lnTo>
                      <a:pt x="0" y="473"/>
                    </a:lnTo>
                    <a:lnTo>
                      <a:pt x="10" y="446"/>
                    </a:lnTo>
                    <a:lnTo>
                      <a:pt x="27" y="428"/>
                    </a:lnTo>
                    <a:lnTo>
                      <a:pt x="27" y="329"/>
                    </a:lnTo>
                    <a:lnTo>
                      <a:pt x="44" y="295"/>
                    </a:lnTo>
                    <a:lnTo>
                      <a:pt x="69" y="278"/>
                    </a:lnTo>
                    <a:lnTo>
                      <a:pt x="50" y="314"/>
                    </a:lnTo>
                    <a:lnTo>
                      <a:pt x="44" y="397"/>
                    </a:lnTo>
                    <a:lnTo>
                      <a:pt x="50" y="445"/>
                    </a:lnTo>
                    <a:lnTo>
                      <a:pt x="198" y="548"/>
                    </a:lnTo>
                    <a:lnTo>
                      <a:pt x="223" y="544"/>
                    </a:lnTo>
                    <a:lnTo>
                      <a:pt x="240" y="487"/>
                    </a:lnTo>
                    <a:lnTo>
                      <a:pt x="147" y="358"/>
                    </a:lnTo>
                    <a:lnTo>
                      <a:pt x="120" y="250"/>
                    </a:lnTo>
                    <a:lnTo>
                      <a:pt x="174" y="147"/>
                    </a:lnTo>
                    <a:lnTo>
                      <a:pt x="174" y="309"/>
                    </a:lnTo>
                    <a:lnTo>
                      <a:pt x="313" y="570"/>
                    </a:lnTo>
                    <a:lnTo>
                      <a:pt x="378" y="582"/>
                    </a:lnTo>
                    <a:lnTo>
                      <a:pt x="422" y="559"/>
                    </a:lnTo>
                    <a:lnTo>
                      <a:pt x="415" y="497"/>
                    </a:lnTo>
                    <a:lnTo>
                      <a:pt x="276" y="207"/>
                    </a:lnTo>
                    <a:lnTo>
                      <a:pt x="276" y="121"/>
                    </a:lnTo>
                    <a:lnTo>
                      <a:pt x="276" y="52"/>
                    </a:lnTo>
                    <a:lnTo>
                      <a:pt x="313" y="0"/>
                    </a:lnTo>
                    <a:lnTo>
                      <a:pt x="297" y="99"/>
                    </a:lnTo>
                    <a:lnTo>
                      <a:pt x="303" y="198"/>
                    </a:lnTo>
                    <a:lnTo>
                      <a:pt x="390" y="392"/>
                    </a:lnTo>
                    <a:lnTo>
                      <a:pt x="426" y="406"/>
                    </a:lnTo>
                    <a:lnTo>
                      <a:pt x="462" y="374"/>
                    </a:lnTo>
                    <a:lnTo>
                      <a:pt x="478" y="340"/>
                    </a:lnTo>
                    <a:lnTo>
                      <a:pt x="472" y="263"/>
                    </a:lnTo>
                    <a:lnTo>
                      <a:pt x="456" y="159"/>
                    </a:lnTo>
                    <a:lnTo>
                      <a:pt x="478" y="156"/>
                    </a:lnTo>
                    <a:lnTo>
                      <a:pt x="502" y="334"/>
                    </a:lnTo>
                    <a:lnTo>
                      <a:pt x="493" y="380"/>
                    </a:lnTo>
                    <a:lnTo>
                      <a:pt x="468" y="413"/>
                    </a:lnTo>
                    <a:lnTo>
                      <a:pt x="429" y="445"/>
                    </a:lnTo>
                    <a:lnTo>
                      <a:pt x="442" y="538"/>
                    </a:lnTo>
                    <a:lnTo>
                      <a:pt x="435" y="599"/>
                    </a:lnTo>
                    <a:lnTo>
                      <a:pt x="394" y="612"/>
                    </a:lnTo>
                    <a:lnTo>
                      <a:pt x="339" y="609"/>
                    </a:lnTo>
                    <a:lnTo>
                      <a:pt x="269" y="577"/>
                    </a:lnTo>
                    <a:lnTo>
                      <a:pt x="229" y="582"/>
                    </a:lnTo>
                    <a:lnTo>
                      <a:pt x="80" y="526"/>
                    </a:lnTo>
                    <a:lnTo>
                      <a:pt x="74" y="585"/>
                    </a:lnTo>
                    <a:lnTo>
                      <a:pt x="131" y="630"/>
                    </a:lnTo>
                    <a:lnTo>
                      <a:pt x="435" y="715"/>
                    </a:lnTo>
                    <a:lnTo>
                      <a:pt x="685" y="760"/>
                    </a:lnTo>
                    <a:lnTo>
                      <a:pt x="901" y="768"/>
                    </a:lnTo>
                    <a:lnTo>
                      <a:pt x="1071" y="768"/>
                    </a:lnTo>
                    <a:lnTo>
                      <a:pt x="1063" y="693"/>
                    </a:lnTo>
                    <a:lnTo>
                      <a:pt x="1071" y="599"/>
                    </a:lnTo>
                    <a:lnTo>
                      <a:pt x="1091" y="525"/>
                    </a:lnTo>
                    <a:lnTo>
                      <a:pt x="1114" y="4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7" name="Freeform 165"/>
              <p:cNvSpPr>
                <a:spLocks/>
              </p:cNvSpPr>
              <p:nvPr/>
            </p:nvSpPr>
            <p:spPr bwMode="auto">
              <a:xfrm>
                <a:off x="3512" y="3303"/>
                <a:ext cx="146" cy="99"/>
              </a:xfrm>
              <a:custGeom>
                <a:avLst/>
                <a:gdLst>
                  <a:gd name="T0" fmla="*/ 0 w 733"/>
                  <a:gd name="T1" fmla="*/ 0 h 397"/>
                  <a:gd name="T2" fmla="*/ 0 w 733"/>
                  <a:gd name="T3" fmla="*/ 0 h 397"/>
                  <a:gd name="T4" fmla="*/ 0 w 733"/>
                  <a:gd name="T5" fmla="*/ 0 h 397"/>
                  <a:gd name="T6" fmla="*/ 0 w 733"/>
                  <a:gd name="T7" fmla="*/ 0 h 397"/>
                  <a:gd name="T8" fmla="*/ 0 w 733"/>
                  <a:gd name="T9" fmla="*/ 0 h 397"/>
                  <a:gd name="T10" fmla="*/ 0 w 733"/>
                  <a:gd name="T11" fmla="*/ 0 h 397"/>
                  <a:gd name="T12" fmla="*/ 0 w 733"/>
                  <a:gd name="T13" fmla="*/ 0 h 397"/>
                  <a:gd name="T14" fmla="*/ 0 w 733"/>
                  <a:gd name="T15" fmla="*/ 0 h 397"/>
                  <a:gd name="T16" fmla="*/ 0 w 733"/>
                  <a:gd name="T17" fmla="*/ 0 h 397"/>
                  <a:gd name="T18" fmla="*/ 0 w 733"/>
                  <a:gd name="T19" fmla="*/ 0 h 397"/>
                  <a:gd name="T20" fmla="*/ 0 w 733"/>
                  <a:gd name="T21" fmla="*/ 0 h 397"/>
                  <a:gd name="T22" fmla="*/ 0 w 733"/>
                  <a:gd name="T23" fmla="*/ 0 h 397"/>
                  <a:gd name="T24" fmla="*/ 0 w 733"/>
                  <a:gd name="T25" fmla="*/ 0 h 397"/>
                  <a:gd name="T26" fmla="*/ 0 w 733"/>
                  <a:gd name="T27" fmla="*/ 0 h 397"/>
                  <a:gd name="T28" fmla="*/ 0 w 733"/>
                  <a:gd name="T29" fmla="*/ 0 h 397"/>
                  <a:gd name="T30" fmla="*/ 0 w 733"/>
                  <a:gd name="T31" fmla="*/ 0 h 397"/>
                  <a:gd name="T32" fmla="*/ 0 w 733"/>
                  <a:gd name="T33" fmla="*/ 0 h 397"/>
                  <a:gd name="T34" fmla="*/ 0 w 733"/>
                  <a:gd name="T35" fmla="*/ 0 h 397"/>
                  <a:gd name="T36" fmla="*/ 0 w 733"/>
                  <a:gd name="T37" fmla="*/ 0 h 397"/>
                  <a:gd name="T38" fmla="*/ 0 w 733"/>
                  <a:gd name="T39" fmla="*/ 0 h 397"/>
                  <a:gd name="T40" fmla="*/ 0 w 733"/>
                  <a:gd name="T41" fmla="*/ 0 h 397"/>
                  <a:gd name="T42" fmla="*/ 0 w 733"/>
                  <a:gd name="T43" fmla="*/ 0 h 397"/>
                  <a:gd name="T44" fmla="*/ 0 w 733"/>
                  <a:gd name="T45" fmla="*/ 0 h 397"/>
                  <a:gd name="T46" fmla="*/ 0 w 733"/>
                  <a:gd name="T47" fmla="*/ 0 h 397"/>
                  <a:gd name="T48" fmla="*/ 0 w 733"/>
                  <a:gd name="T49" fmla="*/ 0 h 397"/>
                  <a:gd name="T50" fmla="*/ 0 w 733"/>
                  <a:gd name="T51" fmla="*/ 0 h 397"/>
                  <a:gd name="T52" fmla="*/ 0 w 733"/>
                  <a:gd name="T53" fmla="*/ 0 h 397"/>
                  <a:gd name="T54" fmla="*/ 0 w 733"/>
                  <a:gd name="T55" fmla="*/ 0 h 397"/>
                  <a:gd name="T56" fmla="*/ 0 w 733"/>
                  <a:gd name="T57" fmla="*/ 0 h 39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33"/>
                  <a:gd name="T88" fmla="*/ 0 h 397"/>
                  <a:gd name="T89" fmla="*/ 733 w 733"/>
                  <a:gd name="T90" fmla="*/ 397 h 39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33" h="397">
                    <a:moveTo>
                      <a:pt x="0" y="22"/>
                    </a:moveTo>
                    <a:lnTo>
                      <a:pt x="39" y="68"/>
                    </a:lnTo>
                    <a:lnTo>
                      <a:pt x="88" y="153"/>
                    </a:lnTo>
                    <a:lnTo>
                      <a:pt x="32" y="159"/>
                    </a:lnTo>
                    <a:lnTo>
                      <a:pt x="32" y="172"/>
                    </a:lnTo>
                    <a:lnTo>
                      <a:pt x="151" y="179"/>
                    </a:lnTo>
                    <a:lnTo>
                      <a:pt x="279" y="185"/>
                    </a:lnTo>
                    <a:lnTo>
                      <a:pt x="216" y="168"/>
                    </a:lnTo>
                    <a:lnTo>
                      <a:pt x="341" y="130"/>
                    </a:lnTo>
                    <a:lnTo>
                      <a:pt x="409" y="137"/>
                    </a:lnTo>
                    <a:lnTo>
                      <a:pt x="519" y="215"/>
                    </a:lnTo>
                    <a:lnTo>
                      <a:pt x="584" y="306"/>
                    </a:lnTo>
                    <a:lnTo>
                      <a:pt x="665" y="371"/>
                    </a:lnTo>
                    <a:lnTo>
                      <a:pt x="711" y="397"/>
                    </a:lnTo>
                    <a:lnTo>
                      <a:pt x="733" y="380"/>
                    </a:lnTo>
                    <a:lnTo>
                      <a:pt x="657" y="340"/>
                    </a:lnTo>
                    <a:lnTo>
                      <a:pt x="589" y="285"/>
                    </a:lnTo>
                    <a:lnTo>
                      <a:pt x="530" y="207"/>
                    </a:lnTo>
                    <a:lnTo>
                      <a:pt x="463" y="134"/>
                    </a:lnTo>
                    <a:lnTo>
                      <a:pt x="341" y="99"/>
                    </a:lnTo>
                    <a:lnTo>
                      <a:pt x="275" y="111"/>
                    </a:lnTo>
                    <a:lnTo>
                      <a:pt x="193" y="137"/>
                    </a:lnTo>
                    <a:lnTo>
                      <a:pt x="140" y="134"/>
                    </a:lnTo>
                    <a:lnTo>
                      <a:pt x="212" y="65"/>
                    </a:lnTo>
                    <a:lnTo>
                      <a:pt x="246" y="22"/>
                    </a:lnTo>
                    <a:lnTo>
                      <a:pt x="239" y="0"/>
                    </a:lnTo>
                    <a:lnTo>
                      <a:pt x="193" y="57"/>
                    </a:lnTo>
                    <a:lnTo>
                      <a:pt x="104" y="111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8" name="Freeform 166"/>
              <p:cNvSpPr>
                <a:spLocks/>
              </p:cNvSpPr>
              <p:nvPr/>
            </p:nvSpPr>
            <p:spPr bwMode="auto">
              <a:xfrm>
                <a:off x="3158" y="2491"/>
                <a:ext cx="229" cy="224"/>
              </a:xfrm>
              <a:custGeom>
                <a:avLst/>
                <a:gdLst>
                  <a:gd name="T0" fmla="*/ 0 w 1144"/>
                  <a:gd name="T1" fmla="*/ 0 h 896"/>
                  <a:gd name="T2" fmla="*/ 0 w 1144"/>
                  <a:gd name="T3" fmla="*/ 0 h 896"/>
                  <a:gd name="T4" fmla="*/ 0 w 1144"/>
                  <a:gd name="T5" fmla="*/ 0 h 896"/>
                  <a:gd name="T6" fmla="*/ 0 w 1144"/>
                  <a:gd name="T7" fmla="*/ 0 h 896"/>
                  <a:gd name="T8" fmla="*/ 0 w 1144"/>
                  <a:gd name="T9" fmla="*/ 0 h 896"/>
                  <a:gd name="T10" fmla="*/ 0 w 1144"/>
                  <a:gd name="T11" fmla="*/ 0 h 896"/>
                  <a:gd name="T12" fmla="*/ 0 w 1144"/>
                  <a:gd name="T13" fmla="*/ 0 h 896"/>
                  <a:gd name="T14" fmla="*/ 0 w 1144"/>
                  <a:gd name="T15" fmla="*/ 0 h 896"/>
                  <a:gd name="T16" fmla="*/ 0 w 1144"/>
                  <a:gd name="T17" fmla="*/ 0 h 896"/>
                  <a:gd name="T18" fmla="*/ 0 w 1144"/>
                  <a:gd name="T19" fmla="*/ 0 h 896"/>
                  <a:gd name="T20" fmla="*/ 0 w 1144"/>
                  <a:gd name="T21" fmla="*/ 0 h 896"/>
                  <a:gd name="T22" fmla="*/ 0 w 1144"/>
                  <a:gd name="T23" fmla="*/ 0 h 896"/>
                  <a:gd name="T24" fmla="*/ 0 w 1144"/>
                  <a:gd name="T25" fmla="*/ 0 h 896"/>
                  <a:gd name="T26" fmla="*/ 0 w 1144"/>
                  <a:gd name="T27" fmla="*/ 0 h 896"/>
                  <a:gd name="T28" fmla="*/ 0 w 1144"/>
                  <a:gd name="T29" fmla="*/ 0 h 896"/>
                  <a:gd name="T30" fmla="*/ 0 w 1144"/>
                  <a:gd name="T31" fmla="*/ 0 h 896"/>
                  <a:gd name="T32" fmla="*/ 0 w 1144"/>
                  <a:gd name="T33" fmla="*/ 0 h 896"/>
                  <a:gd name="T34" fmla="*/ 0 w 1144"/>
                  <a:gd name="T35" fmla="*/ 0 h 896"/>
                  <a:gd name="T36" fmla="*/ 0 w 1144"/>
                  <a:gd name="T37" fmla="*/ 0 h 896"/>
                  <a:gd name="T38" fmla="*/ 0 w 1144"/>
                  <a:gd name="T39" fmla="*/ 0 h 896"/>
                  <a:gd name="T40" fmla="*/ 0 w 1144"/>
                  <a:gd name="T41" fmla="*/ 0 h 896"/>
                  <a:gd name="T42" fmla="*/ 0 w 1144"/>
                  <a:gd name="T43" fmla="*/ 0 h 896"/>
                  <a:gd name="T44" fmla="*/ 0 w 1144"/>
                  <a:gd name="T45" fmla="*/ 0 h 896"/>
                  <a:gd name="T46" fmla="*/ 0 w 1144"/>
                  <a:gd name="T47" fmla="*/ 0 h 896"/>
                  <a:gd name="T48" fmla="*/ 0 w 1144"/>
                  <a:gd name="T49" fmla="*/ 0 h 896"/>
                  <a:gd name="T50" fmla="*/ 0 w 1144"/>
                  <a:gd name="T51" fmla="*/ 0 h 896"/>
                  <a:gd name="T52" fmla="*/ 0 w 1144"/>
                  <a:gd name="T53" fmla="*/ 0 h 896"/>
                  <a:gd name="T54" fmla="*/ 0 w 1144"/>
                  <a:gd name="T55" fmla="*/ 0 h 896"/>
                  <a:gd name="T56" fmla="*/ 0 w 1144"/>
                  <a:gd name="T57" fmla="*/ 0 h 896"/>
                  <a:gd name="T58" fmla="*/ 0 w 1144"/>
                  <a:gd name="T59" fmla="*/ 0 h 896"/>
                  <a:gd name="T60" fmla="*/ 0 w 1144"/>
                  <a:gd name="T61" fmla="*/ 0 h 896"/>
                  <a:gd name="T62" fmla="*/ 0 w 1144"/>
                  <a:gd name="T63" fmla="*/ 0 h 896"/>
                  <a:gd name="T64" fmla="*/ 0 w 1144"/>
                  <a:gd name="T65" fmla="*/ 0 h 89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44"/>
                  <a:gd name="T100" fmla="*/ 0 h 896"/>
                  <a:gd name="T101" fmla="*/ 1144 w 1144"/>
                  <a:gd name="T102" fmla="*/ 896 h 89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44" h="896">
                    <a:moveTo>
                      <a:pt x="588" y="240"/>
                    </a:moveTo>
                    <a:lnTo>
                      <a:pt x="656" y="170"/>
                    </a:lnTo>
                    <a:lnTo>
                      <a:pt x="721" y="139"/>
                    </a:lnTo>
                    <a:lnTo>
                      <a:pt x="795" y="136"/>
                    </a:lnTo>
                    <a:lnTo>
                      <a:pt x="889" y="174"/>
                    </a:lnTo>
                    <a:lnTo>
                      <a:pt x="940" y="240"/>
                    </a:lnTo>
                    <a:lnTo>
                      <a:pt x="966" y="315"/>
                    </a:lnTo>
                    <a:lnTo>
                      <a:pt x="976" y="391"/>
                    </a:lnTo>
                    <a:lnTo>
                      <a:pt x="971" y="471"/>
                    </a:lnTo>
                    <a:lnTo>
                      <a:pt x="962" y="548"/>
                    </a:lnTo>
                    <a:lnTo>
                      <a:pt x="987" y="622"/>
                    </a:lnTo>
                    <a:lnTo>
                      <a:pt x="1008" y="541"/>
                    </a:lnTo>
                    <a:lnTo>
                      <a:pt x="1075" y="502"/>
                    </a:lnTo>
                    <a:lnTo>
                      <a:pt x="1116" y="528"/>
                    </a:lnTo>
                    <a:lnTo>
                      <a:pt x="1129" y="622"/>
                    </a:lnTo>
                    <a:lnTo>
                      <a:pt x="1122" y="698"/>
                    </a:lnTo>
                    <a:lnTo>
                      <a:pt x="1071" y="760"/>
                    </a:lnTo>
                    <a:lnTo>
                      <a:pt x="1046" y="786"/>
                    </a:lnTo>
                    <a:lnTo>
                      <a:pt x="997" y="819"/>
                    </a:lnTo>
                    <a:lnTo>
                      <a:pt x="1058" y="800"/>
                    </a:lnTo>
                    <a:lnTo>
                      <a:pt x="1133" y="702"/>
                    </a:lnTo>
                    <a:lnTo>
                      <a:pt x="1144" y="607"/>
                    </a:lnTo>
                    <a:lnTo>
                      <a:pt x="1122" y="506"/>
                    </a:lnTo>
                    <a:lnTo>
                      <a:pt x="1075" y="483"/>
                    </a:lnTo>
                    <a:lnTo>
                      <a:pt x="1075" y="425"/>
                    </a:lnTo>
                    <a:lnTo>
                      <a:pt x="1022" y="235"/>
                    </a:lnTo>
                    <a:lnTo>
                      <a:pt x="940" y="128"/>
                    </a:lnTo>
                    <a:lnTo>
                      <a:pt x="840" y="55"/>
                    </a:lnTo>
                    <a:lnTo>
                      <a:pt x="727" y="24"/>
                    </a:lnTo>
                    <a:lnTo>
                      <a:pt x="544" y="0"/>
                    </a:lnTo>
                    <a:lnTo>
                      <a:pt x="339" y="24"/>
                    </a:lnTo>
                    <a:lnTo>
                      <a:pt x="184" y="96"/>
                    </a:lnTo>
                    <a:lnTo>
                      <a:pt x="83" y="185"/>
                    </a:lnTo>
                    <a:lnTo>
                      <a:pt x="22" y="293"/>
                    </a:lnTo>
                    <a:lnTo>
                      <a:pt x="10" y="409"/>
                    </a:lnTo>
                    <a:lnTo>
                      <a:pt x="22" y="571"/>
                    </a:lnTo>
                    <a:lnTo>
                      <a:pt x="0" y="622"/>
                    </a:lnTo>
                    <a:lnTo>
                      <a:pt x="20" y="723"/>
                    </a:lnTo>
                    <a:lnTo>
                      <a:pt x="83" y="809"/>
                    </a:lnTo>
                    <a:lnTo>
                      <a:pt x="171" y="868"/>
                    </a:lnTo>
                    <a:lnTo>
                      <a:pt x="215" y="873"/>
                    </a:lnTo>
                    <a:lnTo>
                      <a:pt x="241" y="896"/>
                    </a:lnTo>
                    <a:lnTo>
                      <a:pt x="228" y="836"/>
                    </a:lnTo>
                    <a:lnTo>
                      <a:pt x="184" y="862"/>
                    </a:lnTo>
                    <a:lnTo>
                      <a:pt x="89" y="803"/>
                    </a:lnTo>
                    <a:lnTo>
                      <a:pt x="28" y="707"/>
                    </a:lnTo>
                    <a:lnTo>
                      <a:pt x="22" y="630"/>
                    </a:lnTo>
                    <a:lnTo>
                      <a:pt x="42" y="613"/>
                    </a:lnTo>
                    <a:lnTo>
                      <a:pt x="105" y="622"/>
                    </a:lnTo>
                    <a:lnTo>
                      <a:pt x="184" y="680"/>
                    </a:lnTo>
                    <a:lnTo>
                      <a:pt x="167" y="604"/>
                    </a:lnTo>
                    <a:lnTo>
                      <a:pt x="144" y="561"/>
                    </a:lnTo>
                    <a:lnTo>
                      <a:pt x="112" y="485"/>
                    </a:lnTo>
                    <a:lnTo>
                      <a:pt x="93" y="401"/>
                    </a:lnTo>
                    <a:lnTo>
                      <a:pt x="93" y="334"/>
                    </a:lnTo>
                    <a:lnTo>
                      <a:pt x="112" y="278"/>
                    </a:lnTo>
                    <a:lnTo>
                      <a:pt x="149" y="235"/>
                    </a:lnTo>
                    <a:lnTo>
                      <a:pt x="196" y="205"/>
                    </a:lnTo>
                    <a:lnTo>
                      <a:pt x="247" y="193"/>
                    </a:lnTo>
                    <a:lnTo>
                      <a:pt x="306" y="205"/>
                    </a:lnTo>
                    <a:lnTo>
                      <a:pt x="363" y="232"/>
                    </a:lnTo>
                    <a:lnTo>
                      <a:pt x="403" y="259"/>
                    </a:lnTo>
                    <a:lnTo>
                      <a:pt x="451" y="269"/>
                    </a:lnTo>
                    <a:lnTo>
                      <a:pt x="525" y="264"/>
                    </a:lnTo>
                    <a:lnTo>
                      <a:pt x="567" y="251"/>
                    </a:lnTo>
                    <a:lnTo>
                      <a:pt x="588" y="2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9" name="Freeform 167"/>
              <p:cNvSpPr>
                <a:spLocks/>
              </p:cNvSpPr>
              <p:nvPr/>
            </p:nvSpPr>
            <p:spPr bwMode="auto">
              <a:xfrm>
                <a:off x="3208" y="2649"/>
                <a:ext cx="74" cy="15"/>
              </a:xfrm>
              <a:custGeom>
                <a:avLst/>
                <a:gdLst>
                  <a:gd name="T0" fmla="*/ 0 w 367"/>
                  <a:gd name="T1" fmla="*/ 0 h 61"/>
                  <a:gd name="T2" fmla="*/ 0 w 367"/>
                  <a:gd name="T3" fmla="*/ 0 h 61"/>
                  <a:gd name="T4" fmla="*/ 0 w 367"/>
                  <a:gd name="T5" fmla="*/ 0 h 61"/>
                  <a:gd name="T6" fmla="*/ 0 w 367"/>
                  <a:gd name="T7" fmla="*/ 0 h 61"/>
                  <a:gd name="T8" fmla="*/ 0 w 367"/>
                  <a:gd name="T9" fmla="*/ 0 h 61"/>
                  <a:gd name="T10" fmla="*/ 0 w 367"/>
                  <a:gd name="T11" fmla="*/ 0 h 61"/>
                  <a:gd name="T12" fmla="*/ 0 w 367"/>
                  <a:gd name="T13" fmla="*/ 0 h 61"/>
                  <a:gd name="T14" fmla="*/ 0 w 367"/>
                  <a:gd name="T15" fmla="*/ 0 h 61"/>
                  <a:gd name="T16" fmla="*/ 0 w 367"/>
                  <a:gd name="T17" fmla="*/ 0 h 61"/>
                  <a:gd name="T18" fmla="*/ 0 w 367"/>
                  <a:gd name="T19" fmla="*/ 0 h 61"/>
                  <a:gd name="T20" fmla="*/ 0 w 367"/>
                  <a:gd name="T21" fmla="*/ 0 h 61"/>
                  <a:gd name="T22" fmla="*/ 0 w 367"/>
                  <a:gd name="T23" fmla="*/ 0 h 61"/>
                  <a:gd name="T24" fmla="*/ 0 w 367"/>
                  <a:gd name="T25" fmla="*/ 0 h 61"/>
                  <a:gd name="T26" fmla="*/ 0 w 367"/>
                  <a:gd name="T27" fmla="*/ 0 h 61"/>
                  <a:gd name="T28" fmla="*/ 0 w 367"/>
                  <a:gd name="T29" fmla="*/ 0 h 61"/>
                  <a:gd name="T30" fmla="*/ 0 w 367"/>
                  <a:gd name="T31" fmla="*/ 0 h 6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67"/>
                  <a:gd name="T49" fmla="*/ 0 h 61"/>
                  <a:gd name="T50" fmla="*/ 367 w 367"/>
                  <a:gd name="T51" fmla="*/ 61 h 6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67" h="61">
                    <a:moveTo>
                      <a:pt x="0" y="31"/>
                    </a:moveTo>
                    <a:lnTo>
                      <a:pt x="65" y="17"/>
                    </a:lnTo>
                    <a:lnTo>
                      <a:pt x="136" y="11"/>
                    </a:lnTo>
                    <a:lnTo>
                      <a:pt x="238" y="11"/>
                    </a:lnTo>
                    <a:lnTo>
                      <a:pt x="293" y="6"/>
                    </a:lnTo>
                    <a:lnTo>
                      <a:pt x="367" y="0"/>
                    </a:lnTo>
                    <a:lnTo>
                      <a:pt x="337" y="34"/>
                    </a:lnTo>
                    <a:lnTo>
                      <a:pt x="260" y="39"/>
                    </a:lnTo>
                    <a:lnTo>
                      <a:pt x="264" y="61"/>
                    </a:lnTo>
                    <a:lnTo>
                      <a:pt x="229" y="39"/>
                    </a:lnTo>
                    <a:lnTo>
                      <a:pt x="178" y="34"/>
                    </a:lnTo>
                    <a:lnTo>
                      <a:pt x="112" y="42"/>
                    </a:lnTo>
                    <a:lnTo>
                      <a:pt x="183" y="21"/>
                    </a:lnTo>
                    <a:lnTo>
                      <a:pt x="116" y="21"/>
                    </a:lnTo>
                    <a:lnTo>
                      <a:pt x="55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0" name="Freeform 168"/>
              <p:cNvSpPr>
                <a:spLocks/>
              </p:cNvSpPr>
              <p:nvPr/>
            </p:nvSpPr>
            <p:spPr bwMode="auto">
              <a:xfrm>
                <a:off x="3205" y="2653"/>
                <a:ext cx="55" cy="29"/>
              </a:xfrm>
              <a:custGeom>
                <a:avLst/>
                <a:gdLst>
                  <a:gd name="T0" fmla="*/ 0 w 275"/>
                  <a:gd name="T1" fmla="*/ 0 h 116"/>
                  <a:gd name="T2" fmla="*/ 0 w 275"/>
                  <a:gd name="T3" fmla="*/ 0 h 116"/>
                  <a:gd name="T4" fmla="*/ 0 w 275"/>
                  <a:gd name="T5" fmla="*/ 0 h 116"/>
                  <a:gd name="T6" fmla="*/ 0 w 275"/>
                  <a:gd name="T7" fmla="*/ 0 h 116"/>
                  <a:gd name="T8" fmla="*/ 0 w 275"/>
                  <a:gd name="T9" fmla="*/ 0 h 116"/>
                  <a:gd name="T10" fmla="*/ 0 w 275"/>
                  <a:gd name="T11" fmla="*/ 0 h 116"/>
                  <a:gd name="T12" fmla="*/ 0 w 275"/>
                  <a:gd name="T13" fmla="*/ 0 h 116"/>
                  <a:gd name="T14" fmla="*/ 0 w 275"/>
                  <a:gd name="T15" fmla="*/ 0 h 116"/>
                  <a:gd name="T16" fmla="*/ 0 w 275"/>
                  <a:gd name="T17" fmla="*/ 0 h 116"/>
                  <a:gd name="T18" fmla="*/ 0 w 275"/>
                  <a:gd name="T19" fmla="*/ 0 h 116"/>
                  <a:gd name="T20" fmla="*/ 0 w 275"/>
                  <a:gd name="T21" fmla="*/ 0 h 116"/>
                  <a:gd name="T22" fmla="*/ 0 w 275"/>
                  <a:gd name="T23" fmla="*/ 0 h 116"/>
                  <a:gd name="T24" fmla="*/ 0 w 275"/>
                  <a:gd name="T25" fmla="*/ 0 h 116"/>
                  <a:gd name="T26" fmla="*/ 0 w 275"/>
                  <a:gd name="T27" fmla="*/ 0 h 116"/>
                  <a:gd name="T28" fmla="*/ 0 w 275"/>
                  <a:gd name="T29" fmla="*/ 0 h 116"/>
                  <a:gd name="T30" fmla="*/ 0 w 275"/>
                  <a:gd name="T31" fmla="*/ 0 h 116"/>
                  <a:gd name="T32" fmla="*/ 0 w 275"/>
                  <a:gd name="T33" fmla="*/ 0 h 116"/>
                  <a:gd name="T34" fmla="*/ 0 w 275"/>
                  <a:gd name="T35" fmla="*/ 0 h 116"/>
                  <a:gd name="T36" fmla="*/ 0 w 275"/>
                  <a:gd name="T37" fmla="*/ 0 h 1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75"/>
                  <a:gd name="T58" fmla="*/ 0 h 116"/>
                  <a:gd name="T59" fmla="*/ 275 w 275"/>
                  <a:gd name="T60" fmla="*/ 116 h 1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75" h="116">
                    <a:moveTo>
                      <a:pt x="0" y="15"/>
                    </a:moveTo>
                    <a:lnTo>
                      <a:pt x="21" y="35"/>
                    </a:lnTo>
                    <a:lnTo>
                      <a:pt x="80" y="53"/>
                    </a:lnTo>
                    <a:lnTo>
                      <a:pt x="120" y="77"/>
                    </a:lnTo>
                    <a:lnTo>
                      <a:pt x="103" y="91"/>
                    </a:lnTo>
                    <a:lnTo>
                      <a:pt x="151" y="116"/>
                    </a:lnTo>
                    <a:lnTo>
                      <a:pt x="205" y="104"/>
                    </a:lnTo>
                    <a:lnTo>
                      <a:pt x="244" y="83"/>
                    </a:lnTo>
                    <a:lnTo>
                      <a:pt x="198" y="77"/>
                    </a:lnTo>
                    <a:lnTo>
                      <a:pt x="275" y="42"/>
                    </a:lnTo>
                    <a:lnTo>
                      <a:pt x="268" y="31"/>
                    </a:lnTo>
                    <a:lnTo>
                      <a:pt x="193" y="69"/>
                    </a:lnTo>
                    <a:lnTo>
                      <a:pt x="151" y="74"/>
                    </a:lnTo>
                    <a:lnTo>
                      <a:pt x="103" y="58"/>
                    </a:lnTo>
                    <a:lnTo>
                      <a:pt x="86" y="37"/>
                    </a:lnTo>
                    <a:lnTo>
                      <a:pt x="134" y="23"/>
                    </a:lnTo>
                    <a:lnTo>
                      <a:pt x="86" y="28"/>
                    </a:lnTo>
                    <a:lnTo>
                      <a:pt x="66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1" name="Freeform 169"/>
              <p:cNvSpPr>
                <a:spLocks/>
              </p:cNvSpPr>
              <p:nvPr/>
            </p:nvSpPr>
            <p:spPr bwMode="auto">
              <a:xfrm>
                <a:off x="3286" y="2632"/>
                <a:ext cx="57" cy="15"/>
              </a:xfrm>
              <a:custGeom>
                <a:avLst/>
                <a:gdLst>
                  <a:gd name="T0" fmla="*/ 0 w 284"/>
                  <a:gd name="T1" fmla="*/ 0 h 62"/>
                  <a:gd name="T2" fmla="*/ 0 w 284"/>
                  <a:gd name="T3" fmla="*/ 0 h 62"/>
                  <a:gd name="T4" fmla="*/ 0 w 284"/>
                  <a:gd name="T5" fmla="*/ 0 h 62"/>
                  <a:gd name="T6" fmla="*/ 0 w 284"/>
                  <a:gd name="T7" fmla="*/ 0 h 62"/>
                  <a:gd name="T8" fmla="*/ 0 w 284"/>
                  <a:gd name="T9" fmla="*/ 0 h 62"/>
                  <a:gd name="T10" fmla="*/ 0 w 284"/>
                  <a:gd name="T11" fmla="*/ 0 h 62"/>
                  <a:gd name="T12" fmla="*/ 0 w 284"/>
                  <a:gd name="T13" fmla="*/ 0 h 62"/>
                  <a:gd name="T14" fmla="*/ 0 w 284"/>
                  <a:gd name="T15" fmla="*/ 0 h 6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4"/>
                  <a:gd name="T25" fmla="*/ 0 h 62"/>
                  <a:gd name="T26" fmla="*/ 284 w 284"/>
                  <a:gd name="T27" fmla="*/ 62 h 6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4" h="62">
                    <a:moveTo>
                      <a:pt x="0" y="62"/>
                    </a:moveTo>
                    <a:lnTo>
                      <a:pt x="183" y="0"/>
                    </a:lnTo>
                    <a:lnTo>
                      <a:pt x="233" y="9"/>
                    </a:lnTo>
                    <a:lnTo>
                      <a:pt x="284" y="25"/>
                    </a:lnTo>
                    <a:lnTo>
                      <a:pt x="219" y="20"/>
                    </a:lnTo>
                    <a:lnTo>
                      <a:pt x="174" y="20"/>
                    </a:lnTo>
                    <a:lnTo>
                      <a:pt x="114" y="3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2" name="Freeform 170"/>
              <p:cNvSpPr>
                <a:spLocks/>
              </p:cNvSpPr>
              <p:nvPr/>
            </p:nvSpPr>
            <p:spPr bwMode="auto">
              <a:xfrm>
                <a:off x="3291" y="2647"/>
                <a:ext cx="45" cy="18"/>
              </a:xfrm>
              <a:custGeom>
                <a:avLst/>
                <a:gdLst>
                  <a:gd name="T0" fmla="*/ 0 w 226"/>
                  <a:gd name="T1" fmla="*/ 0 h 72"/>
                  <a:gd name="T2" fmla="*/ 0 w 226"/>
                  <a:gd name="T3" fmla="*/ 0 h 72"/>
                  <a:gd name="T4" fmla="*/ 0 w 226"/>
                  <a:gd name="T5" fmla="*/ 0 h 72"/>
                  <a:gd name="T6" fmla="*/ 0 w 226"/>
                  <a:gd name="T7" fmla="*/ 0 h 72"/>
                  <a:gd name="T8" fmla="*/ 0 w 226"/>
                  <a:gd name="T9" fmla="*/ 0 h 72"/>
                  <a:gd name="T10" fmla="*/ 0 w 226"/>
                  <a:gd name="T11" fmla="*/ 0 h 72"/>
                  <a:gd name="T12" fmla="*/ 0 w 226"/>
                  <a:gd name="T13" fmla="*/ 0 h 72"/>
                  <a:gd name="T14" fmla="*/ 0 w 226"/>
                  <a:gd name="T15" fmla="*/ 0 h 72"/>
                  <a:gd name="T16" fmla="*/ 0 w 226"/>
                  <a:gd name="T17" fmla="*/ 0 h 72"/>
                  <a:gd name="T18" fmla="*/ 0 w 226"/>
                  <a:gd name="T19" fmla="*/ 0 h 72"/>
                  <a:gd name="T20" fmla="*/ 0 w 226"/>
                  <a:gd name="T21" fmla="*/ 0 h 72"/>
                  <a:gd name="T22" fmla="*/ 0 w 226"/>
                  <a:gd name="T23" fmla="*/ 0 h 72"/>
                  <a:gd name="T24" fmla="*/ 0 w 226"/>
                  <a:gd name="T25" fmla="*/ 0 h 72"/>
                  <a:gd name="T26" fmla="*/ 0 w 226"/>
                  <a:gd name="T27" fmla="*/ 0 h 72"/>
                  <a:gd name="T28" fmla="*/ 0 w 226"/>
                  <a:gd name="T29" fmla="*/ 0 h 7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6"/>
                  <a:gd name="T46" fmla="*/ 0 h 72"/>
                  <a:gd name="T47" fmla="*/ 226 w 226"/>
                  <a:gd name="T48" fmla="*/ 72 h 7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6" h="72">
                    <a:moveTo>
                      <a:pt x="0" y="39"/>
                    </a:moveTo>
                    <a:lnTo>
                      <a:pt x="61" y="2"/>
                    </a:lnTo>
                    <a:lnTo>
                      <a:pt x="145" y="0"/>
                    </a:lnTo>
                    <a:lnTo>
                      <a:pt x="226" y="8"/>
                    </a:lnTo>
                    <a:lnTo>
                      <a:pt x="193" y="42"/>
                    </a:lnTo>
                    <a:lnTo>
                      <a:pt x="145" y="62"/>
                    </a:lnTo>
                    <a:lnTo>
                      <a:pt x="101" y="72"/>
                    </a:lnTo>
                    <a:lnTo>
                      <a:pt x="35" y="64"/>
                    </a:lnTo>
                    <a:lnTo>
                      <a:pt x="101" y="64"/>
                    </a:lnTo>
                    <a:lnTo>
                      <a:pt x="167" y="42"/>
                    </a:lnTo>
                    <a:lnTo>
                      <a:pt x="207" y="11"/>
                    </a:lnTo>
                    <a:lnTo>
                      <a:pt x="133" y="8"/>
                    </a:lnTo>
                    <a:lnTo>
                      <a:pt x="72" y="11"/>
                    </a:lnTo>
                    <a:lnTo>
                      <a:pt x="25" y="39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3" name="Freeform 171"/>
              <p:cNvSpPr>
                <a:spLocks/>
              </p:cNvSpPr>
              <p:nvPr/>
            </p:nvSpPr>
            <p:spPr bwMode="auto">
              <a:xfrm>
                <a:off x="3280" y="2638"/>
                <a:ext cx="43" cy="51"/>
              </a:xfrm>
              <a:custGeom>
                <a:avLst/>
                <a:gdLst>
                  <a:gd name="T0" fmla="*/ 0 w 214"/>
                  <a:gd name="T1" fmla="*/ 0 h 204"/>
                  <a:gd name="T2" fmla="*/ 0 w 214"/>
                  <a:gd name="T3" fmla="*/ 0 h 204"/>
                  <a:gd name="T4" fmla="*/ 0 w 214"/>
                  <a:gd name="T5" fmla="*/ 0 h 204"/>
                  <a:gd name="T6" fmla="*/ 0 w 214"/>
                  <a:gd name="T7" fmla="*/ 0 h 204"/>
                  <a:gd name="T8" fmla="*/ 0 w 214"/>
                  <a:gd name="T9" fmla="*/ 0 h 204"/>
                  <a:gd name="T10" fmla="*/ 0 w 214"/>
                  <a:gd name="T11" fmla="*/ 0 h 204"/>
                  <a:gd name="T12" fmla="*/ 0 w 214"/>
                  <a:gd name="T13" fmla="*/ 0 h 204"/>
                  <a:gd name="T14" fmla="*/ 0 w 214"/>
                  <a:gd name="T15" fmla="*/ 0 h 204"/>
                  <a:gd name="T16" fmla="*/ 0 w 214"/>
                  <a:gd name="T17" fmla="*/ 0 h 204"/>
                  <a:gd name="T18" fmla="*/ 0 w 214"/>
                  <a:gd name="T19" fmla="*/ 0 h 204"/>
                  <a:gd name="T20" fmla="*/ 0 w 214"/>
                  <a:gd name="T21" fmla="*/ 0 h 204"/>
                  <a:gd name="T22" fmla="*/ 0 w 214"/>
                  <a:gd name="T23" fmla="*/ 0 h 204"/>
                  <a:gd name="T24" fmla="*/ 0 w 214"/>
                  <a:gd name="T25" fmla="*/ 0 h 204"/>
                  <a:gd name="T26" fmla="*/ 0 w 214"/>
                  <a:gd name="T27" fmla="*/ 0 h 204"/>
                  <a:gd name="T28" fmla="*/ 0 w 214"/>
                  <a:gd name="T29" fmla="*/ 0 h 20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14"/>
                  <a:gd name="T46" fmla="*/ 0 h 204"/>
                  <a:gd name="T47" fmla="*/ 214 w 214"/>
                  <a:gd name="T48" fmla="*/ 204 h 20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14" h="204">
                    <a:moveTo>
                      <a:pt x="149" y="8"/>
                    </a:moveTo>
                    <a:lnTo>
                      <a:pt x="214" y="20"/>
                    </a:lnTo>
                    <a:lnTo>
                      <a:pt x="136" y="20"/>
                    </a:lnTo>
                    <a:lnTo>
                      <a:pt x="106" y="46"/>
                    </a:lnTo>
                    <a:lnTo>
                      <a:pt x="64" y="69"/>
                    </a:lnTo>
                    <a:lnTo>
                      <a:pt x="47" y="97"/>
                    </a:lnTo>
                    <a:lnTo>
                      <a:pt x="47" y="136"/>
                    </a:lnTo>
                    <a:lnTo>
                      <a:pt x="64" y="204"/>
                    </a:lnTo>
                    <a:lnTo>
                      <a:pt x="37" y="139"/>
                    </a:lnTo>
                    <a:lnTo>
                      <a:pt x="31" y="104"/>
                    </a:lnTo>
                    <a:lnTo>
                      <a:pt x="30" y="77"/>
                    </a:lnTo>
                    <a:lnTo>
                      <a:pt x="0" y="46"/>
                    </a:lnTo>
                    <a:lnTo>
                      <a:pt x="121" y="17"/>
                    </a:lnTo>
                    <a:lnTo>
                      <a:pt x="176" y="0"/>
                    </a:lnTo>
                    <a:lnTo>
                      <a:pt x="149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4" name="Freeform 172"/>
              <p:cNvSpPr>
                <a:spLocks/>
              </p:cNvSpPr>
              <p:nvPr/>
            </p:nvSpPr>
            <p:spPr bwMode="auto">
              <a:xfrm>
                <a:off x="3263" y="2656"/>
                <a:ext cx="8" cy="43"/>
              </a:xfrm>
              <a:custGeom>
                <a:avLst/>
                <a:gdLst>
                  <a:gd name="T0" fmla="*/ 0 w 42"/>
                  <a:gd name="T1" fmla="*/ 0 h 169"/>
                  <a:gd name="T2" fmla="*/ 0 w 42"/>
                  <a:gd name="T3" fmla="*/ 0 h 169"/>
                  <a:gd name="T4" fmla="*/ 0 w 42"/>
                  <a:gd name="T5" fmla="*/ 0 h 169"/>
                  <a:gd name="T6" fmla="*/ 0 w 42"/>
                  <a:gd name="T7" fmla="*/ 0 h 169"/>
                  <a:gd name="T8" fmla="*/ 0 w 42"/>
                  <a:gd name="T9" fmla="*/ 0 h 169"/>
                  <a:gd name="T10" fmla="*/ 0 w 42"/>
                  <a:gd name="T11" fmla="*/ 0 h 169"/>
                  <a:gd name="T12" fmla="*/ 0 w 42"/>
                  <a:gd name="T13" fmla="*/ 0 h 169"/>
                  <a:gd name="T14" fmla="*/ 0 w 42"/>
                  <a:gd name="T15" fmla="*/ 0 h 169"/>
                  <a:gd name="T16" fmla="*/ 0 w 42"/>
                  <a:gd name="T17" fmla="*/ 0 h 1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"/>
                  <a:gd name="T28" fmla="*/ 0 h 169"/>
                  <a:gd name="T29" fmla="*/ 42 w 42"/>
                  <a:gd name="T30" fmla="*/ 169 h 1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" h="169">
                    <a:moveTo>
                      <a:pt x="0" y="8"/>
                    </a:moveTo>
                    <a:lnTo>
                      <a:pt x="19" y="65"/>
                    </a:lnTo>
                    <a:lnTo>
                      <a:pt x="23" y="111"/>
                    </a:lnTo>
                    <a:lnTo>
                      <a:pt x="34" y="169"/>
                    </a:lnTo>
                    <a:lnTo>
                      <a:pt x="42" y="108"/>
                    </a:lnTo>
                    <a:lnTo>
                      <a:pt x="36" y="62"/>
                    </a:lnTo>
                    <a:lnTo>
                      <a:pt x="30" y="23"/>
                    </a:lnTo>
                    <a:lnTo>
                      <a:pt x="23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5" name="Freeform 173"/>
              <p:cNvSpPr>
                <a:spLocks/>
              </p:cNvSpPr>
              <p:nvPr/>
            </p:nvSpPr>
            <p:spPr bwMode="auto">
              <a:xfrm>
                <a:off x="3298" y="2663"/>
                <a:ext cx="30" cy="10"/>
              </a:xfrm>
              <a:custGeom>
                <a:avLst/>
                <a:gdLst>
                  <a:gd name="T0" fmla="*/ 0 w 149"/>
                  <a:gd name="T1" fmla="*/ 0 h 40"/>
                  <a:gd name="T2" fmla="*/ 0 w 149"/>
                  <a:gd name="T3" fmla="*/ 0 h 40"/>
                  <a:gd name="T4" fmla="*/ 0 w 149"/>
                  <a:gd name="T5" fmla="*/ 0 h 40"/>
                  <a:gd name="T6" fmla="*/ 0 w 149"/>
                  <a:gd name="T7" fmla="*/ 0 h 40"/>
                  <a:gd name="T8" fmla="*/ 0 w 149"/>
                  <a:gd name="T9" fmla="*/ 0 h 40"/>
                  <a:gd name="T10" fmla="*/ 0 w 149"/>
                  <a:gd name="T11" fmla="*/ 0 h 40"/>
                  <a:gd name="T12" fmla="*/ 0 w 149"/>
                  <a:gd name="T13" fmla="*/ 0 h 40"/>
                  <a:gd name="T14" fmla="*/ 0 w 149"/>
                  <a:gd name="T15" fmla="*/ 0 h 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9"/>
                  <a:gd name="T25" fmla="*/ 0 h 40"/>
                  <a:gd name="T26" fmla="*/ 149 w 149"/>
                  <a:gd name="T27" fmla="*/ 40 h 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9" h="40">
                    <a:moveTo>
                      <a:pt x="29" y="8"/>
                    </a:moveTo>
                    <a:lnTo>
                      <a:pt x="0" y="32"/>
                    </a:lnTo>
                    <a:lnTo>
                      <a:pt x="57" y="40"/>
                    </a:lnTo>
                    <a:lnTo>
                      <a:pt x="94" y="32"/>
                    </a:lnTo>
                    <a:lnTo>
                      <a:pt x="149" y="8"/>
                    </a:lnTo>
                    <a:lnTo>
                      <a:pt x="110" y="8"/>
                    </a:lnTo>
                    <a:lnTo>
                      <a:pt x="71" y="0"/>
                    </a:lnTo>
                    <a:lnTo>
                      <a:pt x="29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6" name="Freeform 174"/>
              <p:cNvSpPr>
                <a:spLocks/>
              </p:cNvSpPr>
              <p:nvPr/>
            </p:nvSpPr>
            <p:spPr bwMode="auto">
              <a:xfrm>
                <a:off x="3167" y="2661"/>
                <a:ext cx="30" cy="31"/>
              </a:xfrm>
              <a:custGeom>
                <a:avLst/>
                <a:gdLst>
                  <a:gd name="T0" fmla="*/ 0 w 151"/>
                  <a:gd name="T1" fmla="*/ 0 h 123"/>
                  <a:gd name="T2" fmla="*/ 0 w 151"/>
                  <a:gd name="T3" fmla="*/ 0 h 123"/>
                  <a:gd name="T4" fmla="*/ 0 w 151"/>
                  <a:gd name="T5" fmla="*/ 0 h 123"/>
                  <a:gd name="T6" fmla="*/ 0 w 151"/>
                  <a:gd name="T7" fmla="*/ 0 h 123"/>
                  <a:gd name="T8" fmla="*/ 0 w 151"/>
                  <a:gd name="T9" fmla="*/ 0 h 123"/>
                  <a:gd name="T10" fmla="*/ 0 w 151"/>
                  <a:gd name="T11" fmla="*/ 0 h 123"/>
                  <a:gd name="T12" fmla="*/ 0 w 151"/>
                  <a:gd name="T13" fmla="*/ 0 h 123"/>
                  <a:gd name="T14" fmla="*/ 0 w 151"/>
                  <a:gd name="T15" fmla="*/ 0 h 123"/>
                  <a:gd name="T16" fmla="*/ 0 w 151"/>
                  <a:gd name="T17" fmla="*/ 0 h 123"/>
                  <a:gd name="T18" fmla="*/ 0 w 151"/>
                  <a:gd name="T19" fmla="*/ 0 h 123"/>
                  <a:gd name="T20" fmla="*/ 0 w 151"/>
                  <a:gd name="T21" fmla="*/ 0 h 123"/>
                  <a:gd name="T22" fmla="*/ 0 w 151"/>
                  <a:gd name="T23" fmla="*/ 0 h 123"/>
                  <a:gd name="T24" fmla="*/ 0 w 151"/>
                  <a:gd name="T25" fmla="*/ 0 h 123"/>
                  <a:gd name="T26" fmla="*/ 0 w 151"/>
                  <a:gd name="T27" fmla="*/ 0 h 123"/>
                  <a:gd name="T28" fmla="*/ 0 w 151"/>
                  <a:gd name="T29" fmla="*/ 0 h 123"/>
                  <a:gd name="T30" fmla="*/ 0 w 151"/>
                  <a:gd name="T31" fmla="*/ 0 h 123"/>
                  <a:gd name="T32" fmla="*/ 0 w 151"/>
                  <a:gd name="T33" fmla="*/ 0 h 1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1"/>
                  <a:gd name="T52" fmla="*/ 0 h 123"/>
                  <a:gd name="T53" fmla="*/ 151 w 151"/>
                  <a:gd name="T54" fmla="*/ 123 h 1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1" h="123">
                    <a:moveTo>
                      <a:pt x="135" y="22"/>
                    </a:moveTo>
                    <a:lnTo>
                      <a:pt x="77" y="4"/>
                    </a:lnTo>
                    <a:lnTo>
                      <a:pt x="0" y="0"/>
                    </a:lnTo>
                    <a:lnTo>
                      <a:pt x="30" y="14"/>
                    </a:lnTo>
                    <a:lnTo>
                      <a:pt x="44" y="66"/>
                    </a:lnTo>
                    <a:lnTo>
                      <a:pt x="67" y="94"/>
                    </a:lnTo>
                    <a:lnTo>
                      <a:pt x="53" y="57"/>
                    </a:lnTo>
                    <a:lnTo>
                      <a:pt x="61" y="27"/>
                    </a:lnTo>
                    <a:lnTo>
                      <a:pt x="90" y="32"/>
                    </a:lnTo>
                    <a:lnTo>
                      <a:pt x="84" y="57"/>
                    </a:lnTo>
                    <a:lnTo>
                      <a:pt x="94" y="89"/>
                    </a:lnTo>
                    <a:lnTo>
                      <a:pt x="118" y="99"/>
                    </a:lnTo>
                    <a:lnTo>
                      <a:pt x="151" y="123"/>
                    </a:lnTo>
                    <a:lnTo>
                      <a:pt x="135" y="89"/>
                    </a:lnTo>
                    <a:lnTo>
                      <a:pt x="145" y="60"/>
                    </a:lnTo>
                    <a:lnTo>
                      <a:pt x="139" y="43"/>
                    </a:lnTo>
                    <a:lnTo>
                      <a:pt x="135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7" name="Freeform 175"/>
              <p:cNvSpPr>
                <a:spLocks/>
              </p:cNvSpPr>
              <p:nvPr/>
            </p:nvSpPr>
            <p:spPr bwMode="auto">
              <a:xfrm>
                <a:off x="3356" y="2630"/>
                <a:ext cx="23" cy="53"/>
              </a:xfrm>
              <a:custGeom>
                <a:avLst/>
                <a:gdLst>
                  <a:gd name="T0" fmla="*/ 0 w 112"/>
                  <a:gd name="T1" fmla="*/ 0 h 212"/>
                  <a:gd name="T2" fmla="*/ 0 w 112"/>
                  <a:gd name="T3" fmla="*/ 0 h 212"/>
                  <a:gd name="T4" fmla="*/ 0 w 112"/>
                  <a:gd name="T5" fmla="*/ 0 h 212"/>
                  <a:gd name="T6" fmla="*/ 0 w 112"/>
                  <a:gd name="T7" fmla="*/ 0 h 212"/>
                  <a:gd name="T8" fmla="*/ 0 w 112"/>
                  <a:gd name="T9" fmla="*/ 0 h 212"/>
                  <a:gd name="T10" fmla="*/ 0 w 112"/>
                  <a:gd name="T11" fmla="*/ 0 h 212"/>
                  <a:gd name="T12" fmla="*/ 0 w 112"/>
                  <a:gd name="T13" fmla="*/ 0 h 212"/>
                  <a:gd name="T14" fmla="*/ 0 w 112"/>
                  <a:gd name="T15" fmla="*/ 0 h 212"/>
                  <a:gd name="T16" fmla="*/ 0 w 112"/>
                  <a:gd name="T17" fmla="*/ 0 h 212"/>
                  <a:gd name="T18" fmla="*/ 0 w 112"/>
                  <a:gd name="T19" fmla="*/ 0 h 212"/>
                  <a:gd name="T20" fmla="*/ 0 w 112"/>
                  <a:gd name="T21" fmla="*/ 0 h 212"/>
                  <a:gd name="T22" fmla="*/ 0 w 112"/>
                  <a:gd name="T23" fmla="*/ 0 h 212"/>
                  <a:gd name="T24" fmla="*/ 0 w 112"/>
                  <a:gd name="T25" fmla="*/ 0 h 212"/>
                  <a:gd name="T26" fmla="*/ 0 w 112"/>
                  <a:gd name="T27" fmla="*/ 0 h 212"/>
                  <a:gd name="T28" fmla="*/ 0 w 112"/>
                  <a:gd name="T29" fmla="*/ 0 h 212"/>
                  <a:gd name="T30" fmla="*/ 0 w 112"/>
                  <a:gd name="T31" fmla="*/ 0 h 212"/>
                  <a:gd name="T32" fmla="*/ 0 w 112"/>
                  <a:gd name="T33" fmla="*/ 0 h 212"/>
                  <a:gd name="T34" fmla="*/ 0 w 112"/>
                  <a:gd name="T35" fmla="*/ 0 h 212"/>
                  <a:gd name="T36" fmla="*/ 0 w 112"/>
                  <a:gd name="T37" fmla="*/ 0 h 212"/>
                  <a:gd name="T38" fmla="*/ 0 w 112"/>
                  <a:gd name="T39" fmla="*/ 0 h 212"/>
                  <a:gd name="T40" fmla="*/ 0 w 112"/>
                  <a:gd name="T41" fmla="*/ 0 h 212"/>
                  <a:gd name="T42" fmla="*/ 0 w 112"/>
                  <a:gd name="T43" fmla="*/ 0 h 21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2"/>
                  <a:gd name="T67" fmla="*/ 0 h 212"/>
                  <a:gd name="T68" fmla="*/ 112 w 112"/>
                  <a:gd name="T69" fmla="*/ 212 h 21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2" h="212">
                    <a:moveTo>
                      <a:pt x="0" y="84"/>
                    </a:moveTo>
                    <a:lnTo>
                      <a:pt x="20" y="79"/>
                    </a:lnTo>
                    <a:lnTo>
                      <a:pt x="55" y="41"/>
                    </a:lnTo>
                    <a:lnTo>
                      <a:pt x="101" y="0"/>
                    </a:lnTo>
                    <a:lnTo>
                      <a:pt x="91" y="33"/>
                    </a:lnTo>
                    <a:lnTo>
                      <a:pt x="112" y="65"/>
                    </a:lnTo>
                    <a:lnTo>
                      <a:pt x="112" y="107"/>
                    </a:lnTo>
                    <a:lnTo>
                      <a:pt x="91" y="145"/>
                    </a:lnTo>
                    <a:lnTo>
                      <a:pt x="101" y="99"/>
                    </a:lnTo>
                    <a:lnTo>
                      <a:pt x="98" y="76"/>
                    </a:lnTo>
                    <a:lnTo>
                      <a:pt x="72" y="56"/>
                    </a:lnTo>
                    <a:lnTo>
                      <a:pt x="61" y="79"/>
                    </a:lnTo>
                    <a:lnTo>
                      <a:pt x="80" y="107"/>
                    </a:lnTo>
                    <a:lnTo>
                      <a:pt x="72" y="134"/>
                    </a:lnTo>
                    <a:lnTo>
                      <a:pt x="47" y="145"/>
                    </a:lnTo>
                    <a:lnTo>
                      <a:pt x="31" y="166"/>
                    </a:lnTo>
                    <a:lnTo>
                      <a:pt x="17" y="212"/>
                    </a:lnTo>
                    <a:lnTo>
                      <a:pt x="14" y="172"/>
                    </a:lnTo>
                    <a:lnTo>
                      <a:pt x="27" y="134"/>
                    </a:lnTo>
                    <a:lnTo>
                      <a:pt x="17" y="120"/>
                    </a:lnTo>
                    <a:lnTo>
                      <a:pt x="0" y="10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8" name="Freeform 176"/>
              <p:cNvSpPr>
                <a:spLocks/>
              </p:cNvSpPr>
              <p:nvPr/>
            </p:nvSpPr>
            <p:spPr bwMode="auto">
              <a:xfrm>
                <a:off x="3231" y="2656"/>
                <a:ext cx="17" cy="12"/>
              </a:xfrm>
              <a:custGeom>
                <a:avLst/>
                <a:gdLst>
                  <a:gd name="T0" fmla="*/ 0 w 85"/>
                  <a:gd name="T1" fmla="*/ 0 h 46"/>
                  <a:gd name="T2" fmla="*/ 0 w 85"/>
                  <a:gd name="T3" fmla="*/ 0 h 46"/>
                  <a:gd name="T4" fmla="*/ 0 w 85"/>
                  <a:gd name="T5" fmla="*/ 0 h 46"/>
                  <a:gd name="T6" fmla="*/ 0 w 85"/>
                  <a:gd name="T7" fmla="*/ 0 h 46"/>
                  <a:gd name="T8" fmla="*/ 0 w 85"/>
                  <a:gd name="T9" fmla="*/ 0 h 46"/>
                  <a:gd name="T10" fmla="*/ 0 w 85"/>
                  <a:gd name="T11" fmla="*/ 0 h 46"/>
                  <a:gd name="T12" fmla="*/ 0 w 85"/>
                  <a:gd name="T13" fmla="*/ 0 h 46"/>
                  <a:gd name="T14" fmla="*/ 0 w 85"/>
                  <a:gd name="T15" fmla="*/ 0 h 46"/>
                  <a:gd name="T16" fmla="*/ 0 w 85"/>
                  <a:gd name="T17" fmla="*/ 0 h 46"/>
                  <a:gd name="T18" fmla="*/ 0 w 85"/>
                  <a:gd name="T19" fmla="*/ 0 h 46"/>
                  <a:gd name="T20" fmla="*/ 0 w 85"/>
                  <a:gd name="T21" fmla="*/ 0 h 46"/>
                  <a:gd name="T22" fmla="*/ 0 w 85"/>
                  <a:gd name="T23" fmla="*/ 0 h 4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5"/>
                  <a:gd name="T37" fmla="*/ 0 h 46"/>
                  <a:gd name="T38" fmla="*/ 85 w 85"/>
                  <a:gd name="T39" fmla="*/ 46 h 4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5" h="46">
                    <a:moveTo>
                      <a:pt x="0" y="11"/>
                    </a:moveTo>
                    <a:lnTo>
                      <a:pt x="13" y="33"/>
                    </a:lnTo>
                    <a:lnTo>
                      <a:pt x="36" y="46"/>
                    </a:lnTo>
                    <a:lnTo>
                      <a:pt x="71" y="37"/>
                    </a:lnTo>
                    <a:lnTo>
                      <a:pt x="85" y="23"/>
                    </a:lnTo>
                    <a:lnTo>
                      <a:pt x="85" y="0"/>
                    </a:lnTo>
                    <a:lnTo>
                      <a:pt x="56" y="3"/>
                    </a:lnTo>
                    <a:lnTo>
                      <a:pt x="60" y="16"/>
                    </a:lnTo>
                    <a:lnTo>
                      <a:pt x="46" y="25"/>
                    </a:lnTo>
                    <a:lnTo>
                      <a:pt x="36" y="19"/>
                    </a:lnTo>
                    <a:lnTo>
                      <a:pt x="33" y="3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9" name="Freeform 177"/>
              <p:cNvSpPr>
                <a:spLocks/>
              </p:cNvSpPr>
              <p:nvPr/>
            </p:nvSpPr>
            <p:spPr bwMode="auto">
              <a:xfrm>
                <a:off x="3304" y="2647"/>
                <a:ext cx="16" cy="11"/>
              </a:xfrm>
              <a:custGeom>
                <a:avLst/>
                <a:gdLst>
                  <a:gd name="T0" fmla="*/ 0 w 81"/>
                  <a:gd name="T1" fmla="*/ 0 h 45"/>
                  <a:gd name="T2" fmla="*/ 0 w 81"/>
                  <a:gd name="T3" fmla="*/ 0 h 45"/>
                  <a:gd name="T4" fmla="*/ 0 w 81"/>
                  <a:gd name="T5" fmla="*/ 0 h 45"/>
                  <a:gd name="T6" fmla="*/ 0 w 81"/>
                  <a:gd name="T7" fmla="*/ 0 h 45"/>
                  <a:gd name="T8" fmla="*/ 0 w 81"/>
                  <a:gd name="T9" fmla="*/ 0 h 45"/>
                  <a:gd name="T10" fmla="*/ 0 w 81"/>
                  <a:gd name="T11" fmla="*/ 0 h 45"/>
                  <a:gd name="T12" fmla="*/ 0 w 81"/>
                  <a:gd name="T13" fmla="*/ 0 h 45"/>
                  <a:gd name="T14" fmla="*/ 0 w 81"/>
                  <a:gd name="T15" fmla="*/ 0 h 45"/>
                  <a:gd name="T16" fmla="*/ 0 w 81"/>
                  <a:gd name="T17" fmla="*/ 0 h 45"/>
                  <a:gd name="T18" fmla="*/ 0 w 81"/>
                  <a:gd name="T19" fmla="*/ 0 h 45"/>
                  <a:gd name="T20" fmla="*/ 0 w 81"/>
                  <a:gd name="T21" fmla="*/ 0 h 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1"/>
                  <a:gd name="T34" fmla="*/ 0 h 45"/>
                  <a:gd name="T35" fmla="*/ 81 w 81"/>
                  <a:gd name="T36" fmla="*/ 45 h 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1" h="45">
                    <a:moveTo>
                      <a:pt x="0" y="12"/>
                    </a:moveTo>
                    <a:lnTo>
                      <a:pt x="8" y="40"/>
                    </a:lnTo>
                    <a:lnTo>
                      <a:pt x="37" y="45"/>
                    </a:lnTo>
                    <a:lnTo>
                      <a:pt x="65" y="37"/>
                    </a:lnTo>
                    <a:lnTo>
                      <a:pt x="81" y="23"/>
                    </a:lnTo>
                    <a:lnTo>
                      <a:pt x="75" y="0"/>
                    </a:lnTo>
                    <a:lnTo>
                      <a:pt x="55" y="0"/>
                    </a:lnTo>
                    <a:lnTo>
                      <a:pt x="51" y="25"/>
                    </a:lnTo>
                    <a:lnTo>
                      <a:pt x="32" y="25"/>
                    </a:lnTo>
                    <a:lnTo>
                      <a:pt x="24" y="9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0" name="Freeform 178"/>
              <p:cNvSpPr>
                <a:spLocks/>
              </p:cNvSpPr>
              <p:nvPr/>
            </p:nvSpPr>
            <p:spPr bwMode="auto">
              <a:xfrm>
                <a:off x="3251" y="2696"/>
                <a:ext cx="65" cy="36"/>
              </a:xfrm>
              <a:custGeom>
                <a:avLst/>
                <a:gdLst>
                  <a:gd name="T0" fmla="*/ 0 w 323"/>
                  <a:gd name="T1" fmla="*/ 0 h 143"/>
                  <a:gd name="T2" fmla="*/ 0 w 323"/>
                  <a:gd name="T3" fmla="*/ 0 h 143"/>
                  <a:gd name="T4" fmla="*/ 0 w 323"/>
                  <a:gd name="T5" fmla="*/ 0 h 143"/>
                  <a:gd name="T6" fmla="*/ 0 w 323"/>
                  <a:gd name="T7" fmla="*/ 0 h 143"/>
                  <a:gd name="T8" fmla="*/ 0 w 323"/>
                  <a:gd name="T9" fmla="*/ 0 h 143"/>
                  <a:gd name="T10" fmla="*/ 0 w 323"/>
                  <a:gd name="T11" fmla="*/ 0 h 143"/>
                  <a:gd name="T12" fmla="*/ 0 w 323"/>
                  <a:gd name="T13" fmla="*/ 0 h 143"/>
                  <a:gd name="T14" fmla="*/ 0 w 323"/>
                  <a:gd name="T15" fmla="*/ 0 h 143"/>
                  <a:gd name="T16" fmla="*/ 0 w 323"/>
                  <a:gd name="T17" fmla="*/ 0 h 143"/>
                  <a:gd name="T18" fmla="*/ 0 w 323"/>
                  <a:gd name="T19" fmla="*/ 0 h 143"/>
                  <a:gd name="T20" fmla="*/ 0 w 323"/>
                  <a:gd name="T21" fmla="*/ 0 h 143"/>
                  <a:gd name="T22" fmla="*/ 0 w 323"/>
                  <a:gd name="T23" fmla="*/ 0 h 143"/>
                  <a:gd name="T24" fmla="*/ 0 w 323"/>
                  <a:gd name="T25" fmla="*/ 0 h 143"/>
                  <a:gd name="T26" fmla="*/ 0 w 323"/>
                  <a:gd name="T27" fmla="*/ 0 h 143"/>
                  <a:gd name="T28" fmla="*/ 0 w 323"/>
                  <a:gd name="T29" fmla="*/ 0 h 143"/>
                  <a:gd name="T30" fmla="*/ 0 w 323"/>
                  <a:gd name="T31" fmla="*/ 0 h 143"/>
                  <a:gd name="T32" fmla="*/ 0 w 323"/>
                  <a:gd name="T33" fmla="*/ 0 h 143"/>
                  <a:gd name="T34" fmla="*/ 0 w 323"/>
                  <a:gd name="T35" fmla="*/ 0 h 143"/>
                  <a:gd name="T36" fmla="*/ 0 w 323"/>
                  <a:gd name="T37" fmla="*/ 0 h 143"/>
                  <a:gd name="T38" fmla="*/ 0 w 323"/>
                  <a:gd name="T39" fmla="*/ 0 h 143"/>
                  <a:gd name="T40" fmla="*/ 0 w 323"/>
                  <a:gd name="T41" fmla="*/ 0 h 143"/>
                  <a:gd name="T42" fmla="*/ 0 w 323"/>
                  <a:gd name="T43" fmla="*/ 0 h 143"/>
                  <a:gd name="T44" fmla="*/ 0 w 323"/>
                  <a:gd name="T45" fmla="*/ 0 h 143"/>
                  <a:gd name="T46" fmla="*/ 0 w 323"/>
                  <a:gd name="T47" fmla="*/ 0 h 143"/>
                  <a:gd name="T48" fmla="*/ 0 w 323"/>
                  <a:gd name="T49" fmla="*/ 0 h 143"/>
                  <a:gd name="T50" fmla="*/ 0 w 323"/>
                  <a:gd name="T51" fmla="*/ 0 h 143"/>
                  <a:gd name="T52" fmla="*/ 0 w 323"/>
                  <a:gd name="T53" fmla="*/ 0 h 14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23"/>
                  <a:gd name="T82" fmla="*/ 0 h 143"/>
                  <a:gd name="T83" fmla="*/ 323 w 323"/>
                  <a:gd name="T84" fmla="*/ 143 h 14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23" h="143">
                    <a:moveTo>
                      <a:pt x="26" y="0"/>
                    </a:moveTo>
                    <a:lnTo>
                      <a:pt x="0" y="27"/>
                    </a:lnTo>
                    <a:lnTo>
                      <a:pt x="0" y="57"/>
                    </a:lnTo>
                    <a:lnTo>
                      <a:pt x="23" y="65"/>
                    </a:lnTo>
                    <a:lnTo>
                      <a:pt x="41" y="95"/>
                    </a:lnTo>
                    <a:lnTo>
                      <a:pt x="110" y="117"/>
                    </a:lnTo>
                    <a:lnTo>
                      <a:pt x="173" y="143"/>
                    </a:lnTo>
                    <a:lnTo>
                      <a:pt x="204" y="143"/>
                    </a:lnTo>
                    <a:lnTo>
                      <a:pt x="264" y="87"/>
                    </a:lnTo>
                    <a:lnTo>
                      <a:pt x="312" y="65"/>
                    </a:lnTo>
                    <a:lnTo>
                      <a:pt x="323" y="27"/>
                    </a:lnTo>
                    <a:lnTo>
                      <a:pt x="315" y="15"/>
                    </a:lnTo>
                    <a:lnTo>
                      <a:pt x="296" y="0"/>
                    </a:lnTo>
                    <a:lnTo>
                      <a:pt x="306" y="17"/>
                    </a:lnTo>
                    <a:lnTo>
                      <a:pt x="301" y="34"/>
                    </a:lnTo>
                    <a:lnTo>
                      <a:pt x="281" y="34"/>
                    </a:lnTo>
                    <a:lnTo>
                      <a:pt x="247" y="49"/>
                    </a:lnTo>
                    <a:lnTo>
                      <a:pt x="225" y="70"/>
                    </a:lnTo>
                    <a:lnTo>
                      <a:pt x="204" y="87"/>
                    </a:lnTo>
                    <a:lnTo>
                      <a:pt x="162" y="92"/>
                    </a:lnTo>
                    <a:lnTo>
                      <a:pt x="122" y="85"/>
                    </a:lnTo>
                    <a:lnTo>
                      <a:pt x="93" y="70"/>
                    </a:lnTo>
                    <a:lnTo>
                      <a:pt x="55" y="57"/>
                    </a:lnTo>
                    <a:lnTo>
                      <a:pt x="23" y="57"/>
                    </a:lnTo>
                    <a:lnTo>
                      <a:pt x="8" y="43"/>
                    </a:lnTo>
                    <a:lnTo>
                      <a:pt x="14" y="2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1" name="Freeform 179"/>
              <p:cNvSpPr>
                <a:spLocks/>
              </p:cNvSpPr>
              <p:nvPr/>
            </p:nvSpPr>
            <p:spPr bwMode="auto">
              <a:xfrm>
                <a:off x="3245" y="2730"/>
                <a:ext cx="91" cy="17"/>
              </a:xfrm>
              <a:custGeom>
                <a:avLst/>
                <a:gdLst>
                  <a:gd name="T0" fmla="*/ 0 w 452"/>
                  <a:gd name="T1" fmla="*/ 0 h 66"/>
                  <a:gd name="T2" fmla="*/ 0 w 452"/>
                  <a:gd name="T3" fmla="*/ 0 h 66"/>
                  <a:gd name="T4" fmla="*/ 0 w 452"/>
                  <a:gd name="T5" fmla="*/ 0 h 66"/>
                  <a:gd name="T6" fmla="*/ 0 w 452"/>
                  <a:gd name="T7" fmla="*/ 0 h 66"/>
                  <a:gd name="T8" fmla="*/ 0 w 452"/>
                  <a:gd name="T9" fmla="*/ 0 h 66"/>
                  <a:gd name="T10" fmla="*/ 0 w 452"/>
                  <a:gd name="T11" fmla="*/ 0 h 66"/>
                  <a:gd name="T12" fmla="*/ 0 w 452"/>
                  <a:gd name="T13" fmla="*/ 0 h 66"/>
                  <a:gd name="T14" fmla="*/ 0 w 452"/>
                  <a:gd name="T15" fmla="*/ 0 h 66"/>
                  <a:gd name="T16" fmla="*/ 0 w 452"/>
                  <a:gd name="T17" fmla="*/ 0 h 66"/>
                  <a:gd name="T18" fmla="*/ 0 w 452"/>
                  <a:gd name="T19" fmla="*/ 0 h 66"/>
                  <a:gd name="T20" fmla="*/ 0 w 452"/>
                  <a:gd name="T21" fmla="*/ 0 h 66"/>
                  <a:gd name="T22" fmla="*/ 0 w 452"/>
                  <a:gd name="T23" fmla="*/ 0 h 66"/>
                  <a:gd name="T24" fmla="*/ 0 w 452"/>
                  <a:gd name="T25" fmla="*/ 0 h 66"/>
                  <a:gd name="T26" fmla="*/ 0 w 452"/>
                  <a:gd name="T27" fmla="*/ 0 h 66"/>
                  <a:gd name="T28" fmla="*/ 0 w 452"/>
                  <a:gd name="T29" fmla="*/ 0 h 66"/>
                  <a:gd name="T30" fmla="*/ 0 w 452"/>
                  <a:gd name="T31" fmla="*/ 0 h 66"/>
                  <a:gd name="T32" fmla="*/ 0 w 452"/>
                  <a:gd name="T33" fmla="*/ 0 h 66"/>
                  <a:gd name="T34" fmla="*/ 0 w 452"/>
                  <a:gd name="T35" fmla="*/ 0 h 66"/>
                  <a:gd name="T36" fmla="*/ 0 w 452"/>
                  <a:gd name="T37" fmla="*/ 0 h 66"/>
                  <a:gd name="T38" fmla="*/ 0 w 452"/>
                  <a:gd name="T39" fmla="*/ 0 h 6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52"/>
                  <a:gd name="T61" fmla="*/ 0 h 66"/>
                  <a:gd name="T62" fmla="*/ 452 w 452"/>
                  <a:gd name="T63" fmla="*/ 66 h 6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52" h="66">
                    <a:moveTo>
                      <a:pt x="43" y="44"/>
                    </a:moveTo>
                    <a:lnTo>
                      <a:pt x="88" y="29"/>
                    </a:lnTo>
                    <a:lnTo>
                      <a:pt x="151" y="16"/>
                    </a:lnTo>
                    <a:lnTo>
                      <a:pt x="225" y="18"/>
                    </a:lnTo>
                    <a:lnTo>
                      <a:pt x="297" y="5"/>
                    </a:lnTo>
                    <a:lnTo>
                      <a:pt x="422" y="16"/>
                    </a:lnTo>
                    <a:lnTo>
                      <a:pt x="443" y="0"/>
                    </a:lnTo>
                    <a:lnTo>
                      <a:pt x="452" y="22"/>
                    </a:lnTo>
                    <a:lnTo>
                      <a:pt x="435" y="34"/>
                    </a:lnTo>
                    <a:lnTo>
                      <a:pt x="413" y="22"/>
                    </a:lnTo>
                    <a:lnTo>
                      <a:pt x="362" y="18"/>
                    </a:lnTo>
                    <a:lnTo>
                      <a:pt x="284" y="34"/>
                    </a:lnTo>
                    <a:lnTo>
                      <a:pt x="219" y="47"/>
                    </a:lnTo>
                    <a:lnTo>
                      <a:pt x="111" y="44"/>
                    </a:lnTo>
                    <a:lnTo>
                      <a:pt x="37" y="51"/>
                    </a:lnTo>
                    <a:lnTo>
                      <a:pt x="17" y="66"/>
                    </a:lnTo>
                    <a:lnTo>
                      <a:pt x="0" y="58"/>
                    </a:lnTo>
                    <a:lnTo>
                      <a:pt x="4" y="39"/>
                    </a:lnTo>
                    <a:lnTo>
                      <a:pt x="23" y="34"/>
                    </a:lnTo>
                    <a:lnTo>
                      <a:pt x="43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2" name="Freeform 180"/>
              <p:cNvSpPr>
                <a:spLocks/>
              </p:cNvSpPr>
              <p:nvPr/>
            </p:nvSpPr>
            <p:spPr bwMode="auto">
              <a:xfrm>
                <a:off x="3265" y="2752"/>
                <a:ext cx="49" cy="17"/>
              </a:xfrm>
              <a:custGeom>
                <a:avLst/>
                <a:gdLst>
                  <a:gd name="T0" fmla="*/ 0 w 246"/>
                  <a:gd name="T1" fmla="*/ 0 h 67"/>
                  <a:gd name="T2" fmla="*/ 0 w 246"/>
                  <a:gd name="T3" fmla="*/ 0 h 67"/>
                  <a:gd name="T4" fmla="*/ 0 w 246"/>
                  <a:gd name="T5" fmla="*/ 0 h 67"/>
                  <a:gd name="T6" fmla="*/ 0 w 246"/>
                  <a:gd name="T7" fmla="*/ 0 h 67"/>
                  <a:gd name="T8" fmla="*/ 0 w 246"/>
                  <a:gd name="T9" fmla="*/ 0 h 67"/>
                  <a:gd name="T10" fmla="*/ 0 w 246"/>
                  <a:gd name="T11" fmla="*/ 0 h 67"/>
                  <a:gd name="T12" fmla="*/ 0 w 246"/>
                  <a:gd name="T13" fmla="*/ 0 h 67"/>
                  <a:gd name="T14" fmla="*/ 0 w 246"/>
                  <a:gd name="T15" fmla="*/ 0 h 67"/>
                  <a:gd name="T16" fmla="*/ 0 w 246"/>
                  <a:gd name="T17" fmla="*/ 0 h 67"/>
                  <a:gd name="T18" fmla="*/ 0 w 246"/>
                  <a:gd name="T19" fmla="*/ 0 h 67"/>
                  <a:gd name="T20" fmla="*/ 0 w 246"/>
                  <a:gd name="T21" fmla="*/ 0 h 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6"/>
                  <a:gd name="T34" fmla="*/ 0 h 67"/>
                  <a:gd name="T35" fmla="*/ 246 w 246"/>
                  <a:gd name="T36" fmla="*/ 67 h 6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6" h="67">
                    <a:moveTo>
                      <a:pt x="0" y="15"/>
                    </a:moveTo>
                    <a:lnTo>
                      <a:pt x="54" y="21"/>
                    </a:lnTo>
                    <a:lnTo>
                      <a:pt x="105" y="21"/>
                    </a:lnTo>
                    <a:lnTo>
                      <a:pt x="166" y="18"/>
                    </a:lnTo>
                    <a:lnTo>
                      <a:pt x="246" y="0"/>
                    </a:lnTo>
                    <a:lnTo>
                      <a:pt x="199" y="32"/>
                    </a:lnTo>
                    <a:lnTo>
                      <a:pt x="210" y="60"/>
                    </a:lnTo>
                    <a:lnTo>
                      <a:pt x="148" y="60"/>
                    </a:lnTo>
                    <a:lnTo>
                      <a:pt x="54" y="67"/>
                    </a:lnTo>
                    <a:lnTo>
                      <a:pt x="60" y="4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3" name="Freeform 181"/>
              <p:cNvSpPr>
                <a:spLocks/>
              </p:cNvSpPr>
              <p:nvPr/>
            </p:nvSpPr>
            <p:spPr bwMode="auto">
              <a:xfrm>
                <a:off x="3202" y="2693"/>
                <a:ext cx="158" cy="111"/>
              </a:xfrm>
              <a:custGeom>
                <a:avLst/>
                <a:gdLst>
                  <a:gd name="T0" fmla="*/ 0 w 789"/>
                  <a:gd name="T1" fmla="*/ 0 h 442"/>
                  <a:gd name="T2" fmla="*/ 0 w 789"/>
                  <a:gd name="T3" fmla="*/ 0 h 442"/>
                  <a:gd name="T4" fmla="*/ 0 w 789"/>
                  <a:gd name="T5" fmla="*/ 0 h 442"/>
                  <a:gd name="T6" fmla="*/ 0 w 789"/>
                  <a:gd name="T7" fmla="*/ 0 h 442"/>
                  <a:gd name="T8" fmla="*/ 0 w 789"/>
                  <a:gd name="T9" fmla="*/ 0 h 442"/>
                  <a:gd name="T10" fmla="*/ 0 w 789"/>
                  <a:gd name="T11" fmla="*/ 0 h 442"/>
                  <a:gd name="T12" fmla="*/ 0 w 789"/>
                  <a:gd name="T13" fmla="*/ 0 h 442"/>
                  <a:gd name="T14" fmla="*/ 0 w 789"/>
                  <a:gd name="T15" fmla="*/ 0 h 442"/>
                  <a:gd name="T16" fmla="*/ 0 w 789"/>
                  <a:gd name="T17" fmla="*/ 0 h 442"/>
                  <a:gd name="T18" fmla="*/ 0 w 789"/>
                  <a:gd name="T19" fmla="*/ 0 h 442"/>
                  <a:gd name="T20" fmla="*/ 0 w 789"/>
                  <a:gd name="T21" fmla="*/ 0 h 442"/>
                  <a:gd name="T22" fmla="*/ 0 w 789"/>
                  <a:gd name="T23" fmla="*/ 0 h 442"/>
                  <a:gd name="T24" fmla="*/ 0 w 789"/>
                  <a:gd name="T25" fmla="*/ 0 h 442"/>
                  <a:gd name="T26" fmla="*/ 0 w 789"/>
                  <a:gd name="T27" fmla="*/ 0 h 442"/>
                  <a:gd name="T28" fmla="*/ 0 w 789"/>
                  <a:gd name="T29" fmla="*/ 0 h 442"/>
                  <a:gd name="T30" fmla="*/ 0 w 789"/>
                  <a:gd name="T31" fmla="*/ 0 h 442"/>
                  <a:gd name="T32" fmla="*/ 0 w 789"/>
                  <a:gd name="T33" fmla="*/ 0 h 442"/>
                  <a:gd name="T34" fmla="*/ 0 w 789"/>
                  <a:gd name="T35" fmla="*/ 0 h 442"/>
                  <a:gd name="T36" fmla="*/ 0 w 789"/>
                  <a:gd name="T37" fmla="*/ 0 h 442"/>
                  <a:gd name="T38" fmla="*/ 0 w 789"/>
                  <a:gd name="T39" fmla="*/ 0 h 442"/>
                  <a:gd name="T40" fmla="*/ 0 w 789"/>
                  <a:gd name="T41" fmla="*/ 0 h 442"/>
                  <a:gd name="T42" fmla="*/ 0 w 789"/>
                  <a:gd name="T43" fmla="*/ 0 h 442"/>
                  <a:gd name="T44" fmla="*/ 0 w 789"/>
                  <a:gd name="T45" fmla="*/ 0 h 442"/>
                  <a:gd name="T46" fmla="*/ 0 w 789"/>
                  <a:gd name="T47" fmla="*/ 0 h 442"/>
                  <a:gd name="T48" fmla="*/ 0 w 789"/>
                  <a:gd name="T49" fmla="*/ 0 h 442"/>
                  <a:gd name="T50" fmla="*/ 0 w 789"/>
                  <a:gd name="T51" fmla="*/ 0 h 442"/>
                  <a:gd name="T52" fmla="*/ 0 w 789"/>
                  <a:gd name="T53" fmla="*/ 0 h 442"/>
                  <a:gd name="T54" fmla="*/ 0 w 789"/>
                  <a:gd name="T55" fmla="*/ 0 h 442"/>
                  <a:gd name="T56" fmla="*/ 0 w 789"/>
                  <a:gd name="T57" fmla="*/ 0 h 442"/>
                  <a:gd name="T58" fmla="*/ 0 w 789"/>
                  <a:gd name="T59" fmla="*/ 0 h 442"/>
                  <a:gd name="T60" fmla="*/ 0 w 789"/>
                  <a:gd name="T61" fmla="*/ 0 h 442"/>
                  <a:gd name="T62" fmla="*/ 0 w 789"/>
                  <a:gd name="T63" fmla="*/ 0 h 442"/>
                  <a:gd name="T64" fmla="*/ 0 w 789"/>
                  <a:gd name="T65" fmla="*/ 0 h 44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89"/>
                  <a:gd name="T100" fmla="*/ 0 h 442"/>
                  <a:gd name="T101" fmla="*/ 789 w 789"/>
                  <a:gd name="T102" fmla="*/ 442 h 44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89" h="442">
                    <a:moveTo>
                      <a:pt x="0" y="59"/>
                    </a:moveTo>
                    <a:lnTo>
                      <a:pt x="83" y="246"/>
                    </a:lnTo>
                    <a:lnTo>
                      <a:pt x="137" y="317"/>
                    </a:lnTo>
                    <a:lnTo>
                      <a:pt x="195" y="360"/>
                    </a:lnTo>
                    <a:lnTo>
                      <a:pt x="264" y="396"/>
                    </a:lnTo>
                    <a:lnTo>
                      <a:pt x="342" y="418"/>
                    </a:lnTo>
                    <a:lnTo>
                      <a:pt x="421" y="442"/>
                    </a:lnTo>
                    <a:lnTo>
                      <a:pt x="494" y="442"/>
                    </a:lnTo>
                    <a:lnTo>
                      <a:pt x="580" y="421"/>
                    </a:lnTo>
                    <a:lnTo>
                      <a:pt x="637" y="388"/>
                    </a:lnTo>
                    <a:lnTo>
                      <a:pt x="687" y="337"/>
                    </a:lnTo>
                    <a:lnTo>
                      <a:pt x="734" y="271"/>
                    </a:lnTo>
                    <a:lnTo>
                      <a:pt x="764" y="209"/>
                    </a:lnTo>
                    <a:lnTo>
                      <a:pt x="778" y="132"/>
                    </a:lnTo>
                    <a:lnTo>
                      <a:pt x="789" y="0"/>
                    </a:lnTo>
                    <a:lnTo>
                      <a:pt x="772" y="10"/>
                    </a:lnTo>
                    <a:lnTo>
                      <a:pt x="752" y="192"/>
                    </a:lnTo>
                    <a:lnTo>
                      <a:pt x="726" y="255"/>
                    </a:lnTo>
                    <a:lnTo>
                      <a:pt x="687" y="314"/>
                    </a:lnTo>
                    <a:lnTo>
                      <a:pt x="627" y="374"/>
                    </a:lnTo>
                    <a:lnTo>
                      <a:pt x="570" y="405"/>
                    </a:lnTo>
                    <a:lnTo>
                      <a:pt x="570" y="383"/>
                    </a:lnTo>
                    <a:lnTo>
                      <a:pt x="515" y="399"/>
                    </a:lnTo>
                    <a:lnTo>
                      <a:pt x="443" y="404"/>
                    </a:lnTo>
                    <a:lnTo>
                      <a:pt x="390" y="399"/>
                    </a:lnTo>
                    <a:lnTo>
                      <a:pt x="340" y="383"/>
                    </a:lnTo>
                    <a:lnTo>
                      <a:pt x="353" y="405"/>
                    </a:lnTo>
                    <a:lnTo>
                      <a:pt x="255" y="379"/>
                    </a:lnTo>
                    <a:lnTo>
                      <a:pt x="177" y="322"/>
                    </a:lnTo>
                    <a:lnTo>
                      <a:pt x="120" y="266"/>
                    </a:lnTo>
                    <a:lnTo>
                      <a:pt x="78" y="203"/>
                    </a:lnTo>
                    <a:lnTo>
                      <a:pt x="9" y="53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4" name="Freeform 182"/>
              <p:cNvSpPr>
                <a:spLocks/>
              </p:cNvSpPr>
              <p:nvPr/>
            </p:nvSpPr>
            <p:spPr bwMode="auto">
              <a:xfrm>
                <a:off x="3216" y="2710"/>
                <a:ext cx="32" cy="50"/>
              </a:xfrm>
              <a:custGeom>
                <a:avLst/>
                <a:gdLst>
                  <a:gd name="T0" fmla="*/ 0 w 160"/>
                  <a:gd name="T1" fmla="*/ 0 h 201"/>
                  <a:gd name="T2" fmla="*/ 0 w 160"/>
                  <a:gd name="T3" fmla="*/ 0 h 201"/>
                  <a:gd name="T4" fmla="*/ 0 w 160"/>
                  <a:gd name="T5" fmla="*/ 0 h 201"/>
                  <a:gd name="T6" fmla="*/ 0 w 160"/>
                  <a:gd name="T7" fmla="*/ 0 h 201"/>
                  <a:gd name="T8" fmla="*/ 0 w 160"/>
                  <a:gd name="T9" fmla="*/ 0 h 201"/>
                  <a:gd name="T10" fmla="*/ 0 w 160"/>
                  <a:gd name="T11" fmla="*/ 0 h 201"/>
                  <a:gd name="T12" fmla="*/ 0 w 160"/>
                  <a:gd name="T13" fmla="*/ 0 h 201"/>
                  <a:gd name="T14" fmla="*/ 0 w 160"/>
                  <a:gd name="T15" fmla="*/ 0 h 201"/>
                  <a:gd name="T16" fmla="*/ 0 w 160"/>
                  <a:gd name="T17" fmla="*/ 0 h 201"/>
                  <a:gd name="T18" fmla="*/ 0 w 160"/>
                  <a:gd name="T19" fmla="*/ 0 h 201"/>
                  <a:gd name="T20" fmla="*/ 0 w 160"/>
                  <a:gd name="T21" fmla="*/ 0 h 201"/>
                  <a:gd name="T22" fmla="*/ 0 w 160"/>
                  <a:gd name="T23" fmla="*/ 0 h 201"/>
                  <a:gd name="T24" fmla="*/ 0 w 160"/>
                  <a:gd name="T25" fmla="*/ 0 h 20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0"/>
                  <a:gd name="T40" fmla="*/ 0 h 201"/>
                  <a:gd name="T41" fmla="*/ 160 w 160"/>
                  <a:gd name="T42" fmla="*/ 201 h 20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0" h="201">
                    <a:moveTo>
                      <a:pt x="18" y="41"/>
                    </a:moveTo>
                    <a:lnTo>
                      <a:pt x="82" y="38"/>
                    </a:lnTo>
                    <a:lnTo>
                      <a:pt x="115" y="26"/>
                    </a:lnTo>
                    <a:lnTo>
                      <a:pt x="160" y="0"/>
                    </a:lnTo>
                    <a:lnTo>
                      <a:pt x="135" y="41"/>
                    </a:lnTo>
                    <a:lnTo>
                      <a:pt x="94" y="84"/>
                    </a:lnTo>
                    <a:lnTo>
                      <a:pt x="102" y="131"/>
                    </a:lnTo>
                    <a:lnTo>
                      <a:pt x="141" y="201"/>
                    </a:lnTo>
                    <a:lnTo>
                      <a:pt x="94" y="150"/>
                    </a:lnTo>
                    <a:lnTo>
                      <a:pt x="65" y="96"/>
                    </a:lnTo>
                    <a:lnTo>
                      <a:pt x="34" y="84"/>
                    </a:lnTo>
                    <a:lnTo>
                      <a:pt x="0" y="46"/>
                    </a:lnTo>
                    <a:lnTo>
                      <a:pt x="18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5" name="Freeform 183"/>
              <p:cNvSpPr>
                <a:spLocks/>
              </p:cNvSpPr>
              <p:nvPr/>
            </p:nvSpPr>
            <p:spPr bwMode="auto">
              <a:xfrm>
                <a:off x="3319" y="2702"/>
                <a:ext cx="27" cy="40"/>
              </a:xfrm>
              <a:custGeom>
                <a:avLst/>
                <a:gdLst>
                  <a:gd name="T0" fmla="*/ 0 w 135"/>
                  <a:gd name="T1" fmla="*/ 0 h 162"/>
                  <a:gd name="T2" fmla="*/ 0 w 135"/>
                  <a:gd name="T3" fmla="*/ 0 h 162"/>
                  <a:gd name="T4" fmla="*/ 0 w 135"/>
                  <a:gd name="T5" fmla="*/ 0 h 162"/>
                  <a:gd name="T6" fmla="*/ 0 w 135"/>
                  <a:gd name="T7" fmla="*/ 0 h 162"/>
                  <a:gd name="T8" fmla="*/ 0 w 135"/>
                  <a:gd name="T9" fmla="*/ 0 h 162"/>
                  <a:gd name="T10" fmla="*/ 0 w 135"/>
                  <a:gd name="T11" fmla="*/ 0 h 162"/>
                  <a:gd name="T12" fmla="*/ 0 w 135"/>
                  <a:gd name="T13" fmla="*/ 0 h 162"/>
                  <a:gd name="T14" fmla="*/ 0 w 135"/>
                  <a:gd name="T15" fmla="*/ 0 h 162"/>
                  <a:gd name="T16" fmla="*/ 0 w 135"/>
                  <a:gd name="T17" fmla="*/ 0 h 162"/>
                  <a:gd name="T18" fmla="*/ 0 w 135"/>
                  <a:gd name="T19" fmla="*/ 0 h 162"/>
                  <a:gd name="T20" fmla="*/ 0 w 135"/>
                  <a:gd name="T21" fmla="*/ 0 h 162"/>
                  <a:gd name="T22" fmla="*/ 0 w 135"/>
                  <a:gd name="T23" fmla="*/ 0 h 16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5"/>
                  <a:gd name="T37" fmla="*/ 0 h 162"/>
                  <a:gd name="T38" fmla="*/ 135 w 135"/>
                  <a:gd name="T39" fmla="*/ 162 h 16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5" h="162">
                    <a:moveTo>
                      <a:pt x="0" y="0"/>
                    </a:moveTo>
                    <a:lnTo>
                      <a:pt x="27" y="21"/>
                    </a:lnTo>
                    <a:lnTo>
                      <a:pt x="83" y="49"/>
                    </a:lnTo>
                    <a:lnTo>
                      <a:pt x="97" y="69"/>
                    </a:lnTo>
                    <a:lnTo>
                      <a:pt x="107" y="103"/>
                    </a:lnTo>
                    <a:lnTo>
                      <a:pt x="101" y="162"/>
                    </a:lnTo>
                    <a:lnTo>
                      <a:pt x="117" y="99"/>
                    </a:lnTo>
                    <a:lnTo>
                      <a:pt x="135" y="34"/>
                    </a:lnTo>
                    <a:lnTo>
                      <a:pt x="135" y="7"/>
                    </a:lnTo>
                    <a:lnTo>
                      <a:pt x="76" y="11"/>
                    </a:lnTo>
                    <a:lnTo>
                      <a:pt x="3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6" name="Freeform 184"/>
              <p:cNvSpPr>
                <a:spLocks/>
              </p:cNvSpPr>
              <p:nvPr/>
            </p:nvSpPr>
            <p:spPr bwMode="auto">
              <a:xfrm>
                <a:off x="3695" y="2924"/>
                <a:ext cx="113" cy="52"/>
              </a:xfrm>
              <a:custGeom>
                <a:avLst/>
                <a:gdLst>
                  <a:gd name="T0" fmla="*/ 0 w 564"/>
                  <a:gd name="T1" fmla="*/ 0 h 211"/>
                  <a:gd name="T2" fmla="*/ 0 w 564"/>
                  <a:gd name="T3" fmla="*/ 0 h 211"/>
                  <a:gd name="T4" fmla="*/ 0 w 564"/>
                  <a:gd name="T5" fmla="*/ 0 h 211"/>
                  <a:gd name="T6" fmla="*/ 0 w 564"/>
                  <a:gd name="T7" fmla="*/ 0 h 211"/>
                  <a:gd name="T8" fmla="*/ 0 w 564"/>
                  <a:gd name="T9" fmla="*/ 0 h 211"/>
                  <a:gd name="T10" fmla="*/ 0 w 564"/>
                  <a:gd name="T11" fmla="*/ 0 h 211"/>
                  <a:gd name="T12" fmla="*/ 0 w 564"/>
                  <a:gd name="T13" fmla="*/ 0 h 211"/>
                  <a:gd name="T14" fmla="*/ 0 w 564"/>
                  <a:gd name="T15" fmla="*/ 0 h 211"/>
                  <a:gd name="T16" fmla="*/ 0 w 564"/>
                  <a:gd name="T17" fmla="*/ 0 h 211"/>
                  <a:gd name="T18" fmla="*/ 0 w 564"/>
                  <a:gd name="T19" fmla="*/ 0 h 211"/>
                  <a:gd name="T20" fmla="*/ 0 w 564"/>
                  <a:gd name="T21" fmla="*/ 0 h 211"/>
                  <a:gd name="T22" fmla="*/ 0 w 564"/>
                  <a:gd name="T23" fmla="*/ 0 h 211"/>
                  <a:gd name="T24" fmla="*/ 0 w 564"/>
                  <a:gd name="T25" fmla="*/ 0 h 211"/>
                  <a:gd name="T26" fmla="*/ 0 w 564"/>
                  <a:gd name="T27" fmla="*/ 0 h 211"/>
                  <a:gd name="T28" fmla="*/ 0 w 564"/>
                  <a:gd name="T29" fmla="*/ 0 h 211"/>
                  <a:gd name="T30" fmla="*/ 0 w 564"/>
                  <a:gd name="T31" fmla="*/ 0 h 211"/>
                  <a:gd name="T32" fmla="*/ 0 w 564"/>
                  <a:gd name="T33" fmla="*/ 0 h 2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4"/>
                  <a:gd name="T52" fmla="*/ 0 h 211"/>
                  <a:gd name="T53" fmla="*/ 564 w 564"/>
                  <a:gd name="T54" fmla="*/ 211 h 2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4" h="211">
                    <a:moveTo>
                      <a:pt x="44" y="0"/>
                    </a:moveTo>
                    <a:lnTo>
                      <a:pt x="51" y="32"/>
                    </a:lnTo>
                    <a:lnTo>
                      <a:pt x="51" y="61"/>
                    </a:lnTo>
                    <a:lnTo>
                      <a:pt x="30" y="91"/>
                    </a:lnTo>
                    <a:lnTo>
                      <a:pt x="0" y="111"/>
                    </a:lnTo>
                    <a:lnTo>
                      <a:pt x="118" y="211"/>
                    </a:lnTo>
                    <a:lnTo>
                      <a:pt x="254" y="139"/>
                    </a:lnTo>
                    <a:lnTo>
                      <a:pt x="332" y="211"/>
                    </a:lnTo>
                    <a:lnTo>
                      <a:pt x="392" y="169"/>
                    </a:lnTo>
                    <a:lnTo>
                      <a:pt x="505" y="111"/>
                    </a:lnTo>
                    <a:lnTo>
                      <a:pt x="564" y="49"/>
                    </a:lnTo>
                    <a:lnTo>
                      <a:pt x="479" y="111"/>
                    </a:lnTo>
                    <a:lnTo>
                      <a:pt x="355" y="151"/>
                    </a:lnTo>
                    <a:lnTo>
                      <a:pt x="297" y="115"/>
                    </a:lnTo>
                    <a:lnTo>
                      <a:pt x="159" y="115"/>
                    </a:lnTo>
                    <a:lnTo>
                      <a:pt x="81" y="6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7" name="Freeform 185"/>
              <p:cNvSpPr>
                <a:spLocks/>
              </p:cNvSpPr>
              <p:nvPr/>
            </p:nvSpPr>
            <p:spPr bwMode="auto">
              <a:xfrm>
                <a:off x="3741" y="2712"/>
                <a:ext cx="73" cy="80"/>
              </a:xfrm>
              <a:custGeom>
                <a:avLst/>
                <a:gdLst>
                  <a:gd name="T0" fmla="*/ 0 w 364"/>
                  <a:gd name="T1" fmla="*/ 0 h 321"/>
                  <a:gd name="T2" fmla="*/ 0 w 364"/>
                  <a:gd name="T3" fmla="*/ 0 h 321"/>
                  <a:gd name="T4" fmla="*/ 0 w 364"/>
                  <a:gd name="T5" fmla="*/ 0 h 321"/>
                  <a:gd name="T6" fmla="*/ 0 w 364"/>
                  <a:gd name="T7" fmla="*/ 0 h 321"/>
                  <a:gd name="T8" fmla="*/ 0 w 364"/>
                  <a:gd name="T9" fmla="*/ 0 h 321"/>
                  <a:gd name="T10" fmla="*/ 0 w 364"/>
                  <a:gd name="T11" fmla="*/ 0 h 321"/>
                  <a:gd name="T12" fmla="*/ 0 w 364"/>
                  <a:gd name="T13" fmla="*/ 0 h 321"/>
                  <a:gd name="T14" fmla="*/ 0 w 364"/>
                  <a:gd name="T15" fmla="*/ 0 h 321"/>
                  <a:gd name="T16" fmla="*/ 0 w 364"/>
                  <a:gd name="T17" fmla="*/ 0 h 321"/>
                  <a:gd name="T18" fmla="*/ 0 w 364"/>
                  <a:gd name="T19" fmla="*/ 0 h 321"/>
                  <a:gd name="T20" fmla="*/ 0 w 364"/>
                  <a:gd name="T21" fmla="*/ 0 h 321"/>
                  <a:gd name="T22" fmla="*/ 0 w 364"/>
                  <a:gd name="T23" fmla="*/ 0 h 321"/>
                  <a:gd name="T24" fmla="*/ 0 w 364"/>
                  <a:gd name="T25" fmla="*/ 0 h 321"/>
                  <a:gd name="T26" fmla="*/ 0 w 364"/>
                  <a:gd name="T27" fmla="*/ 0 h 321"/>
                  <a:gd name="T28" fmla="*/ 0 w 364"/>
                  <a:gd name="T29" fmla="*/ 0 h 321"/>
                  <a:gd name="T30" fmla="*/ 0 w 364"/>
                  <a:gd name="T31" fmla="*/ 0 h 321"/>
                  <a:gd name="T32" fmla="*/ 0 w 364"/>
                  <a:gd name="T33" fmla="*/ 0 h 321"/>
                  <a:gd name="T34" fmla="*/ 0 w 364"/>
                  <a:gd name="T35" fmla="*/ 0 h 321"/>
                  <a:gd name="T36" fmla="*/ 0 w 364"/>
                  <a:gd name="T37" fmla="*/ 0 h 321"/>
                  <a:gd name="T38" fmla="*/ 0 w 364"/>
                  <a:gd name="T39" fmla="*/ 0 h 321"/>
                  <a:gd name="T40" fmla="*/ 0 w 364"/>
                  <a:gd name="T41" fmla="*/ 0 h 321"/>
                  <a:gd name="T42" fmla="*/ 0 w 364"/>
                  <a:gd name="T43" fmla="*/ 0 h 321"/>
                  <a:gd name="T44" fmla="*/ 0 w 364"/>
                  <a:gd name="T45" fmla="*/ 0 h 321"/>
                  <a:gd name="T46" fmla="*/ 0 w 364"/>
                  <a:gd name="T47" fmla="*/ 0 h 321"/>
                  <a:gd name="T48" fmla="*/ 0 w 364"/>
                  <a:gd name="T49" fmla="*/ 0 h 321"/>
                  <a:gd name="T50" fmla="*/ 0 w 364"/>
                  <a:gd name="T51" fmla="*/ 0 h 321"/>
                  <a:gd name="T52" fmla="*/ 0 w 364"/>
                  <a:gd name="T53" fmla="*/ 0 h 321"/>
                  <a:gd name="T54" fmla="*/ 0 w 364"/>
                  <a:gd name="T55" fmla="*/ 0 h 321"/>
                  <a:gd name="T56" fmla="*/ 0 w 364"/>
                  <a:gd name="T57" fmla="*/ 0 h 321"/>
                  <a:gd name="T58" fmla="*/ 0 w 364"/>
                  <a:gd name="T59" fmla="*/ 0 h 321"/>
                  <a:gd name="T60" fmla="*/ 0 w 364"/>
                  <a:gd name="T61" fmla="*/ 0 h 321"/>
                  <a:gd name="T62" fmla="*/ 0 w 364"/>
                  <a:gd name="T63" fmla="*/ 0 h 3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4"/>
                  <a:gd name="T97" fmla="*/ 0 h 321"/>
                  <a:gd name="T98" fmla="*/ 364 w 364"/>
                  <a:gd name="T99" fmla="*/ 321 h 32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4" h="321">
                    <a:moveTo>
                      <a:pt x="31" y="0"/>
                    </a:moveTo>
                    <a:lnTo>
                      <a:pt x="116" y="26"/>
                    </a:lnTo>
                    <a:lnTo>
                      <a:pt x="225" y="10"/>
                    </a:lnTo>
                    <a:lnTo>
                      <a:pt x="331" y="30"/>
                    </a:lnTo>
                    <a:lnTo>
                      <a:pt x="342" y="0"/>
                    </a:lnTo>
                    <a:lnTo>
                      <a:pt x="364" y="67"/>
                    </a:lnTo>
                    <a:lnTo>
                      <a:pt x="364" y="137"/>
                    </a:lnTo>
                    <a:lnTo>
                      <a:pt x="348" y="242"/>
                    </a:lnTo>
                    <a:lnTo>
                      <a:pt x="324" y="321"/>
                    </a:lnTo>
                    <a:lnTo>
                      <a:pt x="342" y="230"/>
                    </a:lnTo>
                    <a:lnTo>
                      <a:pt x="342" y="188"/>
                    </a:lnTo>
                    <a:lnTo>
                      <a:pt x="252" y="238"/>
                    </a:lnTo>
                    <a:lnTo>
                      <a:pt x="233" y="238"/>
                    </a:lnTo>
                    <a:lnTo>
                      <a:pt x="225" y="224"/>
                    </a:lnTo>
                    <a:lnTo>
                      <a:pt x="311" y="146"/>
                    </a:lnTo>
                    <a:lnTo>
                      <a:pt x="305" y="105"/>
                    </a:lnTo>
                    <a:lnTo>
                      <a:pt x="213" y="154"/>
                    </a:lnTo>
                    <a:lnTo>
                      <a:pt x="238" y="120"/>
                    </a:lnTo>
                    <a:lnTo>
                      <a:pt x="225" y="112"/>
                    </a:lnTo>
                    <a:lnTo>
                      <a:pt x="219" y="80"/>
                    </a:lnTo>
                    <a:lnTo>
                      <a:pt x="189" y="80"/>
                    </a:lnTo>
                    <a:lnTo>
                      <a:pt x="134" y="128"/>
                    </a:lnTo>
                    <a:lnTo>
                      <a:pt x="116" y="128"/>
                    </a:lnTo>
                    <a:lnTo>
                      <a:pt x="116" y="102"/>
                    </a:lnTo>
                    <a:lnTo>
                      <a:pt x="141" y="75"/>
                    </a:lnTo>
                    <a:lnTo>
                      <a:pt x="54" y="57"/>
                    </a:lnTo>
                    <a:lnTo>
                      <a:pt x="54" y="85"/>
                    </a:lnTo>
                    <a:lnTo>
                      <a:pt x="78" y="117"/>
                    </a:lnTo>
                    <a:lnTo>
                      <a:pt x="26" y="85"/>
                    </a:lnTo>
                    <a:lnTo>
                      <a:pt x="0" y="40"/>
                    </a:lnTo>
                    <a:lnTo>
                      <a:pt x="6" y="1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8" name="Freeform 186"/>
              <p:cNvSpPr>
                <a:spLocks/>
              </p:cNvSpPr>
              <p:nvPr/>
            </p:nvSpPr>
            <p:spPr bwMode="auto">
              <a:xfrm>
                <a:off x="3761" y="2747"/>
                <a:ext cx="16" cy="10"/>
              </a:xfrm>
              <a:custGeom>
                <a:avLst/>
                <a:gdLst>
                  <a:gd name="T0" fmla="*/ 0 w 84"/>
                  <a:gd name="T1" fmla="*/ 0 h 43"/>
                  <a:gd name="T2" fmla="*/ 0 w 84"/>
                  <a:gd name="T3" fmla="*/ 0 h 43"/>
                  <a:gd name="T4" fmla="*/ 0 w 84"/>
                  <a:gd name="T5" fmla="*/ 0 h 43"/>
                  <a:gd name="T6" fmla="*/ 0 w 84"/>
                  <a:gd name="T7" fmla="*/ 0 h 43"/>
                  <a:gd name="T8" fmla="*/ 0 w 84"/>
                  <a:gd name="T9" fmla="*/ 0 h 43"/>
                  <a:gd name="T10" fmla="*/ 0 w 84"/>
                  <a:gd name="T11" fmla="*/ 0 h 43"/>
                  <a:gd name="T12" fmla="*/ 0 w 84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4"/>
                  <a:gd name="T22" fmla="*/ 0 h 43"/>
                  <a:gd name="T23" fmla="*/ 84 w 84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4" h="43">
                    <a:moveTo>
                      <a:pt x="12" y="0"/>
                    </a:moveTo>
                    <a:lnTo>
                      <a:pt x="84" y="26"/>
                    </a:lnTo>
                    <a:lnTo>
                      <a:pt x="84" y="42"/>
                    </a:lnTo>
                    <a:lnTo>
                      <a:pt x="63" y="43"/>
                    </a:lnTo>
                    <a:lnTo>
                      <a:pt x="5" y="22"/>
                    </a:lnTo>
                    <a:lnTo>
                      <a:pt x="0" y="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9" name="Freeform 187"/>
              <p:cNvSpPr>
                <a:spLocks/>
              </p:cNvSpPr>
              <p:nvPr/>
            </p:nvSpPr>
            <p:spPr bwMode="auto">
              <a:xfrm>
                <a:off x="3816" y="2665"/>
                <a:ext cx="113" cy="88"/>
              </a:xfrm>
              <a:custGeom>
                <a:avLst/>
                <a:gdLst>
                  <a:gd name="T0" fmla="*/ 0 w 566"/>
                  <a:gd name="T1" fmla="*/ 0 h 351"/>
                  <a:gd name="T2" fmla="*/ 0 w 566"/>
                  <a:gd name="T3" fmla="*/ 0 h 351"/>
                  <a:gd name="T4" fmla="*/ 0 w 566"/>
                  <a:gd name="T5" fmla="*/ 0 h 351"/>
                  <a:gd name="T6" fmla="*/ 0 w 566"/>
                  <a:gd name="T7" fmla="*/ 0 h 351"/>
                  <a:gd name="T8" fmla="*/ 0 w 566"/>
                  <a:gd name="T9" fmla="*/ 0 h 351"/>
                  <a:gd name="T10" fmla="*/ 0 w 566"/>
                  <a:gd name="T11" fmla="*/ 0 h 351"/>
                  <a:gd name="T12" fmla="*/ 0 w 566"/>
                  <a:gd name="T13" fmla="*/ 0 h 351"/>
                  <a:gd name="T14" fmla="*/ 0 w 566"/>
                  <a:gd name="T15" fmla="*/ 0 h 351"/>
                  <a:gd name="T16" fmla="*/ 0 w 566"/>
                  <a:gd name="T17" fmla="*/ 0 h 351"/>
                  <a:gd name="T18" fmla="*/ 0 w 566"/>
                  <a:gd name="T19" fmla="*/ 0 h 351"/>
                  <a:gd name="T20" fmla="*/ 0 w 566"/>
                  <a:gd name="T21" fmla="*/ 0 h 351"/>
                  <a:gd name="T22" fmla="*/ 0 w 566"/>
                  <a:gd name="T23" fmla="*/ 0 h 351"/>
                  <a:gd name="T24" fmla="*/ 0 w 566"/>
                  <a:gd name="T25" fmla="*/ 0 h 351"/>
                  <a:gd name="T26" fmla="*/ 0 w 566"/>
                  <a:gd name="T27" fmla="*/ 0 h 351"/>
                  <a:gd name="T28" fmla="*/ 0 w 566"/>
                  <a:gd name="T29" fmla="*/ 0 h 351"/>
                  <a:gd name="T30" fmla="*/ 0 w 566"/>
                  <a:gd name="T31" fmla="*/ 0 h 351"/>
                  <a:gd name="T32" fmla="*/ 0 w 566"/>
                  <a:gd name="T33" fmla="*/ 0 h 351"/>
                  <a:gd name="T34" fmla="*/ 0 w 566"/>
                  <a:gd name="T35" fmla="*/ 0 h 351"/>
                  <a:gd name="T36" fmla="*/ 0 w 566"/>
                  <a:gd name="T37" fmla="*/ 0 h 351"/>
                  <a:gd name="T38" fmla="*/ 0 w 566"/>
                  <a:gd name="T39" fmla="*/ 0 h 351"/>
                  <a:gd name="T40" fmla="*/ 0 w 566"/>
                  <a:gd name="T41" fmla="*/ 0 h 351"/>
                  <a:gd name="T42" fmla="*/ 0 w 566"/>
                  <a:gd name="T43" fmla="*/ 0 h 351"/>
                  <a:gd name="T44" fmla="*/ 0 w 566"/>
                  <a:gd name="T45" fmla="*/ 0 h 351"/>
                  <a:gd name="T46" fmla="*/ 0 w 566"/>
                  <a:gd name="T47" fmla="*/ 0 h 351"/>
                  <a:gd name="T48" fmla="*/ 0 w 566"/>
                  <a:gd name="T49" fmla="*/ 0 h 351"/>
                  <a:gd name="T50" fmla="*/ 0 w 566"/>
                  <a:gd name="T51" fmla="*/ 0 h 351"/>
                  <a:gd name="T52" fmla="*/ 0 w 566"/>
                  <a:gd name="T53" fmla="*/ 0 h 3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66"/>
                  <a:gd name="T82" fmla="*/ 0 h 351"/>
                  <a:gd name="T83" fmla="*/ 566 w 566"/>
                  <a:gd name="T84" fmla="*/ 351 h 3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66" h="351">
                    <a:moveTo>
                      <a:pt x="0" y="95"/>
                    </a:moveTo>
                    <a:lnTo>
                      <a:pt x="35" y="203"/>
                    </a:lnTo>
                    <a:lnTo>
                      <a:pt x="89" y="255"/>
                    </a:lnTo>
                    <a:lnTo>
                      <a:pt x="89" y="342"/>
                    </a:lnTo>
                    <a:lnTo>
                      <a:pt x="139" y="263"/>
                    </a:lnTo>
                    <a:lnTo>
                      <a:pt x="315" y="351"/>
                    </a:lnTo>
                    <a:lnTo>
                      <a:pt x="450" y="273"/>
                    </a:lnTo>
                    <a:lnTo>
                      <a:pt x="304" y="273"/>
                    </a:lnTo>
                    <a:lnTo>
                      <a:pt x="255" y="259"/>
                    </a:lnTo>
                    <a:lnTo>
                      <a:pt x="193" y="259"/>
                    </a:lnTo>
                    <a:lnTo>
                      <a:pt x="187" y="240"/>
                    </a:lnTo>
                    <a:lnTo>
                      <a:pt x="285" y="228"/>
                    </a:lnTo>
                    <a:lnTo>
                      <a:pt x="285" y="188"/>
                    </a:lnTo>
                    <a:lnTo>
                      <a:pt x="338" y="163"/>
                    </a:lnTo>
                    <a:lnTo>
                      <a:pt x="278" y="163"/>
                    </a:lnTo>
                    <a:lnTo>
                      <a:pt x="265" y="152"/>
                    </a:lnTo>
                    <a:lnTo>
                      <a:pt x="369" y="116"/>
                    </a:lnTo>
                    <a:lnTo>
                      <a:pt x="414" y="78"/>
                    </a:lnTo>
                    <a:lnTo>
                      <a:pt x="545" y="123"/>
                    </a:lnTo>
                    <a:lnTo>
                      <a:pt x="566" y="116"/>
                    </a:lnTo>
                    <a:lnTo>
                      <a:pt x="455" y="0"/>
                    </a:lnTo>
                    <a:lnTo>
                      <a:pt x="414" y="0"/>
                    </a:lnTo>
                    <a:lnTo>
                      <a:pt x="250" y="72"/>
                    </a:lnTo>
                    <a:lnTo>
                      <a:pt x="122" y="135"/>
                    </a:lnTo>
                    <a:lnTo>
                      <a:pt x="115" y="172"/>
                    </a:lnTo>
                    <a:lnTo>
                      <a:pt x="78" y="17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0" name="Freeform 188"/>
              <p:cNvSpPr>
                <a:spLocks/>
              </p:cNvSpPr>
              <p:nvPr/>
            </p:nvSpPr>
            <p:spPr bwMode="auto">
              <a:xfrm>
                <a:off x="3880" y="2707"/>
                <a:ext cx="33" cy="15"/>
              </a:xfrm>
              <a:custGeom>
                <a:avLst/>
                <a:gdLst>
                  <a:gd name="T0" fmla="*/ 0 w 166"/>
                  <a:gd name="T1" fmla="*/ 0 h 59"/>
                  <a:gd name="T2" fmla="*/ 0 w 166"/>
                  <a:gd name="T3" fmla="*/ 0 h 59"/>
                  <a:gd name="T4" fmla="*/ 0 w 166"/>
                  <a:gd name="T5" fmla="*/ 0 h 59"/>
                  <a:gd name="T6" fmla="*/ 0 w 166"/>
                  <a:gd name="T7" fmla="*/ 0 h 59"/>
                  <a:gd name="T8" fmla="*/ 0 w 166"/>
                  <a:gd name="T9" fmla="*/ 0 h 59"/>
                  <a:gd name="T10" fmla="*/ 0 w 166"/>
                  <a:gd name="T11" fmla="*/ 0 h 59"/>
                  <a:gd name="T12" fmla="*/ 0 w 166"/>
                  <a:gd name="T13" fmla="*/ 0 h 59"/>
                  <a:gd name="T14" fmla="*/ 0 w 166"/>
                  <a:gd name="T15" fmla="*/ 0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66"/>
                  <a:gd name="T25" fmla="*/ 0 h 59"/>
                  <a:gd name="T26" fmla="*/ 166 w 166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66" h="59">
                    <a:moveTo>
                      <a:pt x="0" y="0"/>
                    </a:moveTo>
                    <a:lnTo>
                      <a:pt x="28" y="48"/>
                    </a:lnTo>
                    <a:lnTo>
                      <a:pt x="17" y="59"/>
                    </a:lnTo>
                    <a:lnTo>
                      <a:pt x="151" y="52"/>
                    </a:lnTo>
                    <a:lnTo>
                      <a:pt x="166" y="37"/>
                    </a:lnTo>
                    <a:lnTo>
                      <a:pt x="88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1" name="Freeform 189"/>
              <p:cNvSpPr>
                <a:spLocks/>
              </p:cNvSpPr>
              <p:nvPr/>
            </p:nvSpPr>
            <p:spPr bwMode="auto">
              <a:xfrm>
                <a:off x="3806" y="2794"/>
                <a:ext cx="68" cy="41"/>
              </a:xfrm>
              <a:custGeom>
                <a:avLst/>
                <a:gdLst>
                  <a:gd name="T0" fmla="*/ 0 w 342"/>
                  <a:gd name="T1" fmla="*/ 0 h 163"/>
                  <a:gd name="T2" fmla="*/ 0 w 342"/>
                  <a:gd name="T3" fmla="*/ 0 h 163"/>
                  <a:gd name="T4" fmla="*/ 0 w 342"/>
                  <a:gd name="T5" fmla="*/ 0 h 163"/>
                  <a:gd name="T6" fmla="*/ 0 w 342"/>
                  <a:gd name="T7" fmla="*/ 0 h 163"/>
                  <a:gd name="T8" fmla="*/ 0 w 342"/>
                  <a:gd name="T9" fmla="*/ 0 h 163"/>
                  <a:gd name="T10" fmla="*/ 0 w 342"/>
                  <a:gd name="T11" fmla="*/ 0 h 163"/>
                  <a:gd name="T12" fmla="*/ 0 w 342"/>
                  <a:gd name="T13" fmla="*/ 0 h 163"/>
                  <a:gd name="T14" fmla="*/ 0 w 342"/>
                  <a:gd name="T15" fmla="*/ 0 h 163"/>
                  <a:gd name="T16" fmla="*/ 0 w 342"/>
                  <a:gd name="T17" fmla="*/ 0 h 163"/>
                  <a:gd name="T18" fmla="*/ 0 w 342"/>
                  <a:gd name="T19" fmla="*/ 0 h 163"/>
                  <a:gd name="T20" fmla="*/ 0 w 342"/>
                  <a:gd name="T21" fmla="*/ 0 h 163"/>
                  <a:gd name="T22" fmla="*/ 0 w 342"/>
                  <a:gd name="T23" fmla="*/ 0 h 163"/>
                  <a:gd name="T24" fmla="*/ 0 w 342"/>
                  <a:gd name="T25" fmla="*/ 0 h 163"/>
                  <a:gd name="T26" fmla="*/ 0 w 342"/>
                  <a:gd name="T27" fmla="*/ 0 h 163"/>
                  <a:gd name="T28" fmla="*/ 0 w 342"/>
                  <a:gd name="T29" fmla="*/ 0 h 163"/>
                  <a:gd name="T30" fmla="*/ 0 w 342"/>
                  <a:gd name="T31" fmla="*/ 0 h 16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42"/>
                  <a:gd name="T49" fmla="*/ 0 h 163"/>
                  <a:gd name="T50" fmla="*/ 342 w 342"/>
                  <a:gd name="T51" fmla="*/ 163 h 16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42" h="163">
                    <a:moveTo>
                      <a:pt x="0" y="29"/>
                    </a:moveTo>
                    <a:lnTo>
                      <a:pt x="58" y="60"/>
                    </a:lnTo>
                    <a:lnTo>
                      <a:pt x="118" y="60"/>
                    </a:lnTo>
                    <a:lnTo>
                      <a:pt x="196" y="10"/>
                    </a:lnTo>
                    <a:lnTo>
                      <a:pt x="257" y="0"/>
                    </a:lnTo>
                    <a:lnTo>
                      <a:pt x="260" y="10"/>
                    </a:lnTo>
                    <a:lnTo>
                      <a:pt x="293" y="18"/>
                    </a:lnTo>
                    <a:lnTo>
                      <a:pt x="342" y="10"/>
                    </a:lnTo>
                    <a:lnTo>
                      <a:pt x="310" y="46"/>
                    </a:lnTo>
                    <a:lnTo>
                      <a:pt x="189" y="79"/>
                    </a:lnTo>
                    <a:lnTo>
                      <a:pt x="184" y="131"/>
                    </a:lnTo>
                    <a:lnTo>
                      <a:pt x="145" y="163"/>
                    </a:lnTo>
                    <a:lnTo>
                      <a:pt x="85" y="86"/>
                    </a:lnTo>
                    <a:lnTo>
                      <a:pt x="40" y="75"/>
                    </a:lnTo>
                    <a:lnTo>
                      <a:pt x="0" y="4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2" name="Freeform 190"/>
              <p:cNvSpPr>
                <a:spLocks/>
              </p:cNvSpPr>
              <p:nvPr/>
            </p:nvSpPr>
            <p:spPr bwMode="auto">
              <a:xfrm>
                <a:off x="3843" y="2772"/>
                <a:ext cx="27" cy="10"/>
              </a:xfrm>
              <a:custGeom>
                <a:avLst/>
                <a:gdLst>
                  <a:gd name="T0" fmla="*/ 0 w 133"/>
                  <a:gd name="T1" fmla="*/ 0 h 41"/>
                  <a:gd name="T2" fmla="*/ 0 w 133"/>
                  <a:gd name="T3" fmla="*/ 0 h 41"/>
                  <a:gd name="T4" fmla="*/ 0 w 133"/>
                  <a:gd name="T5" fmla="*/ 0 h 41"/>
                  <a:gd name="T6" fmla="*/ 0 w 133"/>
                  <a:gd name="T7" fmla="*/ 0 h 41"/>
                  <a:gd name="T8" fmla="*/ 0 w 133"/>
                  <a:gd name="T9" fmla="*/ 0 h 41"/>
                  <a:gd name="T10" fmla="*/ 0 w 133"/>
                  <a:gd name="T11" fmla="*/ 0 h 4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3"/>
                  <a:gd name="T19" fmla="*/ 0 h 41"/>
                  <a:gd name="T20" fmla="*/ 133 w 133"/>
                  <a:gd name="T21" fmla="*/ 41 h 4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3" h="41">
                    <a:moveTo>
                      <a:pt x="0" y="41"/>
                    </a:moveTo>
                    <a:lnTo>
                      <a:pt x="92" y="23"/>
                    </a:lnTo>
                    <a:lnTo>
                      <a:pt x="133" y="32"/>
                    </a:lnTo>
                    <a:lnTo>
                      <a:pt x="92" y="0"/>
                    </a:lnTo>
                    <a:lnTo>
                      <a:pt x="35" y="0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3" name="Freeform 191"/>
              <p:cNvSpPr>
                <a:spLocks/>
              </p:cNvSpPr>
              <p:nvPr/>
            </p:nvSpPr>
            <p:spPr bwMode="auto">
              <a:xfrm>
                <a:off x="3874" y="2785"/>
                <a:ext cx="56" cy="82"/>
              </a:xfrm>
              <a:custGeom>
                <a:avLst/>
                <a:gdLst>
                  <a:gd name="T0" fmla="*/ 0 w 280"/>
                  <a:gd name="T1" fmla="*/ 0 h 329"/>
                  <a:gd name="T2" fmla="*/ 0 w 280"/>
                  <a:gd name="T3" fmla="*/ 0 h 329"/>
                  <a:gd name="T4" fmla="*/ 0 w 280"/>
                  <a:gd name="T5" fmla="*/ 0 h 329"/>
                  <a:gd name="T6" fmla="*/ 0 w 280"/>
                  <a:gd name="T7" fmla="*/ 0 h 329"/>
                  <a:gd name="T8" fmla="*/ 0 w 280"/>
                  <a:gd name="T9" fmla="*/ 0 h 329"/>
                  <a:gd name="T10" fmla="*/ 0 w 280"/>
                  <a:gd name="T11" fmla="*/ 0 h 329"/>
                  <a:gd name="T12" fmla="*/ 0 w 280"/>
                  <a:gd name="T13" fmla="*/ 0 h 329"/>
                  <a:gd name="T14" fmla="*/ 0 w 280"/>
                  <a:gd name="T15" fmla="*/ 0 h 329"/>
                  <a:gd name="T16" fmla="*/ 0 w 280"/>
                  <a:gd name="T17" fmla="*/ 0 h 329"/>
                  <a:gd name="T18" fmla="*/ 0 w 280"/>
                  <a:gd name="T19" fmla="*/ 0 h 329"/>
                  <a:gd name="T20" fmla="*/ 0 w 280"/>
                  <a:gd name="T21" fmla="*/ 0 h 329"/>
                  <a:gd name="T22" fmla="*/ 0 w 280"/>
                  <a:gd name="T23" fmla="*/ 0 h 329"/>
                  <a:gd name="T24" fmla="*/ 0 w 280"/>
                  <a:gd name="T25" fmla="*/ 0 h 32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0"/>
                  <a:gd name="T40" fmla="*/ 0 h 329"/>
                  <a:gd name="T41" fmla="*/ 280 w 280"/>
                  <a:gd name="T42" fmla="*/ 329 h 32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0" h="329">
                    <a:moveTo>
                      <a:pt x="0" y="0"/>
                    </a:moveTo>
                    <a:lnTo>
                      <a:pt x="6" y="40"/>
                    </a:lnTo>
                    <a:lnTo>
                      <a:pt x="73" y="87"/>
                    </a:lnTo>
                    <a:lnTo>
                      <a:pt x="146" y="167"/>
                    </a:lnTo>
                    <a:lnTo>
                      <a:pt x="85" y="199"/>
                    </a:lnTo>
                    <a:lnTo>
                      <a:pt x="180" y="329"/>
                    </a:lnTo>
                    <a:lnTo>
                      <a:pt x="243" y="329"/>
                    </a:lnTo>
                    <a:lnTo>
                      <a:pt x="280" y="218"/>
                    </a:lnTo>
                    <a:lnTo>
                      <a:pt x="266" y="182"/>
                    </a:lnTo>
                    <a:lnTo>
                      <a:pt x="195" y="161"/>
                    </a:lnTo>
                    <a:lnTo>
                      <a:pt x="177" y="87"/>
                    </a:lnTo>
                    <a:lnTo>
                      <a:pt x="9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4" name="Freeform 192"/>
              <p:cNvSpPr>
                <a:spLocks/>
              </p:cNvSpPr>
              <p:nvPr/>
            </p:nvSpPr>
            <p:spPr bwMode="auto">
              <a:xfrm>
                <a:off x="3754" y="2754"/>
                <a:ext cx="71" cy="150"/>
              </a:xfrm>
              <a:custGeom>
                <a:avLst/>
                <a:gdLst>
                  <a:gd name="T0" fmla="*/ 0 w 356"/>
                  <a:gd name="T1" fmla="*/ 0 h 600"/>
                  <a:gd name="T2" fmla="*/ 0 w 356"/>
                  <a:gd name="T3" fmla="*/ 0 h 600"/>
                  <a:gd name="T4" fmla="*/ 0 w 356"/>
                  <a:gd name="T5" fmla="*/ 0 h 600"/>
                  <a:gd name="T6" fmla="*/ 0 w 356"/>
                  <a:gd name="T7" fmla="*/ 0 h 600"/>
                  <a:gd name="T8" fmla="*/ 0 w 356"/>
                  <a:gd name="T9" fmla="*/ 0 h 600"/>
                  <a:gd name="T10" fmla="*/ 0 w 356"/>
                  <a:gd name="T11" fmla="*/ 0 h 600"/>
                  <a:gd name="T12" fmla="*/ 0 w 356"/>
                  <a:gd name="T13" fmla="*/ 0 h 600"/>
                  <a:gd name="T14" fmla="*/ 0 w 356"/>
                  <a:gd name="T15" fmla="*/ 0 h 600"/>
                  <a:gd name="T16" fmla="*/ 0 w 356"/>
                  <a:gd name="T17" fmla="*/ 0 h 600"/>
                  <a:gd name="T18" fmla="*/ 0 w 356"/>
                  <a:gd name="T19" fmla="*/ 0 h 600"/>
                  <a:gd name="T20" fmla="*/ 0 w 356"/>
                  <a:gd name="T21" fmla="*/ 0 h 600"/>
                  <a:gd name="T22" fmla="*/ 0 w 356"/>
                  <a:gd name="T23" fmla="*/ 0 h 600"/>
                  <a:gd name="T24" fmla="*/ 0 w 356"/>
                  <a:gd name="T25" fmla="*/ 0 h 600"/>
                  <a:gd name="T26" fmla="*/ 0 w 356"/>
                  <a:gd name="T27" fmla="*/ 0 h 600"/>
                  <a:gd name="T28" fmla="*/ 0 w 356"/>
                  <a:gd name="T29" fmla="*/ 0 h 600"/>
                  <a:gd name="T30" fmla="*/ 0 w 356"/>
                  <a:gd name="T31" fmla="*/ 0 h 600"/>
                  <a:gd name="T32" fmla="*/ 0 w 356"/>
                  <a:gd name="T33" fmla="*/ 0 h 600"/>
                  <a:gd name="T34" fmla="*/ 0 w 356"/>
                  <a:gd name="T35" fmla="*/ 0 h 600"/>
                  <a:gd name="T36" fmla="*/ 0 w 356"/>
                  <a:gd name="T37" fmla="*/ 0 h 600"/>
                  <a:gd name="T38" fmla="*/ 0 w 356"/>
                  <a:gd name="T39" fmla="*/ 0 h 60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56"/>
                  <a:gd name="T61" fmla="*/ 0 h 600"/>
                  <a:gd name="T62" fmla="*/ 356 w 356"/>
                  <a:gd name="T63" fmla="*/ 600 h 60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56" h="600">
                    <a:moveTo>
                      <a:pt x="251" y="198"/>
                    </a:moveTo>
                    <a:lnTo>
                      <a:pt x="171" y="198"/>
                    </a:lnTo>
                    <a:lnTo>
                      <a:pt x="105" y="167"/>
                    </a:lnTo>
                    <a:lnTo>
                      <a:pt x="44" y="121"/>
                    </a:lnTo>
                    <a:lnTo>
                      <a:pt x="0" y="0"/>
                    </a:lnTo>
                    <a:lnTo>
                      <a:pt x="25" y="141"/>
                    </a:lnTo>
                    <a:lnTo>
                      <a:pt x="139" y="274"/>
                    </a:lnTo>
                    <a:lnTo>
                      <a:pt x="244" y="456"/>
                    </a:lnTo>
                    <a:lnTo>
                      <a:pt x="297" y="514"/>
                    </a:lnTo>
                    <a:lnTo>
                      <a:pt x="342" y="600"/>
                    </a:lnTo>
                    <a:lnTo>
                      <a:pt x="307" y="461"/>
                    </a:lnTo>
                    <a:lnTo>
                      <a:pt x="356" y="442"/>
                    </a:lnTo>
                    <a:lnTo>
                      <a:pt x="307" y="410"/>
                    </a:lnTo>
                    <a:lnTo>
                      <a:pt x="307" y="384"/>
                    </a:lnTo>
                    <a:lnTo>
                      <a:pt x="335" y="368"/>
                    </a:lnTo>
                    <a:lnTo>
                      <a:pt x="275" y="379"/>
                    </a:lnTo>
                    <a:lnTo>
                      <a:pt x="244" y="368"/>
                    </a:lnTo>
                    <a:lnTo>
                      <a:pt x="231" y="339"/>
                    </a:lnTo>
                    <a:lnTo>
                      <a:pt x="231" y="259"/>
                    </a:lnTo>
                    <a:lnTo>
                      <a:pt x="251" y="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5" name="Freeform 193"/>
              <p:cNvSpPr>
                <a:spLocks/>
              </p:cNvSpPr>
              <p:nvPr/>
            </p:nvSpPr>
            <p:spPr bwMode="auto">
              <a:xfrm>
                <a:off x="3829" y="2832"/>
                <a:ext cx="66" cy="14"/>
              </a:xfrm>
              <a:custGeom>
                <a:avLst/>
                <a:gdLst>
                  <a:gd name="T0" fmla="*/ 0 w 328"/>
                  <a:gd name="T1" fmla="*/ 0 h 54"/>
                  <a:gd name="T2" fmla="*/ 0 w 328"/>
                  <a:gd name="T3" fmla="*/ 0 h 54"/>
                  <a:gd name="T4" fmla="*/ 0 w 328"/>
                  <a:gd name="T5" fmla="*/ 0 h 54"/>
                  <a:gd name="T6" fmla="*/ 0 w 328"/>
                  <a:gd name="T7" fmla="*/ 0 h 54"/>
                  <a:gd name="T8" fmla="*/ 0 w 328"/>
                  <a:gd name="T9" fmla="*/ 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54"/>
                  <a:gd name="T17" fmla="*/ 328 w 328"/>
                  <a:gd name="T18" fmla="*/ 54 h 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54">
                    <a:moveTo>
                      <a:pt x="0" y="54"/>
                    </a:moveTo>
                    <a:lnTo>
                      <a:pt x="150" y="29"/>
                    </a:lnTo>
                    <a:lnTo>
                      <a:pt x="224" y="0"/>
                    </a:lnTo>
                    <a:lnTo>
                      <a:pt x="270" y="0"/>
                    </a:lnTo>
                    <a:lnTo>
                      <a:pt x="328" y="1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6" name="Freeform 194"/>
              <p:cNvSpPr>
                <a:spLocks/>
              </p:cNvSpPr>
              <p:nvPr/>
            </p:nvSpPr>
            <p:spPr bwMode="auto">
              <a:xfrm>
                <a:off x="3835" y="2851"/>
                <a:ext cx="54" cy="34"/>
              </a:xfrm>
              <a:custGeom>
                <a:avLst/>
                <a:gdLst>
                  <a:gd name="T0" fmla="*/ 0 w 274"/>
                  <a:gd name="T1" fmla="*/ 0 h 139"/>
                  <a:gd name="T2" fmla="*/ 0 w 274"/>
                  <a:gd name="T3" fmla="*/ 0 h 139"/>
                  <a:gd name="T4" fmla="*/ 0 w 274"/>
                  <a:gd name="T5" fmla="*/ 0 h 139"/>
                  <a:gd name="T6" fmla="*/ 0 w 274"/>
                  <a:gd name="T7" fmla="*/ 0 h 139"/>
                  <a:gd name="T8" fmla="*/ 0 w 274"/>
                  <a:gd name="T9" fmla="*/ 0 h 139"/>
                  <a:gd name="T10" fmla="*/ 0 w 274"/>
                  <a:gd name="T11" fmla="*/ 0 h 139"/>
                  <a:gd name="T12" fmla="*/ 0 w 274"/>
                  <a:gd name="T13" fmla="*/ 0 h 139"/>
                  <a:gd name="T14" fmla="*/ 0 w 274"/>
                  <a:gd name="T15" fmla="*/ 0 h 139"/>
                  <a:gd name="T16" fmla="*/ 0 w 274"/>
                  <a:gd name="T17" fmla="*/ 0 h 139"/>
                  <a:gd name="T18" fmla="*/ 0 w 274"/>
                  <a:gd name="T19" fmla="*/ 0 h 139"/>
                  <a:gd name="T20" fmla="*/ 0 w 274"/>
                  <a:gd name="T21" fmla="*/ 0 h 139"/>
                  <a:gd name="T22" fmla="*/ 0 w 274"/>
                  <a:gd name="T23" fmla="*/ 0 h 139"/>
                  <a:gd name="T24" fmla="*/ 0 w 274"/>
                  <a:gd name="T25" fmla="*/ 0 h 139"/>
                  <a:gd name="T26" fmla="*/ 0 w 274"/>
                  <a:gd name="T27" fmla="*/ 0 h 1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74"/>
                  <a:gd name="T43" fmla="*/ 0 h 139"/>
                  <a:gd name="T44" fmla="*/ 274 w 274"/>
                  <a:gd name="T45" fmla="*/ 139 h 1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74" h="139">
                    <a:moveTo>
                      <a:pt x="0" y="58"/>
                    </a:moveTo>
                    <a:lnTo>
                      <a:pt x="209" y="20"/>
                    </a:lnTo>
                    <a:lnTo>
                      <a:pt x="254" y="0"/>
                    </a:lnTo>
                    <a:lnTo>
                      <a:pt x="261" y="15"/>
                    </a:lnTo>
                    <a:lnTo>
                      <a:pt x="190" y="46"/>
                    </a:lnTo>
                    <a:lnTo>
                      <a:pt x="203" y="82"/>
                    </a:lnTo>
                    <a:lnTo>
                      <a:pt x="274" y="139"/>
                    </a:lnTo>
                    <a:lnTo>
                      <a:pt x="197" y="118"/>
                    </a:lnTo>
                    <a:lnTo>
                      <a:pt x="129" y="118"/>
                    </a:lnTo>
                    <a:lnTo>
                      <a:pt x="62" y="133"/>
                    </a:lnTo>
                    <a:lnTo>
                      <a:pt x="39" y="139"/>
                    </a:lnTo>
                    <a:lnTo>
                      <a:pt x="51" y="114"/>
                    </a:lnTo>
                    <a:lnTo>
                      <a:pt x="20" y="72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7" name="Freeform 195"/>
              <p:cNvSpPr>
                <a:spLocks/>
              </p:cNvSpPr>
              <p:nvPr/>
            </p:nvSpPr>
            <p:spPr bwMode="auto">
              <a:xfrm>
                <a:off x="3698" y="2529"/>
                <a:ext cx="295" cy="187"/>
              </a:xfrm>
              <a:custGeom>
                <a:avLst/>
                <a:gdLst>
                  <a:gd name="T0" fmla="*/ 0 w 1476"/>
                  <a:gd name="T1" fmla="*/ 0 h 746"/>
                  <a:gd name="T2" fmla="*/ 0 w 1476"/>
                  <a:gd name="T3" fmla="*/ 0 h 746"/>
                  <a:gd name="T4" fmla="*/ 0 w 1476"/>
                  <a:gd name="T5" fmla="*/ 0 h 746"/>
                  <a:gd name="T6" fmla="*/ 0 w 1476"/>
                  <a:gd name="T7" fmla="*/ 0 h 746"/>
                  <a:gd name="T8" fmla="*/ 0 w 1476"/>
                  <a:gd name="T9" fmla="*/ 0 h 746"/>
                  <a:gd name="T10" fmla="*/ 0 w 1476"/>
                  <a:gd name="T11" fmla="*/ 0 h 746"/>
                  <a:gd name="T12" fmla="*/ 0 w 1476"/>
                  <a:gd name="T13" fmla="*/ 0 h 746"/>
                  <a:gd name="T14" fmla="*/ 0 w 1476"/>
                  <a:gd name="T15" fmla="*/ 0 h 746"/>
                  <a:gd name="T16" fmla="*/ 0 w 1476"/>
                  <a:gd name="T17" fmla="*/ 0 h 746"/>
                  <a:gd name="T18" fmla="*/ 0 w 1476"/>
                  <a:gd name="T19" fmla="*/ 0 h 746"/>
                  <a:gd name="T20" fmla="*/ 0 w 1476"/>
                  <a:gd name="T21" fmla="*/ 0 h 746"/>
                  <a:gd name="T22" fmla="*/ 0 w 1476"/>
                  <a:gd name="T23" fmla="*/ 0 h 746"/>
                  <a:gd name="T24" fmla="*/ 0 w 1476"/>
                  <a:gd name="T25" fmla="*/ 0 h 746"/>
                  <a:gd name="T26" fmla="*/ 0 w 1476"/>
                  <a:gd name="T27" fmla="*/ 0 h 746"/>
                  <a:gd name="T28" fmla="*/ 0 w 1476"/>
                  <a:gd name="T29" fmla="*/ 0 h 746"/>
                  <a:gd name="T30" fmla="*/ 0 w 1476"/>
                  <a:gd name="T31" fmla="*/ 0 h 746"/>
                  <a:gd name="T32" fmla="*/ 0 w 1476"/>
                  <a:gd name="T33" fmla="*/ 0 h 746"/>
                  <a:gd name="T34" fmla="*/ 0 w 1476"/>
                  <a:gd name="T35" fmla="*/ 0 h 746"/>
                  <a:gd name="T36" fmla="*/ 0 w 1476"/>
                  <a:gd name="T37" fmla="*/ 0 h 746"/>
                  <a:gd name="T38" fmla="*/ 0 w 1476"/>
                  <a:gd name="T39" fmla="*/ 0 h 746"/>
                  <a:gd name="T40" fmla="*/ 0 w 1476"/>
                  <a:gd name="T41" fmla="*/ 0 h 746"/>
                  <a:gd name="T42" fmla="*/ 0 w 1476"/>
                  <a:gd name="T43" fmla="*/ 0 h 746"/>
                  <a:gd name="T44" fmla="*/ 0 w 1476"/>
                  <a:gd name="T45" fmla="*/ 0 h 746"/>
                  <a:gd name="T46" fmla="*/ 0 w 1476"/>
                  <a:gd name="T47" fmla="*/ 0 h 746"/>
                  <a:gd name="T48" fmla="*/ 0 w 1476"/>
                  <a:gd name="T49" fmla="*/ 0 h 746"/>
                  <a:gd name="T50" fmla="*/ 0 w 1476"/>
                  <a:gd name="T51" fmla="*/ 0 h 746"/>
                  <a:gd name="T52" fmla="*/ 0 w 1476"/>
                  <a:gd name="T53" fmla="*/ 0 h 746"/>
                  <a:gd name="T54" fmla="*/ 0 w 1476"/>
                  <a:gd name="T55" fmla="*/ 0 h 746"/>
                  <a:gd name="T56" fmla="*/ 0 w 1476"/>
                  <a:gd name="T57" fmla="*/ 0 h 746"/>
                  <a:gd name="T58" fmla="*/ 0 w 1476"/>
                  <a:gd name="T59" fmla="*/ 0 h 746"/>
                  <a:gd name="T60" fmla="*/ 0 w 1476"/>
                  <a:gd name="T61" fmla="*/ 0 h 746"/>
                  <a:gd name="T62" fmla="*/ 0 w 1476"/>
                  <a:gd name="T63" fmla="*/ 0 h 746"/>
                  <a:gd name="T64" fmla="*/ 0 w 1476"/>
                  <a:gd name="T65" fmla="*/ 0 h 746"/>
                  <a:gd name="T66" fmla="*/ 0 w 1476"/>
                  <a:gd name="T67" fmla="*/ 0 h 746"/>
                  <a:gd name="T68" fmla="*/ 0 w 1476"/>
                  <a:gd name="T69" fmla="*/ 0 h 746"/>
                  <a:gd name="T70" fmla="*/ 0 w 1476"/>
                  <a:gd name="T71" fmla="*/ 0 h 746"/>
                  <a:gd name="T72" fmla="*/ 0 w 1476"/>
                  <a:gd name="T73" fmla="*/ 0 h 746"/>
                  <a:gd name="T74" fmla="*/ 0 w 1476"/>
                  <a:gd name="T75" fmla="*/ 0 h 746"/>
                  <a:gd name="T76" fmla="*/ 0 w 1476"/>
                  <a:gd name="T77" fmla="*/ 0 h 746"/>
                  <a:gd name="T78" fmla="*/ 0 w 1476"/>
                  <a:gd name="T79" fmla="*/ 0 h 746"/>
                  <a:gd name="T80" fmla="*/ 0 w 1476"/>
                  <a:gd name="T81" fmla="*/ 0 h 746"/>
                  <a:gd name="T82" fmla="*/ 0 w 1476"/>
                  <a:gd name="T83" fmla="*/ 0 h 746"/>
                  <a:gd name="T84" fmla="*/ 0 w 1476"/>
                  <a:gd name="T85" fmla="*/ 0 h 746"/>
                  <a:gd name="T86" fmla="*/ 0 w 1476"/>
                  <a:gd name="T87" fmla="*/ 0 h 746"/>
                  <a:gd name="T88" fmla="*/ 0 w 1476"/>
                  <a:gd name="T89" fmla="*/ 0 h 746"/>
                  <a:gd name="T90" fmla="*/ 0 w 1476"/>
                  <a:gd name="T91" fmla="*/ 0 h 746"/>
                  <a:gd name="T92" fmla="*/ 0 w 1476"/>
                  <a:gd name="T93" fmla="*/ 0 h 746"/>
                  <a:gd name="T94" fmla="*/ 0 w 1476"/>
                  <a:gd name="T95" fmla="*/ 0 h 746"/>
                  <a:gd name="T96" fmla="*/ 0 w 1476"/>
                  <a:gd name="T97" fmla="*/ 0 h 746"/>
                  <a:gd name="T98" fmla="*/ 0 w 1476"/>
                  <a:gd name="T99" fmla="*/ 0 h 746"/>
                  <a:gd name="T100" fmla="*/ 0 w 1476"/>
                  <a:gd name="T101" fmla="*/ 0 h 746"/>
                  <a:gd name="T102" fmla="*/ 0 w 1476"/>
                  <a:gd name="T103" fmla="*/ 0 h 746"/>
                  <a:gd name="T104" fmla="*/ 0 w 1476"/>
                  <a:gd name="T105" fmla="*/ 0 h 746"/>
                  <a:gd name="T106" fmla="*/ 0 w 1476"/>
                  <a:gd name="T107" fmla="*/ 0 h 74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476"/>
                  <a:gd name="T163" fmla="*/ 0 h 746"/>
                  <a:gd name="T164" fmla="*/ 1476 w 1476"/>
                  <a:gd name="T165" fmla="*/ 746 h 74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476" h="746">
                    <a:moveTo>
                      <a:pt x="139" y="247"/>
                    </a:moveTo>
                    <a:lnTo>
                      <a:pt x="107" y="292"/>
                    </a:lnTo>
                    <a:lnTo>
                      <a:pt x="0" y="400"/>
                    </a:lnTo>
                    <a:lnTo>
                      <a:pt x="0" y="440"/>
                    </a:lnTo>
                    <a:lnTo>
                      <a:pt x="67" y="543"/>
                    </a:lnTo>
                    <a:lnTo>
                      <a:pt x="43" y="633"/>
                    </a:lnTo>
                    <a:lnTo>
                      <a:pt x="98" y="709"/>
                    </a:lnTo>
                    <a:lnTo>
                      <a:pt x="213" y="715"/>
                    </a:lnTo>
                    <a:lnTo>
                      <a:pt x="250" y="746"/>
                    </a:lnTo>
                    <a:lnTo>
                      <a:pt x="219" y="502"/>
                    </a:lnTo>
                    <a:lnTo>
                      <a:pt x="219" y="426"/>
                    </a:lnTo>
                    <a:lnTo>
                      <a:pt x="230" y="367"/>
                    </a:lnTo>
                    <a:lnTo>
                      <a:pt x="250" y="330"/>
                    </a:lnTo>
                    <a:lnTo>
                      <a:pt x="354" y="367"/>
                    </a:lnTo>
                    <a:lnTo>
                      <a:pt x="482" y="383"/>
                    </a:lnTo>
                    <a:lnTo>
                      <a:pt x="639" y="383"/>
                    </a:lnTo>
                    <a:lnTo>
                      <a:pt x="837" y="367"/>
                    </a:lnTo>
                    <a:lnTo>
                      <a:pt x="738" y="364"/>
                    </a:lnTo>
                    <a:lnTo>
                      <a:pt x="615" y="315"/>
                    </a:lnTo>
                    <a:lnTo>
                      <a:pt x="750" y="320"/>
                    </a:lnTo>
                    <a:lnTo>
                      <a:pt x="859" y="315"/>
                    </a:lnTo>
                    <a:lnTo>
                      <a:pt x="1007" y="287"/>
                    </a:lnTo>
                    <a:lnTo>
                      <a:pt x="1109" y="253"/>
                    </a:lnTo>
                    <a:lnTo>
                      <a:pt x="1248" y="241"/>
                    </a:lnTo>
                    <a:lnTo>
                      <a:pt x="1311" y="262"/>
                    </a:lnTo>
                    <a:lnTo>
                      <a:pt x="1373" y="287"/>
                    </a:lnTo>
                    <a:lnTo>
                      <a:pt x="1424" y="287"/>
                    </a:lnTo>
                    <a:lnTo>
                      <a:pt x="1476" y="262"/>
                    </a:lnTo>
                    <a:lnTo>
                      <a:pt x="1415" y="197"/>
                    </a:lnTo>
                    <a:lnTo>
                      <a:pt x="1322" y="207"/>
                    </a:lnTo>
                    <a:lnTo>
                      <a:pt x="1248" y="187"/>
                    </a:lnTo>
                    <a:lnTo>
                      <a:pt x="1176" y="181"/>
                    </a:lnTo>
                    <a:lnTo>
                      <a:pt x="1109" y="202"/>
                    </a:lnTo>
                    <a:lnTo>
                      <a:pt x="987" y="247"/>
                    </a:lnTo>
                    <a:lnTo>
                      <a:pt x="879" y="269"/>
                    </a:lnTo>
                    <a:lnTo>
                      <a:pt x="761" y="273"/>
                    </a:lnTo>
                    <a:lnTo>
                      <a:pt x="665" y="278"/>
                    </a:lnTo>
                    <a:lnTo>
                      <a:pt x="511" y="262"/>
                    </a:lnTo>
                    <a:lnTo>
                      <a:pt x="604" y="241"/>
                    </a:lnTo>
                    <a:lnTo>
                      <a:pt x="494" y="230"/>
                    </a:lnTo>
                    <a:lnTo>
                      <a:pt x="385" y="211"/>
                    </a:lnTo>
                    <a:lnTo>
                      <a:pt x="329" y="191"/>
                    </a:lnTo>
                    <a:lnTo>
                      <a:pt x="419" y="163"/>
                    </a:lnTo>
                    <a:lnTo>
                      <a:pt x="261" y="146"/>
                    </a:lnTo>
                    <a:lnTo>
                      <a:pt x="230" y="125"/>
                    </a:lnTo>
                    <a:lnTo>
                      <a:pt x="226" y="105"/>
                    </a:lnTo>
                    <a:lnTo>
                      <a:pt x="230" y="74"/>
                    </a:lnTo>
                    <a:lnTo>
                      <a:pt x="257" y="38"/>
                    </a:lnTo>
                    <a:lnTo>
                      <a:pt x="324" y="0"/>
                    </a:lnTo>
                    <a:lnTo>
                      <a:pt x="189" y="49"/>
                    </a:lnTo>
                    <a:lnTo>
                      <a:pt x="54" y="119"/>
                    </a:lnTo>
                    <a:lnTo>
                      <a:pt x="61" y="136"/>
                    </a:lnTo>
                    <a:lnTo>
                      <a:pt x="104" y="207"/>
                    </a:lnTo>
                    <a:lnTo>
                      <a:pt x="139" y="2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8" name="Freeform 196"/>
              <p:cNvSpPr>
                <a:spLocks/>
              </p:cNvSpPr>
              <p:nvPr/>
            </p:nvSpPr>
            <p:spPr bwMode="auto">
              <a:xfrm>
                <a:off x="3777" y="2489"/>
                <a:ext cx="287" cy="478"/>
              </a:xfrm>
              <a:custGeom>
                <a:avLst/>
                <a:gdLst>
                  <a:gd name="T0" fmla="*/ 0 w 1434"/>
                  <a:gd name="T1" fmla="*/ 0 h 1913"/>
                  <a:gd name="T2" fmla="*/ 0 w 1434"/>
                  <a:gd name="T3" fmla="*/ 0 h 1913"/>
                  <a:gd name="T4" fmla="*/ 0 w 1434"/>
                  <a:gd name="T5" fmla="*/ 0 h 1913"/>
                  <a:gd name="T6" fmla="*/ 0 w 1434"/>
                  <a:gd name="T7" fmla="*/ 0 h 1913"/>
                  <a:gd name="T8" fmla="*/ 0 w 1434"/>
                  <a:gd name="T9" fmla="*/ 0 h 1913"/>
                  <a:gd name="T10" fmla="*/ 0 w 1434"/>
                  <a:gd name="T11" fmla="*/ 0 h 1913"/>
                  <a:gd name="T12" fmla="*/ 0 w 1434"/>
                  <a:gd name="T13" fmla="*/ 0 h 1913"/>
                  <a:gd name="T14" fmla="*/ 0 w 1434"/>
                  <a:gd name="T15" fmla="*/ 0 h 1913"/>
                  <a:gd name="T16" fmla="*/ 0 w 1434"/>
                  <a:gd name="T17" fmla="*/ 0 h 1913"/>
                  <a:gd name="T18" fmla="*/ 0 w 1434"/>
                  <a:gd name="T19" fmla="*/ 0 h 1913"/>
                  <a:gd name="T20" fmla="*/ 0 w 1434"/>
                  <a:gd name="T21" fmla="*/ 0 h 1913"/>
                  <a:gd name="T22" fmla="*/ 0 w 1434"/>
                  <a:gd name="T23" fmla="*/ 0 h 1913"/>
                  <a:gd name="T24" fmla="*/ 0 w 1434"/>
                  <a:gd name="T25" fmla="*/ 0 h 1913"/>
                  <a:gd name="T26" fmla="*/ 0 w 1434"/>
                  <a:gd name="T27" fmla="*/ 0 h 1913"/>
                  <a:gd name="T28" fmla="*/ 0 w 1434"/>
                  <a:gd name="T29" fmla="*/ 0 h 1913"/>
                  <a:gd name="T30" fmla="*/ 0 w 1434"/>
                  <a:gd name="T31" fmla="*/ 0 h 1913"/>
                  <a:gd name="T32" fmla="*/ 0 w 1434"/>
                  <a:gd name="T33" fmla="*/ 0 h 1913"/>
                  <a:gd name="T34" fmla="*/ 0 w 1434"/>
                  <a:gd name="T35" fmla="*/ 0 h 1913"/>
                  <a:gd name="T36" fmla="*/ 0 w 1434"/>
                  <a:gd name="T37" fmla="*/ 0 h 1913"/>
                  <a:gd name="T38" fmla="*/ 0 w 1434"/>
                  <a:gd name="T39" fmla="*/ 0 h 1913"/>
                  <a:gd name="T40" fmla="*/ 0 w 1434"/>
                  <a:gd name="T41" fmla="*/ 0 h 1913"/>
                  <a:gd name="T42" fmla="*/ 0 w 1434"/>
                  <a:gd name="T43" fmla="*/ 0 h 1913"/>
                  <a:gd name="T44" fmla="*/ 0 w 1434"/>
                  <a:gd name="T45" fmla="*/ 0 h 1913"/>
                  <a:gd name="T46" fmla="*/ 0 w 1434"/>
                  <a:gd name="T47" fmla="*/ 0 h 1913"/>
                  <a:gd name="T48" fmla="*/ 0 w 1434"/>
                  <a:gd name="T49" fmla="*/ 0 h 1913"/>
                  <a:gd name="T50" fmla="*/ 0 w 1434"/>
                  <a:gd name="T51" fmla="*/ 0 h 1913"/>
                  <a:gd name="T52" fmla="*/ 0 w 1434"/>
                  <a:gd name="T53" fmla="*/ 0 h 1913"/>
                  <a:gd name="T54" fmla="*/ 0 w 1434"/>
                  <a:gd name="T55" fmla="*/ 0 h 1913"/>
                  <a:gd name="T56" fmla="*/ 0 w 1434"/>
                  <a:gd name="T57" fmla="*/ 0 h 1913"/>
                  <a:gd name="T58" fmla="*/ 0 w 1434"/>
                  <a:gd name="T59" fmla="*/ 0 h 1913"/>
                  <a:gd name="T60" fmla="*/ 0 w 1434"/>
                  <a:gd name="T61" fmla="*/ 0 h 1913"/>
                  <a:gd name="T62" fmla="*/ 0 w 1434"/>
                  <a:gd name="T63" fmla="*/ 0 h 1913"/>
                  <a:gd name="T64" fmla="*/ 0 w 1434"/>
                  <a:gd name="T65" fmla="*/ 0 h 1913"/>
                  <a:gd name="T66" fmla="*/ 0 w 1434"/>
                  <a:gd name="T67" fmla="*/ 0 h 1913"/>
                  <a:gd name="T68" fmla="*/ 0 w 1434"/>
                  <a:gd name="T69" fmla="*/ 0 h 1913"/>
                  <a:gd name="T70" fmla="*/ 0 w 1434"/>
                  <a:gd name="T71" fmla="*/ 0 h 1913"/>
                  <a:gd name="T72" fmla="*/ 0 w 1434"/>
                  <a:gd name="T73" fmla="*/ 0 h 1913"/>
                  <a:gd name="T74" fmla="*/ 0 w 1434"/>
                  <a:gd name="T75" fmla="*/ 0 h 1913"/>
                  <a:gd name="T76" fmla="*/ 0 w 1434"/>
                  <a:gd name="T77" fmla="*/ 0 h 1913"/>
                  <a:gd name="T78" fmla="*/ 0 w 1434"/>
                  <a:gd name="T79" fmla="*/ 0 h 1913"/>
                  <a:gd name="T80" fmla="*/ 0 w 1434"/>
                  <a:gd name="T81" fmla="*/ 0 h 1913"/>
                  <a:gd name="T82" fmla="*/ 0 w 1434"/>
                  <a:gd name="T83" fmla="*/ 0 h 1913"/>
                  <a:gd name="T84" fmla="*/ 0 w 1434"/>
                  <a:gd name="T85" fmla="*/ 0 h 1913"/>
                  <a:gd name="T86" fmla="*/ 0 w 1434"/>
                  <a:gd name="T87" fmla="*/ 0 h 1913"/>
                  <a:gd name="T88" fmla="*/ 0 w 1434"/>
                  <a:gd name="T89" fmla="*/ 0 h 1913"/>
                  <a:gd name="T90" fmla="*/ 0 w 1434"/>
                  <a:gd name="T91" fmla="*/ 0 h 1913"/>
                  <a:gd name="T92" fmla="*/ 0 w 1434"/>
                  <a:gd name="T93" fmla="*/ 0 h 1913"/>
                  <a:gd name="T94" fmla="*/ 0 w 1434"/>
                  <a:gd name="T95" fmla="*/ 0 h 1913"/>
                  <a:gd name="T96" fmla="*/ 0 w 1434"/>
                  <a:gd name="T97" fmla="*/ 0 h 1913"/>
                  <a:gd name="T98" fmla="*/ 0 w 1434"/>
                  <a:gd name="T99" fmla="*/ 0 h 1913"/>
                  <a:gd name="T100" fmla="*/ 0 w 1434"/>
                  <a:gd name="T101" fmla="*/ 0 h 1913"/>
                  <a:gd name="T102" fmla="*/ 0 w 1434"/>
                  <a:gd name="T103" fmla="*/ 0 h 1913"/>
                  <a:gd name="T104" fmla="*/ 0 w 1434"/>
                  <a:gd name="T105" fmla="*/ 0 h 1913"/>
                  <a:gd name="T106" fmla="*/ 0 w 1434"/>
                  <a:gd name="T107" fmla="*/ 0 h 1913"/>
                  <a:gd name="T108" fmla="*/ 0 w 1434"/>
                  <a:gd name="T109" fmla="*/ 0 h 1913"/>
                  <a:gd name="T110" fmla="*/ 0 w 1434"/>
                  <a:gd name="T111" fmla="*/ 0 h 1913"/>
                  <a:gd name="T112" fmla="*/ 0 w 1434"/>
                  <a:gd name="T113" fmla="*/ 0 h 1913"/>
                  <a:gd name="T114" fmla="*/ 0 w 1434"/>
                  <a:gd name="T115" fmla="*/ 0 h 1913"/>
                  <a:gd name="T116" fmla="*/ 0 w 1434"/>
                  <a:gd name="T117" fmla="*/ 0 h 1913"/>
                  <a:gd name="T118" fmla="*/ 0 w 1434"/>
                  <a:gd name="T119" fmla="*/ 0 h 1913"/>
                  <a:gd name="T120" fmla="*/ 0 w 1434"/>
                  <a:gd name="T121" fmla="*/ 0 h 191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434"/>
                  <a:gd name="T184" fmla="*/ 0 h 1913"/>
                  <a:gd name="T185" fmla="*/ 1434 w 1434"/>
                  <a:gd name="T186" fmla="*/ 1913 h 191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434" h="1913">
                    <a:moveTo>
                      <a:pt x="6" y="142"/>
                    </a:moveTo>
                    <a:lnTo>
                      <a:pt x="0" y="156"/>
                    </a:lnTo>
                    <a:lnTo>
                      <a:pt x="12" y="168"/>
                    </a:lnTo>
                    <a:lnTo>
                      <a:pt x="50" y="182"/>
                    </a:lnTo>
                    <a:lnTo>
                      <a:pt x="91" y="188"/>
                    </a:lnTo>
                    <a:lnTo>
                      <a:pt x="159" y="188"/>
                    </a:lnTo>
                    <a:lnTo>
                      <a:pt x="252" y="178"/>
                    </a:lnTo>
                    <a:lnTo>
                      <a:pt x="181" y="202"/>
                    </a:lnTo>
                    <a:lnTo>
                      <a:pt x="98" y="213"/>
                    </a:lnTo>
                    <a:lnTo>
                      <a:pt x="30" y="213"/>
                    </a:lnTo>
                    <a:lnTo>
                      <a:pt x="30" y="229"/>
                    </a:lnTo>
                    <a:lnTo>
                      <a:pt x="50" y="247"/>
                    </a:lnTo>
                    <a:lnTo>
                      <a:pt x="98" y="266"/>
                    </a:lnTo>
                    <a:lnTo>
                      <a:pt x="159" y="257"/>
                    </a:lnTo>
                    <a:lnTo>
                      <a:pt x="199" y="280"/>
                    </a:lnTo>
                    <a:lnTo>
                      <a:pt x="196" y="289"/>
                    </a:lnTo>
                    <a:lnTo>
                      <a:pt x="159" y="304"/>
                    </a:lnTo>
                    <a:lnTo>
                      <a:pt x="122" y="310"/>
                    </a:lnTo>
                    <a:lnTo>
                      <a:pt x="191" y="317"/>
                    </a:lnTo>
                    <a:lnTo>
                      <a:pt x="306" y="317"/>
                    </a:lnTo>
                    <a:lnTo>
                      <a:pt x="441" y="300"/>
                    </a:lnTo>
                    <a:lnTo>
                      <a:pt x="529" y="280"/>
                    </a:lnTo>
                    <a:lnTo>
                      <a:pt x="422" y="310"/>
                    </a:lnTo>
                    <a:lnTo>
                      <a:pt x="298" y="331"/>
                    </a:lnTo>
                    <a:lnTo>
                      <a:pt x="212" y="345"/>
                    </a:lnTo>
                    <a:lnTo>
                      <a:pt x="264" y="366"/>
                    </a:lnTo>
                    <a:lnTo>
                      <a:pt x="378" y="380"/>
                    </a:lnTo>
                    <a:lnTo>
                      <a:pt x="469" y="386"/>
                    </a:lnTo>
                    <a:lnTo>
                      <a:pt x="573" y="386"/>
                    </a:lnTo>
                    <a:lnTo>
                      <a:pt x="641" y="371"/>
                    </a:lnTo>
                    <a:lnTo>
                      <a:pt x="540" y="345"/>
                    </a:lnTo>
                    <a:lnTo>
                      <a:pt x="713" y="289"/>
                    </a:lnTo>
                    <a:lnTo>
                      <a:pt x="660" y="269"/>
                    </a:lnTo>
                    <a:lnTo>
                      <a:pt x="757" y="275"/>
                    </a:lnTo>
                    <a:lnTo>
                      <a:pt x="817" y="300"/>
                    </a:lnTo>
                    <a:lnTo>
                      <a:pt x="889" y="341"/>
                    </a:lnTo>
                    <a:lnTo>
                      <a:pt x="948" y="371"/>
                    </a:lnTo>
                    <a:lnTo>
                      <a:pt x="989" y="451"/>
                    </a:lnTo>
                    <a:lnTo>
                      <a:pt x="1043" y="451"/>
                    </a:lnTo>
                    <a:lnTo>
                      <a:pt x="1088" y="442"/>
                    </a:lnTo>
                    <a:lnTo>
                      <a:pt x="1122" y="422"/>
                    </a:lnTo>
                    <a:lnTo>
                      <a:pt x="1152" y="389"/>
                    </a:lnTo>
                    <a:lnTo>
                      <a:pt x="1172" y="371"/>
                    </a:lnTo>
                    <a:lnTo>
                      <a:pt x="1176" y="405"/>
                    </a:lnTo>
                    <a:lnTo>
                      <a:pt x="1165" y="442"/>
                    </a:lnTo>
                    <a:lnTo>
                      <a:pt x="1133" y="473"/>
                    </a:lnTo>
                    <a:lnTo>
                      <a:pt x="1196" y="473"/>
                    </a:lnTo>
                    <a:lnTo>
                      <a:pt x="1252" y="463"/>
                    </a:lnTo>
                    <a:lnTo>
                      <a:pt x="1286" y="473"/>
                    </a:lnTo>
                    <a:lnTo>
                      <a:pt x="1304" y="496"/>
                    </a:lnTo>
                    <a:lnTo>
                      <a:pt x="1318" y="555"/>
                    </a:lnTo>
                    <a:lnTo>
                      <a:pt x="1313" y="680"/>
                    </a:lnTo>
                    <a:lnTo>
                      <a:pt x="1335" y="723"/>
                    </a:lnTo>
                    <a:lnTo>
                      <a:pt x="1367" y="748"/>
                    </a:lnTo>
                    <a:lnTo>
                      <a:pt x="1376" y="779"/>
                    </a:lnTo>
                    <a:lnTo>
                      <a:pt x="1348" y="779"/>
                    </a:lnTo>
                    <a:lnTo>
                      <a:pt x="1270" y="735"/>
                    </a:lnTo>
                    <a:lnTo>
                      <a:pt x="1172" y="732"/>
                    </a:lnTo>
                    <a:lnTo>
                      <a:pt x="1114" y="794"/>
                    </a:lnTo>
                    <a:lnTo>
                      <a:pt x="1097" y="890"/>
                    </a:lnTo>
                    <a:lnTo>
                      <a:pt x="1159" y="932"/>
                    </a:lnTo>
                    <a:lnTo>
                      <a:pt x="1141" y="1058"/>
                    </a:lnTo>
                    <a:lnTo>
                      <a:pt x="1176" y="997"/>
                    </a:lnTo>
                    <a:lnTo>
                      <a:pt x="1263" y="966"/>
                    </a:lnTo>
                    <a:lnTo>
                      <a:pt x="1230" y="900"/>
                    </a:lnTo>
                    <a:lnTo>
                      <a:pt x="1159" y="885"/>
                    </a:lnTo>
                    <a:lnTo>
                      <a:pt x="1219" y="830"/>
                    </a:lnTo>
                    <a:lnTo>
                      <a:pt x="1304" y="879"/>
                    </a:lnTo>
                    <a:lnTo>
                      <a:pt x="1280" y="802"/>
                    </a:lnTo>
                    <a:lnTo>
                      <a:pt x="1313" y="794"/>
                    </a:lnTo>
                    <a:lnTo>
                      <a:pt x="1230" y="797"/>
                    </a:lnTo>
                    <a:lnTo>
                      <a:pt x="1128" y="864"/>
                    </a:lnTo>
                    <a:lnTo>
                      <a:pt x="1141" y="797"/>
                    </a:lnTo>
                    <a:lnTo>
                      <a:pt x="1182" y="751"/>
                    </a:lnTo>
                    <a:lnTo>
                      <a:pt x="1263" y="751"/>
                    </a:lnTo>
                    <a:lnTo>
                      <a:pt x="1348" y="794"/>
                    </a:lnTo>
                    <a:lnTo>
                      <a:pt x="1354" y="870"/>
                    </a:lnTo>
                    <a:lnTo>
                      <a:pt x="1335" y="956"/>
                    </a:lnTo>
                    <a:lnTo>
                      <a:pt x="1270" y="1041"/>
                    </a:lnTo>
                    <a:lnTo>
                      <a:pt x="1252" y="1102"/>
                    </a:lnTo>
                    <a:lnTo>
                      <a:pt x="1176" y="1133"/>
                    </a:lnTo>
                    <a:lnTo>
                      <a:pt x="1122" y="1083"/>
                    </a:lnTo>
                    <a:lnTo>
                      <a:pt x="1055" y="1428"/>
                    </a:lnTo>
                    <a:lnTo>
                      <a:pt x="1006" y="1641"/>
                    </a:lnTo>
                    <a:lnTo>
                      <a:pt x="811" y="1815"/>
                    </a:lnTo>
                    <a:lnTo>
                      <a:pt x="736" y="1913"/>
                    </a:lnTo>
                    <a:lnTo>
                      <a:pt x="828" y="1809"/>
                    </a:lnTo>
                    <a:lnTo>
                      <a:pt x="1088" y="1578"/>
                    </a:lnTo>
                    <a:lnTo>
                      <a:pt x="1252" y="1326"/>
                    </a:lnTo>
                    <a:lnTo>
                      <a:pt x="1237" y="1311"/>
                    </a:lnTo>
                    <a:lnTo>
                      <a:pt x="1196" y="1315"/>
                    </a:lnTo>
                    <a:lnTo>
                      <a:pt x="1198" y="1256"/>
                    </a:lnTo>
                    <a:lnTo>
                      <a:pt x="1293" y="1235"/>
                    </a:lnTo>
                    <a:lnTo>
                      <a:pt x="1293" y="1179"/>
                    </a:lnTo>
                    <a:lnTo>
                      <a:pt x="1376" y="1156"/>
                    </a:lnTo>
                    <a:lnTo>
                      <a:pt x="1401" y="1058"/>
                    </a:lnTo>
                    <a:lnTo>
                      <a:pt x="1434" y="1012"/>
                    </a:lnTo>
                    <a:lnTo>
                      <a:pt x="1367" y="980"/>
                    </a:lnTo>
                    <a:lnTo>
                      <a:pt x="1361" y="947"/>
                    </a:lnTo>
                    <a:lnTo>
                      <a:pt x="1376" y="900"/>
                    </a:lnTo>
                    <a:lnTo>
                      <a:pt x="1376" y="837"/>
                    </a:lnTo>
                    <a:lnTo>
                      <a:pt x="1367" y="814"/>
                    </a:lnTo>
                    <a:lnTo>
                      <a:pt x="1420" y="830"/>
                    </a:lnTo>
                    <a:lnTo>
                      <a:pt x="1401" y="768"/>
                    </a:lnTo>
                    <a:lnTo>
                      <a:pt x="1354" y="702"/>
                    </a:lnTo>
                    <a:lnTo>
                      <a:pt x="1341" y="651"/>
                    </a:lnTo>
                    <a:lnTo>
                      <a:pt x="1341" y="590"/>
                    </a:lnTo>
                    <a:lnTo>
                      <a:pt x="1335" y="538"/>
                    </a:lnTo>
                    <a:lnTo>
                      <a:pt x="1341" y="508"/>
                    </a:lnTo>
                    <a:lnTo>
                      <a:pt x="1298" y="422"/>
                    </a:lnTo>
                    <a:lnTo>
                      <a:pt x="1226" y="335"/>
                    </a:lnTo>
                    <a:lnTo>
                      <a:pt x="1147" y="283"/>
                    </a:lnTo>
                    <a:lnTo>
                      <a:pt x="1088" y="247"/>
                    </a:lnTo>
                    <a:lnTo>
                      <a:pt x="1061" y="164"/>
                    </a:lnTo>
                    <a:lnTo>
                      <a:pt x="983" y="107"/>
                    </a:lnTo>
                    <a:lnTo>
                      <a:pt x="904" y="86"/>
                    </a:lnTo>
                    <a:lnTo>
                      <a:pt x="787" y="29"/>
                    </a:lnTo>
                    <a:lnTo>
                      <a:pt x="646" y="0"/>
                    </a:lnTo>
                    <a:lnTo>
                      <a:pt x="506" y="3"/>
                    </a:lnTo>
                    <a:lnTo>
                      <a:pt x="368" y="26"/>
                    </a:lnTo>
                    <a:lnTo>
                      <a:pt x="259" y="71"/>
                    </a:lnTo>
                    <a:lnTo>
                      <a:pt x="111" y="117"/>
                    </a:lnTo>
                    <a:lnTo>
                      <a:pt x="6" y="1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9" name="Freeform 197"/>
              <p:cNvSpPr>
                <a:spLocks/>
              </p:cNvSpPr>
              <p:nvPr/>
            </p:nvSpPr>
            <p:spPr bwMode="auto">
              <a:xfrm>
                <a:off x="3913" y="2585"/>
                <a:ext cx="77" cy="65"/>
              </a:xfrm>
              <a:custGeom>
                <a:avLst/>
                <a:gdLst>
                  <a:gd name="T0" fmla="*/ 0 w 383"/>
                  <a:gd name="T1" fmla="*/ 0 h 260"/>
                  <a:gd name="T2" fmla="*/ 0 w 383"/>
                  <a:gd name="T3" fmla="*/ 0 h 260"/>
                  <a:gd name="T4" fmla="*/ 0 w 383"/>
                  <a:gd name="T5" fmla="*/ 0 h 260"/>
                  <a:gd name="T6" fmla="*/ 0 w 383"/>
                  <a:gd name="T7" fmla="*/ 0 h 260"/>
                  <a:gd name="T8" fmla="*/ 0 w 383"/>
                  <a:gd name="T9" fmla="*/ 0 h 260"/>
                  <a:gd name="T10" fmla="*/ 0 w 383"/>
                  <a:gd name="T11" fmla="*/ 0 h 260"/>
                  <a:gd name="T12" fmla="*/ 0 w 383"/>
                  <a:gd name="T13" fmla="*/ 0 h 260"/>
                  <a:gd name="T14" fmla="*/ 0 w 383"/>
                  <a:gd name="T15" fmla="*/ 0 h 260"/>
                  <a:gd name="T16" fmla="*/ 0 w 383"/>
                  <a:gd name="T17" fmla="*/ 0 h 260"/>
                  <a:gd name="T18" fmla="*/ 0 w 383"/>
                  <a:gd name="T19" fmla="*/ 0 h 260"/>
                  <a:gd name="T20" fmla="*/ 0 w 383"/>
                  <a:gd name="T21" fmla="*/ 0 h 260"/>
                  <a:gd name="T22" fmla="*/ 0 w 383"/>
                  <a:gd name="T23" fmla="*/ 0 h 260"/>
                  <a:gd name="T24" fmla="*/ 0 w 383"/>
                  <a:gd name="T25" fmla="*/ 0 h 260"/>
                  <a:gd name="T26" fmla="*/ 0 w 383"/>
                  <a:gd name="T27" fmla="*/ 0 h 260"/>
                  <a:gd name="T28" fmla="*/ 0 w 383"/>
                  <a:gd name="T29" fmla="*/ 0 h 260"/>
                  <a:gd name="T30" fmla="*/ 0 w 383"/>
                  <a:gd name="T31" fmla="*/ 0 h 260"/>
                  <a:gd name="T32" fmla="*/ 0 w 383"/>
                  <a:gd name="T33" fmla="*/ 0 h 260"/>
                  <a:gd name="T34" fmla="*/ 0 w 383"/>
                  <a:gd name="T35" fmla="*/ 0 h 260"/>
                  <a:gd name="T36" fmla="*/ 0 w 383"/>
                  <a:gd name="T37" fmla="*/ 0 h 260"/>
                  <a:gd name="T38" fmla="*/ 0 w 383"/>
                  <a:gd name="T39" fmla="*/ 0 h 260"/>
                  <a:gd name="T40" fmla="*/ 0 w 383"/>
                  <a:gd name="T41" fmla="*/ 0 h 260"/>
                  <a:gd name="T42" fmla="*/ 0 w 383"/>
                  <a:gd name="T43" fmla="*/ 0 h 260"/>
                  <a:gd name="T44" fmla="*/ 0 w 383"/>
                  <a:gd name="T45" fmla="*/ 0 h 260"/>
                  <a:gd name="T46" fmla="*/ 0 w 383"/>
                  <a:gd name="T47" fmla="*/ 0 h 260"/>
                  <a:gd name="T48" fmla="*/ 0 w 383"/>
                  <a:gd name="T49" fmla="*/ 0 h 260"/>
                  <a:gd name="T50" fmla="*/ 0 w 383"/>
                  <a:gd name="T51" fmla="*/ 0 h 260"/>
                  <a:gd name="T52" fmla="*/ 0 w 383"/>
                  <a:gd name="T53" fmla="*/ 0 h 26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83"/>
                  <a:gd name="T82" fmla="*/ 0 h 260"/>
                  <a:gd name="T83" fmla="*/ 383 w 383"/>
                  <a:gd name="T84" fmla="*/ 260 h 26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83" h="260">
                    <a:moveTo>
                      <a:pt x="121" y="19"/>
                    </a:moveTo>
                    <a:lnTo>
                      <a:pt x="58" y="36"/>
                    </a:lnTo>
                    <a:lnTo>
                      <a:pt x="0" y="82"/>
                    </a:lnTo>
                    <a:lnTo>
                      <a:pt x="71" y="82"/>
                    </a:lnTo>
                    <a:lnTo>
                      <a:pt x="35" y="152"/>
                    </a:lnTo>
                    <a:lnTo>
                      <a:pt x="79" y="169"/>
                    </a:lnTo>
                    <a:lnTo>
                      <a:pt x="109" y="260"/>
                    </a:lnTo>
                    <a:lnTo>
                      <a:pt x="98" y="161"/>
                    </a:lnTo>
                    <a:lnTo>
                      <a:pt x="139" y="131"/>
                    </a:lnTo>
                    <a:lnTo>
                      <a:pt x="206" y="116"/>
                    </a:lnTo>
                    <a:lnTo>
                      <a:pt x="272" y="116"/>
                    </a:lnTo>
                    <a:lnTo>
                      <a:pt x="332" y="127"/>
                    </a:lnTo>
                    <a:lnTo>
                      <a:pt x="383" y="152"/>
                    </a:lnTo>
                    <a:lnTo>
                      <a:pt x="322" y="116"/>
                    </a:lnTo>
                    <a:lnTo>
                      <a:pt x="231" y="98"/>
                    </a:lnTo>
                    <a:lnTo>
                      <a:pt x="163" y="98"/>
                    </a:lnTo>
                    <a:lnTo>
                      <a:pt x="85" y="116"/>
                    </a:lnTo>
                    <a:lnTo>
                      <a:pt x="90" y="87"/>
                    </a:lnTo>
                    <a:lnTo>
                      <a:pt x="129" y="65"/>
                    </a:lnTo>
                    <a:lnTo>
                      <a:pt x="52" y="65"/>
                    </a:lnTo>
                    <a:lnTo>
                      <a:pt x="85" y="47"/>
                    </a:lnTo>
                    <a:lnTo>
                      <a:pt x="139" y="25"/>
                    </a:lnTo>
                    <a:lnTo>
                      <a:pt x="187" y="31"/>
                    </a:lnTo>
                    <a:lnTo>
                      <a:pt x="272" y="47"/>
                    </a:lnTo>
                    <a:lnTo>
                      <a:pt x="211" y="14"/>
                    </a:lnTo>
                    <a:lnTo>
                      <a:pt x="139" y="0"/>
                    </a:lnTo>
                    <a:lnTo>
                      <a:pt x="121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0" name="Freeform 198"/>
              <p:cNvSpPr>
                <a:spLocks/>
              </p:cNvSpPr>
              <p:nvPr/>
            </p:nvSpPr>
            <p:spPr bwMode="auto">
              <a:xfrm>
                <a:off x="3937" y="2660"/>
                <a:ext cx="67" cy="55"/>
              </a:xfrm>
              <a:custGeom>
                <a:avLst/>
                <a:gdLst>
                  <a:gd name="T0" fmla="*/ 0 w 334"/>
                  <a:gd name="T1" fmla="*/ 0 h 221"/>
                  <a:gd name="T2" fmla="*/ 0 w 334"/>
                  <a:gd name="T3" fmla="*/ 0 h 221"/>
                  <a:gd name="T4" fmla="*/ 0 w 334"/>
                  <a:gd name="T5" fmla="*/ 0 h 221"/>
                  <a:gd name="T6" fmla="*/ 0 w 334"/>
                  <a:gd name="T7" fmla="*/ 0 h 221"/>
                  <a:gd name="T8" fmla="*/ 0 w 334"/>
                  <a:gd name="T9" fmla="*/ 0 h 221"/>
                  <a:gd name="T10" fmla="*/ 0 w 334"/>
                  <a:gd name="T11" fmla="*/ 0 h 221"/>
                  <a:gd name="T12" fmla="*/ 0 w 334"/>
                  <a:gd name="T13" fmla="*/ 0 h 221"/>
                  <a:gd name="T14" fmla="*/ 0 w 334"/>
                  <a:gd name="T15" fmla="*/ 0 h 221"/>
                  <a:gd name="T16" fmla="*/ 0 w 334"/>
                  <a:gd name="T17" fmla="*/ 0 h 221"/>
                  <a:gd name="T18" fmla="*/ 0 w 334"/>
                  <a:gd name="T19" fmla="*/ 0 h 221"/>
                  <a:gd name="T20" fmla="*/ 0 w 334"/>
                  <a:gd name="T21" fmla="*/ 0 h 221"/>
                  <a:gd name="T22" fmla="*/ 0 w 334"/>
                  <a:gd name="T23" fmla="*/ 0 h 221"/>
                  <a:gd name="T24" fmla="*/ 0 w 334"/>
                  <a:gd name="T25" fmla="*/ 0 h 221"/>
                  <a:gd name="T26" fmla="*/ 0 w 334"/>
                  <a:gd name="T27" fmla="*/ 0 h 221"/>
                  <a:gd name="T28" fmla="*/ 0 w 334"/>
                  <a:gd name="T29" fmla="*/ 0 h 221"/>
                  <a:gd name="T30" fmla="*/ 0 w 334"/>
                  <a:gd name="T31" fmla="*/ 0 h 221"/>
                  <a:gd name="T32" fmla="*/ 0 w 334"/>
                  <a:gd name="T33" fmla="*/ 0 h 221"/>
                  <a:gd name="T34" fmla="*/ 0 w 334"/>
                  <a:gd name="T35" fmla="*/ 0 h 221"/>
                  <a:gd name="T36" fmla="*/ 0 w 334"/>
                  <a:gd name="T37" fmla="*/ 0 h 221"/>
                  <a:gd name="T38" fmla="*/ 0 w 334"/>
                  <a:gd name="T39" fmla="*/ 0 h 221"/>
                  <a:gd name="T40" fmla="*/ 0 w 334"/>
                  <a:gd name="T41" fmla="*/ 0 h 221"/>
                  <a:gd name="T42" fmla="*/ 0 w 334"/>
                  <a:gd name="T43" fmla="*/ 0 h 221"/>
                  <a:gd name="T44" fmla="*/ 0 w 334"/>
                  <a:gd name="T45" fmla="*/ 0 h 221"/>
                  <a:gd name="T46" fmla="*/ 0 w 334"/>
                  <a:gd name="T47" fmla="*/ 0 h 22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34"/>
                  <a:gd name="T73" fmla="*/ 0 h 221"/>
                  <a:gd name="T74" fmla="*/ 334 w 334"/>
                  <a:gd name="T75" fmla="*/ 221 h 22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34" h="221">
                    <a:moveTo>
                      <a:pt x="18" y="13"/>
                    </a:moveTo>
                    <a:lnTo>
                      <a:pt x="99" y="0"/>
                    </a:lnTo>
                    <a:lnTo>
                      <a:pt x="166" y="13"/>
                    </a:lnTo>
                    <a:lnTo>
                      <a:pt x="211" y="39"/>
                    </a:lnTo>
                    <a:lnTo>
                      <a:pt x="244" y="67"/>
                    </a:lnTo>
                    <a:lnTo>
                      <a:pt x="248" y="101"/>
                    </a:lnTo>
                    <a:lnTo>
                      <a:pt x="244" y="113"/>
                    </a:lnTo>
                    <a:lnTo>
                      <a:pt x="220" y="110"/>
                    </a:lnTo>
                    <a:lnTo>
                      <a:pt x="190" y="95"/>
                    </a:lnTo>
                    <a:lnTo>
                      <a:pt x="151" y="67"/>
                    </a:lnTo>
                    <a:lnTo>
                      <a:pt x="110" y="64"/>
                    </a:lnTo>
                    <a:lnTo>
                      <a:pt x="149" y="110"/>
                    </a:lnTo>
                    <a:lnTo>
                      <a:pt x="166" y="150"/>
                    </a:lnTo>
                    <a:lnTo>
                      <a:pt x="157" y="189"/>
                    </a:lnTo>
                    <a:lnTo>
                      <a:pt x="312" y="211"/>
                    </a:lnTo>
                    <a:lnTo>
                      <a:pt x="334" y="221"/>
                    </a:lnTo>
                    <a:lnTo>
                      <a:pt x="127" y="201"/>
                    </a:lnTo>
                    <a:lnTo>
                      <a:pt x="140" y="175"/>
                    </a:lnTo>
                    <a:lnTo>
                      <a:pt x="134" y="139"/>
                    </a:lnTo>
                    <a:lnTo>
                      <a:pt x="105" y="95"/>
                    </a:lnTo>
                    <a:lnTo>
                      <a:pt x="72" y="64"/>
                    </a:lnTo>
                    <a:lnTo>
                      <a:pt x="12" y="39"/>
                    </a:lnTo>
                    <a:lnTo>
                      <a:pt x="0" y="7"/>
                    </a:lnTo>
                    <a:lnTo>
                      <a:pt x="18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1" name="Freeform 199"/>
              <p:cNvSpPr>
                <a:spLocks/>
              </p:cNvSpPr>
              <p:nvPr/>
            </p:nvSpPr>
            <p:spPr bwMode="auto">
              <a:xfrm>
                <a:off x="3952" y="2710"/>
                <a:ext cx="36" cy="56"/>
              </a:xfrm>
              <a:custGeom>
                <a:avLst/>
                <a:gdLst>
                  <a:gd name="T0" fmla="*/ 0 w 184"/>
                  <a:gd name="T1" fmla="*/ 0 h 227"/>
                  <a:gd name="T2" fmla="*/ 0 w 184"/>
                  <a:gd name="T3" fmla="*/ 0 h 227"/>
                  <a:gd name="T4" fmla="*/ 0 w 184"/>
                  <a:gd name="T5" fmla="*/ 0 h 227"/>
                  <a:gd name="T6" fmla="*/ 0 w 184"/>
                  <a:gd name="T7" fmla="*/ 0 h 227"/>
                  <a:gd name="T8" fmla="*/ 0 w 184"/>
                  <a:gd name="T9" fmla="*/ 0 h 227"/>
                  <a:gd name="T10" fmla="*/ 0 w 184"/>
                  <a:gd name="T11" fmla="*/ 0 h 2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4"/>
                  <a:gd name="T19" fmla="*/ 0 h 227"/>
                  <a:gd name="T20" fmla="*/ 184 w 184"/>
                  <a:gd name="T21" fmla="*/ 227 h 2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4" h="227">
                    <a:moveTo>
                      <a:pt x="77" y="0"/>
                    </a:moveTo>
                    <a:lnTo>
                      <a:pt x="0" y="130"/>
                    </a:lnTo>
                    <a:lnTo>
                      <a:pt x="7" y="227"/>
                    </a:lnTo>
                    <a:lnTo>
                      <a:pt x="184" y="47"/>
                    </a:lnTo>
                    <a:lnTo>
                      <a:pt x="184" y="10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2" name="Freeform 200"/>
              <p:cNvSpPr>
                <a:spLocks/>
              </p:cNvSpPr>
              <p:nvPr/>
            </p:nvSpPr>
            <p:spPr bwMode="auto">
              <a:xfrm>
                <a:off x="3826" y="2856"/>
                <a:ext cx="148" cy="116"/>
              </a:xfrm>
              <a:custGeom>
                <a:avLst/>
                <a:gdLst>
                  <a:gd name="T0" fmla="*/ 0 w 742"/>
                  <a:gd name="T1" fmla="*/ 0 h 464"/>
                  <a:gd name="T2" fmla="*/ 0 w 742"/>
                  <a:gd name="T3" fmla="*/ 0 h 464"/>
                  <a:gd name="T4" fmla="*/ 0 w 742"/>
                  <a:gd name="T5" fmla="*/ 0 h 464"/>
                  <a:gd name="T6" fmla="*/ 0 w 742"/>
                  <a:gd name="T7" fmla="*/ 0 h 464"/>
                  <a:gd name="T8" fmla="*/ 0 w 742"/>
                  <a:gd name="T9" fmla="*/ 0 h 464"/>
                  <a:gd name="T10" fmla="*/ 0 w 742"/>
                  <a:gd name="T11" fmla="*/ 0 h 464"/>
                  <a:gd name="T12" fmla="*/ 0 w 742"/>
                  <a:gd name="T13" fmla="*/ 0 h 464"/>
                  <a:gd name="T14" fmla="*/ 0 w 742"/>
                  <a:gd name="T15" fmla="*/ 0 h 464"/>
                  <a:gd name="T16" fmla="*/ 0 w 742"/>
                  <a:gd name="T17" fmla="*/ 0 h 464"/>
                  <a:gd name="T18" fmla="*/ 0 w 742"/>
                  <a:gd name="T19" fmla="*/ 0 h 464"/>
                  <a:gd name="T20" fmla="*/ 0 w 742"/>
                  <a:gd name="T21" fmla="*/ 0 h 464"/>
                  <a:gd name="T22" fmla="*/ 0 w 742"/>
                  <a:gd name="T23" fmla="*/ 0 h 464"/>
                  <a:gd name="T24" fmla="*/ 0 w 742"/>
                  <a:gd name="T25" fmla="*/ 0 h 464"/>
                  <a:gd name="T26" fmla="*/ 0 w 742"/>
                  <a:gd name="T27" fmla="*/ 0 h 464"/>
                  <a:gd name="T28" fmla="*/ 0 w 742"/>
                  <a:gd name="T29" fmla="*/ 0 h 464"/>
                  <a:gd name="T30" fmla="*/ 0 w 742"/>
                  <a:gd name="T31" fmla="*/ 0 h 464"/>
                  <a:gd name="T32" fmla="*/ 0 w 742"/>
                  <a:gd name="T33" fmla="*/ 0 h 464"/>
                  <a:gd name="T34" fmla="*/ 0 w 742"/>
                  <a:gd name="T35" fmla="*/ 0 h 464"/>
                  <a:gd name="T36" fmla="*/ 0 w 742"/>
                  <a:gd name="T37" fmla="*/ 0 h 464"/>
                  <a:gd name="T38" fmla="*/ 0 w 742"/>
                  <a:gd name="T39" fmla="*/ 0 h 464"/>
                  <a:gd name="T40" fmla="*/ 0 w 742"/>
                  <a:gd name="T41" fmla="*/ 0 h 464"/>
                  <a:gd name="T42" fmla="*/ 0 w 742"/>
                  <a:gd name="T43" fmla="*/ 0 h 464"/>
                  <a:gd name="T44" fmla="*/ 0 w 742"/>
                  <a:gd name="T45" fmla="*/ 0 h 464"/>
                  <a:gd name="T46" fmla="*/ 0 w 742"/>
                  <a:gd name="T47" fmla="*/ 0 h 464"/>
                  <a:gd name="T48" fmla="*/ 0 w 742"/>
                  <a:gd name="T49" fmla="*/ 0 h 464"/>
                  <a:gd name="T50" fmla="*/ 0 w 742"/>
                  <a:gd name="T51" fmla="*/ 0 h 464"/>
                  <a:gd name="T52" fmla="*/ 0 w 742"/>
                  <a:gd name="T53" fmla="*/ 0 h 464"/>
                  <a:gd name="T54" fmla="*/ 0 w 742"/>
                  <a:gd name="T55" fmla="*/ 0 h 46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42"/>
                  <a:gd name="T85" fmla="*/ 0 h 464"/>
                  <a:gd name="T86" fmla="*/ 742 w 742"/>
                  <a:gd name="T87" fmla="*/ 464 h 46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42" h="464">
                    <a:moveTo>
                      <a:pt x="742" y="0"/>
                    </a:moveTo>
                    <a:lnTo>
                      <a:pt x="649" y="39"/>
                    </a:lnTo>
                    <a:lnTo>
                      <a:pt x="561" y="144"/>
                    </a:lnTo>
                    <a:lnTo>
                      <a:pt x="445" y="136"/>
                    </a:lnTo>
                    <a:lnTo>
                      <a:pt x="408" y="189"/>
                    </a:lnTo>
                    <a:lnTo>
                      <a:pt x="359" y="215"/>
                    </a:lnTo>
                    <a:lnTo>
                      <a:pt x="240" y="209"/>
                    </a:lnTo>
                    <a:lnTo>
                      <a:pt x="162" y="233"/>
                    </a:lnTo>
                    <a:lnTo>
                      <a:pt x="104" y="250"/>
                    </a:lnTo>
                    <a:lnTo>
                      <a:pt x="43" y="250"/>
                    </a:lnTo>
                    <a:lnTo>
                      <a:pt x="0" y="230"/>
                    </a:lnTo>
                    <a:lnTo>
                      <a:pt x="43" y="260"/>
                    </a:lnTo>
                    <a:lnTo>
                      <a:pt x="91" y="265"/>
                    </a:lnTo>
                    <a:lnTo>
                      <a:pt x="195" y="265"/>
                    </a:lnTo>
                    <a:lnTo>
                      <a:pt x="256" y="284"/>
                    </a:lnTo>
                    <a:lnTo>
                      <a:pt x="331" y="373"/>
                    </a:lnTo>
                    <a:lnTo>
                      <a:pt x="439" y="444"/>
                    </a:lnTo>
                    <a:lnTo>
                      <a:pt x="456" y="464"/>
                    </a:lnTo>
                    <a:lnTo>
                      <a:pt x="489" y="447"/>
                    </a:lnTo>
                    <a:lnTo>
                      <a:pt x="481" y="399"/>
                    </a:lnTo>
                    <a:lnTo>
                      <a:pt x="472" y="335"/>
                    </a:lnTo>
                    <a:lnTo>
                      <a:pt x="481" y="276"/>
                    </a:lnTo>
                    <a:lnTo>
                      <a:pt x="493" y="238"/>
                    </a:lnTo>
                    <a:lnTo>
                      <a:pt x="546" y="193"/>
                    </a:lnTo>
                    <a:lnTo>
                      <a:pt x="594" y="164"/>
                    </a:lnTo>
                    <a:lnTo>
                      <a:pt x="639" y="96"/>
                    </a:lnTo>
                    <a:lnTo>
                      <a:pt x="692" y="42"/>
                    </a:lnTo>
                    <a:lnTo>
                      <a:pt x="7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3" name="Freeform 201"/>
              <p:cNvSpPr>
                <a:spLocks/>
              </p:cNvSpPr>
              <p:nvPr/>
            </p:nvSpPr>
            <p:spPr bwMode="auto">
              <a:xfrm>
                <a:off x="3941" y="2786"/>
                <a:ext cx="13" cy="62"/>
              </a:xfrm>
              <a:custGeom>
                <a:avLst/>
                <a:gdLst>
                  <a:gd name="T0" fmla="*/ 0 w 62"/>
                  <a:gd name="T1" fmla="*/ 0 h 246"/>
                  <a:gd name="T2" fmla="*/ 0 w 62"/>
                  <a:gd name="T3" fmla="*/ 0 h 246"/>
                  <a:gd name="T4" fmla="*/ 0 w 62"/>
                  <a:gd name="T5" fmla="*/ 0 h 246"/>
                  <a:gd name="T6" fmla="*/ 0 w 62"/>
                  <a:gd name="T7" fmla="*/ 0 h 2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2"/>
                  <a:gd name="T13" fmla="*/ 0 h 246"/>
                  <a:gd name="T14" fmla="*/ 62 w 62"/>
                  <a:gd name="T15" fmla="*/ 246 h 2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2" h="246">
                    <a:moveTo>
                      <a:pt x="49" y="0"/>
                    </a:moveTo>
                    <a:lnTo>
                      <a:pt x="0" y="246"/>
                    </a:lnTo>
                    <a:lnTo>
                      <a:pt x="62" y="85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4" name="Freeform 202"/>
              <p:cNvSpPr>
                <a:spLocks/>
              </p:cNvSpPr>
              <p:nvPr/>
            </p:nvSpPr>
            <p:spPr bwMode="auto">
              <a:xfrm>
                <a:off x="3790" y="2644"/>
                <a:ext cx="129" cy="34"/>
              </a:xfrm>
              <a:custGeom>
                <a:avLst/>
                <a:gdLst>
                  <a:gd name="T0" fmla="*/ 0 w 646"/>
                  <a:gd name="T1" fmla="*/ 0 h 137"/>
                  <a:gd name="T2" fmla="*/ 0 w 646"/>
                  <a:gd name="T3" fmla="*/ 0 h 137"/>
                  <a:gd name="T4" fmla="*/ 0 w 646"/>
                  <a:gd name="T5" fmla="*/ 0 h 137"/>
                  <a:gd name="T6" fmla="*/ 0 w 646"/>
                  <a:gd name="T7" fmla="*/ 0 h 137"/>
                  <a:gd name="T8" fmla="*/ 0 w 646"/>
                  <a:gd name="T9" fmla="*/ 0 h 137"/>
                  <a:gd name="T10" fmla="*/ 0 w 646"/>
                  <a:gd name="T11" fmla="*/ 0 h 137"/>
                  <a:gd name="T12" fmla="*/ 0 w 646"/>
                  <a:gd name="T13" fmla="*/ 0 h 137"/>
                  <a:gd name="T14" fmla="*/ 0 w 646"/>
                  <a:gd name="T15" fmla="*/ 0 h 137"/>
                  <a:gd name="T16" fmla="*/ 0 w 646"/>
                  <a:gd name="T17" fmla="*/ 0 h 137"/>
                  <a:gd name="T18" fmla="*/ 0 w 646"/>
                  <a:gd name="T19" fmla="*/ 0 h 1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46"/>
                  <a:gd name="T31" fmla="*/ 0 h 137"/>
                  <a:gd name="T32" fmla="*/ 646 w 646"/>
                  <a:gd name="T33" fmla="*/ 137 h 1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46" h="137">
                    <a:moveTo>
                      <a:pt x="0" y="137"/>
                    </a:moveTo>
                    <a:lnTo>
                      <a:pt x="33" y="105"/>
                    </a:lnTo>
                    <a:lnTo>
                      <a:pt x="81" y="84"/>
                    </a:lnTo>
                    <a:lnTo>
                      <a:pt x="164" y="70"/>
                    </a:lnTo>
                    <a:lnTo>
                      <a:pt x="295" y="56"/>
                    </a:lnTo>
                    <a:lnTo>
                      <a:pt x="398" y="28"/>
                    </a:lnTo>
                    <a:lnTo>
                      <a:pt x="502" y="0"/>
                    </a:lnTo>
                    <a:lnTo>
                      <a:pt x="574" y="0"/>
                    </a:lnTo>
                    <a:lnTo>
                      <a:pt x="618" y="20"/>
                    </a:lnTo>
                    <a:lnTo>
                      <a:pt x="646" y="3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5" name="Freeform 203"/>
              <p:cNvSpPr>
                <a:spLocks/>
              </p:cNvSpPr>
              <p:nvPr/>
            </p:nvSpPr>
            <p:spPr bwMode="auto">
              <a:xfrm>
                <a:off x="3818" y="2632"/>
                <a:ext cx="97" cy="21"/>
              </a:xfrm>
              <a:custGeom>
                <a:avLst/>
                <a:gdLst>
                  <a:gd name="T0" fmla="*/ 0 w 486"/>
                  <a:gd name="T1" fmla="*/ 0 h 87"/>
                  <a:gd name="T2" fmla="*/ 0 w 486"/>
                  <a:gd name="T3" fmla="*/ 0 h 87"/>
                  <a:gd name="T4" fmla="*/ 0 w 486"/>
                  <a:gd name="T5" fmla="*/ 0 h 87"/>
                  <a:gd name="T6" fmla="*/ 0 w 486"/>
                  <a:gd name="T7" fmla="*/ 0 h 87"/>
                  <a:gd name="T8" fmla="*/ 0 w 486"/>
                  <a:gd name="T9" fmla="*/ 0 h 87"/>
                  <a:gd name="T10" fmla="*/ 0 w 486"/>
                  <a:gd name="T11" fmla="*/ 0 h 87"/>
                  <a:gd name="T12" fmla="*/ 0 w 486"/>
                  <a:gd name="T13" fmla="*/ 0 h 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86"/>
                  <a:gd name="T22" fmla="*/ 0 h 87"/>
                  <a:gd name="T23" fmla="*/ 486 w 486"/>
                  <a:gd name="T24" fmla="*/ 87 h 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86" h="87">
                    <a:moveTo>
                      <a:pt x="0" y="87"/>
                    </a:moveTo>
                    <a:lnTo>
                      <a:pt x="115" y="68"/>
                    </a:lnTo>
                    <a:lnTo>
                      <a:pt x="230" y="30"/>
                    </a:lnTo>
                    <a:lnTo>
                      <a:pt x="314" y="3"/>
                    </a:lnTo>
                    <a:lnTo>
                      <a:pt x="376" y="0"/>
                    </a:lnTo>
                    <a:lnTo>
                      <a:pt x="429" y="13"/>
                    </a:lnTo>
                    <a:lnTo>
                      <a:pt x="486" y="3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6" name="Freeform 204"/>
              <p:cNvSpPr>
                <a:spLocks/>
              </p:cNvSpPr>
              <p:nvPr/>
            </p:nvSpPr>
            <p:spPr bwMode="auto">
              <a:xfrm>
                <a:off x="3854" y="2621"/>
                <a:ext cx="48" cy="11"/>
              </a:xfrm>
              <a:custGeom>
                <a:avLst/>
                <a:gdLst>
                  <a:gd name="T0" fmla="*/ 0 w 242"/>
                  <a:gd name="T1" fmla="*/ 0 h 45"/>
                  <a:gd name="T2" fmla="*/ 0 w 242"/>
                  <a:gd name="T3" fmla="*/ 0 h 45"/>
                  <a:gd name="T4" fmla="*/ 0 w 242"/>
                  <a:gd name="T5" fmla="*/ 0 h 45"/>
                  <a:gd name="T6" fmla="*/ 0 w 242"/>
                  <a:gd name="T7" fmla="*/ 0 h 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2"/>
                  <a:gd name="T13" fmla="*/ 0 h 45"/>
                  <a:gd name="T14" fmla="*/ 242 w 242"/>
                  <a:gd name="T15" fmla="*/ 45 h 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2" h="45">
                    <a:moveTo>
                      <a:pt x="0" y="45"/>
                    </a:moveTo>
                    <a:lnTo>
                      <a:pt x="139" y="5"/>
                    </a:lnTo>
                    <a:lnTo>
                      <a:pt x="192" y="0"/>
                    </a:lnTo>
                    <a:lnTo>
                      <a:pt x="242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7" name="Freeform 205"/>
              <p:cNvSpPr>
                <a:spLocks/>
              </p:cNvSpPr>
              <p:nvPr/>
            </p:nvSpPr>
            <p:spPr bwMode="auto">
              <a:xfrm>
                <a:off x="3910" y="2686"/>
                <a:ext cx="18" cy="23"/>
              </a:xfrm>
              <a:custGeom>
                <a:avLst/>
                <a:gdLst>
                  <a:gd name="T0" fmla="*/ 0 w 91"/>
                  <a:gd name="T1" fmla="*/ 0 h 92"/>
                  <a:gd name="T2" fmla="*/ 0 w 91"/>
                  <a:gd name="T3" fmla="*/ 0 h 92"/>
                  <a:gd name="T4" fmla="*/ 0 w 91"/>
                  <a:gd name="T5" fmla="*/ 0 h 92"/>
                  <a:gd name="T6" fmla="*/ 0 w 91"/>
                  <a:gd name="T7" fmla="*/ 0 h 92"/>
                  <a:gd name="T8" fmla="*/ 0 w 91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92"/>
                  <a:gd name="T17" fmla="*/ 91 w 91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92">
                    <a:moveTo>
                      <a:pt x="0" y="0"/>
                    </a:moveTo>
                    <a:lnTo>
                      <a:pt x="0" y="74"/>
                    </a:lnTo>
                    <a:lnTo>
                      <a:pt x="45" y="92"/>
                    </a:lnTo>
                    <a:lnTo>
                      <a:pt x="91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8" name="Freeform 206"/>
              <p:cNvSpPr>
                <a:spLocks/>
              </p:cNvSpPr>
              <p:nvPr/>
            </p:nvSpPr>
            <p:spPr bwMode="auto">
              <a:xfrm>
                <a:off x="4089" y="2979"/>
                <a:ext cx="367" cy="685"/>
              </a:xfrm>
              <a:custGeom>
                <a:avLst/>
                <a:gdLst>
                  <a:gd name="T0" fmla="*/ 0 w 1837"/>
                  <a:gd name="T1" fmla="*/ 0 h 2739"/>
                  <a:gd name="T2" fmla="*/ 0 w 1837"/>
                  <a:gd name="T3" fmla="*/ 0 h 2739"/>
                  <a:gd name="T4" fmla="*/ 0 w 1837"/>
                  <a:gd name="T5" fmla="*/ 0 h 2739"/>
                  <a:gd name="T6" fmla="*/ 0 w 1837"/>
                  <a:gd name="T7" fmla="*/ 0 h 2739"/>
                  <a:gd name="T8" fmla="*/ 0 w 1837"/>
                  <a:gd name="T9" fmla="*/ 0 h 2739"/>
                  <a:gd name="T10" fmla="*/ 0 w 1837"/>
                  <a:gd name="T11" fmla="*/ 0 h 2739"/>
                  <a:gd name="T12" fmla="*/ 0 w 1837"/>
                  <a:gd name="T13" fmla="*/ 0 h 2739"/>
                  <a:gd name="T14" fmla="*/ 0 w 1837"/>
                  <a:gd name="T15" fmla="*/ 0 h 2739"/>
                  <a:gd name="T16" fmla="*/ 0 w 1837"/>
                  <a:gd name="T17" fmla="*/ 0 h 2739"/>
                  <a:gd name="T18" fmla="*/ 0 w 1837"/>
                  <a:gd name="T19" fmla="*/ 0 h 2739"/>
                  <a:gd name="T20" fmla="*/ 0 w 1837"/>
                  <a:gd name="T21" fmla="*/ 0 h 2739"/>
                  <a:gd name="T22" fmla="*/ 0 w 1837"/>
                  <a:gd name="T23" fmla="*/ 0 h 2739"/>
                  <a:gd name="T24" fmla="*/ 0 w 1837"/>
                  <a:gd name="T25" fmla="*/ 0 h 2739"/>
                  <a:gd name="T26" fmla="*/ 0 w 1837"/>
                  <a:gd name="T27" fmla="*/ 0 h 2739"/>
                  <a:gd name="T28" fmla="*/ 0 w 1837"/>
                  <a:gd name="T29" fmla="*/ 0 h 2739"/>
                  <a:gd name="T30" fmla="*/ 0 w 1837"/>
                  <a:gd name="T31" fmla="*/ 0 h 2739"/>
                  <a:gd name="T32" fmla="*/ 0 w 1837"/>
                  <a:gd name="T33" fmla="*/ 0 h 2739"/>
                  <a:gd name="T34" fmla="*/ 0 w 1837"/>
                  <a:gd name="T35" fmla="*/ 0 h 2739"/>
                  <a:gd name="T36" fmla="*/ 0 w 1837"/>
                  <a:gd name="T37" fmla="*/ 0 h 2739"/>
                  <a:gd name="T38" fmla="*/ 0 w 1837"/>
                  <a:gd name="T39" fmla="*/ 0 h 2739"/>
                  <a:gd name="T40" fmla="*/ 0 w 1837"/>
                  <a:gd name="T41" fmla="*/ 0 h 2739"/>
                  <a:gd name="T42" fmla="*/ 0 w 1837"/>
                  <a:gd name="T43" fmla="*/ 0 h 2739"/>
                  <a:gd name="T44" fmla="*/ 0 w 1837"/>
                  <a:gd name="T45" fmla="*/ 0 h 2739"/>
                  <a:gd name="T46" fmla="*/ 0 w 1837"/>
                  <a:gd name="T47" fmla="*/ 0 h 2739"/>
                  <a:gd name="T48" fmla="*/ 0 w 1837"/>
                  <a:gd name="T49" fmla="*/ 0 h 2739"/>
                  <a:gd name="T50" fmla="*/ 0 w 1837"/>
                  <a:gd name="T51" fmla="*/ 0 h 2739"/>
                  <a:gd name="T52" fmla="*/ 0 w 1837"/>
                  <a:gd name="T53" fmla="*/ 0 h 2739"/>
                  <a:gd name="T54" fmla="*/ 0 w 1837"/>
                  <a:gd name="T55" fmla="*/ 0 h 2739"/>
                  <a:gd name="T56" fmla="*/ 0 w 1837"/>
                  <a:gd name="T57" fmla="*/ 0 h 2739"/>
                  <a:gd name="T58" fmla="*/ 0 w 1837"/>
                  <a:gd name="T59" fmla="*/ 0 h 273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837"/>
                  <a:gd name="T91" fmla="*/ 0 h 2739"/>
                  <a:gd name="T92" fmla="*/ 1837 w 1837"/>
                  <a:gd name="T93" fmla="*/ 2739 h 273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837" h="2739">
                    <a:moveTo>
                      <a:pt x="1282" y="369"/>
                    </a:moveTo>
                    <a:lnTo>
                      <a:pt x="1394" y="701"/>
                    </a:lnTo>
                    <a:lnTo>
                      <a:pt x="1668" y="1069"/>
                    </a:lnTo>
                    <a:lnTo>
                      <a:pt x="1566" y="1535"/>
                    </a:lnTo>
                    <a:lnTo>
                      <a:pt x="1837" y="2264"/>
                    </a:lnTo>
                    <a:lnTo>
                      <a:pt x="1837" y="2739"/>
                    </a:lnTo>
                    <a:lnTo>
                      <a:pt x="792" y="2733"/>
                    </a:lnTo>
                    <a:lnTo>
                      <a:pt x="0" y="2396"/>
                    </a:lnTo>
                    <a:lnTo>
                      <a:pt x="431" y="2170"/>
                    </a:lnTo>
                    <a:lnTo>
                      <a:pt x="440" y="2019"/>
                    </a:lnTo>
                    <a:lnTo>
                      <a:pt x="509" y="1773"/>
                    </a:lnTo>
                    <a:lnTo>
                      <a:pt x="509" y="1999"/>
                    </a:lnTo>
                    <a:lnTo>
                      <a:pt x="805" y="1724"/>
                    </a:lnTo>
                    <a:lnTo>
                      <a:pt x="860" y="1658"/>
                    </a:lnTo>
                    <a:lnTo>
                      <a:pt x="886" y="1535"/>
                    </a:lnTo>
                    <a:lnTo>
                      <a:pt x="920" y="1401"/>
                    </a:lnTo>
                    <a:lnTo>
                      <a:pt x="1124" y="1412"/>
                    </a:lnTo>
                    <a:lnTo>
                      <a:pt x="1191" y="1315"/>
                    </a:lnTo>
                    <a:lnTo>
                      <a:pt x="1043" y="1089"/>
                    </a:lnTo>
                    <a:lnTo>
                      <a:pt x="1191" y="1089"/>
                    </a:lnTo>
                    <a:lnTo>
                      <a:pt x="1191" y="1041"/>
                    </a:lnTo>
                    <a:lnTo>
                      <a:pt x="1066" y="918"/>
                    </a:lnTo>
                    <a:lnTo>
                      <a:pt x="1077" y="834"/>
                    </a:lnTo>
                    <a:lnTo>
                      <a:pt x="1260" y="701"/>
                    </a:lnTo>
                    <a:lnTo>
                      <a:pt x="1271" y="520"/>
                    </a:lnTo>
                    <a:lnTo>
                      <a:pt x="1168" y="360"/>
                    </a:lnTo>
                    <a:lnTo>
                      <a:pt x="1146" y="188"/>
                    </a:lnTo>
                    <a:lnTo>
                      <a:pt x="1043" y="0"/>
                    </a:lnTo>
                    <a:lnTo>
                      <a:pt x="1228" y="255"/>
                    </a:lnTo>
                    <a:lnTo>
                      <a:pt x="1282" y="36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9" name="Freeform 207"/>
              <p:cNvSpPr>
                <a:spLocks/>
              </p:cNvSpPr>
              <p:nvPr/>
            </p:nvSpPr>
            <p:spPr bwMode="auto">
              <a:xfrm>
                <a:off x="4032" y="2809"/>
                <a:ext cx="127" cy="158"/>
              </a:xfrm>
              <a:custGeom>
                <a:avLst/>
                <a:gdLst>
                  <a:gd name="T0" fmla="*/ 0 w 635"/>
                  <a:gd name="T1" fmla="*/ 0 h 635"/>
                  <a:gd name="T2" fmla="*/ 0 w 635"/>
                  <a:gd name="T3" fmla="*/ 0 h 635"/>
                  <a:gd name="T4" fmla="*/ 0 w 635"/>
                  <a:gd name="T5" fmla="*/ 0 h 635"/>
                  <a:gd name="T6" fmla="*/ 0 w 635"/>
                  <a:gd name="T7" fmla="*/ 0 h 635"/>
                  <a:gd name="T8" fmla="*/ 0 w 635"/>
                  <a:gd name="T9" fmla="*/ 0 h 635"/>
                  <a:gd name="T10" fmla="*/ 0 w 635"/>
                  <a:gd name="T11" fmla="*/ 0 h 635"/>
                  <a:gd name="T12" fmla="*/ 0 w 635"/>
                  <a:gd name="T13" fmla="*/ 0 h 635"/>
                  <a:gd name="T14" fmla="*/ 0 w 635"/>
                  <a:gd name="T15" fmla="*/ 0 h 635"/>
                  <a:gd name="T16" fmla="*/ 0 w 635"/>
                  <a:gd name="T17" fmla="*/ 0 h 635"/>
                  <a:gd name="T18" fmla="*/ 0 w 635"/>
                  <a:gd name="T19" fmla="*/ 0 h 635"/>
                  <a:gd name="T20" fmla="*/ 0 w 635"/>
                  <a:gd name="T21" fmla="*/ 0 h 635"/>
                  <a:gd name="T22" fmla="*/ 0 w 635"/>
                  <a:gd name="T23" fmla="*/ 0 h 635"/>
                  <a:gd name="T24" fmla="*/ 0 w 635"/>
                  <a:gd name="T25" fmla="*/ 0 h 635"/>
                  <a:gd name="T26" fmla="*/ 0 w 635"/>
                  <a:gd name="T27" fmla="*/ 0 h 635"/>
                  <a:gd name="T28" fmla="*/ 0 w 635"/>
                  <a:gd name="T29" fmla="*/ 0 h 635"/>
                  <a:gd name="T30" fmla="*/ 0 w 635"/>
                  <a:gd name="T31" fmla="*/ 0 h 635"/>
                  <a:gd name="T32" fmla="*/ 0 w 635"/>
                  <a:gd name="T33" fmla="*/ 0 h 635"/>
                  <a:gd name="T34" fmla="*/ 0 w 635"/>
                  <a:gd name="T35" fmla="*/ 0 h 635"/>
                  <a:gd name="T36" fmla="*/ 0 w 635"/>
                  <a:gd name="T37" fmla="*/ 0 h 635"/>
                  <a:gd name="T38" fmla="*/ 0 w 635"/>
                  <a:gd name="T39" fmla="*/ 0 h 635"/>
                  <a:gd name="T40" fmla="*/ 0 w 635"/>
                  <a:gd name="T41" fmla="*/ 0 h 635"/>
                  <a:gd name="T42" fmla="*/ 0 w 635"/>
                  <a:gd name="T43" fmla="*/ 0 h 635"/>
                  <a:gd name="T44" fmla="*/ 0 w 635"/>
                  <a:gd name="T45" fmla="*/ 0 h 63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35"/>
                  <a:gd name="T70" fmla="*/ 0 h 635"/>
                  <a:gd name="T71" fmla="*/ 635 w 635"/>
                  <a:gd name="T72" fmla="*/ 635 h 63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35" h="635">
                    <a:moveTo>
                      <a:pt x="33" y="48"/>
                    </a:moveTo>
                    <a:lnTo>
                      <a:pt x="137" y="219"/>
                    </a:lnTo>
                    <a:lnTo>
                      <a:pt x="0" y="635"/>
                    </a:lnTo>
                    <a:lnTo>
                      <a:pt x="191" y="161"/>
                    </a:lnTo>
                    <a:lnTo>
                      <a:pt x="191" y="114"/>
                    </a:lnTo>
                    <a:lnTo>
                      <a:pt x="171" y="77"/>
                    </a:lnTo>
                    <a:lnTo>
                      <a:pt x="285" y="114"/>
                    </a:lnTo>
                    <a:lnTo>
                      <a:pt x="364" y="182"/>
                    </a:lnTo>
                    <a:lnTo>
                      <a:pt x="387" y="266"/>
                    </a:lnTo>
                    <a:lnTo>
                      <a:pt x="328" y="397"/>
                    </a:lnTo>
                    <a:lnTo>
                      <a:pt x="421" y="293"/>
                    </a:lnTo>
                    <a:lnTo>
                      <a:pt x="499" y="314"/>
                    </a:lnTo>
                    <a:lnTo>
                      <a:pt x="252" y="635"/>
                    </a:lnTo>
                    <a:lnTo>
                      <a:pt x="635" y="275"/>
                    </a:lnTo>
                    <a:lnTo>
                      <a:pt x="590" y="236"/>
                    </a:lnTo>
                    <a:lnTo>
                      <a:pt x="536" y="266"/>
                    </a:lnTo>
                    <a:lnTo>
                      <a:pt x="432" y="246"/>
                    </a:lnTo>
                    <a:lnTo>
                      <a:pt x="409" y="171"/>
                    </a:lnTo>
                    <a:lnTo>
                      <a:pt x="341" y="114"/>
                    </a:lnTo>
                    <a:lnTo>
                      <a:pt x="216" y="57"/>
                    </a:lnTo>
                    <a:lnTo>
                      <a:pt x="137" y="57"/>
                    </a:lnTo>
                    <a:lnTo>
                      <a:pt x="0" y="0"/>
                    </a:lnTo>
                    <a:lnTo>
                      <a:pt x="33" y="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10" name="Freeform 208"/>
              <p:cNvSpPr>
                <a:spLocks/>
              </p:cNvSpPr>
              <p:nvPr/>
            </p:nvSpPr>
            <p:spPr bwMode="auto">
              <a:xfrm>
                <a:off x="4179" y="2885"/>
                <a:ext cx="111" cy="90"/>
              </a:xfrm>
              <a:custGeom>
                <a:avLst/>
                <a:gdLst>
                  <a:gd name="T0" fmla="*/ 0 w 555"/>
                  <a:gd name="T1" fmla="*/ 0 h 360"/>
                  <a:gd name="T2" fmla="*/ 0 w 555"/>
                  <a:gd name="T3" fmla="*/ 0 h 360"/>
                  <a:gd name="T4" fmla="*/ 0 w 555"/>
                  <a:gd name="T5" fmla="*/ 0 h 360"/>
                  <a:gd name="T6" fmla="*/ 0 w 555"/>
                  <a:gd name="T7" fmla="*/ 0 h 360"/>
                  <a:gd name="T8" fmla="*/ 0 w 555"/>
                  <a:gd name="T9" fmla="*/ 0 h 360"/>
                  <a:gd name="T10" fmla="*/ 0 w 555"/>
                  <a:gd name="T11" fmla="*/ 0 h 360"/>
                  <a:gd name="T12" fmla="*/ 0 w 555"/>
                  <a:gd name="T13" fmla="*/ 0 h 3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5"/>
                  <a:gd name="T22" fmla="*/ 0 h 360"/>
                  <a:gd name="T23" fmla="*/ 555 w 555"/>
                  <a:gd name="T24" fmla="*/ 360 h 3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5" h="360">
                    <a:moveTo>
                      <a:pt x="0" y="0"/>
                    </a:moveTo>
                    <a:lnTo>
                      <a:pt x="171" y="69"/>
                    </a:lnTo>
                    <a:lnTo>
                      <a:pt x="362" y="123"/>
                    </a:lnTo>
                    <a:lnTo>
                      <a:pt x="555" y="360"/>
                    </a:lnTo>
                    <a:lnTo>
                      <a:pt x="432" y="321"/>
                    </a:lnTo>
                    <a:lnTo>
                      <a:pt x="351" y="1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11" name="Freeform 209"/>
              <p:cNvSpPr>
                <a:spLocks/>
              </p:cNvSpPr>
              <p:nvPr/>
            </p:nvSpPr>
            <p:spPr bwMode="auto">
              <a:xfrm>
                <a:off x="3884" y="2977"/>
                <a:ext cx="116" cy="443"/>
              </a:xfrm>
              <a:custGeom>
                <a:avLst/>
                <a:gdLst>
                  <a:gd name="T0" fmla="*/ 0 w 578"/>
                  <a:gd name="T1" fmla="*/ 0 h 1771"/>
                  <a:gd name="T2" fmla="*/ 0 w 578"/>
                  <a:gd name="T3" fmla="*/ 0 h 1771"/>
                  <a:gd name="T4" fmla="*/ 0 w 578"/>
                  <a:gd name="T5" fmla="*/ 0 h 1771"/>
                  <a:gd name="T6" fmla="*/ 0 w 578"/>
                  <a:gd name="T7" fmla="*/ 0 h 1771"/>
                  <a:gd name="T8" fmla="*/ 0 w 578"/>
                  <a:gd name="T9" fmla="*/ 0 h 1771"/>
                  <a:gd name="T10" fmla="*/ 0 w 578"/>
                  <a:gd name="T11" fmla="*/ 0 h 1771"/>
                  <a:gd name="T12" fmla="*/ 0 w 578"/>
                  <a:gd name="T13" fmla="*/ 0 h 1771"/>
                  <a:gd name="T14" fmla="*/ 0 w 578"/>
                  <a:gd name="T15" fmla="*/ 0 h 1771"/>
                  <a:gd name="T16" fmla="*/ 0 w 578"/>
                  <a:gd name="T17" fmla="*/ 0 h 1771"/>
                  <a:gd name="T18" fmla="*/ 0 w 578"/>
                  <a:gd name="T19" fmla="*/ 0 h 1771"/>
                  <a:gd name="T20" fmla="*/ 0 w 578"/>
                  <a:gd name="T21" fmla="*/ 0 h 1771"/>
                  <a:gd name="T22" fmla="*/ 0 w 578"/>
                  <a:gd name="T23" fmla="*/ 0 h 1771"/>
                  <a:gd name="T24" fmla="*/ 0 w 578"/>
                  <a:gd name="T25" fmla="*/ 0 h 1771"/>
                  <a:gd name="T26" fmla="*/ 0 w 578"/>
                  <a:gd name="T27" fmla="*/ 0 h 1771"/>
                  <a:gd name="T28" fmla="*/ 0 w 578"/>
                  <a:gd name="T29" fmla="*/ 0 h 1771"/>
                  <a:gd name="T30" fmla="*/ 0 w 578"/>
                  <a:gd name="T31" fmla="*/ 0 h 1771"/>
                  <a:gd name="T32" fmla="*/ 0 w 578"/>
                  <a:gd name="T33" fmla="*/ 0 h 1771"/>
                  <a:gd name="T34" fmla="*/ 0 w 578"/>
                  <a:gd name="T35" fmla="*/ 0 h 1771"/>
                  <a:gd name="T36" fmla="*/ 0 w 578"/>
                  <a:gd name="T37" fmla="*/ 0 h 1771"/>
                  <a:gd name="T38" fmla="*/ 0 w 578"/>
                  <a:gd name="T39" fmla="*/ 0 h 1771"/>
                  <a:gd name="T40" fmla="*/ 0 w 578"/>
                  <a:gd name="T41" fmla="*/ 0 h 1771"/>
                  <a:gd name="T42" fmla="*/ 0 w 578"/>
                  <a:gd name="T43" fmla="*/ 0 h 1771"/>
                  <a:gd name="T44" fmla="*/ 0 w 578"/>
                  <a:gd name="T45" fmla="*/ 0 h 1771"/>
                  <a:gd name="T46" fmla="*/ 0 w 578"/>
                  <a:gd name="T47" fmla="*/ 0 h 1771"/>
                  <a:gd name="T48" fmla="*/ 0 w 578"/>
                  <a:gd name="T49" fmla="*/ 0 h 1771"/>
                  <a:gd name="T50" fmla="*/ 0 w 578"/>
                  <a:gd name="T51" fmla="*/ 0 h 1771"/>
                  <a:gd name="T52" fmla="*/ 0 w 578"/>
                  <a:gd name="T53" fmla="*/ 0 h 1771"/>
                  <a:gd name="T54" fmla="*/ 0 w 578"/>
                  <a:gd name="T55" fmla="*/ 0 h 1771"/>
                  <a:gd name="T56" fmla="*/ 0 w 578"/>
                  <a:gd name="T57" fmla="*/ 0 h 1771"/>
                  <a:gd name="T58" fmla="*/ 0 w 578"/>
                  <a:gd name="T59" fmla="*/ 0 h 17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78"/>
                  <a:gd name="T91" fmla="*/ 0 h 1771"/>
                  <a:gd name="T92" fmla="*/ 578 w 578"/>
                  <a:gd name="T93" fmla="*/ 1771 h 17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78" h="1771">
                    <a:moveTo>
                      <a:pt x="181" y="0"/>
                    </a:moveTo>
                    <a:lnTo>
                      <a:pt x="181" y="63"/>
                    </a:lnTo>
                    <a:lnTo>
                      <a:pt x="535" y="235"/>
                    </a:lnTo>
                    <a:lnTo>
                      <a:pt x="236" y="140"/>
                    </a:lnTo>
                    <a:lnTo>
                      <a:pt x="181" y="318"/>
                    </a:lnTo>
                    <a:lnTo>
                      <a:pt x="236" y="453"/>
                    </a:lnTo>
                    <a:lnTo>
                      <a:pt x="236" y="575"/>
                    </a:lnTo>
                    <a:lnTo>
                      <a:pt x="181" y="862"/>
                    </a:lnTo>
                    <a:lnTo>
                      <a:pt x="134" y="1119"/>
                    </a:lnTo>
                    <a:lnTo>
                      <a:pt x="161" y="1258"/>
                    </a:lnTo>
                    <a:lnTo>
                      <a:pt x="273" y="1448"/>
                    </a:lnTo>
                    <a:lnTo>
                      <a:pt x="443" y="1608"/>
                    </a:lnTo>
                    <a:lnTo>
                      <a:pt x="578" y="1637"/>
                    </a:lnTo>
                    <a:lnTo>
                      <a:pt x="408" y="1627"/>
                    </a:lnTo>
                    <a:lnTo>
                      <a:pt x="350" y="1649"/>
                    </a:lnTo>
                    <a:lnTo>
                      <a:pt x="350" y="1771"/>
                    </a:lnTo>
                    <a:lnTo>
                      <a:pt x="236" y="1684"/>
                    </a:lnTo>
                    <a:lnTo>
                      <a:pt x="0" y="1741"/>
                    </a:lnTo>
                    <a:lnTo>
                      <a:pt x="213" y="1666"/>
                    </a:lnTo>
                    <a:lnTo>
                      <a:pt x="161" y="1514"/>
                    </a:lnTo>
                    <a:lnTo>
                      <a:pt x="112" y="1306"/>
                    </a:lnTo>
                    <a:lnTo>
                      <a:pt x="101" y="1089"/>
                    </a:lnTo>
                    <a:lnTo>
                      <a:pt x="124" y="870"/>
                    </a:lnTo>
                    <a:lnTo>
                      <a:pt x="181" y="660"/>
                    </a:lnTo>
                    <a:lnTo>
                      <a:pt x="202" y="548"/>
                    </a:lnTo>
                    <a:lnTo>
                      <a:pt x="202" y="433"/>
                    </a:lnTo>
                    <a:lnTo>
                      <a:pt x="161" y="358"/>
                    </a:lnTo>
                    <a:lnTo>
                      <a:pt x="44" y="318"/>
                    </a:lnTo>
                    <a:lnTo>
                      <a:pt x="161" y="94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6" name="Freeform 211"/>
            <p:cNvSpPr>
              <a:spLocks/>
            </p:cNvSpPr>
            <p:nvPr/>
          </p:nvSpPr>
          <p:spPr bwMode="auto">
            <a:xfrm>
              <a:off x="3716" y="2972"/>
              <a:ext cx="188" cy="443"/>
            </a:xfrm>
            <a:custGeom>
              <a:avLst/>
              <a:gdLst>
                <a:gd name="T0" fmla="*/ 0 w 941"/>
                <a:gd name="T1" fmla="*/ 0 h 1772"/>
                <a:gd name="T2" fmla="*/ 0 w 941"/>
                <a:gd name="T3" fmla="*/ 0 h 1772"/>
                <a:gd name="T4" fmla="*/ 0 w 941"/>
                <a:gd name="T5" fmla="*/ 0 h 1772"/>
                <a:gd name="T6" fmla="*/ 0 w 941"/>
                <a:gd name="T7" fmla="*/ 0 h 1772"/>
                <a:gd name="T8" fmla="*/ 0 w 941"/>
                <a:gd name="T9" fmla="*/ 0 h 1772"/>
                <a:gd name="T10" fmla="*/ 0 w 941"/>
                <a:gd name="T11" fmla="*/ 0 h 1772"/>
                <a:gd name="T12" fmla="*/ 0 w 941"/>
                <a:gd name="T13" fmla="*/ 0 h 1772"/>
                <a:gd name="T14" fmla="*/ 0 w 941"/>
                <a:gd name="T15" fmla="*/ 0 h 1772"/>
                <a:gd name="T16" fmla="*/ 0 w 941"/>
                <a:gd name="T17" fmla="*/ 0 h 1772"/>
                <a:gd name="T18" fmla="*/ 0 w 941"/>
                <a:gd name="T19" fmla="*/ 0 h 1772"/>
                <a:gd name="T20" fmla="*/ 0 w 941"/>
                <a:gd name="T21" fmla="*/ 0 h 1772"/>
                <a:gd name="T22" fmla="*/ 0 w 941"/>
                <a:gd name="T23" fmla="*/ 0 h 1772"/>
                <a:gd name="T24" fmla="*/ 0 w 941"/>
                <a:gd name="T25" fmla="*/ 0 h 1772"/>
                <a:gd name="T26" fmla="*/ 0 w 941"/>
                <a:gd name="T27" fmla="*/ 0 h 1772"/>
                <a:gd name="T28" fmla="*/ 0 w 941"/>
                <a:gd name="T29" fmla="*/ 0 h 1772"/>
                <a:gd name="T30" fmla="*/ 0 w 941"/>
                <a:gd name="T31" fmla="*/ 0 h 1772"/>
                <a:gd name="T32" fmla="*/ 0 w 941"/>
                <a:gd name="T33" fmla="*/ 0 h 1772"/>
                <a:gd name="T34" fmla="*/ 0 w 941"/>
                <a:gd name="T35" fmla="*/ 0 h 1772"/>
                <a:gd name="T36" fmla="*/ 0 w 941"/>
                <a:gd name="T37" fmla="*/ 0 h 1772"/>
                <a:gd name="T38" fmla="*/ 0 w 941"/>
                <a:gd name="T39" fmla="*/ 0 h 1772"/>
                <a:gd name="T40" fmla="*/ 0 w 941"/>
                <a:gd name="T41" fmla="*/ 0 h 1772"/>
                <a:gd name="T42" fmla="*/ 0 w 941"/>
                <a:gd name="T43" fmla="*/ 0 h 1772"/>
                <a:gd name="T44" fmla="*/ 0 w 941"/>
                <a:gd name="T45" fmla="*/ 0 h 1772"/>
                <a:gd name="T46" fmla="*/ 0 w 941"/>
                <a:gd name="T47" fmla="*/ 0 h 1772"/>
                <a:gd name="T48" fmla="*/ 0 w 941"/>
                <a:gd name="T49" fmla="*/ 0 h 1772"/>
                <a:gd name="T50" fmla="*/ 0 w 941"/>
                <a:gd name="T51" fmla="*/ 0 h 1772"/>
                <a:gd name="T52" fmla="*/ 0 w 941"/>
                <a:gd name="T53" fmla="*/ 0 h 1772"/>
                <a:gd name="T54" fmla="*/ 0 w 941"/>
                <a:gd name="T55" fmla="*/ 0 h 1772"/>
                <a:gd name="T56" fmla="*/ 0 w 941"/>
                <a:gd name="T57" fmla="*/ 0 h 1772"/>
                <a:gd name="T58" fmla="*/ 0 w 941"/>
                <a:gd name="T59" fmla="*/ 0 h 1772"/>
                <a:gd name="T60" fmla="*/ 0 w 941"/>
                <a:gd name="T61" fmla="*/ 0 h 1772"/>
                <a:gd name="T62" fmla="*/ 0 w 941"/>
                <a:gd name="T63" fmla="*/ 0 h 1772"/>
                <a:gd name="T64" fmla="*/ 0 w 941"/>
                <a:gd name="T65" fmla="*/ 0 h 17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41"/>
                <a:gd name="T100" fmla="*/ 0 h 1772"/>
                <a:gd name="T101" fmla="*/ 941 w 941"/>
                <a:gd name="T102" fmla="*/ 1772 h 17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41" h="1772">
                  <a:moveTo>
                    <a:pt x="896" y="0"/>
                  </a:moveTo>
                  <a:lnTo>
                    <a:pt x="829" y="84"/>
                  </a:lnTo>
                  <a:lnTo>
                    <a:pt x="816" y="172"/>
                  </a:lnTo>
                  <a:lnTo>
                    <a:pt x="816" y="330"/>
                  </a:lnTo>
                  <a:lnTo>
                    <a:pt x="806" y="569"/>
                  </a:lnTo>
                  <a:lnTo>
                    <a:pt x="749" y="937"/>
                  </a:lnTo>
                  <a:lnTo>
                    <a:pt x="724" y="1214"/>
                  </a:lnTo>
                  <a:lnTo>
                    <a:pt x="738" y="1374"/>
                  </a:lnTo>
                  <a:lnTo>
                    <a:pt x="769" y="1505"/>
                  </a:lnTo>
                  <a:lnTo>
                    <a:pt x="816" y="1601"/>
                  </a:lnTo>
                  <a:lnTo>
                    <a:pt x="884" y="1696"/>
                  </a:lnTo>
                  <a:lnTo>
                    <a:pt x="941" y="1725"/>
                  </a:lnTo>
                  <a:lnTo>
                    <a:pt x="847" y="1772"/>
                  </a:lnTo>
                  <a:lnTo>
                    <a:pt x="749" y="1772"/>
                  </a:lnTo>
                  <a:lnTo>
                    <a:pt x="749" y="1620"/>
                  </a:lnTo>
                  <a:lnTo>
                    <a:pt x="690" y="1489"/>
                  </a:lnTo>
                  <a:lnTo>
                    <a:pt x="498" y="1033"/>
                  </a:lnTo>
                  <a:lnTo>
                    <a:pt x="136" y="1079"/>
                  </a:lnTo>
                  <a:lnTo>
                    <a:pt x="65" y="1070"/>
                  </a:lnTo>
                  <a:lnTo>
                    <a:pt x="339" y="976"/>
                  </a:lnTo>
                  <a:lnTo>
                    <a:pt x="295" y="891"/>
                  </a:lnTo>
                  <a:lnTo>
                    <a:pt x="0" y="891"/>
                  </a:lnTo>
                  <a:lnTo>
                    <a:pt x="224" y="806"/>
                  </a:lnTo>
                  <a:lnTo>
                    <a:pt x="393" y="795"/>
                  </a:lnTo>
                  <a:lnTo>
                    <a:pt x="361" y="616"/>
                  </a:lnTo>
                  <a:lnTo>
                    <a:pt x="690" y="1382"/>
                  </a:lnTo>
                  <a:lnTo>
                    <a:pt x="690" y="1167"/>
                  </a:lnTo>
                  <a:lnTo>
                    <a:pt x="724" y="912"/>
                  </a:lnTo>
                  <a:lnTo>
                    <a:pt x="769" y="627"/>
                  </a:lnTo>
                  <a:lnTo>
                    <a:pt x="795" y="418"/>
                  </a:lnTo>
                  <a:lnTo>
                    <a:pt x="795" y="123"/>
                  </a:lnTo>
                  <a:lnTo>
                    <a:pt x="840" y="38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7" name="Freeform 212"/>
            <p:cNvSpPr>
              <a:spLocks/>
            </p:cNvSpPr>
            <p:nvPr/>
          </p:nvSpPr>
          <p:spPr bwMode="auto">
            <a:xfrm>
              <a:off x="3968" y="3036"/>
              <a:ext cx="250" cy="382"/>
            </a:xfrm>
            <a:custGeom>
              <a:avLst/>
              <a:gdLst>
                <a:gd name="T0" fmla="*/ 0 w 1249"/>
                <a:gd name="T1" fmla="*/ 0 h 1525"/>
                <a:gd name="T2" fmla="*/ 0 w 1249"/>
                <a:gd name="T3" fmla="*/ 0 h 1525"/>
                <a:gd name="T4" fmla="*/ 0 w 1249"/>
                <a:gd name="T5" fmla="*/ 0 h 1525"/>
                <a:gd name="T6" fmla="*/ 0 w 1249"/>
                <a:gd name="T7" fmla="*/ 0 h 1525"/>
                <a:gd name="T8" fmla="*/ 0 w 1249"/>
                <a:gd name="T9" fmla="*/ 0 h 1525"/>
                <a:gd name="T10" fmla="*/ 0 w 1249"/>
                <a:gd name="T11" fmla="*/ 0 h 1525"/>
                <a:gd name="T12" fmla="*/ 0 w 1249"/>
                <a:gd name="T13" fmla="*/ 0 h 1525"/>
                <a:gd name="T14" fmla="*/ 0 w 1249"/>
                <a:gd name="T15" fmla="*/ 0 h 1525"/>
                <a:gd name="T16" fmla="*/ 0 w 1249"/>
                <a:gd name="T17" fmla="*/ 0 h 1525"/>
                <a:gd name="T18" fmla="*/ 0 w 1249"/>
                <a:gd name="T19" fmla="*/ 0 h 1525"/>
                <a:gd name="T20" fmla="*/ 0 w 1249"/>
                <a:gd name="T21" fmla="*/ 0 h 1525"/>
                <a:gd name="T22" fmla="*/ 0 w 1249"/>
                <a:gd name="T23" fmla="*/ 0 h 1525"/>
                <a:gd name="T24" fmla="*/ 0 w 1249"/>
                <a:gd name="T25" fmla="*/ 0 h 1525"/>
                <a:gd name="T26" fmla="*/ 0 w 1249"/>
                <a:gd name="T27" fmla="*/ 0 h 1525"/>
                <a:gd name="T28" fmla="*/ 0 w 1249"/>
                <a:gd name="T29" fmla="*/ 0 h 1525"/>
                <a:gd name="T30" fmla="*/ 0 w 1249"/>
                <a:gd name="T31" fmla="*/ 0 h 1525"/>
                <a:gd name="T32" fmla="*/ 0 w 1249"/>
                <a:gd name="T33" fmla="*/ 0 h 1525"/>
                <a:gd name="T34" fmla="*/ 0 w 1249"/>
                <a:gd name="T35" fmla="*/ 0 h 1525"/>
                <a:gd name="T36" fmla="*/ 0 w 1249"/>
                <a:gd name="T37" fmla="*/ 0 h 1525"/>
                <a:gd name="T38" fmla="*/ 0 w 1249"/>
                <a:gd name="T39" fmla="*/ 0 h 1525"/>
                <a:gd name="T40" fmla="*/ 0 w 1249"/>
                <a:gd name="T41" fmla="*/ 0 h 1525"/>
                <a:gd name="T42" fmla="*/ 0 w 1249"/>
                <a:gd name="T43" fmla="*/ 0 h 1525"/>
                <a:gd name="T44" fmla="*/ 0 w 1249"/>
                <a:gd name="T45" fmla="*/ 0 h 1525"/>
                <a:gd name="T46" fmla="*/ 0 w 1249"/>
                <a:gd name="T47" fmla="*/ 0 h 1525"/>
                <a:gd name="T48" fmla="*/ 0 w 1249"/>
                <a:gd name="T49" fmla="*/ 0 h 1525"/>
                <a:gd name="T50" fmla="*/ 0 w 1249"/>
                <a:gd name="T51" fmla="*/ 0 h 1525"/>
                <a:gd name="T52" fmla="*/ 0 w 1249"/>
                <a:gd name="T53" fmla="*/ 0 h 1525"/>
                <a:gd name="T54" fmla="*/ 0 w 1249"/>
                <a:gd name="T55" fmla="*/ 0 h 1525"/>
                <a:gd name="T56" fmla="*/ 0 w 1249"/>
                <a:gd name="T57" fmla="*/ 0 h 1525"/>
                <a:gd name="T58" fmla="*/ 0 w 1249"/>
                <a:gd name="T59" fmla="*/ 0 h 1525"/>
                <a:gd name="T60" fmla="*/ 0 w 1249"/>
                <a:gd name="T61" fmla="*/ 0 h 15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49"/>
                <a:gd name="T94" fmla="*/ 0 h 1525"/>
                <a:gd name="T95" fmla="*/ 1249 w 1249"/>
                <a:gd name="T96" fmla="*/ 1525 h 152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49" h="1525">
                  <a:moveTo>
                    <a:pt x="171" y="1402"/>
                  </a:moveTo>
                  <a:lnTo>
                    <a:pt x="351" y="1449"/>
                  </a:lnTo>
                  <a:lnTo>
                    <a:pt x="509" y="1525"/>
                  </a:lnTo>
                  <a:lnTo>
                    <a:pt x="385" y="1402"/>
                  </a:lnTo>
                  <a:lnTo>
                    <a:pt x="296" y="1336"/>
                  </a:lnTo>
                  <a:lnTo>
                    <a:pt x="215" y="1326"/>
                  </a:lnTo>
                  <a:lnTo>
                    <a:pt x="182" y="1316"/>
                  </a:lnTo>
                  <a:lnTo>
                    <a:pt x="182" y="1185"/>
                  </a:lnTo>
                  <a:lnTo>
                    <a:pt x="228" y="1157"/>
                  </a:lnTo>
                  <a:lnTo>
                    <a:pt x="431" y="1088"/>
                  </a:lnTo>
                  <a:lnTo>
                    <a:pt x="671" y="958"/>
                  </a:lnTo>
                  <a:lnTo>
                    <a:pt x="885" y="777"/>
                  </a:lnTo>
                  <a:lnTo>
                    <a:pt x="1249" y="360"/>
                  </a:lnTo>
                  <a:lnTo>
                    <a:pt x="1249" y="293"/>
                  </a:lnTo>
                  <a:lnTo>
                    <a:pt x="945" y="607"/>
                  </a:lnTo>
                  <a:lnTo>
                    <a:pt x="614" y="884"/>
                  </a:lnTo>
                  <a:lnTo>
                    <a:pt x="318" y="1052"/>
                  </a:lnTo>
                  <a:lnTo>
                    <a:pt x="500" y="785"/>
                  </a:lnTo>
                  <a:lnTo>
                    <a:pt x="591" y="532"/>
                  </a:lnTo>
                  <a:lnTo>
                    <a:pt x="614" y="360"/>
                  </a:lnTo>
                  <a:lnTo>
                    <a:pt x="760" y="103"/>
                  </a:lnTo>
                  <a:lnTo>
                    <a:pt x="966" y="0"/>
                  </a:lnTo>
                  <a:lnTo>
                    <a:pt x="739" y="93"/>
                  </a:lnTo>
                  <a:lnTo>
                    <a:pt x="557" y="321"/>
                  </a:lnTo>
                  <a:lnTo>
                    <a:pt x="557" y="559"/>
                  </a:lnTo>
                  <a:lnTo>
                    <a:pt x="455" y="785"/>
                  </a:lnTo>
                  <a:lnTo>
                    <a:pt x="307" y="996"/>
                  </a:lnTo>
                  <a:lnTo>
                    <a:pt x="159" y="1165"/>
                  </a:lnTo>
                  <a:lnTo>
                    <a:pt x="159" y="1326"/>
                  </a:lnTo>
                  <a:lnTo>
                    <a:pt x="0" y="1383"/>
                  </a:lnTo>
                  <a:lnTo>
                    <a:pt x="171" y="1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8" name="Freeform 213"/>
            <p:cNvSpPr>
              <a:spLocks/>
            </p:cNvSpPr>
            <p:nvPr/>
          </p:nvSpPr>
          <p:spPr bwMode="auto">
            <a:xfrm>
              <a:off x="3961" y="3432"/>
              <a:ext cx="141" cy="140"/>
            </a:xfrm>
            <a:custGeom>
              <a:avLst/>
              <a:gdLst>
                <a:gd name="T0" fmla="*/ 0 w 708"/>
                <a:gd name="T1" fmla="*/ 0 h 562"/>
                <a:gd name="T2" fmla="*/ 0 w 708"/>
                <a:gd name="T3" fmla="*/ 0 h 562"/>
                <a:gd name="T4" fmla="*/ 0 w 708"/>
                <a:gd name="T5" fmla="*/ 0 h 562"/>
                <a:gd name="T6" fmla="*/ 0 w 708"/>
                <a:gd name="T7" fmla="*/ 0 h 562"/>
                <a:gd name="T8" fmla="*/ 0 w 708"/>
                <a:gd name="T9" fmla="*/ 0 h 562"/>
                <a:gd name="T10" fmla="*/ 0 w 708"/>
                <a:gd name="T11" fmla="*/ 0 h 562"/>
                <a:gd name="T12" fmla="*/ 0 w 708"/>
                <a:gd name="T13" fmla="*/ 0 h 562"/>
                <a:gd name="T14" fmla="*/ 0 w 708"/>
                <a:gd name="T15" fmla="*/ 0 h 562"/>
                <a:gd name="T16" fmla="*/ 0 w 708"/>
                <a:gd name="T17" fmla="*/ 0 h 562"/>
                <a:gd name="T18" fmla="*/ 0 w 708"/>
                <a:gd name="T19" fmla="*/ 0 h 562"/>
                <a:gd name="T20" fmla="*/ 0 w 708"/>
                <a:gd name="T21" fmla="*/ 0 h 562"/>
                <a:gd name="T22" fmla="*/ 0 w 708"/>
                <a:gd name="T23" fmla="*/ 0 h 562"/>
                <a:gd name="T24" fmla="*/ 0 w 708"/>
                <a:gd name="T25" fmla="*/ 0 h 562"/>
                <a:gd name="T26" fmla="*/ 0 w 708"/>
                <a:gd name="T27" fmla="*/ 0 h 562"/>
                <a:gd name="T28" fmla="*/ 0 w 708"/>
                <a:gd name="T29" fmla="*/ 0 h 562"/>
                <a:gd name="T30" fmla="*/ 0 w 708"/>
                <a:gd name="T31" fmla="*/ 0 h 562"/>
                <a:gd name="T32" fmla="*/ 0 w 708"/>
                <a:gd name="T33" fmla="*/ 0 h 562"/>
                <a:gd name="T34" fmla="*/ 0 w 708"/>
                <a:gd name="T35" fmla="*/ 0 h 562"/>
                <a:gd name="T36" fmla="*/ 0 w 708"/>
                <a:gd name="T37" fmla="*/ 0 h 5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8"/>
                <a:gd name="T58" fmla="*/ 0 h 562"/>
                <a:gd name="T59" fmla="*/ 708 w 708"/>
                <a:gd name="T60" fmla="*/ 562 h 5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8" h="562">
                  <a:moveTo>
                    <a:pt x="580" y="0"/>
                  </a:moveTo>
                  <a:lnTo>
                    <a:pt x="672" y="134"/>
                  </a:lnTo>
                  <a:lnTo>
                    <a:pt x="708" y="304"/>
                  </a:lnTo>
                  <a:lnTo>
                    <a:pt x="708" y="410"/>
                  </a:lnTo>
                  <a:lnTo>
                    <a:pt x="640" y="550"/>
                  </a:lnTo>
                  <a:lnTo>
                    <a:pt x="526" y="562"/>
                  </a:lnTo>
                  <a:lnTo>
                    <a:pt x="320" y="475"/>
                  </a:lnTo>
                  <a:lnTo>
                    <a:pt x="196" y="362"/>
                  </a:lnTo>
                  <a:lnTo>
                    <a:pt x="0" y="11"/>
                  </a:lnTo>
                  <a:lnTo>
                    <a:pt x="139" y="211"/>
                  </a:lnTo>
                  <a:lnTo>
                    <a:pt x="377" y="372"/>
                  </a:lnTo>
                  <a:lnTo>
                    <a:pt x="640" y="427"/>
                  </a:lnTo>
                  <a:lnTo>
                    <a:pt x="651" y="344"/>
                  </a:lnTo>
                  <a:lnTo>
                    <a:pt x="617" y="237"/>
                  </a:lnTo>
                  <a:lnTo>
                    <a:pt x="537" y="171"/>
                  </a:lnTo>
                  <a:lnTo>
                    <a:pt x="414" y="134"/>
                  </a:lnTo>
                  <a:lnTo>
                    <a:pt x="537" y="106"/>
                  </a:lnTo>
                  <a:lnTo>
                    <a:pt x="580" y="47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9" name="Freeform 214"/>
            <p:cNvSpPr>
              <a:spLocks/>
            </p:cNvSpPr>
            <p:nvPr/>
          </p:nvSpPr>
          <p:spPr bwMode="auto">
            <a:xfrm>
              <a:off x="3671" y="3465"/>
              <a:ext cx="365" cy="111"/>
            </a:xfrm>
            <a:custGeom>
              <a:avLst/>
              <a:gdLst>
                <a:gd name="T0" fmla="*/ 0 w 1827"/>
                <a:gd name="T1" fmla="*/ 0 h 445"/>
                <a:gd name="T2" fmla="*/ 0 w 1827"/>
                <a:gd name="T3" fmla="*/ 0 h 445"/>
                <a:gd name="T4" fmla="*/ 0 w 1827"/>
                <a:gd name="T5" fmla="*/ 0 h 445"/>
                <a:gd name="T6" fmla="*/ 0 w 1827"/>
                <a:gd name="T7" fmla="*/ 0 h 445"/>
                <a:gd name="T8" fmla="*/ 0 w 1827"/>
                <a:gd name="T9" fmla="*/ 0 h 445"/>
                <a:gd name="T10" fmla="*/ 0 w 1827"/>
                <a:gd name="T11" fmla="*/ 0 h 445"/>
                <a:gd name="T12" fmla="*/ 0 w 1827"/>
                <a:gd name="T13" fmla="*/ 0 h 445"/>
                <a:gd name="T14" fmla="*/ 0 w 1827"/>
                <a:gd name="T15" fmla="*/ 0 h 445"/>
                <a:gd name="T16" fmla="*/ 0 w 1827"/>
                <a:gd name="T17" fmla="*/ 0 h 445"/>
                <a:gd name="T18" fmla="*/ 0 w 1827"/>
                <a:gd name="T19" fmla="*/ 0 h 445"/>
                <a:gd name="T20" fmla="*/ 0 w 1827"/>
                <a:gd name="T21" fmla="*/ 0 h 445"/>
                <a:gd name="T22" fmla="*/ 0 w 1827"/>
                <a:gd name="T23" fmla="*/ 0 h 445"/>
                <a:gd name="T24" fmla="*/ 0 w 1827"/>
                <a:gd name="T25" fmla="*/ 0 h 445"/>
                <a:gd name="T26" fmla="*/ 0 w 1827"/>
                <a:gd name="T27" fmla="*/ 0 h 445"/>
                <a:gd name="T28" fmla="*/ 0 w 1827"/>
                <a:gd name="T29" fmla="*/ 0 h 445"/>
                <a:gd name="T30" fmla="*/ 0 w 1827"/>
                <a:gd name="T31" fmla="*/ 0 h 445"/>
                <a:gd name="T32" fmla="*/ 0 w 1827"/>
                <a:gd name="T33" fmla="*/ 0 h 445"/>
                <a:gd name="T34" fmla="*/ 0 w 1827"/>
                <a:gd name="T35" fmla="*/ 0 h 445"/>
                <a:gd name="T36" fmla="*/ 0 w 1827"/>
                <a:gd name="T37" fmla="*/ 0 h 445"/>
                <a:gd name="T38" fmla="*/ 0 w 1827"/>
                <a:gd name="T39" fmla="*/ 0 h 445"/>
                <a:gd name="T40" fmla="*/ 0 w 1827"/>
                <a:gd name="T41" fmla="*/ 0 h 445"/>
                <a:gd name="T42" fmla="*/ 0 w 1827"/>
                <a:gd name="T43" fmla="*/ 0 h 445"/>
                <a:gd name="T44" fmla="*/ 0 w 1827"/>
                <a:gd name="T45" fmla="*/ 0 h 445"/>
                <a:gd name="T46" fmla="*/ 0 w 1827"/>
                <a:gd name="T47" fmla="*/ 0 h 445"/>
                <a:gd name="T48" fmla="*/ 0 w 1827"/>
                <a:gd name="T49" fmla="*/ 0 h 445"/>
                <a:gd name="T50" fmla="*/ 0 w 1827"/>
                <a:gd name="T51" fmla="*/ 0 h 4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7"/>
                <a:gd name="T79" fmla="*/ 0 h 445"/>
                <a:gd name="T80" fmla="*/ 1827 w 1827"/>
                <a:gd name="T81" fmla="*/ 445 h 4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7" h="445">
                  <a:moveTo>
                    <a:pt x="1827" y="445"/>
                  </a:moveTo>
                  <a:lnTo>
                    <a:pt x="1487" y="437"/>
                  </a:lnTo>
                  <a:lnTo>
                    <a:pt x="1034" y="399"/>
                  </a:lnTo>
                  <a:lnTo>
                    <a:pt x="513" y="276"/>
                  </a:lnTo>
                  <a:lnTo>
                    <a:pt x="90" y="218"/>
                  </a:lnTo>
                  <a:lnTo>
                    <a:pt x="23" y="170"/>
                  </a:lnTo>
                  <a:lnTo>
                    <a:pt x="0" y="65"/>
                  </a:lnTo>
                  <a:lnTo>
                    <a:pt x="306" y="103"/>
                  </a:lnTo>
                  <a:lnTo>
                    <a:pt x="316" y="0"/>
                  </a:lnTo>
                  <a:lnTo>
                    <a:pt x="351" y="103"/>
                  </a:lnTo>
                  <a:lnTo>
                    <a:pt x="557" y="103"/>
                  </a:lnTo>
                  <a:lnTo>
                    <a:pt x="364" y="181"/>
                  </a:lnTo>
                  <a:lnTo>
                    <a:pt x="385" y="238"/>
                  </a:lnTo>
                  <a:lnTo>
                    <a:pt x="804" y="210"/>
                  </a:lnTo>
                  <a:lnTo>
                    <a:pt x="1075" y="218"/>
                  </a:lnTo>
                  <a:lnTo>
                    <a:pt x="1372" y="263"/>
                  </a:lnTo>
                  <a:lnTo>
                    <a:pt x="1534" y="314"/>
                  </a:lnTo>
                  <a:lnTo>
                    <a:pt x="1406" y="181"/>
                  </a:lnTo>
                  <a:lnTo>
                    <a:pt x="1293" y="122"/>
                  </a:lnTo>
                  <a:lnTo>
                    <a:pt x="1057" y="77"/>
                  </a:lnTo>
                  <a:lnTo>
                    <a:pt x="1341" y="77"/>
                  </a:lnTo>
                  <a:lnTo>
                    <a:pt x="1511" y="170"/>
                  </a:lnTo>
                  <a:lnTo>
                    <a:pt x="1577" y="285"/>
                  </a:lnTo>
                  <a:lnTo>
                    <a:pt x="1669" y="360"/>
                  </a:lnTo>
                  <a:lnTo>
                    <a:pt x="1747" y="416"/>
                  </a:lnTo>
                  <a:lnTo>
                    <a:pt x="1827" y="4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10" name="Freeform 215"/>
            <p:cNvSpPr>
              <a:spLocks/>
            </p:cNvSpPr>
            <p:nvPr/>
          </p:nvSpPr>
          <p:spPr bwMode="auto">
            <a:xfrm>
              <a:off x="3671" y="3254"/>
              <a:ext cx="156" cy="133"/>
            </a:xfrm>
            <a:custGeom>
              <a:avLst/>
              <a:gdLst>
                <a:gd name="T0" fmla="*/ 0 w 783"/>
                <a:gd name="T1" fmla="*/ 0 h 531"/>
                <a:gd name="T2" fmla="*/ 0 w 783"/>
                <a:gd name="T3" fmla="*/ 0 h 531"/>
                <a:gd name="T4" fmla="*/ 0 w 783"/>
                <a:gd name="T5" fmla="*/ 0 h 531"/>
                <a:gd name="T6" fmla="*/ 0 w 783"/>
                <a:gd name="T7" fmla="*/ 0 h 531"/>
                <a:gd name="T8" fmla="*/ 0 w 783"/>
                <a:gd name="T9" fmla="*/ 0 h 531"/>
                <a:gd name="T10" fmla="*/ 0 w 783"/>
                <a:gd name="T11" fmla="*/ 0 h 531"/>
                <a:gd name="T12" fmla="*/ 0 w 783"/>
                <a:gd name="T13" fmla="*/ 0 h 531"/>
                <a:gd name="T14" fmla="*/ 0 w 783"/>
                <a:gd name="T15" fmla="*/ 0 h 531"/>
                <a:gd name="T16" fmla="*/ 0 w 783"/>
                <a:gd name="T17" fmla="*/ 0 h 531"/>
                <a:gd name="T18" fmla="*/ 0 w 783"/>
                <a:gd name="T19" fmla="*/ 0 h 531"/>
                <a:gd name="T20" fmla="*/ 0 w 783"/>
                <a:gd name="T21" fmla="*/ 0 h 531"/>
                <a:gd name="T22" fmla="*/ 0 w 783"/>
                <a:gd name="T23" fmla="*/ 0 h 531"/>
                <a:gd name="T24" fmla="*/ 0 w 783"/>
                <a:gd name="T25" fmla="*/ 0 h 531"/>
                <a:gd name="T26" fmla="*/ 0 w 783"/>
                <a:gd name="T27" fmla="*/ 0 h 531"/>
                <a:gd name="T28" fmla="*/ 0 w 783"/>
                <a:gd name="T29" fmla="*/ 0 h 531"/>
                <a:gd name="T30" fmla="*/ 0 w 783"/>
                <a:gd name="T31" fmla="*/ 0 h 531"/>
                <a:gd name="T32" fmla="*/ 0 w 783"/>
                <a:gd name="T33" fmla="*/ 0 h 531"/>
                <a:gd name="T34" fmla="*/ 0 w 783"/>
                <a:gd name="T35" fmla="*/ 0 h 531"/>
                <a:gd name="T36" fmla="*/ 0 w 783"/>
                <a:gd name="T37" fmla="*/ 0 h 531"/>
                <a:gd name="T38" fmla="*/ 0 w 783"/>
                <a:gd name="T39" fmla="*/ 0 h 531"/>
                <a:gd name="T40" fmla="*/ 0 w 783"/>
                <a:gd name="T41" fmla="*/ 0 h 531"/>
                <a:gd name="T42" fmla="*/ 0 w 783"/>
                <a:gd name="T43" fmla="*/ 0 h 531"/>
                <a:gd name="T44" fmla="*/ 0 w 783"/>
                <a:gd name="T45" fmla="*/ 0 h 531"/>
                <a:gd name="T46" fmla="*/ 0 w 783"/>
                <a:gd name="T47" fmla="*/ 0 h 531"/>
                <a:gd name="T48" fmla="*/ 0 w 783"/>
                <a:gd name="T49" fmla="*/ 0 h 531"/>
                <a:gd name="T50" fmla="*/ 0 w 783"/>
                <a:gd name="T51" fmla="*/ 0 h 531"/>
                <a:gd name="T52" fmla="*/ 0 w 783"/>
                <a:gd name="T53" fmla="*/ 0 h 531"/>
                <a:gd name="T54" fmla="*/ 0 w 783"/>
                <a:gd name="T55" fmla="*/ 0 h 531"/>
                <a:gd name="T56" fmla="*/ 0 w 783"/>
                <a:gd name="T57" fmla="*/ 0 h 531"/>
                <a:gd name="T58" fmla="*/ 0 w 783"/>
                <a:gd name="T59" fmla="*/ 0 h 531"/>
                <a:gd name="T60" fmla="*/ 0 w 783"/>
                <a:gd name="T61" fmla="*/ 0 h 531"/>
                <a:gd name="T62" fmla="*/ 0 w 783"/>
                <a:gd name="T63" fmla="*/ 0 h 531"/>
                <a:gd name="T64" fmla="*/ 0 w 783"/>
                <a:gd name="T65" fmla="*/ 0 h 5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83"/>
                <a:gd name="T100" fmla="*/ 0 h 531"/>
                <a:gd name="T101" fmla="*/ 783 w 783"/>
                <a:gd name="T102" fmla="*/ 531 h 5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83" h="531">
                  <a:moveTo>
                    <a:pt x="146" y="531"/>
                  </a:moveTo>
                  <a:lnTo>
                    <a:pt x="260" y="445"/>
                  </a:lnTo>
                  <a:lnTo>
                    <a:pt x="260" y="408"/>
                  </a:lnTo>
                  <a:lnTo>
                    <a:pt x="228" y="372"/>
                  </a:lnTo>
                  <a:lnTo>
                    <a:pt x="124" y="332"/>
                  </a:lnTo>
                  <a:lnTo>
                    <a:pt x="23" y="303"/>
                  </a:lnTo>
                  <a:lnTo>
                    <a:pt x="0" y="286"/>
                  </a:lnTo>
                  <a:lnTo>
                    <a:pt x="0" y="247"/>
                  </a:lnTo>
                  <a:lnTo>
                    <a:pt x="23" y="227"/>
                  </a:lnTo>
                  <a:lnTo>
                    <a:pt x="90" y="200"/>
                  </a:lnTo>
                  <a:lnTo>
                    <a:pt x="102" y="227"/>
                  </a:lnTo>
                  <a:lnTo>
                    <a:pt x="137" y="255"/>
                  </a:lnTo>
                  <a:lnTo>
                    <a:pt x="260" y="276"/>
                  </a:lnTo>
                  <a:lnTo>
                    <a:pt x="247" y="209"/>
                  </a:lnTo>
                  <a:lnTo>
                    <a:pt x="192" y="152"/>
                  </a:lnTo>
                  <a:lnTo>
                    <a:pt x="124" y="94"/>
                  </a:lnTo>
                  <a:lnTo>
                    <a:pt x="12" y="40"/>
                  </a:lnTo>
                  <a:lnTo>
                    <a:pt x="78" y="29"/>
                  </a:lnTo>
                  <a:lnTo>
                    <a:pt x="205" y="57"/>
                  </a:lnTo>
                  <a:lnTo>
                    <a:pt x="316" y="115"/>
                  </a:lnTo>
                  <a:lnTo>
                    <a:pt x="409" y="217"/>
                  </a:lnTo>
                  <a:lnTo>
                    <a:pt x="534" y="171"/>
                  </a:lnTo>
                  <a:lnTo>
                    <a:pt x="399" y="115"/>
                  </a:lnTo>
                  <a:lnTo>
                    <a:pt x="374" y="87"/>
                  </a:lnTo>
                  <a:lnTo>
                    <a:pt x="399" y="57"/>
                  </a:lnTo>
                  <a:lnTo>
                    <a:pt x="486" y="29"/>
                  </a:lnTo>
                  <a:lnTo>
                    <a:pt x="647" y="0"/>
                  </a:lnTo>
                  <a:lnTo>
                    <a:pt x="783" y="0"/>
                  </a:lnTo>
                  <a:lnTo>
                    <a:pt x="713" y="115"/>
                  </a:lnTo>
                  <a:lnTo>
                    <a:pt x="557" y="263"/>
                  </a:lnTo>
                  <a:lnTo>
                    <a:pt x="385" y="399"/>
                  </a:lnTo>
                  <a:lnTo>
                    <a:pt x="260" y="485"/>
                  </a:lnTo>
                  <a:lnTo>
                    <a:pt x="146" y="5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11" name="Freeform 216"/>
            <p:cNvSpPr>
              <a:spLocks/>
            </p:cNvSpPr>
            <p:nvPr/>
          </p:nvSpPr>
          <p:spPr bwMode="auto">
            <a:xfrm>
              <a:off x="3752" y="2972"/>
              <a:ext cx="27" cy="140"/>
            </a:xfrm>
            <a:custGeom>
              <a:avLst/>
              <a:gdLst>
                <a:gd name="T0" fmla="*/ 0 w 135"/>
                <a:gd name="T1" fmla="*/ 0 h 560"/>
                <a:gd name="T2" fmla="*/ 0 w 135"/>
                <a:gd name="T3" fmla="*/ 0 h 560"/>
                <a:gd name="T4" fmla="*/ 0 w 135"/>
                <a:gd name="T5" fmla="*/ 0 h 560"/>
                <a:gd name="T6" fmla="*/ 0 w 135"/>
                <a:gd name="T7" fmla="*/ 0 h 560"/>
                <a:gd name="T8" fmla="*/ 0 w 135"/>
                <a:gd name="T9" fmla="*/ 0 h 560"/>
                <a:gd name="T10" fmla="*/ 0 w 135"/>
                <a:gd name="T11" fmla="*/ 0 h 560"/>
                <a:gd name="T12" fmla="*/ 0 w 135"/>
                <a:gd name="T13" fmla="*/ 0 h 560"/>
                <a:gd name="T14" fmla="*/ 0 w 135"/>
                <a:gd name="T15" fmla="*/ 0 h 5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5"/>
                <a:gd name="T25" fmla="*/ 0 h 560"/>
                <a:gd name="T26" fmla="*/ 135 w 135"/>
                <a:gd name="T27" fmla="*/ 560 h 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5" h="560">
                  <a:moveTo>
                    <a:pt x="57" y="84"/>
                  </a:moveTo>
                  <a:lnTo>
                    <a:pt x="77" y="274"/>
                  </a:lnTo>
                  <a:lnTo>
                    <a:pt x="114" y="454"/>
                  </a:lnTo>
                  <a:lnTo>
                    <a:pt x="135" y="560"/>
                  </a:lnTo>
                  <a:lnTo>
                    <a:pt x="20" y="256"/>
                  </a:lnTo>
                  <a:lnTo>
                    <a:pt x="0" y="161"/>
                  </a:lnTo>
                  <a:lnTo>
                    <a:pt x="43" y="0"/>
                  </a:lnTo>
                  <a:lnTo>
                    <a:pt x="57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</p:grpSp>
      <p:sp>
        <p:nvSpPr>
          <p:cNvPr id="212" name="Rectangle 8"/>
          <p:cNvSpPr>
            <a:spLocks noChangeArrowheads="1"/>
          </p:cNvSpPr>
          <p:nvPr/>
        </p:nvSpPr>
        <p:spPr bwMode="auto">
          <a:xfrm>
            <a:off x="3286126" y="4572434"/>
            <a:ext cx="1476375" cy="588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</a:rPr>
              <a:t>Production</a:t>
            </a:r>
            <a:br>
              <a:rPr lang="en-US" altLang="en-US" sz="1800" b="1" dirty="0">
                <a:latin typeface="Arial" panose="020B0604020202020204" pitchFamily="34" charset="0"/>
              </a:rPr>
            </a:br>
            <a:r>
              <a:rPr lang="en-US" altLang="en-US" sz="1800" b="1" dirty="0">
                <a:latin typeface="Arial" panose="020B0604020202020204" pitchFamily="34" charset="0"/>
              </a:rPr>
              <a:t>manager</a:t>
            </a:r>
          </a:p>
        </p:txBody>
      </p:sp>
      <p:grpSp>
        <p:nvGrpSpPr>
          <p:cNvPr id="216" name="Group 215"/>
          <p:cNvGrpSpPr/>
          <p:nvPr/>
        </p:nvGrpSpPr>
        <p:grpSpPr>
          <a:xfrm>
            <a:off x="743241" y="980825"/>
            <a:ext cx="3025486" cy="2296583"/>
            <a:chOff x="533690" y="1055345"/>
            <a:chExt cx="4038600" cy="3600450"/>
          </a:xfrm>
        </p:grpSpPr>
        <p:sp>
          <p:nvSpPr>
            <p:cNvPr id="217" name="Freeform 4"/>
            <p:cNvSpPr>
              <a:spLocks/>
            </p:cNvSpPr>
            <p:nvPr/>
          </p:nvSpPr>
          <p:spPr bwMode="auto">
            <a:xfrm>
              <a:off x="533690" y="1069632"/>
              <a:ext cx="4038600" cy="3586163"/>
            </a:xfrm>
            <a:custGeom>
              <a:avLst/>
              <a:gdLst>
                <a:gd name="T0" fmla="*/ 2147483646 w 2530"/>
                <a:gd name="T1" fmla="*/ 2147483646 h 2044"/>
                <a:gd name="T2" fmla="*/ 2147483646 w 2530"/>
                <a:gd name="T3" fmla="*/ 2147483646 h 2044"/>
                <a:gd name="T4" fmla="*/ 2147483646 w 2530"/>
                <a:gd name="T5" fmla="*/ 2147483646 h 2044"/>
                <a:gd name="T6" fmla="*/ 2147483646 w 2530"/>
                <a:gd name="T7" fmla="*/ 2147483646 h 2044"/>
                <a:gd name="T8" fmla="*/ 2147483646 w 2530"/>
                <a:gd name="T9" fmla="*/ 2147483646 h 2044"/>
                <a:gd name="T10" fmla="*/ 2147483646 w 2530"/>
                <a:gd name="T11" fmla="*/ 2147483646 h 2044"/>
                <a:gd name="T12" fmla="*/ 2147483646 w 2530"/>
                <a:gd name="T13" fmla="*/ 2147483646 h 2044"/>
                <a:gd name="T14" fmla="*/ 2147483646 w 2530"/>
                <a:gd name="T15" fmla="*/ 2147483646 h 2044"/>
                <a:gd name="T16" fmla="*/ 2147483646 w 2530"/>
                <a:gd name="T17" fmla="*/ 2147483646 h 2044"/>
                <a:gd name="T18" fmla="*/ 0 w 2530"/>
                <a:gd name="T19" fmla="*/ 2147483646 h 2044"/>
                <a:gd name="T20" fmla="*/ 0 w 2530"/>
                <a:gd name="T21" fmla="*/ 2147483646 h 2044"/>
                <a:gd name="T22" fmla="*/ 2147483646 w 2530"/>
                <a:gd name="T23" fmla="*/ 2147483646 h 2044"/>
                <a:gd name="T24" fmla="*/ 2147483646 w 2530"/>
                <a:gd name="T25" fmla="*/ 2147483646 h 2044"/>
                <a:gd name="T26" fmla="*/ 2147483646 w 2530"/>
                <a:gd name="T27" fmla="*/ 2147483646 h 2044"/>
                <a:gd name="T28" fmla="*/ 2147483646 w 2530"/>
                <a:gd name="T29" fmla="*/ 2147483646 h 2044"/>
                <a:gd name="T30" fmla="*/ 2147483646 w 2530"/>
                <a:gd name="T31" fmla="*/ 2147483646 h 2044"/>
                <a:gd name="T32" fmla="*/ 2147483646 w 2530"/>
                <a:gd name="T33" fmla="*/ 2147483646 h 2044"/>
                <a:gd name="T34" fmla="*/ 2147483646 w 2530"/>
                <a:gd name="T35" fmla="*/ 2147483646 h 2044"/>
                <a:gd name="T36" fmla="*/ 2147483646 w 2530"/>
                <a:gd name="T37" fmla="*/ 2147483646 h 2044"/>
                <a:gd name="T38" fmla="*/ 2147483646 w 2530"/>
                <a:gd name="T39" fmla="*/ 0 h 2044"/>
                <a:gd name="T40" fmla="*/ 2147483646 w 2530"/>
                <a:gd name="T41" fmla="*/ 0 h 2044"/>
                <a:gd name="T42" fmla="*/ 2147483646 w 2530"/>
                <a:gd name="T43" fmla="*/ 2147483646 h 2044"/>
                <a:gd name="T44" fmla="*/ 2147483646 w 2530"/>
                <a:gd name="T45" fmla="*/ 2147483646 h 2044"/>
                <a:gd name="T46" fmla="*/ 2147483646 w 2530"/>
                <a:gd name="T47" fmla="*/ 2147483646 h 2044"/>
                <a:gd name="T48" fmla="*/ 2147483646 w 2530"/>
                <a:gd name="T49" fmla="*/ 2147483646 h 2044"/>
                <a:gd name="T50" fmla="*/ 2147483646 w 2530"/>
                <a:gd name="T51" fmla="*/ 2147483646 h 2044"/>
                <a:gd name="T52" fmla="*/ 2147483646 w 2530"/>
                <a:gd name="T53" fmla="*/ 2147483646 h 2044"/>
                <a:gd name="T54" fmla="*/ 2147483646 w 2530"/>
                <a:gd name="T55" fmla="*/ 2147483646 h 2044"/>
                <a:gd name="T56" fmla="*/ 2147483646 w 2530"/>
                <a:gd name="T57" fmla="*/ 2147483646 h 2044"/>
                <a:gd name="T58" fmla="*/ 2147483646 w 2530"/>
                <a:gd name="T59" fmla="*/ 2147483646 h 2044"/>
                <a:gd name="T60" fmla="*/ 2147483646 w 2530"/>
                <a:gd name="T61" fmla="*/ 2147483646 h 2044"/>
                <a:gd name="T62" fmla="*/ 2147483646 w 2530"/>
                <a:gd name="T63" fmla="*/ 2147483646 h 2044"/>
                <a:gd name="T64" fmla="*/ 2147483646 w 2530"/>
                <a:gd name="T65" fmla="*/ 2147483646 h 2044"/>
                <a:gd name="T66" fmla="*/ 2147483646 w 2530"/>
                <a:gd name="T67" fmla="*/ 2147483646 h 2044"/>
                <a:gd name="T68" fmla="*/ 2147483646 w 2530"/>
                <a:gd name="T69" fmla="*/ 2147483646 h 2044"/>
                <a:gd name="T70" fmla="*/ 2147483646 w 2530"/>
                <a:gd name="T71" fmla="*/ 2147483646 h 2044"/>
                <a:gd name="T72" fmla="*/ 2147483646 w 2530"/>
                <a:gd name="T73" fmla="*/ 2147483646 h 2044"/>
                <a:gd name="T74" fmla="*/ 2147483646 w 2530"/>
                <a:gd name="T75" fmla="*/ 2147483646 h 2044"/>
                <a:gd name="T76" fmla="*/ 2147483646 w 2530"/>
                <a:gd name="T77" fmla="*/ 2147483646 h 2044"/>
                <a:gd name="T78" fmla="*/ 2147483646 w 2530"/>
                <a:gd name="T79" fmla="*/ 2147483646 h 2044"/>
                <a:gd name="T80" fmla="*/ 2147483646 w 2530"/>
                <a:gd name="T81" fmla="*/ 2147483646 h 2044"/>
                <a:gd name="T82" fmla="*/ 2147483646 w 2530"/>
                <a:gd name="T83" fmla="*/ 2147483646 h 2044"/>
                <a:gd name="T84" fmla="*/ 2147483646 w 2530"/>
                <a:gd name="T85" fmla="*/ 2147483646 h 2044"/>
                <a:gd name="T86" fmla="*/ 2147483646 w 2530"/>
                <a:gd name="T87" fmla="*/ 2147483646 h 204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530"/>
                <a:gd name="T133" fmla="*/ 0 h 2044"/>
                <a:gd name="T134" fmla="*/ 2530 w 2530"/>
                <a:gd name="T135" fmla="*/ 2044 h 204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530" h="2044">
                  <a:moveTo>
                    <a:pt x="168" y="1533"/>
                  </a:moveTo>
                  <a:lnTo>
                    <a:pt x="138" y="1531"/>
                  </a:lnTo>
                  <a:lnTo>
                    <a:pt x="109" y="1522"/>
                  </a:lnTo>
                  <a:lnTo>
                    <a:pt x="83" y="1509"/>
                  </a:lnTo>
                  <a:lnTo>
                    <a:pt x="59" y="1492"/>
                  </a:lnTo>
                  <a:lnTo>
                    <a:pt x="38" y="1471"/>
                  </a:lnTo>
                  <a:lnTo>
                    <a:pt x="21" y="1447"/>
                  </a:lnTo>
                  <a:lnTo>
                    <a:pt x="10" y="1422"/>
                  </a:lnTo>
                  <a:lnTo>
                    <a:pt x="3" y="1395"/>
                  </a:lnTo>
                  <a:lnTo>
                    <a:pt x="0" y="1376"/>
                  </a:lnTo>
                  <a:lnTo>
                    <a:pt x="0" y="158"/>
                  </a:lnTo>
                  <a:lnTo>
                    <a:pt x="4" y="131"/>
                  </a:lnTo>
                  <a:lnTo>
                    <a:pt x="13" y="104"/>
                  </a:lnTo>
                  <a:lnTo>
                    <a:pt x="25" y="81"/>
                  </a:lnTo>
                  <a:lnTo>
                    <a:pt x="44" y="57"/>
                  </a:lnTo>
                  <a:lnTo>
                    <a:pt x="65" y="38"/>
                  </a:lnTo>
                  <a:lnTo>
                    <a:pt x="90" y="20"/>
                  </a:lnTo>
                  <a:lnTo>
                    <a:pt x="116" y="10"/>
                  </a:lnTo>
                  <a:lnTo>
                    <a:pt x="146" y="2"/>
                  </a:lnTo>
                  <a:lnTo>
                    <a:pt x="168" y="0"/>
                  </a:lnTo>
                  <a:lnTo>
                    <a:pt x="2362" y="0"/>
                  </a:lnTo>
                  <a:lnTo>
                    <a:pt x="2392" y="4"/>
                  </a:lnTo>
                  <a:lnTo>
                    <a:pt x="2420" y="13"/>
                  </a:lnTo>
                  <a:lnTo>
                    <a:pt x="2447" y="27"/>
                  </a:lnTo>
                  <a:lnTo>
                    <a:pt x="2470" y="43"/>
                  </a:lnTo>
                  <a:lnTo>
                    <a:pt x="2491" y="63"/>
                  </a:lnTo>
                  <a:lnTo>
                    <a:pt x="2509" y="86"/>
                  </a:lnTo>
                  <a:lnTo>
                    <a:pt x="2520" y="113"/>
                  </a:lnTo>
                  <a:lnTo>
                    <a:pt x="2528" y="139"/>
                  </a:lnTo>
                  <a:lnTo>
                    <a:pt x="2529" y="158"/>
                  </a:lnTo>
                  <a:lnTo>
                    <a:pt x="2529" y="1376"/>
                  </a:lnTo>
                  <a:lnTo>
                    <a:pt x="2525" y="1402"/>
                  </a:lnTo>
                  <a:lnTo>
                    <a:pt x="2518" y="1430"/>
                  </a:lnTo>
                  <a:lnTo>
                    <a:pt x="2504" y="1456"/>
                  </a:lnTo>
                  <a:lnTo>
                    <a:pt x="2486" y="1478"/>
                  </a:lnTo>
                  <a:lnTo>
                    <a:pt x="2464" y="1498"/>
                  </a:lnTo>
                  <a:lnTo>
                    <a:pt x="2440" y="1513"/>
                  </a:lnTo>
                  <a:lnTo>
                    <a:pt x="2413" y="1524"/>
                  </a:lnTo>
                  <a:lnTo>
                    <a:pt x="2383" y="1533"/>
                  </a:lnTo>
                  <a:lnTo>
                    <a:pt x="2362" y="1533"/>
                  </a:lnTo>
                  <a:lnTo>
                    <a:pt x="1994" y="1533"/>
                  </a:lnTo>
                  <a:lnTo>
                    <a:pt x="2277" y="2043"/>
                  </a:lnTo>
                  <a:lnTo>
                    <a:pt x="1675" y="1533"/>
                  </a:lnTo>
                  <a:lnTo>
                    <a:pt x="168" y="1533"/>
                  </a:lnTo>
                </a:path>
              </a:pathLst>
            </a:custGeom>
            <a:solidFill>
              <a:srgbClr val="CC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8" name="Rectangle 5"/>
            <p:cNvSpPr>
              <a:spLocks noChangeArrowheads="1"/>
            </p:cNvSpPr>
            <p:nvPr/>
          </p:nvSpPr>
          <p:spPr bwMode="auto">
            <a:xfrm>
              <a:off x="533690" y="1055345"/>
              <a:ext cx="4038600" cy="27463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solidFill>
                    <a:srgbClr val="FC0128"/>
                  </a:solidFill>
                  <a:latin typeface="Arial" panose="020B0604020202020204" pitchFamily="34" charset="0"/>
                </a:rPr>
                <a:t>Practical standards</a:t>
              </a:r>
              <a:br>
                <a:rPr lang="en-US" altLang="en-US" sz="1800" b="1" dirty="0">
                  <a:solidFill>
                    <a:srgbClr val="FC0128"/>
                  </a:solidFill>
                  <a:latin typeface="Arial" panose="020B0604020202020204" pitchFamily="34" charset="0"/>
                </a:rPr>
              </a:br>
              <a: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should be set at levels</a:t>
              </a:r>
              <a:b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</a:br>
              <a: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that are currently</a:t>
              </a:r>
              <a:b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</a:br>
              <a: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attainable with</a:t>
              </a:r>
              <a:b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</a:br>
              <a: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reasonable and</a:t>
              </a:r>
              <a:b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</a:br>
              <a: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efficient effort.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589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Setting Standard Costs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6</a:t>
            </a:fld>
            <a:endParaRPr lang="en-US"/>
          </a:p>
        </p:txBody>
      </p:sp>
      <p:grpSp>
        <p:nvGrpSpPr>
          <p:cNvPr id="4" name="Group 217"/>
          <p:cNvGrpSpPr>
            <a:grpSpLocks/>
          </p:cNvGrpSpPr>
          <p:nvPr/>
        </p:nvGrpSpPr>
        <p:grpSpPr bwMode="auto">
          <a:xfrm>
            <a:off x="1903332" y="3130984"/>
            <a:ext cx="4546600" cy="1868488"/>
            <a:chOff x="1592" y="2489"/>
            <a:chExt cx="2864" cy="1177"/>
          </a:xfrm>
        </p:grpSpPr>
        <p:grpSp>
          <p:nvGrpSpPr>
            <p:cNvPr id="5" name="Group 210"/>
            <p:cNvGrpSpPr>
              <a:grpSpLocks/>
            </p:cNvGrpSpPr>
            <p:nvPr/>
          </p:nvGrpSpPr>
          <p:grpSpPr bwMode="auto">
            <a:xfrm>
              <a:off x="1592" y="2489"/>
              <a:ext cx="2864" cy="1177"/>
              <a:chOff x="1592" y="2489"/>
              <a:chExt cx="2864" cy="1177"/>
            </a:xfrm>
          </p:grpSpPr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2241" y="2815"/>
                <a:ext cx="613" cy="500"/>
              </a:xfrm>
              <a:custGeom>
                <a:avLst/>
                <a:gdLst>
                  <a:gd name="T0" fmla="*/ 0 w 3065"/>
                  <a:gd name="T1" fmla="*/ 0 h 2000"/>
                  <a:gd name="T2" fmla="*/ 0 w 3065"/>
                  <a:gd name="T3" fmla="*/ 0 h 2000"/>
                  <a:gd name="T4" fmla="*/ 0 w 3065"/>
                  <a:gd name="T5" fmla="*/ 0 h 2000"/>
                  <a:gd name="T6" fmla="*/ 0 w 3065"/>
                  <a:gd name="T7" fmla="*/ 0 h 2000"/>
                  <a:gd name="T8" fmla="*/ 0 w 3065"/>
                  <a:gd name="T9" fmla="*/ 0 h 2000"/>
                  <a:gd name="T10" fmla="*/ 0 w 3065"/>
                  <a:gd name="T11" fmla="*/ 0 h 2000"/>
                  <a:gd name="T12" fmla="*/ 0 w 3065"/>
                  <a:gd name="T13" fmla="*/ 0 h 2000"/>
                  <a:gd name="T14" fmla="*/ 0 w 3065"/>
                  <a:gd name="T15" fmla="*/ 0 h 2000"/>
                  <a:gd name="T16" fmla="*/ 0 w 3065"/>
                  <a:gd name="T17" fmla="*/ 0 h 2000"/>
                  <a:gd name="T18" fmla="*/ 0 w 3065"/>
                  <a:gd name="T19" fmla="*/ 0 h 2000"/>
                  <a:gd name="T20" fmla="*/ 0 w 3065"/>
                  <a:gd name="T21" fmla="*/ 0 h 2000"/>
                  <a:gd name="T22" fmla="*/ 0 w 3065"/>
                  <a:gd name="T23" fmla="*/ 0 h 2000"/>
                  <a:gd name="T24" fmla="*/ 0 w 3065"/>
                  <a:gd name="T25" fmla="*/ 0 h 2000"/>
                  <a:gd name="T26" fmla="*/ 0 w 3065"/>
                  <a:gd name="T27" fmla="*/ 0 h 2000"/>
                  <a:gd name="T28" fmla="*/ 0 w 3065"/>
                  <a:gd name="T29" fmla="*/ 0 h 2000"/>
                  <a:gd name="T30" fmla="*/ 0 w 3065"/>
                  <a:gd name="T31" fmla="*/ 0 h 2000"/>
                  <a:gd name="T32" fmla="*/ 0 w 3065"/>
                  <a:gd name="T33" fmla="*/ 0 h 2000"/>
                  <a:gd name="T34" fmla="*/ 0 w 3065"/>
                  <a:gd name="T35" fmla="*/ 0 h 2000"/>
                  <a:gd name="T36" fmla="*/ 0 w 3065"/>
                  <a:gd name="T37" fmla="*/ 0 h 2000"/>
                  <a:gd name="T38" fmla="*/ 0 w 3065"/>
                  <a:gd name="T39" fmla="*/ 0 h 2000"/>
                  <a:gd name="T40" fmla="*/ 0 w 3065"/>
                  <a:gd name="T41" fmla="*/ 0 h 2000"/>
                  <a:gd name="T42" fmla="*/ 0 w 3065"/>
                  <a:gd name="T43" fmla="*/ 0 h 2000"/>
                  <a:gd name="T44" fmla="*/ 0 w 3065"/>
                  <a:gd name="T45" fmla="*/ 0 h 2000"/>
                  <a:gd name="T46" fmla="*/ 0 w 3065"/>
                  <a:gd name="T47" fmla="*/ 0 h 2000"/>
                  <a:gd name="T48" fmla="*/ 0 w 3065"/>
                  <a:gd name="T49" fmla="*/ 0 h 2000"/>
                  <a:gd name="T50" fmla="*/ 0 w 3065"/>
                  <a:gd name="T51" fmla="*/ 0 h 2000"/>
                  <a:gd name="T52" fmla="*/ 0 w 3065"/>
                  <a:gd name="T53" fmla="*/ 0 h 2000"/>
                  <a:gd name="T54" fmla="*/ 0 w 3065"/>
                  <a:gd name="T55" fmla="*/ 0 h 2000"/>
                  <a:gd name="T56" fmla="*/ 0 w 3065"/>
                  <a:gd name="T57" fmla="*/ 0 h 2000"/>
                  <a:gd name="T58" fmla="*/ 0 w 3065"/>
                  <a:gd name="T59" fmla="*/ 0 h 2000"/>
                  <a:gd name="T60" fmla="*/ 0 w 3065"/>
                  <a:gd name="T61" fmla="*/ 0 h 2000"/>
                  <a:gd name="T62" fmla="*/ 0 w 3065"/>
                  <a:gd name="T63" fmla="*/ 0 h 2000"/>
                  <a:gd name="T64" fmla="*/ 0 w 3065"/>
                  <a:gd name="T65" fmla="*/ 0 h 2000"/>
                  <a:gd name="T66" fmla="*/ 0 w 3065"/>
                  <a:gd name="T67" fmla="*/ 0 h 2000"/>
                  <a:gd name="T68" fmla="*/ 0 w 3065"/>
                  <a:gd name="T69" fmla="*/ 0 h 2000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065"/>
                  <a:gd name="T106" fmla="*/ 0 h 2000"/>
                  <a:gd name="T107" fmla="*/ 3065 w 3065"/>
                  <a:gd name="T108" fmla="*/ 2000 h 2000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065" h="2000">
                    <a:moveTo>
                      <a:pt x="3065" y="2000"/>
                    </a:moveTo>
                    <a:lnTo>
                      <a:pt x="2987" y="1921"/>
                    </a:lnTo>
                    <a:lnTo>
                      <a:pt x="2955" y="1797"/>
                    </a:lnTo>
                    <a:lnTo>
                      <a:pt x="2862" y="1745"/>
                    </a:lnTo>
                    <a:lnTo>
                      <a:pt x="2847" y="1666"/>
                    </a:lnTo>
                    <a:lnTo>
                      <a:pt x="2903" y="1612"/>
                    </a:lnTo>
                    <a:lnTo>
                      <a:pt x="2903" y="1553"/>
                    </a:lnTo>
                    <a:lnTo>
                      <a:pt x="2868" y="1490"/>
                    </a:lnTo>
                    <a:lnTo>
                      <a:pt x="2810" y="1418"/>
                    </a:lnTo>
                    <a:lnTo>
                      <a:pt x="2810" y="1300"/>
                    </a:lnTo>
                    <a:lnTo>
                      <a:pt x="2862" y="1252"/>
                    </a:lnTo>
                    <a:lnTo>
                      <a:pt x="2854" y="1199"/>
                    </a:lnTo>
                    <a:lnTo>
                      <a:pt x="2797" y="1164"/>
                    </a:lnTo>
                    <a:lnTo>
                      <a:pt x="2769" y="1091"/>
                    </a:lnTo>
                    <a:lnTo>
                      <a:pt x="2776" y="1028"/>
                    </a:lnTo>
                    <a:lnTo>
                      <a:pt x="2761" y="932"/>
                    </a:lnTo>
                    <a:lnTo>
                      <a:pt x="2740" y="808"/>
                    </a:lnTo>
                    <a:lnTo>
                      <a:pt x="2740" y="660"/>
                    </a:lnTo>
                    <a:lnTo>
                      <a:pt x="2740" y="547"/>
                    </a:lnTo>
                    <a:lnTo>
                      <a:pt x="2735" y="429"/>
                    </a:lnTo>
                    <a:lnTo>
                      <a:pt x="2703" y="327"/>
                    </a:lnTo>
                    <a:lnTo>
                      <a:pt x="2675" y="261"/>
                    </a:lnTo>
                    <a:lnTo>
                      <a:pt x="2347" y="124"/>
                    </a:lnTo>
                    <a:lnTo>
                      <a:pt x="2156" y="79"/>
                    </a:lnTo>
                    <a:lnTo>
                      <a:pt x="1972" y="50"/>
                    </a:lnTo>
                    <a:lnTo>
                      <a:pt x="1769" y="0"/>
                    </a:lnTo>
                    <a:lnTo>
                      <a:pt x="770" y="19"/>
                    </a:lnTo>
                    <a:lnTo>
                      <a:pt x="482" y="62"/>
                    </a:lnTo>
                    <a:lnTo>
                      <a:pt x="192" y="149"/>
                    </a:lnTo>
                    <a:lnTo>
                      <a:pt x="107" y="191"/>
                    </a:lnTo>
                    <a:lnTo>
                      <a:pt x="35" y="334"/>
                    </a:lnTo>
                    <a:lnTo>
                      <a:pt x="35" y="830"/>
                    </a:lnTo>
                    <a:lnTo>
                      <a:pt x="0" y="896"/>
                    </a:lnTo>
                    <a:lnTo>
                      <a:pt x="468" y="2000"/>
                    </a:lnTo>
                    <a:lnTo>
                      <a:pt x="3065" y="200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2269" y="2827"/>
                <a:ext cx="279" cy="248"/>
              </a:xfrm>
              <a:custGeom>
                <a:avLst/>
                <a:gdLst>
                  <a:gd name="T0" fmla="*/ 0 w 1392"/>
                  <a:gd name="T1" fmla="*/ 0 h 990"/>
                  <a:gd name="T2" fmla="*/ 0 w 1392"/>
                  <a:gd name="T3" fmla="*/ 0 h 990"/>
                  <a:gd name="T4" fmla="*/ 0 w 1392"/>
                  <a:gd name="T5" fmla="*/ 0 h 990"/>
                  <a:gd name="T6" fmla="*/ 0 w 1392"/>
                  <a:gd name="T7" fmla="*/ 0 h 990"/>
                  <a:gd name="T8" fmla="*/ 0 w 1392"/>
                  <a:gd name="T9" fmla="*/ 0 h 990"/>
                  <a:gd name="T10" fmla="*/ 0 w 1392"/>
                  <a:gd name="T11" fmla="*/ 0 h 990"/>
                  <a:gd name="T12" fmla="*/ 0 w 1392"/>
                  <a:gd name="T13" fmla="*/ 0 h 990"/>
                  <a:gd name="T14" fmla="*/ 0 w 1392"/>
                  <a:gd name="T15" fmla="*/ 0 h 990"/>
                  <a:gd name="T16" fmla="*/ 0 w 1392"/>
                  <a:gd name="T17" fmla="*/ 0 h 990"/>
                  <a:gd name="T18" fmla="*/ 0 w 1392"/>
                  <a:gd name="T19" fmla="*/ 0 h 990"/>
                  <a:gd name="T20" fmla="*/ 0 w 1392"/>
                  <a:gd name="T21" fmla="*/ 0 h 990"/>
                  <a:gd name="T22" fmla="*/ 0 w 1392"/>
                  <a:gd name="T23" fmla="*/ 0 h 990"/>
                  <a:gd name="T24" fmla="*/ 0 w 1392"/>
                  <a:gd name="T25" fmla="*/ 0 h 990"/>
                  <a:gd name="T26" fmla="*/ 0 w 1392"/>
                  <a:gd name="T27" fmla="*/ 0 h 990"/>
                  <a:gd name="T28" fmla="*/ 0 w 1392"/>
                  <a:gd name="T29" fmla="*/ 0 h 99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92"/>
                  <a:gd name="T46" fmla="*/ 0 h 990"/>
                  <a:gd name="T47" fmla="*/ 1392 w 1392"/>
                  <a:gd name="T48" fmla="*/ 990 h 99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92" h="990">
                    <a:moveTo>
                      <a:pt x="1392" y="990"/>
                    </a:moveTo>
                    <a:lnTo>
                      <a:pt x="993" y="362"/>
                    </a:lnTo>
                    <a:lnTo>
                      <a:pt x="881" y="233"/>
                    </a:lnTo>
                    <a:lnTo>
                      <a:pt x="660" y="135"/>
                    </a:lnTo>
                    <a:lnTo>
                      <a:pt x="426" y="87"/>
                    </a:lnTo>
                    <a:lnTo>
                      <a:pt x="241" y="93"/>
                    </a:lnTo>
                    <a:lnTo>
                      <a:pt x="0" y="122"/>
                    </a:lnTo>
                    <a:lnTo>
                      <a:pt x="57" y="87"/>
                    </a:lnTo>
                    <a:lnTo>
                      <a:pt x="304" y="22"/>
                    </a:lnTo>
                    <a:lnTo>
                      <a:pt x="561" y="0"/>
                    </a:lnTo>
                    <a:lnTo>
                      <a:pt x="746" y="22"/>
                    </a:lnTo>
                    <a:lnTo>
                      <a:pt x="953" y="184"/>
                    </a:lnTo>
                    <a:lnTo>
                      <a:pt x="1093" y="397"/>
                    </a:lnTo>
                    <a:lnTo>
                      <a:pt x="1163" y="556"/>
                    </a:lnTo>
                    <a:lnTo>
                      <a:pt x="1392" y="99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2246" y="2894"/>
                <a:ext cx="143" cy="241"/>
              </a:xfrm>
              <a:custGeom>
                <a:avLst/>
                <a:gdLst>
                  <a:gd name="T0" fmla="*/ 0 w 716"/>
                  <a:gd name="T1" fmla="*/ 0 h 964"/>
                  <a:gd name="T2" fmla="*/ 0 w 716"/>
                  <a:gd name="T3" fmla="*/ 0 h 964"/>
                  <a:gd name="T4" fmla="*/ 0 w 716"/>
                  <a:gd name="T5" fmla="*/ 0 h 964"/>
                  <a:gd name="T6" fmla="*/ 0 w 716"/>
                  <a:gd name="T7" fmla="*/ 0 h 964"/>
                  <a:gd name="T8" fmla="*/ 0 w 716"/>
                  <a:gd name="T9" fmla="*/ 0 h 964"/>
                  <a:gd name="T10" fmla="*/ 0 w 716"/>
                  <a:gd name="T11" fmla="*/ 0 h 964"/>
                  <a:gd name="T12" fmla="*/ 0 w 716"/>
                  <a:gd name="T13" fmla="*/ 0 h 964"/>
                  <a:gd name="T14" fmla="*/ 0 w 716"/>
                  <a:gd name="T15" fmla="*/ 0 h 964"/>
                  <a:gd name="T16" fmla="*/ 0 w 716"/>
                  <a:gd name="T17" fmla="*/ 0 h 964"/>
                  <a:gd name="T18" fmla="*/ 0 w 716"/>
                  <a:gd name="T19" fmla="*/ 0 h 964"/>
                  <a:gd name="T20" fmla="*/ 0 w 716"/>
                  <a:gd name="T21" fmla="*/ 0 h 964"/>
                  <a:gd name="T22" fmla="*/ 0 w 716"/>
                  <a:gd name="T23" fmla="*/ 0 h 964"/>
                  <a:gd name="T24" fmla="*/ 0 w 716"/>
                  <a:gd name="T25" fmla="*/ 0 h 964"/>
                  <a:gd name="T26" fmla="*/ 0 w 716"/>
                  <a:gd name="T27" fmla="*/ 0 h 964"/>
                  <a:gd name="T28" fmla="*/ 0 w 716"/>
                  <a:gd name="T29" fmla="*/ 0 h 964"/>
                  <a:gd name="T30" fmla="*/ 0 w 716"/>
                  <a:gd name="T31" fmla="*/ 0 h 964"/>
                  <a:gd name="T32" fmla="*/ 0 w 716"/>
                  <a:gd name="T33" fmla="*/ 0 h 964"/>
                  <a:gd name="T34" fmla="*/ 0 w 716"/>
                  <a:gd name="T35" fmla="*/ 0 h 964"/>
                  <a:gd name="T36" fmla="*/ 0 w 716"/>
                  <a:gd name="T37" fmla="*/ 0 h 964"/>
                  <a:gd name="T38" fmla="*/ 0 w 716"/>
                  <a:gd name="T39" fmla="*/ 0 h 964"/>
                  <a:gd name="T40" fmla="*/ 0 w 716"/>
                  <a:gd name="T41" fmla="*/ 0 h 964"/>
                  <a:gd name="T42" fmla="*/ 0 w 716"/>
                  <a:gd name="T43" fmla="*/ 0 h 964"/>
                  <a:gd name="T44" fmla="*/ 0 w 716"/>
                  <a:gd name="T45" fmla="*/ 0 h 964"/>
                  <a:gd name="T46" fmla="*/ 0 w 716"/>
                  <a:gd name="T47" fmla="*/ 0 h 964"/>
                  <a:gd name="T48" fmla="*/ 0 w 716"/>
                  <a:gd name="T49" fmla="*/ 0 h 964"/>
                  <a:gd name="T50" fmla="*/ 0 w 716"/>
                  <a:gd name="T51" fmla="*/ 0 h 964"/>
                  <a:gd name="T52" fmla="*/ 0 w 716"/>
                  <a:gd name="T53" fmla="*/ 0 h 964"/>
                  <a:gd name="T54" fmla="*/ 0 w 716"/>
                  <a:gd name="T55" fmla="*/ 0 h 964"/>
                  <a:gd name="T56" fmla="*/ 0 w 716"/>
                  <a:gd name="T57" fmla="*/ 0 h 964"/>
                  <a:gd name="T58" fmla="*/ 0 w 716"/>
                  <a:gd name="T59" fmla="*/ 0 h 964"/>
                  <a:gd name="T60" fmla="*/ 0 w 716"/>
                  <a:gd name="T61" fmla="*/ 0 h 96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16"/>
                  <a:gd name="T94" fmla="*/ 0 h 964"/>
                  <a:gd name="T95" fmla="*/ 716 w 716"/>
                  <a:gd name="T96" fmla="*/ 964 h 96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16" h="964">
                    <a:moveTo>
                      <a:pt x="473" y="426"/>
                    </a:moveTo>
                    <a:lnTo>
                      <a:pt x="418" y="336"/>
                    </a:lnTo>
                    <a:lnTo>
                      <a:pt x="339" y="261"/>
                    </a:lnTo>
                    <a:lnTo>
                      <a:pt x="261" y="207"/>
                    </a:lnTo>
                    <a:lnTo>
                      <a:pt x="176" y="170"/>
                    </a:lnTo>
                    <a:lnTo>
                      <a:pt x="135" y="164"/>
                    </a:lnTo>
                    <a:lnTo>
                      <a:pt x="190" y="270"/>
                    </a:lnTo>
                    <a:lnTo>
                      <a:pt x="309" y="402"/>
                    </a:lnTo>
                    <a:lnTo>
                      <a:pt x="446" y="504"/>
                    </a:lnTo>
                    <a:lnTo>
                      <a:pt x="618" y="606"/>
                    </a:lnTo>
                    <a:lnTo>
                      <a:pt x="643" y="616"/>
                    </a:lnTo>
                    <a:lnTo>
                      <a:pt x="716" y="798"/>
                    </a:lnTo>
                    <a:lnTo>
                      <a:pt x="653" y="840"/>
                    </a:lnTo>
                    <a:lnTo>
                      <a:pt x="699" y="964"/>
                    </a:lnTo>
                    <a:lnTo>
                      <a:pt x="545" y="947"/>
                    </a:lnTo>
                    <a:lnTo>
                      <a:pt x="608" y="925"/>
                    </a:lnTo>
                    <a:lnTo>
                      <a:pt x="508" y="817"/>
                    </a:lnTo>
                    <a:lnTo>
                      <a:pt x="261" y="735"/>
                    </a:lnTo>
                    <a:lnTo>
                      <a:pt x="109" y="644"/>
                    </a:lnTo>
                    <a:lnTo>
                      <a:pt x="70" y="616"/>
                    </a:lnTo>
                    <a:lnTo>
                      <a:pt x="91" y="669"/>
                    </a:lnTo>
                    <a:lnTo>
                      <a:pt x="153" y="746"/>
                    </a:lnTo>
                    <a:lnTo>
                      <a:pt x="34" y="657"/>
                    </a:lnTo>
                    <a:lnTo>
                      <a:pt x="5" y="574"/>
                    </a:lnTo>
                    <a:lnTo>
                      <a:pt x="0" y="539"/>
                    </a:lnTo>
                    <a:lnTo>
                      <a:pt x="41" y="426"/>
                    </a:lnTo>
                    <a:lnTo>
                      <a:pt x="55" y="0"/>
                    </a:lnTo>
                    <a:lnTo>
                      <a:pt x="247" y="106"/>
                    </a:lnTo>
                    <a:lnTo>
                      <a:pt x="372" y="222"/>
                    </a:lnTo>
                    <a:lnTo>
                      <a:pt x="439" y="324"/>
                    </a:lnTo>
                    <a:lnTo>
                      <a:pt x="473" y="426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2285" y="3084"/>
                <a:ext cx="102" cy="129"/>
              </a:xfrm>
              <a:custGeom>
                <a:avLst/>
                <a:gdLst>
                  <a:gd name="T0" fmla="*/ 0 w 512"/>
                  <a:gd name="T1" fmla="*/ 0 h 520"/>
                  <a:gd name="T2" fmla="*/ 0 w 512"/>
                  <a:gd name="T3" fmla="*/ 0 h 520"/>
                  <a:gd name="T4" fmla="*/ 0 w 512"/>
                  <a:gd name="T5" fmla="*/ 0 h 520"/>
                  <a:gd name="T6" fmla="*/ 0 w 512"/>
                  <a:gd name="T7" fmla="*/ 0 h 520"/>
                  <a:gd name="T8" fmla="*/ 0 w 512"/>
                  <a:gd name="T9" fmla="*/ 0 h 520"/>
                  <a:gd name="T10" fmla="*/ 0 w 512"/>
                  <a:gd name="T11" fmla="*/ 0 h 520"/>
                  <a:gd name="T12" fmla="*/ 0 w 512"/>
                  <a:gd name="T13" fmla="*/ 0 h 520"/>
                  <a:gd name="T14" fmla="*/ 0 w 512"/>
                  <a:gd name="T15" fmla="*/ 0 h 520"/>
                  <a:gd name="T16" fmla="*/ 0 w 512"/>
                  <a:gd name="T17" fmla="*/ 0 h 520"/>
                  <a:gd name="T18" fmla="*/ 0 w 512"/>
                  <a:gd name="T19" fmla="*/ 0 h 520"/>
                  <a:gd name="T20" fmla="*/ 0 w 512"/>
                  <a:gd name="T21" fmla="*/ 0 h 520"/>
                  <a:gd name="T22" fmla="*/ 0 w 512"/>
                  <a:gd name="T23" fmla="*/ 0 h 520"/>
                  <a:gd name="T24" fmla="*/ 0 w 512"/>
                  <a:gd name="T25" fmla="*/ 0 h 520"/>
                  <a:gd name="T26" fmla="*/ 0 w 512"/>
                  <a:gd name="T27" fmla="*/ 0 h 520"/>
                  <a:gd name="T28" fmla="*/ 0 w 512"/>
                  <a:gd name="T29" fmla="*/ 0 h 520"/>
                  <a:gd name="T30" fmla="*/ 0 w 512"/>
                  <a:gd name="T31" fmla="*/ 0 h 520"/>
                  <a:gd name="T32" fmla="*/ 0 w 512"/>
                  <a:gd name="T33" fmla="*/ 0 h 52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12"/>
                  <a:gd name="T52" fmla="*/ 0 h 520"/>
                  <a:gd name="T53" fmla="*/ 512 w 512"/>
                  <a:gd name="T54" fmla="*/ 520 h 52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12" h="520">
                    <a:moveTo>
                      <a:pt x="17" y="0"/>
                    </a:moveTo>
                    <a:lnTo>
                      <a:pt x="113" y="39"/>
                    </a:lnTo>
                    <a:lnTo>
                      <a:pt x="164" y="135"/>
                    </a:lnTo>
                    <a:lnTo>
                      <a:pt x="286" y="194"/>
                    </a:lnTo>
                    <a:lnTo>
                      <a:pt x="191" y="188"/>
                    </a:lnTo>
                    <a:lnTo>
                      <a:pt x="250" y="225"/>
                    </a:lnTo>
                    <a:lnTo>
                      <a:pt x="393" y="259"/>
                    </a:lnTo>
                    <a:lnTo>
                      <a:pt x="461" y="325"/>
                    </a:lnTo>
                    <a:lnTo>
                      <a:pt x="426" y="390"/>
                    </a:lnTo>
                    <a:lnTo>
                      <a:pt x="336" y="343"/>
                    </a:lnTo>
                    <a:lnTo>
                      <a:pt x="305" y="384"/>
                    </a:lnTo>
                    <a:lnTo>
                      <a:pt x="434" y="426"/>
                    </a:lnTo>
                    <a:lnTo>
                      <a:pt x="512" y="401"/>
                    </a:lnTo>
                    <a:lnTo>
                      <a:pt x="447" y="520"/>
                    </a:lnTo>
                    <a:lnTo>
                      <a:pt x="237" y="401"/>
                    </a:lnTo>
                    <a:lnTo>
                      <a:pt x="0" y="15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2398" y="3200"/>
                <a:ext cx="214" cy="145"/>
              </a:xfrm>
              <a:custGeom>
                <a:avLst/>
                <a:gdLst>
                  <a:gd name="T0" fmla="*/ 0 w 1066"/>
                  <a:gd name="T1" fmla="*/ 0 h 580"/>
                  <a:gd name="T2" fmla="*/ 0 w 1066"/>
                  <a:gd name="T3" fmla="*/ 0 h 580"/>
                  <a:gd name="T4" fmla="*/ 0 w 1066"/>
                  <a:gd name="T5" fmla="*/ 0 h 580"/>
                  <a:gd name="T6" fmla="*/ 0 w 1066"/>
                  <a:gd name="T7" fmla="*/ 0 h 580"/>
                  <a:gd name="T8" fmla="*/ 0 w 1066"/>
                  <a:gd name="T9" fmla="*/ 0 h 580"/>
                  <a:gd name="T10" fmla="*/ 0 w 1066"/>
                  <a:gd name="T11" fmla="*/ 0 h 580"/>
                  <a:gd name="T12" fmla="*/ 0 w 1066"/>
                  <a:gd name="T13" fmla="*/ 0 h 580"/>
                  <a:gd name="T14" fmla="*/ 0 w 1066"/>
                  <a:gd name="T15" fmla="*/ 0 h 580"/>
                  <a:gd name="T16" fmla="*/ 0 w 1066"/>
                  <a:gd name="T17" fmla="*/ 0 h 580"/>
                  <a:gd name="T18" fmla="*/ 0 w 1066"/>
                  <a:gd name="T19" fmla="*/ 0 h 580"/>
                  <a:gd name="T20" fmla="*/ 0 w 1066"/>
                  <a:gd name="T21" fmla="*/ 0 h 580"/>
                  <a:gd name="T22" fmla="*/ 0 w 1066"/>
                  <a:gd name="T23" fmla="*/ 0 h 58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66"/>
                  <a:gd name="T37" fmla="*/ 0 h 580"/>
                  <a:gd name="T38" fmla="*/ 1066 w 1066"/>
                  <a:gd name="T39" fmla="*/ 580 h 58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66" h="580">
                    <a:moveTo>
                      <a:pt x="122" y="102"/>
                    </a:moveTo>
                    <a:lnTo>
                      <a:pt x="163" y="124"/>
                    </a:lnTo>
                    <a:lnTo>
                      <a:pt x="186" y="0"/>
                    </a:lnTo>
                    <a:lnTo>
                      <a:pt x="243" y="184"/>
                    </a:lnTo>
                    <a:lnTo>
                      <a:pt x="214" y="235"/>
                    </a:lnTo>
                    <a:lnTo>
                      <a:pt x="498" y="316"/>
                    </a:lnTo>
                    <a:lnTo>
                      <a:pt x="662" y="432"/>
                    </a:lnTo>
                    <a:lnTo>
                      <a:pt x="1015" y="432"/>
                    </a:lnTo>
                    <a:lnTo>
                      <a:pt x="1066" y="520"/>
                    </a:lnTo>
                    <a:lnTo>
                      <a:pt x="662" y="580"/>
                    </a:lnTo>
                    <a:lnTo>
                      <a:pt x="0" y="248"/>
                    </a:lnTo>
                    <a:lnTo>
                      <a:pt x="122" y="102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2414" y="2889"/>
                <a:ext cx="388" cy="353"/>
              </a:xfrm>
              <a:custGeom>
                <a:avLst/>
                <a:gdLst>
                  <a:gd name="T0" fmla="*/ 0 w 1939"/>
                  <a:gd name="T1" fmla="*/ 0 h 1410"/>
                  <a:gd name="T2" fmla="*/ 0 w 1939"/>
                  <a:gd name="T3" fmla="*/ 0 h 1410"/>
                  <a:gd name="T4" fmla="*/ 0 w 1939"/>
                  <a:gd name="T5" fmla="*/ 0 h 1410"/>
                  <a:gd name="T6" fmla="*/ 0 w 1939"/>
                  <a:gd name="T7" fmla="*/ 0 h 1410"/>
                  <a:gd name="T8" fmla="*/ 0 w 1939"/>
                  <a:gd name="T9" fmla="*/ 0 h 1410"/>
                  <a:gd name="T10" fmla="*/ 0 w 1939"/>
                  <a:gd name="T11" fmla="*/ 0 h 1410"/>
                  <a:gd name="T12" fmla="*/ 0 w 1939"/>
                  <a:gd name="T13" fmla="*/ 0 h 1410"/>
                  <a:gd name="T14" fmla="*/ 0 w 1939"/>
                  <a:gd name="T15" fmla="*/ 0 h 1410"/>
                  <a:gd name="T16" fmla="*/ 0 w 1939"/>
                  <a:gd name="T17" fmla="*/ 0 h 1410"/>
                  <a:gd name="T18" fmla="*/ 0 w 1939"/>
                  <a:gd name="T19" fmla="*/ 0 h 1410"/>
                  <a:gd name="T20" fmla="*/ 0 w 1939"/>
                  <a:gd name="T21" fmla="*/ 0 h 1410"/>
                  <a:gd name="T22" fmla="*/ 0 w 1939"/>
                  <a:gd name="T23" fmla="*/ 0 h 1410"/>
                  <a:gd name="T24" fmla="*/ 0 w 1939"/>
                  <a:gd name="T25" fmla="*/ 0 h 1410"/>
                  <a:gd name="T26" fmla="*/ 0 w 1939"/>
                  <a:gd name="T27" fmla="*/ 0 h 1410"/>
                  <a:gd name="T28" fmla="*/ 0 w 1939"/>
                  <a:gd name="T29" fmla="*/ 0 h 1410"/>
                  <a:gd name="T30" fmla="*/ 0 w 1939"/>
                  <a:gd name="T31" fmla="*/ 0 h 1410"/>
                  <a:gd name="T32" fmla="*/ 0 w 1939"/>
                  <a:gd name="T33" fmla="*/ 0 h 1410"/>
                  <a:gd name="T34" fmla="*/ 0 w 1939"/>
                  <a:gd name="T35" fmla="*/ 0 h 1410"/>
                  <a:gd name="T36" fmla="*/ 0 w 1939"/>
                  <a:gd name="T37" fmla="*/ 0 h 1410"/>
                  <a:gd name="T38" fmla="*/ 0 w 1939"/>
                  <a:gd name="T39" fmla="*/ 0 h 1410"/>
                  <a:gd name="T40" fmla="*/ 0 w 1939"/>
                  <a:gd name="T41" fmla="*/ 0 h 1410"/>
                  <a:gd name="T42" fmla="*/ 0 w 1939"/>
                  <a:gd name="T43" fmla="*/ 0 h 1410"/>
                  <a:gd name="T44" fmla="*/ 0 w 1939"/>
                  <a:gd name="T45" fmla="*/ 0 h 1410"/>
                  <a:gd name="T46" fmla="*/ 0 w 1939"/>
                  <a:gd name="T47" fmla="*/ 0 h 1410"/>
                  <a:gd name="T48" fmla="*/ 0 w 1939"/>
                  <a:gd name="T49" fmla="*/ 0 h 1410"/>
                  <a:gd name="T50" fmla="*/ 0 w 1939"/>
                  <a:gd name="T51" fmla="*/ 0 h 1410"/>
                  <a:gd name="T52" fmla="*/ 0 w 1939"/>
                  <a:gd name="T53" fmla="*/ 0 h 1410"/>
                  <a:gd name="T54" fmla="*/ 0 w 1939"/>
                  <a:gd name="T55" fmla="*/ 0 h 1410"/>
                  <a:gd name="T56" fmla="*/ 0 w 1939"/>
                  <a:gd name="T57" fmla="*/ 0 h 1410"/>
                  <a:gd name="T58" fmla="*/ 0 w 1939"/>
                  <a:gd name="T59" fmla="*/ 0 h 1410"/>
                  <a:gd name="T60" fmla="*/ 0 w 1939"/>
                  <a:gd name="T61" fmla="*/ 0 h 1410"/>
                  <a:gd name="T62" fmla="*/ 0 w 1939"/>
                  <a:gd name="T63" fmla="*/ 0 h 1410"/>
                  <a:gd name="T64" fmla="*/ 0 w 1939"/>
                  <a:gd name="T65" fmla="*/ 0 h 1410"/>
                  <a:gd name="T66" fmla="*/ 0 w 1939"/>
                  <a:gd name="T67" fmla="*/ 0 h 1410"/>
                  <a:gd name="T68" fmla="*/ 0 w 1939"/>
                  <a:gd name="T69" fmla="*/ 0 h 1410"/>
                  <a:gd name="T70" fmla="*/ 0 w 1939"/>
                  <a:gd name="T71" fmla="*/ 0 h 1410"/>
                  <a:gd name="T72" fmla="*/ 0 w 1939"/>
                  <a:gd name="T73" fmla="*/ 0 h 1410"/>
                  <a:gd name="T74" fmla="*/ 0 w 1939"/>
                  <a:gd name="T75" fmla="*/ 0 h 1410"/>
                  <a:gd name="T76" fmla="*/ 0 w 1939"/>
                  <a:gd name="T77" fmla="*/ 0 h 1410"/>
                  <a:gd name="T78" fmla="*/ 0 w 1939"/>
                  <a:gd name="T79" fmla="*/ 0 h 1410"/>
                  <a:gd name="T80" fmla="*/ 0 w 1939"/>
                  <a:gd name="T81" fmla="*/ 0 h 1410"/>
                  <a:gd name="T82" fmla="*/ 0 w 1939"/>
                  <a:gd name="T83" fmla="*/ 0 h 1410"/>
                  <a:gd name="T84" fmla="*/ 0 w 1939"/>
                  <a:gd name="T85" fmla="*/ 0 h 1410"/>
                  <a:gd name="T86" fmla="*/ 0 w 1939"/>
                  <a:gd name="T87" fmla="*/ 0 h 1410"/>
                  <a:gd name="T88" fmla="*/ 0 w 1939"/>
                  <a:gd name="T89" fmla="*/ 0 h 1410"/>
                  <a:gd name="T90" fmla="*/ 0 w 1939"/>
                  <a:gd name="T91" fmla="*/ 0 h 1410"/>
                  <a:gd name="T92" fmla="*/ 0 w 1939"/>
                  <a:gd name="T93" fmla="*/ 0 h 1410"/>
                  <a:gd name="T94" fmla="*/ 0 w 1939"/>
                  <a:gd name="T95" fmla="*/ 0 h 14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939"/>
                  <a:gd name="T145" fmla="*/ 0 h 1410"/>
                  <a:gd name="T146" fmla="*/ 1939 w 1939"/>
                  <a:gd name="T147" fmla="*/ 1410 h 141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939" h="1410">
                    <a:moveTo>
                      <a:pt x="1074" y="0"/>
                    </a:moveTo>
                    <a:lnTo>
                      <a:pt x="1131" y="201"/>
                    </a:lnTo>
                    <a:lnTo>
                      <a:pt x="1136" y="452"/>
                    </a:lnTo>
                    <a:lnTo>
                      <a:pt x="1081" y="764"/>
                    </a:lnTo>
                    <a:lnTo>
                      <a:pt x="980" y="1019"/>
                    </a:lnTo>
                    <a:lnTo>
                      <a:pt x="1066" y="1084"/>
                    </a:lnTo>
                    <a:lnTo>
                      <a:pt x="895" y="1130"/>
                    </a:lnTo>
                    <a:lnTo>
                      <a:pt x="584" y="1102"/>
                    </a:lnTo>
                    <a:lnTo>
                      <a:pt x="214" y="1108"/>
                    </a:lnTo>
                    <a:lnTo>
                      <a:pt x="0" y="1120"/>
                    </a:lnTo>
                    <a:lnTo>
                      <a:pt x="129" y="1249"/>
                    </a:lnTo>
                    <a:lnTo>
                      <a:pt x="980" y="1308"/>
                    </a:lnTo>
                    <a:lnTo>
                      <a:pt x="1569" y="1410"/>
                    </a:lnTo>
                    <a:lnTo>
                      <a:pt x="1642" y="1368"/>
                    </a:lnTo>
                    <a:lnTo>
                      <a:pt x="1558" y="1314"/>
                    </a:lnTo>
                    <a:lnTo>
                      <a:pt x="1619" y="1268"/>
                    </a:lnTo>
                    <a:lnTo>
                      <a:pt x="1741" y="1249"/>
                    </a:lnTo>
                    <a:lnTo>
                      <a:pt x="1939" y="1261"/>
                    </a:lnTo>
                    <a:lnTo>
                      <a:pt x="1785" y="1185"/>
                    </a:lnTo>
                    <a:lnTo>
                      <a:pt x="1691" y="1090"/>
                    </a:lnTo>
                    <a:lnTo>
                      <a:pt x="1699" y="1019"/>
                    </a:lnTo>
                    <a:lnTo>
                      <a:pt x="1861" y="948"/>
                    </a:lnTo>
                    <a:lnTo>
                      <a:pt x="1905" y="847"/>
                    </a:lnTo>
                    <a:lnTo>
                      <a:pt x="1819" y="881"/>
                    </a:lnTo>
                    <a:lnTo>
                      <a:pt x="1726" y="877"/>
                    </a:lnTo>
                    <a:lnTo>
                      <a:pt x="1706" y="847"/>
                    </a:lnTo>
                    <a:lnTo>
                      <a:pt x="1785" y="779"/>
                    </a:lnTo>
                    <a:lnTo>
                      <a:pt x="1713" y="777"/>
                    </a:lnTo>
                    <a:lnTo>
                      <a:pt x="1720" y="705"/>
                    </a:lnTo>
                    <a:lnTo>
                      <a:pt x="1754" y="603"/>
                    </a:lnTo>
                    <a:lnTo>
                      <a:pt x="1835" y="634"/>
                    </a:lnTo>
                    <a:lnTo>
                      <a:pt x="1861" y="699"/>
                    </a:lnTo>
                    <a:lnTo>
                      <a:pt x="1892" y="609"/>
                    </a:lnTo>
                    <a:lnTo>
                      <a:pt x="1855" y="389"/>
                    </a:lnTo>
                    <a:lnTo>
                      <a:pt x="1876" y="225"/>
                    </a:lnTo>
                    <a:lnTo>
                      <a:pt x="1811" y="467"/>
                    </a:lnTo>
                    <a:lnTo>
                      <a:pt x="1713" y="592"/>
                    </a:lnTo>
                    <a:lnTo>
                      <a:pt x="1523" y="823"/>
                    </a:lnTo>
                    <a:lnTo>
                      <a:pt x="1392" y="930"/>
                    </a:lnTo>
                    <a:lnTo>
                      <a:pt x="1209" y="1032"/>
                    </a:lnTo>
                    <a:lnTo>
                      <a:pt x="1152" y="1036"/>
                    </a:lnTo>
                    <a:lnTo>
                      <a:pt x="1209" y="948"/>
                    </a:lnTo>
                    <a:lnTo>
                      <a:pt x="1237" y="806"/>
                    </a:lnTo>
                    <a:lnTo>
                      <a:pt x="1251" y="580"/>
                    </a:lnTo>
                    <a:lnTo>
                      <a:pt x="1237" y="378"/>
                    </a:lnTo>
                    <a:lnTo>
                      <a:pt x="1209" y="195"/>
                    </a:lnTo>
                    <a:lnTo>
                      <a:pt x="1167" y="81"/>
                    </a:lnTo>
                    <a:lnTo>
                      <a:pt x="1074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2737" y="3251"/>
                <a:ext cx="98" cy="64"/>
              </a:xfrm>
              <a:custGeom>
                <a:avLst/>
                <a:gdLst>
                  <a:gd name="T0" fmla="*/ 0 w 492"/>
                  <a:gd name="T1" fmla="*/ 0 h 255"/>
                  <a:gd name="T2" fmla="*/ 0 w 492"/>
                  <a:gd name="T3" fmla="*/ 0 h 255"/>
                  <a:gd name="T4" fmla="*/ 0 w 492"/>
                  <a:gd name="T5" fmla="*/ 0 h 255"/>
                  <a:gd name="T6" fmla="*/ 0 w 492"/>
                  <a:gd name="T7" fmla="*/ 0 h 255"/>
                  <a:gd name="T8" fmla="*/ 0 w 492"/>
                  <a:gd name="T9" fmla="*/ 0 h 255"/>
                  <a:gd name="T10" fmla="*/ 0 w 492"/>
                  <a:gd name="T11" fmla="*/ 0 h 255"/>
                  <a:gd name="T12" fmla="*/ 0 w 492"/>
                  <a:gd name="T13" fmla="*/ 0 h 255"/>
                  <a:gd name="T14" fmla="*/ 0 w 492"/>
                  <a:gd name="T15" fmla="*/ 0 h 255"/>
                  <a:gd name="T16" fmla="*/ 0 w 492"/>
                  <a:gd name="T17" fmla="*/ 0 h 255"/>
                  <a:gd name="T18" fmla="*/ 0 w 492"/>
                  <a:gd name="T19" fmla="*/ 0 h 255"/>
                  <a:gd name="T20" fmla="*/ 0 w 492"/>
                  <a:gd name="T21" fmla="*/ 0 h 255"/>
                  <a:gd name="T22" fmla="*/ 0 w 492"/>
                  <a:gd name="T23" fmla="*/ 0 h 255"/>
                  <a:gd name="T24" fmla="*/ 0 w 492"/>
                  <a:gd name="T25" fmla="*/ 0 h 255"/>
                  <a:gd name="T26" fmla="*/ 0 w 492"/>
                  <a:gd name="T27" fmla="*/ 0 h 255"/>
                  <a:gd name="T28" fmla="*/ 0 w 492"/>
                  <a:gd name="T29" fmla="*/ 0 h 25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2"/>
                  <a:gd name="T46" fmla="*/ 0 h 255"/>
                  <a:gd name="T47" fmla="*/ 492 w 492"/>
                  <a:gd name="T48" fmla="*/ 255 h 25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2" h="255">
                    <a:moveTo>
                      <a:pt x="113" y="0"/>
                    </a:moveTo>
                    <a:lnTo>
                      <a:pt x="172" y="52"/>
                    </a:lnTo>
                    <a:lnTo>
                      <a:pt x="151" y="117"/>
                    </a:lnTo>
                    <a:lnTo>
                      <a:pt x="206" y="82"/>
                    </a:lnTo>
                    <a:lnTo>
                      <a:pt x="226" y="181"/>
                    </a:lnTo>
                    <a:lnTo>
                      <a:pt x="309" y="122"/>
                    </a:lnTo>
                    <a:lnTo>
                      <a:pt x="370" y="159"/>
                    </a:lnTo>
                    <a:lnTo>
                      <a:pt x="326" y="194"/>
                    </a:lnTo>
                    <a:lnTo>
                      <a:pt x="361" y="237"/>
                    </a:lnTo>
                    <a:lnTo>
                      <a:pt x="441" y="224"/>
                    </a:lnTo>
                    <a:lnTo>
                      <a:pt x="492" y="255"/>
                    </a:lnTo>
                    <a:lnTo>
                      <a:pt x="178" y="255"/>
                    </a:lnTo>
                    <a:lnTo>
                      <a:pt x="0" y="142"/>
                    </a:lnTo>
                    <a:lnTo>
                      <a:pt x="22" y="26"/>
                    </a:lnTo>
                    <a:lnTo>
                      <a:pt x="113" y="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2776" y="3134"/>
                <a:ext cx="27" cy="36"/>
              </a:xfrm>
              <a:custGeom>
                <a:avLst/>
                <a:gdLst>
                  <a:gd name="T0" fmla="*/ 0 w 135"/>
                  <a:gd name="T1" fmla="*/ 0 h 145"/>
                  <a:gd name="T2" fmla="*/ 0 w 135"/>
                  <a:gd name="T3" fmla="*/ 0 h 145"/>
                  <a:gd name="T4" fmla="*/ 0 w 135"/>
                  <a:gd name="T5" fmla="*/ 0 h 145"/>
                  <a:gd name="T6" fmla="*/ 0 w 135"/>
                  <a:gd name="T7" fmla="*/ 0 h 145"/>
                  <a:gd name="T8" fmla="*/ 0 w 135"/>
                  <a:gd name="T9" fmla="*/ 0 h 145"/>
                  <a:gd name="T10" fmla="*/ 0 w 135"/>
                  <a:gd name="T11" fmla="*/ 0 h 145"/>
                  <a:gd name="T12" fmla="*/ 0 w 135"/>
                  <a:gd name="T13" fmla="*/ 0 h 14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5"/>
                  <a:gd name="T22" fmla="*/ 0 h 145"/>
                  <a:gd name="T23" fmla="*/ 135 w 135"/>
                  <a:gd name="T24" fmla="*/ 145 h 14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5" h="145">
                    <a:moveTo>
                      <a:pt x="0" y="57"/>
                    </a:moveTo>
                    <a:lnTo>
                      <a:pt x="71" y="57"/>
                    </a:lnTo>
                    <a:lnTo>
                      <a:pt x="65" y="99"/>
                    </a:lnTo>
                    <a:lnTo>
                      <a:pt x="16" y="92"/>
                    </a:lnTo>
                    <a:lnTo>
                      <a:pt x="111" y="145"/>
                    </a:lnTo>
                    <a:lnTo>
                      <a:pt x="135" y="0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2574" y="3228"/>
                <a:ext cx="167" cy="113"/>
              </a:xfrm>
              <a:custGeom>
                <a:avLst/>
                <a:gdLst>
                  <a:gd name="T0" fmla="*/ 0 w 837"/>
                  <a:gd name="T1" fmla="*/ 0 h 451"/>
                  <a:gd name="T2" fmla="*/ 0 w 837"/>
                  <a:gd name="T3" fmla="*/ 0 h 451"/>
                  <a:gd name="T4" fmla="*/ 0 w 837"/>
                  <a:gd name="T5" fmla="*/ 0 h 451"/>
                  <a:gd name="T6" fmla="*/ 0 w 837"/>
                  <a:gd name="T7" fmla="*/ 0 h 451"/>
                  <a:gd name="T8" fmla="*/ 0 w 837"/>
                  <a:gd name="T9" fmla="*/ 0 h 451"/>
                  <a:gd name="T10" fmla="*/ 0 w 837"/>
                  <a:gd name="T11" fmla="*/ 0 h 451"/>
                  <a:gd name="T12" fmla="*/ 0 w 837"/>
                  <a:gd name="T13" fmla="*/ 0 h 451"/>
                  <a:gd name="T14" fmla="*/ 0 w 837"/>
                  <a:gd name="T15" fmla="*/ 0 h 451"/>
                  <a:gd name="T16" fmla="*/ 0 w 837"/>
                  <a:gd name="T17" fmla="*/ 0 h 451"/>
                  <a:gd name="T18" fmla="*/ 0 w 837"/>
                  <a:gd name="T19" fmla="*/ 0 h 451"/>
                  <a:gd name="T20" fmla="*/ 0 w 837"/>
                  <a:gd name="T21" fmla="*/ 0 h 451"/>
                  <a:gd name="T22" fmla="*/ 0 w 837"/>
                  <a:gd name="T23" fmla="*/ 0 h 451"/>
                  <a:gd name="T24" fmla="*/ 0 w 837"/>
                  <a:gd name="T25" fmla="*/ 0 h 45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837"/>
                  <a:gd name="T40" fmla="*/ 0 h 451"/>
                  <a:gd name="T41" fmla="*/ 837 w 837"/>
                  <a:gd name="T42" fmla="*/ 451 h 45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837" h="451">
                    <a:moveTo>
                      <a:pt x="0" y="172"/>
                    </a:moveTo>
                    <a:lnTo>
                      <a:pt x="61" y="224"/>
                    </a:lnTo>
                    <a:lnTo>
                      <a:pt x="120" y="314"/>
                    </a:lnTo>
                    <a:lnTo>
                      <a:pt x="148" y="396"/>
                    </a:lnTo>
                    <a:lnTo>
                      <a:pt x="263" y="451"/>
                    </a:lnTo>
                    <a:lnTo>
                      <a:pt x="418" y="433"/>
                    </a:lnTo>
                    <a:lnTo>
                      <a:pt x="589" y="407"/>
                    </a:lnTo>
                    <a:lnTo>
                      <a:pt x="837" y="327"/>
                    </a:lnTo>
                    <a:lnTo>
                      <a:pt x="837" y="159"/>
                    </a:lnTo>
                    <a:lnTo>
                      <a:pt x="787" y="59"/>
                    </a:lnTo>
                    <a:lnTo>
                      <a:pt x="487" y="0"/>
                    </a:lnTo>
                    <a:lnTo>
                      <a:pt x="212" y="116"/>
                    </a:lnTo>
                    <a:lnTo>
                      <a:pt x="0" y="17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auto">
              <a:xfrm>
                <a:off x="2552" y="2922"/>
                <a:ext cx="22" cy="21"/>
              </a:xfrm>
              <a:custGeom>
                <a:avLst/>
                <a:gdLst>
                  <a:gd name="T0" fmla="*/ 0 w 108"/>
                  <a:gd name="T1" fmla="*/ 0 h 83"/>
                  <a:gd name="T2" fmla="*/ 0 w 108"/>
                  <a:gd name="T3" fmla="*/ 0 h 83"/>
                  <a:gd name="T4" fmla="*/ 0 w 108"/>
                  <a:gd name="T5" fmla="*/ 0 h 83"/>
                  <a:gd name="T6" fmla="*/ 0 w 108"/>
                  <a:gd name="T7" fmla="*/ 0 h 83"/>
                  <a:gd name="T8" fmla="*/ 0 w 108"/>
                  <a:gd name="T9" fmla="*/ 0 h 83"/>
                  <a:gd name="T10" fmla="*/ 0 w 108"/>
                  <a:gd name="T11" fmla="*/ 0 h 83"/>
                  <a:gd name="T12" fmla="*/ 0 w 108"/>
                  <a:gd name="T13" fmla="*/ 0 h 83"/>
                  <a:gd name="T14" fmla="*/ 0 w 108"/>
                  <a:gd name="T15" fmla="*/ 0 h 8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08"/>
                  <a:gd name="T25" fmla="*/ 0 h 83"/>
                  <a:gd name="T26" fmla="*/ 108 w 108"/>
                  <a:gd name="T27" fmla="*/ 83 h 8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08" h="83">
                    <a:moveTo>
                      <a:pt x="78" y="0"/>
                    </a:moveTo>
                    <a:lnTo>
                      <a:pt x="28" y="11"/>
                    </a:lnTo>
                    <a:lnTo>
                      <a:pt x="0" y="51"/>
                    </a:lnTo>
                    <a:lnTo>
                      <a:pt x="36" y="83"/>
                    </a:lnTo>
                    <a:lnTo>
                      <a:pt x="86" y="83"/>
                    </a:lnTo>
                    <a:lnTo>
                      <a:pt x="108" y="57"/>
                    </a:lnTo>
                    <a:lnTo>
                      <a:pt x="108" y="22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2571" y="3050"/>
                <a:ext cx="15" cy="17"/>
              </a:xfrm>
              <a:custGeom>
                <a:avLst/>
                <a:gdLst>
                  <a:gd name="T0" fmla="*/ 0 w 76"/>
                  <a:gd name="T1" fmla="*/ 0 h 68"/>
                  <a:gd name="T2" fmla="*/ 0 w 76"/>
                  <a:gd name="T3" fmla="*/ 0 h 68"/>
                  <a:gd name="T4" fmla="*/ 0 w 76"/>
                  <a:gd name="T5" fmla="*/ 0 h 68"/>
                  <a:gd name="T6" fmla="*/ 0 w 76"/>
                  <a:gd name="T7" fmla="*/ 0 h 68"/>
                  <a:gd name="T8" fmla="*/ 0 w 76"/>
                  <a:gd name="T9" fmla="*/ 0 h 68"/>
                  <a:gd name="T10" fmla="*/ 0 w 76"/>
                  <a:gd name="T11" fmla="*/ 0 h 68"/>
                  <a:gd name="T12" fmla="*/ 0 w 76"/>
                  <a:gd name="T13" fmla="*/ 0 h 6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6"/>
                  <a:gd name="T22" fmla="*/ 0 h 68"/>
                  <a:gd name="T23" fmla="*/ 76 w 76"/>
                  <a:gd name="T24" fmla="*/ 68 h 6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6" h="68">
                    <a:moveTo>
                      <a:pt x="71" y="15"/>
                    </a:moveTo>
                    <a:lnTo>
                      <a:pt x="48" y="0"/>
                    </a:lnTo>
                    <a:lnTo>
                      <a:pt x="5" y="9"/>
                    </a:lnTo>
                    <a:lnTo>
                      <a:pt x="0" y="51"/>
                    </a:lnTo>
                    <a:lnTo>
                      <a:pt x="36" y="68"/>
                    </a:lnTo>
                    <a:lnTo>
                      <a:pt x="76" y="51"/>
                    </a:lnTo>
                    <a:lnTo>
                      <a:pt x="71" y="15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2442" y="2550"/>
                <a:ext cx="200" cy="364"/>
              </a:xfrm>
              <a:custGeom>
                <a:avLst/>
                <a:gdLst>
                  <a:gd name="T0" fmla="*/ 0 w 1001"/>
                  <a:gd name="T1" fmla="*/ 0 h 1457"/>
                  <a:gd name="T2" fmla="*/ 0 w 1001"/>
                  <a:gd name="T3" fmla="*/ 0 h 1457"/>
                  <a:gd name="T4" fmla="*/ 0 w 1001"/>
                  <a:gd name="T5" fmla="*/ 0 h 1457"/>
                  <a:gd name="T6" fmla="*/ 0 w 1001"/>
                  <a:gd name="T7" fmla="*/ 0 h 1457"/>
                  <a:gd name="T8" fmla="*/ 0 w 1001"/>
                  <a:gd name="T9" fmla="*/ 0 h 1457"/>
                  <a:gd name="T10" fmla="*/ 0 w 1001"/>
                  <a:gd name="T11" fmla="*/ 0 h 1457"/>
                  <a:gd name="T12" fmla="*/ 0 w 1001"/>
                  <a:gd name="T13" fmla="*/ 0 h 1457"/>
                  <a:gd name="T14" fmla="*/ 0 w 1001"/>
                  <a:gd name="T15" fmla="*/ 0 h 1457"/>
                  <a:gd name="T16" fmla="*/ 0 w 1001"/>
                  <a:gd name="T17" fmla="*/ 0 h 1457"/>
                  <a:gd name="T18" fmla="*/ 0 w 1001"/>
                  <a:gd name="T19" fmla="*/ 0 h 1457"/>
                  <a:gd name="T20" fmla="*/ 0 w 1001"/>
                  <a:gd name="T21" fmla="*/ 0 h 1457"/>
                  <a:gd name="T22" fmla="*/ 0 w 1001"/>
                  <a:gd name="T23" fmla="*/ 0 h 1457"/>
                  <a:gd name="T24" fmla="*/ 0 w 1001"/>
                  <a:gd name="T25" fmla="*/ 0 h 1457"/>
                  <a:gd name="T26" fmla="*/ 0 w 1001"/>
                  <a:gd name="T27" fmla="*/ 0 h 1457"/>
                  <a:gd name="T28" fmla="*/ 0 w 1001"/>
                  <a:gd name="T29" fmla="*/ 0 h 1457"/>
                  <a:gd name="T30" fmla="*/ 0 w 1001"/>
                  <a:gd name="T31" fmla="*/ 0 h 1457"/>
                  <a:gd name="T32" fmla="*/ 0 w 1001"/>
                  <a:gd name="T33" fmla="*/ 0 h 1457"/>
                  <a:gd name="T34" fmla="*/ 0 w 1001"/>
                  <a:gd name="T35" fmla="*/ 0 h 1457"/>
                  <a:gd name="T36" fmla="*/ 0 w 1001"/>
                  <a:gd name="T37" fmla="*/ 0 h 1457"/>
                  <a:gd name="T38" fmla="*/ 0 w 1001"/>
                  <a:gd name="T39" fmla="*/ 0 h 1457"/>
                  <a:gd name="T40" fmla="*/ 0 w 1001"/>
                  <a:gd name="T41" fmla="*/ 0 h 1457"/>
                  <a:gd name="T42" fmla="*/ 0 w 1001"/>
                  <a:gd name="T43" fmla="*/ 0 h 1457"/>
                  <a:gd name="T44" fmla="*/ 0 w 1001"/>
                  <a:gd name="T45" fmla="*/ 0 h 1457"/>
                  <a:gd name="T46" fmla="*/ 0 w 1001"/>
                  <a:gd name="T47" fmla="*/ 0 h 1457"/>
                  <a:gd name="T48" fmla="*/ 0 w 1001"/>
                  <a:gd name="T49" fmla="*/ 0 h 1457"/>
                  <a:gd name="T50" fmla="*/ 0 w 1001"/>
                  <a:gd name="T51" fmla="*/ 0 h 1457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01"/>
                  <a:gd name="T79" fmla="*/ 0 h 1457"/>
                  <a:gd name="T80" fmla="*/ 1001 w 1001"/>
                  <a:gd name="T81" fmla="*/ 1457 h 1457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01" h="1457">
                    <a:moveTo>
                      <a:pt x="31" y="1225"/>
                    </a:moveTo>
                    <a:lnTo>
                      <a:pt x="82" y="1292"/>
                    </a:lnTo>
                    <a:lnTo>
                      <a:pt x="217" y="1366"/>
                    </a:lnTo>
                    <a:lnTo>
                      <a:pt x="356" y="1406"/>
                    </a:lnTo>
                    <a:lnTo>
                      <a:pt x="516" y="1434"/>
                    </a:lnTo>
                    <a:lnTo>
                      <a:pt x="683" y="1457"/>
                    </a:lnTo>
                    <a:lnTo>
                      <a:pt x="774" y="1431"/>
                    </a:lnTo>
                    <a:lnTo>
                      <a:pt x="818" y="1386"/>
                    </a:lnTo>
                    <a:lnTo>
                      <a:pt x="828" y="1281"/>
                    </a:lnTo>
                    <a:lnTo>
                      <a:pt x="791" y="1144"/>
                    </a:lnTo>
                    <a:lnTo>
                      <a:pt x="757" y="1032"/>
                    </a:lnTo>
                    <a:lnTo>
                      <a:pt x="831" y="955"/>
                    </a:lnTo>
                    <a:lnTo>
                      <a:pt x="913" y="830"/>
                    </a:lnTo>
                    <a:lnTo>
                      <a:pt x="945" y="732"/>
                    </a:lnTo>
                    <a:lnTo>
                      <a:pt x="993" y="560"/>
                    </a:lnTo>
                    <a:lnTo>
                      <a:pt x="1001" y="471"/>
                    </a:lnTo>
                    <a:lnTo>
                      <a:pt x="1001" y="348"/>
                    </a:lnTo>
                    <a:lnTo>
                      <a:pt x="974" y="168"/>
                    </a:lnTo>
                    <a:lnTo>
                      <a:pt x="859" y="9"/>
                    </a:lnTo>
                    <a:lnTo>
                      <a:pt x="356" y="0"/>
                    </a:lnTo>
                    <a:lnTo>
                      <a:pt x="112" y="275"/>
                    </a:lnTo>
                    <a:lnTo>
                      <a:pt x="0" y="418"/>
                    </a:lnTo>
                    <a:lnTo>
                      <a:pt x="4" y="532"/>
                    </a:lnTo>
                    <a:lnTo>
                      <a:pt x="59" y="766"/>
                    </a:lnTo>
                    <a:lnTo>
                      <a:pt x="20" y="1137"/>
                    </a:lnTo>
                    <a:lnTo>
                      <a:pt x="31" y="122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2452" y="2705"/>
                <a:ext cx="23" cy="42"/>
              </a:xfrm>
              <a:custGeom>
                <a:avLst/>
                <a:gdLst>
                  <a:gd name="T0" fmla="*/ 0 w 112"/>
                  <a:gd name="T1" fmla="*/ 0 h 169"/>
                  <a:gd name="T2" fmla="*/ 0 w 112"/>
                  <a:gd name="T3" fmla="*/ 0 h 169"/>
                  <a:gd name="T4" fmla="*/ 0 w 112"/>
                  <a:gd name="T5" fmla="*/ 0 h 169"/>
                  <a:gd name="T6" fmla="*/ 0 w 112"/>
                  <a:gd name="T7" fmla="*/ 0 h 169"/>
                  <a:gd name="T8" fmla="*/ 0 w 112"/>
                  <a:gd name="T9" fmla="*/ 0 h 169"/>
                  <a:gd name="T10" fmla="*/ 0 w 112"/>
                  <a:gd name="T11" fmla="*/ 0 h 169"/>
                  <a:gd name="T12" fmla="*/ 0 w 112"/>
                  <a:gd name="T13" fmla="*/ 0 h 169"/>
                  <a:gd name="T14" fmla="*/ 0 w 112"/>
                  <a:gd name="T15" fmla="*/ 0 h 169"/>
                  <a:gd name="T16" fmla="*/ 0 w 112"/>
                  <a:gd name="T17" fmla="*/ 0 h 1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12"/>
                  <a:gd name="T28" fmla="*/ 0 h 169"/>
                  <a:gd name="T29" fmla="*/ 112 w 112"/>
                  <a:gd name="T30" fmla="*/ 169 h 1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12" h="169">
                    <a:moveTo>
                      <a:pt x="28" y="8"/>
                    </a:moveTo>
                    <a:lnTo>
                      <a:pt x="58" y="0"/>
                    </a:lnTo>
                    <a:lnTo>
                      <a:pt x="88" y="17"/>
                    </a:lnTo>
                    <a:lnTo>
                      <a:pt x="112" y="57"/>
                    </a:lnTo>
                    <a:lnTo>
                      <a:pt x="106" y="140"/>
                    </a:lnTo>
                    <a:lnTo>
                      <a:pt x="71" y="169"/>
                    </a:lnTo>
                    <a:lnTo>
                      <a:pt x="0" y="140"/>
                    </a:lnTo>
                    <a:lnTo>
                      <a:pt x="0" y="68"/>
                    </a:lnTo>
                    <a:lnTo>
                      <a:pt x="28" y="8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2631" y="2716"/>
                <a:ext cx="8" cy="22"/>
              </a:xfrm>
              <a:custGeom>
                <a:avLst/>
                <a:gdLst>
                  <a:gd name="T0" fmla="*/ 0 w 38"/>
                  <a:gd name="T1" fmla="*/ 0 h 88"/>
                  <a:gd name="T2" fmla="*/ 0 w 38"/>
                  <a:gd name="T3" fmla="*/ 0 h 88"/>
                  <a:gd name="T4" fmla="*/ 0 w 38"/>
                  <a:gd name="T5" fmla="*/ 0 h 88"/>
                  <a:gd name="T6" fmla="*/ 0 w 38"/>
                  <a:gd name="T7" fmla="*/ 0 h 88"/>
                  <a:gd name="T8" fmla="*/ 0 w 38"/>
                  <a:gd name="T9" fmla="*/ 0 h 88"/>
                  <a:gd name="T10" fmla="*/ 0 w 38"/>
                  <a:gd name="T11" fmla="*/ 0 h 8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8"/>
                  <a:gd name="T19" fmla="*/ 0 h 88"/>
                  <a:gd name="T20" fmla="*/ 38 w 38"/>
                  <a:gd name="T21" fmla="*/ 88 h 8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8" h="88">
                    <a:moveTo>
                      <a:pt x="21" y="0"/>
                    </a:moveTo>
                    <a:lnTo>
                      <a:pt x="0" y="88"/>
                    </a:lnTo>
                    <a:lnTo>
                      <a:pt x="25" y="87"/>
                    </a:lnTo>
                    <a:lnTo>
                      <a:pt x="38" y="63"/>
                    </a:lnTo>
                    <a:lnTo>
                      <a:pt x="35" y="29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1638" y="2867"/>
                <a:ext cx="906" cy="704"/>
              </a:xfrm>
              <a:custGeom>
                <a:avLst/>
                <a:gdLst>
                  <a:gd name="T0" fmla="*/ 0 w 4527"/>
                  <a:gd name="T1" fmla="*/ 0 h 2815"/>
                  <a:gd name="T2" fmla="*/ 0 w 4527"/>
                  <a:gd name="T3" fmla="*/ 0 h 2815"/>
                  <a:gd name="T4" fmla="*/ 0 w 4527"/>
                  <a:gd name="T5" fmla="*/ 0 h 2815"/>
                  <a:gd name="T6" fmla="*/ 0 w 4527"/>
                  <a:gd name="T7" fmla="*/ 0 h 2815"/>
                  <a:gd name="T8" fmla="*/ 0 w 4527"/>
                  <a:gd name="T9" fmla="*/ 0 h 2815"/>
                  <a:gd name="T10" fmla="*/ 0 w 4527"/>
                  <a:gd name="T11" fmla="*/ 0 h 2815"/>
                  <a:gd name="T12" fmla="*/ 0 w 4527"/>
                  <a:gd name="T13" fmla="*/ 0 h 2815"/>
                  <a:gd name="T14" fmla="*/ 0 w 4527"/>
                  <a:gd name="T15" fmla="*/ 0 h 2815"/>
                  <a:gd name="T16" fmla="*/ 0 w 4527"/>
                  <a:gd name="T17" fmla="*/ 0 h 2815"/>
                  <a:gd name="T18" fmla="*/ 0 w 4527"/>
                  <a:gd name="T19" fmla="*/ 0 h 2815"/>
                  <a:gd name="T20" fmla="*/ 0 w 4527"/>
                  <a:gd name="T21" fmla="*/ 0 h 2815"/>
                  <a:gd name="T22" fmla="*/ 0 w 4527"/>
                  <a:gd name="T23" fmla="*/ 0 h 2815"/>
                  <a:gd name="T24" fmla="*/ 0 w 4527"/>
                  <a:gd name="T25" fmla="*/ 0 h 2815"/>
                  <a:gd name="T26" fmla="*/ 0 w 4527"/>
                  <a:gd name="T27" fmla="*/ 0 h 2815"/>
                  <a:gd name="T28" fmla="*/ 0 w 4527"/>
                  <a:gd name="T29" fmla="*/ 0 h 2815"/>
                  <a:gd name="T30" fmla="*/ 0 w 4527"/>
                  <a:gd name="T31" fmla="*/ 0 h 2815"/>
                  <a:gd name="T32" fmla="*/ 0 w 4527"/>
                  <a:gd name="T33" fmla="*/ 0 h 2815"/>
                  <a:gd name="T34" fmla="*/ 0 w 4527"/>
                  <a:gd name="T35" fmla="*/ 0 h 2815"/>
                  <a:gd name="T36" fmla="*/ 0 w 4527"/>
                  <a:gd name="T37" fmla="*/ 0 h 2815"/>
                  <a:gd name="T38" fmla="*/ 0 w 4527"/>
                  <a:gd name="T39" fmla="*/ 0 h 2815"/>
                  <a:gd name="T40" fmla="*/ 0 w 4527"/>
                  <a:gd name="T41" fmla="*/ 0 h 2815"/>
                  <a:gd name="T42" fmla="*/ 0 w 4527"/>
                  <a:gd name="T43" fmla="*/ 0 h 2815"/>
                  <a:gd name="T44" fmla="*/ 0 w 4527"/>
                  <a:gd name="T45" fmla="*/ 0 h 2815"/>
                  <a:gd name="T46" fmla="*/ 0 w 4527"/>
                  <a:gd name="T47" fmla="*/ 0 h 2815"/>
                  <a:gd name="T48" fmla="*/ 0 w 4527"/>
                  <a:gd name="T49" fmla="*/ 0 h 2815"/>
                  <a:gd name="T50" fmla="*/ 0 w 4527"/>
                  <a:gd name="T51" fmla="*/ 0 h 2815"/>
                  <a:gd name="T52" fmla="*/ 0 w 4527"/>
                  <a:gd name="T53" fmla="*/ 0 h 2815"/>
                  <a:gd name="T54" fmla="*/ 0 w 4527"/>
                  <a:gd name="T55" fmla="*/ 0 h 2815"/>
                  <a:gd name="T56" fmla="*/ 0 w 4527"/>
                  <a:gd name="T57" fmla="*/ 0 h 2815"/>
                  <a:gd name="T58" fmla="*/ 0 w 4527"/>
                  <a:gd name="T59" fmla="*/ 0 h 2815"/>
                  <a:gd name="T60" fmla="*/ 0 w 4527"/>
                  <a:gd name="T61" fmla="*/ 0 h 2815"/>
                  <a:gd name="T62" fmla="*/ 0 w 4527"/>
                  <a:gd name="T63" fmla="*/ 0 h 2815"/>
                  <a:gd name="T64" fmla="*/ 0 w 4527"/>
                  <a:gd name="T65" fmla="*/ 0 h 2815"/>
                  <a:gd name="T66" fmla="*/ 0 w 4527"/>
                  <a:gd name="T67" fmla="*/ 0 h 2815"/>
                  <a:gd name="T68" fmla="*/ 0 w 4527"/>
                  <a:gd name="T69" fmla="*/ 0 h 2815"/>
                  <a:gd name="T70" fmla="*/ 0 w 4527"/>
                  <a:gd name="T71" fmla="*/ 0 h 2815"/>
                  <a:gd name="T72" fmla="*/ 0 w 4527"/>
                  <a:gd name="T73" fmla="*/ 0 h 2815"/>
                  <a:gd name="T74" fmla="*/ 0 w 4527"/>
                  <a:gd name="T75" fmla="*/ 0 h 2815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4527"/>
                  <a:gd name="T115" fmla="*/ 0 h 2815"/>
                  <a:gd name="T116" fmla="*/ 4527 w 4527"/>
                  <a:gd name="T117" fmla="*/ 2815 h 2815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4527" h="2815">
                    <a:moveTo>
                      <a:pt x="3852" y="2194"/>
                    </a:moveTo>
                    <a:lnTo>
                      <a:pt x="3487" y="2022"/>
                    </a:lnTo>
                    <a:lnTo>
                      <a:pt x="3177" y="2100"/>
                    </a:lnTo>
                    <a:lnTo>
                      <a:pt x="3050" y="2041"/>
                    </a:lnTo>
                    <a:lnTo>
                      <a:pt x="2641" y="1737"/>
                    </a:lnTo>
                    <a:lnTo>
                      <a:pt x="2550" y="2185"/>
                    </a:lnTo>
                    <a:lnTo>
                      <a:pt x="2710" y="2242"/>
                    </a:lnTo>
                    <a:lnTo>
                      <a:pt x="2903" y="2177"/>
                    </a:lnTo>
                    <a:lnTo>
                      <a:pt x="3122" y="2232"/>
                    </a:lnTo>
                    <a:lnTo>
                      <a:pt x="3280" y="2223"/>
                    </a:lnTo>
                    <a:lnTo>
                      <a:pt x="3736" y="2214"/>
                    </a:lnTo>
                    <a:lnTo>
                      <a:pt x="3865" y="2347"/>
                    </a:lnTo>
                    <a:lnTo>
                      <a:pt x="3816" y="2622"/>
                    </a:lnTo>
                    <a:lnTo>
                      <a:pt x="3751" y="2671"/>
                    </a:lnTo>
                    <a:lnTo>
                      <a:pt x="3328" y="2671"/>
                    </a:lnTo>
                    <a:lnTo>
                      <a:pt x="1645" y="2815"/>
                    </a:lnTo>
                    <a:lnTo>
                      <a:pt x="10" y="2652"/>
                    </a:lnTo>
                    <a:lnTo>
                      <a:pt x="0" y="1442"/>
                    </a:lnTo>
                    <a:lnTo>
                      <a:pt x="90" y="1095"/>
                    </a:lnTo>
                    <a:lnTo>
                      <a:pt x="263" y="752"/>
                    </a:lnTo>
                    <a:lnTo>
                      <a:pt x="354" y="647"/>
                    </a:lnTo>
                    <a:lnTo>
                      <a:pt x="594" y="428"/>
                    </a:lnTo>
                    <a:lnTo>
                      <a:pt x="844" y="286"/>
                    </a:lnTo>
                    <a:lnTo>
                      <a:pt x="1050" y="180"/>
                    </a:lnTo>
                    <a:lnTo>
                      <a:pt x="1268" y="105"/>
                    </a:lnTo>
                    <a:lnTo>
                      <a:pt x="1360" y="0"/>
                    </a:lnTo>
                    <a:lnTo>
                      <a:pt x="2253" y="249"/>
                    </a:lnTo>
                    <a:lnTo>
                      <a:pt x="2377" y="373"/>
                    </a:lnTo>
                    <a:lnTo>
                      <a:pt x="2550" y="467"/>
                    </a:lnTo>
                    <a:lnTo>
                      <a:pt x="2744" y="601"/>
                    </a:lnTo>
                    <a:lnTo>
                      <a:pt x="3006" y="879"/>
                    </a:lnTo>
                    <a:lnTo>
                      <a:pt x="3727" y="1448"/>
                    </a:lnTo>
                    <a:lnTo>
                      <a:pt x="3886" y="1508"/>
                    </a:lnTo>
                    <a:lnTo>
                      <a:pt x="3932" y="1624"/>
                    </a:lnTo>
                    <a:lnTo>
                      <a:pt x="4288" y="1698"/>
                    </a:lnTo>
                    <a:lnTo>
                      <a:pt x="4447" y="1851"/>
                    </a:lnTo>
                    <a:lnTo>
                      <a:pt x="4527" y="2041"/>
                    </a:lnTo>
                    <a:lnTo>
                      <a:pt x="3852" y="2194"/>
                    </a:lnTo>
                    <a:close/>
                  </a:path>
                </a:pathLst>
              </a:custGeom>
              <a:solidFill>
                <a:srgbClr val="00EA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2544" y="3258"/>
                <a:ext cx="139" cy="230"/>
              </a:xfrm>
              <a:custGeom>
                <a:avLst/>
                <a:gdLst>
                  <a:gd name="T0" fmla="*/ 0 w 696"/>
                  <a:gd name="T1" fmla="*/ 0 h 921"/>
                  <a:gd name="T2" fmla="*/ 0 w 696"/>
                  <a:gd name="T3" fmla="*/ 0 h 921"/>
                  <a:gd name="T4" fmla="*/ 0 w 696"/>
                  <a:gd name="T5" fmla="*/ 0 h 921"/>
                  <a:gd name="T6" fmla="*/ 0 w 696"/>
                  <a:gd name="T7" fmla="*/ 0 h 921"/>
                  <a:gd name="T8" fmla="*/ 0 w 696"/>
                  <a:gd name="T9" fmla="*/ 0 h 921"/>
                  <a:gd name="T10" fmla="*/ 0 w 696"/>
                  <a:gd name="T11" fmla="*/ 0 h 921"/>
                  <a:gd name="T12" fmla="*/ 0 w 696"/>
                  <a:gd name="T13" fmla="*/ 0 h 921"/>
                  <a:gd name="T14" fmla="*/ 0 w 696"/>
                  <a:gd name="T15" fmla="*/ 0 h 921"/>
                  <a:gd name="T16" fmla="*/ 0 w 696"/>
                  <a:gd name="T17" fmla="*/ 0 h 92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96"/>
                  <a:gd name="T28" fmla="*/ 0 h 921"/>
                  <a:gd name="T29" fmla="*/ 696 w 696"/>
                  <a:gd name="T30" fmla="*/ 921 h 92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96" h="921">
                    <a:moveTo>
                      <a:pt x="0" y="17"/>
                    </a:moveTo>
                    <a:lnTo>
                      <a:pt x="0" y="32"/>
                    </a:lnTo>
                    <a:lnTo>
                      <a:pt x="13" y="49"/>
                    </a:lnTo>
                    <a:lnTo>
                      <a:pt x="614" y="858"/>
                    </a:lnTo>
                    <a:lnTo>
                      <a:pt x="696" y="921"/>
                    </a:lnTo>
                    <a:lnTo>
                      <a:pt x="659" y="826"/>
                    </a:lnTo>
                    <a:lnTo>
                      <a:pt x="54" y="3"/>
                    </a:lnTo>
                    <a:lnTo>
                      <a:pt x="18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2439" y="3356"/>
                <a:ext cx="208" cy="140"/>
              </a:xfrm>
              <a:custGeom>
                <a:avLst/>
                <a:gdLst>
                  <a:gd name="T0" fmla="*/ 0 w 1039"/>
                  <a:gd name="T1" fmla="*/ 0 h 563"/>
                  <a:gd name="T2" fmla="*/ 0 w 1039"/>
                  <a:gd name="T3" fmla="*/ 0 h 563"/>
                  <a:gd name="T4" fmla="*/ 0 w 1039"/>
                  <a:gd name="T5" fmla="*/ 0 h 563"/>
                  <a:gd name="T6" fmla="*/ 0 w 1039"/>
                  <a:gd name="T7" fmla="*/ 0 h 563"/>
                  <a:gd name="T8" fmla="*/ 0 w 1039"/>
                  <a:gd name="T9" fmla="*/ 0 h 563"/>
                  <a:gd name="T10" fmla="*/ 0 w 1039"/>
                  <a:gd name="T11" fmla="*/ 0 h 563"/>
                  <a:gd name="T12" fmla="*/ 0 w 1039"/>
                  <a:gd name="T13" fmla="*/ 0 h 563"/>
                  <a:gd name="T14" fmla="*/ 0 w 1039"/>
                  <a:gd name="T15" fmla="*/ 0 h 563"/>
                  <a:gd name="T16" fmla="*/ 0 w 1039"/>
                  <a:gd name="T17" fmla="*/ 0 h 563"/>
                  <a:gd name="T18" fmla="*/ 0 w 1039"/>
                  <a:gd name="T19" fmla="*/ 0 h 563"/>
                  <a:gd name="T20" fmla="*/ 0 w 1039"/>
                  <a:gd name="T21" fmla="*/ 0 h 563"/>
                  <a:gd name="T22" fmla="*/ 0 w 1039"/>
                  <a:gd name="T23" fmla="*/ 0 h 563"/>
                  <a:gd name="T24" fmla="*/ 0 w 1039"/>
                  <a:gd name="T25" fmla="*/ 0 h 563"/>
                  <a:gd name="T26" fmla="*/ 0 w 1039"/>
                  <a:gd name="T27" fmla="*/ 0 h 563"/>
                  <a:gd name="T28" fmla="*/ 0 w 1039"/>
                  <a:gd name="T29" fmla="*/ 0 h 563"/>
                  <a:gd name="T30" fmla="*/ 0 w 1039"/>
                  <a:gd name="T31" fmla="*/ 0 h 563"/>
                  <a:gd name="T32" fmla="*/ 0 w 1039"/>
                  <a:gd name="T33" fmla="*/ 0 h 563"/>
                  <a:gd name="T34" fmla="*/ 0 w 1039"/>
                  <a:gd name="T35" fmla="*/ 0 h 563"/>
                  <a:gd name="T36" fmla="*/ 0 w 1039"/>
                  <a:gd name="T37" fmla="*/ 0 h 56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39"/>
                  <a:gd name="T58" fmla="*/ 0 h 563"/>
                  <a:gd name="T59" fmla="*/ 1039 w 1039"/>
                  <a:gd name="T60" fmla="*/ 563 h 56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39" h="563">
                    <a:moveTo>
                      <a:pt x="0" y="210"/>
                    </a:moveTo>
                    <a:lnTo>
                      <a:pt x="55" y="95"/>
                    </a:lnTo>
                    <a:lnTo>
                      <a:pt x="157" y="48"/>
                    </a:lnTo>
                    <a:lnTo>
                      <a:pt x="248" y="58"/>
                    </a:lnTo>
                    <a:lnTo>
                      <a:pt x="421" y="86"/>
                    </a:lnTo>
                    <a:lnTo>
                      <a:pt x="524" y="21"/>
                    </a:lnTo>
                    <a:lnTo>
                      <a:pt x="613" y="0"/>
                    </a:lnTo>
                    <a:lnTo>
                      <a:pt x="991" y="48"/>
                    </a:lnTo>
                    <a:lnTo>
                      <a:pt x="1028" y="124"/>
                    </a:lnTo>
                    <a:lnTo>
                      <a:pt x="982" y="145"/>
                    </a:lnTo>
                    <a:lnTo>
                      <a:pt x="686" y="162"/>
                    </a:lnTo>
                    <a:lnTo>
                      <a:pt x="1005" y="277"/>
                    </a:lnTo>
                    <a:lnTo>
                      <a:pt x="1039" y="344"/>
                    </a:lnTo>
                    <a:lnTo>
                      <a:pt x="1015" y="400"/>
                    </a:lnTo>
                    <a:lnTo>
                      <a:pt x="923" y="457"/>
                    </a:lnTo>
                    <a:lnTo>
                      <a:pt x="889" y="536"/>
                    </a:lnTo>
                    <a:lnTo>
                      <a:pt x="613" y="563"/>
                    </a:lnTo>
                    <a:lnTo>
                      <a:pt x="112" y="516"/>
                    </a:lnTo>
                    <a:lnTo>
                      <a:pt x="0" y="21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auto">
              <a:xfrm>
                <a:off x="1898" y="2675"/>
                <a:ext cx="284" cy="346"/>
              </a:xfrm>
              <a:custGeom>
                <a:avLst/>
                <a:gdLst>
                  <a:gd name="T0" fmla="*/ 0 w 1418"/>
                  <a:gd name="T1" fmla="*/ 0 h 1384"/>
                  <a:gd name="T2" fmla="*/ 0 w 1418"/>
                  <a:gd name="T3" fmla="*/ 0 h 1384"/>
                  <a:gd name="T4" fmla="*/ 0 w 1418"/>
                  <a:gd name="T5" fmla="*/ 0 h 1384"/>
                  <a:gd name="T6" fmla="*/ 0 w 1418"/>
                  <a:gd name="T7" fmla="*/ 0 h 1384"/>
                  <a:gd name="T8" fmla="*/ 0 w 1418"/>
                  <a:gd name="T9" fmla="*/ 0 h 1384"/>
                  <a:gd name="T10" fmla="*/ 0 w 1418"/>
                  <a:gd name="T11" fmla="*/ 0 h 1384"/>
                  <a:gd name="T12" fmla="*/ 0 w 1418"/>
                  <a:gd name="T13" fmla="*/ 0 h 1384"/>
                  <a:gd name="T14" fmla="*/ 0 w 1418"/>
                  <a:gd name="T15" fmla="*/ 0 h 1384"/>
                  <a:gd name="T16" fmla="*/ 0 w 1418"/>
                  <a:gd name="T17" fmla="*/ 0 h 1384"/>
                  <a:gd name="T18" fmla="*/ 0 w 1418"/>
                  <a:gd name="T19" fmla="*/ 0 h 1384"/>
                  <a:gd name="T20" fmla="*/ 0 w 1418"/>
                  <a:gd name="T21" fmla="*/ 0 h 1384"/>
                  <a:gd name="T22" fmla="*/ 0 w 1418"/>
                  <a:gd name="T23" fmla="*/ 0 h 1384"/>
                  <a:gd name="T24" fmla="*/ 0 w 1418"/>
                  <a:gd name="T25" fmla="*/ 0 h 1384"/>
                  <a:gd name="T26" fmla="*/ 0 w 1418"/>
                  <a:gd name="T27" fmla="*/ 0 h 1384"/>
                  <a:gd name="T28" fmla="*/ 0 w 1418"/>
                  <a:gd name="T29" fmla="*/ 0 h 1384"/>
                  <a:gd name="T30" fmla="*/ 0 w 1418"/>
                  <a:gd name="T31" fmla="*/ 0 h 1384"/>
                  <a:gd name="T32" fmla="*/ 0 w 1418"/>
                  <a:gd name="T33" fmla="*/ 0 h 1384"/>
                  <a:gd name="T34" fmla="*/ 0 w 1418"/>
                  <a:gd name="T35" fmla="*/ 0 h 1384"/>
                  <a:gd name="T36" fmla="*/ 0 w 1418"/>
                  <a:gd name="T37" fmla="*/ 0 h 1384"/>
                  <a:gd name="T38" fmla="*/ 0 w 1418"/>
                  <a:gd name="T39" fmla="*/ 0 h 1384"/>
                  <a:gd name="T40" fmla="*/ 0 w 1418"/>
                  <a:gd name="T41" fmla="*/ 0 h 1384"/>
                  <a:gd name="T42" fmla="*/ 0 w 1418"/>
                  <a:gd name="T43" fmla="*/ 0 h 1384"/>
                  <a:gd name="T44" fmla="*/ 0 w 1418"/>
                  <a:gd name="T45" fmla="*/ 0 h 1384"/>
                  <a:gd name="T46" fmla="*/ 0 w 1418"/>
                  <a:gd name="T47" fmla="*/ 0 h 1384"/>
                  <a:gd name="T48" fmla="*/ 0 w 1418"/>
                  <a:gd name="T49" fmla="*/ 0 h 1384"/>
                  <a:gd name="T50" fmla="*/ 0 w 1418"/>
                  <a:gd name="T51" fmla="*/ 0 h 1384"/>
                  <a:gd name="T52" fmla="*/ 0 w 1418"/>
                  <a:gd name="T53" fmla="*/ 0 h 1384"/>
                  <a:gd name="T54" fmla="*/ 0 w 1418"/>
                  <a:gd name="T55" fmla="*/ 0 h 138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18"/>
                  <a:gd name="T85" fmla="*/ 0 h 1384"/>
                  <a:gd name="T86" fmla="*/ 1418 w 1418"/>
                  <a:gd name="T87" fmla="*/ 1384 h 138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18" h="1384">
                    <a:moveTo>
                      <a:pt x="0" y="391"/>
                    </a:moveTo>
                    <a:lnTo>
                      <a:pt x="45" y="617"/>
                    </a:lnTo>
                    <a:lnTo>
                      <a:pt x="62" y="689"/>
                    </a:lnTo>
                    <a:lnTo>
                      <a:pt x="110" y="732"/>
                    </a:lnTo>
                    <a:lnTo>
                      <a:pt x="86" y="806"/>
                    </a:lnTo>
                    <a:lnTo>
                      <a:pt x="133" y="884"/>
                    </a:lnTo>
                    <a:lnTo>
                      <a:pt x="178" y="947"/>
                    </a:lnTo>
                    <a:lnTo>
                      <a:pt x="235" y="1023"/>
                    </a:lnTo>
                    <a:lnTo>
                      <a:pt x="427" y="1161"/>
                    </a:lnTo>
                    <a:lnTo>
                      <a:pt x="678" y="1384"/>
                    </a:lnTo>
                    <a:lnTo>
                      <a:pt x="711" y="1350"/>
                    </a:lnTo>
                    <a:lnTo>
                      <a:pt x="762" y="1260"/>
                    </a:lnTo>
                    <a:lnTo>
                      <a:pt x="783" y="1160"/>
                    </a:lnTo>
                    <a:lnTo>
                      <a:pt x="891" y="1183"/>
                    </a:lnTo>
                    <a:lnTo>
                      <a:pt x="999" y="1174"/>
                    </a:lnTo>
                    <a:lnTo>
                      <a:pt x="1049" y="1149"/>
                    </a:lnTo>
                    <a:lnTo>
                      <a:pt x="1099" y="1106"/>
                    </a:lnTo>
                    <a:lnTo>
                      <a:pt x="1235" y="857"/>
                    </a:lnTo>
                    <a:lnTo>
                      <a:pt x="1306" y="782"/>
                    </a:lnTo>
                    <a:lnTo>
                      <a:pt x="1359" y="658"/>
                    </a:lnTo>
                    <a:lnTo>
                      <a:pt x="1373" y="522"/>
                    </a:lnTo>
                    <a:lnTo>
                      <a:pt x="1400" y="460"/>
                    </a:lnTo>
                    <a:lnTo>
                      <a:pt x="1414" y="418"/>
                    </a:lnTo>
                    <a:lnTo>
                      <a:pt x="1418" y="190"/>
                    </a:lnTo>
                    <a:lnTo>
                      <a:pt x="1391" y="86"/>
                    </a:lnTo>
                    <a:lnTo>
                      <a:pt x="1333" y="0"/>
                    </a:lnTo>
                    <a:lnTo>
                      <a:pt x="178" y="114"/>
                    </a:lnTo>
                    <a:lnTo>
                      <a:pt x="0" y="39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auto">
              <a:xfrm>
                <a:off x="2020" y="3036"/>
                <a:ext cx="64" cy="349"/>
              </a:xfrm>
              <a:custGeom>
                <a:avLst/>
                <a:gdLst>
                  <a:gd name="T0" fmla="*/ 0 w 320"/>
                  <a:gd name="T1" fmla="*/ 0 h 1395"/>
                  <a:gd name="T2" fmla="*/ 0 w 320"/>
                  <a:gd name="T3" fmla="*/ 0 h 1395"/>
                  <a:gd name="T4" fmla="*/ 0 w 320"/>
                  <a:gd name="T5" fmla="*/ 0 h 1395"/>
                  <a:gd name="T6" fmla="*/ 0 w 320"/>
                  <a:gd name="T7" fmla="*/ 0 h 1395"/>
                  <a:gd name="T8" fmla="*/ 0 w 320"/>
                  <a:gd name="T9" fmla="*/ 0 h 1395"/>
                  <a:gd name="T10" fmla="*/ 0 w 320"/>
                  <a:gd name="T11" fmla="*/ 0 h 1395"/>
                  <a:gd name="T12" fmla="*/ 0 w 320"/>
                  <a:gd name="T13" fmla="*/ 0 h 1395"/>
                  <a:gd name="T14" fmla="*/ 0 w 320"/>
                  <a:gd name="T15" fmla="*/ 0 h 1395"/>
                  <a:gd name="T16" fmla="*/ 0 w 320"/>
                  <a:gd name="T17" fmla="*/ 0 h 1395"/>
                  <a:gd name="T18" fmla="*/ 0 w 320"/>
                  <a:gd name="T19" fmla="*/ 0 h 1395"/>
                  <a:gd name="T20" fmla="*/ 0 w 320"/>
                  <a:gd name="T21" fmla="*/ 0 h 1395"/>
                  <a:gd name="T22" fmla="*/ 0 w 320"/>
                  <a:gd name="T23" fmla="*/ 0 h 1395"/>
                  <a:gd name="T24" fmla="*/ 0 w 320"/>
                  <a:gd name="T25" fmla="*/ 0 h 1395"/>
                  <a:gd name="T26" fmla="*/ 0 w 320"/>
                  <a:gd name="T27" fmla="*/ 0 h 1395"/>
                  <a:gd name="T28" fmla="*/ 0 w 320"/>
                  <a:gd name="T29" fmla="*/ 0 h 1395"/>
                  <a:gd name="T30" fmla="*/ 0 w 320"/>
                  <a:gd name="T31" fmla="*/ 0 h 1395"/>
                  <a:gd name="T32" fmla="*/ 0 w 320"/>
                  <a:gd name="T33" fmla="*/ 0 h 139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0"/>
                  <a:gd name="T52" fmla="*/ 0 h 1395"/>
                  <a:gd name="T53" fmla="*/ 320 w 320"/>
                  <a:gd name="T54" fmla="*/ 1395 h 139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0" h="1395">
                    <a:moveTo>
                      <a:pt x="80" y="0"/>
                    </a:moveTo>
                    <a:lnTo>
                      <a:pt x="34" y="38"/>
                    </a:lnTo>
                    <a:lnTo>
                      <a:pt x="0" y="105"/>
                    </a:lnTo>
                    <a:lnTo>
                      <a:pt x="23" y="228"/>
                    </a:lnTo>
                    <a:lnTo>
                      <a:pt x="11" y="707"/>
                    </a:lnTo>
                    <a:lnTo>
                      <a:pt x="34" y="1040"/>
                    </a:lnTo>
                    <a:lnTo>
                      <a:pt x="103" y="1395"/>
                    </a:lnTo>
                    <a:lnTo>
                      <a:pt x="173" y="1395"/>
                    </a:lnTo>
                    <a:lnTo>
                      <a:pt x="276" y="1395"/>
                    </a:lnTo>
                    <a:lnTo>
                      <a:pt x="320" y="1336"/>
                    </a:lnTo>
                    <a:lnTo>
                      <a:pt x="227" y="1088"/>
                    </a:lnTo>
                    <a:lnTo>
                      <a:pt x="182" y="849"/>
                    </a:lnTo>
                    <a:lnTo>
                      <a:pt x="173" y="564"/>
                    </a:lnTo>
                    <a:lnTo>
                      <a:pt x="137" y="228"/>
                    </a:lnTo>
                    <a:lnTo>
                      <a:pt x="159" y="154"/>
                    </a:lnTo>
                    <a:lnTo>
                      <a:pt x="137" y="48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2052" y="2586"/>
                <a:ext cx="158" cy="169"/>
              </a:xfrm>
              <a:custGeom>
                <a:avLst/>
                <a:gdLst>
                  <a:gd name="T0" fmla="*/ 0 w 791"/>
                  <a:gd name="T1" fmla="*/ 0 h 680"/>
                  <a:gd name="T2" fmla="*/ 0 w 791"/>
                  <a:gd name="T3" fmla="*/ 0 h 680"/>
                  <a:gd name="T4" fmla="*/ 0 w 791"/>
                  <a:gd name="T5" fmla="*/ 0 h 680"/>
                  <a:gd name="T6" fmla="*/ 0 w 791"/>
                  <a:gd name="T7" fmla="*/ 0 h 680"/>
                  <a:gd name="T8" fmla="*/ 0 w 791"/>
                  <a:gd name="T9" fmla="*/ 0 h 680"/>
                  <a:gd name="T10" fmla="*/ 0 w 791"/>
                  <a:gd name="T11" fmla="*/ 0 h 680"/>
                  <a:gd name="T12" fmla="*/ 0 w 791"/>
                  <a:gd name="T13" fmla="*/ 0 h 680"/>
                  <a:gd name="T14" fmla="*/ 0 w 791"/>
                  <a:gd name="T15" fmla="*/ 0 h 680"/>
                  <a:gd name="T16" fmla="*/ 0 w 791"/>
                  <a:gd name="T17" fmla="*/ 0 h 680"/>
                  <a:gd name="T18" fmla="*/ 0 w 791"/>
                  <a:gd name="T19" fmla="*/ 0 h 680"/>
                  <a:gd name="T20" fmla="*/ 0 w 791"/>
                  <a:gd name="T21" fmla="*/ 0 h 680"/>
                  <a:gd name="T22" fmla="*/ 0 w 791"/>
                  <a:gd name="T23" fmla="*/ 0 h 680"/>
                  <a:gd name="T24" fmla="*/ 0 w 791"/>
                  <a:gd name="T25" fmla="*/ 0 h 680"/>
                  <a:gd name="T26" fmla="*/ 0 w 791"/>
                  <a:gd name="T27" fmla="*/ 0 h 680"/>
                  <a:gd name="T28" fmla="*/ 0 w 791"/>
                  <a:gd name="T29" fmla="*/ 0 h 68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91"/>
                  <a:gd name="T46" fmla="*/ 0 h 680"/>
                  <a:gd name="T47" fmla="*/ 791 w 791"/>
                  <a:gd name="T48" fmla="*/ 680 h 68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91" h="680">
                    <a:moveTo>
                      <a:pt x="550" y="361"/>
                    </a:moveTo>
                    <a:lnTo>
                      <a:pt x="618" y="440"/>
                    </a:lnTo>
                    <a:lnTo>
                      <a:pt x="730" y="680"/>
                    </a:lnTo>
                    <a:lnTo>
                      <a:pt x="779" y="621"/>
                    </a:lnTo>
                    <a:lnTo>
                      <a:pt x="791" y="421"/>
                    </a:lnTo>
                    <a:lnTo>
                      <a:pt x="791" y="370"/>
                    </a:lnTo>
                    <a:lnTo>
                      <a:pt x="744" y="335"/>
                    </a:lnTo>
                    <a:lnTo>
                      <a:pt x="665" y="276"/>
                    </a:lnTo>
                    <a:lnTo>
                      <a:pt x="594" y="162"/>
                    </a:lnTo>
                    <a:lnTo>
                      <a:pt x="469" y="57"/>
                    </a:lnTo>
                    <a:lnTo>
                      <a:pt x="309" y="29"/>
                    </a:lnTo>
                    <a:lnTo>
                      <a:pt x="127" y="0"/>
                    </a:lnTo>
                    <a:lnTo>
                      <a:pt x="0" y="37"/>
                    </a:lnTo>
                    <a:lnTo>
                      <a:pt x="14" y="431"/>
                    </a:lnTo>
                    <a:lnTo>
                      <a:pt x="550" y="36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auto">
              <a:xfrm>
                <a:off x="2034" y="2769"/>
                <a:ext cx="43" cy="17"/>
              </a:xfrm>
              <a:custGeom>
                <a:avLst/>
                <a:gdLst>
                  <a:gd name="T0" fmla="*/ 0 w 218"/>
                  <a:gd name="T1" fmla="*/ 0 h 67"/>
                  <a:gd name="T2" fmla="*/ 0 w 218"/>
                  <a:gd name="T3" fmla="*/ 0 h 67"/>
                  <a:gd name="T4" fmla="*/ 0 w 218"/>
                  <a:gd name="T5" fmla="*/ 0 h 67"/>
                  <a:gd name="T6" fmla="*/ 0 w 218"/>
                  <a:gd name="T7" fmla="*/ 0 h 67"/>
                  <a:gd name="T8" fmla="*/ 0 w 218"/>
                  <a:gd name="T9" fmla="*/ 0 h 67"/>
                  <a:gd name="T10" fmla="*/ 0 w 218"/>
                  <a:gd name="T11" fmla="*/ 0 h 6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8"/>
                  <a:gd name="T19" fmla="*/ 0 h 67"/>
                  <a:gd name="T20" fmla="*/ 218 w 218"/>
                  <a:gd name="T21" fmla="*/ 67 h 6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8" h="67">
                    <a:moveTo>
                      <a:pt x="0" y="41"/>
                    </a:moveTo>
                    <a:lnTo>
                      <a:pt x="128" y="52"/>
                    </a:lnTo>
                    <a:lnTo>
                      <a:pt x="218" y="67"/>
                    </a:lnTo>
                    <a:lnTo>
                      <a:pt x="169" y="0"/>
                    </a:lnTo>
                    <a:lnTo>
                      <a:pt x="46" y="0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auto">
              <a:xfrm>
                <a:off x="2132" y="2788"/>
                <a:ext cx="32" cy="22"/>
              </a:xfrm>
              <a:custGeom>
                <a:avLst/>
                <a:gdLst>
                  <a:gd name="T0" fmla="*/ 0 w 158"/>
                  <a:gd name="T1" fmla="*/ 0 h 87"/>
                  <a:gd name="T2" fmla="*/ 0 w 158"/>
                  <a:gd name="T3" fmla="*/ 0 h 87"/>
                  <a:gd name="T4" fmla="*/ 0 w 158"/>
                  <a:gd name="T5" fmla="*/ 0 h 87"/>
                  <a:gd name="T6" fmla="*/ 0 w 158"/>
                  <a:gd name="T7" fmla="*/ 0 h 87"/>
                  <a:gd name="T8" fmla="*/ 0 w 158"/>
                  <a:gd name="T9" fmla="*/ 0 h 87"/>
                  <a:gd name="T10" fmla="*/ 0 w 158"/>
                  <a:gd name="T11" fmla="*/ 0 h 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8"/>
                  <a:gd name="T19" fmla="*/ 0 h 87"/>
                  <a:gd name="T20" fmla="*/ 158 w 158"/>
                  <a:gd name="T21" fmla="*/ 87 h 8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8" h="87">
                    <a:moveTo>
                      <a:pt x="0" y="48"/>
                    </a:moveTo>
                    <a:lnTo>
                      <a:pt x="91" y="87"/>
                    </a:lnTo>
                    <a:lnTo>
                      <a:pt x="158" y="77"/>
                    </a:lnTo>
                    <a:lnTo>
                      <a:pt x="148" y="57"/>
                    </a:lnTo>
                    <a:lnTo>
                      <a:pt x="32" y="0"/>
                    </a:lnTo>
                    <a:lnTo>
                      <a:pt x="0" y="4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auto">
              <a:xfrm>
                <a:off x="2505" y="2664"/>
                <a:ext cx="38" cy="15"/>
              </a:xfrm>
              <a:custGeom>
                <a:avLst/>
                <a:gdLst>
                  <a:gd name="T0" fmla="*/ 0 w 189"/>
                  <a:gd name="T1" fmla="*/ 0 h 62"/>
                  <a:gd name="T2" fmla="*/ 0 w 189"/>
                  <a:gd name="T3" fmla="*/ 0 h 62"/>
                  <a:gd name="T4" fmla="*/ 0 w 189"/>
                  <a:gd name="T5" fmla="*/ 0 h 62"/>
                  <a:gd name="T6" fmla="*/ 0 w 189"/>
                  <a:gd name="T7" fmla="*/ 0 h 62"/>
                  <a:gd name="T8" fmla="*/ 0 w 189"/>
                  <a:gd name="T9" fmla="*/ 0 h 62"/>
                  <a:gd name="T10" fmla="*/ 0 w 189"/>
                  <a:gd name="T11" fmla="*/ 0 h 62"/>
                  <a:gd name="T12" fmla="*/ 0 w 189"/>
                  <a:gd name="T13" fmla="*/ 0 h 62"/>
                  <a:gd name="T14" fmla="*/ 0 w 189"/>
                  <a:gd name="T15" fmla="*/ 0 h 62"/>
                  <a:gd name="T16" fmla="*/ 0 w 189"/>
                  <a:gd name="T17" fmla="*/ 0 h 6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9"/>
                  <a:gd name="T28" fmla="*/ 0 h 62"/>
                  <a:gd name="T29" fmla="*/ 189 w 189"/>
                  <a:gd name="T30" fmla="*/ 62 h 6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9" h="62">
                    <a:moveTo>
                      <a:pt x="0" y="10"/>
                    </a:moveTo>
                    <a:lnTo>
                      <a:pt x="54" y="43"/>
                    </a:lnTo>
                    <a:lnTo>
                      <a:pt x="84" y="62"/>
                    </a:lnTo>
                    <a:lnTo>
                      <a:pt x="156" y="62"/>
                    </a:lnTo>
                    <a:lnTo>
                      <a:pt x="189" y="41"/>
                    </a:lnTo>
                    <a:lnTo>
                      <a:pt x="152" y="7"/>
                    </a:lnTo>
                    <a:lnTo>
                      <a:pt x="89" y="0"/>
                    </a:lnTo>
                    <a:lnTo>
                      <a:pt x="17" y="7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auto">
              <a:xfrm>
                <a:off x="2586" y="2670"/>
                <a:ext cx="37" cy="15"/>
              </a:xfrm>
              <a:custGeom>
                <a:avLst/>
                <a:gdLst>
                  <a:gd name="T0" fmla="*/ 0 w 186"/>
                  <a:gd name="T1" fmla="*/ 0 h 60"/>
                  <a:gd name="T2" fmla="*/ 0 w 186"/>
                  <a:gd name="T3" fmla="*/ 0 h 60"/>
                  <a:gd name="T4" fmla="*/ 0 w 186"/>
                  <a:gd name="T5" fmla="*/ 0 h 60"/>
                  <a:gd name="T6" fmla="*/ 0 w 186"/>
                  <a:gd name="T7" fmla="*/ 0 h 60"/>
                  <a:gd name="T8" fmla="*/ 0 w 186"/>
                  <a:gd name="T9" fmla="*/ 0 h 60"/>
                  <a:gd name="T10" fmla="*/ 0 w 186"/>
                  <a:gd name="T11" fmla="*/ 0 h 60"/>
                  <a:gd name="T12" fmla="*/ 0 w 186"/>
                  <a:gd name="T13" fmla="*/ 0 h 60"/>
                  <a:gd name="T14" fmla="*/ 0 w 186"/>
                  <a:gd name="T15" fmla="*/ 0 h 60"/>
                  <a:gd name="T16" fmla="*/ 0 w 186"/>
                  <a:gd name="T17" fmla="*/ 0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86"/>
                  <a:gd name="T28" fmla="*/ 0 h 60"/>
                  <a:gd name="T29" fmla="*/ 186 w 186"/>
                  <a:gd name="T30" fmla="*/ 60 h 6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86" h="60">
                    <a:moveTo>
                      <a:pt x="0" y="35"/>
                    </a:moveTo>
                    <a:lnTo>
                      <a:pt x="44" y="4"/>
                    </a:lnTo>
                    <a:lnTo>
                      <a:pt x="112" y="0"/>
                    </a:lnTo>
                    <a:lnTo>
                      <a:pt x="186" y="24"/>
                    </a:lnTo>
                    <a:lnTo>
                      <a:pt x="141" y="47"/>
                    </a:lnTo>
                    <a:lnTo>
                      <a:pt x="104" y="58"/>
                    </a:lnTo>
                    <a:lnTo>
                      <a:pt x="64" y="60"/>
                    </a:lnTo>
                    <a:lnTo>
                      <a:pt x="16" y="44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auto">
              <a:xfrm>
                <a:off x="2530" y="2759"/>
                <a:ext cx="61" cy="12"/>
              </a:xfrm>
              <a:custGeom>
                <a:avLst/>
                <a:gdLst>
                  <a:gd name="T0" fmla="*/ 0 w 302"/>
                  <a:gd name="T1" fmla="*/ 0 h 49"/>
                  <a:gd name="T2" fmla="*/ 0 w 302"/>
                  <a:gd name="T3" fmla="*/ 0 h 49"/>
                  <a:gd name="T4" fmla="*/ 0 w 302"/>
                  <a:gd name="T5" fmla="*/ 0 h 49"/>
                  <a:gd name="T6" fmla="*/ 0 w 302"/>
                  <a:gd name="T7" fmla="*/ 0 h 49"/>
                  <a:gd name="T8" fmla="*/ 0 w 302"/>
                  <a:gd name="T9" fmla="*/ 0 h 49"/>
                  <a:gd name="T10" fmla="*/ 0 w 302"/>
                  <a:gd name="T11" fmla="*/ 0 h 49"/>
                  <a:gd name="T12" fmla="*/ 0 w 302"/>
                  <a:gd name="T13" fmla="*/ 0 h 49"/>
                  <a:gd name="T14" fmla="*/ 0 w 302"/>
                  <a:gd name="T15" fmla="*/ 0 h 49"/>
                  <a:gd name="T16" fmla="*/ 0 w 302"/>
                  <a:gd name="T17" fmla="*/ 0 h 49"/>
                  <a:gd name="T18" fmla="*/ 0 w 302"/>
                  <a:gd name="T19" fmla="*/ 0 h 49"/>
                  <a:gd name="T20" fmla="*/ 0 w 302"/>
                  <a:gd name="T21" fmla="*/ 0 h 4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02"/>
                  <a:gd name="T34" fmla="*/ 0 h 49"/>
                  <a:gd name="T35" fmla="*/ 302 w 302"/>
                  <a:gd name="T36" fmla="*/ 49 h 4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02" h="49">
                    <a:moveTo>
                      <a:pt x="0" y="3"/>
                    </a:moveTo>
                    <a:lnTo>
                      <a:pt x="71" y="37"/>
                    </a:lnTo>
                    <a:lnTo>
                      <a:pt x="176" y="49"/>
                    </a:lnTo>
                    <a:lnTo>
                      <a:pt x="224" y="47"/>
                    </a:lnTo>
                    <a:lnTo>
                      <a:pt x="258" y="33"/>
                    </a:lnTo>
                    <a:lnTo>
                      <a:pt x="287" y="15"/>
                    </a:lnTo>
                    <a:lnTo>
                      <a:pt x="302" y="0"/>
                    </a:lnTo>
                    <a:lnTo>
                      <a:pt x="214" y="4"/>
                    </a:lnTo>
                    <a:lnTo>
                      <a:pt x="168" y="10"/>
                    </a:lnTo>
                    <a:lnTo>
                      <a:pt x="9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auto">
              <a:xfrm>
                <a:off x="3535" y="2810"/>
                <a:ext cx="818" cy="758"/>
              </a:xfrm>
              <a:custGeom>
                <a:avLst/>
                <a:gdLst>
                  <a:gd name="T0" fmla="*/ 0 w 4092"/>
                  <a:gd name="T1" fmla="*/ 0 h 3032"/>
                  <a:gd name="T2" fmla="*/ 0 w 4092"/>
                  <a:gd name="T3" fmla="*/ 0 h 3032"/>
                  <a:gd name="T4" fmla="*/ 0 w 4092"/>
                  <a:gd name="T5" fmla="*/ 0 h 3032"/>
                  <a:gd name="T6" fmla="*/ 0 w 4092"/>
                  <a:gd name="T7" fmla="*/ 0 h 3032"/>
                  <a:gd name="T8" fmla="*/ 0 w 4092"/>
                  <a:gd name="T9" fmla="*/ 0 h 3032"/>
                  <a:gd name="T10" fmla="*/ 0 w 4092"/>
                  <a:gd name="T11" fmla="*/ 0 h 3032"/>
                  <a:gd name="T12" fmla="*/ 0 w 4092"/>
                  <a:gd name="T13" fmla="*/ 0 h 3032"/>
                  <a:gd name="T14" fmla="*/ 0 w 4092"/>
                  <a:gd name="T15" fmla="*/ 0 h 3032"/>
                  <a:gd name="T16" fmla="*/ 0 w 4092"/>
                  <a:gd name="T17" fmla="*/ 0 h 3032"/>
                  <a:gd name="T18" fmla="*/ 0 w 4092"/>
                  <a:gd name="T19" fmla="*/ 0 h 3032"/>
                  <a:gd name="T20" fmla="*/ 0 w 4092"/>
                  <a:gd name="T21" fmla="*/ 0 h 3032"/>
                  <a:gd name="T22" fmla="*/ 0 w 4092"/>
                  <a:gd name="T23" fmla="*/ 0 h 3032"/>
                  <a:gd name="T24" fmla="*/ 0 w 4092"/>
                  <a:gd name="T25" fmla="*/ 0 h 3032"/>
                  <a:gd name="T26" fmla="*/ 0 w 4092"/>
                  <a:gd name="T27" fmla="*/ 0 h 3032"/>
                  <a:gd name="T28" fmla="*/ 0 w 4092"/>
                  <a:gd name="T29" fmla="*/ 0 h 3032"/>
                  <a:gd name="T30" fmla="*/ 0 w 4092"/>
                  <a:gd name="T31" fmla="*/ 0 h 3032"/>
                  <a:gd name="T32" fmla="*/ 0 w 4092"/>
                  <a:gd name="T33" fmla="*/ 0 h 3032"/>
                  <a:gd name="T34" fmla="*/ 0 w 4092"/>
                  <a:gd name="T35" fmla="*/ 0 h 3032"/>
                  <a:gd name="T36" fmla="*/ 0 w 4092"/>
                  <a:gd name="T37" fmla="*/ 0 h 3032"/>
                  <a:gd name="T38" fmla="*/ 0 w 4092"/>
                  <a:gd name="T39" fmla="*/ 0 h 3032"/>
                  <a:gd name="T40" fmla="*/ 0 w 4092"/>
                  <a:gd name="T41" fmla="*/ 0 h 3032"/>
                  <a:gd name="T42" fmla="*/ 0 w 4092"/>
                  <a:gd name="T43" fmla="*/ 0 h 3032"/>
                  <a:gd name="T44" fmla="*/ 0 w 4092"/>
                  <a:gd name="T45" fmla="*/ 0 h 3032"/>
                  <a:gd name="T46" fmla="*/ 0 w 4092"/>
                  <a:gd name="T47" fmla="*/ 0 h 3032"/>
                  <a:gd name="T48" fmla="*/ 0 w 4092"/>
                  <a:gd name="T49" fmla="*/ 0 h 3032"/>
                  <a:gd name="T50" fmla="*/ 0 w 4092"/>
                  <a:gd name="T51" fmla="*/ 0 h 3032"/>
                  <a:gd name="T52" fmla="*/ 0 w 4092"/>
                  <a:gd name="T53" fmla="*/ 0 h 3032"/>
                  <a:gd name="T54" fmla="*/ 0 w 4092"/>
                  <a:gd name="T55" fmla="*/ 0 h 3032"/>
                  <a:gd name="T56" fmla="*/ 0 w 4092"/>
                  <a:gd name="T57" fmla="*/ 0 h 3032"/>
                  <a:gd name="T58" fmla="*/ 0 w 4092"/>
                  <a:gd name="T59" fmla="*/ 0 h 3032"/>
                  <a:gd name="T60" fmla="*/ 0 w 4092"/>
                  <a:gd name="T61" fmla="*/ 0 h 3032"/>
                  <a:gd name="T62" fmla="*/ 0 w 4092"/>
                  <a:gd name="T63" fmla="*/ 0 h 3032"/>
                  <a:gd name="T64" fmla="*/ 0 w 4092"/>
                  <a:gd name="T65" fmla="*/ 0 h 3032"/>
                  <a:gd name="T66" fmla="*/ 0 w 4092"/>
                  <a:gd name="T67" fmla="*/ 0 h 3032"/>
                  <a:gd name="T68" fmla="*/ 0 w 4092"/>
                  <a:gd name="T69" fmla="*/ 0 h 3032"/>
                  <a:gd name="T70" fmla="*/ 0 w 4092"/>
                  <a:gd name="T71" fmla="*/ 0 h 3032"/>
                  <a:gd name="T72" fmla="*/ 0 w 4092"/>
                  <a:gd name="T73" fmla="*/ 0 h 3032"/>
                  <a:gd name="T74" fmla="*/ 0 w 4092"/>
                  <a:gd name="T75" fmla="*/ 0 h 3032"/>
                  <a:gd name="T76" fmla="*/ 0 w 4092"/>
                  <a:gd name="T77" fmla="*/ 0 h 3032"/>
                  <a:gd name="T78" fmla="*/ 0 w 4092"/>
                  <a:gd name="T79" fmla="*/ 0 h 3032"/>
                  <a:gd name="T80" fmla="*/ 0 w 4092"/>
                  <a:gd name="T81" fmla="*/ 0 h 3032"/>
                  <a:gd name="T82" fmla="*/ 0 w 4092"/>
                  <a:gd name="T83" fmla="*/ 0 h 3032"/>
                  <a:gd name="T84" fmla="*/ 0 w 4092"/>
                  <a:gd name="T85" fmla="*/ 0 h 3032"/>
                  <a:gd name="T86" fmla="*/ 0 w 4092"/>
                  <a:gd name="T87" fmla="*/ 0 h 3032"/>
                  <a:gd name="T88" fmla="*/ 0 w 4092"/>
                  <a:gd name="T89" fmla="*/ 0 h 3032"/>
                  <a:gd name="T90" fmla="*/ 0 w 4092"/>
                  <a:gd name="T91" fmla="*/ 0 h 3032"/>
                  <a:gd name="T92" fmla="*/ 0 w 4092"/>
                  <a:gd name="T93" fmla="*/ 0 h 3032"/>
                  <a:gd name="T94" fmla="*/ 0 w 4092"/>
                  <a:gd name="T95" fmla="*/ 0 h 303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4092"/>
                  <a:gd name="T145" fmla="*/ 0 h 3032"/>
                  <a:gd name="T146" fmla="*/ 4092 w 4092"/>
                  <a:gd name="T147" fmla="*/ 3032 h 303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4092" h="3032">
                    <a:moveTo>
                      <a:pt x="521" y="2310"/>
                    </a:moveTo>
                    <a:lnTo>
                      <a:pt x="1221" y="2004"/>
                    </a:lnTo>
                    <a:lnTo>
                      <a:pt x="1450" y="1788"/>
                    </a:lnTo>
                    <a:lnTo>
                      <a:pt x="1668" y="2240"/>
                    </a:lnTo>
                    <a:lnTo>
                      <a:pt x="1679" y="2396"/>
                    </a:lnTo>
                    <a:lnTo>
                      <a:pt x="1597" y="2413"/>
                    </a:lnTo>
                    <a:lnTo>
                      <a:pt x="1418" y="2386"/>
                    </a:lnTo>
                    <a:lnTo>
                      <a:pt x="1286" y="2379"/>
                    </a:lnTo>
                    <a:lnTo>
                      <a:pt x="1209" y="2353"/>
                    </a:lnTo>
                    <a:lnTo>
                      <a:pt x="1053" y="2370"/>
                    </a:lnTo>
                    <a:lnTo>
                      <a:pt x="909" y="2344"/>
                    </a:lnTo>
                    <a:lnTo>
                      <a:pt x="730" y="2300"/>
                    </a:lnTo>
                    <a:lnTo>
                      <a:pt x="581" y="2362"/>
                    </a:lnTo>
                    <a:lnTo>
                      <a:pt x="468" y="2534"/>
                    </a:lnTo>
                    <a:lnTo>
                      <a:pt x="553" y="2787"/>
                    </a:lnTo>
                    <a:lnTo>
                      <a:pt x="926" y="2832"/>
                    </a:lnTo>
                    <a:lnTo>
                      <a:pt x="1418" y="2926"/>
                    </a:lnTo>
                    <a:lnTo>
                      <a:pt x="1742" y="3005"/>
                    </a:lnTo>
                    <a:lnTo>
                      <a:pt x="2526" y="3032"/>
                    </a:lnTo>
                    <a:lnTo>
                      <a:pt x="2830" y="3014"/>
                    </a:lnTo>
                    <a:lnTo>
                      <a:pt x="3132" y="2945"/>
                    </a:lnTo>
                    <a:lnTo>
                      <a:pt x="4038" y="2142"/>
                    </a:lnTo>
                    <a:lnTo>
                      <a:pt x="4092" y="1324"/>
                    </a:lnTo>
                    <a:lnTo>
                      <a:pt x="3966" y="942"/>
                    </a:lnTo>
                    <a:lnTo>
                      <a:pt x="3829" y="740"/>
                    </a:lnTo>
                    <a:lnTo>
                      <a:pt x="3581" y="465"/>
                    </a:lnTo>
                    <a:lnTo>
                      <a:pt x="3111" y="279"/>
                    </a:lnTo>
                    <a:lnTo>
                      <a:pt x="2986" y="306"/>
                    </a:lnTo>
                    <a:lnTo>
                      <a:pt x="2892" y="264"/>
                    </a:lnTo>
                    <a:lnTo>
                      <a:pt x="2818" y="141"/>
                    </a:lnTo>
                    <a:lnTo>
                      <a:pt x="2641" y="88"/>
                    </a:lnTo>
                    <a:lnTo>
                      <a:pt x="2484" y="0"/>
                    </a:lnTo>
                    <a:lnTo>
                      <a:pt x="2307" y="9"/>
                    </a:lnTo>
                    <a:lnTo>
                      <a:pt x="1479" y="437"/>
                    </a:lnTo>
                    <a:lnTo>
                      <a:pt x="1348" y="524"/>
                    </a:lnTo>
                    <a:lnTo>
                      <a:pt x="1263" y="593"/>
                    </a:lnTo>
                    <a:lnTo>
                      <a:pt x="1108" y="663"/>
                    </a:lnTo>
                    <a:lnTo>
                      <a:pt x="926" y="1091"/>
                    </a:lnTo>
                    <a:lnTo>
                      <a:pt x="921" y="1236"/>
                    </a:lnTo>
                    <a:lnTo>
                      <a:pt x="856" y="1437"/>
                    </a:lnTo>
                    <a:lnTo>
                      <a:pt x="699" y="1480"/>
                    </a:lnTo>
                    <a:lnTo>
                      <a:pt x="625" y="1550"/>
                    </a:lnTo>
                    <a:lnTo>
                      <a:pt x="605" y="1640"/>
                    </a:lnTo>
                    <a:lnTo>
                      <a:pt x="500" y="1726"/>
                    </a:lnTo>
                    <a:lnTo>
                      <a:pt x="208" y="1891"/>
                    </a:lnTo>
                    <a:lnTo>
                      <a:pt x="0" y="2118"/>
                    </a:lnTo>
                    <a:lnTo>
                      <a:pt x="239" y="2282"/>
                    </a:lnTo>
                    <a:lnTo>
                      <a:pt x="521" y="23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auto">
              <a:xfrm>
                <a:off x="3618" y="3004"/>
                <a:ext cx="240" cy="397"/>
              </a:xfrm>
              <a:custGeom>
                <a:avLst/>
                <a:gdLst>
                  <a:gd name="T0" fmla="*/ 0 w 1200"/>
                  <a:gd name="T1" fmla="*/ 0 h 1585"/>
                  <a:gd name="T2" fmla="*/ 0 w 1200"/>
                  <a:gd name="T3" fmla="*/ 0 h 1585"/>
                  <a:gd name="T4" fmla="*/ 0 w 1200"/>
                  <a:gd name="T5" fmla="*/ 0 h 1585"/>
                  <a:gd name="T6" fmla="*/ 0 w 1200"/>
                  <a:gd name="T7" fmla="*/ 0 h 1585"/>
                  <a:gd name="T8" fmla="*/ 0 w 1200"/>
                  <a:gd name="T9" fmla="*/ 0 h 1585"/>
                  <a:gd name="T10" fmla="*/ 0 w 1200"/>
                  <a:gd name="T11" fmla="*/ 0 h 1585"/>
                  <a:gd name="T12" fmla="*/ 0 w 1200"/>
                  <a:gd name="T13" fmla="*/ 0 h 1585"/>
                  <a:gd name="T14" fmla="*/ 0 w 1200"/>
                  <a:gd name="T15" fmla="*/ 0 h 1585"/>
                  <a:gd name="T16" fmla="*/ 0 w 1200"/>
                  <a:gd name="T17" fmla="*/ 0 h 1585"/>
                  <a:gd name="T18" fmla="*/ 0 w 1200"/>
                  <a:gd name="T19" fmla="*/ 0 h 1585"/>
                  <a:gd name="T20" fmla="*/ 0 w 1200"/>
                  <a:gd name="T21" fmla="*/ 0 h 1585"/>
                  <a:gd name="T22" fmla="*/ 0 w 1200"/>
                  <a:gd name="T23" fmla="*/ 0 h 1585"/>
                  <a:gd name="T24" fmla="*/ 0 w 1200"/>
                  <a:gd name="T25" fmla="*/ 0 h 1585"/>
                  <a:gd name="T26" fmla="*/ 0 w 1200"/>
                  <a:gd name="T27" fmla="*/ 0 h 1585"/>
                  <a:gd name="T28" fmla="*/ 0 w 1200"/>
                  <a:gd name="T29" fmla="*/ 0 h 1585"/>
                  <a:gd name="T30" fmla="*/ 0 w 1200"/>
                  <a:gd name="T31" fmla="*/ 0 h 1585"/>
                  <a:gd name="T32" fmla="*/ 0 w 1200"/>
                  <a:gd name="T33" fmla="*/ 0 h 1585"/>
                  <a:gd name="T34" fmla="*/ 0 w 1200"/>
                  <a:gd name="T35" fmla="*/ 0 h 1585"/>
                  <a:gd name="T36" fmla="*/ 0 w 1200"/>
                  <a:gd name="T37" fmla="*/ 0 h 1585"/>
                  <a:gd name="T38" fmla="*/ 0 w 1200"/>
                  <a:gd name="T39" fmla="*/ 0 h 1585"/>
                  <a:gd name="T40" fmla="*/ 0 w 1200"/>
                  <a:gd name="T41" fmla="*/ 0 h 1585"/>
                  <a:gd name="T42" fmla="*/ 0 w 1200"/>
                  <a:gd name="T43" fmla="*/ 0 h 1585"/>
                  <a:gd name="T44" fmla="*/ 0 w 1200"/>
                  <a:gd name="T45" fmla="*/ 0 h 1585"/>
                  <a:gd name="T46" fmla="*/ 0 w 1200"/>
                  <a:gd name="T47" fmla="*/ 0 h 1585"/>
                  <a:gd name="T48" fmla="*/ 0 w 1200"/>
                  <a:gd name="T49" fmla="*/ 0 h 1585"/>
                  <a:gd name="T50" fmla="*/ 0 w 1200"/>
                  <a:gd name="T51" fmla="*/ 0 h 1585"/>
                  <a:gd name="T52" fmla="*/ 0 w 1200"/>
                  <a:gd name="T53" fmla="*/ 0 h 1585"/>
                  <a:gd name="T54" fmla="*/ 0 w 1200"/>
                  <a:gd name="T55" fmla="*/ 0 h 1585"/>
                  <a:gd name="T56" fmla="*/ 0 w 1200"/>
                  <a:gd name="T57" fmla="*/ 0 h 1585"/>
                  <a:gd name="T58" fmla="*/ 0 w 1200"/>
                  <a:gd name="T59" fmla="*/ 0 h 1585"/>
                  <a:gd name="T60" fmla="*/ 0 w 1200"/>
                  <a:gd name="T61" fmla="*/ 0 h 1585"/>
                  <a:gd name="T62" fmla="*/ 0 w 1200"/>
                  <a:gd name="T63" fmla="*/ 0 h 1585"/>
                  <a:gd name="T64" fmla="*/ 0 w 1200"/>
                  <a:gd name="T65" fmla="*/ 0 h 1585"/>
                  <a:gd name="T66" fmla="*/ 0 w 1200"/>
                  <a:gd name="T67" fmla="*/ 0 h 1585"/>
                  <a:gd name="T68" fmla="*/ 0 w 1200"/>
                  <a:gd name="T69" fmla="*/ 0 h 1585"/>
                  <a:gd name="T70" fmla="*/ 0 w 1200"/>
                  <a:gd name="T71" fmla="*/ 0 h 1585"/>
                  <a:gd name="T72" fmla="*/ 0 w 1200"/>
                  <a:gd name="T73" fmla="*/ 0 h 1585"/>
                  <a:gd name="T74" fmla="*/ 0 w 1200"/>
                  <a:gd name="T75" fmla="*/ 0 h 1585"/>
                  <a:gd name="T76" fmla="*/ 0 w 1200"/>
                  <a:gd name="T77" fmla="*/ 0 h 1585"/>
                  <a:gd name="T78" fmla="*/ 0 w 1200"/>
                  <a:gd name="T79" fmla="*/ 0 h 1585"/>
                  <a:gd name="T80" fmla="*/ 0 w 1200"/>
                  <a:gd name="T81" fmla="*/ 0 h 1585"/>
                  <a:gd name="T82" fmla="*/ 0 w 1200"/>
                  <a:gd name="T83" fmla="*/ 0 h 1585"/>
                  <a:gd name="T84" fmla="*/ 0 w 1200"/>
                  <a:gd name="T85" fmla="*/ 0 h 158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00"/>
                  <a:gd name="T130" fmla="*/ 0 h 1585"/>
                  <a:gd name="T131" fmla="*/ 1200 w 1200"/>
                  <a:gd name="T132" fmla="*/ 1585 h 158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00" h="1585">
                    <a:moveTo>
                      <a:pt x="597" y="226"/>
                    </a:moveTo>
                    <a:lnTo>
                      <a:pt x="588" y="314"/>
                    </a:lnTo>
                    <a:lnTo>
                      <a:pt x="617" y="348"/>
                    </a:lnTo>
                    <a:lnTo>
                      <a:pt x="698" y="383"/>
                    </a:lnTo>
                    <a:lnTo>
                      <a:pt x="745" y="419"/>
                    </a:lnTo>
                    <a:lnTo>
                      <a:pt x="745" y="496"/>
                    </a:lnTo>
                    <a:lnTo>
                      <a:pt x="574" y="531"/>
                    </a:lnTo>
                    <a:lnTo>
                      <a:pt x="523" y="531"/>
                    </a:lnTo>
                    <a:lnTo>
                      <a:pt x="479" y="487"/>
                    </a:lnTo>
                    <a:lnTo>
                      <a:pt x="440" y="652"/>
                    </a:lnTo>
                    <a:lnTo>
                      <a:pt x="252" y="748"/>
                    </a:lnTo>
                    <a:lnTo>
                      <a:pt x="574" y="652"/>
                    </a:lnTo>
                    <a:lnTo>
                      <a:pt x="648" y="652"/>
                    </a:lnTo>
                    <a:lnTo>
                      <a:pt x="617" y="686"/>
                    </a:lnTo>
                    <a:lnTo>
                      <a:pt x="387" y="800"/>
                    </a:lnTo>
                    <a:lnTo>
                      <a:pt x="628" y="800"/>
                    </a:lnTo>
                    <a:lnTo>
                      <a:pt x="637" y="881"/>
                    </a:lnTo>
                    <a:lnTo>
                      <a:pt x="114" y="924"/>
                    </a:lnTo>
                    <a:lnTo>
                      <a:pt x="0" y="994"/>
                    </a:lnTo>
                    <a:lnTo>
                      <a:pt x="147" y="1035"/>
                    </a:lnTo>
                    <a:lnTo>
                      <a:pt x="242" y="1106"/>
                    </a:lnTo>
                    <a:lnTo>
                      <a:pt x="252" y="1156"/>
                    </a:lnTo>
                    <a:lnTo>
                      <a:pt x="157" y="1227"/>
                    </a:lnTo>
                    <a:lnTo>
                      <a:pt x="157" y="1314"/>
                    </a:lnTo>
                    <a:lnTo>
                      <a:pt x="209" y="1402"/>
                    </a:lnTo>
                    <a:lnTo>
                      <a:pt x="73" y="1505"/>
                    </a:lnTo>
                    <a:lnTo>
                      <a:pt x="189" y="1585"/>
                    </a:lnTo>
                    <a:lnTo>
                      <a:pt x="324" y="1523"/>
                    </a:lnTo>
                    <a:lnTo>
                      <a:pt x="409" y="1541"/>
                    </a:lnTo>
                    <a:lnTo>
                      <a:pt x="588" y="1426"/>
                    </a:lnTo>
                    <a:lnTo>
                      <a:pt x="856" y="1184"/>
                    </a:lnTo>
                    <a:lnTo>
                      <a:pt x="1044" y="1001"/>
                    </a:lnTo>
                    <a:lnTo>
                      <a:pt x="1168" y="1272"/>
                    </a:lnTo>
                    <a:lnTo>
                      <a:pt x="1200" y="986"/>
                    </a:lnTo>
                    <a:lnTo>
                      <a:pt x="1200" y="870"/>
                    </a:lnTo>
                    <a:lnTo>
                      <a:pt x="1074" y="793"/>
                    </a:lnTo>
                    <a:lnTo>
                      <a:pt x="971" y="669"/>
                    </a:lnTo>
                    <a:lnTo>
                      <a:pt x="877" y="538"/>
                    </a:lnTo>
                    <a:lnTo>
                      <a:pt x="805" y="383"/>
                    </a:lnTo>
                    <a:lnTo>
                      <a:pt x="721" y="165"/>
                    </a:lnTo>
                    <a:lnTo>
                      <a:pt x="692" y="0"/>
                    </a:lnTo>
                    <a:lnTo>
                      <a:pt x="606" y="156"/>
                    </a:lnTo>
                    <a:lnTo>
                      <a:pt x="597" y="226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auto">
              <a:xfrm>
                <a:off x="3739" y="3009"/>
                <a:ext cx="495" cy="566"/>
              </a:xfrm>
              <a:custGeom>
                <a:avLst/>
                <a:gdLst>
                  <a:gd name="T0" fmla="*/ 0 w 2475"/>
                  <a:gd name="T1" fmla="*/ 0 h 2266"/>
                  <a:gd name="T2" fmla="*/ 0 w 2475"/>
                  <a:gd name="T3" fmla="*/ 0 h 2266"/>
                  <a:gd name="T4" fmla="*/ 0 w 2475"/>
                  <a:gd name="T5" fmla="*/ 0 h 2266"/>
                  <a:gd name="T6" fmla="*/ 0 w 2475"/>
                  <a:gd name="T7" fmla="*/ 0 h 2266"/>
                  <a:gd name="T8" fmla="*/ 0 w 2475"/>
                  <a:gd name="T9" fmla="*/ 0 h 2266"/>
                  <a:gd name="T10" fmla="*/ 0 w 2475"/>
                  <a:gd name="T11" fmla="*/ 0 h 2266"/>
                  <a:gd name="T12" fmla="*/ 0 w 2475"/>
                  <a:gd name="T13" fmla="*/ 0 h 2266"/>
                  <a:gd name="T14" fmla="*/ 0 w 2475"/>
                  <a:gd name="T15" fmla="*/ 0 h 2266"/>
                  <a:gd name="T16" fmla="*/ 0 w 2475"/>
                  <a:gd name="T17" fmla="*/ 0 h 2266"/>
                  <a:gd name="T18" fmla="*/ 0 w 2475"/>
                  <a:gd name="T19" fmla="*/ 0 h 2266"/>
                  <a:gd name="T20" fmla="*/ 0 w 2475"/>
                  <a:gd name="T21" fmla="*/ 0 h 2266"/>
                  <a:gd name="T22" fmla="*/ 0 w 2475"/>
                  <a:gd name="T23" fmla="*/ 0 h 2266"/>
                  <a:gd name="T24" fmla="*/ 0 w 2475"/>
                  <a:gd name="T25" fmla="*/ 0 h 2266"/>
                  <a:gd name="T26" fmla="*/ 0 w 2475"/>
                  <a:gd name="T27" fmla="*/ 0 h 2266"/>
                  <a:gd name="T28" fmla="*/ 0 w 2475"/>
                  <a:gd name="T29" fmla="*/ 0 h 2266"/>
                  <a:gd name="T30" fmla="*/ 0 w 2475"/>
                  <a:gd name="T31" fmla="*/ 0 h 2266"/>
                  <a:gd name="T32" fmla="*/ 0 w 2475"/>
                  <a:gd name="T33" fmla="*/ 0 h 2266"/>
                  <a:gd name="T34" fmla="*/ 0 w 2475"/>
                  <a:gd name="T35" fmla="*/ 0 h 2266"/>
                  <a:gd name="T36" fmla="*/ 0 w 2475"/>
                  <a:gd name="T37" fmla="*/ 0 h 2266"/>
                  <a:gd name="T38" fmla="*/ 0 w 2475"/>
                  <a:gd name="T39" fmla="*/ 0 h 2266"/>
                  <a:gd name="T40" fmla="*/ 0 w 2475"/>
                  <a:gd name="T41" fmla="*/ 0 h 2266"/>
                  <a:gd name="T42" fmla="*/ 0 w 2475"/>
                  <a:gd name="T43" fmla="*/ 0 h 2266"/>
                  <a:gd name="T44" fmla="*/ 0 w 2475"/>
                  <a:gd name="T45" fmla="*/ 0 h 2266"/>
                  <a:gd name="T46" fmla="*/ 0 w 2475"/>
                  <a:gd name="T47" fmla="*/ 0 h 2266"/>
                  <a:gd name="T48" fmla="*/ 0 w 2475"/>
                  <a:gd name="T49" fmla="*/ 0 h 2266"/>
                  <a:gd name="T50" fmla="*/ 0 w 2475"/>
                  <a:gd name="T51" fmla="*/ 0 h 2266"/>
                  <a:gd name="T52" fmla="*/ 0 w 2475"/>
                  <a:gd name="T53" fmla="*/ 0 h 2266"/>
                  <a:gd name="T54" fmla="*/ 0 w 2475"/>
                  <a:gd name="T55" fmla="*/ 0 h 2266"/>
                  <a:gd name="T56" fmla="*/ 0 w 2475"/>
                  <a:gd name="T57" fmla="*/ 0 h 2266"/>
                  <a:gd name="T58" fmla="*/ 0 w 2475"/>
                  <a:gd name="T59" fmla="*/ 0 h 2266"/>
                  <a:gd name="T60" fmla="*/ 0 w 2475"/>
                  <a:gd name="T61" fmla="*/ 0 h 2266"/>
                  <a:gd name="T62" fmla="*/ 0 w 2475"/>
                  <a:gd name="T63" fmla="*/ 0 h 2266"/>
                  <a:gd name="T64" fmla="*/ 0 w 2475"/>
                  <a:gd name="T65" fmla="*/ 0 h 2266"/>
                  <a:gd name="T66" fmla="*/ 0 w 2475"/>
                  <a:gd name="T67" fmla="*/ 0 h 2266"/>
                  <a:gd name="T68" fmla="*/ 0 w 2475"/>
                  <a:gd name="T69" fmla="*/ 0 h 2266"/>
                  <a:gd name="T70" fmla="*/ 0 w 2475"/>
                  <a:gd name="T71" fmla="*/ 0 h 2266"/>
                  <a:gd name="T72" fmla="*/ 0 w 2475"/>
                  <a:gd name="T73" fmla="*/ 0 h 2266"/>
                  <a:gd name="T74" fmla="*/ 0 w 2475"/>
                  <a:gd name="T75" fmla="*/ 0 h 2266"/>
                  <a:gd name="T76" fmla="*/ 0 w 2475"/>
                  <a:gd name="T77" fmla="*/ 0 h 2266"/>
                  <a:gd name="T78" fmla="*/ 0 w 2475"/>
                  <a:gd name="T79" fmla="*/ 0 h 2266"/>
                  <a:gd name="T80" fmla="*/ 0 w 2475"/>
                  <a:gd name="T81" fmla="*/ 0 h 2266"/>
                  <a:gd name="T82" fmla="*/ 0 w 2475"/>
                  <a:gd name="T83" fmla="*/ 0 h 2266"/>
                  <a:gd name="T84" fmla="*/ 0 w 2475"/>
                  <a:gd name="T85" fmla="*/ 0 h 2266"/>
                  <a:gd name="T86" fmla="*/ 0 w 2475"/>
                  <a:gd name="T87" fmla="*/ 0 h 2266"/>
                  <a:gd name="T88" fmla="*/ 0 w 2475"/>
                  <a:gd name="T89" fmla="*/ 0 h 2266"/>
                  <a:gd name="T90" fmla="*/ 0 w 2475"/>
                  <a:gd name="T91" fmla="*/ 0 h 2266"/>
                  <a:gd name="T92" fmla="*/ 0 w 2475"/>
                  <a:gd name="T93" fmla="*/ 0 h 2266"/>
                  <a:gd name="T94" fmla="*/ 0 w 2475"/>
                  <a:gd name="T95" fmla="*/ 0 h 2266"/>
                  <a:gd name="T96" fmla="*/ 0 w 2475"/>
                  <a:gd name="T97" fmla="*/ 0 h 2266"/>
                  <a:gd name="T98" fmla="*/ 0 w 2475"/>
                  <a:gd name="T99" fmla="*/ 0 h 226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2475"/>
                  <a:gd name="T151" fmla="*/ 0 h 2266"/>
                  <a:gd name="T152" fmla="*/ 2475 w 2475"/>
                  <a:gd name="T153" fmla="*/ 2266 h 226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2475" h="2266">
                    <a:moveTo>
                      <a:pt x="854" y="959"/>
                    </a:moveTo>
                    <a:lnTo>
                      <a:pt x="1191" y="1046"/>
                    </a:lnTo>
                    <a:lnTo>
                      <a:pt x="1462" y="1090"/>
                    </a:lnTo>
                    <a:lnTo>
                      <a:pt x="1651" y="794"/>
                    </a:lnTo>
                    <a:lnTo>
                      <a:pt x="1640" y="505"/>
                    </a:lnTo>
                    <a:lnTo>
                      <a:pt x="1856" y="168"/>
                    </a:lnTo>
                    <a:lnTo>
                      <a:pt x="2286" y="0"/>
                    </a:lnTo>
                    <a:lnTo>
                      <a:pt x="1931" y="288"/>
                    </a:lnTo>
                    <a:lnTo>
                      <a:pt x="1826" y="557"/>
                    </a:lnTo>
                    <a:lnTo>
                      <a:pt x="1826" y="847"/>
                    </a:lnTo>
                    <a:lnTo>
                      <a:pt x="2033" y="715"/>
                    </a:lnTo>
                    <a:lnTo>
                      <a:pt x="2305" y="454"/>
                    </a:lnTo>
                    <a:lnTo>
                      <a:pt x="2475" y="304"/>
                    </a:lnTo>
                    <a:lnTo>
                      <a:pt x="2475" y="427"/>
                    </a:lnTo>
                    <a:lnTo>
                      <a:pt x="2286" y="732"/>
                    </a:lnTo>
                    <a:lnTo>
                      <a:pt x="1972" y="1072"/>
                    </a:lnTo>
                    <a:lnTo>
                      <a:pt x="1714" y="1263"/>
                    </a:lnTo>
                    <a:lnTo>
                      <a:pt x="1533" y="1333"/>
                    </a:lnTo>
                    <a:lnTo>
                      <a:pt x="1533" y="1421"/>
                    </a:lnTo>
                    <a:lnTo>
                      <a:pt x="1659" y="1586"/>
                    </a:lnTo>
                    <a:lnTo>
                      <a:pt x="1785" y="1846"/>
                    </a:lnTo>
                    <a:lnTo>
                      <a:pt x="1691" y="1778"/>
                    </a:lnTo>
                    <a:lnTo>
                      <a:pt x="1589" y="1692"/>
                    </a:lnTo>
                    <a:lnTo>
                      <a:pt x="1440" y="1637"/>
                    </a:lnTo>
                    <a:lnTo>
                      <a:pt x="1305" y="1613"/>
                    </a:lnTo>
                    <a:lnTo>
                      <a:pt x="1201" y="1593"/>
                    </a:lnTo>
                    <a:lnTo>
                      <a:pt x="1263" y="1762"/>
                    </a:lnTo>
                    <a:lnTo>
                      <a:pt x="1462" y="1901"/>
                    </a:lnTo>
                    <a:lnTo>
                      <a:pt x="1619" y="1977"/>
                    </a:lnTo>
                    <a:lnTo>
                      <a:pt x="1545" y="1838"/>
                    </a:lnTo>
                    <a:lnTo>
                      <a:pt x="1714" y="1874"/>
                    </a:lnTo>
                    <a:lnTo>
                      <a:pt x="1775" y="1994"/>
                    </a:lnTo>
                    <a:lnTo>
                      <a:pt x="1752" y="2161"/>
                    </a:lnTo>
                    <a:lnTo>
                      <a:pt x="1640" y="2257"/>
                    </a:lnTo>
                    <a:lnTo>
                      <a:pt x="1440" y="2266"/>
                    </a:lnTo>
                    <a:lnTo>
                      <a:pt x="1234" y="2177"/>
                    </a:lnTo>
                    <a:lnTo>
                      <a:pt x="1147" y="2028"/>
                    </a:lnTo>
                    <a:lnTo>
                      <a:pt x="1022" y="1741"/>
                    </a:lnTo>
                    <a:lnTo>
                      <a:pt x="854" y="1657"/>
                    </a:lnTo>
                    <a:lnTo>
                      <a:pt x="420" y="1735"/>
                    </a:lnTo>
                    <a:lnTo>
                      <a:pt x="147" y="1863"/>
                    </a:lnTo>
                    <a:lnTo>
                      <a:pt x="115" y="1813"/>
                    </a:lnTo>
                    <a:lnTo>
                      <a:pt x="187" y="1682"/>
                    </a:lnTo>
                    <a:lnTo>
                      <a:pt x="0" y="1741"/>
                    </a:lnTo>
                    <a:lnTo>
                      <a:pt x="75" y="1647"/>
                    </a:lnTo>
                    <a:lnTo>
                      <a:pt x="313" y="1593"/>
                    </a:lnTo>
                    <a:lnTo>
                      <a:pt x="482" y="1613"/>
                    </a:lnTo>
                    <a:lnTo>
                      <a:pt x="585" y="1620"/>
                    </a:lnTo>
                    <a:lnTo>
                      <a:pt x="822" y="1577"/>
                    </a:lnTo>
                    <a:lnTo>
                      <a:pt x="854" y="959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auto">
              <a:xfrm>
                <a:off x="3900" y="3007"/>
                <a:ext cx="88" cy="259"/>
              </a:xfrm>
              <a:custGeom>
                <a:avLst/>
                <a:gdLst>
                  <a:gd name="T0" fmla="*/ 0 w 439"/>
                  <a:gd name="T1" fmla="*/ 0 h 1037"/>
                  <a:gd name="T2" fmla="*/ 0 w 439"/>
                  <a:gd name="T3" fmla="*/ 0 h 1037"/>
                  <a:gd name="T4" fmla="*/ 0 w 439"/>
                  <a:gd name="T5" fmla="*/ 0 h 1037"/>
                  <a:gd name="T6" fmla="*/ 0 w 439"/>
                  <a:gd name="T7" fmla="*/ 0 h 1037"/>
                  <a:gd name="T8" fmla="*/ 0 w 439"/>
                  <a:gd name="T9" fmla="*/ 0 h 1037"/>
                  <a:gd name="T10" fmla="*/ 0 w 439"/>
                  <a:gd name="T11" fmla="*/ 0 h 1037"/>
                  <a:gd name="T12" fmla="*/ 0 w 439"/>
                  <a:gd name="T13" fmla="*/ 0 h 1037"/>
                  <a:gd name="T14" fmla="*/ 0 w 439"/>
                  <a:gd name="T15" fmla="*/ 0 h 1037"/>
                  <a:gd name="T16" fmla="*/ 0 w 439"/>
                  <a:gd name="T17" fmla="*/ 0 h 1037"/>
                  <a:gd name="T18" fmla="*/ 0 w 439"/>
                  <a:gd name="T19" fmla="*/ 0 h 1037"/>
                  <a:gd name="T20" fmla="*/ 0 w 439"/>
                  <a:gd name="T21" fmla="*/ 0 h 1037"/>
                  <a:gd name="T22" fmla="*/ 0 w 439"/>
                  <a:gd name="T23" fmla="*/ 0 h 103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39"/>
                  <a:gd name="T37" fmla="*/ 0 h 1037"/>
                  <a:gd name="T38" fmla="*/ 439 w 439"/>
                  <a:gd name="T39" fmla="*/ 1037 h 103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39" h="1037">
                    <a:moveTo>
                      <a:pt x="124" y="1019"/>
                    </a:moveTo>
                    <a:lnTo>
                      <a:pt x="156" y="820"/>
                    </a:lnTo>
                    <a:lnTo>
                      <a:pt x="209" y="565"/>
                    </a:lnTo>
                    <a:lnTo>
                      <a:pt x="209" y="445"/>
                    </a:lnTo>
                    <a:lnTo>
                      <a:pt x="168" y="324"/>
                    </a:lnTo>
                    <a:lnTo>
                      <a:pt x="179" y="227"/>
                    </a:lnTo>
                    <a:lnTo>
                      <a:pt x="231" y="97"/>
                    </a:lnTo>
                    <a:lnTo>
                      <a:pt x="439" y="114"/>
                    </a:lnTo>
                    <a:lnTo>
                      <a:pt x="124" y="0"/>
                    </a:lnTo>
                    <a:lnTo>
                      <a:pt x="0" y="236"/>
                    </a:lnTo>
                    <a:lnTo>
                      <a:pt x="19" y="1037"/>
                    </a:lnTo>
                    <a:lnTo>
                      <a:pt x="124" y="1019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auto">
              <a:xfrm>
                <a:off x="4009" y="2808"/>
                <a:ext cx="344" cy="775"/>
              </a:xfrm>
              <a:custGeom>
                <a:avLst/>
                <a:gdLst>
                  <a:gd name="T0" fmla="*/ 0 w 1723"/>
                  <a:gd name="T1" fmla="*/ 0 h 3101"/>
                  <a:gd name="T2" fmla="*/ 0 w 1723"/>
                  <a:gd name="T3" fmla="*/ 0 h 3101"/>
                  <a:gd name="T4" fmla="*/ 0 w 1723"/>
                  <a:gd name="T5" fmla="*/ 0 h 3101"/>
                  <a:gd name="T6" fmla="*/ 0 w 1723"/>
                  <a:gd name="T7" fmla="*/ 0 h 3101"/>
                  <a:gd name="T8" fmla="*/ 0 w 1723"/>
                  <a:gd name="T9" fmla="*/ 0 h 3101"/>
                  <a:gd name="T10" fmla="*/ 0 w 1723"/>
                  <a:gd name="T11" fmla="*/ 0 h 3101"/>
                  <a:gd name="T12" fmla="*/ 0 w 1723"/>
                  <a:gd name="T13" fmla="*/ 0 h 3101"/>
                  <a:gd name="T14" fmla="*/ 0 w 1723"/>
                  <a:gd name="T15" fmla="*/ 0 h 3101"/>
                  <a:gd name="T16" fmla="*/ 0 w 1723"/>
                  <a:gd name="T17" fmla="*/ 0 h 3101"/>
                  <a:gd name="T18" fmla="*/ 0 w 1723"/>
                  <a:gd name="T19" fmla="*/ 0 h 3101"/>
                  <a:gd name="T20" fmla="*/ 0 w 1723"/>
                  <a:gd name="T21" fmla="*/ 0 h 3101"/>
                  <a:gd name="T22" fmla="*/ 0 w 1723"/>
                  <a:gd name="T23" fmla="*/ 0 h 3101"/>
                  <a:gd name="T24" fmla="*/ 0 w 1723"/>
                  <a:gd name="T25" fmla="*/ 0 h 3101"/>
                  <a:gd name="T26" fmla="*/ 0 w 1723"/>
                  <a:gd name="T27" fmla="*/ 0 h 3101"/>
                  <a:gd name="T28" fmla="*/ 0 w 1723"/>
                  <a:gd name="T29" fmla="*/ 0 h 3101"/>
                  <a:gd name="T30" fmla="*/ 0 w 1723"/>
                  <a:gd name="T31" fmla="*/ 0 h 3101"/>
                  <a:gd name="T32" fmla="*/ 0 w 1723"/>
                  <a:gd name="T33" fmla="*/ 0 h 3101"/>
                  <a:gd name="T34" fmla="*/ 0 w 1723"/>
                  <a:gd name="T35" fmla="*/ 0 h 3101"/>
                  <a:gd name="T36" fmla="*/ 0 w 1723"/>
                  <a:gd name="T37" fmla="*/ 0 h 3101"/>
                  <a:gd name="T38" fmla="*/ 0 w 1723"/>
                  <a:gd name="T39" fmla="*/ 0 h 3101"/>
                  <a:gd name="T40" fmla="*/ 0 w 1723"/>
                  <a:gd name="T41" fmla="*/ 0 h 3101"/>
                  <a:gd name="T42" fmla="*/ 0 w 1723"/>
                  <a:gd name="T43" fmla="*/ 0 h 3101"/>
                  <a:gd name="T44" fmla="*/ 0 w 1723"/>
                  <a:gd name="T45" fmla="*/ 0 h 3101"/>
                  <a:gd name="T46" fmla="*/ 0 w 1723"/>
                  <a:gd name="T47" fmla="*/ 0 h 3101"/>
                  <a:gd name="T48" fmla="*/ 0 w 1723"/>
                  <a:gd name="T49" fmla="*/ 0 h 3101"/>
                  <a:gd name="T50" fmla="*/ 0 w 1723"/>
                  <a:gd name="T51" fmla="*/ 0 h 3101"/>
                  <a:gd name="T52" fmla="*/ 0 w 1723"/>
                  <a:gd name="T53" fmla="*/ 0 h 3101"/>
                  <a:gd name="T54" fmla="*/ 0 w 1723"/>
                  <a:gd name="T55" fmla="*/ 0 h 3101"/>
                  <a:gd name="T56" fmla="*/ 0 w 1723"/>
                  <a:gd name="T57" fmla="*/ 0 h 3101"/>
                  <a:gd name="T58" fmla="*/ 0 w 1723"/>
                  <a:gd name="T59" fmla="*/ 0 h 3101"/>
                  <a:gd name="T60" fmla="*/ 0 w 1723"/>
                  <a:gd name="T61" fmla="*/ 0 h 3101"/>
                  <a:gd name="T62" fmla="*/ 0 w 1723"/>
                  <a:gd name="T63" fmla="*/ 0 h 3101"/>
                  <a:gd name="T64" fmla="*/ 0 w 1723"/>
                  <a:gd name="T65" fmla="*/ 0 h 3101"/>
                  <a:gd name="T66" fmla="*/ 0 w 1723"/>
                  <a:gd name="T67" fmla="*/ 0 h 3101"/>
                  <a:gd name="T68" fmla="*/ 0 w 1723"/>
                  <a:gd name="T69" fmla="*/ 0 h 3101"/>
                  <a:gd name="T70" fmla="*/ 0 w 1723"/>
                  <a:gd name="T71" fmla="*/ 0 h 3101"/>
                  <a:gd name="T72" fmla="*/ 0 w 1723"/>
                  <a:gd name="T73" fmla="*/ 0 h 3101"/>
                  <a:gd name="T74" fmla="*/ 0 w 1723"/>
                  <a:gd name="T75" fmla="*/ 0 h 3101"/>
                  <a:gd name="T76" fmla="*/ 0 w 1723"/>
                  <a:gd name="T77" fmla="*/ 0 h 3101"/>
                  <a:gd name="T78" fmla="*/ 0 w 1723"/>
                  <a:gd name="T79" fmla="*/ 0 h 3101"/>
                  <a:gd name="T80" fmla="*/ 0 w 1723"/>
                  <a:gd name="T81" fmla="*/ 0 h 3101"/>
                  <a:gd name="T82" fmla="*/ 0 w 1723"/>
                  <a:gd name="T83" fmla="*/ 0 h 3101"/>
                  <a:gd name="T84" fmla="*/ 0 w 1723"/>
                  <a:gd name="T85" fmla="*/ 0 h 3101"/>
                  <a:gd name="T86" fmla="*/ 0 w 1723"/>
                  <a:gd name="T87" fmla="*/ 0 h 3101"/>
                  <a:gd name="T88" fmla="*/ 0 w 1723"/>
                  <a:gd name="T89" fmla="*/ 0 h 3101"/>
                  <a:gd name="T90" fmla="*/ 0 w 1723"/>
                  <a:gd name="T91" fmla="*/ 0 h 3101"/>
                  <a:gd name="T92" fmla="*/ 0 w 1723"/>
                  <a:gd name="T93" fmla="*/ 0 h 3101"/>
                  <a:gd name="T94" fmla="*/ 0 w 1723"/>
                  <a:gd name="T95" fmla="*/ 0 h 3101"/>
                  <a:gd name="T96" fmla="*/ 0 w 1723"/>
                  <a:gd name="T97" fmla="*/ 0 h 3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723"/>
                  <a:gd name="T148" fmla="*/ 0 h 3101"/>
                  <a:gd name="T149" fmla="*/ 1723 w 1723"/>
                  <a:gd name="T150" fmla="*/ 3101 h 3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723" h="3101">
                    <a:moveTo>
                      <a:pt x="42" y="133"/>
                    </a:moveTo>
                    <a:lnTo>
                      <a:pt x="157" y="324"/>
                    </a:lnTo>
                    <a:lnTo>
                      <a:pt x="115" y="671"/>
                    </a:lnTo>
                    <a:lnTo>
                      <a:pt x="281" y="175"/>
                    </a:lnTo>
                    <a:lnTo>
                      <a:pt x="354" y="158"/>
                    </a:lnTo>
                    <a:lnTo>
                      <a:pt x="428" y="246"/>
                    </a:lnTo>
                    <a:lnTo>
                      <a:pt x="405" y="340"/>
                    </a:lnTo>
                    <a:lnTo>
                      <a:pt x="321" y="504"/>
                    </a:lnTo>
                    <a:lnTo>
                      <a:pt x="469" y="377"/>
                    </a:lnTo>
                    <a:lnTo>
                      <a:pt x="530" y="393"/>
                    </a:lnTo>
                    <a:lnTo>
                      <a:pt x="217" y="793"/>
                    </a:lnTo>
                    <a:lnTo>
                      <a:pt x="782" y="350"/>
                    </a:lnTo>
                    <a:lnTo>
                      <a:pt x="1128" y="481"/>
                    </a:lnTo>
                    <a:lnTo>
                      <a:pt x="1199" y="680"/>
                    </a:lnTo>
                    <a:lnTo>
                      <a:pt x="1439" y="863"/>
                    </a:lnTo>
                    <a:lnTo>
                      <a:pt x="1460" y="1054"/>
                    </a:lnTo>
                    <a:lnTo>
                      <a:pt x="1577" y="1204"/>
                    </a:lnTo>
                    <a:lnTo>
                      <a:pt x="1504" y="1386"/>
                    </a:lnTo>
                    <a:lnTo>
                      <a:pt x="1230" y="1480"/>
                    </a:lnTo>
                    <a:lnTo>
                      <a:pt x="1239" y="1552"/>
                    </a:lnTo>
                    <a:lnTo>
                      <a:pt x="1480" y="1718"/>
                    </a:lnTo>
                    <a:lnTo>
                      <a:pt x="1294" y="1734"/>
                    </a:lnTo>
                    <a:lnTo>
                      <a:pt x="1084" y="1655"/>
                    </a:lnTo>
                    <a:lnTo>
                      <a:pt x="1512" y="1995"/>
                    </a:lnTo>
                    <a:lnTo>
                      <a:pt x="1460" y="2037"/>
                    </a:lnTo>
                    <a:lnTo>
                      <a:pt x="1168" y="1995"/>
                    </a:lnTo>
                    <a:lnTo>
                      <a:pt x="1168" y="2222"/>
                    </a:lnTo>
                    <a:lnTo>
                      <a:pt x="1023" y="2361"/>
                    </a:lnTo>
                    <a:lnTo>
                      <a:pt x="928" y="2290"/>
                    </a:lnTo>
                    <a:lnTo>
                      <a:pt x="698" y="2639"/>
                    </a:lnTo>
                    <a:lnTo>
                      <a:pt x="438" y="2829"/>
                    </a:lnTo>
                    <a:lnTo>
                      <a:pt x="334" y="3048"/>
                    </a:lnTo>
                    <a:lnTo>
                      <a:pt x="417" y="3101"/>
                    </a:lnTo>
                    <a:lnTo>
                      <a:pt x="1115" y="2900"/>
                    </a:lnTo>
                    <a:lnTo>
                      <a:pt x="1723" y="2057"/>
                    </a:lnTo>
                    <a:lnTo>
                      <a:pt x="1723" y="1323"/>
                    </a:lnTo>
                    <a:lnTo>
                      <a:pt x="1556" y="871"/>
                    </a:lnTo>
                    <a:lnTo>
                      <a:pt x="1429" y="688"/>
                    </a:lnTo>
                    <a:lnTo>
                      <a:pt x="1315" y="601"/>
                    </a:lnTo>
                    <a:lnTo>
                      <a:pt x="1199" y="445"/>
                    </a:lnTo>
                    <a:lnTo>
                      <a:pt x="719" y="260"/>
                    </a:lnTo>
                    <a:lnTo>
                      <a:pt x="593" y="314"/>
                    </a:lnTo>
                    <a:lnTo>
                      <a:pt x="530" y="260"/>
                    </a:lnTo>
                    <a:lnTo>
                      <a:pt x="500" y="166"/>
                    </a:lnTo>
                    <a:lnTo>
                      <a:pt x="312" y="79"/>
                    </a:lnTo>
                    <a:lnTo>
                      <a:pt x="211" y="70"/>
                    </a:lnTo>
                    <a:lnTo>
                      <a:pt x="115" y="0"/>
                    </a:lnTo>
                    <a:lnTo>
                      <a:pt x="0" y="8"/>
                    </a:lnTo>
                    <a:lnTo>
                      <a:pt x="42" y="133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auto">
              <a:xfrm>
                <a:off x="3860" y="2963"/>
                <a:ext cx="76" cy="446"/>
              </a:xfrm>
              <a:custGeom>
                <a:avLst/>
                <a:gdLst>
                  <a:gd name="T0" fmla="*/ 0 w 376"/>
                  <a:gd name="T1" fmla="*/ 0 h 1786"/>
                  <a:gd name="T2" fmla="*/ 0 w 376"/>
                  <a:gd name="T3" fmla="*/ 0 h 1786"/>
                  <a:gd name="T4" fmla="*/ 0 w 376"/>
                  <a:gd name="T5" fmla="*/ 0 h 1786"/>
                  <a:gd name="T6" fmla="*/ 0 w 376"/>
                  <a:gd name="T7" fmla="*/ 0 h 1786"/>
                  <a:gd name="T8" fmla="*/ 0 w 376"/>
                  <a:gd name="T9" fmla="*/ 0 h 1786"/>
                  <a:gd name="T10" fmla="*/ 0 w 376"/>
                  <a:gd name="T11" fmla="*/ 0 h 1786"/>
                  <a:gd name="T12" fmla="*/ 0 w 376"/>
                  <a:gd name="T13" fmla="*/ 0 h 1786"/>
                  <a:gd name="T14" fmla="*/ 0 w 376"/>
                  <a:gd name="T15" fmla="*/ 0 h 1786"/>
                  <a:gd name="T16" fmla="*/ 0 w 376"/>
                  <a:gd name="T17" fmla="*/ 0 h 1786"/>
                  <a:gd name="T18" fmla="*/ 0 w 376"/>
                  <a:gd name="T19" fmla="*/ 0 h 1786"/>
                  <a:gd name="T20" fmla="*/ 0 w 376"/>
                  <a:gd name="T21" fmla="*/ 0 h 1786"/>
                  <a:gd name="T22" fmla="*/ 0 w 376"/>
                  <a:gd name="T23" fmla="*/ 0 h 1786"/>
                  <a:gd name="T24" fmla="*/ 0 w 376"/>
                  <a:gd name="T25" fmla="*/ 0 h 1786"/>
                  <a:gd name="T26" fmla="*/ 0 w 376"/>
                  <a:gd name="T27" fmla="*/ 0 h 1786"/>
                  <a:gd name="T28" fmla="*/ 0 w 376"/>
                  <a:gd name="T29" fmla="*/ 0 h 1786"/>
                  <a:gd name="T30" fmla="*/ 0 w 376"/>
                  <a:gd name="T31" fmla="*/ 0 h 1786"/>
                  <a:gd name="T32" fmla="*/ 0 w 376"/>
                  <a:gd name="T33" fmla="*/ 0 h 1786"/>
                  <a:gd name="T34" fmla="*/ 0 w 376"/>
                  <a:gd name="T35" fmla="*/ 0 h 1786"/>
                  <a:gd name="T36" fmla="*/ 0 w 376"/>
                  <a:gd name="T37" fmla="*/ 0 h 1786"/>
                  <a:gd name="T38" fmla="*/ 0 w 376"/>
                  <a:gd name="T39" fmla="*/ 0 h 1786"/>
                  <a:gd name="T40" fmla="*/ 0 w 376"/>
                  <a:gd name="T41" fmla="*/ 0 h 1786"/>
                  <a:gd name="T42" fmla="*/ 0 w 376"/>
                  <a:gd name="T43" fmla="*/ 0 h 1786"/>
                  <a:gd name="T44" fmla="*/ 0 w 376"/>
                  <a:gd name="T45" fmla="*/ 0 h 178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376"/>
                  <a:gd name="T70" fmla="*/ 0 h 1786"/>
                  <a:gd name="T71" fmla="*/ 376 w 376"/>
                  <a:gd name="T72" fmla="*/ 1786 h 178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376" h="1786">
                    <a:moveTo>
                      <a:pt x="239" y="0"/>
                    </a:moveTo>
                    <a:lnTo>
                      <a:pt x="145" y="53"/>
                    </a:lnTo>
                    <a:lnTo>
                      <a:pt x="92" y="147"/>
                    </a:lnTo>
                    <a:lnTo>
                      <a:pt x="84" y="235"/>
                    </a:lnTo>
                    <a:lnTo>
                      <a:pt x="92" y="499"/>
                    </a:lnTo>
                    <a:lnTo>
                      <a:pt x="63" y="698"/>
                    </a:lnTo>
                    <a:lnTo>
                      <a:pt x="31" y="924"/>
                    </a:lnTo>
                    <a:lnTo>
                      <a:pt x="0" y="1091"/>
                    </a:lnTo>
                    <a:lnTo>
                      <a:pt x="0" y="1292"/>
                    </a:lnTo>
                    <a:lnTo>
                      <a:pt x="9" y="1471"/>
                    </a:lnTo>
                    <a:lnTo>
                      <a:pt x="125" y="1786"/>
                    </a:lnTo>
                    <a:lnTo>
                      <a:pt x="376" y="1734"/>
                    </a:lnTo>
                    <a:lnTo>
                      <a:pt x="270" y="1446"/>
                    </a:lnTo>
                    <a:lnTo>
                      <a:pt x="227" y="1221"/>
                    </a:lnTo>
                    <a:lnTo>
                      <a:pt x="248" y="1020"/>
                    </a:lnTo>
                    <a:lnTo>
                      <a:pt x="292" y="819"/>
                    </a:lnTo>
                    <a:lnTo>
                      <a:pt x="344" y="637"/>
                    </a:lnTo>
                    <a:lnTo>
                      <a:pt x="344" y="532"/>
                    </a:lnTo>
                    <a:lnTo>
                      <a:pt x="311" y="436"/>
                    </a:lnTo>
                    <a:lnTo>
                      <a:pt x="270" y="376"/>
                    </a:lnTo>
                    <a:lnTo>
                      <a:pt x="281" y="140"/>
                    </a:lnTo>
                    <a:lnTo>
                      <a:pt x="292" y="8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auto">
              <a:xfrm>
                <a:off x="3428" y="3305"/>
                <a:ext cx="228" cy="195"/>
              </a:xfrm>
              <a:custGeom>
                <a:avLst/>
                <a:gdLst>
                  <a:gd name="T0" fmla="*/ 0 w 1137"/>
                  <a:gd name="T1" fmla="*/ 0 h 783"/>
                  <a:gd name="T2" fmla="*/ 0 w 1137"/>
                  <a:gd name="T3" fmla="*/ 0 h 783"/>
                  <a:gd name="T4" fmla="*/ 0 w 1137"/>
                  <a:gd name="T5" fmla="*/ 0 h 783"/>
                  <a:gd name="T6" fmla="*/ 0 w 1137"/>
                  <a:gd name="T7" fmla="*/ 0 h 783"/>
                  <a:gd name="T8" fmla="*/ 0 w 1137"/>
                  <a:gd name="T9" fmla="*/ 0 h 783"/>
                  <a:gd name="T10" fmla="*/ 0 w 1137"/>
                  <a:gd name="T11" fmla="*/ 0 h 783"/>
                  <a:gd name="T12" fmla="*/ 0 w 1137"/>
                  <a:gd name="T13" fmla="*/ 0 h 783"/>
                  <a:gd name="T14" fmla="*/ 0 w 1137"/>
                  <a:gd name="T15" fmla="*/ 0 h 783"/>
                  <a:gd name="T16" fmla="*/ 0 w 1137"/>
                  <a:gd name="T17" fmla="*/ 0 h 783"/>
                  <a:gd name="T18" fmla="*/ 0 w 1137"/>
                  <a:gd name="T19" fmla="*/ 0 h 783"/>
                  <a:gd name="T20" fmla="*/ 0 w 1137"/>
                  <a:gd name="T21" fmla="*/ 0 h 783"/>
                  <a:gd name="T22" fmla="*/ 0 w 1137"/>
                  <a:gd name="T23" fmla="*/ 0 h 783"/>
                  <a:gd name="T24" fmla="*/ 0 w 1137"/>
                  <a:gd name="T25" fmla="*/ 0 h 783"/>
                  <a:gd name="T26" fmla="*/ 0 w 1137"/>
                  <a:gd name="T27" fmla="*/ 0 h 783"/>
                  <a:gd name="T28" fmla="*/ 0 w 1137"/>
                  <a:gd name="T29" fmla="*/ 0 h 783"/>
                  <a:gd name="T30" fmla="*/ 0 w 1137"/>
                  <a:gd name="T31" fmla="*/ 0 h 783"/>
                  <a:gd name="T32" fmla="*/ 0 w 1137"/>
                  <a:gd name="T33" fmla="*/ 0 h 783"/>
                  <a:gd name="T34" fmla="*/ 0 w 1137"/>
                  <a:gd name="T35" fmla="*/ 0 h 783"/>
                  <a:gd name="T36" fmla="*/ 0 w 1137"/>
                  <a:gd name="T37" fmla="*/ 0 h 783"/>
                  <a:gd name="T38" fmla="*/ 0 w 1137"/>
                  <a:gd name="T39" fmla="*/ 0 h 783"/>
                  <a:gd name="T40" fmla="*/ 0 w 1137"/>
                  <a:gd name="T41" fmla="*/ 0 h 783"/>
                  <a:gd name="T42" fmla="*/ 0 w 1137"/>
                  <a:gd name="T43" fmla="*/ 0 h 783"/>
                  <a:gd name="T44" fmla="*/ 0 w 1137"/>
                  <a:gd name="T45" fmla="*/ 0 h 783"/>
                  <a:gd name="T46" fmla="*/ 0 w 1137"/>
                  <a:gd name="T47" fmla="*/ 0 h 783"/>
                  <a:gd name="T48" fmla="*/ 0 w 1137"/>
                  <a:gd name="T49" fmla="*/ 0 h 783"/>
                  <a:gd name="T50" fmla="*/ 0 w 1137"/>
                  <a:gd name="T51" fmla="*/ 0 h 783"/>
                  <a:gd name="T52" fmla="*/ 0 w 1137"/>
                  <a:gd name="T53" fmla="*/ 0 h 783"/>
                  <a:gd name="T54" fmla="*/ 0 w 1137"/>
                  <a:gd name="T55" fmla="*/ 0 h 783"/>
                  <a:gd name="T56" fmla="*/ 0 w 1137"/>
                  <a:gd name="T57" fmla="*/ 0 h 78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137"/>
                  <a:gd name="T88" fmla="*/ 0 h 783"/>
                  <a:gd name="T89" fmla="*/ 1137 w 1137"/>
                  <a:gd name="T90" fmla="*/ 783 h 78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137" h="783">
                    <a:moveTo>
                      <a:pt x="323" y="0"/>
                    </a:moveTo>
                    <a:lnTo>
                      <a:pt x="260" y="26"/>
                    </a:lnTo>
                    <a:lnTo>
                      <a:pt x="260" y="71"/>
                    </a:lnTo>
                    <a:lnTo>
                      <a:pt x="167" y="103"/>
                    </a:lnTo>
                    <a:lnTo>
                      <a:pt x="145" y="140"/>
                    </a:lnTo>
                    <a:lnTo>
                      <a:pt x="112" y="244"/>
                    </a:lnTo>
                    <a:lnTo>
                      <a:pt x="21" y="287"/>
                    </a:lnTo>
                    <a:lnTo>
                      <a:pt x="0" y="445"/>
                    </a:lnTo>
                    <a:lnTo>
                      <a:pt x="51" y="602"/>
                    </a:lnTo>
                    <a:lnTo>
                      <a:pt x="251" y="678"/>
                    </a:lnTo>
                    <a:lnTo>
                      <a:pt x="572" y="767"/>
                    </a:lnTo>
                    <a:lnTo>
                      <a:pt x="812" y="775"/>
                    </a:lnTo>
                    <a:lnTo>
                      <a:pt x="1074" y="783"/>
                    </a:lnTo>
                    <a:lnTo>
                      <a:pt x="1053" y="671"/>
                    </a:lnTo>
                    <a:lnTo>
                      <a:pt x="1053" y="593"/>
                    </a:lnTo>
                    <a:lnTo>
                      <a:pt x="1062" y="507"/>
                    </a:lnTo>
                    <a:lnTo>
                      <a:pt x="1137" y="384"/>
                    </a:lnTo>
                    <a:lnTo>
                      <a:pt x="1062" y="349"/>
                    </a:lnTo>
                    <a:lnTo>
                      <a:pt x="1000" y="296"/>
                    </a:lnTo>
                    <a:lnTo>
                      <a:pt x="948" y="225"/>
                    </a:lnTo>
                    <a:lnTo>
                      <a:pt x="886" y="164"/>
                    </a:lnTo>
                    <a:lnTo>
                      <a:pt x="821" y="122"/>
                    </a:lnTo>
                    <a:lnTo>
                      <a:pt x="761" y="103"/>
                    </a:lnTo>
                    <a:lnTo>
                      <a:pt x="666" y="122"/>
                    </a:lnTo>
                    <a:lnTo>
                      <a:pt x="551" y="148"/>
                    </a:lnTo>
                    <a:lnTo>
                      <a:pt x="510" y="131"/>
                    </a:lnTo>
                    <a:lnTo>
                      <a:pt x="456" y="43"/>
                    </a:lnTo>
                    <a:lnTo>
                      <a:pt x="406" y="19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4" name="Freeform 42"/>
              <p:cNvSpPr>
                <a:spLocks/>
              </p:cNvSpPr>
              <p:nvPr/>
            </p:nvSpPr>
            <p:spPr bwMode="auto">
              <a:xfrm>
                <a:off x="3738" y="2579"/>
                <a:ext cx="313" cy="390"/>
              </a:xfrm>
              <a:custGeom>
                <a:avLst/>
                <a:gdLst>
                  <a:gd name="T0" fmla="*/ 0 w 1564"/>
                  <a:gd name="T1" fmla="*/ 0 h 1561"/>
                  <a:gd name="T2" fmla="*/ 0 w 1564"/>
                  <a:gd name="T3" fmla="*/ 0 h 1561"/>
                  <a:gd name="T4" fmla="*/ 0 w 1564"/>
                  <a:gd name="T5" fmla="*/ 0 h 1561"/>
                  <a:gd name="T6" fmla="*/ 0 w 1564"/>
                  <a:gd name="T7" fmla="*/ 0 h 1561"/>
                  <a:gd name="T8" fmla="*/ 0 w 1564"/>
                  <a:gd name="T9" fmla="*/ 0 h 1561"/>
                  <a:gd name="T10" fmla="*/ 0 w 1564"/>
                  <a:gd name="T11" fmla="*/ 0 h 1561"/>
                  <a:gd name="T12" fmla="*/ 0 w 1564"/>
                  <a:gd name="T13" fmla="*/ 0 h 1561"/>
                  <a:gd name="T14" fmla="*/ 0 w 1564"/>
                  <a:gd name="T15" fmla="*/ 0 h 1561"/>
                  <a:gd name="T16" fmla="*/ 0 w 1564"/>
                  <a:gd name="T17" fmla="*/ 0 h 1561"/>
                  <a:gd name="T18" fmla="*/ 0 w 1564"/>
                  <a:gd name="T19" fmla="*/ 0 h 1561"/>
                  <a:gd name="T20" fmla="*/ 0 w 1564"/>
                  <a:gd name="T21" fmla="*/ 0 h 1561"/>
                  <a:gd name="T22" fmla="*/ 0 w 1564"/>
                  <a:gd name="T23" fmla="*/ 0 h 1561"/>
                  <a:gd name="T24" fmla="*/ 0 w 1564"/>
                  <a:gd name="T25" fmla="*/ 0 h 1561"/>
                  <a:gd name="T26" fmla="*/ 0 w 1564"/>
                  <a:gd name="T27" fmla="*/ 0 h 1561"/>
                  <a:gd name="T28" fmla="*/ 0 w 1564"/>
                  <a:gd name="T29" fmla="*/ 0 h 1561"/>
                  <a:gd name="T30" fmla="*/ 0 w 1564"/>
                  <a:gd name="T31" fmla="*/ 0 h 1561"/>
                  <a:gd name="T32" fmla="*/ 0 w 1564"/>
                  <a:gd name="T33" fmla="*/ 0 h 1561"/>
                  <a:gd name="T34" fmla="*/ 0 w 1564"/>
                  <a:gd name="T35" fmla="*/ 0 h 1561"/>
                  <a:gd name="T36" fmla="*/ 0 w 1564"/>
                  <a:gd name="T37" fmla="*/ 0 h 1561"/>
                  <a:gd name="T38" fmla="*/ 0 w 1564"/>
                  <a:gd name="T39" fmla="*/ 0 h 1561"/>
                  <a:gd name="T40" fmla="*/ 0 w 1564"/>
                  <a:gd name="T41" fmla="*/ 0 h 1561"/>
                  <a:gd name="T42" fmla="*/ 0 w 1564"/>
                  <a:gd name="T43" fmla="*/ 0 h 1561"/>
                  <a:gd name="T44" fmla="*/ 0 w 1564"/>
                  <a:gd name="T45" fmla="*/ 0 h 1561"/>
                  <a:gd name="T46" fmla="*/ 0 w 1564"/>
                  <a:gd name="T47" fmla="*/ 0 h 1561"/>
                  <a:gd name="T48" fmla="*/ 0 w 1564"/>
                  <a:gd name="T49" fmla="*/ 0 h 1561"/>
                  <a:gd name="T50" fmla="*/ 0 w 1564"/>
                  <a:gd name="T51" fmla="*/ 0 h 1561"/>
                  <a:gd name="T52" fmla="*/ 0 w 1564"/>
                  <a:gd name="T53" fmla="*/ 0 h 1561"/>
                  <a:gd name="T54" fmla="*/ 0 w 1564"/>
                  <a:gd name="T55" fmla="*/ 0 h 156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564"/>
                  <a:gd name="T85" fmla="*/ 0 h 1561"/>
                  <a:gd name="T86" fmla="*/ 1564 w 1564"/>
                  <a:gd name="T87" fmla="*/ 1561 h 156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564" h="1561">
                    <a:moveTo>
                      <a:pt x="1544" y="429"/>
                    </a:moveTo>
                    <a:lnTo>
                      <a:pt x="1564" y="495"/>
                    </a:lnTo>
                    <a:lnTo>
                      <a:pt x="1561" y="550"/>
                    </a:lnTo>
                    <a:lnTo>
                      <a:pt x="1534" y="636"/>
                    </a:lnTo>
                    <a:lnTo>
                      <a:pt x="1468" y="764"/>
                    </a:lnTo>
                    <a:lnTo>
                      <a:pt x="1361" y="855"/>
                    </a:lnTo>
                    <a:lnTo>
                      <a:pt x="1261" y="1234"/>
                    </a:lnTo>
                    <a:lnTo>
                      <a:pt x="1115" y="1366"/>
                    </a:lnTo>
                    <a:lnTo>
                      <a:pt x="1007" y="1467"/>
                    </a:lnTo>
                    <a:lnTo>
                      <a:pt x="944" y="1548"/>
                    </a:lnTo>
                    <a:lnTo>
                      <a:pt x="904" y="1561"/>
                    </a:lnTo>
                    <a:lnTo>
                      <a:pt x="721" y="1356"/>
                    </a:lnTo>
                    <a:lnTo>
                      <a:pt x="568" y="1371"/>
                    </a:lnTo>
                    <a:lnTo>
                      <a:pt x="492" y="1371"/>
                    </a:lnTo>
                    <a:lnTo>
                      <a:pt x="443" y="1344"/>
                    </a:lnTo>
                    <a:lnTo>
                      <a:pt x="412" y="1300"/>
                    </a:lnTo>
                    <a:lnTo>
                      <a:pt x="371" y="1181"/>
                    </a:lnTo>
                    <a:lnTo>
                      <a:pt x="250" y="980"/>
                    </a:lnTo>
                    <a:lnTo>
                      <a:pt x="121" y="848"/>
                    </a:lnTo>
                    <a:lnTo>
                      <a:pt x="92" y="741"/>
                    </a:lnTo>
                    <a:lnTo>
                      <a:pt x="67" y="633"/>
                    </a:lnTo>
                    <a:lnTo>
                      <a:pt x="24" y="473"/>
                    </a:lnTo>
                    <a:lnTo>
                      <a:pt x="0" y="257"/>
                    </a:lnTo>
                    <a:lnTo>
                      <a:pt x="20" y="152"/>
                    </a:lnTo>
                    <a:lnTo>
                      <a:pt x="67" y="72"/>
                    </a:lnTo>
                    <a:lnTo>
                      <a:pt x="1146" y="0"/>
                    </a:lnTo>
                    <a:lnTo>
                      <a:pt x="1468" y="314"/>
                    </a:lnTo>
                    <a:lnTo>
                      <a:pt x="1544" y="42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5" name="Freeform 43"/>
              <p:cNvSpPr>
                <a:spLocks/>
              </p:cNvSpPr>
              <p:nvPr/>
            </p:nvSpPr>
            <p:spPr bwMode="auto">
              <a:xfrm>
                <a:off x="3766" y="2729"/>
                <a:ext cx="27" cy="20"/>
              </a:xfrm>
              <a:custGeom>
                <a:avLst/>
                <a:gdLst>
                  <a:gd name="T0" fmla="*/ 0 w 131"/>
                  <a:gd name="T1" fmla="*/ 0 h 81"/>
                  <a:gd name="T2" fmla="*/ 0 w 131"/>
                  <a:gd name="T3" fmla="*/ 0 h 81"/>
                  <a:gd name="T4" fmla="*/ 0 w 131"/>
                  <a:gd name="T5" fmla="*/ 0 h 81"/>
                  <a:gd name="T6" fmla="*/ 0 w 131"/>
                  <a:gd name="T7" fmla="*/ 0 h 81"/>
                  <a:gd name="T8" fmla="*/ 0 w 131"/>
                  <a:gd name="T9" fmla="*/ 0 h 81"/>
                  <a:gd name="T10" fmla="*/ 0 w 131"/>
                  <a:gd name="T11" fmla="*/ 0 h 8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1"/>
                  <a:gd name="T19" fmla="*/ 0 h 81"/>
                  <a:gd name="T20" fmla="*/ 131 w 131"/>
                  <a:gd name="T21" fmla="*/ 81 h 8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1" h="81">
                    <a:moveTo>
                      <a:pt x="0" y="61"/>
                    </a:moveTo>
                    <a:lnTo>
                      <a:pt x="41" y="81"/>
                    </a:lnTo>
                    <a:lnTo>
                      <a:pt x="131" y="57"/>
                    </a:lnTo>
                    <a:lnTo>
                      <a:pt x="131" y="0"/>
                    </a:lnTo>
                    <a:lnTo>
                      <a:pt x="28" y="11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6" name="Freeform 44"/>
              <p:cNvSpPr>
                <a:spLocks/>
              </p:cNvSpPr>
              <p:nvPr/>
            </p:nvSpPr>
            <p:spPr bwMode="auto">
              <a:xfrm>
                <a:off x="3863" y="2709"/>
                <a:ext cx="40" cy="15"/>
              </a:xfrm>
              <a:custGeom>
                <a:avLst/>
                <a:gdLst>
                  <a:gd name="T0" fmla="*/ 0 w 200"/>
                  <a:gd name="T1" fmla="*/ 0 h 61"/>
                  <a:gd name="T2" fmla="*/ 0 w 200"/>
                  <a:gd name="T3" fmla="*/ 0 h 61"/>
                  <a:gd name="T4" fmla="*/ 0 w 200"/>
                  <a:gd name="T5" fmla="*/ 0 h 61"/>
                  <a:gd name="T6" fmla="*/ 0 w 200"/>
                  <a:gd name="T7" fmla="*/ 0 h 61"/>
                  <a:gd name="T8" fmla="*/ 0 w 200"/>
                  <a:gd name="T9" fmla="*/ 0 h 61"/>
                  <a:gd name="T10" fmla="*/ 0 w 200"/>
                  <a:gd name="T11" fmla="*/ 0 h 6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00"/>
                  <a:gd name="T19" fmla="*/ 0 h 61"/>
                  <a:gd name="T20" fmla="*/ 200 w 200"/>
                  <a:gd name="T21" fmla="*/ 61 h 6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00" h="61">
                    <a:moveTo>
                      <a:pt x="23" y="61"/>
                    </a:moveTo>
                    <a:lnTo>
                      <a:pt x="112" y="54"/>
                    </a:lnTo>
                    <a:lnTo>
                      <a:pt x="200" y="35"/>
                    </a:lnTo>
                    <a:lnTo>
                      <a:pt x="90" y="0"/>
                    </a:lnTo>
                    <a:lnTo>
                      <a:pt x="0" y="0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7" name="Freeform 45"/>
              <p:cNvSpPr>
                <a:spLocks/>
              </p:cNvSpPr>
              <p:nvPr/>
            </p:nvSpPr>
            <p:spPr bwMode="auto">
              <a:xfrm>
                <a:off x="3739" y="2526"/>
                <a:ext cx="251" cy="82"/>
              </a:xfrm>
              <a:custGeom>
                <a:avLst/>
                <a:gdLst>
                  <a:gd name="T0" fmla="*/ 0 w 1254"/>
                  <a:gd name="T1" fmla="*/ 0 h 328"/>
                  <a:gd name="T2" fmla="*/ 0 w 1254"/>
                  <a:gd name="T3" fmla="*/ 0 h 328"/>
                  <a:gd name="T4" fmla="*/ 0 w 1254"/>
                  <a:gd name="T5" fmla="*/ 0 h 328"/>
                  <a:gd name="T6" fmla="*/ 0 w 1254"/>
                  <a:gd name="T7" fmla="*/ 0 h 328"/>
                  <a:gd name="T8" fmla="*/ 0 w 1254"/>
                  <a:gd name="T9" fmla="*/ 0 h 328"/>
                  <a:gd name="T10" fmla="*/ 0 w 1254"/>
                  <a:gd name="T11" fmla="*/ 0 h 328"/>
                  <a:gd name="T12" fmla="*/ 0 w 1254"/>
                  <a:gd name="T13" fmla="*/ 0 h 328"/>
                  <a:gd name="T14" fmla="*/ 0 w 1254"/>
                  <a:gd name="T15" fmla="*/ 0 h 328"/>
                  <a:gd name="T16" fmla="*/ 0 w 1254"/>
                  <a:gd name="T17" fmla="*/ 0 h 328"/>
                  <a:gd name="T18" fmla="*/ 0 w 1254"/>
                  <a:gd name="T19" fmla="*/ 0 h 328"/>
                  <a:gd name="T20" fmla="*/ 0 w 1254"/>
                  <a:gd name="T21" fmla="*/ 0 h 328"/>
                  <a:gd name="T22" fmla="*/ 0 w 1254"/>
                  <a:gd name="T23" fmla="*/ 0 h 328"/>
                  <a:gd name="T24" fmla="*/ 0 w 1254"/>
                  <a:gd name="T25" fmla="*/ 0 h 328"/>
                  <a:gd name="T26" fmla="*/ 0 w 1254"/>
                  <a:gd name="T27" fmla="*/ 0 h 328"/>
                  <a:gd name="T28" fmla="*/ 0 w 1254"/>
                  <a:gd name="T29" fmla="*/ 0 h 328"/>
                  <a:gd name="T30" fmla="*/ 0 w 1254"/>
                  <a:gd name="T31" fmla="*/ 0 h 32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54"/>
                  <a:gd name="T49" fmla="*/ 0 h 328"/>
                  <a:gd name="T50" fmla="*/ 1254 w 1254"/>
                  <a:gd name="T51" fmla="*/ 328 h 32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54" h="328">
                    <a:moveTo>
                      <a:pt x="95" y="30"/>
                    </a:moveTo>
                    <a:lnTo>
                      <a:pt x="206" y="0"/>
                    </a:lnTo>
                    <a:lnTo>
                      <a:pt x="521" y="0"/>
                    </a:lnTo>
                    <a:lnTo>
                      <a:pt x="1085" y="120"/>
                    </a:lnTo>
                    <a:lnTo>
                      <a:pt x="1254" y="284"/>
                    </a:lnTo>
                    <a:lnTo>
                      <a:pt x="981" y="231"/>
                    </a:lnTo>
                    <a:lnTo>
                      <a:pt x="848" y="262"/>
                    </a:lnTo>
                    <a:lnTo>
                      <a:pt x="731" y="307"/>
                    </a:lnTo>
                    <a:lnTo>
                      <a:pt x="558" y="328"/>
                    </a:lnTo>
                    <a:lnTo>
                      <a:pt x="369" y="322"/>
                    </a:lnTo>
                    <a:lnTo>
                      <a:pt x="189" y="284"/>
                    </a:lnTo>
                    <a:lnTo>
                      <a:pt x="60" y="231"/>
                    </a:lnTo>
                    <a:lnTo>
                      <a:pt x="13" y="182"/>
                    </a:lnTo>
                    <a:lnTo>
                      <a:pt x="0" y="135"/>
                    </a:lnTo>
                    <a:lnTo>
                      <a:pt x="4" y="94"/>
                    </a:lnTo>
                    <a:lnTo>
                      <a:pt x="95" y="30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8" name="Freeform 46"/>
              <p:cNvSpPr>
                <a:spLocks/>
              </p:cNvSpPr>
              <p:nvPr/>
            </p:nvSpPr>
            <p:spPr bwMode="auto">
              <a:xfrm>
                <a:off x="3935" y="2601"/>
                <a:ext cx="121" cy="114"/>
              </a:xfrm>
              <a:custGeom>
                <a:avLst/>
                <a:gdLst>
                  <a:gd name="T0" fmla="*/ 0 w 605"/>
                  <a:gd name="T1" fmla="*/ 0 h 457"/>
                  <a:gd name="T2" fmla="*/ 0 w 605"/>
                  <a:gd name="T3" fmla="*/ 0 h 457"/>
                  <a:gd name="T4" fmla="*/ 0 w 605"/>
                  <a:gd name="T5" fmla="*/ 0 h 457"/>
                  <a:gd name="T6" fmla="*/ 0 w 605"/>
                  <a:gd name="T7" fmla="*/ 0 h 457"/>
                  <a:gd name="T8" fmla="*/ 0 w 605"/>
                  <a:gd name="T9" fmla="*/ 0 h 457"/>
                  <a:gd name="T10" fmla="*/ 0 w 605"/>
                  <a:gd name="T11" fmla="*/ 0 h 457"/>
                  <a:gd name="T12" fmla="*/ 0 w 605"/>
                  <a:gd name="T13" fmla="*/ 0 h 457"/>
                  <a:gd name="T14" fmla="*/ 0 w 605"/>
                  <a:gd name="T15" fmla="*/ 0 h 457"/>
                  <a:gd name="T16" fmla="*/ 0 w 605"/>
                  <a:gd name="T17" fmla="*/ 0 h 457"/>
                  <a:gd name="T18" fmla="*/ 0 w 605"/>
                  <a:gd name="T19" fmla="*/ 0 h 457"/>
                  <a:gd name="T20" fmla="*/ 0 w 605"/>
                  <a:gd name="T21" fmla="*/ 0 h 457"/>
                  <a:gd name="T22" fmla="*/ 0 w 605"/>
                  <a:gd name="T23" fmla="*/ 0 h 457"/>
                  <a:gd name="T24" fmla="*/ 0 w 605"/>
                  <a:gd name="T25" fmla="*/ 0 h 457"/>
                  <a:gd name="T26" fmla="*/ 0 w 605"/>
                  <a:gd name="T27" fmla="*/ 0 h 457"/>
                  <a:gd name="T28" fmla="*/ 0 w 605"/>
                  <a:gd name="T29" fmla="*/ 0 h 457"/>
                  <a:gd name="T30" fmla="*/ 0 w 605"/>
                  <a:gd name="T31" fmla="*/ 0 h 457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605"/>
                  <a:gd name="T49" fmla="*/ 0 h 457"/>
                  <a:gd name="T50" fmla="*/ 605 w 605"/>
                  <a:gd name="T51" fmla="*/ 457 h 457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605" h="457">
                    <a:moveTo>
                      <a:pt x="577" y="349"/>
                    </a:moveTo>
                    <a:lnTo>
                      <a:pt x="473" y="298"/>
                    </a:lnTo>
                    <a:lnTo>
                      <a:pt x="388" y="294"/>
                    </a:lnTo>
                    <a:lnTo>
                      <a:pt x="338" y="349"/>
                    </a:lnTo>
                    <a:lnTo>
                      <a:pt x="327" y="457"/>
                    </a:lnTo>
                    <a:lnTo>
                      <a:pt x="148" y="439"/>
                    </a:lnTo>
                    <a:lnTo>
                      <a:pt x="156" y="383"/>
                    </a:lnTo>
                    <a:lnTo>
                      <a:pt x="119" y="315"/>
                    </a:lnTo>
                    <a:lnTo>
                      <a:pt x="65" y="272"/>
                    </a:lnTo>
                    <a:lnTo>
                      <a:pt x="30" y="254"/>
                    </a:lnTo>
                    <a:lnTo>
                      <a:pt x="0" y="102"/>
                    </a:lnTo>
                    <a:lnTo>
                      <a:pt x="247" y="0"/>
                    </a:lnTo>
                    <a:lnTo>
                      <a:pt x="507" y="80"/>
                    </a:lnTo>
                    <a:lnTo>
                      <a:pt x="546" y="262"/>
                    </a:lnTo>
                    <a:lnTo>
                      <a:pt x="605" y="325"/>
                    </a:lnTo>
                    <a:lnTo>
                      <a:pt x="577" y="3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49" name="Freeform 47"/>
              <p:cNvSpPr>
                <a:spLocks/>
              </p:cNvSpPr>
              <p:nvPr/>
            </p:nvSpPr>
            <p:spPr bwMode="auto">
              <a:xfrm>
                <a:off x="3923" y="2579"/>
                <a:ext cx="134" cy="117"/>
              </a:xfrm>
              <a:custGeom>
                <a:avLst/>
                <a:gdLst>
                  <a:gd name="T0" fmla="*/ 0 w 672"/>
                  <a:gd name="T1" fmla="*/ 0 h 466"/>
                  <a:gd name="T2" fmla="*/ 0 w 672"/>
                  <a:gd name="T3" fmla="*/ 0 h 466"/>
                  <a:gd name="T4" fmla="*/ 0 w 672"/>
                  <a:gd name="T5" fmla="*/ 0 h 466"/>
                  <a:gd name="T6" fmla="*/ 0 w 672"/>
                  <a:gd name="T7" fmla="*/ 0 h 466"/>
                  <a:gd name="T8" fmla="*/ 0 w 672"/>
                  <a:gd name="T9" fmla="*/ 0 h 466"/>
                  <a:gd name="T10" fmla="*/ 0 w 672"/>
                  <a:gd name="T11" fmla="*/ 0 h 466"/>
                  <a:gd name="T12" fmla="*/ 0 w 672"/>
                  <a:gd name="T13" fmla="*/ 0 h 466"/>
                  <a:gd name="T14" fmla="*/ 0 w 672"/>
                  <a:gd name="T15" fmla="*/ 0 h 466"/>
                  <a:gd name="T16" fmla="*/ 0 w 672"/>
                  <a:gd name="T17" fmla="*/ 0 h 466"/>
                  <a:gd name="T18" fmla="*/ 0 w 672"/>
                  <a:gd name="T19" fmla="*/ 0 h 466"/>
                  <a:gd name="T20" fmla="*/ 0 w 672"/>
                  <a:gd name="T21" fmla="*/ 0 h 466"/>
                  <a:gd name="T22" fmla="*/ 0 w 672"/>
                  <a:gd name="T23" fmla="*/ 0 h 466"/>
                  <a:gd name="T24" fmla="*/ 0 w 672"/>
                  <a:gd name="T25" fmla="*/ 0 h 466"/>
                  <a:gd name="T26" fmla="*/ 0 w 672"/>
                  <a:gd name="T27" fmla="*/ 0 h 466"/>
                  <a:gd name="T28" fmla="*/ 0 w 672"/>
                  <a:gd name="T29" fmla="*/ 0 h 466"/>
                  <a:gd name="T30" fmla="*/ 0 w 672"/>
                  <a:gd name="T31" fmla="*/ 0 h 466"/>
                  <a:gd name="T32" fmla="*/ 0 w 672"/>
                  <a:gd name="T33" fmla="*/ 0 h 466"/>
                  <a:gd name="T34" fmla="*/ 0 w 672"/>
                  <a:gd name="T35" fmla="*/ 0 h 466"/>
                  <a:gd name="T36" fmla="*/ 0 w 672"/>
                  <a:gd name="T37" fmla="*/ 0 h 466"/>
                  <a:gd name="T38" fmla="*/ 0 w 672"/>
                  <a:gd name="T39" fmla="*/ 0 h 466"/>
                  <a:gd name="T40" fmla="*/ 0 w 672"/>
                  <a:gd name="T41" fmla="*/ 0 h 466"/>
                  <a:gd name="T42" fmla="*/ 0 w 672"/>
                  <a:gd name="T43" fmla="*/ 0 h 466"/>
                  <a:gd name="T44" fmla="*/ 0 w 672"/>
                  <a:gd name="T45" fmla="*/ 0 h 466"/>
                  <a:gd name="T46" fmla="*/ 0 w 672"/>
                  <a:gd name="T47" fmla="*/ 0 h 466"/>
                  <a:gd name="T48" fmla="*/ 0 w 672"/>
                  <a:gd name="T49" fmla="*/ 0 h 466"/>
                  <a:gd name="T50" fmla="*/ 0 w 672"/>
                  <a:gd name="T51" fmla="*/ 0 h 466"/>
                  <a:gd name="T52" fmla="*/ 0 w 672"/>
                  <a:gd name="T53" fmla="*/ 0 h 466"/>
                  <a:gd name="T54" fmla="*/ 0 w 672"/>
                  <a:gd name="T55" fmla="*/ 0 h 466"/>
                  <a:gd name="T56" fmla="*/ 0 w 672"/>
                  <a:gd name="T57" fmla="*/ 0 h 466"/>
                  <a:gd name="T58" fmla="*/ 0 w 672"/>
                  <a:gd name="T59" fmla="*/ 0 h 466"/>
                  <a:gd name="T60" fmla="*/ 0 w 672"/>
                  <a:gd name="T61" fmla="*/ 0 h 466"/>
                  <a:gd name="T62" fmla="*/ 0 w 672"/>
                  <a:gd name="T63" fmla="*/ 0 h 466"/>
                  <a:gd name="T64" fmla="*/ 0 w 672"/>
                  <a:gd name="T65" fmla="*/ 0 h 466"/>
                  <a:gd name="T66" fmla="*/ 0 w 672"/>
                  <a:gd name="T67" fmla="*/ 0 h 466"/>
                  <a:gd name="T68" fmla="*/ 0 w 672"/>
                  <a:gd name="T69" fmla="*/ 0 h 466"/>
                  <a:gd name="T70" fmla="*/ 0 w 672"/>
                  <a:gd name="T71" fmla="*/ 0 h 466"/>
                  <a:gd name="T72" fmla="*/ 0 w 672"/>
                  <a:gd name="T73" fmla="*/ 0 h 466"/>
                  <a:gd name="T74" fmla="*/ 0 w 672"/>
                  <a:gd name="T75" fmla="*/ 0 h 466"/>
                  <a:gd name="T76" fmla="*/ 0 w 672"/>
                  <a:gd name="T77" fmla="*/ 0 h 466"/>
                  <a:gd name="T78" fmla="*/ 0 w 672"/>
                  <a:gd name="T79" fmla="*/ 0 h 466"/>
                  <a:gd name="T80" fmla="*/ 0 w 672"/>
                  <a:gd name="T81" fmla="*/ 0 h 466"/>
                  <a:gd name="T82" fmla="*/ 0 w 672"/>
                  <a:gd name="T83" fmla="*/ 0 h 466"/>
                  <a:gd name="T84" fmla="*/ 0 w 672"/>
                  <a:gd name="T85" fmla="*/ 0 h 46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672"/>
                  <a:gd name="T130" fmla="*/ 0 h 466"/>
                  <a:gd name="T131" fmla="*/ 672 w 672"/>
                  <a:gd name="T132" fmla="*/ 466 h 46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672" h="466">
                    <a:moveTo>
                      <a:pt x="647" y="418"/>
                    </a:moveTo>
                    <a:lnTo>
                      <a:pt x="607" y="376"/>
                    </a:lnTo>
                    <a:lnTo>
                      <a:pt x="557" y="334"/>
                    </a:lnTo>
                    <a:lnTo>
                      <a:pt x="527" y="288"/>
                    </a:lnTo>
                    <a:lnTo>
                      <a:pt x="534" y="225"/>
                    </a:lnTo>
                    <a:lnTo>
                      <a:pt x="508" y="189"/>
                    </a:lnTo>
                    <a:lnTo>
                      <a:pt x="459" y="167"/>
                    </a:lnTo>
                    <a:lnTo>
                      <a:pt x="430" y="164"/>
                    </a:lnTo>
                    <a:lnTo>
                      <a:pt x="381" y="167"/>
                    </a:lnTo>
                    <a:lnTo>
                      <a:pt x="422" y="229"/>
                    </a:lnTo>
                    <a:lnTo>
                      <a:pt x="494" y="288"/>
                    </a:lnTo>
                    <a:lnTo>
                      <a:pt x="381" y="229"/>
                    </a:lnTo>
                    <a:lnTo>
                      <a:pt x="297" y="200"/>
                    </a:lnTo>
                    <a:lnTo>
                      <a:pt x="209" y="206"/>
                    </a:lnTo>
                    <a:lnTo>
                      <a:pt x="139" y="209"/>
                    </a:lnTo>
                    <a:lnTo>
                      <a:pt x="102" y="218"/>
                    </a:lnTo>
                    <a:lnTo>
                      <a:pt x="132" y="269"/>
                    </a:lnTo>
                    <a:lnTo>
                      <a:pt x="278" y="274"/>
                    </a:lnTo>
                    <a:lnTo>
                      <a:pt x="394" y="325"/>
                    </a:lnTo>
                    <a:lnTo>
                      <a:pt x="291" y="325"/>
                    </a:lnTo>
                    <a:lnTo>
                      <a:pt x="334" y="376"/>
                    </a:lnTo>
                    <a:lnTo>
                      <a:pt x="358" y="436"/>
                    </a:lnTo>
                    <a:lnTo>
                      <a:pt x="327" y="466"/>
                    </a:lnTo>
                    <a:lnTo>
                      <a:pt x="239" y="426"/>
                    </a:lnTo>
                    <a:lnTo>
                      <a:pt x="158" y="394"/>
                    </a:lnTo>
                    <a:lnTo>
                      <a:pt x="139" y="365"/>
                    </a:lnTo>
                    <a:lnTo>
                      <a:pt x="78" y="349"/>
                    </a:lnTo>
                    <a:lnTo>
                      <a:pt x="50" y="274"/>
                    </a:lnTo>
                    <a:lnTo>
                      <a:pt x="42" y="174"/>
                    </a:lnTo>
                    <a:lnTo>
                      <a:pt x="21" y="138"/>
                    </a:lnTo>
                    <a:lnTo>
                      <a:pt x="34" y="99"/>
                    </a:lnTo>
                    <a:lnTo>
                      <a:pt x="0" y="92"/>
                    </a:lnTo>
                    <a:lnTo>
                      <a:pt x="42" y="58"/>
                    </a:lnTo>
                    <a:lnTo>
                      <a:pt x="152" y="47"/>
                    </a:lnTo>
                    <a:lnTo>
                      <a:pt x="297" y="62"/>
                    </a:lnTo>
                    <a:lnTo>
                      <a:pt x="449" y="0"/>
                    </a:lnTo>
                    <a:lnTo>
                      <a:pt x="538" y="69"/>
                    </a:lnTo>
                    <a:lnTo>
                      <a:pt x="588" y="132"/>
                    </a:lnTo>
                    <a:lnTo>
                      <a:pt x="599" y="200"/>
                    </a:lnTo>
                    <a:lnTo>
                      <a:pt x="607" y="296"/>
                    </a:lnTo>
                    <a:lnTo>
                      <a:pt x="611" y="356"/>
                    </a:lnTo>
                    <a:lnTo>
                      <a:pt x="672" y="432"/>
                    </a:lnTo>
                    <a:lnTo>
                      <a:pt x="647" y="418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0" name="Freeform 48"/>
              <p:cNvSpPr>
                <a:spLocks/>
              </p:cNvSpPr>
              <p:nvPr/>
            </p:nvSpPr>
            <p:spPr bwMode="auto">
              <a:xfrm>
                <a:off x="3014" y="2730"/>
                <a:ext cx="748" cy="581"/>
              </a:xfrm>
              <a:custGeom>
                <a:avLst/>
                <a:gdLst>
                  <a:gd name="T0" fmla="*/ 0 w 3737"/>
                  <a:gd name="T1" fmla="*/ 0 h 2323"/>
                  <a:gd name="T2" fmla="*/ 0 w 3737"/>
                  <a:gd name="T3" fmla="*/ 0 h 2323"/>
                  <a:gd name="T4" fmla="*/ 0 w 3737"/>
                  <a:gd name="T5" fmla="*/ 0 h 2323"/>
                  <a:gd name="T6" fmla="*/ 0 w 3737"/>
                  <a:gd name="T7" fmla="*/ 0 h 2323"/>
                  <a:gd name="T8" fmla="*/ 0 w 3737"/>
                  <a:gd name="T9" fmla="*/ 0 h 2323"/>
                  <a:gd name="T10" fmla="*/ 0 w 3737"/>
                  <a:gd name="T11" fmla="*/ 0 h 2323"/>
                  <a:gd name="T12" fmla="*/ 0 w 3737"/>
                  <a:gd name="T13" fmla="*/ 0 h 2323"/>
                  <a:gd name="T14" fmla="*/ 0 w 3737"/>
                  <a:gd name="T15" fmla="*/ 0 h 2323"/>
                  <a:gd name="T16" fmla="*/ 0 w 3737"/>
                  <a:gd name="T17" fmla="*/ 0 h 2323"/>
                  <a:gd name="T18" fmla="*/ 0 w 3737"/>
                  <a:gd name="T19" fmla="*/ 0 h 2323"/>
                  <a:gd name="T20" fmla="*/ 0 w 3737"/>
                  <a:gd name="T21" fmla="*/ 0 h 2323"/>
                  <a:gd name="T22" fmla="*/ 0 w 3737"/>
                  <a:gd name="T23" fmla="*/ 0 h 2323"/>
                  <a:gd name="T24" fmla="*/ 0 w 3737"/>
                  <a:gd name="T25" fmla="*/ 0 h 2323"/>
                  <a:gd name="T26" fmla="*/ 0 w 3737"/>
                  <a:gd name="T27" fmla="*/ 0 h 2323"/>
                  <a:gd name="T28" fmla="*/ 0 w 3737"/>
                  <a:gd name="T29" fmla="*/ 0 h 2323"/>
                  <a:gd name="T30" fmla="*/ 0 w 3737"/>
                  <a:gd name="T31" fmla="*/ 0 h 2323"/>
                  <a:gd name="T32" fmla="*/ 0 w 3737"/>
                  <a:gd name="T33" fmla="*/ 0 h 2323"/>
                  <a:gd name="T34" fmla="*/ 0 w 3737"/>
                  <a:gd name="T35" fmla="*/ 0 h 2323"/>
                  <a:gd name="T36" fmla="*/ 0 w 3737"/>
                  <a:gd name="T37" fmla="*/ 0 h 2323"/>
                  <a:gd name="T38" fmla="*/ 0 w 3737"/>
                  <a:gd name="T39" fmla="*/ 0 h 2323"/>
                  <a:gd name="T40" fmla="*/ 0 w 3737"/>
                  <a:gd name="T41" fmla="*/ 0 h 2323"/>
                  <a:gd name="T42" fmla="*/ 0 w 3737"/>
                  <a:gd name="T43" fmla="*/ 0 h 2323"/>
                  <a:gd name="T44" fmla="*/ 0 w 3737"/>
                  <a:gd name="T45" fmla="*/ 0 h 2323"/>
                  <a:gd name="T46" fmla="*/ 0 w 3737"/>
                  <a:gd name="T47" fmla="*/ 0 h 2323"/>
                  <a:gd name="T48" fmla="*/ 0 w 3737"/>
                  <a:gd name="T49" fmla="*/ 0 h 2323"/>
                  <a:gd name="T50" fmla="*/ 0 w 3737"/>
                  <a:gd name="T51" fmla="*/ 0 h 2323"/>
                  <a:gd name="T52" fmla="*/ 0 w 3737"/>
                  <a:gd name="T53" fmla="*/ 0 h 2323"/>
                  <a:gd name="T54" fmla="*/ 0 w 3737"/>
                  <a:gd name="T55" fmla="*/ 0 h 2323"/>
                  <a:gd name="T56" fmla="*/ 0 w 3737"/>
                  <a:gd name="T57" fmla="*/ 0 h 2323"/>
                  <a:gd name="T58" fmla="*/ 0 w 3737"/>
                  <a:gd name="T59" fmla="*/ 0 h 2323"/>
                  <a:gd name="T60" fmla="*/ 0 w 3737"/>
                  <a:gd name="T61" fmla="*/ 0 h 2323"/>
                  <a:gd name="T62" fmla="*/ 0 w 3737"/>
                  <a:gd name="T63" fmla="*/ 0 h 2323"/>
                  <a:gd name="T64" fmla="*/ 0 w 3737"/>
                  <a:gd name="T65" fmla="*/ 0 h 2323"/>
                  <a:gd name="T66" fmla="*/ 0 w 3737"/>
                  <a:gd name="T67" fmla="*/ 0 h 2323"/>
                  <a:gd name="T68" fmla="*/ 0 w 3737"/>
                  <a:gd name="T69" fmla="*/ 0 h 2323"/>
                  <a:gd name="T70" fmla="*/ 0 w 3737"/>
                  <a:gd name="T71" fmla="*/ 0 h 2323"/>
                  <a:gd name="T72" fmla="*/ 0 w 3737"/>
                  <a:gd name="T73" fmla="*/ 0 h 2323"/>
                  <a:gd name="T74" fmla="*/ 0 w 3737"/>
                  <a:gd name="T75" fmla="*/ 0 h 2323"/>
                  <a:gd name="T76" fmla="*/ 0 w 3737"/>
                  <a:gd name="T77" fmla="*/ 0 h 2323"/>
                  <a:gd name="T78" fmla="*/ 0 w 3737"/>
                  <a:gd name="T79" fmla="*/ 0 h 2323"/>
                  <a:gd name="T80" fmla="*/ 0 w 3737"/>
                  <a:gd name="T81" fmla="*/ 0 h 2323"/>
                  <a:gd name="T82" fmla="*/ 0 w 3737"/>
                  <a:gd name="T83" fmla="*/ 0 h 2323"/>
                  <a:gd name="T84" fmla="*/ 0 w 3737"/>
                  <a:gd name="T85" fmla="*/ 0 h 2323"/>
                  <a:gd name="T86" fmla="*/ 0 w 3737"/>
                  <a:gd name="T87" fmla="*/ 0 h 2323"/>
                  <a:gd name="T88" fmla="*/ 0 w 3737"/>
                  <a:gd name="T89" fmla="*/ 0 h 2323"/>
                  <a:gd name="T90" fmla="*/ 0 w 3737"/>
                  <a:gd name="T91" fmla="*/ 0 h 2323"/>
                  <a:gd name="T92" fmla="*/ 0 w 3737"/>
                  <a:gd name="T93" fmla="*/ 0 h 2323"/>
                  <a:gd name="T94" fmla="*/ 0 w 3737"/>
                  <a:gd name="T95" fmla="*/ 0 h 2323"/>
                  <a:gd name="T96" fmla="*/ 0 w 3737"/>
                  <a:gd name="T97" fmla="*/ 0 h 2323"/>
                  <a:gd name="T98" fmla="*/ 0 w 3737"/>
                  <a:gd name="T99" fmla="*/ 0 h 2323"/>
                  <a:gd name="T100" fmla="*/ 0 w 3737"/>
                  <a:gd name="T101" fmla="*/ 0 h 2323"/>
                  <a:gd name="T102" fmla="*/ 0 w 3737"/>
                  <a:gd name="T103" fmla="*/ 0 h 2323"/>
                  <a:gd name="T104" fmla="*/ 0 w 3737"/>
                  <a:gd name="T105" fmla="*/ 0 h 23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737"/>
                  <a:gd name="T160" fmla="*/ 0 h 2323"/>
                  <a:gd name="T161" fmla="*/ 3737 w 3737"/>
                  <a:gd name="T162" fmla="*/ 2323 h 23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737" h="2323">
                    <a:moveTo>
                      <a:pt x="3524" y="1518"/>
                    </a:moveTo>
                    <a:lnTo>
                      <a:pt x="3545" y="1377"/>
                    </a:lnTo>
                    <a:lnTo>
                      <a:pt x="3642" y="1238"/>
                    </a:lnTo>
                    <a:lnTo>
                      <a:pt x="3737" y="976"/>
                    </a:lnTo>
                    <a:lnTo>
                      <a:pt x="3677" y="904"/>
                    </a:lnTo>
                    <a:lnTo>
                      <a:pt x="3538" y="904"/>
                    </a:lnTo>
                    <a:lnTo>
                      <a:pt x="3450" y="788"/>
                    </a:lnTo>
                    <a:lnTo>
                      <a:pt x="3400" y="751"/>
                    </a:lnTo>
                    <a:lnTo>
                      <a:pt x="3383" y="751"/>
                    </a:lnTo>
                    <a:lnTo>
                      <a:pt x="3295" y="767"/>
                    </a:lnTo>
                    <a:lnTo>
                      <a:pt x="3027" y="407"/>
                    </a:lnTo>
                    <a:lnTo>
                      <a:pt x="2880" y="334"/>
                    </a:lnTo>
                    <a:lnTo>
                      <a:pt x="2671" y="101"/>
                    </a:lnTo>
                    <a:lnTo>
                      <a:pt x="2541" y="72"/>
                    </a:lnTo>
                    <a:lnTo>
                      <a:pt x="2453" y="96"/>
                    </a:lnTo>
                    <a:lnTo>
                      <a:pt x="2356" y="81"/>
                    </a:lnTo>
                    <a:lnTo>
                      <a:pt x="2263" y="107"/>
                    </a:lnTo>
                    <a:lnTo>
                      <a:pt x="2014" y="131"/>
                    </a:lnTo>
                    <a:lnTo>
                      <a:pt x="1936" y="107"/>
                    </a:lnTo>
                    <a:lnTo>
                      <a:pt x="1841" y="138"/>
                    </a:lnTo>
                    <a:lnTo>
                      <a:pt x="1780" y="81"/>
                    </a:lnTo>
                    <a:lnTo>
                      <a:pt x="1707" y="22"/>
                    </a:lnTo>
                    <a:lnTo>
                      <a:pt x="1656" y="0"/>
                    </a:lnTo>
                    <a:lnTo>
                      <a:pt x="1067" y="180"/>
                    </a:lnTo>
                    <a:lnTo>
                      <a:pt x="1014" y="305"/>
                    </a:lnTo>
                    <a:lnTo>
                      <a:pt x="739" y="427"/>
                    </a:lnTo>
                    <a:lnTo>
                      <a:pt x="548" y="455"/>
                    </a:lnTo>
                    <a:lnTo>
                      <a:pt x="382" y="586"/>
                    </a:lnTo>
                    <a:lnTo>
                      <a:pt x="358" y="661"/>
                    </a:lnTo>
                    <a:lnTo>
                      <a:pt x="322" y="737"/>
                    </a:lnTo>
                    <a:lnTo>
                      <a:pt x="225" y="985"/>
                    </a:lnTo>
                    <a:lnTo>
                      <a:pt x="183" y="1179"/>
                    </a:lnTo>
                    <a:lnTo>
                      <a:pt x="234" y="1346"/>
                    </a:lnTo>
                    <a:lnTo>
                      <a:pt x="156" y="1506"/>
                    </a:lnTo>
                    <a:lnTo>
                      <a:pt x="78" y="1527"/>
                    </a:lnTo>
                    <a:lnTo>
                      <a:pt x="0" y="1592"/>
                    </a:lnTo>
                    <a:lnTo>
                      <a:pt x="166" y="2026"/>
                    </a:lnTo>
                    <a:lnTo>
                      <a:pt x="347" y="2077"/>
                    </a:lnTo>
                    <a:lnTo>
                      <a:pt x="659" y="1896"/>
                    </a:lnTo>
                    <a:lnTo>
                      <a:pt x="902" y="1412"/>
                    </a:lnTo>
                    <a:lnTo>
                      <a:pt x="1048" y="1641"/>
                    </a:lnTo>
                    <a:lnTo>
                      <a:pt x="1128" y="2011"/>
                    </a:lnTo>
                    <a:lnTo>
                      <a:pt x="1067" y="2107"/>
                    </a:lnTo>
                    <a:lnTo>
                      <a:pt x="1043" y="2272"/>
                    </a:lnTo>
                    <a:lnTo>
                      <a:pt x="1092" y="2323"/>
                    </a:lnTo>
                    <a:lnTo>
                      <a:pt x="2950" y="2099"/>
                    </a:lnTo>
                    <a:lnTo>
                      <a:pt x="2903" y="1101"/>
                    </a:lnTo>
                    <a:lnTo>
                      <a:pt x="3088" y="1230"/>
                    </a:lnTo>
                    <a:lnTo>
                      <a:pt x="3208" y="1244"/>
                    </a:lnTo>
                    <a:lnTo>
                      <a:pt x="3268" y="1340"/>
                    </a:lnTo>
                    <a:lnTo>
                      <a:pt x="3407" y="1346"/>
                    </a:lnTo>
                    <a:lnTo>
                      <a:pt x="3485" y="1447"/>
                    </a:lnTo>
                    <a:lnTo>
                      <a:pt x="3524" y="15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1" name="Freeform 49"/>
              <p:cNvSpPr>
                <a:spLocks/>
              </p:cNvSpPr>
              <p:nvPr/>
            </p:nvSpPr>
            <p:spPr bwMode="auto">
              <a:xfrm>
                <a:off x="3398" y="3242"/>
                <a:ext cx="69" cy="51"/>
              </a:xfrm>
              <a:custGeom>
                <a:avLst/>
                <a:gdLst>
                  <a:gd name="T0" fmla="*/ 0 w 346"/>
                  <a:gd name="T1" fmla="*/ 0 h 203"/>
                  <a:gd name="T2" fmla="*/ 0 w 346"/>
                  <a:gd name="T3" fmla="*/ 0 h 203"/>
                  <a:gd name="T4" fmla="*/ 0 w 346"/>
                  <a:gd name="T5" fmla="*/ 0 h 203"/>
                  <a:gd name="T6" fmla="*/ 0 w 346"/>
                  <a:gd name="T7" fmla="*/ 0 h 203"/>
                  <a:gd name="T8" fmla="*/ 0 w 346"/>
                  <a:gd name="T9" fmla="*/ 0 h 203"/>
                  <a:gd name="T10" fmla="*/ 0 w 346"/>
                  <a:gd name="T11" fmla="*/ 0 h 203"/>
                  <a:gd name="T12" fmla="*/ 0 w 346"/>
                  <a:gd name="T13" fmla="*/ 0 h 203"/>
                  <a:gd name="T14" fmla="*/ 0 w 346"/>
                  <a:gd name="T15" fmla="*/ 0 h 203"/>
                  <a:gd name="T16" fmla="*/ 0 w 346"/>
                  <a:gd name="T17" fmla="*/ 0 h 20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46"/>
                  <a:gd name="T28" fmla="*/ 0 h 203"/>
                  <a:gd name="T29" fmla="*/ 346 w 346"/>
                  <a:gd name="T30" fmla="*/ 203 h 20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46" h="203">
                    <a:moveTo>
                      <a:pt x="242" y="0"/>
                    </a:moveTo>
                    <a:lnTo>
                      <a:pt x="112" y="0"/>
                    </a:lnTo>
                    <a:lnTo>
                      <a:pt x="7" y="61"/>
                    </a:lnTo>
                    <a:lnTo>
                      <a:pt x="0" y="176"/>
                    </a:lnTo>
                    <a:lnTo>
                      <a:pt x="34" y="203"/>
                    </a:lnTo>
                    <a:lnTo>
                      <a:pt x="338" y="153"/>
                    </a:lnTo>
                    <a:lnTo>
                      <a:pt x="346" y="118"/>
                    </a:lnTo>
                    <a:lnTo>
                      <a:pt x="303" y="2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rgbClr val="FFEA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2" name="Freeform 50"/>
              <p:cNvSpPr>
                <a:spLocks/>
              </p:cNvSpPr>
              <p:nvPr/>
            </p:nvSpPr>
            <p:spPr bwMode="auto">
              <a:xfrm>
                <a:off x="3051" y="2904"/>
                <a:ext cx="40" cy="178"/>
              </a:xfrm>
              <a:custGeom>
                <a:avLst/>
                <a:gdLst>
                  <a:gd name="T0" fmla="*/ 0 w 199"/>
                  <a:gd name="T1" fmla="*/ 0 h 710"/>
                  <a:gd name="T2" fmla="*/ 0 w 199"/>
                  <a:gd name="T3" fmla="*/ 0 h 710"/>
                  <a:gd name="T4" fmla="*/ 0 w 199"/>
                  <a:gd name="T5" fmla="*/ 0 h 710"/>
                  <a:gd name="T6" fmla="*/ 0 w 199"/>
                  <a:gd name="T7" fmla="*/ 0 h 710"/>
                  <a:gd name="T8" fmla="*/ 0 w 199"/>
                  <a:gd name="T9" fmla="*/ 0 h 710"/>
                  <a:gd name="T10" fmla="*/ 0 w 199"/>
                  <a:gd name="T11" fmla="*/ 0 h 710"/>
                  <a:gd name="T12" fmla="*/ 0 w 199"/>
                  <a:gd name="T13" fmla="*/ 0 h 710"/>
                  <a:gd name="T14" fmla="*/ 0 w 199"/>
                  <a:gd name="T15" fmla="*/ 0 h 710"/>
                  <a:gd name="T16" fmla="*/ 0 w 199"/>
                  <a:gd name="T17" fmla="*/ 0 h 710"/>
                  <a:gd name="T18" fmla="*/ 0 w 199"/>
                  <a:gd name="T19" fmla="*/ 0 h 71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9"/>
                  <a:gd name="T31" fmla="*/ 0 h 710"/>
                  <a:gd name="T32" fmla="*/ 199 w 199"/>
                  <a:gd name="T33" fmla="*/ 710 h 71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9" h="710">
                    <a:moveTo>
                      <a:pt x="158" y="0"/>
                    </a:moveTo>
                    <a:lnTo>
                      <a:pt x="158" y="206"/>
                    </a:lnTo>
                    <a:lnTo>
                      <a:pt x="199" y="478"/>
                    </a:lnTo>
                    <a:lnTo>
                      <a:pt x="78" y="470"/>
                    </a:lnTo>
                    <a:lnTo>
                      <a:pt x="181" y="622"/>
                    </a:lnTo>
                    <a:lnTo>
                      <a:pt x="128" y="710"/>
                    </a:lnTo>
                    <a:lnTo>
                      <a:pt x="0" y="499"/>
                    </a:lnTo>
                    <a:lnTo>
                      <a:pt x="0" y="407"/>
                    </a:lnTo>
                    <a:lnTo>
                      <a:pt x="112" y="94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3" name="Freeform 51"/>
              <p:cNvSpPr>
                <a:spLocks/>
              </p:cNvSpPr>
              <p:nvPr/>
            </p:nvSpPr>
            <p:spPr bwMode="auto">
              <a:xfrm>
                <a:off x="3023" y="2977"/>
                <a:ext cx="174" cy="271"/>
              </a:xfrm>
              <a:custGeom>
                <a:avLst/>
                <a:gdLst>
                  <a:gd name="T0" fmla="*/ 0 w 872"/>
                  <a:gd name="T1" fmla="*/ 0 h 1083"/>
                  <a:gd name="T2" fmla="*/ 0 w 872"/>
                  <a:gd name="T3" fmla="*/ 0 h 1083"/>
                  <a:gd name="T4" fmla="*/ 0 w 872"/>
                  <a:gd name="T5" fmla="*/ 0 h 1083"/>
                  <a:gd name="T6" fmla="*/ 0 w 872"/>
                  <a:gd name="T7" fmla="*/ 0 h 1083"/>
                  <a:gd name="T8" fmla="*/ 0 w 872"/>
                  <a:gd name="T9" fmla="*/ 0 h 1083"/>
                  <a:gd name="T10" fmla="*/ 0 w 872"/>
                  <a:gd name="T11" fmla="*/ 0 h 1083"/>
                  <a:gd name="T12" fmla="*/ 0 w 872"/>
                  <a:gd name="T13" fmla="*/ 0 h 1083"/>
                  <a:gd name="T14" fmla="*/ 0 w 872"/>
                  <a:gd name="T15" fmla="*/ 0 h 1083"/>
                  <a:gd name="T16" fmla="*/ 0 w 872"/>
                  <a:gd name="T17" fmla="*/ 0 h 1083"/>
                  <a:gd name="T18" fmla="*/ 0 w 872"/>
                  <a:gd name="T19" fmla="*/ 0 h 1083"/>
                  <a:gd name="T20" fmla="*/ 0 w 872"/>
                  <a:gd name="T21" fmla="*/ 0 h 1083"/>
                  <a:gd name="T22" fmla="*/ 0 w 872"/>
                  <a:gd name="T23" fmla="*/ 0 h 1083"/>
                  <a:gd name="T24" fmla="*/ 0 w 872"/>
                  <a:gd name="T25" fmla="*/ 0 h 1083"/>
                  <a:gd name="T26" fmla="*/ 0 w 872"/>
                  <a:gd name="T27" fmla="*/ 0 h 1083"/>
                  <a:gd name="T28" fmla="*/ 0 w 872"/>
                  <a:gd name="T29" fmla="*/ 0 h 1083"/>
                  <a:gd name="T30" fmla="*/ 0 w 872"/>
                  <a:gd name="T31" fmla="*/ 0 h 1083"/>
                  <a:gd name="T32" fmla="*/ 0 w 872"/>
                  <a:gd name="T33" fmla="*/ 0 h 1083"/>
                  <a:gd name="T34" fmla="*/ 0 w 872"/>
                  <a:gd name="T35" fmla="*/ 0 h 1083"/>
                  <a:gd name="T36" fmla="*/ 0 w 872"/>
                  <a:gd name="T37" fmla="*/ 0 h 1083"/>
                  <a:gd name="T38" fmla="*/ 0 w 872"/>
                  <a:gd name="T39" fmla="*/ 0 h 1083"/>
                  <a:gd name="T40" fmla="*/ 0 w 872"/>
                  <a:gd name="T41" fmla="*/ 0 h 1083"/>
                  <a:gd name="T42" fmla="*/ 0 w 872"/>
                  <a:gd name="T43" fmla="*/ 0 h 1083"/>
                  <a:gd name="T44" fmla="*/ 0 w 872"/>
                  <a:gd name="T45" fmla="*/ 0 h 1083"/>
                  <a:gd name="T46" fmla="*/ 0 w 872"/>
                  <a:gd name="T47" fmla="*/ 0 h 1083"/>
                  <a:gd name="T48" fmla="*/ 0 w 872"/>
                  <a:gd name="T49" fmla="*/ 0 h 1083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872"/>
                  <a:gd name="T76" fmla="*/ 0 h 1083"/>
                  <a:gd name="T77" fmla="*/ 872 w 872"/>
                  <a:gd name="T78" fmla="*/ 1083 h 1083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872" h="1083">
                    <a:moveTo>
                      <a:pt x="0" y="564"/>
                    </a:moveTo>
                    <a:lnTo>
                      <a:pt x="26" y="607"/>
                    </a:lnTo>
                    <a:lnTo>
                      <a:pt x="26" y="707"/>
                    </a:lnTo>
                    <a:lnTo>
                      <a:pt x="87" y="839"/>
                    </a:lnTo>
                    <a:lnTo>
                      <a:pt x="139" y="760"/>
                    </a:lnTo>
                    <a:lnTo>
                      <a:pt x="243" y="947"/>
                    </a:lnTo>
                    <a:lnTo>
                      <a:pt x="105" y="999"/>
                    </a:lnTo>
                    <a:lnTo>
                      <a:pt x="297" y="1083"/>
                    </a:lnTo>
                    <a:lnTo>
                      <a:pt x="561" y="1004"/>
                    </a:lnTo>
                    <a:lnTo>
                      <a:pt x="726" y="766"/>
                    </a:lnTo>
                    <a:lnTo>
                      <a:pt x="764" y="595"/>
                    </a:lnTo>
                    <a:lnTo>
                      <a:pt x="790" y="427"/>
                    </a:lnTo>
                    <a:lnTo>
                      <a:pt x="872" y="224"/>
                    </a:lnTo>
                    <a:lnTo>
                      <a:pt x="753" y="21"/>
                    </a:lnTo>
                    <a:lnTo>
                      <a:pt x="703" y="0"/>
                    </a:lnTo>
                    <a:lnTo>
                      <a:pt x="615" y="202"/>
                    </a:lnTo>
                    <a:lnTo>
                      <a:pt x="675" y="253"/>
                    </a:lnTo>
                    <a:lnTo>
                      <a:pt x="770" y="289"/>
                    </a:lnTo>
                    <a:lnTo>
                      <a:pt x="668" y="493"/>
                    </a:lnTo>
                    <a:lnTo>
                      <a:pt x="668" y="615"/>
                    </a:lnTo>
                    <a:lnTo>
                      <a:pt x="561" y="744"/>
                    </a:lnTo>
                    <a:lnTo>
                      <a:pt x="381" y="766"/>
                    </a:lnTo>
                    <a:lnTo>
                      <a:pt x="267" y="427"/>
                    </a:lnTo>
                    <a:lnTo>
                      <a:pt x="61" y="533"/>
                    </a:lnTo>
                    <a:lnTo>
                      <a:pt x="0" y="564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4" name="Freeform 52"/>
              <p:cNvSpPr>
                <a:spLocks/>
              </p:cNvSpPr>
              <p:nvPr/>
            </p:nvSpPr>
            <p:spPr bwMode="auto">
              <a:xfrm>
                <a:off x="3186" y="2817"/>
                <a:ext cx="407" cy="498"/>
              </a:xfrm>
              <a:custGeom>
                <a:avLst/>
                <a:gdLst>
                  <a:gd name="T0" fmla="*/ 0 w 2038"/>
                  <a:gd name="T1" fmla="*/ 0 h 1990"/>
                  <a:gd name="T2" fmla="*/ 0 w 2038"/>
                  <a:gd name="T3" fmla="*/ 0 h 1990"/>
                  <a:gd name="T4" fmla="*/ 0 w 2038"/>
                  <a:gd name="T5" fmla="*/ 0 h 1990"/>
                  <a:gd name="T6" fmla="*/ 0 w 2038"/>
                  <a:gd name="T7" fmla="*/ 0 h 1990"/>
                  <a:gd name="T8" fmla="*/ 0 w 2038"/>
                  <a:gd name="T9" fmla="*/ 0 h 1990"/>
                  <a:gd name="T10" fmla="*/ 0 w 2038"/>
                  <a:gd name="T11" fmla="*/ 0 h 1990"/>
                  <a:gd name="T12" fmla="*/ 0 w 2038"/>
                  <a:gd name="T13" fmla="*/ 0 h 1990"/>
                  <a:gd name="T14" fmla="*/ 0 w 2038"/>
                  <a:gd name="T15" fmla="*/ 0 h 1990"/>
                  <a:gd name="T16" fmla="*/ 0 w 2038"/>
                  <a:gd name="T17" fmla="*/ 0 h 1990"/>
                  <a:gd name="T18" fmla="*/ 0 w 2038"/>
                  <a:gd name="T19" fmla="*/ 0 h 1990"/>
                  <a:gd name="T20" fmla="*/ 0 w 2038"/>
                  <a:gd name="T21" fmla="*/ 0 h 1990"/>
                  <a:gd name="T22" fmla="*/ 0 w 2038"/>
                  <a:gd name="T23" fmla="*/ 0 h 1990"/>
                  <a:gd name="T24" fmla="*/ 0 w 2038"/>
                  <a:gd name="T25" fmla="*/ 0 h 1990"/>
                  <a:gd name="T26" fmla="*/ 0 w 2038"/>
                  <a:gd name="T27" fmla="*/ 0 h 1990"/>
                  <a:gd name="T28" fmla="*/ 0 w 2038"/>
                  <a:gd name="T29" fmla="*/ 0 h 1990"/>
                  <a:gd name="T30" fmla="*/ 0 w 2038"/>
                  <a:gd name="T31" fmla="*/ 0 h 1990"/>
                  <a:gd name="T32" fmla="*/ 0 w 2038"/>
                  <a:gd name="T33" fmla="*/ 0 h 1990"/>
                  <a:gd name="T34" fmla="*/ 0 w 2038"/>
                  <a:gd name="T35" fmla="*/ 0 h 1990"/>
                  <a:gd name="T36" fmla="*/ 0 w 2038"/>
                  <a:gd name="T37" fmla="*/ 0 h 1990"/>
                  <a:gd name="T38" fmla="*/ 0 w 2038"/>
                  <a:gd name="T39" fmla="*/ 0 h 1990"/>
                  <a:gd name="T40" fmla="*/ 0 w 2038"/>
                  <a:gd name="T41" fmla="*/ 0 h 1990"/>
                  <a:gd name="T42" fmla="*/ 0 w 2038"/>
                  <a:gd name="T43" fmla="*/ 0 h 1990"/>
                  <a:gd name="T44" fmla="*/ 0 w 2038"/>
                  <a:gd name="T45" fmla="*/ 0 h 1990"/>
                  <a:gd name="T46" fmla="*/ 0 w 2038"/>
                  <a:gd name="T47" fmla="*/ 0 h 1990"/>
                  <a:gd name="T48" fmla="*/ 0 w 2038"/>
                  <a:gd name="T49" fmla="*/ 0 h 1990"/>
                  <a:gd name="T50" fmla="*/ 0 w 2038"/>
                  <a:gd name="T51" fmla="*/ 0 h 1990"/>
                  <a:gd name="T52" fmla="*/ 0 w 2038"/>
                  <a:gd name="T53" fmla="*/ 0 h 1990"/>
                  <a:gd name="T54" fmla="*/ 0 w 2038"/>
                  <a:gd name="T55" fmla="*/ 0 h 1990"/>
                  <a:gd name="T56" fmla="*/ 0 w 2038"/>
                  <a:gd name="T57" fmla="*/ 0 h 1990"/>
                  <a:gd name="T58" fmla="*/ 0 w 2038"/>
                  <a:gd name="T59" fmla="*/ 0 h 1990"/>
                  <a:gd name="T60" fmla="*/ 0 w 2038"/>
                  <a:gd name="T61" fmla="*/ 0 h 1990"/>
                  <a:gd name="T62" fmla="*/ 0 w 2038"/>
                  <a:gd name="T63" fmla="*/ 0 h 1990"/>
                  <a:gd name="T64" fmla="*/ 0 w 2038"/>
                  <a:gd name="T65" fmla="*/ 0 h 1990"/>
                  <a:gd name="T66" fmla="*/ 0 w 2038"/>
                  <a:gd name="T67" fmla="*/ 0 h 1990"/>
                  <a:gd name="T68" fmla="*/ 0 w 2038"/>
                  <a:gd name="T69" fmla="*/ 0 h 1990"/>
                  <a:gd name="T70" fmla="*/ 0 w 2038"/>
                  <a:gd name="T71" fmla="*/ 0 h 1990"/>
                  <a:gd name="T72" fmla="*/ 0 w 2038"/>
                  <a:gd name="T73" fmla="*/ 0 h 1990"/>
                  <a:gd name="T74" fmla="*/ 0 w 2038"/>
                  <a:gd name="T75" fmla="*/ 0 h 1990"/>
                  <a:gd name="T76" fmla="*/ 0 w 2038"/>
                  <a:gd name="T77" fmla="*/ 0 h 1990"/>
                  <a:gd name="T78" fmla="*/ 0 w 2038"/>
                  <a:gd name="T79" fmla="*/ 0 h 1990"/>
                  <a:gd name="T80" fmla="*/ 0 w 2038"/>
                  <a:gd name="T81" fmla="*/ 0 h 1990"/>
                  <a:gd name="T82" fmla="*/ 0 w 2038"/>
                  <a:gd name="T83" fmla="*/ 0 h 1990"/>
                  <a:gd name="T84" fmla="*/ 0 w 2038"/>
                  <a:gd name="T85" fmla="*/ 0 h 1990"/>
                  <a:gd name="T86" fmla="*/ 0 w 2038"/>
                  <a:gd name="T87" fmla="*/ 0 h 1990"/>
                  <a:gd name="T88" fmla="*/ 0 w 2038"/>
                  <a:gd name="T89" fmla="*/ 0 h 1990"/>
                  <a:gd name="T90" fmla="*/ 0 w 2038"/>
                  <a:gd name="T91" fmla="*/ 0 h 1990"/>
                  <a:gd name="T92" fmla="*/ 0 w 2038"/>
                  <a:gd name="T93" fmla="*/ 0 h 1990"/>
                  <a:gd name="T94" fmla="*/ 0 w 2038"/>
                  <a:gd name="T95" fmla="*/ 0 h 1990"/>
                  <a:gd name="T96" fmla="*/ 0 w 2038"/>
                  <a:gd name="T97" fmla="*/ 0 h 1990"/>
                  <a:gd name="T98" fmla="*/ 0 w 2038"/>
                  <a:gd name="T99" fmla="*/ 0 h 1990"/>
                  <a:gd name="T100" fmla="*/ 0 w 2038"/>
                  <a:gd name="T101" fmla="*/ 0 h 1990"/>
                  <a:gd name="T102" fmla="*/ 0 w 2038"/>
                  <a:gd name="T103" fmla="*/ 0 h 1990"/>
                  <a:gd name="T104" fmla="*/ 0 w 2038"/>
                  <a:gd name="T105" fmla="*/ 0 h 1990"/>
                  <a:gd name="T106" fmla="*/ 0 w 2038"/>
                  <a:gd name="T107" fmla="*/ 0 h 1990"/>
                  <a:gd name="T108" fmla="*/ 0 w 2038"/>
                  <a:gd name="T109" fmla="*/ 0 h 1990"/>
                  <a:gd name="T110" fmla="*/ 0 w 2038"/>
                  <a:gd name="T111" fmla="*/ 0 h 1990"/>
                  <a:gd name="T112" fmla="*/ 0 w 2038"/>
                  <a:gd name="T113" fmla="*/ 0 h 1990"/>
                  <a:gd name="T114" fmla="*/ 0 w 2038"/>
                  <a:gd name="T115" fmla="*/ 0 h 199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038"/>
                  <a:gd name="T175" fmla="*/ 0 h 1990"/>
                  <a:gd name="T176" fmla="*/ 2038 w 2038"/>
                  <a:gd name="T177" fmla="*/ 1990 h 199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038" h="1990">
                    <a:moveTo>
                      <a:pt x="263" y="404"/>
                    </a:moveTo>
                    <a:lnTo>
                      <a:pt x="358" y="463"/>
                    </a:lnTo>
                    <a:lnTo>
                      <a:pt x="251" y="811"/>
                    </a:lnTo>
                    <a:lnTo>
                      <a:pt x="251" y="1014"/>
                    </a:lnTo>
                    <a:lnTo>
                      <a:pt x="545" y="1071"/>
                    </a:lnTo>
                    <a:lnTo>
                      <a:pt x="523" y="298"/>
                    </a:lnTo>
                    <a:lnTo>
                      <a:pt x="545" y="151"/>
                    </a:lnTo>
                    <a:lnTo>
                      <a:pt x="436" y="108"/>
                    </a:lnTo>
                    <a:lnTo>
                      <a:pt x="331" y="167"/>
                    </a:lnTo>
                    <a:lnTo>
                      <a:pt x="312" y="151"/>
                    </a:lnTo>
                    <a:lnTo>
                      <a:pt x="389" y="103"/>
                    </a:lnTo>
                    <a:lnTo>
                      <a:pt x="436" y="52"/>
                    </a:lnTo>
                    <a:lnTo>
                      <a:pt x="720" y="0"/>
                    </a:lnTo>
                    <a:lnTo>
                      <a:pt x="858" y="60"/>
                    </a:lnTo>
                    <a:lnTo>
                      <a:pt x="815" y="88"/>
                    </a:lnTo>
                    <a:lnTo>
                      <a:pt x="720" y="80"/>
                    </a:lnTo>
                    <a:lnTo>
                      <a:pt x="677" y="182"/>
                    </a:lnTo>
                    <a:lnTo>
                      <a:pt x="944" y="1131"/>
                    </a:lnTo>
                    <a:lnTo>
                      <a:pt x="1223" y="1267"/>
                    </a:lnTo>
                    <a:lnTo>
                      <a:pt x="1700" y="1477"/>
                    </a:lnTo>
                    <a:lnTo>
                      <a:pt x="1649" y="1359"/>
                    </a:lnTo>
                    <a:lnTo>
                      <a:pt x="1909" y="1446"/>
                    </a:lnTo>
                    <a:lnTo>
                      <a:pt x="1987" y="1287"/>
                    </a:lnTo>
                    <a:lnTo>
                      <a:pt x="2028" y="1294"/>
                    </a:lnTo>
                    <a:lnTo>
                      <a:pt x="1994" y="1556"/>
                    </a:lnTo>
                    <a:lnTo>
                      <a:pt x="2038" y="1699"/>
                    </a:lnTo>
                    <a:lnTo>
                      <a:pt x="1846" y="1736"/>
                    </a:lnTo>
                    <a:lnTo>
                      <a:pt x="1382" y="1709"/>
                    </a:lnTo>
                    <a:lnTo>
                      <a:pt x="1491" y="1648"/>
                    </a:lnTo>
                    <a:lnTo>
                      <a:pt x="1422" y="1542"/>
                    </a:lnTo>
                    <a:lnTo>
                      <a:pt x="1498" y="1512"/>
                    </a:lnTo>
                    <a:lnTo>
                      <a:pt x="1301" y="1461"/>
                    </a:lnTo>
                    <a:lnTo>
                      <a:pt x="1301" y="1570"/>
                    </a:lnTo>
                    <a:lnTo>
                      <a:pt x="1248" y="1693"/>
                    </a:lnTo>
                    <a:lnTo>
                      <a:pt x="1078" y="1744"/>
                    </a:lnTo>
                    <a:lnTo>
                      <a:pt x="1101" y="1730"/>
                    </a:lnTo>
                    <a:lnTo>
                      <a:pt x="983" y="1483"/>
                    </a:lnTo>
                    <a:lnTo>
                      <a:pt x="747" y="1355"/>
                    </a:lnTo>
                    <a:lnTo>
                      <a:pt x="511" y="1324"/>
                    </a:lnTo>
                    <a:lnTo>
                      <a:pt x="574" y="1390"/>
                    </a:lnTo>
                    <a:lnTo>
                      <a:pt x="540" y="1404"/>
                    </a:lnTo>
                    <a:lnTo>
                      <a:pt x="669" y="1433"/>
                    </a:lnTo>
                    <a:lnTo>
                      <a:pt x="913" y="1599"/>
                    </a:lnTo>
                    <a:lnTo>
                      <a:pt x="1014" y="1685"/>
                    </a:lnTo>
                    <a:lnTo>
                      <a:pt x="832" y="1679"/>
                    </a:lnTo>
                    <a:lnTo>
                      <a:pt x="635" y="1630"/>
                    </a:lnTo>
                    <a:lnTo>
                      <a:pt x="798" y="1744"/>
                    </a:lnTo>
                    <a:lnTo>
                      <a:pt x="642" y="1787"/>
                    </a:lnTo>
                    <a:lnTo>
                      <a:pt x="450" y="1888"/>
                    </a:lnTo>
                    <a:lnTo>
                      <a:pt x="736" y="1832"/>
                    </a:lnTo>
                    <a:lnTo>
                      <a:pt x="477" y="1990"/>
                    </a:lnTo>
                    <a:lnTo>
                      <a:pt x="217" y="1990"/>
                    </a:lnTo>
                    <a:lnTo>
                      <a:pt x="185" y="1925"/>
                    </a:lnTo>
                    <a:lnTo>
                      <a:pt x="263" y="1648"/>
                    </a:lnTo>
                    <a:lnTo>
                      <a:pt x="234" y="1534"/>
                    </a:lnTo>
                    <a:lnTo>
                      <a:pt x="0" y="854"/>
                    </a:lnTo>
                    <a:lnTo>
                      <a:pt x="71" y="522"/>
                    </a:lnTo>
                    <a:lnTo>
                      <a:pt x="263" y="404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5" name="Freeform 53"/>
              <p:cNvSpPr>
                <a:spLocks/>
              </p:cNvSpPr>
              <p:nvPr/>
            </p:nvSpPr>
            <p:spPr bwMode="auto">
              <a:xfrm>
                <a:off x="3379" y="2747"/>
                <a:ext cx="147" cy="112"/>
              </a:xfrm>
              <a:custGeom>
                <a:avLst/>
                <a:gdLst>
                  <a:gd name="T0" fmla="*/ 0 w 736"/>
                  <a:gd name="T1" fmla="*/ 0 h 447"/>
                  <a:gd name="T2" fmla="*/ 0 w 736"/>
                  <a:gd name="T3" fmla="*/ 0 h 447"/>
                  <a:gd name="T4" fmla="*/ 0 w 736"/>
                  <a:gd name="T5" fmla="*/ 0 h 447"/>
                  <a:gd name="T6" fmla="*/ 0 w 736"/>
                  <a:gd name="T7" fmla="*/ 0 h 447"/>
                  <a:gd name="T8" fmla="*/ 0 w 736"/>
                  <a:gd name="T9" fmla="*/ 0 h 447"/>
                  <a:gd name="T10" fmla="*/ 0 w 736"/>
                  <a:gd name="T11" fmla="*/ 0 h 447"/>
                  <a:gd name="T12" fmla="*/ 0 w 736"/>
                  <a:gd name="T13" fmla="*/ 0 h 447"/>
                  <a:gd name="T14" fmla="*/ 0 w 736"/>
                  <a:gd name="T15" fmla="*/ 0 h 447"/>
                  <a:gd name="T16" fmla="*/ 0 w 736"/>
                  <a:gd name="T17" fmla="*/ 0 h 447"/>
                  <a:gd name="T18" fmla="*/ 0 w 736"/>
                  <a:gd name="T19" fmla="*/ 0 h 447"/>
                  <a:gd name="T20" fmla="*/ 0 w 736"/>
                  <a:gd name="T21" fmla="*/ 0 h 447"/>
                  <a:gd name="T22" fmla="*/ 0 w 736"/>
                  <a:gd name="T23" fmla="*/ 0 h 447"/>
                  <a:gd name="T24" fmla="*/ 0 w 736"/>
                  <a:gd name="T25" fmla="*/ 0 h 447"/>
                  <a:gd name="T26" fmla="*/ 0 w 736"/>
                  <a:gd name="T27" fmla="*/ 0 h 447"/>
                  <a:gd name="T28" fmla="*/ 0 w 736"/>
                  <a:gd name="T29" fmla="*/ 0 h 447"/>
                  <a:gd name="T30" fmla="*/ 0 w 736"/>
                  <a:gd name="T31" fmla="*/ 0 h 447"/>
                  <a:gd name="T32" fmla="*/ 0 w 736"/>
                  <a:gd name="T33" fmla="*/ 0 h 447"/>
                  <a:gd name="T34" fmla="*/ 0 w 736"/>
                  <a:gd name="T35" fmla="*/ 0 h 44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36"/>
                  <a:gd name="T55" fmla="*/ 0 h 447"/>
                  <a:gd name="T56" fmla="*/ 736 w 736"/>
                  <a:gd name="T57" fmla="*/ 447 h 44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36" h="447">
                    <a:moveTo>
                      <a:pt x="0" y="280"/>
                    </a:moveTo>
                    <a:lnTo>
                      <a:pt x="67" y="150"/>
                    </a:lnTo>
                    <a:lnTo>
                      <a:pt x="67" y="252"/>
                    </a:lnTo>
                    <a:lnTo>
                      <a:pt x="259" y="71"/>
                    </a:lnTo>
                    <a:lnTo>
                      <a:pt x="327" y="447"/>
                    </a:lnTo>
                    <a:lnTo>
                      <a:pt x="361" y="164"/>
                    </a:lnTo>
                    <a:lnTo>
                      <a:pt x="534" y="50"/>
                    </a:lnTo>
                    <a:lnTo>
                      <a:pt x="641" y="71"/>
                    </a:lnTo>
                    <a:lnTo>
                      <a:pt x="736" y="5"/>
                    </a:lnTo>
                    <a:lnTo>
                      <a:pt x="624" y="29"/>
                    </a:lnTo>
                    <a:lnTo>
                      <a:pt x="564" y="29"/>
                    </a:lnTo>
                    <a:lnTo>
                      <a:pt x="534" y="0"/>
                    </a:lnTo>
                    <a:lnTo>
                      <a:pt x="450" y="50"/>
                    </a:lnTo>
                    <a:lnTo>
                      <a:pt x="337" y="34"/>
                    </a:lnTo>
                    <a:lnTo>
                      <a:pt x="241" y="29"/>
                    </a:lnTo>
                    <a:lnTo>
                      <a:pt x="102" y="56"/>
                    </a:lnTo>
                    <a:lnTo>
                      <a:pt x="19" y="138"/>
                    </a:lnTo>
                    <a:lnTo>
                      <a:pt x="0" y="28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6" name="Freeform 54"/>
              <p:cNvSpPr>
                <a:spLocks/>
              </p:cNvSpPr>
              <p:nvPr/>
            </p:nvSpPr>
            <p:spPr bwMode="auto">
              <a:xfrm>
                <a:off x="3538" y="2850"/>
                <a:ext cx="141" cy="288"/>
              </a:xfrm>
              <a:custGeom>
                <a:avLst/>
                <a:gdLst>
                  <a:gd name="T0" fmla="*/ 0 w 702"/>
                  <a:gd name="T1" fmla="*/ 0 h 1152"/>
                  <a:gd name="T2" fmla="*/ 0 w 702"/>
                  <a:gd name="T3" fmla="*/ 0 h 1152"/>
                  <a:gd name="T4" fmla="*/ 0 w 702"/>
                  <a:gd name="T5" fmla="*/ 0 h 1152"/>
                  <a:gd name="T6" fmla="*/ 0 w 702"/>
                  <a:gd name="T7" fmla="*/ 0 h 1152"/>
                  <a:gd name="T8" fmla="*/ 0 w 702"/>
                  <a:gd name="T9" fmla="*/ 0 h 1152"/>
                  <a:gd name="T10" fmla="*/ 0 w 702"/>
                  <a:gd name="T11" fmla="*/ 0 h 1152"/>
                  <a:gd name="T12" fmla="*/ 0 w 702"/>
                  <a:gd name="T13" fmla="*/ 0 h 1152"/>
                  <a:gd name="T14" fmla="*/ 0 w 702"/>
                  <a:gd name="T15" fmla="*/ 0 h 1152"/>
                  <a:gd name="T16" fmla="*/ 0 w 702"/>
                  <a:gd name="T17" fmla="*/ 0 h 1152"/>
                  <a:gd name="T18" fmla="*/ 0 w 702"/>
                  <a:gd name="T19" fmla="*/ 0 h 1152"/>
                  <a:gd name="T20" fmla="*/ 0 w 702"/>
                  <a:gd name="T21" fmla="*/ 0 h 1152"/>
                  <a:gd name="T22" fmla="*/ 0 w 702"/>
                  <a:gd name="T23" fmla="*/ 0 h 1152"/>
                  <a:gd name="T24" fmla="*/ 0 w 702"/>
                  <a:gd name="T25" fmla="*/ 0 h 1152"/>
                  <a:gd name="T26" fmla="*/ 0 w 702"/>
                  <a:gd name="T27" fmla="*/ 0 h 1152"/>
                  <a:gd name="T28" fmla="*/ 0 w 702"/>
                  <a:gd name="T29" fmla="*/ 0 h 1152"/>
                  <a:gd name="T30" fmla="*/ 0 w 702"/>
                  <a:gd name="T31" fmla="*/ 0 h 1152"/>
                  <a:gd name="T32" fmla="*/ 0 w 702"/>
                  <a:gd name="T33" fmla="*/ 0 h 1152"/>
                  <a:gd name="T34" fmla="*/ 0 w 702"/>
                  <a:gd name="T35" fmla="*/ 0 h 1152"/>
                  <a:gd name="T36" fmla="*/ 0 w 702"/>
                  <a:gd name="T37" fmla="*/ 0 h 1152"/>
                  <a:gd name="T38" fmla="*/ 0 w 702"/>
                  <a:gd name="T39" fmla="*/ 0 h 1152"/>
                  <a:gd name="T40" fmla="*/ 0 w 702"/>
                  <a:gd name="T41" fmla="*/ 0 h 1152"/>
                  <a:gd name="T42" fmla="*/ 0 w 702"/>
                  <a:gd name="T43" fmla="*/ 0 h 1152"/>
                  <a:gd name="T44" fmla="*/ 0 w 702"/>
                  <a:gd name="T45" fmla="*/ 0 h 1152"/>
                  <a:gd name="T46" fmla="*/ 0 w 702"/>
                  <a:gd name="T47" fmla="*/ 0 h 1152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702"/>
                  <a:gd name="T73" fmla="*/ 0 h 1152"/>
                  <a:gd name="T74" fmla="*/ 702 w 702"/>
                  <a:gd name="T75" fmla="*/ 1152 h 1152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702" h="1152">
                    <a:moveTo>
                      <a:pt x="416" y="125"/>
                    </a:moveTo>
                    <a:lnTo>
                      <a:pt x="416" y="311"/>
                    </a:lnTo>
                    <a:lnTo>
                      <a:pt x="330" y="435"/>
                    </a:lnTo>
                    <a:lnTo>
                      <a:pt x="208" y="311"/>
                    </a:lnTo>
                    <a:lnTo>
                      <a:pt x="111" y="188"/>
                    </a:lnTo>
                    <a:lnTo>
                      <a:pt x="208" y="624"/>
                    </a:lnTo>
                    <a:lnTo>
                      <a:pt x="179" y="913"/>
                    </a:lnTo>
                    <a:lnTo>
                      <a:pt x="0" y="1129"/>
                    </a:lnTo>
                    <a:lnTo>
                      <a:pt x="147" y="1152"/>
                    </a:lnTo>
                    <a:lnTo>
                      <a:pt x="313" y="1076"/>
                    </a:lnTo>
                    <a:lnTo>
                      <a:pt x="276" y="610"/>
                    </a:lnTo>
                    <a:lnTo>
                      <a:pt x="442" y="761"/>
                    </a:lnTo>
                    <a:lnTo>
                      <a:pt x="553" y="761"/>
                    </a:lnTo>
                    <a:lnTo>
                      <a:pt x="468" y="681"/>
                    </a:lnTo>
                    <a:lnTo>
                      <a:pt x="451" y="559"/>
                    </a:lnTo>
                    <a:lnTo>
                      <a:pt x="504" y="435"/>
                    </a:lnTo>
                    <a:lnTo>
                      <a:pt x="570" y="355"/>
                    </a:lnTo>
                    <a:lnTo>
                      <a:pt x="624" y="284"/>
                    </a:lnTo>
                    <a:lnTo>
                      <a:pt x="659" y="383"/>
                    </a:lnTo>
                    <a:lnTo>
                      <a:pt x="702" y="290"/>
                    </a:lnTo>
                    <a:lnTo>
                      <a:pt x="675" y="213"/>
                    </a:lnTo>
                    <a:lnTo>
                      <a:pt x="624" y="109"/>
                    </a:lnTo>
                    <a:lnTo>
                      <a:pt x="474" y="0"/>
                    </a:lnTo>
                    <a:lnTo>
                      <a:pt x="416" y="125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7" name="Freeform 55"/>
              <p:cNvSpPr>
                <a:spLocks/>
              </p:cNvSpPr>
              <p:nvPr/>
            </p:nvSpPr>
            <p:spPr bwMode="auto">
              <a:xfrm>
                <a:off x="3668" y="2949"/>
                <a:ext cx="95" cy="111"/>
              </a:xfrm>
              <a:custGeom>
                <a:avLst/>
                <a:gdLst>
                  <a:gd name="T0" fmla="*/ 0 w 478"/>
                  <a:gd name="T1" fmla="*/ 0 h 442"/>
                  <a:gd name="T2" fmla="*/ 0 w 478"/>
                  <a:gd name="T3" fmla="*/ 0 h 442"/>
                  <a:gd name="T4" fmla="*/ 0 w 478"/>
                  <a:gd name="T5" fmla="*/ 0 h 442"/>
                  <a:gd name="T6" fmla="*/ 0 w 478"/>
                  <a:gd name="T7" fmla="*/ 0 h 442"/>
                  <a:gd name="T8" fmla="*/ 0 w 478"/>
                  <a:gd name="T9" fmla="*/ 0 h 442"/>
                  <a:gd name="T10" fmla="*/ 0 w 478"/>
                  <a:gd name="T11" fmla="*/ 0 h 442"/>
                  <a:gd name="T12" fmla="*/ 0 w 478"/>
                  <a:gd name="T13" fmla="*/ 0 h 442"/>
                  <a:gd name="T14" fmla="*/ 0 w 478"/>
                  <a:gd name="T15" fmla="*/ 0 h 442"/>
                  <a:gd name="T16" fmla="*/ 0 w 478"/>
                  <a:gd name="T17" fmla="*/ 0 h 442"/>
                  <a:gd name="T18" fmla="*/ 0 w 478"/>
                  <a:gd name="T19" fmla="*/ 0 h 442"/>
                  <a:gd name="T20" fmla="*/ 0 w 478"/>
                  <a:gd name="T21" fmla="*/ 0 h 442"/>
                  <a:gd name="T22" fmla="*/ 0 w 478"/>
                  <a:gd name="T23" fmla="*/ 0 h 4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78"/>
                  <a:gd name="T37" fmla="*/ 0 h 442"/>
                  <a:gd name="T38" fmla="*/ 478 w 478"/>
                  <a:gd name="T39" fmla="*/ 442 h 4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78" h="442">
                    <a:moveTo>
                      <a:pt x="132" y="0"/>
                    </a:moveTo>
                    <a:lnTo>
                      <a:pt x="27" y="111"/>
                    </a:lnTo>
                    <a:lnTo>
                      <a:pt x="115" y="213"/>
                    </a:lnTo>
                    <a:lnTo>
                      <a:pt x="324" y="96"/>
                    </a:lnTo>
                    <a:lnTo>
                      <a:pt x="392" y="213"/>
                    </a:lnTo>
                    <a:lnTo>
                      <a:pt x="0" y="442"/>
                    </a:lnTo>
                    <a:lnTo>
                      <a:pt x="364" y="392"/>
                    </a:lnTo>
                    <a:lnTo>
                      <a:pt x="478" y="96"/>
                    </a:lnTo>
                    <a:lnTo>
                      <a:pt x="392" y="30"/>
                    </a:lnTo>
                    <a:lnTo>
                      <a:pt x="259" y="45"/>
                    </a:lnTo>
                    <a:lnTo>
                      <a:pt x="168" y="1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B5B5B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8" name="Freeform 56"/>
              <p:cNvSpPr>
                <a:spLocks/>
              </p:cNvSpPr>
              <p:nvPr/>
            </p:nvSpPr>
            <p:spPr bwMode="auto">
              <a:xfrm>
                <a:off x="3294" y="2808"/>
                <a:ext cx="141" cy="445"/>
              </a:xfrm>
              <a:custGeom>
                <a:avLst/>
                <a:gdLst>
                  <a:gd name="T0" fmla="*/ 0 w 708"/>
                  <a:gd name="T1" fmla="*/ 0 h 1780"/>
                  <a:gd name="T2" fmla="*/ 0 w 708"/>
                  <a:gd name="T3" fmla="*/ 0 h 1780"/>
                  <a:gd name="T4" fmla="*/ 0 w 708"/>
                  <a:gd name="T5" fmla="*/ 0 h 1780"/>
                  <a:gd name="T6" fmla="*/ 0 w 708"/>
                  <a:gd name="T7" fmla="*/ 0 h 1780"/>
                  <a:gd name="T8" fmla="*/ 0 w 708"/>
                  <a:gd name="T9" fmla="*/ 0 h 1780"/>
                  <a:gd name="T10" fmla="*/ 0 w 708"/>
                  <a:gd name="T11" fmla="*/ 0 h 1780"/>
                  <a:gd name="T12" fmla="*/ 0 w 708"/>
                  <a:gd name="T13" fmla="*/ 0 h 1780"/>
                  <a:gd name="T14" fmla="*/ 0 w 708"/>
                  <a:gd name="T15" fmla="*/ 0 h 1780"/>
                  <a:gd name="T16" fmla="*/ 0 w 708"/>
                  <a:gd name="T17" fmla="*/ 0 h 1780"/>
                  <a:gd name="T18" fmla="*/ 0 w 708"/>
                  <a:gd name="T19" fmla="*/ 0 h 1780"/>
                  <a:gd name="T20" fmla="*/ 0 w 708"/>
                  <a:gd name="T21" fmla="*/ 0 h 1780"/>
                  <a:gd name="T22" fmla="*/ 0 w 708"/>
                  <a:gd name="T23" fmla="*/ 0 h 1780"/>
                  <a:gd name="T24" fmla="*/ 0 w 708"/>
                  <a:gd name="T25" fmla="*/ 0 h 1780"/>
                  <a:gd name="T26" fmla="*/ 0 w 708"/>
                  <a:gd name="T27" fmla="*/ 0 h 1780"/>
                  <a:gd name="T28" fmla="*/ 0 w 708"/>
                  <a:gd name="T29" fmla="*/ 0 h 1780"/>
                  <a:gd name="T30" fmla="*/ 0 w 708"/>
                  <a:gd name="T31" fmla="*/ 0 h 1780"/>
                  <a:gd name="T32" fmla="*/ 0 w 708"/>
                  <a:gd name="T33" fmla="*/ 0 h 1780"/>
                  <a:gd name="T34" fmla="*/ 0 w 708"/>
                  <a:gd name="T35" fmla="*/ 0 h 1780"/>
                  <a:gd name="T36" fmla="*/ 0 w 708"/>
                  <a:gd name="T37" fmla="*/ 0 h 1780"/>
                  <a:gd name="T38" fmla="*/ 0 w 708"/>
                  <a:gd name="T39" fmla="*/ 0 h 178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708"/>
                  <a:gd name="T61" fmla="*/ 0 h 1780"/>
                  <a:gd name="T62" fmla="*/ 708 w 708"/>
                  <a:gd name="T63" fmla="*/ 1780 h 178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708" h="1780">
                    <a:moveTo>
                      <a:pt x="161" y="16"/>
                    </a:moveTo>
                    <a:lnTo>
                      <a:pt x="154" y="81"/>
                    </a:lnTo>
                    <a:lnTo>
                      <a:pt x="117" y="144"/>
                    </a:lnTo>
                    <a:lnTo>
                      <a:pt x="102" y="166"/>
                    </a:lnTo>
                    <a:lnTo>
                      <a:pt x="161" y="226"/>
                    </a:lnTo>
                    <a:lnTo>
                      <a:pt x="249" y="354"/>
                    </a:lnTo>
                    <a:lnTo>
                      <a:pt x="346" y="593"/>
                    </a:lnTo>
                    <a:lnTo>
                      <a:pt x="450" y="904"/>
                    </a:lnTo>
                    <a:lnTo>
                      <a:pt x="599" y="1312"/>
                    </a:lnTo>
                    <a:lnTo>
                      <a:pt x="708" y="1542"/>
                    </a:lnTo>
                    <a:lnTo>
                      <a:pt x="582" y="1780"/>
                    </a:lnTo>
                    <a:lnTo>
                      <a:pt x="300" y="1599"/>
                    </a:lnTo>
                    <a:lnTo>
                      <a:pt x="59" y="513"/>
                    </a:lnTo>
                    <a:lnTo>
                      <a:pt x="39" y="319"/>
                    </a:lnTo>
                    <a:lnTo>
                      <a:pt x="59" y="197"/>
                    </a:lnTo>
                    <a:lnTo>
                      <a:pt x="59" y="166"/>
                    </a:lnTo>
                    <a:lnTo>
                      <a:pt x="0" y="102"/>
                    </a:lnTo>
                    <a:lnTo>
                      <a:pt x="5" y="0"/>
                    </a:lnTo>
                    <a:lnTo>
                      <a:pt x="129" y="8"/>
                    </a:lnTo>
                    <a:lnTo>
                      <a:pt x="161" y="16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59" name="Freeform 57"/>
              <p:cNvSpPr>
                <a:spLocks/>
              </p:cNvSpPr>
              <p:nvPr/>
            </p:nvSpPr>
            <p:spPr bwMode="auto">
              <a:xfrm>
                <a:off x="3287" y="2808"/>
                <a:ext cx="148" cy="449"/>
              </a:xfrm>
              <a:custGeom>
                <a:avLst/>
                <a:gdLst>
                  <a:gd name="T0" fmla="*/ 0 w 744"/>
                  <a:gd name="T1" fmla="*/ 0 h 1796"/>
                  <a:gd name="T2" fmla="*/ 0 w 744"/>
                  <a:gd name="T3" fmla="*/ 0 h 1796"/>
                  <a:gd name="T4" fmla="*/ 0 w 744"/>
                  <a:gd name="T5" fmla="*/ 0 h 1796"/>
                  <a:gd name="T6" fmla="*/ 0 w 744"/>
                  <a:gd name="T7" fmla="*/ 0 h 1796"/>
                  <a:gd name="T8" fmla="*/ 0 w 744"/>
                  <a:gd name="T9" fmla="*/ 0 h 1796"/>
                  <a:gd name="T10" fmla="*/ 0 w 744"/>
                  <a:gd name="T11" fmla="*/ 0 h 1796"/>
                  <a:gd name="T12" fmla="*/ 0 w 744"/>
                  <a:gd name="T13" fmla="*/ 0 h 1796"/>
                  <a:gd name="T14" fmla="*/ 0 w 744"/>
                  <a:gd name="T15" fmla="*/ 0 h 1796"/>
                  <a:gd name="T16" fmla="*/ 0 w 744"/>
                  <a:gd name="T17" fmla="*/ 0 h 1796"/>
                  <a:gd name="T18" fmla="*/ 0 w 744"/>
                  <a:gd name="T19" fmla="*/ 0 h 1796"/>
                  <a:gd name="T20" fmla="*/ 0 w 744"/>
                  <a:gd name="T21" fmla="*/ 0 h 1796"/>
                  <a:gd name="T22" fmla="*/ 0 w 744"/>
                  <a:gd name="T23" fmla="*/ 0 h 1796"/>
                  <a:gd name="T24" fmla="*/ 0 w 744"/>
                  <a:gd name="T25" fmla="*/ 0 h 1796"/>
                  <a:gd name="T26" fmla="*/ 0 w 744"/>
                  <a:gd name="T27" fmla="*/ 0 h 1796"/>
                  <a:gd name="T28" fmla="*/ 0 w 744"/>
                  <a:gd name="T29" fmla="*/ 0 h 1796"/>
                  <a:gd name="T30" fmla="*/ 0 w 744"/>
                  <a:gd name="T31" fmla="*/ 0 h 1796"/>
                  <a:gd name="T32" fmla="*/ 0 w 744"/>
                  <a:gd name="T33" fmla="*/ 0 h 1796"/>
                  <a:gd name="T34" fmla="*/ 0 w 744"/>
                  <a:gd name="T35" fmla="*/ 0 h 1796"/>
                  <a:gd name="T36" fmla="*/ 0 w 744"/>
                  <a:gd name="T37" fmla="*/ 0 h 1796"/>
                  <a:gd name="T38" fmla="*/ 0 w 744"/>
                  <a:gd name="T39" fmla="*/ 0 h 1796"/>
                  <a:gd name="T40" fmla="*/ 0 w 744"/>
                  <a:gd name="T41" fmla="*/ 0 h 1796"/>
                  <a:gd name="T42" fmla="*/ 0 w 744"/>
                  <a:gd name="T43" fmla="*/ 0 h 1796"/>
                  <a:gd name="T44" fmla="*/ 0 w 744"/>
                  <a:gd name="T45" fmla="*/ 0 h 1796"/>
                  <a:gd name="T46" fmla="*/ 0 w 744"/>
                  <a:gd name="T47" fmla="*/ 0 h 1796"/>
                  <a:gd name="T48" fmla="*/ 0 w 744"/>
                  <a:gd name="T49" fmla="*/ 0 h 1796"/>
                  <a:gd name="T50" fmla="*/ 0 w 744"/>
                  <a:gd name="T51" fmla="*/ 0 h 1796"/>
                  <a:gd name="T52" fmla="*/ 0 w 744"/>
                  <a:gd name="T53" fmla="*/ 0 h 1796"/>
                  <a:gd name="T54" fmla="*/ 0 w 744"/>
                  <a:gd name="T55" fmla="*/ 0 h 1796"/>
                  <a:gd name="T56" fmla="*/ 0 w 744"/>
                  <a:gd name="T57" fmla="*/ 0 h 179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44"/>
                  <a:gd name="T88" fmla="*/ 0 h 1796"/>
                  <a:gd name="T89" fmla="*/ 744 w 744"/>
                  <a:gd name="T90" fmla="*/ 1796 h 1796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44" h="1796">
                    <a:moveTo>
                      <a:pt x="131" y="8"/>
                    </a:moveTo>
                    <a:lnTo>
                      <a:pt x="112" y="183"/>
                    </a:lnTo>
                    <a:lnTo>
                      <a:pt x="153" y="487"/>
                    </a:lnTo>
                    <a:lnTo>
                      <a:pt x="243" y="828"/>
                    </a:lnTo>
                    <a:lnTo>
                      <a:pt x="399" y="1352"/>
                    </a:lnTo>
                    <a:lnTo>
                      <a:pt x="432" y="1578"/>
                    </a:lnTo>
                    <a:lnTo>
                      <a:pt x="597" y="1721"/>
                    </a:lnTo>
                    <a:lnTo>
                      <a:pt x="701" y="1533"/>
                    </a:lnTo>
                    <a:lnTo>
                      <a:pt x="544" y="1230"/>
                    </a:lnTo>
                    <a:lnTo>
                      <a:pt x="449" y="912"/>
                    </a:lnTo>
                    <a:lnTo>
                      <a:pt x="365" y="637"/>
                    </a:lnTo>
                    <a:lnTo>
                      <a:pt x="249" y="340"/>
                    </a:lnTo>
                    <a:lnTo>
                      <a:pt x="182" y="226"/>
                    </a:lnTo>
                    <a:lnTo>
                      <a:pt x="146" y="166"/>
                    </a:lnTo>
                    <a:lnTo>
                      <a:pt x="249" y="283"/>
                    </a:lnTo>
                    <a:lnTo>
                      <a:pt x="354" y="536"/>
                    </a:lnTo>
                    <a:lnTo>
                      <a:pt x="486" y="868"/>
                    </a:lnTo>
                    <a:lnTo>
                      <a:pt x="618" y="1238"/>
                    </a:lnTo>
                    <a:lnTo>
                      <a:pt x="676" y="1405"/>
                    </a:lnTo>
                    <a:lnTo>
                      <a:pt x="744" y="1533"/>
                    </a:lnTo>
                    <a:lnTo>
                      <a:pt x="623" y="1796"/>
                    </a:lnTo>
                    <a:lnTo>
                      <a:pt x="328" y="1592"/>
                    </a:lnTo>
                    <a:lnTo>
                      <a:pt x="216" y="1093"/>
                    </a:lnTo>
                    <a:lnTo>
                      <a:pt x="102" y="521"/>
                    </a:lnTo>
                    <a:lnTo>
                      <a:pt x="95" y="319"/>
                    </a:lnTo>
                    <a:lnTo>
                      <a:pt x="75" y="166"/>
                    </a:lnTo>
                    <a:lnTo>
                      <a:pt x="0" y="81"/>
                    </a:lnTo>
                    <a:lnTo>
                      <a:pt x="51" y="0"/>
                    </a:lnTo>
                    <a:lnTo>
                      <a:pt x="131" y="8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0" name="Freeform 58"/>
              <p:cNvSpPr>
                <a:spLocks/>
              </p:cNvSpPr>
              <p:nvPr/>
            </p:nvSpPr>
            <p:spPr bwMode="auto">
              <a:xfrm>
                <a:off x="3151" y="2793"/>
                <a:ext cx="100" cy="187"/>
              </a:xfrm>
              <a:custGeom>
                <a:avLst/>
                <a:gdLst>
                  <a:gd name="T0" fmla="*/ 0 w 500"/>
                  <a:gd name="T1" fmla="*/ 0 h 746"/>
                  <a:gd name="T2" fmla="*/ 0 w 500"/>
                  <a:gd name="T3" fmla="*/ 0 h 746"/>
                  <a:gd name="T4" fmla="*/ 0 w 500"/>
                  <a:gd name="T5" fmla="*/ 0 h 746"/>
                  <a:gd name="T6" fmla="*/ 0 w 500"/>
                  <a:gd name="T7" fmla="*/ 0 h 746"/>
                  <a:gd name="T8" fmla="*/ 0 w 500"/>
                  <a:gd name="T9" fmla="*/ 0 h 746"/>
                  <a:gd name="T10" fmla="*/ 0 w 500"/>
                  <a:gd name="T11" fmla="*/ 0 h 746"/>
                  <a:gd name="T12" fmla="*/ 0 w 500"/>
                  <a:gd name="T13" fmla="*/ 0 h 746"/>
                  <a:gd name="T14" fmla="*/ 0 w 500"/>
                  <a:gd name="T15" fmla="*/ 0 h 746"/>
                  <a:gd name="T16" fmla="*/ 0 w 500"/>
                  <a:gd name="T17" fmla="*/ 0 h 746"/>
                  <a:gd name="T18" fmla="*/ 0 w 500"/>
                  <a:gd name="T19" fmla="*/ 0 h 746"/>
                  <a:gd name="T20" fmla="*/ 0 w 500"/>
                  <a:gd name="T21" fmla="*/ 0 h 746"/>
                  <a:gd name="T22" fmla="*/ 0 w 500"/>
                  <a:gd name="T23" fmla="*/ 0 h 746"/>
                  <a:gd name="T24" fmla="*/ 0 w 500"/>
                  <a:gd name="T25" fmla="*/ 0 h 746"/>
                  <a:gd name="T26" fmla="*/ 0 w 500"/>
                  <a:gd name="T27" fmla="*/ 0 h 746"/>
                  <a:gd name="T28" fmla="*/ 0 w 500"/>
                  <a:gd name="T29" fmla="*/ 0 h 746"/>
                  <a:gd name="T30" fmla="*/ 0 w 500"/>
                  <a:gd name="T31" fmla="*/ 0 h 746"/>
                  <a:gd name="T32" fmla="*/ 0 w 500"/>
                  <a:gd name="T33" fmla="*/ 0 h 74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00"/>
                  <a:gd name="T52" fmla="*/ 0 h 746"/>
                  <a:gd name="T53" fmla="*/ 500 w 500"/>
                  <a:gd name="T54" fmla="*/ 746 h 74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00" h="746">
                    <a:moveTo>
                      <a:pt x="36" y="681"/>
                    </a:moveTo>
                    <a:lnTo>
                      <a:pt x="32" y="563"/>
                    </a:lnTo>
                    <a:lnTo>
                      <a:pt x="0" y="261"/>
                    </a:lnTo>
                    <a:lnTo>
                      <a:pt x="32" y="201"/>
                    </a:lnTo>
                    <a:lnTo>
                      <a:pt x="253" y="0"/>
                    </a:lnTo>
                    <a:lnTo>
                      <a:pt x="453" y="35"/>
                    </a:lnTo>
                    <a:lnTo>
                      <a:pt x="500" y="134"/>
                    </a:lnTo>
                    <a:lnTo>
                      <a:pt x="457" y="179"/>
                    </a:lnTo>
                    <a:lnTo>
                      <a:pt x="487" y="338"/>
                    </a:lnTo>
                    <a:lnTo>
                      <a:pt x="420" y="354"/>
                    </a:lnTo>
                    <a:lnTo>
                      <a:pt x="401" y="512"/>
                    </a:lnTo>
                    <a:lnTo>
                      <a:pt x="352" y="585"/>
                    </a:lnTo>
                    <a:lnTo>
                      <a:pt x="309" y="635"/>
                    </a:lnTo>
                    <a:lnTo>
                      <a:pt x="264" y="681"/>
                    </a:lnTo>
                    <a:lnTo>
                      <a:pt x="228" y="746"/>
                    </a:lnTo>
                    <a:lnTo>
                      <a:pt x="79" y="726"/>
                    </a:lnTo>
                    <a:lnTo>
                      <a:pt x="36" y="68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1" name="Freeform 59"/>
              <p:cNvSpPr>
                <a:spLocks/>
              </p:cNvSpPr>
              <p:nvPr/>
            </p:nvSpPr>
            <p:spPr bwMode="auto">
              <a:xfrm>
                <a:off x="3160" y="2504"/>
                <a:ext cx="223" cy="296"/>
              </a:xfrm>
              <a:custGeom>
                <a:avLst/>
                <a:gdLst>
                  <a:gd name="T0" fmla="*/ 0 w 1116"/>
                  <a:gd name="T1" fmla="*/ 0 h 1182"/>
                  <a:gd name="T2" fmla="*/ 0 w 1116"/>
                  <a:gd name="T3" fmla="*/ 0 h 1182"/>
                  <a:gd name="T4" fmla="*/ 0 w 1116"/>
                  <a:gd name="T5" fmla="*/ 0 h 1182"/>
                  <a:gd name="T6" fmla="*/ 0 w 1116"/>
                  <a:gd name="T7" fmla="*/ 0 h 1182"/>
                  <a:gd name="T8" fmla="*/ 0 w 1116"/>
                  <a:gd name="T9" fmla="*/ 0 h 1182"/>
                  <a:gd name="T10" fmla="*/ 0 w 1116"/>
                  <a:gd name="T11" fmla="*/ 0 h 1182"/>
                  <a:gd name="T12" fmla="*/ 0 w 1116"/>
                  <a:gd name="T13" fmla="*/ 0 h 1182"/>
                  <a:gd name="T14" fmla="*/ 0 w 1116"/>
                  <a:gd name="T15" fmla="*/ 0 h 1182"/>
                  <a:gd name="T16" fmla="*/ 0 w 1116"/>
                  <a:gd name="T17" fmla="*/ 0 h 1182"/>
                  <a:gd name="T18" fmla="*/ 0 w 1116"/>
                  <a:gd name="T19" fmla="*/ 0 h 1182"/>
                  <a:gd name="T20" fmla="*/ 0 w 1116"/>
                  <a:gd name="T21" fmla="*/ 0 h 1182"/>
                  <a:gd name="T22" fmla="*/ 0 w 1116"/>
                  <a:gd name="T23" fmla="*/ 0 h 1182"/>
                  <a:gd name="T24" fmla="*/ 0 w 1116"/>
                  <a:gd name="T25" fmla="*/ 0 h 1182"/>
                  <a:gd name="T26" fmla="*/ 0 w 1116"/>
                  <a:gd name="T27" fmla="*/ 0 h 1182"/>
                  <a:gd name="T28" fmla="*/ 0 w 1116"/>
                  <a:gd name="T29" fmla="*/ 0 h 1182"/>
                  <a:gd name="T30" fmla="*/ 0 w 1116"/>
                  <a:gd name="T31" fmla="*/ 0 h 1182"/>
                  <a:gd name="T32" fmla="*/ 0 w 1116"/>
                  <a:gd name="T33" fmla="*/ 0 h 1182"/>
                  <a:gd name="T34" fmla="*/ 0 w 1116"/>
                  <a:gd name="T35" fmla="*/ 0 h 1182"/>
                  <a:gd name="T36" fmla="*/ 0 w 1116"/>
                  <a:gd name="T37" fmla="*/ 0 h 1182"/>
                  <a:gd name="T38" fmla="*/ 0 w 1116"/>
                  <a:gd name="T39" fmla="*/ 0 h 1182"/>
                  <a:gd name="T40" fmla="*/ 0 w 1116"/>
                  <a:gd name="T41" fmla="*/ 0 h 1182"/>
                  <a:gd name="T42" fmla="*/ 0 w 1116"/>
                  <a:gd name="T43" fmla="*/ 0 h 1182"/>
                  <a:gd name="T44" fmla="*/ 0 w 1116"/>
                  <a:gd name="T45" fmla="*/ 0 h 1182"/>
                  <a:gd name="T46" fmla="*/ 0 w 1116"/>
                  <a:gd name="T47" fmla="*/ 0 h 1182"/>
                  <a:gd name="T48" fmla="*/ 0 w 1116"/>
                  <a:gd name="T49" fmla="*/ 0 h 1182"/>
                  <a:gd name="T50" fmla="*/ 0 w 1116"/>
                  <a:gd name="T51" fmla="*/ 0 h 1182"/>
                  <a:gd name="T52" fmla="*/ 0 w 1116"/>
                  <a:gd name="T53" fmla="*/ 0 h 1182"/>
                  <a:gd name="T54" fmla="*/ 0 w 1116"/>
                  <a:gd name="T55" fmla="*/ 0 h 1182"/>
                  <a:gd name="T56" fmla="*/ 0 w 1116"/>
                  <a:gd name="T57" fmla="*/ 0 h 1182"/>
                  <a:gd name="T58" fmla="*/ 0 w 1116"/>
                  <a:gd name="T59" fmla="*/ 0 h 1182"/>
                  <a:gd name="T60" fmla="*/ 0 w 1116"/>
                  <a:gd name="T61" fmla="*/ 0 h 118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116"/>
                  <a:gd name="T94" fmla="*/ 0 h 1182"/>
                  <a:gd name="T95" fmla="*/ 1116 w 1116"/>
                  <a:gd name="T96" fmla="*/ 1182 h 118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116" h="1182">
                    <a:moveTo>
                      <a:pt x="32" y="521"/>
                    </a:moveTo>
                    <a:lnTo>
                      <a:pt x="0" y="569"/>
                    </a:lnTo>
                    <a:lnTo>
                      <a:pt x="0" y="665"/>
                    </a:lnTo>
                    <a:lnTo>
                      <a:pt x="73" y="752"/>
                    </a:lnTo>
                    <a:lnTo>
                      <a:pt x="173" y="813"/>
                    </a:lnTo>
                    <a:lnTo>
                      <a:pt x="203" y="813"/>
                    </a:lnTo>
                    <a:lnTo>
                      <a:pt x="258" y="917"/>
                    </a:lnTo>
                    <a:lnTo>
                      <a:pt x="302" y="1012"/>
                    </a:lnTo>
                    <a:lnTo>
                      <a:pt x="387" y="1095"/>
                    </a:lnTo>
                    <a:lnTo>
                      <a:pt x="481" y="1142"/>
                    </a:lnTo>
                    <a:lnTo>
                      <a:pt x="610" y="1176"/>
                    </a:lnTo>
                    <a:lnTo>
                      <a:pt x="740" y="1182"/>
                    </a:lnTo>
                    <a:lnTo>
                      <a:pt x="819" y="1146"/>
                    </a:lnTo>
                    <a:lnTo>
                      <a:pt x="882" y="1084"/>
                    </a:lnTo>
                    <a:lnTo>
                      <a:pt x="943" y="998"/>
                    </a:lnTo>
                    <a:lnTo>
                      <a:pt x="967" y="917"/>
                    </a:lnTo>
                    <a:lnTo>
                      <a:pt x="987" y="767"/>
                    </a:lnTo>
                    <a:lnTo>
                      <a:pt x="1042" y="727"/>
                    </a:lnTo>
                    <a:lnTo>
                      <a:pt x="1112" y="646"/>
                    </a:lnTo>
                    <a:lnTo>
                      <a:pt x="1116" y="558"/>
                    </a:lnTo>
                    <a:lnTo>
                      <a:pt x="1102" y="481"/>
                    </a:lnTo>
                    <a:lnTo>
                      <a:pt x="1090" y="456"/>
                    </a:lnTo>
                    <a:lnTo>
                      <a:pt x="1042" y="431"/>
                    </a:lnTo>
                    <a:lnTo>
                      <a:pt x="967" y="235"/>
                    </a:lnTo>
                    <a:lnTo>
                      <a:pt x="876" y="68"/>
                    </a:lnTo>
                    <a:lnTo>
                      <a:pt x="599" y="0"/>
                    </a:lnTo>
                    <a:lnTo>
                      <a:pt x="234" y="62"/>
                    </a:lnTo>
                    <a:lnTo>
                      <a:pt x="73" y="180"/>
                    </a:lnTo>
                    <a:lnTo>
                      <a:pt x="35" y="312"/>
                    </a:lnTo>
                    <a:lnTo>
                      <a:pt x="35" y="476"/>
                    </a:lnTo>
                    <a:lnTo>
                      <a:pt x="32" y="521"/>
                    </a:lnTo>
                    <a:close/>
                  </a:path>
                </a:pathLst>
              </a:custGeom>
              <a:solidFill>
                <a:srgbClr val="7023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2" name="Freeform 60"/>
              <p:cNvSpPr>
                <a:spLocks/>
              </p:cNvSpPr>
              <p:nvPr/>
            </p:nvSpPr>
            <p:spPr bwMode="auto">
              <a:xfrm>
                <a:off x="3212" y="2681"/>
                <a:ext cx="38" cy="22"/>
              </a:xfrm>
              <a:custGeom>
                <a:avLst/>
                <a:gdLst>
                  <a:gd name="T0" fmla="*/ 0 w 192"/>
                  <a:gd name="T1" fmla="*/ 0 h 88"/>
                  <a:gd name="T2" fmla="*/ 0 w 192"/>
                  <a:gd name="T3" fmla="*/ 0 h 88"/>
                  <a:gd name="T4" fmla="*/ 0 w 192"/>
                  <a:gd name="T5" fmla="*/ 0 h 88"/>
                  <a:gd name="T6" fmla="*/ 0 w 192"/>
                  <a:gd name="T7" fmla="*/ 0 h 88"/>
                  <a:gd name="T8" fmla="*/ 0 w 192"/>
                  <a:gd name="T9" fmla="*/ 0 h 88"/>
                  <a:gd name="T10" fmla="*/ 0 w 192"/>
                  <a:gd name="T11" fmla="*/ 0 h 88"/>
                  <a:gd name="T12" fmla="*/ 0 w 192"/>
                  <a:gd name="T13" fmla="*/ 0 h 88"/>
                  <a:gd name="T14" fmla="*/ 0 w 192"/>
                  <a:gd name="T15" fmla="*/ 0 h 88"/>
                  <a:gd name="T16" fmla="*/ 0 w 192"/>
                  <a:gd name="T17" fmla="*/ 0 h 8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2"/>
                  <a:gd name="T28" fmla="*/ 0 h 88"/>
                  <a:gd name="T29" fmla="*/ 192 w 192"/>
                  <a:gd name="T30" fmla="*/ 88 h 8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2" h="88">
                    <a:moveTo>
                      <a:pt x="192" y="5"/>
                    </a:moveTo>
                    <a:lnTo>
                      <a:pt x="192" y="30"/>
                    </a:lnTo>
                    <a:lnTo>
                      <a:pt x="122" y="78"/>
                    </a:lnTo>
                    <a:lnTo>
                      <a:pt x="50" y="88"/>
                    </a:lnTo>
                    <a:lnTo>
                      <a:pt x="0" y="58"/>
                    </a:lnTo>
                    <a:lnTo>
                      <a:pt x="13" y="0"/>
                    </a:lnTo>
                    <a:lnTo>
                      <a:pt x="80" y="21"/>
                    </a:lnTo>
                    <a:lnTo>
                      <a:pt x="122" y="25"/>
                    </a:lnTo>
                    <a:lnTo>
                      <a:pt x="192" y="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3" name="Freeform 61"/>
              <p:cNvSpPr>
                <a:spLocks/>
              </p:cNvSpPr>
              <p:nvPr/>
            </p:nvSpPr>
            <p:spPr bwMode="auto">
              <a:xfrm>
                <a:off x="3301" y="2662"/>
                <a:ext cx="43" cy="25"/>
              </a:xfrm>
              <a:custGeom>
                <a:avLst/>
                <a:gdLst>
                  <a:gd name="T0" fmla="*/ 0 w 211"/>
                  <a:gd name="T1" fmla="*/ 0 h 102"/>
                  <a:gd name="T2" fmla="*/ 0 w 211"/>
                  <a:gd name="T3" fmla="*/ 0 h 102"/>
                  <a:gd name="T4" fmla="*/ 0 w 211"/>
                  <a:gd name="T5" fmla="*/ 0 h 102"/>
                  <a:gd name="T6" fmla="*/ 0 w 211"/>
                  <a:gd name="T7" fmla="*/ 0 h 102"/>
                  <a:gd name="T8" fmla="*/ 0 w 211"/>
                  <a:gd name="T9" fmla="*/ 0 h 102"/>
                  <a:gd name="T10" fmla="*/ 0 w 211"/>
                  <a:gd name="T11" fmla="*/ 0 h 102"/>
                  <a:gd name="T12" fmla="*/ 0 w 211"/>
                  <a:gd name="T13" fmla="*/ 0 h 102"/>
                  <a:gd name="T14" fmla="*/ 0 w 211"/>
                  <a:gd name="T15" fmla="*/ 0 h 102"/>
                  <a:gd name="T16" fmla="*/ 0 w 211"/>
                  <a:gd name="T17" fmla="*/ 0 h 102"/>
                  <a:gd name="T18" fmla="*/ 0 w 211"/>
                  <a:gd name="T19" fmla="*/ 0 h 10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"/>
                  <a:gd name="T31" fmla="*/ 0 h 102"/>
                  <a:gd name="T32" fmla="*/ 211 w 211"/>
                  <a:gd name="T33" fmla="*/ 102 h 10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" h="102">
                    <a:moveTo>
                      <a:pt x="0" y="62"/>
                    </a:moveTo>
                    <a:lnTo>
                      <a:pt x="16" y="82"/>
                    </a:lnTo>
                    <a:lnTo>
                      <a:pt x="101" y="102"/>
                    </a:lnTo>
                    <a:lnTo>
                      <a:pt x="183" y="98"/>
                    </a:lnTo>
                    <a:lnTo>
                      <a:pt x="211" y="57"/>
                    </a:lnTo>
                    <a:lnTo>
                      <a:pt x="206" y="0"/>
                    </a:lnTo>
                    <a:lnTo>
                      <a:pt x="155" y="31"/>
                    </a:lnTo>
                    <a:lnTo>
                      <a:pt x="119" y="57"/>
                    </a:lnTo>
                    <a:lnTo>
                      <a:pt x="71" y="6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4" name="Freeform 62"/>
              <p:cNvSpPr>
                <a:spLocks/>
              </p:cNvSpPr>
              <p:nvPr/>
            </p:nvSpPr>
            <p:spPr bwMode="auto">
              <a:xfrm>
                <a:off x="3272" y="2670"/>
                <a:ext cx="21" cy="43"/>
              </a:xfrm>
              <a:custGeom>
                <a:avLst/>
                <a:gdLst>
                  <a:gd name="T0" fmla="*/ 0 w 104"/>
                  <a:gd name="T1" fmla="*/ 0 h 170"/>
                  <a:gd name="T2" fmla="*/ 0 w 104"/>
                  <a:gd name="T3" fmla="*/ 0 h 170"/>
                  <a:gd name="T4" fmla="*/ 0 w 104"/>
                  <a:gd name="T5" fmla="*/ 0 h 170"/>
                  <a:gd name="T6" fmla="*/ 0 w 104"/>
                  <a:gd name="T7" fmla="*/ 0 h 170"/>
                  <a:gd name="T8" fmla="*/ 0 w 104"/>
                  <a:gd name="T9" fmla="*/ 0 h 170"/>
                  <a:gd name="T10" fmla="*/ 0 w 104"/>
                  <a:gd name="T11" fmla="*/ 0 h 170"/>
                  <a:gd name="T12" fmla="*/ 0 w 104"/>
                  <a:gd name="T13" fmla="*/ 0 h 170"/>
                  <a:gd name="T14" fmla="*/ 0 w 104"/>
                  <a:gd name="T15" fmla="*/ 0 h 170"/>
                  <a:gd name="T16" fmla="*/ 0 w 104"/>
                  <a:gd name="T17" fmla="*/ 0 h 170"/>
                  <a:gd name="T18" fmla="*/ 0 w 104"/>
                  <a:gd name="T19" fmla="*/ 0 h 170"/>
                  <a:gd name="T20" fmla="*/ 0 w 104"/>
                  <a:gd name="T21" fmla="*/ 0 h 170"/>
                  <a:gd name="T22" fmla="*/ 0 w 104"/>
                  <a:gd name="T23" fmla="*/ 0 h 17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4"/>
                  <a:gd name="T37" fmla="*/ 0 h 170"/>
                  <a:gd name="T38" fmla="*/ 104 w 104"/>
                  <a:gd name="T39" fmla="*/ 170 h 17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4" h="170">
                    <a:moveTo>
                      <a:pt x="50" y="26"/>
                    </a:moveTo>
                    <a:lnTo>
                      <a:pt x="33" y="0"/>
                    </a:lnTo>
                    <a:lnTo>
                      <a:pt x="12" y="11"/>
                    </a:lnTo>
                    <a:lnTo>
                      <a:pt x="19" y="102"/>
                    </a:lnTo>
                    <a:lnTo>
                      <a:pt x="0" y="122"/>
                    </a:lnTo>
                    <a:lnTo>
                      <a:pt x="12" y="159"/>
                    </a:lnTo>
                    <a:lnTo>
                      <a:pt x="56" y="170"/>
                    </a:lnTo>
                    <a:lnTo>
                      <a:pt x="93" y="159"/>
                    </a:lnTo>
                    <a:lnTo>
                      <a:pt x="104" y="129"/>
                    </a:lnTo>
                    <a:lnTo>
                      <a:pt x="97" y="106"/>
                    </a:lnTo>
                    <a:lnTo>
                      <a:pt x="69" y="87"/>
                    </a:lnTo>
                    <a:lnTo>
                      <a:pt x="50" y="2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5" name="Freeform 63"/>
              <p:cNvSpPr>
                <a:spLocks/>
              </p:cNvSpPr>
              <p:nvPr/>
            </p:nvSpPr>
            <p:spPr bwMode="auto">
              <a:xfrm>
                <a:off x="3255" y="2696"/>
                <a:ext cx="8" cy="7"/>
              </a:xfrm>
              <a:custGeom>
                <a:avLst/>
                <a:gdLst>
                  <a:gd name="T0" fmla="*/ 0 w 44"/>
                  <a:gd name="T1" fmla="*/ 0 h 30"/>
                  <a:gd name="T2" fmla="*/ 0 w 44"/>
                  <a:gd name="T3" fmla="*/ 0 h 30"/>
                  <a:gd name="T4" fmla="*/ 0 w 44"/>
                  <a:gd name="T5" fmla="*/ 0 h 30"/>
                  <a:gd name="T6" fmla="*/ 0 w 44"/>
                  <a:gd name="T7" fmla="*/ 0 h 30"/>
                  <a:gd name="T8" fmla="*/ 0 w 44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4"/>
                  <a:gd name="T16" fmla="*/ 0 h 30"/>
                  <a:gd name="T17" fmla="*/ 44 w 44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4" h="30">
                    <a:moveTo>
                      <a:pt x="21" y="0"/>
                    </a:moveTo>
                    <a:lnTo>
                      <a:pt x="0" y="17"/>
                    </a:lnTo>
                    <a:lnTo>
                      <a:pt x="21" y="30"/>
                    </a:lnTo>
                    <a:lnTo>
                      <a:pt x="44" y="4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6" name="Freeform 64"/>
              <p:cNvSpPr>
                <a:spLocks/>
              </p:cNvSpPr>
              <p:nvPr/>
            </p:nvSpPr>
            <p:spPr bwMode="auto">
              <a:xfrm>
                <a:off x="3297" y="2692"/>
                <a:ext cx="8" cy="7"/>
              </a:xfrm>
              <a:custGeom>
                <a:avLst/>
                <a:gdLst>
                  <a:gd name="T0" fmla="*/ 0 w 41"/>
                  <a:gd name="T1" fmla="*/ 0 h 26"/>
                  <a:gd name="T2" fmla="*/ 0 w 41"/>
                  <a:gd name="T3" fmla="*/ 0 h 26"/>
                  <a:gd name="T4" fmla="*/ 0 w 41"/>
                  <a:gd name="T5" fmla="*/ 0 h 26"/>
                  <a:gd name="T6" fmla="*/ 0 w 41"/>
                  <a:gd name="T7" fmla="*/ 0 h 26"/>
                  <a:gd name="T8" fmla="*/ 0 w 41"/>
                  <a:gd name="T9" fmla="*/ 0 h 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1"/>
                  <a:gd name="T16" fmla="*/ 0 h 26"/>
                  <a:gd name="T17" fmla="*/ 41 w 41"/>
                  <a:gd name="T18" fmla="*/ 26 h 2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1" h="26">
                    <a:moveTo>
                      <a:pt x="0" y="5"/>
                    </a:moveTo>
                    <a:lnTo>
                      <a:pt x="19" y="26"/>
                    </a:lnTo>
                    <a:lnTo>
                      <a:pt x="41" y="5"/>
                    </a:lnTo>
                    <a:lnTo>
                      <a:pt x="23" y="0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7" name="Freeform 65"/>
              <p:cNvSpPr>
                <a:spLocks/>
              </p:cNvSpPr>
              <p:nvPr/>
            </p:nvSpPr>
            <p:spPr bwMode="auto">
              <a:xfrm>
                <a:off x="3260" y="2740"/>
                <a:ext cx="59" cy="12"/>
              </a:xfrm>
              <a:custGeom>
                <a:avLst/>
                <a:gdLst>
                  <a:gd name="T0" fmla="*/ 0 w 297"/>
                  <a:gd name="T1" fmla="*/ 0 h 51"/>
                  <a:gd name="T2" fmla="*/ 0 w 297"/>
                  <a:gd name="T3" fmla="*/ 0 h 51"/>
                  <a:gd name="T4" fmla="*/ 0 w 297"/>
                  <a:gd name="T5" fmla="*/ 0 h 51"/>
                  <a:gd name="T6" fmla="*/ 0 w 297"/>
                  <a:gd name="T7" fmla="*/ 0 h 51"/>
                  <a:gd name="T8" fmla="*/ 0 w 297"/>
                  <a:gd name="T9" fmla="*/ 0 h 51"/>
                  <a:gd name="T10" fmla="*/ 0 w 297"/>
                  <a:gd name="T11" fmla="*/ 0 h 51"/>
                  <a:gd name="T12" fmla="*/ 0 w 297"/>
                  <a:gd name="T13" fmla="*/ 0 h 51"/>
                  <a:gd name="T14" fmla="*/ 0 w 297"/>
                  <a:gd name="T15" fmla="*/ 0 h 51"/>
                  <a:gd name="T16" fmla="*/ 0 w 297"/>
                  <a:gd name="T17" fmla="*/ 0 h 51"/>
                  <a:gd name="T18" fmla="*/ 0 w 297"/>
                  <a:gd name="T19" fmla="*/ 0 h 5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97"/>
                  <a:gd name="T31" fmla="*/ 0 h 51"/>
                  <a:gd name="T32" fmla="*/ 297 w 297"/>
                  <a:gd name="T33" fmla="*/ 51 h 5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97" h="51">
                    <a:moveTo>
                      <a:pt x="0" y="32"/>
                    </a:moveTo>
                    <a:lnTo>
                      <a:pt x="111" y="51"/>
                    </a:lnTo>
                    <a:lnTo>
                      <a:pt x="204" y="40"/>
                    </a:lnTo>
                    <a:lnTo>
                      <a:pt x="279" y="16"/>
                    </a:lnTo>
                    <a:lnTo>
                      <a:pt x="297" y="5"/>
                    </a:lnTo>
                    <a:lnTo>
                      <a:pt x="258" y="0"/>
                    </a:lnTo>
                    <a:lnTo>
                      <a:pt x="185" y="16"/>
                    </a:lnTo>
                    <a:lnTo>
                      <a:pt x="117" y="19"/>
                    </a:lnTo>
                    <a:lnTo>
                      <a:pt x="18" y="16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8" name="Freeform 66"/>
              <p:cNvSpPr>
                <a:spLocks/>
              </p:cNvSpPr>
              <p:nvPr/>
            </p:nvSpPr>
            <p:spPr bwMode="auto">
              <a:xfrm>
                <a:off x="3186" y="2561"/>
                <a:ext cx="63" cy="78"/>
              </a:xfrm>
              <a:custGeom>
                <a:avLst/>
                <a:gdLst>
                  <a:gd name="T0" fmla="*/ 0 w 314"/>
                  <a:gd name="T1" fmla="*/ 0 h 311"/>
                  <a:gd name="T2" fmla="*/ 0 w 314"/>
                  <a:gd name="T3" fmla="*/ 0 h 311"/>
                  <a:gd name="T4" fmla="*/ 0 w 314"/>
                  <a:gd name="T5" fmla="*/ 0 h 311"/>
                  <a:gd name="T6" fmla="*/ 0 w 314"/>
                  <a:gd name="T7" fmla="*/ 0 h 311"/>
                  <a:gd name="T8" fmla="*/ 0 w 314"/>
                  <a:gd name="T9" fmla="*/ 0 h 311"/>
                  <a:gd name="T10" fmla="*/ 0 w 314"/>
                  <a:gd name="T11" fmla="*/ 0 h 311"/>
                  <a:gd name="T12" fmla="*/ 0 w 314"/>
                  <a:gd name="T13" fmla="*/ 0 h 311"/>
                  <a:gd name="T14" fmla="*/ 0 w 314"/>
                  <a:gd name="T15" fmla="*/ 0 h 311"/>
                  <a:gd name="T16" fmla="*/ 0 w 314"/>
                  <a:gd name="T17" fmla="*/ 0 h 311"/>
                  <a:gd name="T18" fmla="*/ 0 w 314"/>
                  <a:gd name="T19" fmla="*/ 0 h 311"/>
                  <a:gd name="T20" fmla="*/ 0 w 314"/>
                  <a:gd name="T21" fmla="*/ 0 h 311"/>
                  <a:gd name="T22" fmla="*/ 0 w 314"/>
                  <a:gd name="T23" fmla="*/ 0 h 311"/>
                  <a:gd name="T24" fmla="*/ 0 w 314"/>
                  <a:gd name="T25" fmla="*/ 0 h 311"/>
                  <a:gd name="T26" fmla="*/ 0 w 314"/>
                  <a:gd name="T27" fmla="*/ 0 h 311"/>
                  <a:gd name="T28" fmla="*/ 0 w 314"/>
                  <a:gd name="T29" fmla="*/ 0 h 311"/>
                  <a:gd name="T30" fmla="*/ 0 w 314"/>
                  <a:gd name="T31" fmla="*/ 0 h 311"/>
                  <a:gd name="T32" fmla="*/ 0 w 314"/>
                  <a:gd name="T33" fmla="*/ 0 h 3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14"/>
                  <a:gd name="T52" fmla="*/ 0 h 311"/>
                  <a:gd name="T53" fmla="*/ 314 w 314"/>
                  <a:gd name="T54" fmla="*/ 311 h 3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14" h="311">
                    <a:moveTo>
                      <a:pt x="196" y="26"/>
                    </a:moveTo>
                    <a:lnTo>
                      <a:pt x="136" y="72"/>
                    </a:lnTo>
                    <a:lnTo>
                      <a:pt x="110" y="133"/>
                    </a:lnTo>
                    <a:lnTo>
                      <a:pt x="110" y="193"/>
                    </a:lnTo>
                    <a:lnTo>
                      <a:pt x="129" y="244"/>
                    </a:lnTo>
                    <a:lnTo>
                      <a:pt x="314" y="286"/>
                    </a:lnTo>
                    <a:lnTo>
                      <a:pt x="159" y="283"/>
                    </a:lnTo>
                    <a:lnTo>
                      <a:pt x="55" y="311"/>
                    </a:lnTo>
                    <a:lnTo>
                      <a:pt x="68" y="276"/>
                    </a:lnTo>
                    <a:lnTo>
                      <a:pt x="28" y="235"/>
                    </a:lnTo>
                    <a:lnTo>
                      <a:pt x="5" y="167"/>
                    </a:lnTo>
                    <a:lnTo>
                      <a:pt x="0" y="97"/>
                    </a:lnTo>
                    <a:lnTo>
                      <a:pt x="17" y="45"/>
                    </a:lnTo>
                    <a:lnTo>
                      <a:pt x="58" y="9"/>
                    </a:lnTo>
                    <a:lnTo>
                      <a:pt x="118" y="0"/>
                    </a:lnTo>
                    <a:lnTo>
                      <a:pt x="166" y="5"/>
                    </a:lnTo>
                    <a:lnTo>
                      <a:pt x="196" y="26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69" name="Freeform 67"/>
              <p:cNvSpPr>
                <a:spLocks/>
              </p:cNvSpPr>
              <p:nvPr/>
            </p:nvSpPr>
            <p:spPr bwMode="auto">
              <a:xfrm>
                <a:off x="3281" y="2600"/>
                <a:ext cx="54" cy="28"/>
              </a:xfrm>
              <a:custGeom>
                <a:avLst/>
                <a:gdLst>
                  <a:gd name="T0" fmla="*/ 0 w 272"/>
                  <a:gd name="T1" fmla="*/ 0 h 112"/>
                  <a:gd name="T2" fmla="*/ 0 w 272"/>
                  <a:gd name="T3" fmla="*/ 0 h 112"/>
                  <a:gd name="T4" fmla="*/ 0 w 272"/>
                  <a:gd name="T5" fmla="*/ 0 h 112"/>
                  <a:gd name="T6" fmla="*/ 0 w 272"/>
                  <a:gd name="T7" fmla="*/ 0 h 112"/>
                  <a:gd name="T8" fmla="*/ 0 w 272"/>
                  <a:gd name="T9" fmla="*/ 0 h 112"/>
                  <a:gd name="T10" fmla="*/ 0 w 272"/>
                  <a:gd name="T11" fmla="*/ 0 h 112"/>
                  <a:gd name="T12" fmla="*/ 0 w 272"/>
                  <a:gd name="T13" fmla="*/ 0 h 1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2"/>
                  <a:gd name="T22" fmla="*/ 0 h 112"/>
                  <a:gd name="T23" fmla="*/ 272 w 272"/>
                  <a:gd name="T24" fmla="*/ 112 h 1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2" h="112">
                    <a:moveTo>
                      <a:pt x="60" y="83"/>
                    </a:moveTo>
                    <a:lnTo>
                      <a:pt x="197" y="24"/>
                    </a:lnTo>
                    <a:lnTo>
                      <a:pt x="272" y="21"/>
                    </a:lnTo>
                    <a:lnTo>
                      <a:pt x="215" y="0"/>
                    </a:lnTo>
                    <a:lnTo>
                      <a:pt x="153" y="21"/>
                    </a:lnTo>
                    <a:lnTo>
                      <a:pt x="0" y="112"/>
                    </a:lnTo>
                    <a:lnTo>
                      <a:pt x="60" y="83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0" name="Freeform 68"/>
              <p:cNvSpPr>
                <a:spLocks/>
              </p:cNvSpPr>
              <p:nvPr/>
            </p:nvSpPr>
            <p:spPr bwMode="auto">
              <a:xfrm>
                <a:off x="3166" y="2647"/>
                <a:ext cx="19" cy="11"/>
              </a:xfrm>
              <a:custGeom>
                <a:avLst/>
                <a:gdLst>
                  <a:gd name="T0" fmla="*/ 0 w 91"/>
                  <a:gd name="T1" fmla="*/ 0 h 43"/>
                  <a:gd name="T2" fmla="*/ 0 w 91"/>
                  <a:gd name="T3" fmla="*/ 0 h 43"/>
                  <a:gd name="T4" fmla="*/ 0 w 91"/>
                  <a:gd name="T5" fmla="*/ 0 h 43"/>
                  <a:gd name="T6" fmla="*/ 0 w 91"/>
                  <a:gd name="T7" fmla="*/ 0 h 43"/>
                  <a:gd name="T8" fmla="*/ 0 w 91"/>
                  <a:gd name="T9" fmla="*/ 0 h 43"/>
                  <a:gd name="T10" fmla="*/ 0 w 91"/>
                  <a:gd name="T11" fmla="*/ 0 h 4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1"/>
                  <a:gd name="T19" fmla="*/ 0 h 43"/>
                  <a:gd name="T20" fmla="*/ 91 w 91"/>
                  <a:gd name="T21" fmla="*/ 43 h 4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1" h="43">
                    <a:moveTo>
                      <a:pt x="0" y="32"/>
                    </a:moveTo>
                    <a:lnTo>
                      <a:pt x="84" y="43"/>
                    </a:lnTo>
                    <a:lnTo>
                      <a:pt x="91" y="23"/>
                    </a:lnTo>
                    <a:lnTo>
                      <a:pt x="41" y="0"/>
                    </a:lnTo>
                    <a:lnTo>
                      <a:pt x="0" y="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1" name="Freeform 69"/>
              <p:cNvSpPr>
                <a:spLocks/>
              </p:cNvSpPr>
              <p:nvPr/>
            </p:nvSpPr>
            <p:spPr bwMode="auto">
              <a:xfrm>
                <a:off x="3355" y="2621"/>
                <a:ext cx="17" cy="20"/>
              </a:xfrm>
              <a:custGeom>
                <a:avLst/>
                <a:gdLst>
                  <a:gd name="T0" fmla="*/ 0 w 86"/>
                  <a:gd name="T1" fmla="*/ 0 h 81"/>
                  <a:gd name="T2" fmla="*/ 0 w 86"/>
                  <a:gd name="T3" fmla="*/ 0 h 81"/>
                  <a:gd name="T4" fmla="*/ 0 w 86"/>
                  <a:gd name="T5" fmla="*/ 0 h 81"/>
                  <a:gd name="T6" fmla="*/ 0 w 86"/>
                  <a:gd name="T7" fmla="*/ 0 h 81"/>
                  <a:gd name="T8" fmla="*/ 0 w 86"/>
                  <a:gd name="T9" fmla="*/ 0 h 81"/>
                  <a:gd name="T10" fmla="*/ 0 w 86"/>
                  <a:gd name="T11" fmla="*/ 0 h 81"/>
                  <a:gd name="T12" fmla="*/ 0 w 86"/>
                  <a:gd name="T13" fmla="*/ 0 h 8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6"/>
                  <a:gd name="T22" fmla="*/ 0 h 81"/>
                  <a:gd name="T23" fmla="*/ 86 w 86"/>
                  <a:gd name="T24" fmla="*/ 81 h 8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6" h="81">
                    <a:moveTo>
                      <a:pt x="0" y="81"/>
                    </a:moveTo>
                    <a:lnTo>
                      <a:pt x="17" y="81"/>
                    </a:lnTo>
                    <a:lnTo>
                      <a:pt x="86" y="25"/>
                    </a:lnTo>
                    <a:lnTo>
                      <a:pt x="78" y="0"/>
                    </a:lnTo>
                    <a:lnTo>
                      <a:pt x="47" y="0"/>
                    </a:lnTo>
                    <a:lnTo>
                      <a:pt x="6" y="29"/>
                    </a:lnTo>
                    <a:lnTo>
                      <a:pt x="0" y="81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2" name="Freeform 70"/>
              <p:cNvSpPr>
                <a:spLocks/>
              </p:cNvSpPr>
              <p:nvPr/>
            </p:nvSpPr>
            <p:spPr bwMode="auto">
              <a:xfrm>
                <a:off x="3279" y="2772"/>
                <a:ext cx="26" cy="15"/>
              </a:xfrm>
              <a:custGeom>
                <a:avLst/>
                <a:gdLst>
                  <a:gd name="T0" fmla="*/ 0 w 132"/>
                  <a:gd name="T1" fmla="*/ 0 h 60"/>
                  <a:gd name="T2" fmla="*/ 0 w 132"/>
                  <a:gd name="T3" fmla="*/ 0 h 60"/>
                  <a:gd name="T4" fmla="*/ 0 w 132"/>
                  <a:gd name="T5" fmla="*/ 0 h 60"/>
                  <a:gd name="T6" fmla="*/ 0 w 132"/>
                  <a:gd name="T7" fmla="*/ 0 h 60"/>
                  <a:gd name="T8" fmla="*/ 0 w 132"/>
                  <a:gd name="T9" fmla="*/ 0 h 60"/>
                  <a:gd name="T10" fmla="*/ 0 w 132"/>
                  <a:gd name="T11" fmla="*/ 0 h 60"/>
                  <a:gd name="T12" fmla="*/ 0 w 132"/>
                  <a:gd name="T13" fmla="*/ 0 h 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32"/>
                  <a:gd name="T22" fmla="*/ 0 h 60"/>
                  <a:gd name="T23" fmla="*/ 132 w 132"/>
                  <a:gd name="T24" fmla="*/ 60 h 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32" h="60">
                    <a:moveTo>
                      <a:pt x="23" y="4"/>
                    </a:moveTo>
                    <a:lnTo>
                      <a:pt x="0" y="35"/>
                    </a:lnTo>
                    <a:lnTo>
                      <a:pt x="28" y="60"/>
                    </a:lnTo>
                    <a:lnTo>
                      <a:pt x="121" y="49"/>
                    </a:lnTo>
                    <a:lnTo>
                      <a:pt x="132" y="18"/>
                    </a:lnTo>
                    <a:lnTo>
                      <a:pt x="110" y="0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3" name="Freeform 71"/>
              <p:cNvSpPr>
                <a:spLocks/>
              </p:cNvSpPr>
              <p:nvPr/>
            </p:nvSpPr>
            <p:spPr bwMode="auto">
              <a:xfrm>
                <a:off x="3164" y="2879"/>
                <a:ext cx="29" cy="61"/>
              </a:xfrm>
              <a:custGeom>
                <a:avLst/>
                <a:gdLst>
                  <a:gd name="T0" fmla="*/ 0 w 149"/>
                  <a:gd name="T1" fmla="*/ 0 h 243"/>
                  <a:gd name="T2" fmla="*/ 0 w 149"/>
                  <a:gd name="T3" fmla="*/ 0 h 243"/>
                  <a:gd name="T4" fmla="*/ 0 w 149"/>
                  <a:gd name="T5" fmla="*/ 0 h 243"/>
                  <a:gd name="T6" fmla="*/ 0 w 149"/>
                  <a:gd name="T7" fmla="*/ 0 h 243"/>
                  <a:gd name="T8" fmla="*/ 0 w 149"/>
                  <a:gd name="T9" fmla="*/ 0 h 243"/>
                  <a:gd name="T10" fmla="*/ 0 w 149"/>
                  <a:gd name="T11" fmla="*/ 0 h 243"/>
                  <a:gd name="T12" fmla="*/ 0 w 149"/>
                  <a:gd name="T13" fmla="*/ 0 h 243"/>
                  <a:gd name="T14" fmla="*/ 0 w 149"/>
                  <a:gd name="T15" fmla="*/ 0 h 243"/>
                  <a:gd name="T16" fmla="*/ 0 w 149"/>
                  <a:gd name="T17" fmla="*/ 0 h 243"/>
                  <a:gd name="T18" fmla="*/ 0 w 149"/>
                  <a:gd name="T19" fmla="*/ 0 h 24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49"/>
                  <a:gd name="T31" fmla="*/ 0 h 243"/>
                  <a:gd name="T32" fmla="*/ 149 w 149"/>
                  <a:gd name="T33" fmla="*/ 243 h 24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49" h="243">
                    <a:moveTo>
                      <a:pt x="6" y="29"/>
                    </a:moveTo>
                    <a:lnTo>
                      <a:pt x="44" y="153"/>
                    </a:lnTo>
                    <a:lnTo>
                      <a:pt x="64" y="243"/>
                    </a:lnTo>
                    <a:lnTo>
                      <a:pt x="135" y="243"/>
                    </a:lnTo>
                    <a:lnTo>
                      <a:pt x="149" y="202"/>
                    </a:lnTo>
                    <a:lnTo>
                      <a:pt x="87" y="167"/>
                    </a:lnTo>
                    <a:lnTo>
                      <a:pt x="64" y="106"/>
                    </a:lnTo>
                    <a:lnTo>
                      <a:pt x="67" y="53"/>
                    </a:lnTo>
                    <a:lnTo>
                      <a:pt x="0" y="0"/>
                    </a:lnTo>
                    <a:lnTo>
                      <a:pt x="6" y="29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4" name="Freeform 72"/>
              <p:cNvSpPr>
                <a:spLocks/>
              </p:cNvSpPr>
              <p:nvPr/>
            </p:nvSpPr>
            <p:spPr bwMode="auto">
              <a:xfrm>
                <a:off x="3165" y="2838"/>
                <a:ext cx="46" cy="22"/>
              </a:xfrm>
              <a:custGeom>
                <a:avLst/>
                <a:gdLst>
                  <a:gd name="T0" fmla="*/ 0 w 229"/>
                  <a:gd name="T1" fmla="*/ 0 h 88"/>
                  <a:gd name="T2" fmla="*/ 0 w 229"/>
                  <a:gd name="T3" fmla="*/ 0 h 88"/>
                  <a:gd name="T4" fmla="*/ 0 w 229"/>
                  <a:gd name="T5" fmla="*/ 0 h 88"/>
                  <a:gd name="T6" fmla="*/ 0 w 229"/>
                  <a:gd name="T7" fmla="*/ 0 h 88"/>
                  <a:gd name="T8" fmla="*/ 0 w 229"/>
                  <a:gd name="T9" fmla="*/ 0 h 88"/>
                  <a:gd name="T10" fmla="*/ 0 w 229"/>
                  <a:gd name="T11" fmla="*/ 0 h 88"/>
                  <a:gd name="T12" fmla="*/ 0 w 229"/>
                  <a:gd name="T13" fmla="*/ 0 h 88"/>
                  <a:gd name="T14" fmla="*/ 0 w 229"/>
                  <a:gd name="T15" fmla="*/ 0 h 88"/>
                  <a:gd name="T16" fmla="*/ 0 w 229"/>
                  <a:gd name="T17" fmla="*/ 0 h 88"/>
                  <a:gd name="T18" fmla="*/ 0 w 229"/>
                  <a:gd name="T19" fmla="*/ 0 h 8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29"/>
                  <a:gd name="T31" fmla="*/ 0 h 88"/>
                  <a:gd name="T32" fmla="*/ 229 w 229"/>
                  <a:gd name="T33" fmla="*/ 88 h 8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29" h="88">
                    <a:moveTo>
                      <a:pt x="0" y="78"/>
                    </a:moveTo>
                    <a:lnTo>
                      <a:pt x="11" y="88"/>
                    </a:lnTo>
                    <a:lnTo>
                      <a:pt x="49" y="57"/>
                    </a:lnTo>
                    <a:lnTo>
                      <a:pt x="99" y="71"/>
                    </a:lnTo>
                    <a:lnTo>
                      <a:pt x="122" y="39"/>
                    </a:lnTo>
                    <a:lnTo>
                      <a:pt x="229" y="78"/>
                    </a:lnTo>
                    <a:lnTo>
                      <a:pt x="110" y="0"/>
                    </a:lnTo>
                    <a:lnTo>
                      <a:pt x="88" y="11"/>
                    </a:lnTo>
                    <a:lnTo>
                      <a:pt x="28" y="47"/>
                    </a:lnTo>
                    <a:lnTo>
                      <a:pt x="0" y="78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5" name="Freeform 73"/>
              <p:cNvSpPr>
                <a:spLocks/>
              </p:cNvSpPr>
              <p:nvPr/>
            </p:nvSpPr>
            <p:spPr bwMode="auto">
              <a:xfrm>
                <a:off x="3201" y="2910"/>
                <a:ext cx="18" cy="26"/>
              </a:xfrm>
              <a:custGeom>
                <a:avLst/>
                <a:gdLst>
                  <a:gd name="T0" fmla="*/ 0 w 92"/>
                  <a:gd name="T1" fmla="*/ 0 h 107"/>
                  <a:gd name="T2" fmla="*/ 0 w 92"/>
                  <a:gd name="T3" fmla="*/ 0 h 107"/>
                  <a:gd name="T4" fmla="*/ 0 w 92"/>
                  <a:gd name="T5" fmla="*/ 0 h 107"/>
                  <a:gd name="T6" fmla="*/ 0 w 92"/>
                  <a:gd name="T7" fmla="*/ 0 h 107"/>
                  <a:gd name="T8" fmla="*/ 0 w 92"/>
                  <a:gd name="T9" fmla="*/ 0 h 107"/>
                  <a:gd name="T10" fmla="*/ 0 w 92"/>
                  <a:gd name="T11" fmla="*/ 0 h 107"/>
                  <a:gd name="T12" fmla="*/ 0 w 92"/>
                  <a:gd name="T13" fmla="*/ 0 h 107"/>
                  <a:gd name="T14" fmla="*/ 0 w 92"/>
                  <a:gd name="T15" fmla="*/ 0 h 10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92"/>
                  <a:gd name="T25" fmla="*/ 0 h 107"/>
                  <a:gd name="T26" fmla="*/ 92 w 92"/>
                  <a:gd name="T27" fmla="*/ 107 h 10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92" h="107">
                    <a:moveTo>
                      <a:pt x="0" y="33"/>
                    </a:moveTo>
                    <a:lnTo>
                      <a:pt x="36" y="62"/>
                    </a:lnTo>
                    <a:lnTo>
                      <a:pt x="55" y="107"/>
                    </a:lnTo>
                    <a:lnTo>
                      <a:pt x="92" y="68"/>
                    </a:lnTo>
                    <a:lnTo>
                      <a:pt x="85" y="26"/>
                    </a:lnTo>
                    <a:lnTo>
                      <a:pt x="55" y="6"/>
                    </a:lnTo>
                    <a:lnTo>
                      <a:pt x="6" y="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FFC9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6" name="Freeform 74"/>
              <p:cNvSpPr>
                <a:spLocks/>
              </p:cNvSpPr>
              <p:nvPr/>
            </p:nvSpPr>
            <p:spPr bwMode="auto">
              <a:xfrm>
                <a:off x="3219" y="2654"/>
                <a:ext cx="42" cy="18"/>
              </a:xfrm>
              <a:custGeom>
                <a:avLst/>
                <a:gdLst>
                  <a:gd name="T0" fmla="*/ 0 w 211"/>
                  <a:gd name="T1" fmla="*/ 0 h 68"/>
                  <a:gd name="T2" fmla="*/ 0 w 211"/>
                  <a:gd name="T3" fmla="*/ 0 h 68"/>
                  <a:gd name="T4" fmla="*/ 0 w 211"/>
                  <a:gd name="T5" fmla="*/ 0 h 68"/>
                  <a:gd name="T6" fmla="*/ 0 w 211"/>
                  <a:gd name="T7" fmla="*/ 0 h 68"/>
                  <a:gd name="T8" fmla="*/ 0 w 211"/>
                  <a:gd name="T9" fmla="*/ 0 h 68"/>
                  <a:gd name="T10" fmla="*/ 0 w 211"/>
                  <a:gd name="T11" fmla="*/ 0 h 68"/>
                  <a:gd name="T12" fmla="*/ 0 w 211"/>
                  <a:gd name="T13" fmla="*/ 0 h 68"/>
                  <a:gd name="T14" fmla="*/ 0 w 211"/>
                  <a:gd name="T15" fmla="*/ 0 h 68"/>
                  <a:gd name="T16" fmla="*/ 0 w 211"/>
                  <a:gd name="T17" fmla="*/ 0 h 68"/>
                  <a:gd name="T18" fmla="*/ 0 w 211"/>
                  <a:gd name="T19" fmla="*/ 0 h 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211"/>
                  <a:gd name="T31" fmla="*/ 0 h 68"/>
                  <a:gd name="T32" fmla="*/ 211 w 211"/>
                  <a:gd name="T33" fmla="*/ 68 h 68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211" h="68">
                    <a:moveTo>
                      <a:pt x="0" y="25"/>
                    </a:moveTo>
                    <a:lnTo>
                      <a:pt x="39" y="59"/>
                    </a:lnTo>
                    <a:lnTo>
                      <a:pt x="76" y="68"/>
                    </a:lnTo>
                    <a:lnTo>
                      <a:pt x="100" y="68"/>
                    </a:lnTo>
                    <a:lnTo>
                      <a:pt x="145" y="68"/>
                    </a:lnTo>
                    <a:lnTo>
                      <a:pt x="211" y="31"/>
                    </a:lnTo>
                    <a:lnTo>
                      <a:pt x="177" y="0"/>
                    </a:lnTo>
                    <a:lnTo>
                      <a:pt x="107" y="6"/>
                    </a:lnTo>
                    <a:lnTo>
                      <a:pt x="39" y="2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7" name="Freeform 75"/>
              <p:cNvSpPr>
                <a:spLocks/>
              </p:cNvSpPr>
              <p:nvPr/>
            </p:nvSpPr>
            <p:spPr bwMode="auto">
              <a:xfrm>
                <a:off x="3295" y="2647"/>
                <a:ext cx="38" cy="15"/>
              </a:xfrm>
              <a:custGeom>
                <a:avLst/>
                <a:gdLst>
                  <a:gd name="T0" fmla="*/ 0 w 190"/>
                  <a:gd name="T1" fmla="*/ 0 h 62"/>
                  <a:gd name="T2" fmla="*/ 0 w 190"/>
                  <a:gd name="T3" fmla="*/ 0 h 62"/>
                  <a:gd name="T4" fmla="*/ 0 w 190"/>
                  <a:gd name="T5" fmla="*/ 0 h 62"/>
                  <a:gd name="T6" fmla="*/ 0 w 190"/>
                  <a:gd name="T7" fmla="*/ 0 h 62"/>
                  <a:gd name="T8" fmla="*/ 0 w 190"/>
                  <a:gd name="T9" fmla="*/ 0 h 62"/>
                  <a:gd name="T10" fmla="*/ 0 w 190"/>
                  <a:gd name="T11" fmla="*/ 0 h 62"/>
                  <a:gd name="T12" fmla="*/ 0 w 190"/>
                  <a:gd name="T13" fmla="*/ 0 h 62"/>
                  <a:gd name="T14" fmla="*/ 0 w 190"/>
                  <a:gd name="T15" fmla="*/ 0 h 62"/>
                  <a:gd name="T16" fmla="*/ 0 w 190"/>
                  <a:gd name="T17" fmla="*/ 0 h 62"/>
                  <a:gd name="T18" fmla="*/ 0 w 190"/>
                  <a:gd name="T19" fmla="*/ 0 h 62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0"/>
                  <a:gd name="T31" fmla="*/ 0 h 62"/>
                  <a:gd name="T32" fmla="*/ 190 w 190"/>
                  <a:gd name="T33" fmla="*/ 62 h 62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0" h="62">
                    <a:moveTo>
                      <a:pt x="0" y="51"/>
                    </a:moveTo>
                    <a:lnTo>
                      <a:pt x="38" y="5"/>
                    </a:lnTo>
                    <a:lnTo>
                      <a:pt x="112" y="0"/>
                    </a:lnTo>
                    <a:lnTo>
                      <a:pt x="190" y="5"/>
                    </a:lnTo>
                    <a:lnTo>
                      <a:pt x="186" y="19"/>
                    </a:lnTo>
                    <a:lnTo>
                      <a:pt x="159" y="42"/>
                    </a:lnTo>
                    <a:lnTo>
                      <a:pt x="98" y="62"/>
                    </a:lnTo>
                    <a:lnTo>
                      <a:pt x="44" y="62"/>
                    </a:lnTo>
                    <a:lnTo>
                      <a:pt x="7" y="62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8" name="Freeform 76"/>
              <p:cNvSpPr>
                <a:spLocks/>
              </p:cNvSpPr>
              <p:nvPr/>
            </p:nvSpPr>
            <p:spPr bwMode="auto">
              <a:xfrm>
                <a:off x="2011" y="2735"/>
                <a:ext cx="94" cy="64"/>
              </a:xfrm>
              <a:custGeom>
                <a:avLst/>
                <a:gdLst>
                  <a:gd name="T0" fmla="*/ 0 w 471"/>
                  <a:gd name="T1" fmla="*/ 0 h 255"/>
                  <a:gd name="T2" fmla="*/ 0 w 471"/>
                  <a:gd name="T3" fmla="*/ 0 h 255"/>
                  <a:gd name="T4" fmla="*/ 0 w 471"/>
                  <a:gd name="T5" fmla="*/ 0 h 255"/>
                  <a:gd name="T6" fmla="*/ 0 w 471"/>
                  <a:gd name="T7" fmla="*/ 0 h 255"/>
                  <a:gd name="T8" fmla="*/ 0 w 471"/>
                  <a:gd name="T9" fmla="*/ 0 h 255"/>
                  <a:gd name="T10" fmla="*/ 0 w 471"/>
                  <a:gd name="T11" fmla="*/ 0 h 255"/>
                  <a:gd name="T12" fmla="*/ 0 w 471"/>
                  <a:gd name="T13" fmla="*/ 0 h 255"/>
                  <a:gd name="T14" fmla="*/ 0 w 471"/>
                  <a:gd name="T15" fmla="*/ 0 h 255"/>
                  <a:gd name="T16" fmla="*/ 0 w 471"/>
                  <a:gd name="T17" fmla="*/ 0 h 255"/>
                  <a:gd name="T18" fmla="*/ 0 w 471"/>
                  <a:gd name="T19" fmla="*/ 0 h 255"/>
                  <a:gd name="T20" fmla="*/ 0 w 471"/>
                  <a:gd name="T21" fmla="*/ 0 h 255"/>
                  <a:gd name="T22" fmla="*/ 0 w 471"/>
                  <a:gd name="T23" fmla="*/ 0 h 255"/>
                  <a:gd name="T24" fmla="*/ 0 w 471"/>
                  <a:gd name="T25" fmla="*/ 0 h 255"/>
                  <a:gd name="T26" fmla="*/ 0 w 471"/>
                  <a:gd name="T27" fmla="*/ 0 h 255"/>
                  <a:gd name="T28" fmla="*/ 0 w 471"/>
                  <a:gd name="T29" fmla="*/ 0 h 255"/>
                  <a:gd name="T30" fmla="*/ 0 w 471"/>
                  <a:gd name="T31" fmla="*/ 0 h 255"/>
                  <a:gd name="T32" fmla="*/ 0 w 471"/>
                  <a:gd name="T33" fmla="*/ 0 h 255"/>
                  <a:gd name="T34" fmla="*/ 0 w 471"/>
                  <a:gd name="T35" fmla="*/ 0 h 255"/>
                  <a:gd name="T36" fmla="*/ 0 w 471"/>
                  <a:gd name="T37" fmla="*/ 0 h 255"/>
                  <a:gd name="T38" fmla="*/ 0 w 471"/>
                  <a:gd name="T39" fmla="*/ 0 h 255"/>
                  <a:gd name="T40" fmla="*/ 0 w 471"/>
                  <a:gd name="T41" fmla="*/ 0 h 255"/>
                  <a:gd name="T42" fmla="*/ 0 w 471"/>
                  <a:gd name="T43" fmla="*/ 0 h 255"/>
                  <a:gd name="T44" fmla="*/ 0 w 471"/>
                  <a:gd name="T45" fmla="*/ 0 h 255"/>
                  <a:gd name="T46" fmla="*/ 0 w 471"/>
                  <a:gd name="T47" fmla="*/ 0 h 255"/>
                  <a:gd name="T48" fmla="*/ 0 w 471"/>
                  <a:gd name="T49" fmla="*/ 0 h 255"/>
                  <a:gd name="T50" fmla="*/ 0 w 471"/>
                  <a:gd name="T51" fmla="*/ 0 h 255"/>
                  <a:gd name="T52" fmla="*/ 0 w 471"/>
                  <a:gd name="T53" fmla="*/ 0 h 255"/>
                  <a:gd name="T54" fmla="*/ 0 w 471"/>
                  <a:gd name="T55" fmla="*/ 0 h 255"/>
                  <a:gd name="T56" fmla="*/ 0 w 471"/>
                  <a:gd name="T57" fmla="*/ 0 h 255"/>
                  <a:gd name="T58" fmla="*/ 0 w 471"/>
                  <a:gd name="T59" fmla="*/ 0 h 255"/>
                  <a:gd name="T60" fmla="*/ 0 w 471"/>
                  <a:gd name="T61" fmla="*/ 0 h 255"/>
                  <a:gd name="T62" fmla="*/ 0 w 471"/>
                  <a:gd name="T63" fmla="*/ 0 h 255"/>
                  <a:gd name="T64" fmla="*/ 0 w 471"/>
                  <a:gd name="T65" fmla="*/ 0 h 25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71"/>
                  <a:gd name="T100" fmla="*/ 0 h 255"/>
                  <a:gd name="T101" fmla="*/ 471 w 471"/>
                  <a:gd name="T102" fmla="*/ 255 h 25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71" h="255">
                    <a:moveTo>
                      <a:pt x="45" y="165"/>
                    </a:moveTo>
                    <a:lnTo>
                      <a:pt x="108" y="126"/>
                    </a:lnTo>
                    <a:lnTo>
                      <a:pt x="140" y="116"/>
                    </a:lnTo>
                    <a:lnTo>
                      <a:pt x="270" y="116"/>
                    </a:lnTo>
                    <a:lnTo>
                      <a:pt x="333" y="121"/>
                    </a:lnTo>
                    <a:lnTo>
                      <a:pt x="167" y="69"/>
                    </a:lnTo>
                    <a:lnTo>
                      <a:pt x="51" y="69"/>
                    </a:lnTo>
                    <a:lnTo>
                      <a:pt x="7" y="59"/>
                    </a:lnTo>
                    <a:lnTo>
                      <a:pt x="0" y="54"/>
                    </a:lnTo>
                    <a:lnTo>
                      <a:pt x="125" y="0"/>
                    </a:lnTo>
                    <a:lnTo>
                      <a:pt x="193" y="9"/>
                    </a:lnTo>
                    <a:lnTo>
                      <a:pt x="270" y="46"/>
                    </a:lnTo>
                    <a:lnTo>
                      <a:pt x="359" y="78"/>
                    </a:lnTo>
                    <a:lnTo>
                      <a:pt x="429" y="94"/>
                    </a:lnTo>
                    <a:lnTo>
                      <a:pt x="471" y="143"/>
                    </a:lnTo>
                    <a:lnTo>
                      <a:pt x="450" y="185"/>
                    </a:lnTo>
                    <a:lnTo>
                      <a:pt x="417" y="185"/>
                    </a:lnTo>
                    <a:lnTo>
                      <a:pt x="372" y="233"/>
                    </a:lnTo>
                    <a:lnTo>
                      <a:pt x="325" y="239"/>
                    </a:lnTo>
                    <a:lnTo>
                      <a:pt x="247" y="255"/>
                    </a:lnTo>
                    <a:lnTo>
                      <a:pt x="315" y="202"/>
                    </a:lnTo>
                    <a:lnTo>
                      <a:pt x="345" y="171"/>
                    </a:lnTo>
                    <a:lnTo>
                      <a:pt x="345" y="157"/>
                    </a:lnTo>
                    <a:lnTo>
                      <a:pt x="315" y="151"/>
                    </a:lnTo>
                    <a:lnTo>
                      <a:pt x="262" y="139"/>
                    </a:lnTo>
                    <a:lnTo>
                      <a:pt x="247" y="171"/>
                    </a:lnTo>
                    <a:lnTo>
                      <a:pt x="243" y="148"/>
                    </a:lnTo>
                    <a:lnTo>
                      <a:pt x="220" y="148"/>
                    </a:lnTo>
                    <a:lnTo>
                      <a:pt x="218" y="162"/>
                    </a:lnTo>
                    <a:lnTo>
                      <a:pt x="238" y="177"/>
                    </a:lnTo>
                    <a:lnTo>
                      <a:pt x="231" y="193"/>
                    </a:lnTo>
                    <a:lnTo>
                      <a:pt x="72" y="177"/>
                    </a:lnTo>
                    <a:lnTo>
                      <a:pt x="45" y="16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79" name="Freeform 77"/>
              <p:cNvSpPr>
                <a:spLocks/>
              </p:cNvSpPr>
              <p:nvPr/>
            </p:nvSpPr>
            <p:spPr bwMode="auto">
              <a:xfrm>
                <a:off x="2028" y="2786"/>
                <a:ext cx="39" cy="9"/>
              </a:xfrm>
              <a:custGeom>
                <a:avLst/>
                <a:gdLst>
                  <a:gd name="T0" fmla="*/ 0 w 194"/>
                  <a:gd name="T1" fmla="*/ 0 h 37"/>
                  <a:gd name="T2" fmla="*/ 0 w 194"/>
                  <a:gd name="T3" fmla="*/ 0 h 37"/>
                  <a:gd name="T4" fmla="*/ 0 w 194"/>
                  <a:gd name="T5" fmla="*/ 0 h 37"/>
                  <a:gd name="T6" fmla="*/ 0 w 194"/>
                  <a:gd name="T7" fmla="*/ 0 h 37"/>
                  <a:gd name="T8" fmla="*/ 0 w 194"/>
                  <a:gd name="T9" fmla="*/ 0 h 37"/>
                  <a:gd name="T10" fmla="*/ 0 w 194"/>
                  <a:gd name="T11" fmla="*/ 0 h 3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94"/>
                  <a:gd name="T19" fmla="*/ 0 h 37"/>
                  <a:gd name="T20" fmla="*/ 194 w 194"/>
                  <a:gd name="T21" fmla="*/ 37 h 3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94" h="37">
                    <a:moveTo>
                      <a:pt x="0" y="0"/>
                    </a:moveTo>
                    <a:lnTo>
                      <a:pt x="34" y="25"/>
                    </a:lnTo>
                    <a:lnTo>
                      <a:pt x="119" y="37"/>
                    </a:lnTo>
                    <a:lnTo>
                      <a:pt x="194" y="3"/>
                    </a:lnTo>
                    <a:lnTo>
                      <a:pt x="114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0" name="Freeform 78"/>
              <p:cNvSpPr>
                <a:spLocks/>
              </p:cNvSpPr>
              <p:nvPr/>
            </p:nvSpPr>
            <p:spPr bwMode="auto">
              <a:xfrm>
                <a:off x="2067" y="2768"/>
                <a:ext cx="11" cy="18"/>
              </a:xfrm>
              <a:custGeom>
                <a:avLst/>
                <a:gdLst>
                  <a:gd name="T0" fmla="*/ 0 w 54"/>
                  <a:gd name="T1" fmla="*/ 0 h 71"/>
                  <a:gd name="T2" fmla="*/ 0 w 54"/>
                  <a:gd name="T3" fmla="*/ 0 h 71"/>
                  <a:gd name="T4" fmla="*/ 0 w 54"/>
                  <a:gd name="T5" fmla="*/ 0 h 71"/>
                  <a:gd name="T6" fmla="*/ 0 w 54"/>
                  <a:gd name="T7" fmla="*/ 0 h 71"/>
                  <a:gd name="T8" fmla="*/ 0 w 54"/>
                  <a:gd name="T9" fmla="*/ 0 h 7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4"/>
                  <a:gd name="T16" fmla="*/ 0 h 71"/>
                  <a:gd name="T17" fmla="*/ 54 w 54"/>
                  <a:gd name="T18" fmla="*/ 71 h 7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4" h="71">
                    <a:moveTo>
                      <a:pt x="0" y="0"/>
                    </a:moveTo>
                    <a:lnTo>
                      <a:pt x="46" y="71"/>
                    </a:lnTo>
                    <a:lnTo>
                      <a:pt x="54" y="59"/>
                    </a:lnTo>
                    <a:lnTo>
                      <a:pt x="29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1" name="Freeform 79"/>
              <p:cNvSpPr>
                <a:spLocks/>
              </p:cNvSpPr>
              <p:nvPr/>
            </p:nvSpPr>
            <p:spPr bwMode="auto">
              <a:xfrm>
                <a:off x="2113" y="2768"/>
                <a:ext cx="71" cy="93"/>
              </a:xfrm>
              <a:custGeom>
                <a:avLst/>
                <a:gdLst>
                  <a:gd name="T0" fmla="*/ 0 w 352"/>
                  <a:gd name="T1" fmla="*/ 0 h 373"/>
                  <a:gd name="T2" fmla="*/ 0 w 352"/>
                  <a:gd name="T3" fmla="*/ 0 h 373"/>
                  <a:gd name="T4" fmla="*/ 0 w 352"/>
                  <a:gd name="T5" fmla="*/ 0 h 373"/>
                  <a:gd name="T6" fmla="*/ 0 w 352"/>
                  <a:gd name="T7" fmla="*/ 0 h 373"/>
                  <a:gd name="T8" fmla="*/ 0 w 352"/>
                  <a:gd name="T9" fmla="*/ 0 h 373"/>
                  <a:gd name="T10" fmla="*/ 0 w 352"/>
                  <a:gd name="T11" fmla="*/ 0 h 373"/>
                  <a:gd name="T12" fmla="*/ 0 w 352"/>
                  <a:gd name="T13" fmla="*/ 0 h 373"/>
                  <a:gd name="T14" fmla="*/ 0 w 352"/>
                  <a:gd name="T15" fmla="*/ 0 h 373"/>
                  <a:gd name="T16" fmla="*/ 0 w 352"/>
                  <a:gd name="T17" fmla="*/ 0 h 373"/>
                  <a:gd name="T18" fmla="*/ 0 w 352"/>
                  <a:gd name="T19" fmla="*/ 0 h 373"/>
                  <a:gd name="T20" fmla="*/ 0 w 352"/>
                  <a:gd name="T21" fmla="*/ 0 h 373"/>
                  <a:gd name="T22" fmla="*/ 0 w 352"/>
                  <a:gd name="T23" fmla="*/ 0 h 373"/>
                  <a:gd name="T24" fmla="*/ 0 w 352"/>
                  <a:gd name="T25" fmla="*/ 0 h 373"/>
                  <a:gd name="T26" fmla="*/ 0 w 352"/>
                  <a:gd name="T27" fmla="*/ 0 h 373"/>
                  <a:gd name="T28" fmla="*/ 0 w 352"/>
                  <a:gd name="T29" fmla="*/ 0 h 373"/>
                  <a:gd name="T30" fmla="*/ 0 w 352"/>
                  <a:gd name="T31" fmla="*/ 0 h 373"/>
                  <a:gd name="T32" fmla="*/ 0 w 352"/>
                  <a:gd name="T33" fmla="*/ 0 h 373"/>
                  <a:gd name="T34" fmla="*/ 0 w 352"/>
                  <a:gd name="T35" fmla="*/ 0 h 373"/>
                  <a:gd name="T36" fmla="*/ 0 w 352"/>
                  <a:gd name="T37" fmla="*/ 0 h 373"/>
                  <a:gd name="T38" fmla="*/ 0 w 352"/>
                  <a:gd name="T39" fmla="*/ 0 h 373"/>
                  <a:gd name="T40" fmla="*/ 0 w 352"/>
                  <a:gd name="T41" fmla="*/ 0 h 373"/>
                  <a:gd name="T42" fmla="*/ 0 w 352"/>
                  <a:gd name="T43" fmla="*/ 0 h 373"/>
                  <a:gd name="T44" fmla="*/ 0 w 352"/>
                  <a:gd name="T45" fmla="*/ 0 h 373"/>
                  <a:gd name="T46" fmla="*/ 0 w 352"/>
                  <a:gd name="T47" fmla="*/ 0 h 373"/>
                  <a:gd name="T48" fmla="*/ 0 w 352"/>
                  <a:gd name="T49" fmla="*/ 0 h 373"/>
                  <a:gd name="T50" fmla="*/ 0 w 352"/>
                  <a:gd name="T51" fmla="*/ 0 h 373"/>
                  <a:gd name="T52" fmla="*/ 0 w 352"/>
                  <a:gd name="T53" fmla="*/ 0 h 373"/>
                  <a:gd name="T54" fmla="*/ 0 w 352"/>
                  <a:gd name="T55" fmla="*/ 0 h 373"/>
                  <a:gd name="T56" fmla="*/ 0 w 352"/>
                  <a:gd name="T57" fmla="*/ 0 h 373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52"/>
                  <a:gd name="T88" fmla="*/ 0 h 373"/>
                  <a:gd name="T89" fmla="*/ 352 w 352"/>
                  <a:gd name="T90" fmla="*/ 373 h 373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52" h="373">
                    <a:moveTo>
                      <a:pt x="0" y="8"/>
                    </a:moveTo>
                    <a:lnTo>
                      <a:pt x="0" y="46"/>
                    </a:lnTo>
                    <a:lnTo>
                      <a:pt x="24" y="71"/>
                    </a:lnTo>
                    <a:lnTo>
                      <a:pt x="11" y="281"/>
                    </a:lnTo>
                    <a:lnTo>
                      <a:pt x="30" y="373"/>
                    </a:lnTo>
                    <a:lnTo>
                      <a:pt x="24" y="275"/>
                    </a:lnTo>
                    <a:lnTo>
                      <a:pt x="34" y="155"/>
                    </a:lnTo>
                    <a:lnTo>
                      <a:pt x="127" y="209"/>
                    </a:lnTo>
                    <a:lnTo>
                      <a:pt x="91" y="147"/>
                    </a:lnTo>
                    <a:lnTo>
                      <a:pt x="170" y="170"/>
                    </a:lnTo>
                    <a:lnTo>
                      <a:pt x="237" y="161"/>
                    </a:lnTo>
                    <a:lnTo>
                      <a:pt x="175" y="147"/>
                    </a:lnTo>
                    <a:lnTo>
                      <a:pt x="175" y="128"/>
                    </a:lnTo>
                    <a:lnTo>
                      <a:pt x="202" y="116"/>
                    </a:lnTo>
                    <a:lnTo>
                      <a:pt x="254" y="151"/>
                    </a:lnTo>
                    <a:lnTo>
                      <a:pt x="283" y="137"/>
                    </a:lnTo>
                    <a:lnTo>
                      <a:pt x="217" y="82"/>
                    </a:lnTo>
                    <a:lnTo>
                      <a:pt x="175" y="62"/>
                    </a:lnTo>
                    <a:lnTo>
                      <a:pt x="175" y="48"/>
                    </a:lnTo>
                    <a:lnTo>
                      <a:pt x="277" y="65"/>
                    </a:lnTo>
                    <a:lnTo>
                      <a:pt x="308" y="96"/>
                    </a:lnTo>
                    <a:lnTo>
                      <a:pt x="298" y="119"/>
                    </a:lnTo>
                    <a:lnTo>
                      <a:pt x="352" y="102"/>
                    </a:lnTo>
                    <a:lnTo>
                      <a:pt x="352" y="40"/>
                    </a:lnTo>
                    <a:lnTo>
                      <a:pt x="315" y="12"/>
                    </a:lnTo>
                    <a:lnTo>
                      <a:pt x="234" y="12"/>
                    </a:lnTo>
                    <a:lnTo>
                      <a:pt x="68" y="0"/>
                    </a:lnTo>
                    <a:lnTo>
                      <a:pt x="30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2" name="Freeform 80"/>
              <p:cNvSpPr>
                <a:spLocks/>
              </p:cNvSpPr>
              <p:nvPr/>
            </p:nvSpPr>
            <p:spPr bwMode="auto">
              <a:xfrm>
                <a:off x="2111" y="2868"/>
                <a:ext cx="7" cy="11"/>
              </a:xfrm>
              <a:custGeom>
                <a:avLst/>
                <a:gdLst>
                  <a:gd name="T0" fmla="*/ 0 w 37"/>
                  <a:gd name="T1" fmla="*/ 0 h 45"/>
                  <a:gd name="T2" fmla="*/ 0 w 37"/>
                  <a:gd name="T3" fmla="*/ 0 h 45"/>
                  <a:gd name="T4" fmla="*/ 0 w 37"/>
                  <a:gd name="T5" fmla="*/ 0 h 45"/>
                  <a:gd name="T6" fmla="*/ 0 w 37"/>
                  <a:gd name="T7" fmla="*/ 0 h 45"/>
                  <a:gd name="T8" fmla="*/ 0 w 37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"/>
                  <a:gd name="T16" fmla="*/ 0 h 45"/>
                  <a:gd name="T17" fmla="*/ 37 w 37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" h="45">
                    <a:moveTo>
                      <a:pt x="0" y="34"/>
                    </a:moveTo>
                    <a:lnTo>
                      <a:pt x="24" y="45"/>
                    </a:lnTo>
                    <a:lnTo>
                      <a:pt x="37" y="35"/>
                    </a:lnTo>
                    <a:lnTo>
                      <a:pt x="30" y="0"/>
                    </a:lnTo>
                    <a:lnTo>
                      <a:pt x="0" y="3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3" name="Freeform 81"/>
              <p:cNvSpPr>
                <a:spLocks/>
              </p:cNvSpPr>
              <p:nvPr/>
            </p:nvSpPr>
            <p:spPr bwMode="auto">
              <a:xfrm>
                <a:off x="2017" y="2855"/>
                <a:ext cx="112" cy="63"/>
              </a:xfrm>
              <a:custGeom>
                <a:avLst/>
                <a:gdLst>
                  <a:gd name="T0" fmla="*/ 0 w 559"/>
                  <a:gd name="T1" fmla="*/ 0 h 251"/>
                  <a:gd name="T2" fmla="*/ 0 w 559"/>
                  <a:gd name="T3" fmla="*/ 0 h 251"/>
                  <a:gd name="T4" fmla="*/ 0 w 559"/>
                  <a:gd name="T5" fmla="*/ 0 h 251"/>
                  <a:gd name="T6" fmla="*/ 0 w 559"/>
                  <a:gd name="T7" fmla="*/ 0 h 251"/>
                  <a:gd name="T8" fmla="*/ 0 w 559"/>
                  <a:gd name="T9" fmla="*/ 0 h 251"/>
                  <a:gd name="T10" fmla="*/ 0 w 559"/>
                  <a:gd name="T11" fmla="*/ 0 h 251"/>
                  <a:gd name="T12" fmla="*/ 0 w 559"/>
                  <a:gd name="T13" fmla="*/ 0 h 251"/>
                  <a:gd name="T14" fmla="*/ 0 w 559"/>
                  <a:gd name="T15" fmla="*/ 0 h 251"/>
                  <a:gd name="T16" fmla="*/ 0 w 559"/>
                  <a:gd name="T17" fmla="*/ 0 h 251"/>
                  <a:gd name="T18" fmla="*/ 0 w 559"/>
                  <a:gd name="T19" fmla="*/ 0 h 251"/>
                  <a:gd name="T20" fmla="*/ 0 w 559"/>
                  <a:gd name="T21" fmla="*/ 0 h 251"/>
                  <a:gd name="T22" fmla="*/ 0 w 559"/>
                  <a:gd name="T23" fmla="*/ 0 h 251"/>
                  <a:gd name="T24" fmla="*/ 0 w 559"/>
                  <a:gd name="T25" fmla="*/ 0 h 251"/>
                  <a:gd name="T26" fmla="*/ 0 w 559"/>
                  <a:gd name="T27" fmla="*/ 0 h 251"/>
                  <a:gd name="T28" fmla="*/ 0 w 559"/>
                  <a:gd name="T29" fmla="*/ 0 h 251"/>
                  <a:gd name="T30" fmla="*/ 0 w 559"/>
                  <a:gd name="T31" fmla="*/ 0 h 251"/>
                  <a:gd name="T32" fmla="*/ 0 w 559"/>
                  <a:gd name="T33" fmla="*/ 0 h 251"/>
                  <a:gd name="T34" fmla="*/ 0 w 559"/>
                  <a:gd name="T35" fmla="*/ 0 h 251"/>
                  <a:gd name="T36" fmla="*/ 0 w 559"/>
                  <a:gd name="T37" fmla="*/ 0 h 251"/>
                  <a:gd name="T38" fmla="*/ 0 w 559"/>
                  <a:gd name="T39" fmla="*/ 0 h 251"/>
                  <a:gd name="T40" fmla="*/ 0 w 559"/>
                  <a:gd name="T41" fmla="*/ 0 h 251"/>
                  <a:gd name="T42" fmla="*/ 0 w 559"/>
                  <a:gd name="T43" fmla="*/ 0 h 25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59"/>
                  <a:gd name="T67" fmla="*/ 0 h 251"/>
                  <a:gd name="T68" fmla="*/ 559 w 559"/>
                  <a:gd name="T69" fmla="*/ 251 h 25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59" h="251">
                    <a:moveTo>
                      <a:pt x="439" y="83"/>
                    </a:moveTo>
                    <a:lnTo>
                      <a:pt x="402" y="84"/>
                    </a:lnTo>
                    <a:lnTo>
                      <a:pt x="323" y="20"/>
                    </a:lnTo>
                    <a:lnTo>
                      <a:pt x="267" y="0"/>
                    </a:lnTo>
                    <a:lnTo>
                      <a:pt x="188" y="22"/>
                    </a:lnTo>
                    <a:lnTo>
                      <a:pt x="188" y="41"/>
                    </a:lnTo>
                    <a:lnTo>
                      <a:pt x="222" y="46"/>
                    </a:lnTo>
                    <a:lnTo>
                      <a:pt x="102" y="76"/>
                    </a:lnTo>
                    <a:lnTo>
                      <a:pt x="0" y="130"/>
                    </a:lnTo>
                    <a:lnTo>
                      <a:pt x="19" y="162"/>
                    </a:lnTo>
                    <a:lnTo>
                      <a:pt x="81" y="159"/>
                    </a:lnTo>
                    <a:lnTo>
                      <a:pt x="135" y="171"/>
                    </a:lnTo>
                    <a:lnTo>
                      <a:pt x="206" y="140"/>
                    </a:lnTo>
                    <a:lnTo>
                      <a:pt x="307" y="153"/>
                    </a:lnTo>
                    <a:lnTo>
                      <a:pt x="397" y="145"/>
                    </a:lnTo>
                    <a:lnTo>
                      <a:pt x="450" y="186"/>
                    </a:lnTo>
                    <a:lnTo>
                      <a:pt x="490" y="202"/>
                    </a:lnTo>
                    <a:lnTo>
                      <a:pt x="536" y="251"/>
                    </a:lnTo>
                    <a:lnTo>
                      <a:pt x="559" y="242"/>
                    </a:lnTo>
                    <a:lnTo>
                      <a:pt x="554" y="162"/>
                    </a:lnTo>
                    <a:lnTo>
                      <a:pt x="490" y="76"/>
                    </a:lnTo>
                    <a:lnTo>
                      <a:pt x="439" y="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4" name="Freeform 82"/>
              <p:cNvSpPr>
                <a:spLocks/>
              </p:cNvSpPr>
              <p:nvPr/>
            </p:nvSpPr>
            <p:spPr bwMode="auto">
              <a:xfrm>
                <a:off x="2079" y="2827"/>
                <a:ext cx="13" cy="15"/>
              </a:xfrm>
              <a:custGeom>
                <a:avLst/>
                <a:gdLst>
                  <a:gd name="T0" fmla="*/ 0 w 64"/>
                  <a:gd name="T1" fmla="*/ 0 h 62"/>
                  <a:gd name="T2" fmla="*/ 0 w 64"/>
                  <a:gd name="T3" fmla="*/ 0 h 62"/>
                  <a:gd name="T4" fmla="*/ 0 w 64"/>
                  <a:gd name="T5" fmla="*/ 0 h 62"/>
                  <a:gd name="T6" fmla="*/ 0 w 64"/>
                  <a:gd name="T7" fmla="*/ 0 h 62"/>
                  <a:gd name="T8" fmla="*/ 0 w 64"/>
                  <a:gd name="T9" fmla="*/ 0 h 6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62"/>
                  <a:gd name="T17" fmla="*/ 64 w 64"/>
                  <a:gd name="T18" fmla="*/ 62 h 6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62">
                    <a:moveTo>
                      <a:pt x="0" y="39"/>
                    </a:moveTo>
                    <a:lnTo>
                      <a:pt x="33" y="62"/>
                    </a:lnTo>
                    <a:lnTo>
                      <a:pt x="64" y="17"/>
                    </a:lnTo>
                    <a:lnTo>
                      <a:pt x="53" y="0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5" name="Freeform 83"/>
              <p:cNvSpPr>
                <a:spLocks/>
              </p:cNvSpPr>
              <p:nvPr/>
            </p:nvSpPr>
            <p:spPr bwMode="auto">
              <a:xfrm>
                <a:off x="2055" y="2905"/>
                <a:ext cx="52" cy="23"/>
              </a:xfrm>
              <a:custGeom>
                <a:avLst/>
                <a:gdLst>
                  <a:gd name="T0" fmla="*/ 0 w 262"/>
                  <a:gd name="T1" fmla="*/ 0 h 94"/>
                  <a:gd name="T2" fmla="*/ 0 w 262"/>
                  <a:gd name="T3" fmla="*/ 0 h 94"/>
                  <a:gd name="T4" fmla="*/ 0 w 262"/>
                  <a:gd name="T5" fmla="*/ 0 h 94"/>
                  <a:gd name="T6" fmla="*/ 0 w 262"/>
                  <a:gd name="T7" fmla="*/ 0 h 94"/>
                  <a:gd name="T8" fmla="*/ 0 w 262"/>
                  <a:gd name="T9" fmla="*/ 0 h 94"/>
                  <a:gd name="T10" fmla="*/ 0 w 262"/>
                  <a:gd name="T11" fmla="*/ 0 h 94"/>
                  <a:gd name="T12" fmla="*/ 0 w 262"/>
                  <a:gd name="T13" fmla="*/ 0 h 9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2"/>
                  <a:gd name="T22" fmla="*/ 0 h 94"/>
                  <a:gd name="T23" fmla="*/ 262 w 262"/>
                  <a:gd name="T24" fmla="*/ 94 h 9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2" h="94">
                    <a:moveTo>
                      <a:pt x="0" y="18"/>
                    </a:moveTo>
                    <a:lnTo>
                      <a:pt x="42" y="0"/>
                    </a:lnTo>
                    <a:lnTo>
                      <a:pt x="262" y="29"/>
                    </a:lnTo>
                    <a:lnTo>
                      <a:pt x="241" y="94"/>
                    </a:lnTo>
                    <a:lnTo>
                      <a:pt x="197" y="71"/>
                    </a:lnTo>
                    <a:lnTo>
                      <a:pt x="27" y="71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6" name="Freeform 84"/>
              <p:cNvSpPr>
                <a:spLocks/>
              </p:cNvSpPr>
              <p:nvPr/>
            </p:nvSpPr>
            <p:spPr bwMode="auto">
              <a:xfrm>
                <a:off x="1970" y="2583"/>
                <a:ext cx="220" cy="124"/>
              </a:xfrm>
              <a:custGeom>
                <a:avLst/>
                <a:gdLst>
                  <a:gd name="T0" fmla="*/ 0 w 1103"/>
                  <a:gd name="T1" fmla="*/ 0 h 494"/>
                  <a:gd name="T2" fmla="*/ 0 w 1103"/>
                  <a:gd name="T3" fmla="*/ 0 h 494"/>
                  <a:gd name="T4" fmla="*/ 0 w 1103"/>
                  <a:gd name="T5" fmla="*/ 0 h 494"/>
                  <a:gd name="T6" fmla="*/ 0 w 1103"/>
                  <a:gd name="T7" fmla="*/ 0 h 494"/>
                  <a:gd name="T8" fmla="*/ 0 w 1103"/>
                  <a:gd name="T9" fmla="*/ 0 h 494"/>
                  <a:gd name="T10" fmla="*/ 0 w 1103"/>
                  <a:gd name="T11" fmla="*/ 0 h 494"/>
                  <a:gd name="T12" fmla="*/ 0 w 1103"/>
                  <a:gd name="T13" fmla="*/ 0 h 494"/>
                  <a:gd name="T14" fmla="*/ 0 w 1103"/>
                  <a:gd name="T15" fmla="*/ 0 h 494"/>
                  <a:gd name="T16" fmla="*/ 0 w 1103"/>
                  <a:gd name="T17" fmla="*/ 0 h 494"/>
                  <a:gd name="T18" fmla="*/ 0 w 1103"/>
                  <a:gd name="T19" fmla="*/ 0 h 494"/>
                  <a:gd name="T20" fmla="*/ 0 w 1103"/>
                  <a:gd name="T21" fmla="*/ 0 h 494"/>
                  <a:gd name="T22" fmla="*/ 0 w 1103"/>
                  <a:gd name="T23" fmla="*/ 0 h 494"/>
                  <a:gd name="T24" fmla="*/ 0 w 1103"/>
                  <a:gd name="T25" fmla="*/ 0 h 494"/>
                  <a:gd name="T26" fmla="*/ 0 w 1103"/>
                  <a:gd name="T27" fmla="*/ 0 h 494"/>
                  <a:gd name="T28" fmla="*/ 0 w 1103"/>
                  <a:gd name="T29" fmla="*/ 0 h 494"/>
                  <a:gd name="T30" fmla="*/ 0 w 1103"/>
                  <a:gd name="T31" fmla="*/ 0 h 494"/>
                  <a:gd name="T32" fmla="*/ 0 w 1103"/>
                  <a:gd name="T33" fmla="*/ 0 h 494"/>
                  <a:gd name="T34" fmla="*/ 0 w 1103"/>
                  <a:gd name="T35" fmla="*/ 0 h 494"/>
                  <a:gd name="T36" fmla="*/ 0 w 1103"/>
                  <a:gd name="T37" fmla="*/ 0 h 494"/>
                  <a:gd name="T38" fmla="*/ 0 w 1103"/>
                  <a:gd name="T39" fmla="*/ 0 h 494"/>
                  <a:gd name="T40" fmla="*/ 0 w 1103"/>
                  <a:gd name="T41" fmla="*/ 0 h 494"/>
                  <a:gd name="T42" fmla="*/ 0 w 1103"/>
                  <a:gd name="T43" fmla="*/ 0 h 494"/>
                  <a:gd name="T44" fmla="*/ 0 w 1103"/>
                  <a:gd name="T45" fmla="*/ 0 h 494"/>
                  <a:gd name="T46" fmla="*/ 0 w 1103"/>
                  <a:gd name="T47" fmla="*/ 0 h 494"/>
                  <a:gd name="T48" fmla="*/ 0 w 1103"/>
                  <a:gd name="T49" fmla="*/ 0 h 494"/>
                  <a:gd name="T50" fmla="*/ 0 w 1103"/>
                  <a:gd name="T51" fmla="*/ 0 h 494"/>
                  <a:gd name="T52" fmla="*/ 0 w 1103"/>
                  <a:gd name="T53" fmla="*/ 0 h 494"/>
                  <a:gd name="T54" fmla="*/ 0 w 1103"/>
                  <a:gd name="T55" fmla="*/ 0 h 494"/>
                  <a:gd name="T56" fmla="*/ 0 w 1103"/>
                  <a:gd name="T57" fmla="*/ 0 h 494"/>
                  <a:gd name="T58" fmla="*/ 0 w 1103"/>
                  <a:gd name="T59" fmla="*/ 0 h 494"/>
                  <a:gd name="T60" fmla="*/ 0 w 1103"/>
                  <a:gd name="T61" fmla="*/ 0 h 494"/>
                  <a:gd name="T62" fmla="*/ 0 w 1103"/>
                  <a:gd name="T63" fmla="*/ 0 h 494"/>
                  <a:gd name="T64" fmla="*/ 0 w 1103"/>
                  <a:gd name="T65" fmla="*/ 0 h 494"/>
                  <a:gd name="T66" fmla="*/ 0 w 1103"/>
                  <a:gd name="T67" fmla="*/ 0 h 494"/>
                  <a:gd name="T68" fmla="*/ 0 w 1103"/>
                  <a:gd name="T69" fmla="*/ 0 h 494"/>
                  <a:gd name="T70" fmla="*/ 0 w 1103"/>
                  <a:gd name="T71" fmla="*/ 0 h 49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103"/>
                  <a:gd name="T109" fmla="*/ 0 h 494"/>
                  <a:gd name="T110" fmla="*/ 1103 w 1103"/>
                  <a:gd name="T111" fmla="*/ 494 h 49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103" h="494">
                    <a:moveTo>
                      <a:pt x="808" y="122"/>
                    </a:moveTo>
                    <a:lnTo>
                      <a:pt x="897" y="114"/>
                    </a:lnTo>
                    <a:lnTo>
                      <a:pt x="897" y="99"/>
                    </a:lnTo>
                    <a:lnTo>
                      <a:pt x="839" y="67"/>
                    </a:lnTo>
                    <a:lnTo>
                      <a:pt x="721" y="31"/>
                    </a:lnTo>
                    <a:lnTo>
                      <a:pt x="632" y="17"/>
                    </a:lnTo>
                    <a:lnTo>
                      <a:pt x="373" y="5"/>
                    </a:lnTo>
                    <a:lnTo>
                      <a:pt x="565" y="0"/>
                    </a:lnTo>
                    <a:lnTo>
                      <a:pt x="751" y="12"/>
                    </a:lnTo>
                    <a:lnTo>
                      <a:pt x="897" y="53"/>
                    </a:lnTo>
                    <a:lnTo>
                      <a:pt x="1000" y="111"/>
                    </a:lnTo>
                    <a:lnTo>
                      <a:pt x="1080" y="182"/>
                    </a:lnTo>
                    <a:lnTo>
                      <a:pt x="1103" y="236"/>
                    </a:lnTo>
                    <a:lnTo>
                      <a:pt x="1103" y="281"/>
                    </a:lnTo>
                    <a:lnTo>
                      <a:pt x="1053" y="325"/>
                    </a:lnTo>
                    <a:lnTo>
                      <a:pt x="954" y="384"/>
                    </a:lnTo>
                    <a:lnTo>
                      <a:pt x="816" y="419"/>
                    </a:lnTo>
                    <a:lnTo>
                      <a:pt x="632" y="457"/>
                    </a:lnTo>
                    <a:lnTo>
                      <a:pt x="272" y="482"/>
                    </a:lnTo>
                    <a:lnTo>
                      <a:pt x="0" y="494"/>
                    </a:lnTo>
                    <a:lnTo>
                      <a:pt x="609" y="365"/>
                    </a:lnTo>
                    <a:lnTo>
                      <a:pt x="747" y="325"/>
                    </a:lnTo>
                    <a:lnTo>
                      <a:pt x="823" y="295"/>
                    </a:lnTo>
                    <a:lnTo>
                      <a:pt x="844" y="281"/>
                    </a:lnTo>
                    <a:lnTo>
                      <a:pt x="839" y="271"/>
                    </a:lnTo>
                    <a:lnTo>
                      <a:pt x="792" y="266"/>
                    </a:lnTo>
                    <a:lnTo>
                      <a:pt x="930" y="236"/>
                    </a:lnTo>
                    <a:lnTo>
                      <a:pt x="940" y="220"/>
                    </a:lnTo>
                    <a:lnTo>
                      <a:pt x="1000" y="221"/>
                    </a:lnTo>
                    <a:lnTo>
                      <a:pt x="1004" y="206"/>
                    </a:lnTo>
                    <a:lnTo>
                      <a:pt x="983" y="196"/>
                    </a:lnTo>
                    <a:lnTo>
                      <a:pt x="880" y="175"/>
                    </a:lnTo>
                    <a:lnTo>
                      <a:pt x="971" y="175"/>
                    </a:lnTo>
                    <a:lnTo>
                      <a:pt x="971" y="156"/>
                    </a:lnTo>
                    <a:lnTo>
                      <a:pt x="903" y="137"/>
                    </a:lnTo>
                    <a:lnTo>
                      <a:pt x="808" y="1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7" name="Freeform 85"/>
              <p:cNvSpPr>
                <a:spLocks/>
              </p:cNvSpPr>
              <p:nvPr/>
            </p:nvSpPr>
            <p:spPr bwMode="auto">
              <a:xfrm>
                <a:off x="1891" y="2583"/>
                <a:ext cx="242" cy="246"/>
              </a:xfrm>
              <a:custGeom>
                <a:avLst/>
                <a:gdLst>
                  <a:gd name="T0" fmla="*/ 0 w 1211"/>
                  <a:gd name="T1" fmla="*/ 0 h 982"/>
                  <a:gd name="T2" fmla="*/ 0 w 1211"/>
                  <a:gd name="T3" fmla="*/ 0 h 982"/>
                  <a:gd name="T4" fmla="*/ 0 w 1211"/>
                  <a:gd name="T5" fmla="*/ 0 h 982"/>
                  <a:gd name="T6" fmla="*/ 0 w 1211"/>
                  <a:gd name="T7" fmla="*/ 0 h 982"/>
                  <a:gd name="T8" fmla="*/ 0 w 1211"/>
                  <a:gd name="T9" fmla="*/ 0 h 982"/>
                  <a:gd name="T10" fmla="*/ 0 w 1211"/>
                  <a:gd name="T11" fmla="*/ 0 h 982"/>
                  <a:gd name="T12" fmla="*/ 0 w 1211"/>
                  <a:gd name="T13" fmla="*/ 0 h 982"/>
                  <a:gd name="T14" fmla="*/ 0 w 1211"/>
                  <a:gd name="T15" fmla="*/ 0 h 982"/>
                  <a:gd name="T16" fmla="*/ 0 w 1211"/>
                  <a:gd name="T17" fmla="*/ 0 h 982"/>
                  <a:gd name="T18" fmla="*/ 0 w 1211"/>
                  <a:gd name="T19" fmla="*/ 0 h 982"/>
                  <a:gd name="T20" fmla="*/ 0 w 1211"/>
                  <a:gd name="T21" fmla="*/ 0 h 982"/>
                  <a:gd name="T22" fmla="*/ 0 w 1211"/>
                  <a:gd name="T23" fmla="*/ 0 h 982"/>
                  <a:gd name="T24" fmla="*/ 0 w 1211"/>
                  <a:gd name="T25" fmla="*/ 0 h 982"/>
                  <a:gd name="T26" fmla="*/ 0 w 1211"/>
                  <a:gd name="T27" fmla="*/ 0 h 982"/>
                  <a:gd name="T28" fmla="*/ 0 w 1211"/>
                  <a:gd name="T29" fmla="*/ 0 h 982"/>
                  <a:gd name="T30" fmla="*/ 0 w 1211"/>
                  <a:gd name="T31" fmla="*/ 0 h 982"/>
                  <a:gd name="T32" fmla="*/ 0 w 1211"/>
                  <a:gd name="T33" fmla="*/ 0 h 982"/>
                  <a:gd name="T34" fmla="*/ 0 w 1211"/>
                  <a:gd name="T35" fmla="*/ 0 h 982"/>
                  <a:gd name="T36" fmla="*/ 0 w 1211"/>
                  <a:gd name="T37" fmla="*/ 0 h 982"/>
                  <a:gd name="T38" fmla="*/ 0 w 1211"/>
                  <a:gd name="T39" fmla="*/ 0 h 982"/>
                  <a:gd name="T40" fmla="*/ 0 w 1211"/>
                  <a:gd name="T41" fmla="*/ 0 h 982"/>
                  <a:gd name="T42" fmla="*/ 0 w 1211"/>
                  <a:gd name="T43" fmla="*/ 0 h 982"/>
                  <a:gd name="T44" fmla="*/ 0 w 1211"/>
                  <a:gd name="T45" fmla="*/ 0 h 982"/>
                  <a:gd name="T46" fmla="*/ 0 w 1211"/>
                  <a:gd name="T47" fmla="*/ 0 h 982"/>
                  <a:gd name="T48" fmla="*/ 0 w 1211"/>
                  <a:gd name="T49" fmla="*/ 0 h 982"/>
                  <a:gd name="T50" fmla="*/ 0 w 1211"/>
                  <a:gd name="T51" fmla="*/ 0 h 982"/>
                  <a:gd name="T52" fmla="*/ 0 w 1211"/>
                  <a:gd name="T53" fmla="*/ 0 h 982"/>
                  <a:gd name="T54" fmla="*/ 0 w 1211"/>
                  <a:gd name="T55" fmla="*/ 0 h 982"/>
                  <a:gd name="T56" fmla="*/ 0 w 1211"/>
                  <a:gd name="T57" fmla="*/ 0 h 982"/>
                  <a:gd name="T58" fmla="*/ 0 w 1211"/>
                  <a:gd name="T59" fmla="*/ 0 h 982"/>
                  <a:gd name="T60" fmla="*/ 0 w 1211"/>
                  <a:gd name="T61" fmla="*/ 0 h 982"/>
                  <a:gd name="T62" fmla="*/ 0 w 1211"/>
                  <a:gd name="T63" fmla="*/ 0 h 982"/>
                  <a:gd name="T64" fmla="*/ 0 w 1211"/>
                  <a:gd name="T65" fmla="*/ 0 h 982"/>
                  <a:gd name="T66" fmla="*/ 0 w 1211"/>
                  <a:gd name="T67" fmla="*/ 0 h 982"/>
                  <a:gd name="T68" fmla="*/ 0 w 1211"/>
                  <a:gd name="T69" fmla="*/ 0 h 982"/>
                  <a:gd name="T70" fmla="*/ 0 w 1211"/>
                  <a:gd name="T71" fmla="*/ 0 h 982"/>
                  <a:gd name="T72" fmla="*/ 0 w 1211"/>
                  <a:gd name="T73" fmla="*/ 0 h 982"/>
                  <a:gd name="T74" fmla="*/ 0 w 1211"/>
                  <a:gd name="T75" fmla="*/ 0 h 982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211"/>
                  <a:gd name="T115" fmla="*/ 0 h 982"/>
                  <a:gd name="T116" fmla="*/ 1211 w 1211"/>
                  <a:gd name="T117" fmla="*/ 982 h 982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211" h="982">
                    <a:moveTo>
                      <a:pt x="506" y="485"/>
                    </a:moveTo>
                    <a:lnTo>
                      <a:pt x="420" y="588"/>
                    </a:lnTo>
                    <a:lnTo>
                      <a:pt x="405" y="643"/>
                    </a:lnTo>
                    <a:lnTo>
                      <a:pt x="358" y="688"/>
                    </a:lnTo>
                    <a:lnTo>
                      <a:pt x="304" y="819"/>
                    </a:lnTo>
                    <a:lnTo>
                      <a:pt x="240" y="811"/>
                    </a:lnTo>
                    <a:lnTo>
                      <a:pt x="202" y="727"/>
                    </a:lnTo>
                    <a:lnTo>
                      <a:pt x="148" y="708"/>
                    </a:lnTo>
                    <a:lnTo>
                      <a:pt x="95" y="719"/>
                    </a:lnTo>
                    <a:lnTo>
                      <a:pt x="57" y="771"/>
                    </a:lnTo>
                    <a:lnTo>
                      <a:pt x="83" y="982"/>
                    </a:lnTo>
                    <a:lnTo>
                      <a:pt x="40" y="916"/>
                    </a:lnTo>
                    <a:lnTo>
                      <a:pt x="0" y="530"/>
                    </a:lnTo>
                    <a:lnTo>
                      <a:pt x="34" y="454"/>
                    </a:lnTo>
                    <a:lnTo>
                      <a:pt x="95" y="317"/>
                    </a:lnTo>
                    <a:lnTo>
                      <a:pt x="234" y="175"/>
                    </a:lnTo>
                    <a:lnTo>
                      <a:pt x="420" y="51"/>
                    </a:lnTo>
                    <a:lnTo>
                      <a:pt x="652" y="8"/>
                    </a:lnTo>
                    <a:lnTo>
                      <a:pt x="844" y="0"/>
                    </a:lnTo>
                    <a:lnTo>
                      <a:pt x="946" y="40"/>
                    </a:lnTo>
                    <a:lnTo>
                      <a:pt x="1004" y="90"/>
                    </a:lnTo>
                    <a:lnTo>
                      <a:pt x="1112" y="119"/>
                    </a:lnTo>
                    <a:lnTo>
                      <a:pt x="1072" y="119"/>
                    </a:lnTo>
                    <a:lnTo>
                      <a:pt x="1072" y="137"/>
                    </a:lnTo>
                    <a:lnTo>
                      <a:pt x="1161" y="161"/>
                    </a:lnTo>
                    <a:lnTo>
                      <a:pt x="1099" y="182"/>
                    </a:lnTo>
                    <a:lnTo>
                      <a:pt x="1105" y="196"/>
                    </a:lnTo>
                    <a:lnTo>
                      <a:pt x="1136" y="210"/>
                    </a:lnTo>
                    <a:lnTo>
                      <a:pt x="1062" y="231"/>
                    </a:lnTo>
                    <a:lnTo>
                      <a:pt x="1105" y="264"/>
                    </a:lnTo>
                    <a:lnTo>
                      <a:pt x="973" y="292"/>
                    </a:lnTo>
                    <a:lnTo>
                      <a:pt x="973" y="300"/>
                    </a:lnTo>
                    <a:lnTo>
                      <a:pt x="1095" y="308"/>
                    </a:lnTo>
                    <a:lnTo>
                      <a:pt x="966" y="341"/>
                    </a:lnTo>
                    <a:lnTo>
                      <a:pt x="1211" y="317"/>
                    </a:lnTo>
                    <a:lnTo>
                      <a:pt x="1196" y="384"/>
                    </a:lnTo>
                    <a:lnTo>
                      <a:pt x="747" y="457"/>
                    </a:lnTo>
                    <a:lnTo>
                      <a:pt x="506" y="4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8" name="Freeform 86"/>
              <p:cNvSpPr>
                <a:spLocks/>
              </p:cNvSpPr>
              <p:nvPr/>
            </p:nvSpPr>
            <p:spPr bwMode="auto">
              <a:xfrm>
                <a:off x="2117" y="2664"/>
                <a:ext cx="98" cy="286"/>
              </a:xfrm>
              <a:custGeom>
                <a:avLst/>
                <a:gdLst>
                  <a:gd name="T0" fmla="*/ 0 w 490"/>
                  <a:gd name="T1" fmla="*/ 0 h 1146"/>
                  <a:gd name="T2" fmla="*/ 0 w 490"/>
                  <a:gd name="T3" fmla="*/ 0 h 1146"/>
                  <a:gd name="T4" fmla="*/ 0 w 490"/>
                  <a:gd name="T5" fmla="*/ 0 h 1146"/>
                  <a:gd name="T6" fmla="*/ 0 w 490"/>
                  <a:gd name="T7" fmla="*/ 0 h 1146"/>
                  <a:gd name="T8" fmla="*/ 0 w 490"/>
                  <a:gd name="T9" fmla="*/ 0 h 1146"/>
                  <a:gd name="T10" fmla="*/ 0 w 490"/>
                  <a:gd name="T11" fmla="*/ 0 h 1146"/>
                  <a:gd name="T12" fmla="*/ 0 w 490"/>
                  <a:gd name="T13" fmla="*/ 0 h 1146"/>
                  <a:gd name="T14" fmla="*/ 0 w 490"/>
                  <a:gd name="T15" fmla="*/ 0 h 1146"/>
                  <a:gd name="T16" fmla="*/ 0 w 490"/>
                  <a:gd name="T17" fmla="*/ 0 h 1146"/>
                  <a:gd name="T18" fmla="*/ 0 w 490"/>
                  <a:gd name="T19" fmla="*/ 0 h 1146"/>
                  <a:gd name="T20" fmla="*/ 0 w 490"/>
                  <a:gd name="T21" fmla="*/ 0 h 1146"/>
                  <a:gd name="T22" fmla="*/ 0 w 490"/>
                  <a:gd name="T23" fmla="*/ 0 h 1146"/>
                  <a:gd name="T24" fmla="*/ 0 w 490"/>
                  <a:gd name="T25" fmla="*/ 0 h 1146"/>
                  <a:gd name="T26" fmla="*/ 0 w 490"/>
                  <a:gd name="T27" fmla="*/ 0 h 1146"/>
                  <a:gd name="T28" fmla="*/ 0 w 490"/>
                  <a:gd name="T29" fmla="*/ 0 h 1146"/>
                  <a:gd name="T30" fmla="*/ 0 w 490"/>
                  <a:gd name="T31" fmla="*/ 0 h 1146"/>
                  <a:gd name="T32" fmla="*/ 0 w 490"/>
                  <a:gd name="T33" fmla="*/ 0 h 1146"/>
                  <a:gd name="T34" fmla="*/ 0 w 490"/>
                  <a:gd name="T35" fmla="*/ 0 h 1146"/>
                  <a:gd name="T36" fmla="*/ 0 w 490"/>
                  <a:gd name="T37" fmla="*/ 0 h 1146"/>
                  <a:gd name="T38" fmla="*/ 0 w 490"/>
                  <a:gd name="T39" fmla="*/ 0 h 1146"/>
                  <a:gd name="T40" fmla="*/ 0 w 490"/>
                  <a:gd name="T41" fmla="*/ 0 h 1146"/>
                  <a:gd name="T42" fmla="*/ 0 w 490"/>
                  <a:gd name="T43" fmla="*/ 0 h 1146"/>
                  <a:gd name="T44" fmla="*/ 0 w 490"/>
                  <a:gd name="T45" fmla="*/ 0 h 1146"/>
                  <a:gd name="T46" fmla="*/ 0 w 490"/>
                  <a:gd name="T47" fmla="*/ 0 h 1146"/>
                  <a:gd name="T48" fmla="*/ 0 w 490"/>
                  <a:gd name="T49" fmla="*/ 0 h 1146"/>
                  <a:gd name="T50" fmla="*/ 0 w 490"/>
                  <a:gd name="T51" fmla="*/ 0 h 1146"/>
                  <a:gd name="T52" fmla="*/ 0 w 490"/>
                  <a:gd name="T53" fmla="*/ 0 h 1146"/>
                  <a:gd name="T54" fmla="*/ 0 w 490"/>
                  <a:gd name="T55" fmla="*/ 0 h 1146"/>
                  <a:gd name="T56" fmla="*/ 0 w 490"/>
                  <a:gd name="T57" fmla="*/ 0 h 1146"/>
                  <a:gd name="T58" fmla="*/ 0 w 490"/>
                  <a:gd name="T59" fmla="*/ 0 h 114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490"/>
                  <a:gd name="T91" fmla="*/ 0 h 1146"/>
                  <a:gd name="T92" fmla="*/ 490 w 490"/>
                  <a:gd name="T93" fmla="*/ 1146 h 114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490" h="1146">
                    <a:moveTo>
                      <a:pt x="277" y="109"/>
                    </a:moveTo>
                    <a:lnTo>
                      <a:pt x="310" y="177"/>
                    </a:lnTo>
                    <a:lnTo>
                      <a:pt x="310" y="461"/>
                    </a:lnTo>
                    <a:lnTo>
                      <a:pt x="262" y="552"/>
                    </a:lnTo>
                    <a:lnTo>
                      <a:pt x="262" y="656"/>
                    </a:lnTo>
                    <a:lnTo>
                      <a:pt x="208" y="812"/>
                    </a:lnTo>
                    <a:lnTo>
                      <a:pt x="127" y="911"/>
                    </a:lnTo>
                    <a:lnTo>
                      <a:pt x="0" y="1146"/>
                    </a:lnTo>
                    <a:lnTo>
                      <a:pt x="78" y="1067"/>
                    </a:lnTo>
                    <a:lnTo>
                      <a:pt x="171" y="879"/>
                    </a:lnTo>
                    <a:lnTo>
                      <a:pt x="233" y="803"/>
                    </a:lnTo>
                    <a:lnTo>
                      <a:pt x="294" y="682"/>
                    </a:lnTo>
                    <a:lnTo>
                      <a:pt x="294" y="576"/>
                    </a:lnTo>
                    <a:lnTo>
                      <a:pt x="418" y="511"/>
                    </a:lnTo>
                    <a:lnTo>
                      <a:pt x="490" y="330"/>
                    </a:lnTo>
                    <a:lnTo>
                      <a:pt x="490" y="190"/>
                    </a:lnTo>
                    <a:lnTo>
                      <a:pt x="483" y="88"/>
                    </a:lnTo>
                    <a:lnTo>
                      <a:pt x="460" y="30"/>
                    </a:lnTo>
                    <a:lnTo>
                      <a:pt x="405" y="0"/>
                    </a:lnTo>
                    <a:lnTo>
                      <a:pt x="451" y="43"/>
                    </a:lnTo>
                    <a:lnTo>
                      <a:pt x="460" y="80"/>
                    </a:lnTo>
                    <a:lnTo>
                      <a:pt x="451" y="100"/>
                    </a:lnTo>
                    <a:lnTo>
                      <a:pt x="384" y="66"/>
                    </a:lnTo>
                    <a:lnTo>
                      <a:pt x="378" y="70"/>
                    </a:lnTo>
                    <a:lnTo>
                      <a:pt x="422" y="129"/>
                    </a:lnTo>
                    <a:lnTo>
                      <a:pt x="436" y="222"/>
                    </a:lnTo>
                    <a:lnTo>
                      <a:pt x="436" y="311"/>
                    </a:lnTo>
                    <a:lnTo>
                      <a:pt x="405" y="199"/>
                    </a:lnTo>
                    <a:lnTo>
                      <a:pt x="298" y="80"/>
                    </a:lnTo>
                    <a:lnTo>
                      <a:pt x="277" y="1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89" name="Freeform 87"/>
              <p:cNvSpPr>
                <a:spLocks/>
              </p:cNvSpPr>
              <p:nvPr/>
            </p:nvSpPr>
            <p:spPr bwMode="auto">
              <a:xfrm>
                <a:off x="1927" y="2829"/>
                <a:ext cx="183" cy="191"/>
              </a:xfrm>
              <a:custGeom>
                <a:avLst/>
                <a:gdLst>
                  <a:gd name="T0" fmla="*/ 0 w 915"/>
                  <a:gd name="T1" fmla="*/ 0 h 763"/>
                  <a:gd name="T2" fmla="*/ 0 w 915"/>
                  <a:gd name="T3" fmla="*/ 0 h 763"/>
                  <a:gd name="T4" fmla="*/ 0 w 915"/>
                  <a:gd name="T5" fmla="*/ 0 h 763"/>
                  <a:gd name="T6" fmla="*/ 0 w 915"/>
                  <a:gd name="T7" fmla="*/ 0 h 763"/>
                  <a:gd name="T8" fmla="*/ 0 w 915"/>
                  <a:gd name="T9" fmla="*/ 0 h 763"/>
                  <a:gd name="T10" fmla="*/ 0 w 915"/>
                  <a:gd name="T11" fmla="*/ 0 h 763"/>
                  <a:gd name="T12" fmla="*/ 0 w 915"/>
                  <a:gd name="T13" fmla="*/ 0 h 763"/>
                  <a:gd name="T14" fmla="*/ 0 w 915"/>
                  <a:gd name="T15" fmla="*/ 0 h 763"/>
                  <a:gd name="T16" fmla="*/ 0 w 915"/>
                  <a:gd name="T17" fmla="*/ 0 h 763"/>
                  <a:gd name="T18" fmla="*/ 0 w 915"/>
                  <a:gd name="T19" fmla="*/ 0 h 763"/>
                  <a:gd name="T20" fmla="*/ 0 w 915"/>
                  <a:gd name="T21" fmla="*/ 0 h 763"/>
                  <a:gd name="T22" fmla="*/ 0 w 915"/>
                  <a:gd name="T23" fmla="*/ 0 h 763"/>
                  <a:gd name="T24" fmla="*/ 0 w 915"/>
                  <a:gd name="T25" fmla="*/ 0 h 763"/>
                  <a:gd name="T26" fmla="*/ 0 w 915"/>
                  <a:gd name="T27" fmla="*/ 0 h 763"/>
                  <a:gd name="T28" fmla="*/ 0 w 915"/>
                  <a:gd name="T29" fmla="*/ 0 h 763"/>
                  <a:gd name="T30" fmla="*/ 0 w 915"/>
                  <a:gd name="T31" fmla="*/ 0 h 763"/>
                  <a:gd name="T32" fmla="*/ 0 w 915"/>
                  <a:gd name="T33" fmla="*/ 0 h 763"/>
                  <a:gd name="T34" fmla="*/ 0 w 915"/>
                  <a:gd name="T35" fmla="*/ 0 h 763"/>
                  <a:gd name="T36" fmla="*/ 0 w 915"/>
                  <a:gd name="T37" fmla="*/ 0 h 763"/>
                  <a:gd name="T38" fmla="*/ 0 w 915"/>
                  <a:gd name="T39" fmla="*/ 0 h 763"/>
                  <a:gd name="T40" fmla="*/ 0 w 915"/>
                  <a:gd name="T41" fmla="*/ 0 h 763"/>
                  <a:gd name="T42" fmla="*/ 0 w 915"/>
                  <a:gd name="T43" fmla="*/ 0 h 763"/>
                  <a:gd name="T44" fmla="*/ 0 w 915"/>
                  <a:gd name="T45" fmla="*/ 0 h 763"/>
                  <a:gd name="T46" fmla="*/ 0 w 915"/>
                  <a:gd name="T47" fmla="*/ 0 h 763"/>
                  <a:gd name="T48" fmla="*/ 0 w 915"/>
                  <a:gd name="T49" fmla="*/ 0 h 763"/>
                  <a:gd name="T50" fmla="*/ 0 w 915"/>
                  <a:gd name="T51" fmla="*/ 0 h 763"/>
                  <a:gd name="T52" fmla="*/ 0 w 915"/>
                  <a:gd name="T53" fmla="*/ 0 h 763"/>
                  <a:gd name="T54" fmla="*/ 0 w 915"/>
                  <a:gd name="T55" fmla="*/ 0 h 763"/>
                  <a:gd name="T56" fmla="*/ 0 w 915"/>
                  <a:gd name="T57" fmla="*/ 0 h 763"/>
                  <a:gd name="T58" fmla="*/ 0 w 915"/>
                  <a:gd name="T59" fmla="*/ 0 h 763"/>
                  <a:gd name="T60" fmla="*/ 0 w 915"/>
                  <a:gd name="T61" fmla="*/ 0 h 763"/>
                  <a:gd name="T62" fmla="*/ 0 w 915"/>
                  <a:gd name="T63" fmla="*/ 0 h 763"/>
                  <a:gd name="T64" fmla="*/ 0 w 915"/>
                  <a:gd name="T65" fmla="*/ 0 h 763"/>
                  <a:gd name="T66" fmla="*/ 0 w 915"/>
                  <a:gd name="T67" fmla="*/ 0 h 763"/>
                  <a:gd name="T68" fmla="*/ 0 w 915"/>
                  <a:gd name="T69" fmla="*/ 0 h 763"/>
                  <a:gd name="T70" fmla="*/ 0 w 915"/>
                  <a:gd name="T71" fmla="*/ 0 h 763"/>
                  <a:gd name="T72" fmla="*/ 0 w 915"/>
                  <a:gd name="T73" fmla="*/ 0 h 763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915"/>
                  <a:gd name="T112" fmla="*/ 0 h 763"/>
                  <a:gd name="T113" fmla="*/ 915 w 915"/>
                  <a:gd name="T114" fmla="*/ 763 h 763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915" h="763">
                    <a:moveTo>
                      <a:pt x="78" y="0"/>
                    </a:moveTo>
                    <a:lnTo>
                      <a:pt x="60" y="143"/>
                    </a:lnTo>
                    <a:lnTo>
                      <a:pt x="63" y="204"/>
                    </a:lnTo>
                    <a:lnTo>
                      <a:pt x="91" y="259"/>
                    </a:lnTo>
                    <a:lnTo>
                      <a:pt x="137" y="308"/>
                    </a:lnTo>
                    <a:lnTo>
                      <a:pt x="225" y="367"/>
                    </a:lnTo>
                    <a:lnTo>
                      <a:pt x="483" y="472"/>
                    </a:lnTo>
                    <a:lnTo>
                      <a:pt x="729" y="551"/>
                    </a:lnTo>
                    <a:lnTo>
                      <a:pt x="801" y="554"/>
                    </a:lnTo>
                    <a:lnTo>
                      <a:pt x="861" y="551"/>
                    </a:lnTo>
                    <a:lnTo>
                      <a:pt x="915" y="529"/>
                    </a:lnTo>
                    <a:lnTo>
                      <a:pt x="871" y="557"/>
                    </a:lnTo>
                    <a:lnTo>
                      <a:pt x="818" y="568"/>
                    </a:lnTo>
                    <a:lnTo>
                      <a:pt x="747" y="569"/>
                    </a:lnTo>
                    <a:lnTo>
                      <a:pt x="652" y="557"/>
                    </a:lnTo>
                    <a:lnTo>
                      <a:pt x="652" y="594"/>
                    </a:lnTo>
                    <a:lnTo>
                      <a:pt x="639" y="640"/>
                    </a:lnTo>
                    <a:lnTo>
                      <a:pt x="572" y="733"/>
                    </a:lnTo>
                    <a:lnTo>
                      <a:pt x="608" y="654"/>
                    </a:lnTo>
                    <a:lnTo>
                      <a:pt x="614" y="598"/>
                    </a:lnTo>
                    <a:lnTo>
                      <a:pt x="540" y="625"/>
                    </a:lnTo>
                    <a:lnTo>
                      <a:pt x="540" y="710"/>
                    </a:lnTo>
                    <a:lnTo>
                      <a:pt x="517" y="736"/>
                    </a:lnTo>
                    <a:lnTo>
                      <a:pt x="540" y="763"/>
                    </a:lnTo>
                    <a:lnTo>
                      <a:pt x="511" y="763"/>
                    </a:lnTo>
                    <a:lnTo>
                      <a:pt x="438" y="733"/>
                    </a:lnTo>
                    <a:lnTo>
                      <a:pt x="283" y="612"/>
                    </a:lnTo>
                    <a:lnTo>
                      <a:pt x="186" y="523"/>
                    </a:lnTo>
                    <a:lnTo>
                      <a:pt x="85" y="412"/>
                    </a:lnTo>
                    <a:lnTo>
                      <a:pt x="0" y="268"/>
                    </a:lnTo>
                    <a:lnTo>
                      <a:pt x="94" y="393"/>
                    </a:lnTo>
                    <a:lnTo>
                      <a:pt x="178" y="459"/>
                    </a:lnTo>
                    <a:lnTo>
                      <a:pt x="71" y="299"/>
                    </a:lnTo>
                    <a:lnTo>
                      <a:pt x="46" y="209"/>
                    </a:lnTo>
                    <a:lnTo>
                      <a:pt x="46" y="155"/>
                    </a:lnTo>
                    <a:lnTo>
                      <a:pt x="60" y="66"/>
                    </a:lnTo>
                    <a:lnTo>
                      <a:pt x="7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0" name="Freeform 88"/>
              <p:cNvSpPr>
                <a:spLocks/>
              </p:cNvSpPr>
              <p:nvPr/>
            </p:nvSpPr>
            <p:spPr bwMode="auto">
              <a:xfrm>
                <a:off x="1910" y="2774"/>
                <a:ext cx="32" cy="57"/>
              </a:xfrm>
              <a:custGeom>
                <a:avLst/>
                <a:gdLst>
                  <a:gd name="T0" fmla="*/ 0 w 156"/>
                  <a:gd name="T1" fmla="*/ 0 h 227"/>
                  <a:gd name="T2" fmla="*/ 0 w 156"/>
                  <a:gd name="T3" fmla="*/ 0 h 227"/>
                  <a:gd name="T4" fmla="*/ 0 w 156"/>
                  <a:gd name="T5" fmla="*/ 0 h 227"/>
                  <a:gd name="T6" fmla="*/ 0 w 156"/>
                  <a:gd name="T7" fmla="*/ 0 h 227"/>
                  <a:gd name="T8" fmla="*/ 0 w 156"/>
                  <a:gd name="T9" fmla="*/ 0 h 227"/>
                  <a:gd name="T10" fmla="*/ 0 w 156"/>
                  <a:gd name="T11" fmla="*/ 0 h 227"/>
                  <a:gd name="T12" fmla="*/ 0 w 156"/>
                  <a:gd name="T13" fmla="*/ 0 h 227"/>
                  <a:gd name="T14" fmla="*/ 0 w 156"/>
                  <a:gd name="T15" fmla="*/ 0 h 227"/>
                  <a:gd name="T16" fmla="*/ 0 w 156"/>
                  <a:gd name="T17" fmla="*/ 0 h 227"/>
                  <a:gd name="T18" fmla="*/ 0 w 156"/>
                  <a:gd name="T19" fmla="*/ 0 h 227"/>
                  <a:gd name="T20" fmla="*/ 0 w 156"/>
                  <a:gd name="T21" fmla="*/ 0 h 227"/>
                  <a:gd name="T22" fmla="*/ 0 w 156"/>
                  <a:gd name="T23" fmla="*/ 0 h 227"/>
                  <a:gd name="T24" fmla="*/ 0 w 156"/>
                  <a:gd name="T25" fmla="*/ 0 h 227"/>
                  <a:gd name="T26" fmla="*/ 0 w 156"/>
                  <a:gd name="T27" fmla="*/ 0 h 227"/>
                  <a:gd name="T28" fmla="*/ 0 w 156"/>
                  <a:gd name="T29" fmla="*/ 0 h 227"/>
                  <a:gd name="T30" fmla="*/ 0 w 156"/>
                  <a:gd name="T31" fmla="*/ 0 h 227"/>
                  <a:gd name="T32" fmla="*/ 0 w 156"/>
                  <a:gd name="T33" fmla="*/ 0 h 227"/>
                  <a:gd name="T34" fmla="*/ 0 w 156"/>
                  <a:gd name="T35" fmla="*/ 0 h 22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56"/>
                  <a:gd name="T55" fmla="*/ 0 h 227"/>
                  <a:gd name="T56" fmla="*/ 156 w 156"/>
                  <a:gd name="T57" fmla="*/ 227 h 22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56" h="227">
                    <a:moveTo>
                      <a:pt x="33" y="0"/>
                    </a:moveTo>
                    <a:lnTo>
                      <a:pt x="77" y="5"/>
                    </a:lnTo>
                    <a:lnTo>
                      <a:pt x="153" y="45"/>
                    </a:lnTo>
                    <a:lnTo>
                      <a:pt x="156" y="121"/>
                    </a:lnTo>
                    <a:lnTo>
                      <a:pt x="128" y="107"/>
                    </a:lnTo>
                    <a:lnTo>
                      <a:pt x="118" y="98"/>
                    </a:lnTo>
                    <a:lnTo>
                      <a:pt x="82" y="125"/>
                    </a:lnTo>
                    <a:lnTo>
                      <a:pt x="82" y="135"/>
                    </a:lnTo>
                    <a:lnTo>
                      <a:pt x="109" y="149"/>
                    </a:lnTo>
                    <a:lnTo>
                      <a:pt x="136" y="219"/>
                    </a:lnTo>
                    <a:lnTo>
                      <a:pt x="115" y="227"/>
                    </a:lnTo>
                    <a:lnTo>
                      <a:pt x="88" y="187"/>
                    </a:lnTo>
                    <a:lnTo>
                      <a:pt x="18" y="170"/>
                    </a:lnTo>
                    <a:lnTo>
                      <a:pt x="0" y="82"/>
                    </a:lnTo>
                    <a:lnTo>
                      <a:pt x="18" y="70"/>
                    </a:lnTo>
                    <a:lnTo>
                      <a:pt x="92" y="39"/>
                    </a:lnTo>
                    <a:lnTo>
                      <a:pt x="71" y="2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1" name="Freeform 89"/>
              <p:cNvSpPr>
                <a:spLocks/>
              </p:cNvSpPr>
              <p:nvPr/>
            </p:nvSpPr>
            <p:spPr bwMode="auto">
              <a:xfrm>
                <a:off x="1914" y="2828"/>
                <a:ext cx="12" cy="3"/>
              </a:xfrm>
              <a:custGeom>
                <a:avLst/>
                <a:gdLst>
                  <a:gd name="T0" fmla="*/ 0 w 59"/>
                  <a:gd name="T1" fmla="*/ 0 h 12"/>
                  <a:gd name="T2" fmla="*/ 0 w 59"/>
                  <a:gd name="T3" fmla="*/ 0 h 12"/>
                  <a:gd name="T4" fmla="*/ 0 w 59"/>
                  <a:gd name="T5" fmla="*/ 0 h 12"/>
                  <a:gd name="T6" fmla="*/ 0 w 59"/>
                  <a:gd name="T7" fmla="*/ 0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9"/>
                  <a:gd name="T13" fmla="*/ 0 h 12"/>
                  <a:gd name="T14" fmla="*/ 59 w 59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9" h="12">
                    <a:moveTo>
                      <a:pt x="0" y="0"/>
                    </a:moveTo>
                    <a:lnTo>
                      <a:pt x="59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2" name="Freeform 90"/>
              <p:cNvSpPr>
                <a:spLocks/>
              </p:cNvSpPr>
              <p:nvPr/>
            </p:nvSpPr>
            <p:spPr bwMode="auto">
              <a:xfrm>
                <a:off x="1910" y="2842"/>
                <a:ext cx="25" cy="36"/>
              </a:xfrm>
              <a:custGeom>
                <a:avLst/>
                <a:gdLst>
                  <a:gd name="T0" fmla="*/ 0 w 125"/>
                  <a:gd name="T1" fmla="*/ 0 h 142"/>
                  <a:gd name="T2" fmla="*/ 0 w 125"/>
                  <a:gd name="T3" fmla="*/ 0 h 142"/>
                  <a:gd name="T4" fmla="*/ 0 w 125"/>
                  <a:gd name="T5" fmla="*/ 0 h 142"/>
                  <a:gd name="T6" fmla="*/ 0 w 125"/>
                  <a:gd name="T7" fmla="*/ 0 h 142"/>
                  <a:gd name="T8" fmla="*/ 0 w 125"/>
                  <a:gd name="T9" fmla="*/ 0 h 142"/>
                  <a:gd name="T10" fmla="*/ 0 w 125"/>
                  <a:gd name="T11" fmla="*/ 0 h 142"/>
                  <a:gd name="T12" fmla="*/ 0 w 125"/>
                  <a:gd name="T13" fmla="*/ 0 h 142"/>
                  <a:gd name="T14" fmla="*/ 0 w 125"/>
                  <a:gd name="T15" fmla="*/ 0 h 142"/>
                  <a:gd name="T16" fmla="*/ 0 w 125"/>
                  <a:gd name="T17" fmla="*/ 0 h 142"/>
                  <a:gd name="T18" fmla="*/ 0 w 125"/>
                  <a:gd name="T19" fmla="*/ 0 h 142"/>
                  <a:gd name="T20" fmla="*/ 0 w 125"/>
                  <a:gd name="T21" fmla="*/ 0 h 142"/>
                  <a:gd name="T22" fmla="*/ 0 w 125"/>
                  <a:gd name="T23" fmla="*/ 0 h 1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25"/>
                  <a:gd name="T37" fmla="*/ 0 h 142"/>
                  <a:gd name="T38" fmla="*/ 125 w 125"/>
                  <a:gd name="T39" fmla="*/ 142 h 14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25" h="142">
                    <a:moveTo>
                      <a:pt x="0" y="0"/>
                    </a:moveTo>
                    <a:lnTo>
                      <a:pt x="24" y="17"/>
                    </a:lnTo>
                    <a:lnTo>
                      <a:pt x="60" y="27"/>
                    </a:lnTo>
                    <a:lnTo>
                      <a:pt x="125" y="13"/>
                    </a:lnTo>
                    <a:lnTo>
                      <a:pt x="99" y="62"/>
                    </a:lnTo>
                    <a:lnTo>
                      <a:pt x="54" y="75"/>
                    </a:lnTo>
                    <a:lnTo>
                      <a:pt x="28" y="142"/>
                    </a:lnTo>
                    <a:lnTo>
                      <a:pt x="7" y="102"/>
                    </a:lnTo>
                    <a:lnTo>
                      <a:pt x="7" y="81"/>
                    </a:lnTo>
                    <a:lnTo>
                      <a:pt x="28" y="62"/>
                    </a:lnTo>
                    <a:lnTo>
                      <a:pt x="14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3" name="Line 91"/>
              <p:cNvSpPr>
                <a:spLocks noChangeShapeType="1"/>
              </p:cNvSpPr>
              <p:nvPr/>
            </p:nvSpPr>
            <p:spPr bwMode="auto">
              <a:xfrm>
                <a:off x="1952" y="2779"/>
                <a:ext cx="12" cy="4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4" name="Line 92"/>
              <p:cNvSpPr>
                <a:spLocks noChangeShapeType="1"/>
              </p:cNvSpPr>
              <p:nvPr/>
            </p:nvSpPr>
            <p:spPr bwMode="auto">
              <a:xfrm>
                <a:off x="1956" y="2771"/>
                <a:ext cx="18" cy="6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5" name="Line 93"/>
              <p:cNvSpPr>
                <a:spLocks noChangeShapeType="1"/>
              </p:cNvSpPr>
              <p:nvPr/>
            </p:nvSpPr>
            <p:spPr bwMode="auto">
              <a:xfrm>
                <a:off x="1966" y="2788"/>
                <a:ext cx="16" cy="4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6" name="Line 94"/>
              <p:cNvSpPr>
                <a:spLocks noChangeShapeType="1"/>
              </p:cNvSpPr>
              <p:nvPr/>
            </p:nvSpPr>
            <p:spPr bwMode="auto">
              <a:xfrm>
                <a:off x="1978" y="2805"/>
                <a:ext cx="12" cy="32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7" name="Freeform 95"/>
              <p:cNvSpPr>
                <a:spLocks/>
              </p:cNvSpPr>
              <p:nvPr/>
            </p:nvSpPr>
            <p:spPr bwMode="auto">
              <a:xfrm>
                <a:off x="2040" y="2704"/>
                <a:ext cx="129" cy="30"/>
              </a:xfrm>
              <a:custGeom>
                <a:avLst/>
                <a:gdLst>
                  <a:gd name="T0" fmla="*/ 0 w 642"/>
                  <a:gd name="T1" fmla="*/ 0 h 119"/>
                  <a:gd name="T2" fmla="*/ 0 w 642"/>
                  <a:gd name="T3" fmla="*/ 0 h 119"/>
                  <a:gd name="T4" fmla="*/ 0 w 642"/>
                  <a:gd name="T5" fmla="*/ 0 h 119"/>
                  <a:gd name="T6" fmla="*/ 0 w 642"/>
                  <a:gd name="T7" fmla="*/ 0 h 119"/>
                  <a:gd name="T8" fmla="*/ 0 w 642"/>
                  <a:gd name="T9" fmla="*/ 0 h 1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2"/>
                  <a:gd name="T16" fmla="*/ 0 h 119"/>
                  <a:gd name="T17" fmla="*/ 642 w 642"/>
                  <a:gd name="T18" fmla="*/ 119 h 11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2" h="119">
                    <a:moveTo>
                      <a:pt x="0" y="0"/>
                    </a:moveTo>
                    <a:lnTo>
                      <a:pt x="101" y="12"/>
                    </a:lnTo>
                    <a:lnTo>
                      <a:pt x="304" y="73"/>
                    </a:lnTo>
                    <a:lnTo>
                      <a:pt x="449" y="100"/>
                    </a:lnTo>
                    <a:lnTo>
                      <a:pt x="642" y="1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8" name="Freeform 96"/>
              <p:cNvSpPr>
                <a:spLocks/>
              </p:cNvSpPr>
              <p:nvPr/>
            </p:nvSpPr>
            <p:spPr bwMode="auto">
              <a:xfrm>
                <a:off x="2067" y="2700"/>
                <a:ext cx="85" cy="24"/>
              </a:xfrm>
              <a:custGeom>
                <a:avLst/>
                <a:gdLst>
                  <a:gd name="T0" fmla="*/ 0 w 424"/>
                  <a:gd name="T1" fmla="*/ 0 h 97"/>
                  <a:gd name="T2" fmla="*/ 0 w 424"/>
                  <a:gd name="T3" fmla="*/ 0 h 97"/>
                  <a:gd name="T4" fmla="*/ 0 w 424"/>
                  <a:gd name="T5" fmla="*/ 0 h 97"/>
                  <a:gd name="T6" fmla="*/ 0 w 424"/>
                  <a:gd name="T7" fmla="*/ 0 h 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24"/>
                  <a:gd name="T13" fmla="*/ 0 h 97"/>
                  <a:gd name="T14" fmla="*/ 424 w 424"/>
                  <a:gd name="T15" fmla="*/ 97 h 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24" h="97">
                    <a:moveTo>
                      <a:pt x="0" y="0"/>
                    </a:moveTo>
                    <a:lnTo>
                      <a:pt x="70" y="21"/>
                    </a:lnTo>
                    <a:lnTo>
                      <a:pt x="225" y="64"/>
                    </a:lnTo>
                    <a:lnTo>
                      <a:pt x="424" y="9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99" name="Freeform 97"/>
              <p:cNvSpPr>
                <a:spLocks/>
              </p:cNvSpPr>
              <p:nvPr/>
            </p:nvSpPr>
            <p:spPr bwMode="auto">
              <a:xfrm>
                <a:off x="1841" y="2878"/>
                <a:ext cx="63" cy="105"/>
              </a:xfrm>
              <a:custGeom>
                <a:avLst/>
                <a:gdLst>
                  <a:gd name="T0" fmla="*/ 0 w 315"/>
                  <a:gd name="T1" fmla="*/ 0 h 420"/>
                  <a:gd name="T2" fmla="*/ 0 w 315"/>
                  <a:gd name="T3" fmla="*/ 0 h 420"/>
                  <a:gd name="T4" fmla="*/ 0 w 315"/>
                  <a:gd name="T5" fmla="*/ 0 h 420"/>
                  <a:gd name="T6" fmla="*/ 0 w 315"/>
                  <a:gd name="T7" fmla="*/ 0 h 420"/>
                  <a:gd name="T8" fmla="*/ 0 w 315"/>
                  <a:gd name="T9" fmla="*/ 0 h 420"/>
                  <a:gd name="T10" fmla="*/ 0 w 315"/>
                  <a:gd name="T11" fmla="*/ 0 h 420"/>
                  <a:gd name="T12" fmla="*/ 0 w 315"/>
                  <a:gd name="T13" fmla="*/ 0 h 420"/>
                  <a:gd name="T14" fmla="*/ 0 w 315"/>
                  <a:gd name="T15" fmla="*/ 0 h 420"/>
                  <a:gd name="T16" fmla="*/ 0 w 315"/>
                  <a:gd name="T17" fmla="*/ 0 h 420"/>
                  <a:gd name="T18" fmla="*/ 0 w 315"/>
                  <a:gd name="T19" fmla="*/ 0 h 42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15"/>
                  <a:gd name="T31" fmla="*/ 0 h 420"/>
                  <a:gd name="T32" fmla="*/ 315 w 315"/>
                  <a:gd name="T33" fmla="*/ 420 h 420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15" h="420">
                    <a:moveTo>
                      <a:pt x="315" y="0"/>
                    </a:moveTo>
                    <a:lnTo>
                      <a:pt x="239" y="94"/>
                    </a:lnTo>
                    <a:lnTo>
                      <a:pt x="239" y="193"/>
                    </a:lnTo>
                    <a:lnTo>
                      <a:pt x="302" y="420"/>
                    </a:lnTo>
                    <a:lnTo>
                      <a:pt x="193" y="210"/>
                    </a:lnTo>
                    <a:lnTo>
                      <a:pt x="193" y="145"/>
                    </a:lnTo>
                    <a:lnTo>
                      <a:pt x="0" y="145"/>
                    </a:lnTo>
                    <a:lnTo>
                      <a:pt x="161" y="56"/>
                    </a:lnTo>
                    <a:lnTo>
                      <a:pt x="239" y="56"/>
                    </a:lnTo>
                    <a:lnTo>
                      <a:pt x="3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0" name="Freeform 98"/>
              <p:cNvSpPr>
                <a:spLocks/>
              </p:cNvSpPr>
              <p:nvPr/>
            </p:nvSpPr>
            <p:spPr bwMode="auto">
              <a:xfrm>
                <a:off x="1592" y="2946"/>
                <a:ext cx="729" cy="720"/>
              </a:xfrm>
              <a:custGeom>
                <a:avLst/>
                <a:gdLst>
                  <a:gd name="T0" fmla="*/ 0 w 3646"/>
                  <a:gd name="T1" fmla="*/ 0 h 2880"/>
                  <a:gd name="T2" fmla="*/ 0 w 3646"/>
                  <a:gd name="T3" fmla="*/ 0 h 2880"/>
                  <a:gd name="T4" fmla="*/ 0 w 3646"/>
                  <a:gd name="T5" fmla="*/ 0 h 2880"/>
                  <a:gd name="T6" fmla="*/ 0 w 3646"/>
                  <a:gd name="T7" fmla="*/ 0 h 2880"/>
                  <a:gd name="T8" fmla="*/ 0 w 3646"/>
                  <a:gd name="T9" fmla="*/ 0 h 2880"/>
                  <a:gd name="T10" fmla="*/ 0 w 3646"/>
                  <a:gd name="T11" fmla="*/ 0 h 2880"/>
                  <a:gd name="T12" fmla="*/ 0 w 3646"/>
                  <a:gd name="T13" fmla="*/ 0 h 2880"/>
                  <a:gd name="T14" fmla="*/ 0 w 3646"/>
                  <a:gd name="T15" fmla="*/ 0 h 2880"/>
                  <a:gd name="T16" fmla="*/ 0 w 3646"/>
                  <a:gd name="T17" fmla="*/ 0 h 2880"/>
                  <a:gd name="T18" fmla="*/ 0 w 3646"/>
                  <a:gd name="T19" fmla="*/ 0 h 2880"/>
                  <a:gd name="T20" fmla="*/ 0 w 3646"/>
                  <a:gd name="T21" fmla="*/ 0 h 2880"/>
                  <a:gd name="T22" fmla="*/ 0 w 3646"/>
                  <a:gd name="T23" fmla="*/ 0 h 2880"/>
                  <a:gd name="T24" fmla="*/ 0 w 3646"/>
                  <a:gd name="T25" fmla="*/ 0 h 2880"/>
                  <a:gd name="T26" fmla="*/ 0 w 3646"/>
                  <a:gd name="T27" fmla="*/ 0 h 2880"/>
                  <a:gd name="T28" fmla="*/ 0 w 3646"/>
                  <a:gd name="T29" fmla="*/ 0 h 2880"/>
                  <a:gd name="T30" fmla="*/ 0 w 3646"/>
                  <a:gd name="T31" fmla="*/ 0 h 2880"/>
                  <a:gd name="T32" fmla="*/ 0 w 3646"/>
                  <a:gd name="T33" fmla="*/ 0 h 2880"/>
                  <a:gd name="T34" fmla="*/ 0 w 3646"/>
                  <a:gd name="T35" fmla="*/ 0 h 2880"/>
                  <a:gd name="T36" fmla="*/ 0 w 3646"/>
                  <a:gd name="T37" fmla="*/ 0 h 2880"/>
                  <a:gd name="T38" fmla="*/ 0 w 3646"/>
                  <a:gd name="T39" fmla="*/ 0 h 2880"/>
                  <a:gd name="T40" fmla="*/ 0 w 3646"/>
                  <a:gd name="T41" fmla="*/ 0 h 2880"/>
                  <a:gd name="T42" fmla="*/ 0 w 3646"/>
                  <a:gd name="T43" fmla="*/ 0 h 2880"/>
                  <a:gd name="T44" fmla="*/ 0 w 3646"/>
                  <a:gd name="T45" fmla="*/ 0 h 2880"/>
                  <a:gd name="T46" fmla="*/ 0 w 3646"/>
                  <a:gd name="T47" fmla="*/ 0 h 2880"/>
                  <a:gd name="T48" fmla="*/ 0 w 3646"/>
                  <a:gd name="T49" fmla="*/ 0 h 2880"/>
                  <a:gd name="T50" fmla="*/ 0 w 3646"/>
                  <a:gd name="T51" fmla="*/ 0 h 2880"/>
                  <a:gd name="T52" fmla="*/ 0 w 3646"/>
                  <a:gd name="T53" fmla="*/ 0 h 2880"/>
                  <a:gd name="T54" fmla="*/ 0 w 3646"/>
                  <a:gd name="T55" fmla="*/ 0 h 2880"/>
                  <a:gd name="T56" fmla="*/ 0 w 3646"/>
                  <a:gd name="T57" fmla="*/ 0 h 2880"/>
                  <a:gd name="T58" fmla="*/ 0 w 3646"/>
                  <a:gd name="T59" fmla="*/ 0 h 2880"/>
                  <a:gd name="T60" fmla="*/ 0 w 3646"/>
                  <a:gd name="T61" fmla="*/ 0 h 2880"/>
                  <a:gd name="T62" fmla="*/ 0 w 3646"/>
                  <a:gd name="T63" fmla="*/ 0 h 2880"/>
                  <a:gd name="T64" fmla="*/ 0 w 3646"/>
                  <a:gd name="T65" fmla="*/ 0 h 2880"/>
                  <a:gd name="T66" fmla="*/ 0 w 3646"/>
                  <a:gd name="T67" fmla="*/ 0 h 2880"/>
                  <a:gd name="T68" fmla="*/ 0 w 3646"/>
                  <a:gd name="T69" fmla="*/ 0 h 2880"/>
                  <a:gd name="T70" fmla="*/ 0 w 3646"/>
                  <a:gd name="T71" fmla="*/ 0 h 2880"/>
                  <a:gd name="T72" fmla="*/ 0 w 3646"/>
                  <a:gd name="T73" fmla="*/ 0 h 2880"/>
                  <a:gd name="T74" fmla="*/ 0 w 3646"/>
                  <a:gd name="T75" fmla="*/ 0 h 288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646"/>
                  <a:gd name="T115" fmla="*/ 0 h 2880"/>
                  <a:gd name="T116" fmla="*/ 3646 w 3646"/>
                  <a:gd name="T117" fmla="*/ 2880 h 288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646" h="2880">
                    <a:moveTo>
                      <a:pt x="1001" y="0"/>
                    </a:moveTo>
                    <a:lnTo>
                      <a:pt x="775" y="185"/>
                    </a:lnTo>
                    <a:lnTo>
                      <a:pt x="642" y="338"/>
                    </a:lnTo>
                    <a:lnTo>
                      <a:pt x="642" y="513"/>
                    </a:lnTo>
                    <a:lnTo>
                      <a:pt x="796" y="429"/>
                    </a:lnTo>
                    <a:lnTo>
                      <a:pt x="796" y="549"/>
                    </a:lnTo>
                    <a:lnTo>
                      <a:pt x="1136" y="1222"/>
                    </a:lnTo>
                    <a:lnTo>
                      <a:pt x="1058" y="1148"/>
                    </a:lnTo>
                    <a:lnTo>
                      <a:pt x="980" y="1148"/>
                    </a:lnTo>
                    <a:lnTo>
                      <a:pt x="927" y="1169"/>
                    </a:lnTo>
                    <a:lnTo>
                      <a:pt x="890" y="1193"/>
                    </a:lnTo>
                    <a:lnTo>
                      <a:pt x="1015" y="1423"/>
                    </a:lnTo>
                    <a:lnTo>
                      <a:pt x="1252" y="1778"/>
                    </a:lnTo>
                    <a:lnTo>
                      <a:pt x="1616" y="2097"/>
                    </a:lnTo>
                    <a:lnTo>
                      <a:pt x="1757" y="2196"/>
                    </a:lnTo>
                    <a:lnTo>
                      <a:pt x="1757" y="2262"/>
                    </a:lnTo>
                    <a:lnTo>
                      <a:pt x="1669" y="2351"/>
                    </a:lnTo>
                    <a:lnTo>
                      <a:pt x="1669" y="2453"/>
                    </a:lnTo>
                    <a:lnTo>
                      <a:pt x="1842" y="2426"/>
                    </a:lnTo>
                    <a:lnTo>
                      <a:pt x="1866" y="2390"/>
                    </a:lnTo>
                    <a:lnTo>
                      <a:pt x="1855" y="2342"/>
                    </a:lnTo>
                    <a:lnTo>
                      <a:pt x="1811" y="2316"/>
                    </a:lnTo>
                    <a:lnTo>
                      <a:pt x="1985" y="2351"/>
                    </a:lnTo>
                    <a:lnTo>
                      <a:pt x="2106" y="2342"/>
                    </a:lnTo>
                    <a:lnTo>
                      <a:pt x="2228" y="2307"/>
                    </a:lnTo>
                    <a:lnTo>
                      <a:pt x="2346" y="2225"/>
                    </a:lnTo>
                    <a:lnTo>
                      <a:pt x="2434" y="2154"/>
                    </a:lnTo>
                    <a:lnTo>
                      <a:pt x="2377" y="2233"/>
                    </a:lnTo>
                    <a:lnTo>
                      <a:pt x="2336" y="2299"/>
                    </a:lnTo>
                    <a:lnTo>
                      <a:pt x="2511" y="2316"/>
                    </a:lnTo>
                    <a:lnTo>
                      <a:pt x="2728" y="2325"/>
                    </a:lnTo>
                    <a:lnTo>
                      <a:pt x="2904" y="2288"/>
                    </a:lnTo>
                    <a:lnTo>
                      <a:pt x="2969" y="2072"/>
                    </a:lnTo>
                    <a:lnTo>
                      <a:pt x="2999" y="2072"/>
                    </a:lnTo>
                    <a:lnTo>
                      <a:pt x="3022" y="2097"/>
                    </a:lnTo>
                    <a:lnTo>
                      <a:pt x="3045" y="2170"/>
                    </a:lnTo>
                    <a:lnTo>
                      <a:pt x="3059" y="2233"/>
                    </a:lnTo>
                    <a:lnTo>
                      <a:pt x="3636" y="2206"/>
                    </a:lnTo>
                    <a:lnTo>
                      <a:pt x="3646" y="2262"/>
                    </a:lnTo>
                    <a:lnTo>
                      <a:pt x="3646" y="2307"/>
                    </a:lnTo>
                    <a:lnTo>
                      <a:pt x="3623" y="2362"/>
                    </a:lnTo>
                    <a:lnTo>
                      <a:pt x="3492" y="2370"/>
                    </a:lnTo>
                    <a:lnTo>
                      <a:pt x="3385" y="2426"/>
                    </a:lnTo>
                    <a:lnTo>
                      <a:pt x="3185" y="2461"/>
                    </a:lnTo>
                    <a:lnTo>
                      <a:pt x="3011" y="2453"/>
                    </a:lnTo>
                    <a:lnTo>
                      <a:pt x="2837" y="2498"/>
                    </a:lnTo>
                    <a:lnTo>
                      <a:pt x="2686" y="2526"/>
                    </a:lnTo>
                    <a:lnTo>
                      <a:pt x="2467" y="2534"/>
                    </a:lnTo>
                    <a:lnTo>
                      <a:pt x="2203" y="2509"/>
                    </a:lnTo>
                    <a:lnTo>
                      <a:pt x="2007" y="2526"/>
                    </a:lnTo>
                    <a:lnTo>
                      <a:pt x="1842" y="2571"/>
                    </a:lnTo>
                    <a:lnTo>
                      <a:pt x="1721" y="2627"/>
                    </a:lnTo>
                    <a:lnTo>
                      <a:pt x="1397" y="2552"/>
                    </a:lnTo>
                    <a:lnTo>
                      <a:pt x="589" y="2880"/>
                    </a:lnTo>
                    <a:lnTo>
                      <a:pt x="0" y="2880"/>
                    </a:lnTo>
                    <a:lnTo>
                      <a:pt x="152" y="1250"/>
                    </a:lnTo>
                    <a:lnTo>
                      <a:pt x="282" y="902"/>
                    </a:lnTo>
                    <a:lnTo>
                      <a:pt x="230" y="1131"/>
                    </a:lnTo>
                    <a:lnTo>
                      <a:pt x="360" y="1494"/>
                    </a:lnTo>
                    <a:lnTo>
                      <a:pt x="360" y="1815"/>
                    </a:lnTo>
                    <a:lnTo>
                      <a:pt x="511" y="2161"/>
                    </a:lnTo>
                    <a:lnTo>
                      <a:pt x="589" y="2161"/>
                    </a:lnTo>
                    <a:lnTo>
                      <a:pt x="785" y="1806"/>
                    </a:lnTo>
                    <a:lnTo>
                      <a:pt x="521" y="1369"/>
                    </a:lnTo>
                    <a:lnTo>
                      <a:pt x="480" y="1231"/>
                    </a:lnTo>
                    <a:lnTo>
                      <a:pt x="456" y="1086"/>
                    </a:lnTo>
                    <a:lnTo>
                      <a:pt x="480" y="930"/>
                    </a:lnTo>
                    <a:lnTo>
                      <a:pt x="589" y="567"/>
                    </a:lnTo>
                    <a:lnTo>
                      <a:pt x="534" y="530"/>
                    </a:lnTo>
                    <a:lnTo>
                      <a:pt x="499" y="483"/>
                    </a:lnTo>
                    <a:lnTo>
                      <a:pt x="490" y="448"/>
                    </a:lnTo>
                    <a:lnTo>
                      <a:pt x="382" y="657"/>
                    </a:lnTo>
                    <a:lnTo>
                      <a:pt x="467" y="429"/>
                    </a:lnTo>
                    <a:lnTo>
                      <a:pt x="511" y="375"/>
                    </a:lnTo>
                    <a:lnTo>
                      <a:pt x="664" y="230"/>
                    </a:lnTo>
                    <a:lnTo>
                      <a:pt x="815" y="100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1" name="Freeform 99"/>
              <p:cNvSpPr>
                <a:spLocks/>
              </p:cNvSpPr>
              <p:nvPr/>
            </p:nvSpPr>
            <p:spPr bwMode="auto">
              <a:xfrm>
                <a:off x="1828" y="3035"/>
                <a:ext cx="225" cy="386"/>
              </a:xfrm>
              <a:custGeom>
                <a:avLst/>
                <a:gdLst>
                  <a:gd name="T0" fmla="*/ 0 w 1126"/>
                  <a:gd name="T1" fmla="*/ 0 h 1542"/>
                  <a:gd name="T2" fmla="*/ 0 w 1126"/>
                  <a:gd name="T3" fmla="*/ 0 h 1542"/>
                  <a:gd name="T4" fmla="*/ 0 w 1126"/>
                  <a:gd name="T5" fmla="*/ 0 h 1542"/>
                  <a:gd name="T6" fmla="*/ 0 w 1126"/>
                  <a:gd name="T7" fmla="*/ 0 h 1542"/>
                  <a:gd name="T8" fmla="*/ 0 w 1126"/>
                  <a:gd name="T9" fmla="*/ 0 h 1542"/>
                  <a:gd name="T10" fmla="*/ 0 w 1126"/>
                  <a:gd name="T11" fmla="*/ 0 h 1542"/>
                  <a:gd name="T12" fmla="*/ 0 w 1126"/>
                  <a:gd name="T13" fmla="*/ 0 h 1542"/>
                  <a:gd name="T14" fmla="*/ 0 w 1126"/>
                  <a:gd name="T15" fmla="*/ 0 h 1542"/>
                  <a:gd name="T16" fmla="*/ 0 w 1126"/>
                  <a:gd name="T17" fmla="*/ 0 h 1542"/>
                  <a:gd name="T18" fmla="*/ 0 w 1126"/>
                  <a:gd name="T19" fmla="*/ 0 h 1542"/>
                  <a:gd name="T20" fmla="*/ 0 w 1126"/>
                  <a:gd name="T21" fmla="*/ 0 h 1542"/>
                  <a:gd name="T22" fmla="*/ 0 w 1126"/>
                  <a:gd name="T23" fmla="*/ 0 h 1542"/>
                  <a:gd name="T24" fmla="*/ 0 w 1126"/>
                  <a:gd name="T25" fmla="*/ 0 h 1542"/>
                  <a:gd name="T26" fmla="*/ 0 w 1126"/>
                  <a:gd name="T27" fmla="*/ 0 h 1542"/>
                  <a:gd name="T28" fmla="*/ 0 w 1126"/>
                  <a:gd name="T29" fmla="*/ 0 h 1542"/>
                  <a:gd name="T30" fmla="*/ 0 w 1126"/>
                  <a:gd name="T31" fmla="*/ 0 h 1542"/>
                  <a:gd name="T32" fmla="*/ 0 w 1126"/>
                  <a:gd name="T33" fmla="*/ 0 h 1542"/>
                  <a:gd name="T34" fmla="*/ 0 w 1126"/>
                  <a:gd name="T35" fmla="*/ 0 h 1542"/>
                  <a:gd name="T36" fmla="*/ 0 w 1126"/>
                  <a:gd name="T37" fmla="*/ 0 h 1542"/>
                  <a:gd name="T38" fmla="*/ 0 w 1126"/>
                  <a:gd name="T39" fmla="*/ 0 h 1542"/>
                  <a:gd name="T40" fmla="*/ 0 w 1126"/>
                  <a:gd name="T41" fmla="*/ 0 h 1542"/>
                  <a:gd name="T42" fmla="*/ 0 w 1126"/>
                  <a:gd name="T43" fmla="*/ 0 h 1542"/>
                  <a:gd name="T44" fmla="*/ 0 w 1126"/>
                  <a:gd name="T45" fmla="*/ 0 h 1542"/>
                  <a:gd name="T46" fmla="*/ 0 w 1126"/>
                  <a:gd name="T47" fmla="*/ 0 h 1542"/>
                  <a:gd name="T48" fmla="*/ 0 w 1126"/>
                  <a:gd name="T49" fmla="*/ 0 h 1542"/>
                  <a:gd name="T50" fmla="*/ 0 w 1126"/>
                  <a:gd name="T51" fmla="*/ 0 h 1542"/>
                  <a:gd name="T52" fmla="*/ 0 w 1126"/>
                  <a:gd name="T53" fmla="*/ 0 h 1542"/>
                  <a:gd name="T54" fmla="*/ 0 w 1126"/>
                  <a:gd name="T55" fmla="*/ 0 h 1542"/>
                  <a:gd name="T56" fmla="*/ 0 w 1126"/>
                  <a:gd name="T57" fmla="*/ 0 h 1542"/>
                  <a:gd name="T58" fmla="*/ 0 w 1126"/>
                  <a:gd name="T59" fmla="*/ 0 h 1542"/>
                  <a:gd name="T60" fmla="*/ 0 w 1126"/>
                  <a:gd name="T61" fmla="*/ 0 h 1542"/>
                  <a:gd name="T62" fmla="*/ 0 w 1126"/>
                  <a:gd name="T63" fmla="*/ 0 h 1542"/>
                  <a:gd name="T64" fmla="*/ 0 w 1126"/>
                  <a:gd name="T65" fmla="*/ 0 h 1542"/>
                  <a:gd name="T66" fmla="*/ 0 w 1126"/>
                  <a:gd name="T67" fmla="*/ 0 h 1542"/>
                  <a:gd name="T68" fmla="*/ 0 w 1126"/>
                  <a:gd name="T69" fmla="*/ 0 h 1542"/>
                  <a:gd name="T70" fmla="*/ 0 w 1126"/>
                  <a:gd name="T71" fmla="*/ 0 h 1542"/>
                  <a:gd name="T72" fmla="*/ 0 w 1126"/>
                  <a:gd name="T73" fmla="*/ 0 h 1542"/>
                  <a:gd name="T74" fmla="*/ 0 w 1126"/>
                  <a:gd name="T75" fmla="*/ 0 h 1542"/>
                  <a:gd name="T76" fmla="*/ 0 w 1126"/>
                  <a:gd name="T77" fmla="*/ 0 h 1542"/>
                  <a:gd name="T78" fmla="*/ 0 w 1126"/>
                  <a:gd name="T79" fmla="*/ 0 h 154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126"/>
                  <a:gd name="T121" fmla="*/ 0 h 1542"/>
                  <a:gd name="T122" fmla="*/ 1126 w 1126"/>
                  <a:gd name="T123" fmla="*/ 1542 h 154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126" h="1542">
                    <a:moveTo>
                      <a:pt x="0" y="102"/>
                    </a:moveTo>
                    <a:lnTo>
                      <a:pt x="327" y="275"/>
                    </a:lnTo>
                    <a:lnTo>
                      <a:pt x="556" y="602"/>
                    </a:lnTo>
                    <a:lnTo>
                      <a:pt x="556" y="741"/>
                    </a:lnTo>
                    <a:lnTo>
                      <a:pt x="851" y="958"/>
                    </a:lnTo>
                    <a:lnTo>
                      <a:pt x="962" y="1130"/>
                    </a:lnTo>
                    <a:lnTo>
                      <a:pt x="938" y="703"/>
                    </a:lnTo>
                    <a:lnTo>
                      <a:pt x="938" y="428"/>
                    </a:lnTo>
                    <a:lnTo>
                      <a:pt x="962" y="238"/>
                    </a:lnTo>
                    <a:lnTo>
                      <a:pt x="928" y="194"/>
                    </a:lnTo>
                    <a:lnTo>
                      <a:pt x="851" y="275"/>
                    </a:lnTo>
                    <a:lnTo>
                      <a:pt x="786" y="309"/>
                    </a:lnTo>
                    <a:lnTo>
                      <a:pt x="863" y="238"/>
                    </a:lnTo>
                    <a:lnTo>
                      <a:pt x="928" y="121"/>
                    </a:lnTo>
                    <a:lnTo>
                      <a:pt x="1005" y="20"/>
                    </a:lnTo>
                    <a:lnTo>
                      <a:pt x="1050" y="0"/>
                    </a:lnTo>
                    <a:lnTo>
                      <a:pt x="1005" y="59"/>
                    </a:lnTo>
                    <a:lnTo>
                      <a:pt x="1059" y="221"/>
                    </a:lnTo>
                    <a:lnTo>
                      <a:pt x="1005" y="221"/>
                    </a:lnTo>
                    <a:lnTo>
                      <a:pt x="992" y="376"/>
                    </a:lnTo>
                    <a:lnTo>
                      <a:pt x="1025" y="814"/>
                    </a:lnTo>
                    <a:lnTo>
                      <a:pt x="1080" y="1252"/>
                    </a:lnTo>
                    <a:lnTo>
                      <a:pt x="1126" y="1386"/>
                    </a:lnTo>
                    <a:lnTo>
                      <a:pt x="895" y="1494"/>
                    </a:lnTo>
                    <a:lnTo>
                      <a:pt x="992" y="1423"/>
                    </a:lnTo>
                    <a:lnTo>
                      <a:pt x="949" y="1366"/>
                    </a:lnTo>
                    <a:lnTo>
                      <a:pt x="840" y="1386"/>
                    </a:lnTo>
                    <a:lnTo>
                      <a:pt x="601" y="1524"/>
                    </a:lnTo>
                    <a:lnTo>
                      <a:pt x="525" y="1542"/>
                    </a:lnTo>
                    <a:lnTo>
                      <a:pt x="513" y="1514"/>
                    </a:lnTo>
                    <a:lnTo>
                      <a:pt x="654" y="1405"/>
                    </a:lnTo>
                    <a:lnTo>
                      <a:pt x="949" y="1323"/>
                    </a:lnTo>
                    <a:lnTo>
                      <a:pt x="905" y="1224"/>
                    </a:lnTo>
                    <a:lnTo>
                      <a:pt x="905" y="1123"/>
                    </a:lnTo>
                    <a:lnTo>
                      <a:pt x="863" y="1068"/>
                    </a:lnTo>
                    <a:lnTo>
                      <a:pt x="525" y="849"/>
                    </a:lnTo>
                    <a:lnTo>
                      <a:pt x="120" y="612"/>
                    </a:lnTo>
                    <a:lnTo>
                      <a:pt x="569" y="838"/>
                    </a:lnTo>
                    <a:lnTo>
                      <a:pt x="338" y="337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2" name="Freeform 100"/>
              <p:cNvSpPr>
                <a:spLocks/>
              </p:cNvSpPr>
              <p:nvPr/>
            </p:nvSpPr>
            <p:spPr bwMode="auto">
              <a:xfrm>
                <a:off x="1965" y="3418"/>
                <a:ext cx="35" cy="85"/>
              </a:xfrm>
              <a:custGeom>
                <a:avLst/>
                <a:gdLst>
                  <a:gd name="T0" fmla="*/ 0 w 175"/>
                  <a:gd name="T1" fmla="*/ 0 h 339"/>
                  <a:gd name="T2" fmla="*/ 0 w 175"/>
                  <a:gd name="T3" fmla="*/ 0 h 339"/>
                  <a:gd name="T4" fmla="*/ 0 w 175"/>
                  <a:gd name="T5" fmla="*/ 0 h 339"/>
                  <a:gd name="T6" fmla="*/ 0 w 175"/>
                  <a:gd name="T7" fmla="*/ 0 h 339"/>
                  <a:gd name="T8" fmla="*/ 0 w 175"/>
                  <a:gd name="T9" fmla="*/ 0 h 339"/>
                  <a:gd name="T10" fmla="*/ 0 w 175"/>
                  <a:gd name="T11" fmla="*/ 0 h 339"/>
                  <a:gd name="T12" fmla="*/ 0 w 175"/>
                  <a:gd name="T13" fmla="*/ 0 h 339"/>
                  <a:gd name="T14" fmla="*/ 0 w 175"/>
                  <a:gd name="T15" fmla="*/ 0 h 339"/>
                  <a:gd name="T16" fmla="*/ 0 w 175"/>
                  <a:gd name="T17" fmla="*/ 0 h 33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5"/>
                  <a:gd name="T28" fmla="*/ 0 h 339"/>
                  <a:gd name="T29" fmla="*/ 175 w 175"/>
                  <a:gd name="T30" fmla="*/ 339 h 33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5" h="339">
                    <a:moveTo>
                      <a:pt x="175" y="0"/>
                    </a:moveTo>
                    <a:lnTo>
                      <a:pt x="98" y="37"/>
                    </a:lnTo>
                    <a:lnTo>
                      <a:pt x="0" y="292"/>
                    </a:lnTo>
                    <a:lnTo>
                      <a:pt x="85" y="339"/>
                    </a:lnTo>
                    <a:lnTo>
                      <a:pt x="175" y="275"/>
                    </a:lnTo>
                    <a:lnTo>
                      <a:pt x="175" y="99"/>
                    </a:lnTo>
                    <a:lnTo>
                      <a:pt x="132" y="99"/>
                    </a:lnTo>
                    <a:lnTo>
                      <a:pt x="132" y="55"/>
                    </a:lnTo>
                    <a:lnTo>
                      <a:pt x="17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3" name="Freeform 101"/>
              <p:cNvSpPr>
                <a:spLocks/>
              </p:cNvSpPr>
              <p:nvPr/>
            </p:nvSpPr>
            <p:spPr bwMode="auto">
              <a:xfrm>
                <a:off x="2002" y="3396"/>
                <a:ext cx="88" cy="109"/>
              </a:xfrm>
              <a:custGeom>
                <a:avLst/>
                <a:gdLst>
                  <a:gd name="T0" fmla="*/ 0 w 437"/>
                  <a:gd name="T1" fmla="*/ 0 h 436"/>
                  <a:gd name="T2" fmla="*/ 0 w 437"/>
                  <a:gd name="T3" fmla="*/ 0 h 436"/>
                  <a:gd name="T4" fmla="*/ 0 w 437"/>
                  <a:gd name="T5" fmla="*/ 0 h 436"/>
                  <a:gd name="T6" fmla="*/ 0 w 437"/>
                  <a:gd name="T7" fmla="*/ 0 h 436"/>
                  <a:gd name="T8" fmla="*/ 0 w 437"/>
                  <a:gd name="T9" fmla="*/ 0 h 436"/>
                  <a:gd name="T10" fmla="*/ 0 w 437"/>
                  <a:gd name="T11" fmla="*/ 0 h 436"/>
                  <a:gd name="T12" fmla="*/ 0 w 437"/>
                  <a:gd name="T13" fmla="*/ 0 h 436"/>
                  <a:gd name="T14" fmla="*/ 0 w 437"/>
                  <a:gd name="T15" fmla="*/ 0 h 436"/>
                  <a:gd name="T16" fmla="*/ 0 w 437"/>
                  <a:gd name="T17" fmla="*/ 0 h 436"/>
                  <a:gd name="T18" fmla="*/ 0 w 437"/>
                  <a:gd name="T19" fmla="*/ 0 h 436"/>
                  <a:gd name="T20" fmla="*/ 0 w 437"/>
                  <a:gd name="T21" fmla="*/ 0 h 436"/>
                  <a:gd name="T22" fmla="*/ 0 w 437"/>
                  <a:gd name="T23" fmla="*/ 0 h 436"/>
                  <a:gd name="T24" fmla="*/ 0 w 437"/>
                  <a:gd name="T25" fmla="*/ 0 h 4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437"/>
                  <a:gd name="T40" fmla="*/ 0 h 436"/>
                  <a:gd name="T41" fmla="*/ 437 w 437"/>
                  <a:gd name="T42" fmla="*/ 436 h 4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437" h="436">
                    <a:moveTo>
                      <a:pt x="119" y="118"/>
                    </a:moveTo>
                    <a:lnTo>
                      <a:pt x="274" y="0"/>
                    </a:lnTo>
                    <a:lnTo>
                      <a:pt x="437" y="52"/>
                    </a:lnTo>
                    <a:lnTo>
                      <a:pt x="437" y="126"/>
                    </a:lnTo>
                    <a:lnTo>
                      <a:pt x="338" y="236"/>
                    </a:lnTo>
                    <a:lnTo>
                      <a:pt x="0" y="436"/>
                    </a:lnTo>
                    <a:lnTo>
                      <a:pt x="241" y="265"/>
                    </a:lnTo>
                    <a:lnTo>
                      <a:pt x="274" y="199"/>
                    </a:lnTo>
                    <a:lnTo>
                      <a:pt x="285" y="144"/>
                    </a:lnTo>
                    <a:lnTo>
                      <a:pt x="274" y="100"/>
                    </a:lnTo>
                    <a:lnTo>
                      <a:pt x="241" y="82"/>
                    </a:lnTo>
                    <a:lnTo>
                      <a:pt x="200" y="82"/>
                    </a:lnTo>
                    <a:lnTo>
                      <a:pt x="119" y="11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4" name="Freeform 102"/>
              <p:cNvSpPr>
                <a:spLocks/>
              </p:cNvSpPr>
              <p:nvPr/>
            </p:nvSpPr>
            <p:spPr bwMode="auto">
              <a:xfrm>
                <a:off x="2105" y="3357"/>
                <a:ext cx="537" cy="180"/>
              </a:xfrm>
              <a:custGeom>
                <a:avLst/>
                <a:gdLst>
                  <a:gd name="T0" fmla="*/ 0 w 2687"/>
                  <a:gd name="T1" fmla="*/ 0 h 721"/>
                  <a:gd name="T2" fmla="*/ 0 w 2687"/>
                  <a:gd name="T3" fmla="*/ 0 h 721"/>
                  <a:gd name="T4" fmla="*/ 0 w 2687"/>
                  <a:gd name="T5" fmla="*/ 0 h 721"/>
                  <a:gd name="T6" fmla="*/ 0 w 2687"/>
                  <a:gd name="T7" fmla="*/ 0 h 721"/>
                  <a:gd name="T8" fmla="*/ 0 w 2687"/>
                  <a:gd name="T9" fmla="*/ 0 h 721"/>
                  <a:gd name="T10" fmla="*/ 0 w 2687"/>
                  <a:gd name="T11" fmla="*/ 0 h 721"/>
                  <a:gd name="T12" fmla="*/ 0 w 2687"/>
                  <a:gd name="T13" fmla="*/ 0 h 721"/>
                  <a:gd name="T14" fmla="*/ 0 w 2687"/>
                  <a:gd name="T15" fmla="*/ 0 h 721"/>
                  <a:gd name="T16" fmla="*/ 0 w 2687"/>
                  <a:gd name="T17" fmla="*/ 0 h 721"/>
                  <a:gd name="T18" fmla="*/ 0 w 2687"/>
                  <a:gd name="T19" fmla="*/ 0 h 721"/>
                  <a:gd name="T20" fmla="*/ 0 w 2687"/>
                  <a:gd name="T21" fmla="*/ 0 h 721"/>
                  <a:gd name="T22" fmla="*/ 0 w 2687"/>
                  <a:gd name="T23" fmla="*/ 0 h 721"/>
                  <a:gd name="T24" fmla="*/ 0 w 2687"/>
                  <a:gd name="T25" fmla="*/ 0 h 721"/>
                  <a:gd name="T26" fmla="*/ 0 w 2687"/>
                  <a:gd name="T27" fmla="*/ 0 h 721"/>
                  <a:gd name="T28" fmla="*/ 0 w 2687"/>
                  <a:gd name="T29" fmla="*/ 0 h 721"/>
                  <a:gd name="T30" fmla="*/ 0 w 2687"/>
                  <a:gd name="T31" fmla="*/ 0 h 721"/>
                  <a:gd name="T32" fmla="*/ 0 w 2687"/>
                  <a:gd name="T33" fmla="*/ 0 h 721"/>
                  <a:gd name="T34" fmla="*/ 0 w 2687"/>
                  <a:gd name="T35" fmla="*/ 0 h 721"/>
                  <a:gd name="T36" fmla="*/ 0 w 2687"/>
                  <a:gd name="T37" fmla="*/ 0 h 721"/>
                  <a:gd name="T38" fmla="*/ 0 w 2687"/>
                  <a:gd name="T39" fmla="*/ 0 h 721"/>
                  <a:gd name="T40" fmla="*/ 0 w 2687"/>
                  <a:gd name="T41" fmla="*/ 0 h 721"/>
                  <a:gd name="T42" fmla="*/ 0 w 2687"/>
                  <a:gd name="T43" fmla="*/ 0 h 721"/>
                  <a:gd name="T44" fmla="*/ 0 w 2687"/>
                  <a:gd name="T45" fmla="*/ 0 h 721"/>
                  <a:gd name="T46" fmla="*/ 0 w 2687"/>
                  <a:gd name="T47" fmla="*/ 0 h 721"/>
                  <a:gd name="T48" fmla="*/ 0 w 2687"/>
                  <a:gd name="T49" fmla="*/ 0 h 721"/>
                  <a:gd name="T50" fmla="*/ 0 w 2687"/>
                  <a:gd name="T51" fmla="*/ 0 h 721"/>
                  <a:gd name="T52" fmla="*/ 0 w 2687"/>
                  <a:gd name="T53" fmla="*/ 0 h 721"/>
                  <a:gd name="T54" fmla="*/ 0 w 2687"/>
                  <a:gd name="T55" fmla="*/ 0 h 721"/>
                  <a:gd name="T56" fmla="*/ 0 w 2687"/>
                  <a:gd name="T57" fmla="*/ 0 h 721"/>
                  <a:gd name="T58" fmla="*/ 0 w 2687"/>
                  <a:gd name="T59" fmla="*/ 0 h 721"/>
                  <a:gd name="T60" fmla="*/ 0 w 2687"/>
                  <a:gd name="T61" fmla="*/ 0 h 721"/>
                  <a:gd name="T62" fmla="*/ 0 w 2687"/>
                  <a:gd name="T63" fmla="*/ 0 h 721"/>
                  <a:gd name="T64" fmla="*/ 0 w 2687"/>
                  <a:gd name="T65" fmla="*/ 0 h 721"/>
                  <a:gd name="T66" fmla="*/ 0 w 2687"/>
                  <a:gd name="T67" fmla="*/ 0 h 721"/>
                  <a:gd name="T68" fmla="*/ 0 w 2687"/>
                  <a:gd name="T69" fmla="*/ 0 h 721"/>
                  <a:gd name="T70" fmla="*/ 0 w 2687"/>
                  <a:gd name="T71" fmla="*/ 0 h 721"/>
                  <a:gd name="T72" fmla="*/ 0 w 2687"/>
                  <a:gd name="T73" fmla="*/ 0 h 721"/>
                  <a:gd name="T74" fmla="*/ 0 w 2687"/>
                  <a:gd name="T75" fmla="*/ 0 h 721"/>
                  <a:gd name="T76" fmla="*/ 0 w 2687"/>
                  <a:gd name="T77" fmla="*/ 0 h 721"/>
                  <a:gd name="T78" fmla="*/ 0 w 2687"/>
                  <a:gd name="T79" fmla="*/ 0 h 721"/>
                  <a:gd name="T80" fmla="*/ 0 w 2687"/>
                  <a:gd name="T81" fmla="*/ 0 h 721"/>
                  <a:gd name="T82" fmla="*/ 0 w 2687"/>
                  <a:gd name="T83" fmla="*/ 0 h 721"/>
                  <a:gd name="T84" fmla="*/ 0 w 2687"/>
                  <a:gd name="T85" fmla="*/ 0 h 721"/>
                  <a:gd name="T86" fmla="*/ 0 w 2687"/>
                  <a:gd name="T87" fmla="*/ 0 h 721"/>
                  <a:gd name="T88" fmla="*/ 0 w 2687"/>
                  <a:gd name="T89" fmla="*/ 0 h 72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87"/>
                  <a:gd name="T136" fmla="*/ 0 h 721"/>
                  <a:gd name="T137" fmla="*/ 2687 w 2687"/>
                  <a:gd name="T138" fmla="*/ 721 h 72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87" h="721">
                    <a:moveTo>
                      <a:pt x="0" y="156"/>
                    </a:moveTo>
                    <a:lnTo>
                      <a:pt x="372" y="274"/>
                    </a:lnTo>
                    <a:lnTo>
                      <a:pt x="467" y="194"/>
                    </a:lnTo>
                    <a:lnTo>
                      <a:pt x="666" y="194"/>
                    </a:lnTo>
                    <a:lnTo>
                      <a:pt x="775" y="265"/>
                    </a:lnTo>
                    <a:lnTo>
                      <a:pt x="873" y="238"/>
                    </a:lnTo>
                    <a:lnTo>
                      <a:pt x="1387" y="228"/>
                    </a:lnTo>
                    <a:lnTo>
                      <a:pt x="1744" y="165"/>
                    </a:lnTo>
                    <a:lnTo>
                      <a:pt x="2238" y="0"/>
                    </a:lnTo>
                    <a:lnTo>
                      <a:pt x="2303" y="37"/>
                    </a:lnTo>
                    <a:lnTo>
                      <a:pt x="2315" y="74"/>
                    </a:lnTo>
                    <a:lnTo>
                      <a:pt x="2261" y="119"/>
                    </a:lnTo>
                    <a:lnTo>
                      <a:pt x="2326" y="174"/>
                    </a:lnTo>
                    <a:lnTo>
                      <a:pt x="2347" y="221"/>
                    </a:lnTo>
                    <a:lnTo>
                      <a:pt x="2326" y="274"/>
                    </a:lnTo>
                    <a:lnTo>
                      <a:pt x="2674" y="300"/>
                    </a:lnTo>
                    <a:lnTo>
                      <a:pt x="2687" y="319"/>
                    </a:lnTo>
                    <a:lnTo>
                      <a:pt x="2326" y="335"/>
                    </a:lnTo>
                    <a:lnTo>
                      <a:pt x="2326" y="364"/>
                    </a:lnTo>
                    <a:lnTo>
                      <a:pt x="2347" y="392"/>
                    </a:lnTo>
                    <a:lnTo>
                      <a:pt x="2663" y="402"/>
                    </a:lnTo>
                    <a:lnTo>
                      <a:pt x="2632" y="437"/>
                    </a:lnTo>
                    <a:lnTo>
                      <a:pt x="2367" y="483"/>
                    </a:lnTo>
                    <a:lnTo>
                      <a:pt x="2367" y="520"/>
                    </a:lnTo>
                    <a:lnTo>
                      <a:pt x="2555" y="520"/>
                    </a:lnTo>
                    <a:lnTo>
                      <a:pt x="2575" y="494"/>
                    </a:lnTo>
                    <a:lnTo>
                      <a:pt x="2566" y="537"/>
                    </a:lnTo>
                    <a:lnTo>
                      <a:pt x="2238" y="574"/>
                    </a:lnTo>
                    <a:lnTo>
                      <a:pt x="1868" y="592"/>
                    </a:lnTo>
                    <a:lnTo>
                      <a:pt x="1724" y="592"/>
                    </a:lnTo>
                    <a:lnTo>
                      <a:pt x="1516" y="621"/>
                    </a:lnTo>
                    <a:lnTo>
                      <a:pt x="1450" y="721"/>
                    </a:lnTo>
                    <a:lnTo>
                      <a:pt x="1136" y="721"/>
                    </a:lnTo>
                    <a:lnTo>
                      <a:pt x="1419" y="692"/>
                    </a:lnTo>
                    <a:lnTo>
                      <a:pt x="1463" y="630"/>
                    </a:lnTo>
                    <a:lnTo>
                      <a:pt x="1484" y="547"/>
                    </a:lnTo>
                    <a:lnTo>
                      <a:pt x="1484" y="466"/>
                    </a:lnTo>
                    <a:lnTo>
                      <a:pt x="1450" y="355"/>
                    </a:lnTo>
                    <a:lnTo>
                      <a:pt x="1410" y="265"/>
                    </a:lnTo>
                    <a:lnTo>
                      <a:pt x="873" y="274"/>
                    </a:lnTo>
                    <a:lnTo>
                      <a:pt x="761" y="292"/>
                    </a:lnTo>
                    <a:lnTo>
                      <a:pt x="579" y="228"/>
                    </a:lnTo>
                    <a:lnTo>
                      <a:pt x="404" y="344"/>
                    </a:lnTo>
                    <a:lnTo>
                      <a:pt x="359" y="292"/>
                    </a:lnTo>
                    <a:lnTo>
                      <a:pt x="0" y="1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5" name="Freeform 103"/>
              <p:cNvSpPr>
                <a:spLocks/>
              </p:cNvSpPr>
              <p:nvPr/>
            </p:nvSpPr>
            <p:spPr bwMode="auto">
              <a:xfrm>
                <a:off x="2253" y="3447"/>
                <a:ext cx="64" cy="27"/>
              </a:xfrm>
              <a:custGeom>
                <a:avLst/>
                <a:gdLst>
                  <a:gd name="T0" fmla="*/ 0 w 316"/>
                  <a:gd name="T1" fmla="*/ 0 h 108"/>
                  <a:gd name="T2" fmla="*/ 0 w 316"/>
                  <a:gd name="T3" fmla="*/ 0 h 108"/>
                  <a:gd name="T4" fmla="*/ 0 w 316"/>
                  <a:gd name="T5" fmla="*/ 0 h 108"/>
                  <a:gd name="T6" fmla="*/ 0 w 316"/>
                  <a:gd name="T7" fmla="*/ 0 h 108"/>
                  <a:gd name="T8" fmla="*/ 0 w 316"/>
                  <a:gd name="T9" fmla="*/ 0 h 108"/>
                  <a:gd name="T10" fmla="*/ 0 w 316"/>
                  <a:gd name="T11" fmla="*/ 0 h 10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6"/>
                  <a:gd name="T19" fmla="*/ 0 h 108"/>
                  <a:gd name="T20" fmla="*/ 316 w 316"/>
                  <a:gd name="T21" fmla="*/ 108 h 10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6" h="108">
                    <a:moveTo>
                      <a:pt x="316" y="82"/>
                    </a:moveTo>
                    <a:lnTo>
                      <a:pt x="174" y="0"/>
                    </a:lnTo>
                    <a:lnTo>
                      <a:pt x="0" y="28"/>
                    </a:lnTo>
                    <a:lnTo>
                      <a:pt x="33" y="67"/>
                    </a:lnTo>
                    <a:lnTo>
                      <a:pt x="260" y="108"/>
                    </a:lnTo>
                    <a:lnTo>
                      <a:pt x="316" y="8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6" name="Freeform 104"/>
              <p:cNvSpPr>
                <a:spLocks/>
              </p:cNvSpPr>
              <p:nvPr/>
            </p:nvSpPr>
            <p:spPr bwMode="auto">
              <a:xfrm>
                <a:off x="2042" y="2997"/>
                <a:ext cx="54" cy="396"/>
              </a:xfrm>
              <a:custGeom>
                <a:avLst/>
                <a:gdLst>
                  <a:gd name="T0" fmla="*/ 0 w 271"/>
                  <a:gd name="T1" fmla="*/ 0 h 1587"/>
                  <a:gd name="T2" fmla="*/ 0 w 271"/>
                  <a:gd name="T3" fmla="*/ 0 h 1587"/>
                  <a:gd name="T4" fmla="*/ 0 w 271"/>
                  <a:gd name="T5" fmla="*/ 0 h 1587"/>
                  <a:gd name="T6" fmla="*/ 0 w 271"/>
                  <a:gd name="T7" fmla="*/ 0 h 1587"/>
                  <a:gd name="T8" fmla="*/ 0 w 271"/>
                  <a:gd name="T9" fmla="*/ 0 h 1587"/>
                  <a:gd name="T10" fmla="*/ 0 w 271"/>
                  <a:gd name="T11" fmla="*/ 0 h 1587"/>
                  <a:gd name="T12" fmla="*/ 0 w 271"/>
                  <a:gd name="T13" fmla="*/ 0 h 1587"/>
                  <a:gd name="T14" fmla="*/ 0 w 271"/>
                  <a:gd name="T15" fmla="*/ 0 h 1587"/>
                  <a:gd name="T16" fmla="*/ 0 w 271"/>
                  <a:gd name="T17" fmla="*/ 0 h 1587"/>
                  <a:gd name="T18" fmla="*/ 0 w 271"/>
                  <a:gd name="T19" fmla="*/ 0 h 1587"/>
                  <a:gd name="T20" fmla="*/ 0 w 271"/>
                  <a:gd name="T21" fmla="*/ 0 h 1587"/>
                  <a:gd name="T22" fmla="*/ 0 w 271"/>
                  <a:gd name="T23" fmla="*/ 0 h 1587"/>
                  <a:gd name="T24" fmla="*/ 0 w 271"/>
                  <a:gd name="T25" fmla="*/ 0 h 1587"/>
                  <a:gd name="T26" fmla="*/ 0 w 271"/>
                  <a:gd name="T27" fmla="*/ 0 h 1587"/>
                  <a:gd name="T28" fmla="*/ 0 w 271"/>
                  <a:gd name="T29" fmla="*/ 0 h 1587"/>
                  <a:gd name="T30" fmla="*/ 0 w 271"/>
                  <a:gd name="T31" fmla="*/ 0 h 1587"/>
                  <a:gd name="T32" fmla="*/ 0 w 271"/>
                  <a:gd name="T33" fmla="*/ 0 h 1587"/>
                  <a:gd name="T34" fmla="*/ 0 w 271"/>
                  <a:gd name="T35" fmla="*/ 0 h 1587"/>
                  <a:gd name="T36" fmla="*/ 0 w 271"/>
                  <a:gd name="T37" fmla="*/ 0 h 1587"/>
                  <a:gd name="T38" fmla="*/ 0 w 271"/>
                  <a:gd name="T39" fmla="*/ 0 h 1587"/>
                  <a:gd name="T40" fmla="*/ 0 w 271"/>
                  <a:gd name="T41" fmla="*/ 0 h 1587"/>
                  <a:gd name="T42" fmla="*/ 0 w 271"/>
                  <a:gd name="T43" fmla="*/ 0 h 1587"/>
                  <a:gd name="T44" fmla="*/ 0 w 271"/>
                  <a:gd name="T45" fmla="*/ 0 h 1587"/>
                  <a:gd name="T46" fmla="*/ 0 w 271"/>
                  <a:gd name="T47" fmla="*/ 0 h 1587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71"/>
                  <a:gd name="T73" fmla="*/ 0 h 1587"/>
                  <a:gd name="T74" fmla="*/ 271 w 271"/>
                  <a:gd name="T75" fmla="*/ 1587 h 1587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71" h="1587">
                    <a:moveTo>
                      <a:pt x="149" y="1548"/>
                    </a:moveTo>
                    <a:lnTo>
                      <a:pt x="183" y="1514"/>
                    </a:lnTo>
                    <a:lnTo>
                      <a:pt x="183" y="1421"/>
                    </a:lnTo>
                    <a:lnTo>
                      <a:pt x="106" y="1185"/>
                    </a:lnTo>
                    <a:lnTo>
                      <a:pt x="53" y="857"/>
                    </a:lnTo>
                    <a:lnTo>
                      <a:pt x="41" y="577"/>
                    </a:lnTo>
                    <a:lnTo>
                      <a:pt x="17" y="392"/>
                    </a:lnTo>
                    <a:lnTo>
                      <a:pt x="41" y="338"/>
                    </a:lnTo>
                    <a:lnTo>
                      <a:pt x="41" y="236"/>
                    </a:lnTo>
                    <a:lnTo>
                      <a:pt x="0" y="154"/>
                    </a:lnTo>
                    <a:lnTo>
                      <a:pt x="62" y="201"/>
                    </a:lnTo>
                    <a:lnTo>
                      <a:pt x="85" y="154"/>
                    </a:lnTo>
                    <a:lnTo>
                      <a:pt x="95" y="93"/>
                    </a:lnTo>
                    <a:lnTo>
                      <a:pt x="95" y="0"/>
                    </a:lnTo>
                    <a:lnTo>
                      <a:pt x="106" y="75"/>
                    </a:lnTo>
                    <a:lnTo>
                      <a:pt x="116" y="154"/>
                    </a:lnTo>
                    <a:lnTo>
                      <a:pt x="95" y="247"/>
                    </a:lnTo>
                    <a:lnTo>
                      <a:pt x="62" y="338"/>
                    </a:lnTo>
                    <a:lnTo>
                      <a:pt x="41" y="400"/>
                    </a:lnTo>
                    <a:lnTo>
                      <a:pt x="95" y="938"/>
                    </a:lnTo>
                    <a:lnTo>
                      <a:pt x="159" y="1257"/>
                    </a:lnTo>
                    <a:lnTo>
                      <a:pt x="226" y="1421"/>
                    </a:lnTo>
                    <a:lnTo>
                      <a:pt x="271" y="1587"/>
                    </a:lnTo>
                    <a:lnTo>
                      <a:pt x="149" y="15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7" name="Freeform 105"/>
              <p:cNvSpPr>
                <a:spLocks/>
              </p:cNvSpPr>
              <p:nvPr/>
            </p:nvSpPr>
            <p:spPr bwMode="auto">
              <a:xfrm>
                <a:off x="2098" y="2967"/>
                <a:ext cx="300" cy="446"/>
              </a:xfrm>
              <a:custGeom>
                <a:avLst/>
                <a:gdLst>
                  <a:gd name="T0" fmla="*/ 0 w 1496"/>
                  <a:gd name="T1" fmla="*/ 0 h 1786"/>
                  <a:gd name="T2" fmla="*/ 0 w 1496"/>
                  <a:gd name="T3" fmla="*/ 0 h 1786"/>
                  <a:gd name="T4" fmla="*/ 0 w 1496"/>
                  <a:gd name="T5" fmla="*/ 0 h 1786"/>
                  <a:gd name="T6" fmla="*/ 0 w 1496"/>
                  <a:gd name="T7" fmla="*/ 0 h 1786"/>
                  <a:gd name="T8" fmla="*/ 0 w 1496"/>
                  <a:gd name="T9" fmla="*/ 0 h 1786"/>
                  <a:gd name="T10" fmla="*/ 0 w 1496"/>
                  <a:gd name="T11" fmla="*/ 0 h 1786"/>
                  <a:gd name="T12" fmla="*/ 0 w 1496"/>
                  <a:gd name="T13" fmla="*/ 0 h 1786"/>
                  <a:gd name="T14" fmla="*/ 0 w 1496"/>
                  <a:gd name="T15" fmla="*/ 0 h 1786"/>
                  <a:gd name="T16" fmla="*/ 0 w 1496"/>
                  <a:gd name="T17" fmla="*/ 0 h 1786"/>
                  <a:gd name="T18" fmla="*/ 0 w 1496"/>
                  <a:gd name="T19" fmla="*/ 0 h 1786"/>
                  <a:gd name="T20" fmla="*/ 0 w 1496"/>
                  <a:gd name="T21" fmla="*/ 0 h 1786"/>
                  <a:gd name="T22" fmla="*/ 0 w 1496"/>
                  <a:gd name="T23" fmla="*/ 0 h 1786"/>
                  <a:gd name="T24" fmla="*/ 0 w 1496"/>
                  <a:gd name="T25" fmla="*/ 0 h 1786"/>
                  <a:gd name="T26" fmla="*/ 0 w 1496"/>
                  <a:gd name="T27" fmla="*/ 0 h 1786"/>
                  <a:gd name="T28" fmla="*/ 0 w 1496"/>
                  <a:gd name="T29" fmla="*/ 0 h 1786"/>
                  <a:gd name="T30" fmla="*/ 0 w 1496"/>
                  <a:gd name="T31" fmla="*/ 0 h 1786"/>
                  <a:gd name="T32" fmla="*/ 0 w 1496"/>
                  <a:gd name="T33" fmla="*/ 0 h 1786"/>
                  <a:gd name="T34" fmla="*/ 0 w 1496"/>
                  <a:gd name="T35" fmla="*/ 0 h 1786"/>
                  <a:gd name="T36" fmla="*/ 0 w 1496"/>
                  <a:gd name="T37" fmla="*/ 0 h 1786"/>
                  <a:gd name="T38" fmla="*/ 0 w 1496"/>
                  <a:gd name="T39" fmla="*/ 0 h 1786"/>
                  <a:gd name="T40" fmla="*/ 0 w 1496"/>
                  <a:gd name="T41" fmla="*/ 0 h 1786"/>
                  <a:gd name="T42" fmla="*/ 0 w 1496"/>
                  <a:gd name="T43" fmla="*/ 0 h 1786"/>
                  <a:gd name="T44" fmla="*/ 0 w 1496"/>
                  <a:gd name="T45" fmla="*/ 0 h 1786"/>
                  <a:gd name="T46" fmla="*/ 0 w 1496"/>
                  <a:gd name="T47" fmla="*/ 0 h 1786"/>
                  <a:gd name="T48" fmla="*/ 0 w 1496"/>
                  <a:gd name="T49" fmla="*/ 0 h 1786"/>
                  <a:gd name="T50" fmla="*/ 0 w 1496"/>
                  <a:gd name="T51" fmla="*/ 0 h 1786"/>
                  <a:gd name="T52" fmla="*/ 0 w 1496"/>
                  <a:gd name="T53" fmla="*/ 0 h 1786"/>
                  <a:gd name="T54" fmla="*/ 0 w 1496"/>
                  <a:gd name="T55" fmla="*/ 0 h 1786"/>
                  <a:gd name="T56" fmla="*/ 0 w 1496"/>
                  <a:gd name="T57" fmla="*/ 0 h 1786"/>
                  <a:gd name="T58" fmla="*/ 0 w 1496"/>
                  <a:gd name="T59" fmla="*/ 0 h 1786"/>
                  <a:gd name="T60" fmla="*/ 0 w 1496"/>
                  <a:gd name="T61" fmla="*/ 0 h 1786"/>
                  <a:gd name="T62" fmla="*/ 0 w 1496"/>
                  <a:gd name="T63" fmla="*/ 0 h 1786"/>
                  <a:gd name="T64" fmla="*/ 0 w 1496"/>
                  <a:gd name="T65" fmla="*/ 0 h 1786"/>
                  <a:gd name="T66" fmla="*/ 0 w 1496"/>
                  <a:gd name="T67" fmla="*/ 0 h 1786"/>
                  <a:gd name="T68" fmla="*/ 0 w 1496"/>
                  <a:gd name="T69" fmla="*/ 0 h 1786"/>
                  <a:gd name="T70" fmla="*/ 0 w 1496"/>
                  <a:gd name="T71" fmla="*/ 0 h 1786"/>
                  <a:gd name="T72" fmla="*/ 0 w 1496"/>
                  <a:gd name="T73" fmla="*/ 0 h 1786"/>
                  <a:gd name="T74" fmla="*/ 0 w 1496"/>
                  <a:gd name="T75" fmla="*/ 0 h 1786"/>
                  <a:gd name="T76" fmla="*/ 0 w 1496"/>
                  <a:gd name="T77" fmla="*/ 0 h 1786"/>
                  <a:gd name="T78" fmla="*/ 0 w 1496"/>
                  <a:gd name="T79" fmla="*/ 0 h 1786"/>
                  <a:gd name="T80" fmla="*/ 0 w 1496"/>
                  <a:gd name="T81" fmla="*/ 0 h 1786"/>
                  <a:gd name="T82" fmla="*/ 0 w 1496"/>
                  <a:gd name="T83" fmla="*/ 0 h 1786"/>
                  <a:gd name="T84" fmla="*/ 0 w 1496"/>
                  <a:gd name="T85" fmla="*/ 0 h 1786"/>
                  <a:gd name="T86" fmla="*/ 0 w 1496"/>
                  <a:gd name="T87" fmla="*/ 0 h 17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96"/>
                  <a:gd name="T133" fmla="*/ 0 h 1786"/>
                  <a:gd name="T134" fmla="*/ 1496 w 1496"/>
                  <a:gd name="T135" fmla="*/ 1786 h 178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96" h="1786">
                    <a:moveTo>
                      <a:pt x="131" y="0"/>
                    </a:moveTo>
                    <a:lnTo>
                      <a:pt x="327" y="147"/>
                    </a:lnTo>
                    <a:lnTo>
                      <a:pt x="381" y="272"/>
                    </a:lnTo>
                    <a:lnTo>
                      <a:pt x="415" y="393"/>
                    </a:lnTo>
                    <a:lnTo>
                      <a:pt x="415" y="581"/>
                    </a:lnTo>
                    <a:lnTo>
                      <a:pt x="317" y="1195"/>
                    </a:lnTo>
                    <a:lnTo>
                      <a:pt x="230" y="1268"/>
                    </a:lnTo>
                    <a:lnTo>
                      <a:pt x="0" y="1295"/>
                    </a:lnTo>
                    <a:lnTo>
                      <a:pt x="317" y="1286"/>
                    </a:lnTo>
                    <a:lnTo>
                      <a:pt x="219" y="1779"/>
                    </a:lnTo>
                    <a:lnTo>
                      <a:pt x="239" y="1786"/>
                    </a:lnTo>
                    <a:lnTo>
                      <a:pt x="349" y="1365"/>
                    </a:lnTo>
                    <a:lnTo>
                      <a:pt x="763" y="1649"/>
                    </a:lnTo>
                    <a:lnTo>
                      <a:pt x="861" y="1649"/>
                    </a:lnTo>
                    <a:lnTo>
                      <a:pt x="1014" y="1585"/>
                    </a:lnTo>
                    <a:lnTo>
                      <a:pt x="1179" y="1477"/>
                    </a:lnTo>
                    <a:lnTo>
                      <a:pt x="1297" y="1375"/>
                    </a:lnTo>
                    <a:lnTo>
                      <a:pt x="1386" y="1276"/>
                    </a:lnTo>
                    <a:lnTo>
                      <a:pt x="1264" y="1365"/>
                    </a:lnTo>
                    <a:lnTo>
                      <a:pt x="1179" y="1312"/>
                    </a:lnTo>
                    <a:lnTo>
                      <a:pt x="1278" y="1258"/>
                    </a:lnTo>
                    <a:lnTo>
                      <a:pt x="1070" y="1312"/>
                    </a:lnTo>
                    <a:lnTo>
                      <a:pt x="821" y="1340"/>
                    </a:lnTo>
                    <a:lnTo>
                      <a:pt x="578" y="1340"/>
                    </a:lnTo>
                    <a:lnTo>
                      <a:pt x="479" y="1340"/>
                    </a:lnTo>
                    <a:lnTo>
                      <a:pt x="405" y="1295"/>
                    </a:lnTo>
                    <a:lnTo>
                      <a:pt x="558" y="1239"/>
                    </a:lnTo>
                    <a:lnTo>
                      <a:pt x="875" y="1239"/>
                    </a:lnTo>
                    <a:lnTo>
                      <a:pt x="1123" y="1121"/>
                    </a:lnTo>
                    <a:lnTo>
                      <a:pt x="875" y="1184"/>
                    </a:lnTo>
                    <a:lnTo>
                      <a:pt x="558" y="1184"/>
                    </a:lnTo>
                    <a:lnTo>
                      <a:pt x="381" y="1224"/>
                    </a:lnTo>
                    <a:lnTo>
                      <a:pt x="381" y="1086"/>
                    </a:lnTo>
                    <a:lnTo>
                      <a:pt x="853" y="1022"/>
                    </a:lnTo>
                    <a:lnTo>
                      <a:pt x="675" y="648"/>
                    </a:lnTo>
                    <a:lnTo>
                      <a:pt x="479" y="430"/>
                    </a:lnTo>
                    <a:lnTo>
                      <a:pt x="479" y="301"/>
                    </a:lnTo>
                    <a:lnTo>
                      <a:pt x="1358" y="1048"/>
                    </a:lnTo>
                    <a:lnTo>
                      <a:pt x="1496" y="1102"/>
                    </a:lnTo>
                    <a:lnTo>
                      <a:pt x="1420" y="966"/>
                    </a:lnTo>
                    <a:lnTo>
                      <a:pt x="632" y="346"/>
                    </a:lnTo>
                    <a:lnTo>
                      <a:pt x="536" y="193"/>
                    </a:lnTo>
                    <a:lnTo>
                      <a:pt x="261" y="37"/>
                    </a:lnTo>
                    <a:lnTo>
                      <a:pt x="1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8" name="Freeform 106"/>
              <p:cNvSpPr>
                <a:spLocks/>
              </p:cNvSpPr>
              <p:nvPr/>
            </p:nvSpPr>
            <p:spPr bwMode="auto">
              <a:xfrm>
                <a:off x="2277" y="3311"/>
                <a:ext cx="136" cy="105"/>
              </a:xfrm>
              <a:custGeom>
                <a:avLst/>
                <a:gdLst>
                  <a:gd name="T0" fmla="*/ 0 w 677"/>
                  <a:gd name="T1" fmla="*/ 0 h 421"/>
                  <a:gd name="T2" fmla="*/ 0 w 677"/>
                  <a:gd name="T3" fmla="*/ 0 h 421"/>
                  <a:gd name="T4" fmla="*/ 0 w 677"/>
                  <a:gd name="T5" fmla="*/ 0 h 421"/>
                  <a:gd name="T6" fmla="*/ 0 w 677"/>
                  <a:gd name="T7" fmla="*/ 0 h 421"/>
                  <a:gd name="T8" fmla="*/ 0 w 677"/>
                  <a:gd name="T9" fmla="*/ 0 h 421"/>
                  <a:gd name="T10" fmla="*/ 0 w 677"/>
                  <a:gd name="T11" fmla="*/ 0 h 421"/>
                  <a:gd name="T12" fmla="*/ 0 w 677"/>
                  <a:gd name="T13" fmla="*/ 0 h 421"/>
                  <a:gd name="T14" fmla="*/ 0 w 677"/>
                  <a:gd name="T15" fmla="*/ 0 h 421"/>
                  <a:gd name="T16" fmla="*/ 0 w 677"/>
                  <a:gd name="T17" fmla="*/ 0 h 421"/>
                  <a:gd name="T18" fmla="*/ 0 w 677"/>
                  <a:gd name="T19" fmla="*/ 0 h 42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77"/>
                  <a:gd name="T31" fmla="*/ 0 h 421"/>
                  <a:gd name="T32" fmla="*/ 677 w 677"/>
                  <a:gd name="T33" fmla="*/ 421 h 42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77" h="421">
                    <a:moveTo>
                      <a:pt x="0" y="320"/>
                    </a:moveTo>
                    <a:lnTo>
                      <a:pt x="274" y="274"/>
                    </a:lnTo>
                    <a:lnTo>
                      <a:pt x="581" y="421"/>
                    </a:lnTo>
                    <a:lnTo>
                      <a:pt x="677" y="391"/>
                    </a:lnTo>
                    <a:lnTo>
                      <a:pt x="436" y="274"/>
                    </a:lnTo>
                    <a:lnTo>
                      <a:pt x="537" y="121"/>
                    </a:lnTo>
                    <a:lnTo>
                      <a:pt x="537" y="0"/>
                    </a:lnTo>
                    <a:lnTo>
                      <a:pt x="348" y="192"/>
                    </a:lnTo>
                    <a:lnTo>
                      <a:pt x="186" y="263"/>
                    </a:lnTo>
                    <a:lnTo>
                      <a:pt x="0" y="3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09" name="Freeform 107"/>
              <p:cNvSpPr>
                <a:spLocks/>
              </p:cNvSpPr>
              <p:nvPr/>
            </p:nvSpPr>
            <p:spPr bwMode="auto">
              <a:xfrm>
                <a:off x="2376" y="3236"/>
                <a:ext cx="170" cy="127"/>
              </a:xfrm>
              <a:custGeom>
                <a:avLst/>
                <a:gdLst>
                  <a:gd name="T0" fmla="*/ 0 w 851"/>
                  <a:gd name="T1" fmla="*/ 0 h 510"/>
                  <a:gd name="T2" fmla="*/ 0 w 851"/>
                  <a:gd name="T3" fmla="*/ 0 h 510"/>
                  <a:gd name="T4" fmla="*/ 0 w 851"/>
                  <a:gd name="T5" fmla="*/ 0 h 510"/>
                  <a:gd name="T6" fmla="*/ 0 w 851"/>
                  <a:gd name="T7" fmla="*/ 0 h 510"/>
                  <a:gd name="T8" fmla="*/ 0 w 851"/>
                  <a:gd name="T9" fmla="*/ 0 h 510"/>
                  <a:gd name="T10" fmla="*/ 0 w 851"/>
                  <a:gd name="T11" fmla="*/ 0 h 510"/>
                  <a:gd name="T12" fmla="*/ 0 w 851"/>
                  <a:gd name="T13" fmla="*/ 0 h 510"/>
                  <a:gd name="T14" fmla="*/ 0 w 851"/>
                  <a:gd name="T15" fmla="*/ 0 h 510"/>
                  <a:gd name="T16" fmla="*/ 0 w 851"/>
                  <a:gd name="T17" fmla="*/ 0 h 510"/>
                  <a:gd name="T18" fmla="*/ 0 w 851"/>
                  <a:gd name="T19" fmla="*/ 0 h 510"/>
                  <a:gd name="T20" fmla="*/ 0 w 851"/>
                  <a:gd name="T21" fmla="*/ 0 h 510"/>
                  <a:gd name="T22" fmla="*/ 0 w 851"/>
                  <a:gd name="T23" fmla="*/ 0 h 510"/>
                  <a:gd name="T24" fmla="*/ 0 w 851"/>
                  <a:gd name="T25" fmla="*/ 0 h 510"/>
                  <a:gd name="T26" fmla="*/ 0 w 851"/>
                  <a:gd name="T27" fmla="*/ 0 h 510"/>
                  <a:gd name="T28" fmla="*/ 0 w 851"/>
                  <a:gd name="T29" fmla="*/ 0 h 51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851"/>
                  <a:gd name="T46" fmla="*/ 0 h 510"/>
                  <a:gd name="T47" fmla="*/ 851 w 851"/>
                  <a:gd name="T48" fmla="*/ 510 h 51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851" h="510">
                    <a:moveTo>
                      <a:pt x="163" y="228"/>
                    </a:moveTo>
                    <a:lnTo>
                      <a:pt x="317" y="155"/>
                    </a:lnTo>
                    <a:lnTo>
                      <a:pt x="644" y="265"/>
                    </a:lnTo>
                    <a:lnTo>
                      <a:pt x="644" y="364"/>
                    </a:lnTo>
                    <a:lnTo>
                      <a:pt x="382" y="421"/>
                    </a:lnTo>
                    <a:lnTo>
                      <a:pt x="699" y="412"/>
                    </a:lnTo>
                    <a:lnTo>
                      <a:pt x="851" y="510"/>
                    </a:lnTo>
                    <a:lnTo>
                      <a:pt x="753" y="327"/>
                    </a:lnTo>
                    <a:lnTo>
                      <a:pt x="612" y="193"/>
                    </a:lnTo>
                    <a:lnTo>
                      <a:pt x="296" y="120"/>
                    </a:lnTo>
                    <a:lnTo>
                      <a:pt x="175" y="0"/>
                    </a:lnTo>
                    <a:lnTo>
                      <a:pt x="0" y="120"/>
                    </a:lnTo>
                    <a:lnTo>
                      <a:pt x="154" y="46"/>
                    </a:lnTo>
                    <a:lnTo>
                      <a:pt x="206" y="109"/>
                    </a:lnTo>
                    <a:lnTo>
                      <a:pt x="163" y="2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0" name="Freeform 108"/>
              <p:cNvSpPr>
                <a:spLocks/>
              </p:cNvSpPr>
              <p:nvPr/>
            </p:nvSpPr>
            <p:spPr bwMode="auto">
              <a:xfrm>
                <a:off x="2557" y="3354"/>
                <a:ext cx="101" cy="76"/>
              </a:xfrm>
              <a:custGeom>
                <a:avLst/>
                <a:gdLst>
                  <a:gd name="T0" fmla="*/ 0 w 503"/>
                  <a:gd name="T1" fmla="*/ 0 h 302"/>
                  <a:gd name="T2" fmla="*/ 0 w 503"/>
                  <a:gd name="T3" fmla="*/ 0 h 302"/>
                  <a:gd name="T4" fmla="*/ 0 w 503"/>
                  <a:gd name="T5" fmla="*/ 0 h 302"/>
                  <a:gd name="T6" fmla="*/ 0 w 503"/>
                  <a:gd name="T7" fmla="*/ 0 h 302"/>
                  <a:gd name="T8" fmla="*/ 0 w 503"/>
                  <a:gd name="T9" fmla="*/ 0 h 302"/>
                  <a:gd name="T10" fmla="*/ 0 w 503"/>
                  <a:gd name="T11" fmla="*/ 0 h 302"/>
                  <a:gd name="T12" fmla="*/ 0 w 503"/>
                  <a:gd name="T13" fmla="*/ 0 h 302"/>
                  <a:gd name="T14" fmla="*/ 0 w 503"/>
                  <a:gd name="T15" fmla="*/ 0 h 302"/>
                  <a:gd name="T16" fmla="*/ 0 w 503"/>
                  <a:gd name="T17" fmla="*/ 0 h 302"/>
                  <a:gd name="T18" fmla="*/ 0 w 503"/>
                  <a:gd name="T19" fmla="*/ 0 h 302"/>
                  <a:gd name="T20" fmla="*/ 0 w 503"/>
                  <a:gd name="T21" fmla="*/ 0 h 302"/>
                  <a:gd name="T22" fmla="*/ 0 w 503"/>
                  <a:gd name="T23" fmla="*/ 0 h 302"/>
                  <a:gd name="T24" fmla="*/ 0 w 503"/>
                  <a:gd name="T25" fmla="*/ 0 h 302"/>
                  <a:gd name="T26" fmla="*/ 0 w 503"/>
                  <a:gd name="T27" fmla="*/ 0 h 302"/>
                  <a:gd name="T28" fmla="*/ 0 w 503"/>
                  <a:gd name="T29" fmla="*/ 0 h 30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3"/>
                  <a:gd name="T46" fmla="*/ 0 h 302"/>
                  <a:gd name="T47" fmla="*/ 503 w 503"/>
                  <a:gd name="T48" fmla="*/ 302 h 30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3" h="302">
                    <a:moveTo>
                      <a:pt x="19" y="0"/>
                    </a:moveTo>
                    <a:lnTo>
                      <a:pt x="402" y="28"/>
                    </a:lnTo>
                    <a:lnTo>
                      <a:pt x="503" y="175"/>
                    </a:lnTo>
                    <a:lnTo>
                      <a:pt x="503" y="209"/>
                    </a:lnTo>
                    <a:lnTo>
                      <a:pt x="426" y="231"/>
                    </a:lnTo>
                    <a:lnTo>
                      <a:pt x="314" y="175"/>
                    </a:lnTo>
                    <a:lnTo>
                      <a:pt x="162" y="175"/>
                    </a:lnTo>
                    <a:lnTo>
                      <a:pt x="413" y="255"/>
                    </a:lnTo>
                    <a:lnTo>
                      <a:pt x="426" y="302"/>
                    </a:lnTo>
                    <a:lnTo>
                      <a:pt x="392" y="266"/>
                    </a:lnTo>
                    <a:lnTo>
                      <a:pt x="19" y="166"/>
                    </a:lnTo>
                    <a:lnTo>
                      <a:pt x="0" y="139"/>
                    </a:lnTo>
                    <a:lnTo>
                      <a:pt x="402" y="129"/>
                    </a:lnTo>
                    <a:lnTo>
                      <a:pt x="392" y="55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1" name="Freeform 109"/>
              <p:cNvSpPr>
                <a:spLocks/>
              </p:cNvSpPr>
              <p:nvPr/>
            </p:nvSpPr>
            <p:spPr bwMode="auto">
              <a:xfrm>
                <a:off x="2607" y="3421"/>
                <a:ext cx="40" cy="64"/>
              </a:xfrm>
              <a:custGeom>
                <a:avLst/>
                <a:gdLst>
                  <a:gd name="T0" fmla="*/ 0 w 198"/>
                  <a:gd name="T1" fmla="*/ 0 h 257"/>
                  <a:gd name="T2" fmla="*/ 0 w 198"/>
                  <a:gd name="T3" fmla="*/ 0 h 257"/>
                  <a:gd name="T4" fmla="*/ 0 w 198"/>
                  <a:gd name="T5" fmla="*/ 0 h 257"/>
                  <a:gd name="T6" fmla="*/ 0 w 198"/>
                  <a:gd name="T7" fmla="*/ 0 h 257"/>
                  <a:gd name="T8" fmla="*/ 0 w 198"/>
                  <a:gd name="T9" fmla="*/ 0 h 257"/>
                  <a:gd name="T10" fmla="*/ 0 w 198"/>
                  <a:gd name="T11" fmla="*/ 0 h 257"/>
                  <a:gd name="T12" fmla="*/ 0 w 198"/>
                  <a:gd name="T13" fmla="*/ 0 h 257"/>
                  <a:gd name="T14" fmla="*/ 0 w 198"/>
                  <a:gd name="T15" fmla="*/ 0 h 257"/>
                  <a:gd name="T16" fmla="*/ 0 w 198"/>
                  <a:gd name="T17" fmla="*/ 0 h 257"/>
                  <a:gd name="T18" fmla="*/ 0 w 198"/>
                  <a:gd name="T19" fmla="*/ 0 h 25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98"/>
                  <a:gd name="T31" fmla="*/ 0 h 257"/>
                  <a:gd name="T32" fmla="*/ 198 w 198"/>
                  <a:gd name="T33" fmla="*/ 257 h 25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98" h="257">
                    <a:moveTo>
                      <a:pt x="162" y="73"/>
                    </a:moveTo>
                    <a:lnTo>
                      <a:pt x="162" y="119"/>
                    </a:lnTo>
                    <a:lnTo>
                      <a:pt x="84" y="154"/>
                    </a:lnTo>
                    <a:lnTo>
                      <a:pt x="0" y="200"/>
                    </a:lnTo>
                    <a:lnTo>
                      <a:pt x="63" y="257"/>
                    </a:lnTo>
                    <a:lnTo>
                      <a:pt x="108" y="181"/>
                    </a:lnTo>
                    <a:lnTo>
                      <a:pt x="198" y="136"/>
                    </a:lnTo>
                    <a:lnTo>
                      <a:pt x="198" y="55"/>
                    </a:lnTo>
                    <a:lnTo>
                      <a:pt x="162" y="0"/>
                    </a:lnTo>
                    <a:lnTo>
                      <a:pt x="162" y="7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2" name="Freeform 110"/>
              <p:cNvSpPr>
                <a:spLocks/>
              </p:cNvSpPr>
              <p:nvPr/>
            </p:nvSpPr>
            <p:spPr bwMode="auto">
              <a:xfrm>
                <a:off x="2620" y="3393"/>
                <a:ext cx="64" cy="93"/>
              </a:xfrm>
              <a:custGeom>
                <a:avLst/>
                <a:gdLst>
                  <a:gd name="T0" fmla="*/ 0 w 319"/>
                  <a:gd name="T1" fmla="*/ 0 h 373"/>
                  <a:gd name="T2" fmla="*/ 0 w 319"/>
                  <a:gd name="T3" fmla="*/ 0 h 373"/>
                  <a:gd name="T4" fmla="*/ 0 w 319"/>
                  <a:gd name="T5" fmla="*/ 0 h 373"/>
                  <a:gd name="T6" fmla="*/ 0 w 319"/>
                  <a:gd name="T7" fmla="*/ 0 h 373"/>
                  <a:gd name="T8" fmla="*/ 0 w 319"/>
                  <a:gd name="T9" fmla="*/ 0 h 37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19"/>
                  <a:gd name="T16" fmla="*/ 0 h 373"/>
                  <a:gd name="T17" fmla="*/ 319 w 319"/>
                  <a:gd name="T18" fmla="*/ 373 h 37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19" h="373">
                    <a:moveTo>
                      <a:pt x="112" y="51"/>
                    </a:moveTo>
                    <a:lnTo>
                      <a:pt x="281" y="287"/>
                    </a:lnTo>
                    <a:lnTo>
                      <a:pt x="319" y="373"/>
                    </a:lnTo>
                    <a:lnTo>
                      <a:pt x="233" y="311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3" name="Freeform 111"/>
              <p:cNvSpPr>
                <a:spLocks/>
              </p:cNvSpPr>
              <p:nvPr/>
            </p:nvSpPr>
            <p:spPr bwMode="auto">
              <a:xfrm>
                <a:off x="2544" y="3258"/>
                <a:ext cx="72" cy="104"/>
              </a:xfrm>
              <a:custGeom>
                <a:avLst/>
                <a:gdLst>
                  <a:gd name="T0" fmla="*/ 0 w 358"/>
                  <a:gd name="T1" fmla="*/ 0 h 419"/>
                  <a:gd name="T2" fmla="*/ 0 w 358"/>
                  <a:gd name="T3" fmla="*/ 0 h 419"/>
                  <a:gd name="T4" fmla="*/ 0 w 358"/>
                  <a:gd name="T5" fmla="*/ 0 h 419"/>
                  <a:gd name="T6" fmla="*/ 0 w 358"/>
                  <a:gd name="T7" fmla="*/ 0 h 419"/>
                  <a:gd name="T8" fmla="*/ 0 w 358"/>
                  <a:gd name="T9" fmla="*/ 0 h 419"/>
                  <a:gd name="T10" fmla="*/ 0 w 358"/>
                  <a:gd name="T11" fmla="*/ 0 h 419"/>
                  <a:gd name="T12" fmla="*/ 0 w 358"/>
                  <a:gd name="T13" fmla="*/ 0 h 419"/>
                  <a:gd name="T14" fmla="*/ 0 w 358"/>
                  <a:gd name="T15" fmla="*/ 0 h 41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58"/>
                  <a:gd name="T25" fmla="*/ 0 h 419"/>
                  <a:gd name="T26" fmla="*/ 358 w 358"/>
                  <a:gd name="T27" fmla="*/ 419 h 41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58" h="419">
                    <a:moveTo>
                      <a:pt x="275" y="405"/>
                    </a:moveTo>
                    <a:lnTo>
                      <a:pt x="0" y="34"/>
                    </a:lnTo>
                    <a:lnTo>
                      <a:pt x="0" y="17"/>
                    </a:lnTo>
                    <a:lnTo>
                      <a:pt x="0" y="11"/>
                    </a:lnTo>
                    <a:lnTo>
                      <a:pt x="19" y="0"/>
                    </a:lnTo>
                    <a:lnTo>
                      <a:pt x="32" y="0"/>
                    </a:lnTo>
                    <a:lnTo>
                      <a:pt x="51" y="4"/>
                    </a:lnTo>
                    <a:lnTo>
                      <a:pt x="358" y="41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4" name="Freeform 112"/>
              <p:cNvSpPr>
                <a:spLocks/>
              </p:cNvSpPr>
              <p:nvPr/>
            </p:nvSpPr>
            <p:spPr bwMode="auto">
              <a:xfrm>
                <a:off x="2436" y="3365"/>
                <a:ext cx="82" cy="45"/>
              </a:xfrm>
              <a:custGeom>
                <a:avLst/>
                <a:gdLst>
                  <a:gd name="T0" fmla="*/ 0 w 413"/>
                  <a:gd name="T1" fmla="*/ 0 h 178"/>
                  <a:gd name="T2" fmla="*/ 0 w 413"/>
                  <a:gd name="T3" fmla="*/ 0 h 178"/>
                  <a:gd name="T4" fmla="*/ 0 w 413"/>
                  <a:gd name="T5" fmla="*/ 0 h 178"/>
                  <a:gd name="T6" fmla="*/ 0 w 413"/>
                  <a:gd name="T7" fmla="*/ 0 h 178"/>
                  <a:gd name="T8" fmla="*/ 0 w 413"/>
                  <a:gd name="T9" fmla="*/ 0 h 178"/>
                  <a:gd name="T10" fmla="*/ 0 w 413"/>
                  <a:gd name="T11" fmla="*/ 0 h 178"/>
                  <a:gd name="T12" fmla="*/ 0 w 413"/>
                  <a:gd name="T13" fmla="*/ 0 h 178"/>
                  <a:gd name="T14" fmla="*/ 0 w 413"/>
                  <a:gd name="T15" fmla="*/ 0 h 178"/>
                  <a:gd name="T16" fmla="*/ 0 w 413"/>
                  <a:gd name="T17" fmla="*/ 0 h 178"/>
                  <a:gd name="T18" fmla="*/ 0 w 413"/>
                  <a:gd name="T19" fmla="*/ 0 h 178"/>
                  <a:gd name="T20" fmla="*/ 0 w 413"/>
                  <a:gd name="T21" fmla="*/ 0 h 178"/>
                  <a:gd name="T22" fmla="*/ 0 w 413"/>
                  <a:gd name="T23" fmla="*/ 0 h 1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13"/>
                  <a:gd name="T37" fmla="*/ 0 h 178"/>
                  <a:gd name="T38" fmla="*/ 413 w 413"/>
                  <a:gd name="T39" fmla="*/ 178 h 1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13" h="178">
                    <a:moveTo>
                      <a:pt x="57" y="131"/>
                    </a:moveTo>
                    <a:lnTo>
                      <a:pt x="85" y="59"/>
                    </a:lnTo>
                    <a:lnTo>
                      <a:pt x="156" y="24"/>
                    </a:lnTo>
                    <a:lnTo>
                      <a:pt x="241" y="24"/>
                    </a:lnTo>
                    <a:lnTo>
                      <a:pt x="369" y="45"/>
                    </a:lnTo>
                    <a:lnTo>
                      <a:pt x="413" y="24"/>
                    </a:lnTo>
                    <a:lnTo>
                      <a:pt x="268" y="0"/>
                    </a:lnTo>
                    <a:lnTo>
                      <a:pt x="172" y="0"/>
                    </a:lnTo>
                    <a:lnTo>
                      <a:pt x="85" y="24"/>
                    </a:lnTo>
                    <a:lnTo>
                      <a:pt x="44" y="71"/>
                    </a:lnTo>
                    <a:lnTo>
                      <a:pt x="0" y="178"/>
                    </a:lnTo>
                    <a:lnTo>
                      <a:pt x="57" y="1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5" name="Freeform 113"/>
              <p:cNvSpPr>
                <a:spLocks/>
              </p:cNvSpPr>
              <p:nvPr/>
            </p:nvSpPr>
            <p:spPr bwMode="auto">
              <a:xfrm>
                <a:off x="2372" y="2508"/>
                <a:ext cx="279" cy="357"/>
              </a:xfrm>
              <a:custGeom>
                <a:avLst/>
                <a:gdLst>
                  <a:gd name="T0" fmla="*/ 0 w 1399"/>
                  <a:gd name="T1" fmla="*/ 0 h 1429"/>
                  <a:gd name="T2" fmla="*/ 0 w 1399"/>
                  <a:gd name="T3" fmla="*/ 0 h 1429"/>
                  <a:gd name="T4" fmla="*/ 0 w 1399"/>
                  <a:gd name="T5" fmla="*/ 0 h 1429"/>
                  <a:gd name="T6" fmla="*/ 0 w 1399"/>
                  <a:gd name="T7" fmla="*/ 0 h 1429"/>
                  <a:gd name="T8" fmla="*/ 0 w 1399"/>
                  <a:gd name="T9" fmla="*/ 0 h 1429"/>
                  <a:gd name="T10" fmla="*/ 0 w 1399"/>
                  <a:gd name="T11" fmla="*/ 0 h 1429"/>
                  <a:gd name="T12" fmla="*/ 0 w 1399"/>
                  <a:gd name="T13" fmla="*/ 0 h 1429"/>
                  <a:gd name="T14" fmla="*/ 0 w 1399"/>
                  <a:gd name="T15" fmla="*/ 0 h 1429"/>
                  <a:gd name="T16" fmla="*/ 0 w 1399"/>
                  <a:gd name="T17" fmla="*/ 0 h 1429"/>
                  <a:gd name="T18" fmla="*/ 0 w 1399"/>
                  <a:gd name="T19" fmla="*/ 0 h 1429"/>
                  <a:gd name="T20" fmla="*/ 0 w 1399"/>
                  <a:gd name="T21" fmla="*/ 0 h 1429"/>
                  <a:gd name="T22" fmla="*/ 0 w 1399"/>
                  <a:gd name="T23" fmla="*/ 0 h 1429"/>
                  <a:gd name="T24" fmla="*/ 0 w 1399"/>
                  <a:gd name="T25" fmla="*/ 0 h 1429"/>
                  <a:gd name="T26" fmla="*/ 0 w 1399"/>
                  <a:gd name="T27" fmla="*/ 0 h 1429"/>
                  <a:gd name="T28" fmla="*/ 0 w 1399"/>
                  <a:gd name="T29" fmla="*/ 0 h 1429"/>
                  <a:gd name="T30" fmla="*/ 0 w 1399"/>
                  <a:gd name="T31" fmla="*/ 0 h 1429"/>
                  <a:gd name="T32" fmla="*/ 0 w 1399"/>
                  <a:gd name="T33" fmla="*/ 0 h 1429"/>
                  <a:gd name="T34" fmla="*/ 0 w 1399"/>
                  <a:gd name="T35" fmla="*/ 0 h 1429"/>
                  <a:gd name="T36" fmla="*/ 0 w 1399"/>
                  <a:gd name="T37" fmla="*/ 0 h 1429"/>
                  <a:gd name="T38" fmla="*/ 0 w 1399"/>
                  <a:gd name="T39" fmla="*/ 0 h 1429"/>
                  <a:gd name="T40" fmla="*/ 0 w 1399"/>
                  <a:gd name="T41" fmla="*/ 0 h 1429"/>
                  <a:gd name="T42" fmla="*/ 0 w 1399"/>
                  <a:gd name="T43" fmla="*/ 0 h 1429"/>
                  <a:gd name="T44" fmla="*/ 0 w 1399"/>
                  <a:gd name="T45" fmla="*/ 0 h 1429"/>
                  <a:gd name="T46" fmla="*/ 0 w 1399"/>
                  <a:gd name="T47" fmla="*/ 0 h 1429"/>
                  <a:gd name="T48" fmla="*/ 0 w 1399"/>
                  <a:gd name="T49" fmla="*/ 0 h 1429"/>
                  <a:gd name="T50" fmla="*/ 0 w 1399"/>
                  <a:gd name="T51" fmla="*/ 0 h 1429"/>
                  <a:gd name="T52" fmla="*/ 0 w 1399"/>
                  <a:gd name="T53" fmla="*/ 0 h 1429"/>
                  <a:gd name="T54" fmla="*/ 0 w 1399"/>
                  <a:gd name="T55" fmla="*/ 0 h 1429"/>
                  <a:gd name="T56" fmla="*/ 0 w 1399"/>
                  <a:gd name="T57" fmla="*/ 0 h 1429"/>
                  <a:gd name="T58" fmla="*/ 0 w 1399"/>
                  <a:gd name="T59" fmla="*/ 0 h 1429"/>
                  <a:gd name="T60" fmla="*/ 0 w 1399"/>
                  <a:gd name="T61" fmla="*/ 0 h 1429"/>
                  <a:gd name="T62" fmla="*/ 0 w 1399"/>
                  <a:gd name="T63" fmla="*/ 0 h 1429"/>
                  <a:gd name="T64" fmla="*/ 0 w 1399"/>
                  <a:gd name="T65" fmla="*/ 0 h 1429"/>
                  <a:gd name="T66" fmla="*/ 0 w 1399"/>
                  <a:gd name="T67" fmla="*/ 0 h 1429"/>
                  <a:gd name="T68" fmla="*/ 0 w 1399"/>
                  <a:gd name="T69" fmla="*/ 0 h 1429"/>
                  <a:gd name="T70" fmla="*/ 0 w 1399"/>
                  <a:gd name="T71" fmla="*/ 0 h 1429"/>
                  <a:gd name="T72" fmla="*/ 0 w 1399"/>
                  <a:gd name="T73" fmla="*/ 0 h 1429"/>
                  <a:gd name="T74" fmla="*/ 0 w 1399"/>
                  <a:gd name="T75" fmla="*/ 0 h 1429"/>
                  <a:gd name="T76" fmla="*/ 0 w 1399"/>
                  <a:gd name="T77" fmla="*/ 0 h 1429"/>
                  <a:gd name="T78" fmla="*/ 0 w 1399"/>
                  <a:gd name="T79" fmla="*/ 0 h 1429"/>
                  <a:gd name="T80" fmla="*/ 0 w 1399"/>
                  <a:gd name="T81" fmla="*/ 0 h 1429"/>
                  <a:gd name="T82" fmla="*/ 0 w 1399"/>
                  <a:gd name="T83" fmla="*/ 0 h 142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1399"/>
                  <a:gd name="T127" fmla="*/ 0 h 1429"/>
                  <a:gd name="T128" fmla="*/ 1399 w 1399"/>
                  <a:gd name="T129" fmla="*/ 1429 h 142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1399" h="1429">
                    <a:moveTo>
                      <a:pt x="1365" y="596"/>
                    </a:moveTo>
                    <a:lnTo>
                      <a:pt x="1398" y="503"/>
                    </a:lnTo>
                    <a:lnTo>
                      <a:pt x="1399" y="371"/>
                    </a:lnTo>
                    <a:lnTo>
                      <a:pt x="1362" y="253"/>
                    </a:lnTo>
                    <a:lnTo>
                      <a:pt x="1303" y="168"/>
                    </a:lnTo>
                    <a:lnTo>
                      <a:pt x="1223" y="89"/>
                    </a:lnTo>
                    <a:lnTo>
                      <a:pt x="1104" y="35"/>
                    </a:lnTo>
                    <a:lnTo>
                      <a:pt x="848" y="0"/>
                    </a:lnTo>
                    <a:lnTo>
                      <a:pt x="615" y="52"/>
                    </a:lnTo>
                    <a:lnTo>
                      <a:pt x="489" y="143"/>
                    </a:lnTo>
                    <a:lnTo>
                      <a:pt x="381" y="303"/>
                    </a:lnTo>
                    <a:lnTo>
                      <a:pt x="350" y="457"/>
                    </a:lnTo>
                    <a:lnTo>
                      <a:pt x="304" y="593"/>
                    </a:lnTo>
                    <a:lnTo>
                      <a:pt x="309" y="660"/>
                    </a:lnTo>
                    <a:lnTo>
                      <a:pt x="350" y="744"/>
                    </a:lnTo>
                    <a:lnTo>
                      <a:pt x="341" y="794"/>
                    </a:lnTo>
                    <a:lnTo>
                      <a:pt x="232" y="859"/>
                    </a:lnTo>
                    <a:lnTo>
                      <a:pt x="149" y="921"/>
                    </a:lnTo>
                    <a:lnTo>
                      <a:pt x="93" y="1023"/>
                    </a:lnTo>
                    <a:lnTo>
                      <a:pt x="93" y="1077"/>
                    </a:lnTo>
                    <a:lnTo>
                      <a:pt x="101" y="1128"/>
                    </a:lnTo>
                    <a:lnTo>
                      <a:pt x="113" y="1159"/>
                    </a:lnTo>
                    <a:lnTo>
                      <a:pt x="97" y="1199"/>
                    </a:lnTo>
                    <a:lnTo>
                      <a:pt x="0" y="1273"/>
                    </a:lnTo>
                    <a:lnTo>
                      <a:pt x="139" y="1242"/>
                    </a:lnTo>
                    <a:lnTo>
                      <a:pt x="301" y="1202"/>
                    </a:lnTo>
                    <a:lnTo>
                      <a:pt x="360" y="1350"/>
                    </a:lnTo>
                    <a:lnTo>
                      <a:pt x="415" y="1429"/>
                    </a:lnTo>
                    <a:lnTo>
                      <a:pt x="391" y="1358"/>
                    </a:lnTo>
                    <a:lnTo>
                      <a:pt x="391" y="1305"/>
                    </a:lnTo>
                    <a:lnTo>
                      <a:pt x="405" y="1276"/>
                    </a:lnTo>
                    <a:lnTo>
                      <a:pt x="438" y="1273"/>
                    </a:lnTo>
                    <a:lnTo>
                      <a:pt x="489" y="1283"/>
                    </a:lnTo>
                    <a:lnTo>
                      <a:pt x="544" y="1325"/>
                    </a:lnTo>
                    <a:lnTo>
                      <a:pt x="594" y="1381"/>
                    </a:lnTo>
                    <a:lnTo>
                      <a:pt x="554" y="1273"/>
                    </a:lnTo>
                    <a:lnTo>
                      <a:pt x="535" y="1191"/>
                    </a:lnTo>
                    <a:lnTo>
                      <a:pt x="523" y="1094"/>
                    </a:lnTo>
                    <a:lnTo>
                      <a:pt x="529" y="1023"/>
                    </a:lnTo>
                    <a:lnTo>
                      <a:pt x="584" y="1094"/>
                    </a:lnTo>
                    <a:lnTo>
                      <a:pt x="662" y="1156"/>
                    </a:lnTo>
                    <a:lnTo>
                      <a:pt x="753" y="1208"/>
                    </a:lnTo>
                    <a:lnTo>
                      <a:pt x="848" y="1236"/>
                    </a:lnTo>
                    <a:lnTo>
                      <a:pt x="769" y="1208"/>
                    </a:lnTo>
                    <a:lnTo>
                      <a:pt x="695" y="1170"/>
                    </a:lnTo>
                    <a:lnTo>
                      <a:pt x="621" y="1112"/>
                    </a:lnTo>
                    <a:lnTo>
                      <a:pt x="580" y="1063"/>
                    </a:lnTo>
                    <a:lnTo>
                      <a:pt x="548" y="1015"/>
                    </a:lnTo>
                    <a:lnTo>
                      <a:pt x="535" y="970"/>
                    </a:lnTo>
                    <a:lnTo>
                      <a:pt x="529" y="915"/>
                    </a:lnTo>
                    <a:lnTo>
                      <a:pt x="518" y="856"/>
                    </a:lnTo>
                    <a:lnTo>
                      <a:pt x="512" y="755"/>
                    </a:lnTo>
                    <a:lnTo>
                      <a:pt x="506" y="897"/>
                    </a:lnTo>
                    <a:lnTo>
                      <a:pt x="493" y="915"/>
                    </a:lnTo>
                    <a:lnTo>
                      <a:pt x="466" y="926"/>
                    </a:lnTo>
                    <a:lnTo>
                      <a:pt x="432" y="915"/>
                    </a:lnTo>
                    <a:lnTo>
                      <a:pt x="415" y="883"/>
                    </a:lnTo>
                    <a:lnTo>
                      <a:pt x="415" y="846"/>
                    </a:lnTo>
                    <a:lnTo>
                      <a:pt x="428" y="808"/>
                    </a:lnTo>
                    <a:lnTo>
                      <a:pt x="453" y="778"/>
                    </a:lnTo>
                    <a:lnTo>
                      <a:pt x="422" y="792"/>
                    </a:lnTo>
                    <a:lnTo>
                      <a:pt x="371" y="698"/>
                    </a:lnTo>
                    <a:lnTo>
                      <a:pt x="357" y="660"/>
                    </a:lnTo>
                    <a:lnTo>
                      <a:pt x="350" y="618"/>
                    </a:lnTo>
                    <a:lnTo>
                      <a:pt x="357" y="583"/>
                    </a:lnTo>
                    <a:lnTo>
                      <a:pt x="377" y="562"/>
                    </a:lnTo>
                    <a:lnTo>
                      <a:pt x="399" y="545"/>
                    </a:lnTo>
                    <a:lnTo>
                      <a:pt x="422" y="545"/>
                    </a:lnTo>
                    <a:lnTo>
                      <a:pt x="445" y="556"/>
                    </a:lnTo>
                    <a:lnTo>
                      <a:pt x="466" y="583"/>
                    </a:lnTo>
                    <a:lnTo>
                      <a:pt x="489" y="646"/>
                    </a:lnTo>
                    <a:lnTo>
                      <a:pt x="496" y="567"/>
                    </a:lnTo>
                    <a:lnTo>
                      <a:pt x="539" y="499"/>
                    </a:lnTo>
                    <a:lnTo>
                      <a:pt x="604" y="398"/>
                    </a:lnTo>
                    <a:lnTo>
                      <a:pt x="641" y="315"/>
                    </a:lnTo>
                    <a:lnTo>
                      <a:pt x="691" y="256"/>
                    </a:lnTo>
                    <a:lnTo>
                      <a:pt x="769" y="219"/>
                    </a:lnTo>
                    <a:lnTo>
                      <a:pt x="898" y="207"/>
                    </a:lnTo>
                    <a:lnTo>
                      <a:pt x="1034" y="219"/>
                    </a:lnTo>
                    <a:lnTo>
                      <a:pt x="1206" y="248"/>
                    </a:lnTo>
                    <a:lnTo>
                      <a:pt x="1273" y="295"/>
                    </a:lnTo>
                    <a:lnTo>
                      <a:pt x="1317" y="376"/>
                    </a:lnTo>
                    <a:lnTo>
                      <a:pt x="1341" y="465"/>
                    </a:lnTo>
                    <a:lnTo>
                      <a:pt x="1358" y="641"/>
                    </a:lnTo>
                    <a:lnTo>
                      <a:pt x="1365" y="59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6" name="Freeform 114"/>
              <p:cNvSpPr>
                <a:spLocks/>
              </p:cNvSpPr>
              <p:nvPr/>
            </p:nvSpPr>
            <p:spPr bwMode="auto">
              <a:xfrm>
                <a:off x="2502" y="2686"/>
                <a:ext cx="141" cy="213"/>
              </a:xfrm>
              <a:custGeom>
                <a:avLst/>
                <a:gdLst>
                  <a:gd name="T0" fmla="*/ 0 w 707"/>
                  <a:gd name="T1" fmla="*/ 0 h 851"/>
                  <a:gd name="T2" fmla="*/ 0 w 707"/>
                  <a:gd name="T3" fmla="*/ 0 h 851"/>
                  <a:gd name="T4" fmla="*/ 0 w 707"/>
                  <a:gd name="T5" fmla="*/ 0 h 851"/>
                  <a:gd name="T6" fmla="*/ 0 w 707"/>
                  <a:gd name="T7" fmla="*/ 0 h 851"/>
                  <a:gd name="T8" fmla="*/ 0 w 707"/>
                  <a:gd name="T9" fmla="*/ 0 h 851"/>
                  <a:gd name="T10" fmla="*/ 0 w 707"/>
                  <a:gd name="T11" fmla="*/ 0 h 851"/>
                  <a:gd name="T12" fmla="*/ 0 w 707"/>
                  <a:gd name="T13" fmla="*/ 0 h 851"/>
                  <a:gd name="T14" fmla="*/ 0 w 707"/>
                  <a:gd name="T15" fmla="*/ 0 h 851"/>
                  <a:gd name="T16" fmla="*/ 0 w 707"/>
                  <a:gd name="T17" fmla="*/ 0 h 851"/>
                  <a:gd name="T18" fmla="*/ 0 w 707"/>
                  <a:gd name="T19" fmla="*/ 0 h 851"/>
                  <a:gd name="T20" fmla="*/ 0 w 707"/>
                  <a:gd name="T21" fmla="*/ 0 h 851"/>
                  <a:gd name="T22" fmla="*/ 0 w 707"/>
                  <a:gd name="T23" fmla="*/ 0 h 851"/>
                  <a:gd name="T24" fmla="*/ 0 w 707"/>
                  <a:gd name="T25" fmla="*/ 0 h 851"/>
                  <a:gd name="T26" fmla="*/ 0 w 707"/>
                  <a:gd name="T27" fmla="*/ 0 h 851"/>
                  <a:gd name="T28" fmla="*/ 0 w 707"/>
                  <a:gd name="T29" fmla="*/ 0 h 851"/>
                  <a:gd name="T30" fmla="*/ 0 w 707"/>
                  <a:gd name="T31" fmla="*/ 0 h 851"/>
                  <a:gd name="T32" fmla="*/ 0 w 707"/>
                  <a:gd name="T33" fmla="*/ 0 h 851"/>
                  <a:gd name="T34" fmla="*/ 0 w 707"/>
                  <a:gd name="T35" fmla="*/ 0 h 851"/>
                  <a:gd name="T36" fmla="*/ 0 w 707"/>
                  <a:gd name="T37" fmla="*/ 0 h 851"/>
                  <a:gd name="T38" fmla="*/ 0 w 707"/>
                  <a:gd name="T39" fmla="*/ 0 h 851"/>
                  <a:gd name="T40" fmla="*/ 0 w 707"/>
                  <a:gd name="T41" fmla="*/ 0 h 851"/>
                  <a:gd name="T42" fmla="*/ 0 w 707"/>
                  <a:gd name="T43" fmla="*/ 0 h 851"/>
                  <a:gd name="T44" fmla="*/ 0 w 707"/>
                  <a:gd name="T45" fmla="*/ 0 h 851"/>
                  <a:gd name="T46" fmla="*/ 0 w 707"/>
                  <a:gd name="T47" fmla="*/ 0 h 851"/>
                  <a:gd name="T48" fmla="*/ 0 w 707"/>
                  <a:gd name="T49" fmla="*/ 0 h 851"/>
                  <a:gd name="T50" fmla="*/ 0 w 707"/>
                  <a:gd name="T51" fmla="*/ 0 h 851"/>
                  <a:gd name="T52" fmla="*/ 0 w 707"/>
                  <a:gd name="T53" fmla="*/ 0 h 851"/>
                  <a:gd name="T54" fmla="*/ 0 w 707"/>
                  <a:gd name="T55" fmla="*/ 0 h 851"/>
                  <a:gd name="T56" fmla="*/ 0 w 707"/>
                  <a:gd name="T57" fmla="*/ 0 h 851"/>
                  <a:gd name="T58" fmla="*/ 0 w 707"/>
                  <a:gd name="T59" fmla="*/ 0 h 85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707"/>
                  <a:gd name="T91" fmla="*/ 0 h 851"/>
                  <a:gd name="T92" fmla="*/ 707 w 707"/>
                  <a:gd name="T93" fmla="*/ 851 h 85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707" h="851">
                    <a:moveTo>
                      <a:pt x="707" y="0"/>
                    </a:moveTo>
                    <a:lnTo>
                      <a:pt x="680" y="75"/>
                    </a:lnTo>
                    <a:lnTo>
                      <a:pt x="622" y="259"/>
                    </a:lnTo>
                    <a:lnTo>
                      <a:pt x="549" y="373"/>
                    </a:lnTo>
                    <a:lnTo>
                      <a:pt x="493" y="441"/>
                    </a:lnTo>
                    <a:lnTo>
                      <a:pt x="416" y="510"/>
                    </a:lnTo>
                    <a:lnTo>
                      <a:pt x="361" y="525"/>
                    </a:lnTo>
                    <a:lnTo>
                      <a:pt x="264" y="531"/>
                    </a:lnTo>
                    <a:lnTo>
                      <a:pt x="162" y="514"/>
                    </a:lnTo>
                    <a:lnTo>
                      <a:pt x="82" y="480"/>
                    </a:lnTo>
                    <a:lnTo>
                      <a:pt x="0" y="432"/>
                    </a:lnTo>
                    <a:lnTo>
                      <a:pt x="50" y="502"/>
                    </a:lnTo>
                    <a:lnTo>
                      <a:pt x="118" y="550"/>
                    </a:lnTo>
                    <a:lnTo>
                      <a:pt x="179" y="580"/>
                    </a:lnTo>
                    <a:lnTo>
                      <a:pt x="260" y="598"/>
                    </a:lnTo>
                    <a:lnTo>
                      <a:pt x="329" y="598"/>
                    </a:lnTo>
                    <a:lnTo>
                      <a:pt x="285" y="851"/>
                    </a:lnTo>
                    <a:lnTo>
                      <a:pt x="325" y="772"/>
                    </a:lnTo>
                    <a:lnTo>
                      <a:pt x="383" y="577"/>
                    </a:lnTo>
                    <a:lnTo>
                      <a:pt x="412" y="542"/>
                    </a:lnTo>
                    <a:lnTo>
                      <a:pt x="456" y="594"/>
                    </a:lnTo>
                    <a:lnTo>
                      <a:pt x="496" y="682"/>
                    </a:lnTo>
                    <a:lnTo>
                      <a:pt x="477" y="580"/>
                    </a:lnTo>
                    <a:lnTo>
                      <a:pt x="436" y="514"/>
                    </a:lnTo>
                    <a:lnTo>
                      <a:pt x="501" y="448"/>
                    </a:lnTo>
                    <a:lnTo>
                      <a:pt x="578" y="357"/>
                    </a:lnTo>
                    <a:lnTo>
                      <a:pt x="623" y="271"/>
                    </a:lnTo>
                    <a:lnTo>
                      <a:pt x="652" y="207"/>
                    </a:lnTo>
                    <a:lnTo>
                      <a:pt x="686" y="83"/>
                    </a:ln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7" name="Freeform 115"/>
              <p:cNvSpPr>
                <a:spLocks/>
              </p:cNvSpPr>
              <p:nvPr/>
            </p:nvSpPr>
            <p:spPr bwMode="auto">
              <a:xfrm>
                <a:off x="2448" y="2655"/>
                <a:ext cx="17" cy="39"/>
              </a:xfrm>
              <a:custGeom>
                <a:avLst/>
                <a:gdLst>
                  <a:gd name="T0" fmla="*/ 0 w 85"/>
                  <a:gd name="T1" fmla="*/ 0 h 156"/>
                  <a:gd name="T2" fmla="*/ 0 w 85"/>
                  <a:gd name="T3" fmla="*/ 0 h 156"/>
                  <a:gd name="T4" fmla="*/ 0 w 85"/>
                  <a:gd name="T5" fmla="*/ 0 h 156"/>
                  <a:gd name="T6" fmla="*/ 0 w 85"/>
                  <a:gd name="T7" fmla="*/ 0 h 156"/>
                  <a:gd name="T8" fmla="*/ 0 w 85"/>
                  <a:gd name="T9" fmla="*/ 0 h 156"/>
                  <a:gd name="T10" fmla="*/ 0 w 85"/>
                  <a:gd name="T11" fmla="*/ 0 h 156"/>
                  <a:gd name="T12" fmla="*/ 0 w 85"/>
                  <a:gd name="T13" fmla="*/ 0 h 156"/>
                  <a:gd name="T14" fmla="*/ 0 w 85"/>
                  <a:gd name="T15" fmla="*/ 0 h 156"/>
                  <a:gd name="T16" fmla="*/ 0 w 85"/>
                  <a:gd name="T17" fmla="*/ 0 h 156"/>
                  <a:gd name="T18" fmla="*/ 0 w 85"/>
                  <a:gd name="T19" fmla="*/ 0 h 156"/>
                  <a:gd name="T20" fmla="*/ 0 w 85"/>
                  <a:gd name="T21" fmla="*/ 0 h 156"/>
                  <a:gd name="T22" fmla="*/ 0 w 85"/>
                  <a:gd name="T23" fmla="*/ 0 h 156"/>
                  <a:gd name="T24" fmla="*/ 0 w 85"/>
                  <a:gd name="T25" fmla="*/ 0 h 156"/>
                  <a:gd name="T26" fmla="*/ 0 w 85"/>
                  <a:gd name="T27" fmla="*/ 0 h 156"/>
                  <a:gd name="T28" fmla="*/ 0 w 85"/>
                  <a:gd name="T29" fmla="*/ 0 h 156"/>
                  <a:gd name="T30" fmla="*/ 0 w 85"/>
                  <a:gd name="T31" fmla="*/ 0 h 156"/>
                  <a:gd name="T32" fmla="*/ 0 w 85"/>
                  <a:gd name="T33" fmla="*/ 0 h 156"/>
                  <a:gd name="T34" fmla="*/ 0 w 85"/>
                  <a:gd name="T35" fmla="*/ 0 h 156"/>
                  <a:gd name="T36" fmla="*/ 0 w 85"/>
                  <a:gd name="T37" fmla="*/ 0 h 156"/>
                  <a:gd name="T38" fmla="*/ 0 w 85"/>
                  <a:gd name="T39" fmla="*/ 0 h 156"/>
                  <a:gd name="T40" fmla="*/ 0 w 85"/>
                  <a:gd name="T41" fmla="*/ 0 h 15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5"/>
                  <a:gd name="T64" fmla="*/ 0 h 156"/>
                  <a:gd name="T65" fmla="*/ 85 w 85"/>
                  <a:gd name="T66" fmla="*/ 156 h 15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5" h="156">
                    <a:moveTo>
                      <a:pt x="10" y="0"/>
                    </a:moveTo>
                    <a:lnTo>
                      <a:pt x="41" y="5"/>
                    </a:lnTo>
                    <a:lnTo>
                      <a:pt x="78" y="44"/>
                    </a:lnTo>
                    <a:lnTo>
                      <a:pt x="85" y="81"/>
                    </a:lnTo>
                    <a:lnTo>
                      <a:pt x="81" y="105"/>
                    </a:lnTo>
                    <a:lnTo>
                      <a:pt x="51" y="118"/>
                    </a:lnTo>
                    <a:lnTo>
                      <a:pt x="47" y="130"/>
                    </a:lnTo>
                    <a:lnTo>
                      <a:pt x="62" y="156"/>
                    </a:lnTo>
                    <a:lnTo>
                      <a:pt x="18" y="123"/>
                    </a:lnTo>
                    <a:lnTo>
                      <a:pt x="18" y="105"/>
                    </a:lnTo>
                    <a:lnTo>
                      <a:pt x="30" y="90"/>
                    </a:lnTo>
                    <a:lnTo>
                      <a:pt x="47" y="76"/>
                    </a:lnTo>
                    <a:lnTo>
                      <a:pt x="72" y="67"/>
                    </a:lnTo>
                    <a:lnTo>
                      <a:pt x="62" y="48"/>
                    </a:lnTo>
                    <a:lnTo>
                      <a:pt x="51" y="30"/>
                    </a:lnTo>
                    <a:lnTo>
                      <a:pt x="30" y="21"/>
                    </a:lnTo>
                    <a:lnTo>
                      <a:pt x="10" y="44"/>
                    </a:lnTo>
                    <a:lnTo>
                      <a:pt x="10" y="58"/>
                    </a:lnTo>
                    <a:lnTo>
                      <a:pt x="0" y="38"/>
                    </a:lnTo>
                    <a:lnTo>
                      <a:pt x="0" y="13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8" name="Line 116"/>
              <p:cNvSpPr>
                <a:spLocks noChangeShapeType="1"/>
              </p:cNvSpPr>
              <p:nvPr/>
            </p:nvSpPr>
            <p:spPr bwMode="auto">
              <a:xfrm>
                <a:off x="2470" y="2669"/>
                <a:ext cx="9" cy="4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19" name="Line 117"/>
              <p:cNvSpPr>
                <a:spLocks noChangeShapeType="1"/>
              </p:cNvSpPr>
              <p:nvPr/>
            </p:nvSpPr>
            <p:spPr bwMode="auto">
              <a:xfrm>
                <a:off x="2474" y="2676"/>
                <a:ext cx="11" cy="4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0" name="Line 118"/>
              <p:cNvSpPr>
                <a:spLocks noChangeShapeType="1"/>
              </p:cNvSpPr>
              <p:nvPr/>
            </p:nvSpPr>
            <p:spPr bwMode="auto">
              <a:xfrm>
                <a:off x="2484" y="2700"/>
                <a:ext cx="6" cy="27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1" name="Freeform 119"/>
              <p:cNvSpPr>
                <a:spLocks/>
              </p:cNvSpPr>
              <p:nvPr/>
            </p:nvSpPr>
            <p:spPr bwMode="auto">
              <a:xfrm>
                <a:off x="2455" y="2706"/>
                <a:ext cx="13" cy="30"/>
              </a:xfrm>
              <a:custGeom>
                <a:avLst/>
                <a:gdLst>
                  <a:gd name="T0" fmla="*/ 0 w 67"/>
                  <a:gd name="T1" fmla="*/ 0 h 118"/>
                  <a:gd name="T2" fmla="*/ 0 w 67"/>
                  <a:gd name="T3" fmla="*/ 0 h 118"/>
                  <a:gd name="T4" fmla="*/ 0 w 67"/>
                  <a:gd name="T5" fmla="*/ 0 h 118"/>
                  <a:gd name="T6" fmla="*/ 0 w 67"/>
                  <a:gd name="T7" fmla="*/ 0 h 118"/>
                  <a:gd name="T8" fmla="*/ 0 w 67"/>
                  <a:gd name="T9" fmla="*/ 0 h 118"/>
                  <a:gd name="T10" fmla="*/ 0 w 67"/>
                  <a:gd name="T11" fmla="*/ 0 h 118"/>
                  <a:gd name="T12" fmla="*/ 0 w 67"/>
                  <a:gd name="T13" fmla="*/ 0 h 118"/>
                  <a:gd name="T14" fmla="*/ 0 w 67"/>
                  <a:gd name="T15" fmla="*/ 0 h 118"/>
                  <a:gd name="T16" fmla="*/ 0 w 67"/>
                  <a:gd name="T17" fmla="*/ 0 h 118"/>
                  <a:gd name="T18" fmla="*/ 0 w 67"/>
                  <a:gd name="T19" fmla="*/ 0 h 118"/>
                  <a:gd name="T20" fmla="*/ 0 w 67"/>
                  <a:gd name="T21" fmla="*/ 0 h 118"/>
                  <a:gd name="T22" fmla="*/ 0 w 67"/>
                  <a:gd name="T23" fmla="*/ 0 h 118"/>
                  <a:gd name="T24" fmla="*/ 0 w 67"/>
                  <a:gd name="T25" fmla="*/ 0 h 118"/>
                  <a:gd name="T26" fmla="*/ 0 w 67"/>
                  <a:gd name="T27" fmla="*/ 0 h 11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67"/>
                  <a:gd name="T43" fmla="*/ 0 h 118"/>
                  <a:gd name="T44" fmla="*/ 67 w 67"/>
                  <a:gd name="T45" fmla="*/ 118 h 11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67" h="118">
                    <a:moveTo>
                      <a:pt x="28" y="0"/>
                    </a:moveTo>
                    <a:lnTo>
                      <a:pt x="51" y="21"/>
                    </a:lnTo>
                    <a:lnTo>
                      <a:pt x="63" y="46"/>
                    </a:lnTo>
                    <a:lnTo>
                      <a:pt x="67" y="81"/>
                    </a:lnTo>
                    <a:lnTo>
                      <a:pt x="63" y="105"/>
                    </a:lnTo>
                    <a:lnTo>
                      <a:pt x="47" y="115"/>
                    </a:lnTo>
                    <a:lnTo>
                      <a:pt x="28" y="118"/>
                    </a:lnTo>
                    <a:lnTo>
                      <a:pt x="7" y="115"/>
                    </a:lnTo>
                    <a:lnTo>
                      <a:pt x="0" y="85"/>
                    </a:lnTo>
                    <a:lnTo>
                      <a:pt x="38" y="90"/>
                    </a:lnTo>
                    <a:lnTo>
                      <a:pt x="44" y="64"/>
                    </a:lnTo>
                    <a:lnTo>
                      <a:pt x="51" y="46"/>
                    </a:lnTo>
                    <a:lnTo>
                      <a:pt x="47" y="27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2" name="Freeform 120"/>
              <p:cNvSpPr>
                <a:spLocks/>
              </p:cNvSpPr>
              <p:nvPr/>
            </p:nvSpPr>
            <p:spPr bwMode="auto">
              <a:xfrm>
                <a:off x="2264" y="2800"/>
                <a:ext cx="493" cy="274"/>
              </a:xfrm>
              <a:custGeom>
                <a:avLst/>
                <a:gdLst>
                  <a:gd name="T0" fmla="*/ 0 w 2464"/>
                  <a:gd name="T1" fmla="*/ 0 h 1096"/>
                  <a:gd name="T2" fmla="*/ 0 w 2464"/>
                  <a:gd name="T3" fmla="*/ 0 h 1096"/>
                  <a:gd name="T4" fmla="*/ 0 w 2464"/>
                  <a:gd name="T5" fmla="*/ 0 h 1096"/>
                  <a:gd name="T6" fmla="*/ 0 w 2464"/>
                  <a:gd name="T7" fmla="*/ 0 h 1096"/>
                  <a:gd name="T8" fmla="*/ 0 w 2464"/>
                  <a:gd name="T9" fmla="*/ 0 h 1096"/>
                  <a:gd name="T10" fmla="*/ 0 w 2464"/>
                  <a:gd name="T11" fmla="*/ 0 h 1096"/>
                  <a:gd name="T12" fmla="*/ 0 w 2464"/>
                  <a:gd name="T13" fmla="*/ 0 h 1096"/>
                  <a:gd name="T14" fmla="*/ 0 w 2464"/>
                  <a:gd name="T15" fmla="*/ 0 h 1096"/>
                  <a:gd name="T16" fmla="*/ 0 w 2464"/>
                  <a:gd name="T17" fmla="*/ 0 h 1096"/>
                  <a:gd name="T18" fmla="*/ 0 w 2464"/>
                  <a:gd name="T19" fmla="*/ 0 h 1096"/>
                  <a:gd name="T20" fmla="*/ 0 w 2464"/>
                  <a:gd name="T21" fmla="*/ 0 h 1096"/>
                  <a:gd name="T22" fmla="*/ 0 w 2464"/>
                  <a:gd name="T23" fmla="*/ 0 h 1096"/>
                  <a:gd name="T24" fmla="*/ 0 w 2464"/>
                  <a:gd name="T25" fmla="*/ 0 h 1096"/>
                  <a:gd name="T26" fmla="*/ 0 w 2464"/>
                  <a:gd name="T27" fmla="*/ 0 h 1096"/>
                  <a:gd name="T28" fmla="*/ 0 w 2464"/>
                  <a:gd name="T29" fmla="*/ 0 h 1096"/>
                  <a:gd name="T30" fmla="*/ 0 w 2464"/>
                  <a:gd name="T31" fmla="*/ 0 h 1096"/>
                  <a:gd name="T32" fmla="*/ 0 w 2464"/>
                  <a:gd name="T33" fmla="*/ 0 h 1096"/>
                  <a:gd name="T34" fmla="*/ 0 w 2464"/>
                  <a:gd name="T35" fmla="*/ 0 h 1096"/>
                  <a:gd name="T36" fmla="*/ 0 w 2464"/>
                  <a:gd name="T37" fmla="*/ 0 h 1096"/>
                  <a:gd name="T38" fmla="*/ 0 w 2464"/>
                  <a:gd name="T39" fmla="*/ 0 h 1096"/>
                  <a:gd name="T40" fmla="*/ 0 w 2464"/>
                  <a:gd name="T41" fmla="*/ 0 h 1096"/>
                  <a:gd name="T42" fmla="*/ 0 w 2464"/>
                  <a:gd name="T43" fmla="*/ 0 h 1096"/>
                  <a:gd name="T44" fmla="*/ 0 w 2464"/>
                  <a:gd name="T45" fmla="*/ 0 h 1096"/>
                  <a:gd name="T46" fmla="*/ 0 w 2464"/>
                  <a:gd name="T47" fmla="*/ 0 h 1096"/>
                  <a:gd name="T48" fmla="*/ 0 w 2464"/>
                  <a:gd name="T49" fmla="*/ 0 h 1096"/>
                  <a:gd name="T50" fmla="*/ 0 w 2464"/>
                  <a:gd name="T51" fmla="*/ 0 h 1096"/>
                  <a:gd name="T52" fmla="*/ 0 w 2464"/>
                  <a:gd name="T53" fmla="*/ 0 h 1096"/>
                  <a:gd name="T54" fmla="*/ 0 w 2464"/>
                  <a:gd name="T55" fmla="*/ 0 h 1096"/>
                  <a:gd name="T56" fmla="*/ 0 w 2464"/>
                  <a:gd name="T57" fmla="*/ 0 h 1096"/>
                  <a:gd name="T58" fmla="*/ 0 w 2464"/>
                  <a:gd name="T59" fmla="*/ 0 h 1096"/>
                  <a:gd name="T60" fmla="*/ 0 w 2464"/>
                  <a:gd name="T61" fmla="*/ 0 h 1096"/>
                  <a:gd name="T62" fmla="*/ 0 w 2464"/>
                  <a:gd name="T63" fmla="*/ 0 h 1096"/>
                  <a:gd name="T64" fmla="*/ 0 w 2464"/>
                  <a:gd name="T65" fmla="*/ 0 h 1096"/>
                  <a:gd name="T66" fmla="*/ 0 w 2464"/>
                  <a:gd name="T67" fmla="*/ 0 h 1096"/>
                  <a:gd name="T68" fmla="*/ 0 w 2464"/>
                  <a:gd name="T69" fmla="*/ 0 h 1096"/>
                  <a:gd name="T70" fmla="*/ 0 w 2464"/>
                  <a:gd name="T71" fmla="*/ 0 h 1096"/>
                  <a:gd name="T72" fmla="*/ 0 w 2464"/>
                  <a:gd name="T73" fmla="*/ 0 h 1096"/>
                  <a:gd name="T74" fmla="*/ 0 w 2464"/>
                  <a:gd name="T75" fmla="*/ 0 h 1096"/>
                  <a:gd name="T76" fmla="*/ 0 w 2464"/>
                  <a:gd name="T77" fmla="*/ 0 h 1096"/>
                  <a:gd name="T78" fmla="*/ 0 w 2464"/>
                  <a:gd name="T79" fmla="*/ 0 h 1096"/>
                  <a:gd name="T80" fmla="*/ 0 w 2464"/>
                  <a:gd name="T81" fmla="*/ 0 h 1096"/>
                  <a:gd name="T82" fmla="*/ 0 w 2464"/>
                  <a:gd name="T83" fmla="*/ 0 h 1096"/>
                  <a:gd name="T84" fmla="*/ 0 w 2464"/>
                  <a:gd name="T85" fmla="*/ 0 h 1096"/>
                  <a:gd name="T86" fmla="*/ 0 w 2464"/>
                  <a:gd name="T87" fmla="*/ 0 h 1096"/>
                  <a:gd name="T88" fmla="*/ 0 w 2464"/>
                  <a:gd name="T89" fmla="*/ 0 h 1096"/>
                  <a:gd name="T90" fmla="*/ 0 w 2464"/>
                  <a:gd name="T91" fmla="*/ 0 h 1096"/>
                  <a:gd name="T92" fmla="*/ 0 w 2464"/>
                  <a:gd name="T93" fmla="*/ 0 h 1096"/>
                  <a:gd name="T94" fmla="*/ 0 w 2464"/>
                  <a:gd name="T95" fmla="*/ 0 h 1096"/>
                  <a:gd name="T96" fmla="*/ 0 w 2464"/>
                  <a:gd name="T97" fmla="*/ 0 h 1096"/>
                  <a:gd name="T98" fmla="*/ 0 w 2464"/>
                  <a:gd name="T99" fmla="*/ 0 h 1096"/>
                  <a:gd name="T100" fmla="*/ 0 w 2464"/>
                  <a:gd name="T101" fmla="*/ 0 h 1096"/>
                  <a:gd name="T102" fmla="*/ 0 w 2464"/>
                  <a:gd name="T103" fmla="*/ 0 h 1096"/>
                  <a:gd name="T104" fmla="*/ 0 w 2464"/>
                  <a:gd name="T105" fmla="*/ 0 h 1096"/>
                  <a:gd name="T106" fmla="*/ 0 w 2464"/>
                  <a:gd name="T107" fmla="*/ 0 h 1096"/>
                  <a:gd name="T108" fmla="*/ 0 w 2464"/>
                  <a:gd name="T109" fmla="*/ 0 h 1096"/>
                  <a:gd name="T110" fmla="*/ 0 w 2464"/>
                  <a:gd name="T111" fmla="*/ 0 h 1096"/>
                  <a:gd name="T112" fmla="*/ 0 w 2464"/>
                  <a:gd name="T113" fmla="*/ 0 h 1096"/>
                  <a:gd name="T114" fmla="*/ 0 w 2464"/>
                  <a:gd name="T115" fmla="*/ 0 h 1096"/>
                  <a:gd name="T116" fmla="*/ 0 w 2464"/>
                  <a:gd name="T117" fmla="*/ 0 h 1096"/>
                  <a:gd name="T118" fmla="*/ 0 w 2464"/>
                  <a:gd name="T119" fmla="*/ 0 h 1096"/>
                  <a:gd name="T120" fmla="*/ 0 w 2464"/>
                  <a:gd name="T121" fmla="*/ 0 h 109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464"/>
                  <a:gd name="T184" fmla="*/ 0 h 1096"/>
                  <a:gd name="T185" fmla="*/ 2464 w 2464"/>
                  <a:gd name="T186" fmla="*/ 1096 h 109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464" h="1096">
                    <a:moveTo>
                      <a:pt x="927" y="180"/>
                    </a:moveTo>
                    <a:lnTo>
                      <a:pt x="977" y="269"/>
                    </a:lnTo>
                    <a:lnTo>
                      <a:pt x="1062" y="321"/>
                    </a:lnTo>
                    <a:lnTo>
                      <a:pt x="1184" y="376"/>
                    </a:lnTo>
                    <a:lnTo>
                      <a:pt x="1347" y="413"/>
                    </a:lnTo>
                    <a:lnTo>
                      <a:pt x="1555" y="441"/>
                    </a:lnTo>
                    <a:lnTo>
                      <a:pt x="1646" y="419"/>
                    </a:lnTo>
                    <a:lnTo>
                      <a:pt x="1683" y="370"/>
                    </a:lnTo>
                    <a:lnTo>
                      <a:pt x="1703" y="297"/>
                    </a:lnTo>
                    <a:lnTo>
                      <a:pt x="1703" y="251"/>
                    </a:lnTo>
                    <a:lnTo>
                      <a:pt x="1669" y="175"/>
                    </a:lnTo>
                    <a:lnTo>
                      <a:pt x="1634" y="125"/>
                    </a:lnTo>
                    <a:lnTo>
                      <a:pt x="1590" y="88"/>
                    </a:lnTo>
                    <a:lnTo>
                      <a:pt x="1646" y="25"/>
                    </a:lnTo>
                    <a:lnTo>
                      <a:pt x="1683" y="0"/>
                    </a:lnTo>
                    <a:lnTo>
                      <a:pt x="1869" y="84"/>
                    </a:lnTo>
                    <a:lnTo>
                      <a:pt x="2076" y="119"/>
                    </a:lnTo>
                    <a:lnTo>
                      <a:pt x="2275" y="184"/>
                    </a:lnTo>
                    <a:lnTo>
                      <a:pt x="2464" y="275"/>
                    </a:lnTo>
                    <a:lnTo>
                      <a:pt x="2211" y="184"/>
                    </a:lnTo>
                    <a:lnTo>
                      <a:pt x="2026" y="139"/>
                    </a:lnTo>
                    <a:lnTo>
                      <a:pt x="1904" y="125"/>
                    </a:lnTo>
                    <a:lnTo>
                      <a:pt x="1775" y="125"/>
                    </a:lnTo>
                    <a:lnTo>
                      <a:pt x="1718" y="158"/>
                    </a:lnTo>
                    <a:lnTo>
                      <a:pt x="1734" y="282"/>
                    </a:lnTo>
                    <a:lnTo>
                      <a:pt x="1718" y="351"/>
                    </a:lnTo>
                    <a:lnTo>
                      <a:pt x="1690" y="430"/>
                    </a:lnTo>
                    <a:lnTo>
                      <a:pt x="1646" y="476"/>
                    </a:lnTo>
                    <a:lnTo>
                      <a:pt x="1546" y="553"/>
                    </a:lnTo>
                    <a:lnTo>
                      <a:pt x="1546" y="515"/>
                    </a:lnTo>
                    <a:lnTo>
                      <a:pt x="1512" y="489"/>
                    </a:lnTo>
                    <a:lnTo>
                      <a:pt x="1477" y="500"/>
                    </a:lnTo>
                    <a:lnTo>
                      <a:pt x="1467" y="537"/>
                    </a:lnTo>
                    <a:lnTo>
                      <a:pt x="1488" y="561"/>
                    </a:lnTo>
                    <a:lnTo>
                      <a:pt x="1519" y="567"/>
                    </a:lnTo>
                    <a:lnTo>
                      <a:pt x="1498" y="591"/>
                    </a:lnTo>
                    <a:lnTo>
                      <a:pt x="1448" y="583"/>
                    </a:lnTo>
                    <a:lnTo>
                      <a:pt x="1425" y="553"/>
                    </a:lnTo>
                    <a:lnTo>
                      <a:pt x="1435" y="515"/>
                    </a:lnTo>
                    <a:lnTo>
                      <a:pt x="1454" y="484"/>
                    </a:lnTo>
                    <a:lnTo>
                      <a:pt x="1488" y="472"/>
                    </a:lnTo>
                    <a:lnTo>
                      <a:pt x="1539" y="454"/>
                    </a:lnTo>
                    <a:lnTo>
                      <a:pt x="1240" y="413"/>
                    </a:lnTo>
                    <a:lnTo>
                      <a:pt x="1068" y="365"/>
                    </a:lnTo>
                    <a:lnTo>
                      <a:pt x="1171" y="578"/>
                    </a:lnTo>
                    <a:lnTo>
                      <a:pt x="1340" y="937"/>
                    </a:lnTo>
                    <a:lnTo>
                      <a:pt x="1425" y="1096"/>
                    </a:lnTo>
                    <a:lnTo>
                      <a:pt x="1174" y="657"/>
                    </a:lnTo>
                    <a:lnTo>
                      <a:pt x="1039" y="419"/>
                    </a:lnTo>
                    <a:lnTo>
                      <a:pt x="904" y="275"/>
                    </a:lnTo>
                    <a:lnTo>
                      <a:pt x="775" y="175"/>
                    </a:lnTo>
                    <a:lnTo>
                      <a:pt x="669" y="115"/>
                    </a:lnTo>
                    <a:lnTo>
                      <a:pt x="578" y="108"/>
                    </a:lnTo>
                    <a:lnTo>
                      <a:pt x="454" y="119"/>
                    </a:lnTo>
                    <a:lnTo>
                      <a:pt x="91" y="197"/>
                    </a:lnTo>
                    <a:lnTo>
                      <a:pt x="0" y="251"/>
                    </a:lnTo>
                    <a:lnTo>
                      <a:pt x="91" y="175"/>
                    </a:lnTo>
                    <a:lnTo>
                      <a:pt x="426" y="70"/>
                    </a:lnTo>
                    <a:lnTo>
                      <a:pt x="649" y="66"/>
                    </a:lnTo>
                    <a:lnTo>
                      <a:pt x="860" y="13"/>
                    </a:lnTo>
                    <a:lnTo>
                      <a:pt x="927" y="18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3" name="Freeform 121"/>
              <p:cNvSpPr>
                <a:spLocks/>
              </p:cNvSpPr>
              <p:nvPr/>
            </p:nvSpPr>
            <p:spPr bwMode="auto">
              <a:xfrm>
                <a:off x="2232" y="2876"/>
                <a:ext cx="196" cy="311"/>
              </a:xfrm>
              <a:custGeom>
                <a:avLst/>
                <a:gdLst>
                  <a:gd name="T0" fmla="*/ 0 w 980"/>
                  <a:gd name="T1" fmla="*/ 0 h 1244"/>
                  <a:gd name="T2" fmla="*/ 0 w 980"/>
                  <a:gd name="T3" fmla="*/ 0 h 1244"/>
                  <a:gd name="T4" fmla="*/ 0 w 980"/>
                  <a:gd name="T5" fmla="*/ 0 h 1244"/>
                  <a:gd name="T6" fmla="*/ 0 w 980"/>
                  <a:gd name="T7" fmla="*/ 0 h 1244"/>
                  <a:gd name="T8" fmla="*/ 0 w 980"/>
                  <a:gd name="T9" fmla="*/ 0 h 1244"/>
                  <a:gd name="T10" fmla="*/ 0 w 980"/>
                  <a:gd name="T11" fmla="*/ 0 h 1244"/>
                  <a:gd name="T12" fmla="*/ 0 w 980"/>
                  <a:gd name="T13" fmla="*/ 0 h 1244"/>
                  <a:gd name="T14" fmla="*/ 0 w 980"/>
                  <a:gd name="T15" fmla="*/ 0 h 1244"/>
                  <a:gd name="T16" fmla="*/ 0 w 980"/>
                  <a:gd name="T17" fmla="*/ 0 h 1244"/>
                  <a:gd name="T18" fmla="*/ 0 w 980"/>
                  <a:gd name="T19" fmla="*/ 0 h 1244"/>
                  <a:gd name="T20" fmla="*/ 0 w 980"/>
                  <a:gd name="T21" fmla="*/ 0 h 1244"/>
                  <a:gd name="T22" fmla="*/ 0 w 980"/>
                  <a:gd name="T23" fmla="*/ 0 h 1244"/>
                  <a:gd name="T24" fmla="*/ 0 w 980"/>
                  <a:gd name="T25" fmla="*/ 0 h 1244"/>
                  <a:gd name="T26" fmla="*/ 0 w 980"/>
                  <a:gd name="T27" fmla="*/ 0 h 1244"/>
                  <a:gd name="T28" fmla="*/ 0 w 980"/>
                  <a:gd name="T29" fmla="*/ 0 h 1244"/>
                  <a:gd name="T30" fmla="*/ 0 w 980"/>
                  <a:gd name="T31" fmla="*/ 0 h 1244"/>
                  <a:gd name="T32" fmla="*/ 0 w 980"/>
                  <a:gd name="T33" fmla="*/ 0 h 1244"/>
                  <a:gd name="T34" fmla="*/ 0 w 980"/>
                  <a:gd name="T35" fmla="*/ 0 h 1244"/>
                  <a:gd name="T36" fmla="*/ 0 w 980"/>
                  <a:gd name="T37" fmla="*/ 0 h 1244"/>
                  <a:gd name="T38" fmla="*/ 0 w 980"/>
                  <a:gd name="T39" fmla="*/ 0 h 1244"/>
                  <a:gd name="T40" fmla="*/ 0 w 980"/>
                  <a:gd name="T41" fmla="*/ 0 h 1244"/>
                  <a:gd name="T42" fmla="*/ 0 w 980"/>
                  <a:gd name="T43" fmla="*/ 0 h 1244"/>
                  <a:gd name="T44" fmla="*/ 0 w 980"/>
                  <a:gd name="T45" fmla="*/ 0 h 1244"/>
                  <a:gd name="T46" fmla="*/ 0 w 980"/>
                  <a:gd name="T47" fmla="*/ 0 h 1244"/>
                  <a:gd name="T48" fmla="*/ 0 w 980"/>
                  <a:gd name="T49" fmla="*/ 0 h 1244"/>
                  <a:gd name="T50" fmla="*/ 0 w 980"/>
                  <a:gd name="T51" fmla="*/ 0 h 1244"/>
                  <a:gd name="T52" fmla="*/ 0 w 980"/>
                  <a:gd name="T53" fmla="*/ 0 h 1244"/>
                  <a:gd name="T54" fmla="*/ 0 w 980"/>
                  <a:gd name="T55" fmla="*/ 0 h 1244"/>
                  <a:gd name="T56" fmla="*/ 0 w 980"/>
                  <a:gd name="T57" fmla="*/ 0 h 1244"/>
                  <a:gd name="T58" fmla="*/ 0 w 980"/>
                  <a:gd name="T59" fmla="*/ 0 h 1244"/>
                  <a:gd name="T60" fmla="*/ 0 w 980"/>
                  <a:gd name="T61" fmla="*/ 0 h 1244"/>
                  <a:gd name="T62" fmla="*/ 0 w 980"/>
                  <a:gd name="T63" fmla="*/ 0 h 1244"/>
                  <a:gd name="T64" fmla="*/ 0 w 980"/>
                  <a:gd name="T65" fmla="*/ 0 h 1244"/>
                  <a:gd name="T66" fmla="*/ 0 w 980"/>
                  <a:gd name="T67" fmla="*/ 0 h 1244"/>
                  <a:gd name="T68" fmla="*/ 0 w 980"/>
                  <a:gd name="T69" fmla="*/ 0 h 1244"/>
                  <a:gd name="T70" fmla="*/ 0 w 980"/>
                  <a:gd name="T71" fmla="*/ 0 h 1244"/>
                  <a:gd name="T72" fmla="*/ 0 w 980"/>
                  <a:gd name="T73" fmla="*/ 0 h 1244"/>
                  <a:gd name="T74" fmla="*/ 0 w 980"/>
                  <a:gd name="T75" fmla="*/ 0 h 1244"/>
                  <a:gd name="T76" fmla="*/ 0 w 980"/>
                  <a:gd name="T77" fmla="*/ 0 h 1244"/>
                  <a:gd name="T78" fmla="*/ 0 w 980"/>
                  <a:gd name="T79" fmla="*/ 0 h 1244"/>
                  <a:gd name="T80" fmla="*/ 0 w 980"/>
                  <a:gd name="T81" fmla="*/ 0 h 1244"/>
                  <a:gd name="T82" fmla="*/ 0 w 980"/>
                  <a:gd name="T83" fmla="*/ 0 h 1244"/>
                  <a:gd name="T84" fmla="*/ 0 w 980"/>
                  <a:gd name="T85" fmla="*/ 0 h 1244"/>
                  <a:gd name="T86" fmla="*/ 0 w 980"/>
                  <a:gd name="T87" fmla="*/ 0 h 1244"/>
                  <a:gd name="T88" fmla="*/ 0 w 980"/>
                  <a:gd name="T89" fmla="*/ 0 h 1244"/>
                  <a:gd name="T90" fmla="*/ 0 w 980"/>
                  <a:gd name="T91" fmla="*/ 0 h 1244"/>
                  <a:gd name="T92" fmla="*/ 0 w 980"/>
                  <a:gd name="T93" fmla="*/ 0 h 1244"/>
                  <a:gd name="T94" fmla="*/ 0 w 980"/>
                  <a:gd name="T95" fmla="*/ 0 h 1244"/>
                  <a:gd name="T96" fmla="*/ 0 w 980"/>
                  <a:gd name="T97" fmla="*/ 0 h 1244"/>
                  <a:gd name="T98" fmla="*/ 0 w 980"/>
                  <a:gd name="T99" fmla="*/ 0 h 1244"/>
                  <a:gd name="T100" fmla="*/ 0 w 980"/>
                  <a:gd name="T101" fmla="*/ 0 h 1244"/>
                  <a:gd name="T102" fmla="*/ 0 w 980"/>
                  <a:gd name="T103" fmla="*/ 0 h 1244"/>
                  <a:gd name="T104" fmla="*/ 0 w 980"/>
                  <a:gd name="T105" fmla="*/ 0 h 1244"/>
                  <a:gd name="T106" fmla="*/ 0 w 980"/>
                  <a:gd name="T107" fmla="*/ 0 h 1244"/>
                  <a:gd name="T108" fmla="*/ 0 w 980"/>
                  <a:gd name="T109" fmla="*/ 0 h 1244"/>
                  <a:gd name="T110" fmla="*/ 0 w 980"/>
                  <a:gd name="T111" fmla="*/ 0 h 1244"/>
                  <a:gd name="T112" fmla="*/ 0 w 980"/>
                  <a:gd name="T113" fmla="*/ 0 h 1244"/>
                  <a:gd name="T114" fmla="*/ 0 w 980"/>
                  <a:gd name="T115" fmla="*/ 0 h 1244"/>
                  <a:gd name="T116" fmla="*/ 0 w 980"/>
                  <a:gd name="T117" fmla="*/ 0 h 1244"/>
                  <a:gd name="T118" fmla="*/ 0 w 980"/>
                  <a:gd name="T119" fmla="*/ 0 h 1244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80"/>
                  <a:gd name="T181" fmla="*/ 0 h 1244"/>
                  <a:gd name="T182" fmla="*/ 980 w 980"/>
                  <a:gd name="T183" fmla="*/ 1244 h 1244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80" h="1244">
                    <a:moveTo>
                      <a:pt x="136" y="0"/>
                    </a:moveTo>
                    <a:lnTo>
                      <a:pt x="227" y="22"/>
                    </a:lnTo>
                    <a:lnTo>
                      <a:pt x="315" y="81"/>
                    </a:lnTo>
                    <a:lnTo>
                      <a:pt x="385" y="166"/>
                    </a:lnTo>
                    <a:lnTo>
                      <a:pt x="450" y="266"/>
                    </a:lnTo>
                    <a:lnTo>
                      <a:pt x="491" y="351"/>
                    </a:lnTo>
                    <a:lnTo>
                      <a:pt x="528" y="428"/>
                    </a:lnTo>
                    <a:lnTo>
                      <a:pt x="423" y="297"/>
                    </a:lnTo>
                    <a:lnTo>
                      <a:pt x="333" y="209"/>
                    </a:lnTo>
                    <a:lnTo>
                      <a:pt x="227" y="148"/>
                    </a:lnTo>
                    <a:lnTo>
                      <a:pt x="143" y="113"/>
                    </a:lnTo>
                    <a:lnTo>
                      <a:pt x="143" y="231"/>
                    </a:lnTo>
                    <a:lnTo>
                      <a:pt x="191" y="362"/>
                    </a:lnTo>
                    <a:lnTo>
                      <a:pt x="269" y="468"/>
                    </a:lnTo>
                    <a:lnTo>
                      <a:pt x="356" y="547"/>
                    </a:lnTo>
                    <a:lnTo>
                      <a:pt x="516" y="642"/>
                    </a:lnTo>
                    <a:lnTo>
                      <a:pt x="663" y="723"/>
                    </a:lnTo>
                    <a:lnTo>
                      <a:pt x="742" y="760"/>
                    </a:lnTo>
                    <a:lnTo>
                      <a:pt x="707" y="671"/>
                    </a:lnTo>
                    <a:lnTo>
                      <a:pt x="798" y="821"/>
                    </a:lnTo>
                    <a:lnTo>
                      <a:pt x="843" y="944"/>
                    </a:lnTo>
                    <a:lnTo>
                      <a:pt x="870" y="1094"/>
                    </a:lnTo>
                    <a:lnTo>
                      <a:pt x="934" y="1182"/>
                    </a:lnTo>
                    <a:lnTo>
                      <a:pt x="980" y="1244"/>
                    </a:lnTo>
                    <a:lnTo>
                      <a:pt x="828" y="1130"/>
                    </a:lnTo>
                    <a:lnTo>
                      <a:pt x="828" y="1191"/>
                    </a:lnTo>
                    <a:lnTo>
                      <a:pt x="758" y="1208"/>
                    </a:lnTo>
                    <a:lnTo>
                      <a:pt x="793" y="1167"/>
                    </a:lnTo>
                    <a:lnTo>
                      <a:pt x="784" y="1113"/>
                    </a:lnTo>
                    <a:lnTo>
                      <a:pt x="608" y="1017"/>
                    </a:lnTo>
                    <a:lnTo>
                      <a:pt x="758" y="1023"/>
                    </a:lnTo>
                    <a:lnTo>
                      <a:pt x="636" y="873"/>
                    </a:lnTo>
                    <a:lnTo>
                      <a:pt x="737" y="867"/>
                    </a:lnTo>
                    <a:lnTo>
                      <a:pt x="750" y="831"/>
                    </a:lnTo>
                    <a:lnTo>
                      <a:pt x="608" y="827"/>
                    </a:lnTo>
                    <a:lnTo>
                      <a:pt x="427" y="780"/>
                    </a:lnTo>
                    <a:lnTo>
                      <a:pt x="214" y="701"/>
                    </a:lnTo>
                    <a:lnTo>
                      <a:pt x="85" y="623"/>
                    </a:lnTo>
                    <a:lnTo>
                      <a:pt x="71" y="642"/>
                    </a:lnTo>
                    <a:lnTo>
                      <a:pt x="123" y="714"/>
                    </a:lnTo>
                    <a:lnTo>
                      <a:pt x="207" y="780"/>
                    </a:lnTo>
                    <a:lnTo>
                      <a:pt x="292" y="821"/>
                    </a:lnTo>
                    <a:lnTo>
                      <a:pt x="356" y="970"/>
                    </a:lnTo>
                    <a:lnTo>
                      <a:pt x="556" y="1017"/>
                    </a:lnTo>
                    <a:lnTo>
                      <a:pt x="416" y="1006"/>
                    </a:lnTo>
                    <a:lnTo>
                      <a:pt x="480" y="1058"/>
                    </a:lnTo>
                    <a:lnTo>
                      <a:pt x="659" y="1094"/>
                    </a:lnTo>
                    <a:lnTo>
                      <a:pt x="737" y="1148"/>
                    </a:lnTo>
                    <a:lnTo>
                      <a:pt x="714" y="1182"/>
                    </a:lnTo>
                    <a:lnTo>
                      <a:pt x="600" y="1154"/>
                    </a:lnTo>
                    <a:lnTo>
                      <a:pt x="516" y="1160"/>
                    </a:lnTo>
                    <a:lnTo>
                      <a:pt x="42" y="803"/>
                    </a:lnTo>
                    <a:lnTo>
                      <a:pt x="17" y="683"/>
                    </a:lnTo>
                    <a:lnTo>
                      <a:pt x="7" y="599"/>
                    </a:lnTo>
                    <a:lnTo>
                      <a:pt x="42" y="558"/>
                    </a:lnTo>
                    <a:lnTo>
                      <a:pt x="17" y="465"/>
                    </a:lnTo>
                    <a:lnTo>
                      <a:pt x="0" y="320"/>
                    </a:lnTo>
                    <a:lnTo>
                      <a:pt x="20" y="202"/>
                    </a:lnTo>
                    <a:lnTo>
                      <a:pt x="65" y="95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4" name="Freeform 122"/>
              <p:cNvSpPr>
                <a:spLocks/>
              </p:cNvSpPr>
              <p:nvPr/>
            </p:nvSpPr>
            <p:spPr bwMode="auto">
              <a:xfrm>
                <a:off x="2369" y="3174"/>
                <a:ext cx="56" cy="72"/>
              </a:xfrm>
              <a:custGeom>
                <a:avLst/>
                <a:gdLst>
                  <a:gd name="T0" fmla="*/ 0 w 276"/>
                  <a:gd name="T1" fmla="*/ 0 h 289"/>
                  <a:gd name="T2" fmla="*/ 0 w 276"/>
                  <a:gd name="T3" fmla="*/ 0 h 289"/>
                  <a:gd name="T4" fmla="*/ 0 w 276"/>
                  <a:gd name="T5" fmla="*/ 0 h 289"/>
                  <a:gd name="T6" fmla="*/ 0 w 276"/>
                  <a:gd name="T7" fmla="*/ 0 h 289"/>
                  <a:gd name="T8" fmla="*/ 0 w 276"/>
                  <a:gd name="T9" fmla="*/ 0 h 289"/>
                  <a:gd name="T10" fmla="*/ 0 w 276"/>
                  <a:gd name="T11" fmla="*/ 0 h 289"/>
                  <a:gd name="T12" fmla="*/ 0 w 276"/>
                  <a:gd name="T13" fmla="*/ 0 h 289"/>
                  <a:gd name="T14" fmla="*/ 0 w 276"/>
                  <a:gd name="T15" fmla="*/ 0 h 289"/>
                  <a:gd name="T16" fmla="*/ 0 w 276"/>
                  <a:gd name="T17" fmla="*/ 0 h 289"/>
                  <a:gd name="T18" fmla="*/ 0 w 276"/>
                  <a:gd name="T19" fmla="*/ 0 h 289"/>
                  <a:gd name="T20" fmla="*/ 0 w 276"/>
                  <a:gd name="T21" fmla="*/ 0 h 289"/>
                  <a:gd name="T22" fmla="*/ 0 w 276"/>
                  <a:gd name="T23" fmla="*/ 0 h 28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76"/>
                  <a:gd name="T37" fmla="*/ 0 h 289"/>
                  <a:gd name="T38" fmla="*/ 276 w 276"/>
                  <a:gd name="T39" fmla="*/ 289 h 28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76" h="289">
                    <a:moveTo>
                      <a:pt x="0" y="101"/>
                    </a:moveTo>
                    <a:lnTo>
                      <a:pt x="77" y="17"/>
                    </a:lnTo>
                    <a:lnTo>
                      <a:pt x="146" y="0"/>
                    </a:lnTo>
                    <a:lnTo>
                      <a:pt x="192" y="53"/>
                    </a:lnTo>
                    <a:lnTo>
                      <a:pt x="192" y="243"/>
                    </a:lnTo>
                    <a:lnTo>
                      <a:pt x="247" y="76"/>
                    </a:lnTo>
                    <a:lnTo>
                      <a:pt x="276" y="141"/>
                    </a:lnTo>
                    <a:lnTo>
                      <a:pt x="276" y="214"/>
                    </a:lnTo>
                    <a:lnTo>
                      <a:pt x="213" y="289"/>
                    </a:lnTo>
                    <a:lnTo>
                      <a:pt x="162" y="289"/>
                    </a:lnTo>
                    <a:lnTo>
                      <a:pt x="34" y="189"/>
                    </a:lnTo>
                    <a:lnTo>
                      <a:pt x="0" y="10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5" name="Freeform 123"/>
              <p:cNvSpPr>
                <a:spLocks/>
              </p:cNvSpPr>
              <p:nvPr/>
            </p:nvSpPr>
            <p:spPr bwMode="auto">
              <a:xfrm>
                <a:off x="2418" y="2895"/>
                <a:ext cx="404" cy="391"/>
              </a:xfrm>
              <a:custGeom>
                <a:avLst/>
                <a:gdLst>
                  <a:gd name="T0" fmla="*/ 0 w 2020"/>
                  <a:gd name="T1" fmla="*/ 0 h 1562"/>
                  <a:gd name="T2" fmla="*/ 0 w 2020"/>
                  <a:gd name="T3" fmla="*/ 0 h 1562"/>
                  <a:gd name="T4" fmla="*/ 0 w 2020"/>
                  <a:gd name="T5" fmla="*/ 0 h 1562"/>
                  <a:gd name="T6" fmla="*/ 0 w 2020"/>
                  <a:gd name="T7" fmla="*/ 0 h 1562"/>
                  <a:gd name="T8" fmla="*/ 0 w 2020"/>
                  <a:gd name="T9" fmla="*/ 0 h 1562"/>
                  <a:gd name="T10" fmla="*/ 0 w 2020"/>
                  <a:gd name="T11" fmla="*/ 0 h 1562"/>
                  <a:gd name="T12" fmla="*/ 0 w 2020"/>
                  <a:gd name="T13" fmla="*/ 0 h 1562"/>
                  <a:gd name="T14" fmla="*/ 0 w 2020"/>
                  <a:gd name="T15" fmla="*/ 0 h 1562"/>
                  <a:gd name="T16" fmla="*/ 0 w 2020"/>
                  <a:gd name="T17" fmla="*/ 0 h 1562"/>
                  <a:gd name="T18" fmla="*/ 0 w 2020"/>
                  <a:gd name="T19" fmla="*/ 0 h 1562"/>
                  <a:gd name="T20" fmla="*/ 0 w 2020"/>
                  <a:gd name="T21" fmla="*/ 0 h 1562"/>
                  <a:gd name="T22" fmla="*/ 0 w 2020"/>
                  <a:gd name="T23" fmla="*/ 0 h 1562"/>
                  <a:gd name="T24" fmla="*/ 0 w 2020"/>
                  <a:gd name="T25" fmla="*/ 0 h 1562"/>
                  <a:gd name="T26" fmla="*/ 0 w 2020"/>
                  <a:gd name="T27" fmla="*/ 0 h 1562"/>
                  <a:gd name="T28" fmla="*/ 0 w 2020"/>
                  <a:gd name="T29" fmla="*/ 0 h 1562"/>
                  <a:gd name="T30" fmla="*/ 0 w 2020"/>
                  <a:gd name="T31" fmla="*/ 0 h 1562"/>
                  <a:gd name="T32" fmla="*/ 0 w 2020"/>
                  <a:gd name="T33" fmla="*/ 0 h 1562"/>
                  <a:gd name="T34" fmla="*/ 0 w 2020"/>
                  <a:gd name="T35" fmla="*/ 0 h 1562"/>
                  <a:gd name="T36" fmla="*/ 0 w 2020"/>
                  <a:gd name="T37" fmla="*/ 0 h 1562"/>
                  <a:gd name="T38" fmla="*/ 0 w 2020"/>
                  <a:gd name="T39" fmla="*/ 0 h 1562"/>
                  <a:gd name="T40" fmla="*/ 0 w 2020"/>
                  <a:gd name="T41" fmla="*/ 0 h 1562"/>
                  <a:gd name="T42" fmla="*/ 0 w 2020"/>
                  <a:gd name="T43" fmla="*/ 0 h 1562"/>
                  <a:gd name="T44" fmla="*/ 0 w 2020"/>
                  <a:gd name="T45" fmla="*/ 0 h 1562"/>
                  <a:gd name="T46" fmla="*/ 0 w 2020"/>
                  <a:gd name="T47" fmla="*/ 0 h 1562"/>
                  <a:gd name="T48" fmla="*/ 0 w 2020"/>
                  <a:gd name="T49" fmla="*/ 0 h 1562"/>
                  <a:gd name="T50" fmla="*/ 0 w 2020"/>
                  <a:gd name="T51" fmla="*/ 0 h 1562"/>
                  <a:gd name="T52" fmla="*/ 0 w 2020"/>
                  <a:gd name="T53" fmla="*/ 0 h 1562"/>
                  <a:gd name="T54" fmla="*/ 0 w 2020"/>
                  <a:gd name="T55" fmla="*/ 0 h 1562"/>
                  <a:gd name="T56" fmla="*/ 0 w 2020"/>
                  <a:gd name="T57" fmla="*/ 0 h 1562"/>
                  <a:gd name="T58" fmla="*/ 0 w 2020"/>
                  <a:gd name="T59" fmla="*/ 0 h 1562"/>
                  <a:gd name="T60" fmla="*/ 0 w 2020"/>
                  <a:gd name="T61" fmla="*/ 0 h 1562"/>
                  <a:gd name="T62" fmla="*/ 0 w 2020"/>
                  <a:gd name="T63" fmla="*/ 0 h 1562"/>
                  <a:gd name="T64" fmla="*/ 0 w 2020"/>
                  <a:gd name="T65" fmla="*/ 0 h 1562"/>
                  <a:gd name="T66" fmla="*/ 0 w 2020"/>
                  <a:gd name="T67" fmla="*/ 0 h 1562"/>
                  <a:gd name="T68" fmla="*/ 0 w 2020"/>
                  <a:gd name="T69" fmla="*/ 0 h 1562"/>
                  <a:gd name="T70" fmla="*/ 0 w 2020"/>
                  <a:gd name="T71" fmla="*/ 0 h 1562"/>
                  <a:gd name="T72" fmla="*/ 0 w 2020"/>
                  <a:gd name="T73" fmla="*/ 0 h 1562"/>
                  <a:gd name="T74" fmla="*/ 0 w 2020"/>
                  <a:gd name="T75" fmla="*/ 0 h 1562"/>
                  <a:gd name="T76" fmla="*/ 0 w 2020"/>
                  <a:gd name="T77" fmla="*/ 0 h 156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20"/>
                  <a:gd name="T118" fmla="*/ 0 h 1562"/>
                  <a:gd name="T119" fmla="*/ 2020 w 2020"/>
                  <a:gd name="T120" fmla="*/ 1562 h 156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20" h="1562">
                    <a:moveTo>
                      <a:pt x="76" y="1185"/>
                    </a:moveTo>
                    <a:lnTo>
                      <a:pt x="96" y="1237"/>
                    </a:lnTo>
                    <a:lnTo>
                      <a:pt x="106" y="1376"/>
                    </a:lnTo>
                    <a:lnTo>
                      <a:pt x="0" y="1418"/>
                    </a:lnTo>
                    <a:lnTo>
                      <a:pt x="34" y="1435"/>
                    </a:lnTo>
                    <a:lnTo>
                      <a:pt x="157" y="1418"/>
                    </a:lnTo>
                    <a:lnTo>
                      <a:pt x="643" y="1500"/>
                    </a:lnTo>
                    <a:lnTo>
                      <a:pt x="633" y="1475"/>
                    </a:lnTo>
                    <a:lnTo>
                      <a:pt x="633" y="1460"/>
                    </a:lnTo>
                    <a:lnTo>
                      <a:pt x="655" y="1449"/>
                    </a:lnTo>
                    <a:lnTo>
                      <a:pt x="684" y="1453"/>
                    </a:lnTo>
                    <a:lnTo>
                      <a:pt x="697" y="1475"/>
                    </a:lnTo>
                    <a:lnTo>
                      <a:pt x="718" y="1496"/>
                    </a:lnTo>
                    <a:lnTo>
                      <a:pt x="764" y="1500"/>
                    </a:lnTo>
                    <a:lnTo>
                      <a:pt x="829" y="1543"/>
                    </a:lnTo>
                    <a:lnTo>
                      <a:pt x="812" y="1500"/>
                    </a:lnTo>
                    <a:lnTo>
                      <a:pt x="1021" y="1460"/>
                    </a:lnTo>
                    <a:lnTo>
                      <a:pt x="1278" y="1339"/>
                    </a:lnTo>
                    <a:lnTo>
                      <a:pt x="1562" y="1400"/>
                    </a:lnTo>
                    <a:lnTo>
                      <a:pt x="1620" y="1496"/>
                    </a:lnTo>
                    <a:lnTo>
                      <a:pt x="1620" y="1555"/>
                    </a:lnTo>
                    <a:lnTo>
                      <a:pt x="1629" y="1562"/>
                    </a:lnTo>
                    <a:lnTo>
                      <a:pt x="1640" y="1496"/>
                    </a:lnTo>
                    <a:lnTo>
                      <a:pt x="1577" y="1387"/>
                    </a:lnTo>
                    <a:lnTo>
                      <a:pt x="1441" y="1318"/>
                    </a:lnTo>
                    <a:lnTo>
                      <a:pt x="1498" y="1244"/>
                    </a:lnTo>
                    <a:lnTo>
                      <a:pt x="1604" y="1210"/>
                    </a:lnTo>
                    <a:lnTo>
                      <a:pt x="1733" y="1191"/>
                    </a:lnTo>
                    <a:lnTo>
                      <a:pt x="1893" y="1216"/>
                    </a:lnTo>
                    <a:lnTo>
                      <a:pt x="1925" y="1237"/>
                    </a:lnTo>
                    <a:lnTo>
                      <a:pt x="1934" y="1309"/>
                    </a:lnTo>
                    <a:lnTo>
                      <a:pt x="1976" y="1370"/>
                    </a:lnTo>
                    <a:lnTo>
                      <a:pt x="2020" y="1285"/>
                    </a:lnTo>
                    <a:lnTo>
                      <a:pt x="1998" y="1234"/>
                    </a:lnTo>
                    <a:lnTo>
                      <a:pt x="1920" y="1168"/>
                    </a:lnTo>
                    <a:lnTo>
                      <a:pt x="1819" y="1096"/>
                    </a:lnTo>
                    <a:lnTo>
                      <a:pt x="1739" y="1018"/>
                    </a:lnTo>
                    <a:lnTo>
                      <a:pt x="1670" y="1045"/>
                    </a:lnTo>
                    <a:lnTo>
                      <a:pt x="1629" y="1132"/>
                    </a:lnTo>
                    <a:lnTo>
                      <a:pt x="1590" y="1115"/>
                    </a:lnTo>
                    <a:lnTo>
                      <a:pt x="1629" y="1037"/>
                    </a:lnTo>
                    <a:lnTo>
                      <a:pt x="1670" y="972"/>
                    </a:lnTo>
                    <a:lnTo>
                      <a:pt x="1850" y="910"/>
                    </a:lnTo>
                    <a:lnTo>
                      <a:pt x="1934" y="845"/>
                    </a:lnTo>
                    <a:lnTo>
                      <a:pt x="1893" y="755"/>
                    </a:lnTo>
                    <a:lnTo>
                      <a:pt x="1876" y="829"/>
                    </a:lnTo>
                    <a:lnTo>
                      <a:pt x="1785" y="876"/>
                    </a:lnTo>
                    <a:lnTo>
                      <a:pt x="1698" y="894"/>
                    </a:lnTo>
                    <a:lnTo>
                      <a:pt x="1629" y="899"/>
                    </a:lnTo>
                    <a:lnTo>
                      <a:pt x="1604" y="880"/>
                    </a:lnTo>
                    <a:lnTo>
                      <a:pt x="1620" y="857"/>
                    </a:lnTo>
                    <a:lnTo>
                      <a:pt x="1764" y="774"/>
                    </a:lnTo>
                    <a:lnTo>
                      <a:pt x="1876" y="684"/>
                    </a:lnTo>
                    <a:lnTo>
                      <a:pt x="1901" y="727"/>
                    </a:lnTo>
                    <a:lnTo>
                      <a:pt x="1904" y="630"/>
                    </a:lnTo>
                    <a:lnTo>
                      <a:pt x="1886" y="523"/>
                    </a:lnTo>
                    <a:lnTo>
                      <a:pt x="1876" y="410"/>
                    </a:lnTo>
                    <a:lnTo>
                      <a:pt x="1886" y="244"/>
                    </a:lnTo>
                    <a:lnTo>
                      <a:pt x="1863" y="83"/>
                    </a:lnTo>
                    <a:lnTo>
                      <a:pt x="1826" y="0"/>
                    </a:lnTo>
                    <a:lnTo>
                      <a:pt x="1854" y="133"/>
                    </a:lnTo>
                    <a:lnTo>
                      <a:pt x="1854" y="290"/>
                    </a:lnTo>
                    <a:lnTo>
                      <a:pt x="1826" y="423"/>
                    </a:lnTo>
                    <a:lnTo>
                      <a:pt x="1715" y="630"/>
                    </a:lnTo>
                    <a:lnTo>
                      <a:pt x="1806" y="512"/>
                    </a:lnTo>
                    <a:lnTo>
                      <a:pt x="1840" y="559"/>
                    </a:lnTo>
                    <a:lnTo>
                      <a:pt x="1854" y="625"/>
                    </a:lnTo>
                    <a:lnTo>
                      <a:pt x="1834" y="680"/>
                    </a:lnTo>
                    <a:lnTo>
                      <a:pt x="1733" y="755"/>
                    </a:lnTo>
                    <a:lnTo>
                      <a:pt x="1614" y="817"/>
                    </a:lnTo>
                    <a:lnTo>
                      <a:pt x="1620" y="762"/>
                    </a:lnTo>
                    <a:lnTo>
                      <a:pt x="1447" y="924"/>
                    </a:lnTo>
                    <a:lnTo>
                      <a:pt x="1212" y="1072"/>
                    </a:lnTo>
                    <a:lnTo>
                      <a:pt x="1011" y="1149"/>
                    </a:lnTo>
                    <a:lnTo>
                      <a:pt x="835" y="1185"/>
                    </a:lnTo>
                    <a:lnTo>
                      <a:pt x="532" y="1161"/>
                    </a:lnTo>
                    <a:lnTo>
                      <a:pt x="356" y="1168"/>
                    </a:lnTo>
                    <a:lnTo>
                      <a:pt x="168" y="1180"/>
                    </a:lnTo>
                    <a:lnTo>
                      <a:pt x="76" y="1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6" name="Freeform 124"/>
              <p:cNvSpPr>
                <a:spLocks/>
              </p:cNvSpPr>
              <p:nvPr/>
            </p:nvSpPr>
            <p:spPr bwMode="auto">
              <a:xfrm>
                <a:off x="2629" y="2879"/>
                <a:ext cx="31" cy="256"/>
              </a:xfrm>
              <a:custGeom>
                <a:avLst/>
                <a:gdLst>
                  <a:gd name="T0" fmla="*/ 0 w 156"/>
                  <a:gd name="T1" fmla="*/ 0 h 1023"/>
                  <a:gd name="T2" fmla="*/ 0 w 156"/>
                  <a:gd name="T3" fmla="*/ 0 h 1023"/>
                  <a:gd name="T4" fmla="*/ 0 w 156"/>
                  <a:gd name="T5" fmla="*/ 0 h 1023"/>
                  <a:gd name="T6" fmla="*/ 0 w 156"/>
                  <a:gd name="T7" fmla="*/ 0 h 1023"/>
                  <a:gd name="T8" fmla="*/ 0 w 156"/>
                  <a:gd name="T9" fmla="*/ 0 h 1023"/>
                  <a:gd name="T10" fmla="*/ 0 w 156"/>
                  <a:gd name="T11" fmla="*/ 0 h 1023"/>
                  <a:gd name="T12" fmla="*/ 0 w 156"/>
                  <a:gd name="T13" fmla="*/ 0 h 1023"/>
                  <a:gd name="T14" fmla="*/ 0 w 156"/>
                  <a:gd name="T15" fmla="*/ 0 h 1023"/>
                  <a:gd name="T16" fmla="*/ 0 w 156"/>
                  <a:gd name="T17" fmla="*/ 0 h 1023"/>
                  <a:gd name="T18" fmla="*/ 0 w 156"/>
                  <a:gd name="T19" fmla="*/ 0 h 1023"/>
                  <a:gd name="T20" fmla="*/ 0 w 156"/>
                  <a:gd name="T21" fmla="*/ 0 h 1023"/>
                  <a:gd name="T22" fmla="*/ 0 w 156"/>
                  <a:gd name="T23" fmla="*/ 0 h 1023"/>
                  <a:gd name="T24" fmla="*/ 0 w 156"/>
                  <a:gd name="T25" fmla="*/ 0 h 1023"/>
                  <a:gd name="T26" fmla="*/ 0 w 156"/>
                  <a:gd name="T27" fmla="*/ 0 h 1023"/>
                  <a:gd name="T28" fmla="*/ 0 w 156"/>
                  <a:gd name="T29" fmla="*/ 0 h 1023"/>
                  <a:gd name="T30" fmla="*/ 0 w 156"/>
                  <a:gd name="T31" fmla="*/ 0 h 102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56"/>
                  <a:gd name="T49" fmla="*/ 0 h 1023"/>
                  <a:gd name="T50" fmla="*/ 156 w 156"/>
                  <a:gd name="T51" fmla="*/ 1023 h 102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56" h="1023">
                    <a:moveTo>
                      <a:pt x="0" y="23"/>
                    </a:moveTo>
                    <a:lnTo>
                      <a:pt x="87" y="191"/>
                    </a:lnTo>
                    <a:lnTo>
                      <a:pt x="112" y="351"/>
                    </a:lnTo>
                    <a:lnTo>
                      <a:pt x="109" y="581"/>
                    </a:lnTo>
                    <a:lnTo>
                      <a:pt x="71" y="779"/>
                    </a:lnTo>
                    <a:lnTo>
                      <a:pt x="8" y="1023"/>
                    </a:lnTo>
                    <a:lnTo>
                      <a:pt x="78" y="1006"/>
                    </a:lnTo>
                    <a:lnTo>
                      <a:pt x="122" y="945"/>
                    </a:lnTo>
                    <a:lnTo>
                      <a:pt x="149" y="827"/>
                    </a:lnTo>
                    <a:lnTo>
                      <a:pt x="156" y="643"/>
                    </a:lnTo>
                    <a:lnTo>
                      <a:pt x="149" y="403"/>
                    </a:lnTo>
                    <a:lnTo>
                      <a:pt x="127" y="250"/>
                    </a:lnTo>
                    <a:lnTo>
                      <a:pt x="92" y="130"/>
                    </a:lnTo>
                    <a:lnTo>
                      <a:pt x="34" y="16"/>
                    </a:lnTo>
                    <a:lnTo>
                      <a:pt x="8" y="0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7" name="Freeform 125"/>
              <p:cNvSpPr>
                <a:spLocks/>
              </p:cNvSpPr>
              <p:nvPr/>
            </p:nvSpPr>
            <p:spPr bwMode="auto">
              <a:xfrm>
                <a:off x="2565" y="3046"/>
                <a:ext cx="24" cy="25"/>
              </a:xfrm>
              <a:custGeom>
                <a:avLst/>
                <a:gdLst>
                  <a:gd name="T0" fmla="*/ 0 w 122"/>
                  <a:gd name="T1" fmla="*/ 0 h 102"/>
                  <a:gd name="T2" fmla="*/ 0 w 122"/>
                  <a:gd name="T3" fmla="*/ 0 h 102"/>
                  <a:gd name="T4" fmla="*/ 0 w 122"/>
                  <a:gd name="T5" fmla="*/ 0 h 102"/>
                  <a:gd name="T6" fmla="*/ 0 w 122"/>
                  <a:gd name="T7" fmla="*/ 0 h 102"/>
                  <a:gd name="T8" fmla="*/ 0 w 122"/>
                  <a:gd name="T9" fmla="*/ 0 h 102"/>
                  <a:gd name="T10" fmla="*/ 0 w 122"/>
                  <a:gd name="T11" fmla="*/ 0 h 102"/>
                  <a:gd name="T12" fmla="*/ 0 w 122"/>
                  <a:gd name="T13" fmla="*/ 0 h 102"/>
                  <a:gd name="T14" fmla="*/ 0 w 122"/>
                  <a:gd name="T15" fmla="*/ 0 h 102"/>
                  <a:gd name="T16" fmla="*/ 0 w 122"/>
                  <a:gd name="T17" fmla="*/ 0 h 102"/>
                  <a:gd name="T18" fmla="*/ 0 w 122"/>
                  <a:gd name="T19" fmla="*/ 0 h 102"/>
                  <a:gd name="T20" fmla="*/ 0 w 122"/>
                  <a:gd name="T21" fmla="*/ 0 h 102"/>
                  <a:gd name="T22" fmla="*/ 0 w 122"/>
                  <a:gd name="T23" fmla="*/ 0 h 102"/>
                  <a:gd name="T24" fmla="*/ 0 w 122"/>
                  <a:gd name="T25" fmla="*/ 0 h 102"/>
                  <a:gd name="T26" fmla="*/ 0 w 122"/>
                  <a:gd name="T27" fmla="*/ 0 h 102"/>
                  <a:gd name="T28" fmla="*/ 0 w 122"/>
                  <a:gd name="T29" fmla="*/ 0 h 102"/>
                  <a:gd name="T30" fmla="*/ 0 w 122"/>
                  <a:gd name="T31" fmla="*/ 0 h 102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22"/>
                  <a:gd name="T49" fmla="*/ 0 h 102"/>
                  <a:gd name="T50" fmla="*/ 122 w 122"/>
                  <a:gd name="T51" fmla="*/ 102 h 102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22" h="102">
                    <a:moveTo>
                      <a:pt x="86" y="5"/>
                    </a:moveTo>
                    <a:lnTo>
                      <a:pt x="57" y="5"/>
                    </a:lnTo>
                    <a:lnTo>
                      <a:pt x="35" y="23"/>
                    </a:lnTo>
                    <a:lnTo>
                      <a:pt x="42" y="45"/>
                    </a:lnTo>
                    <a:lnTo>
                      <a:pt x="66" y="65"/>
                    </a:lnTo>
                    <a:lnTo>
                      <a:pt x="95" y="53"/>
                    </a:lnTo>
                    <a:lnTo>
                      <a:pt x="106" y="36"/>
                    </a:lnTo>
                    <a:lnTo>
                      <a:pt x="106" y="23"/>
                    </a:lnTo>
                    <a:lnTo>
                      <a:pt x="122" y="45"/>
                    </a:lnTo>
                    <a:lnTo>
                      <a:pt x="106" y="82"/>
                    </a:lnTo>
                    <a:lnTo>
                      <a:pt x="66" y="102"/>
                    </a:lnTo>
                    <a:lnTo>
                      <a:pt x="15" y="78"/>
                    </a:lnTo>
                    <a:lnTo>
                      <a:pt x="0" y="36"/>
                    </a:lnTo>
                    <a:lnTo>
                      <a:pt x="35" y="5"/>
                    </a:lnTo>
                    <a:lnTo>
                      <a:pt x="57" y="0"/>
                    </a:lnTo>
                    <a:lnTo>
                      <a:pt x="86" y="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8" name="Freeform 126"/>
              <p:cNvSpPr>
                <a:spLocks/>
              </p:cNvSpPr>
              <p:nvPr/>
            </p:nvSpPr>
            <p:spPr bwMode="auto">
              <a:xfrm>
                <a:off x="2776" y="3112"/>
                <a:ext cx="46" cy="92"/>
              </a:xfrm>
              <a:custGeom>
                <a:avLst/>
                <a:gdLst>
                  <a:gd name="T0" fmla="*/ 0 w 229"/>
                  <a:gd name="T1" fmla="*/ 0 h 366"/>
                  <a:gd name="T2" fmla="*/ 0 w 229"/>
                  <a:gd name="T3" fmla="*/ 0 h 366"/>
                  <a:gd name="T4" fmla="*/ 0 w 229"/>
                  <a:gd name="T5" fmla="*/ 0 h 366"/>
                  <a:gd name="T6" fmla="*/ 0 w 229"/>
                  <a:gd name="T7" fmla="*/ 0 h 366"/>
                  <a:gd name="T8" fmla="*/ 0 w 229"/>
                  <a:gd name="T9" fmla="*/ 0 h 366"/>
                  <a:gd name="T10" fmla="*/ 0 w 229"/>
                  <a:gd name="T11" fmla="*/ 0 h 366"/>
                  <a:gd name="T12" fmla="*/ 0 w 229"/>
                  <a:gd name="T13" fmla="*/ 0 h 366"/>
                  <a:gd name="T14" fmla="*/ 0 w 229"/>
                  <a:gd name="T15" fmla="*/ 0 h 366"/>
                  <a:gd name="T16" fmla="*/ 0 w 229"/>
                  <a:gd name="T17" fmla="*/ 0 h 366"/>
                  <a:gd name="T18" fmla="*/ 0 w 229"/>
                  <a:gd name="T19" fmla="*/ 0 h 366"/>
                  <a:gd name="T20" fmla="*/ 0 w 229"/>
                  <a:gd name="T21" fmla="*/ 0 h 366"/>
                  <a:gd name="T22" fmla="*/ 0 w 229"/>
                  <a:gd name="T23" fmla="*/ 0 h 366"/>
                  <a:gd name="T24" fmla="*/ 0 w 229"/>
                  <a:gd name="T25" fmla="*/ 0 h 366"/>
                  <a:gd name="T26" fmla="*/ 0 w 229"/>
                  <a:gd name="T27" fmla="*/ 0 h 36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29"/>
                  <a:gd name="T43" fmla="*/ 0 h 366"/>
                  <a:gd name="T44" fmla="*/ 229 w 229"/>
                  <a:gd name="T45" fmla="*/ 366 h 36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29" h="366">
                    <a:moveTo>
                      <a:pt x="185" y="0"/>
                    </a:moveTo>
                    <a:lnTo>
                      <a:pt x="185" y="51"/>
                    </a:lnTo>
                    <a:lnTo>
                      <a:pt x="0" y="140"/>
                    </a:lnTo>
                    <a:lnTo>
                      <a:pt x="113" y="110"/>
                    </a:lnTo>
                    <a:lnTo>
                      <a:pt x="113" y="201"/>
                    </a:lnTo>
                    <a:lnTo>
                      <a:pt x="49" y="186"/>
                    </a:lnTo>
                    <a:lnTo>
                      <a:pt x="207" y="312"/>
                    </a:lnTo>
                    <a:lnTo>
                      <a:pt x="229" y="366"/>
                    </a:lnTo>
                    <a:lnTo>
                      <a:pt x="220" y="293"/>
                    </a:lnTo>
                    <a:lnTo>
                      <a:pt x="156" y="223"/>
                    </a:lnTo>
                    <a:lnTo>
                      <a:pt x="156" y="104"/>
                    </a:lnTo>
                    <a:lnTo>
                      <a:pt x="201" y="67"/>
                    </a:lnTo>
                    <a:lnTo>
                      <a:pt x="201" y="36"/>
                    </a:lnTo>
                    <a:lnTo>
                      <a:pt x="18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29" name="Freeform 127"/>
              <p:cNvSpPr>
                <a:spLocks/>
              </p:cNvSpPr>
              <p:nvPr/>
            </p:nvSpPr>
            <p:spPr bwMode="auto">
              <a:xfrm>
                <a:off x="2723" y="3213"/>
                <a:ext cx="159" cy="98"/>
              </a:xfrm>
              <a:custGeom>
                <a:avLst/>
                <a:gdLst>
                  <a:gd name="T0" fmla="*/ 0 w 796"/>
                  <a:gd name="T1" fmla="*/ 0 h 392"/>
                  <a:gd name="T2" fmla="*/ 0 w 796"/>
                  <a:gd name="T3" fmla="*/ 0 h 392"/>
                  <a:gd name="T4" fmla="*/ 0 w 796"/>
                  <a:gd name="T5" fmla="*/ 0 h 392"/>
                  <a:gd name="T6" fmla="*/ 0 w 796"/>
                  <a:gd name="T7" fmla="*/ 0 h 392"/>
                  <a:gd name="T8" fmla="*/ 0 w 796"/>
                  <a:gd name="T9" fmla="*/ 0 h 392"/>
                  <a:gd name="T10" fmla="*/ 0 w 796"/>
                  <a:gd name="T11" fmla="*/ 0 h 392"/>
                  <a:gd name="T12" fmla="*/ 0 w 796"/>
                  <a:gd name="T13" fmla="*/ 0 h 392"/>
                  <a:gd name="T14" fmla="*/ 0 w 796"/>
                  <a:gd name="T15" fmla="*/ 0 h 392"/>
                  <a:gd name="T16" fmla="*/ 0 w 796"/>
                  <a:gd name="T17" fmla="*/ 0 h 392"/>
                  <a:gd name="T18" fmla="*/ 0 w 796"/>
                  <a:gd name="T19" fmla="*/ 0 h 392"/>
                  <a:gd name="T20" fmla="*/ 0 w 796"/>
                  <a:gd name="T21" fmla="*/ 0 h 392"/>
                  <a:gd name="T22" fmla="*/ 0 w 796"/>
                  <a:gd name="T23" fmla="*/ 0 h 392"/>
                  <a:gd name="T24" fmla="*/ 0 w 796"/>
                  <a:gd name="T25" fmla="*/ 0 h 392"/>
                  <a:gd name="T26" fmla="*/ 0 w 796"/>
                  <a:gd name="T27" fmla="*/ 0 h 392"/>
                  <a:gd name="T28" fmla="*/ 0 w 796"/>
                  <a:gd name="T29" fmla="*/ 0 h 392"/>
                  <a:gd name="T30" fmla="*/ 0 w 796"/>
                  <a:gd name="T31" fmla="*/ 0 h 392"/>
                  <a:gd name="T32" fmla="*/ 0 w 796"/>
                  <a:gd name="T33" fmla="*/ 0 h 392"/>
                  <a:gd name="T34" fmla="*/ 0 w 796"/>
                  <a:gd name="T35" fmla="*/ 0 h 392"/>
                  <a:gd name="T36" fmla="*/ 0 w 796"/>
                  <a:gd name="T37" fmla="*/ 0 h 392"/>
                  <a:gd name="T38" fmla="*/ 0 w 796"/>
                  <a:gd name="T39" fmla="*/ 0 h 392"/>
                  <a:gd name="T40" fmla="*/ 0 w 796"/>
                  <a:gd name="T41" fmla="*/ 0 h 392"/>
                  <a:gd name="T42" fmla="*/ 0 w 796"/>
                  <a:gd name="T43" fmla="*/ 0 h 39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96"/>
                  <a:gd name="T67" fmla="*/ 0 h 392"/>
                  <a:gd name="T68" fmla="*/ 796 w 796"/>
                  <a:gd name="T69" fmla="*/ 392 h 39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96" h="392">
                    <a:moveTo>
                      <a:pt x="459" y="130"/>
                    </a:moveTo>
                    <a:lnTo>
                      <a:pt x="450" y="153"/>
                    </a:lnTo>
                    <a:lnTo>
                      <a:pt x="408" y="153"/>
                    </a:lnTo>
                    <a:lnTo>
                      <a:pt x="328" y="39"/>
                    </a:lnTo>
                    <a:lnTo>
                      <a:pt x="189" y="0"/>
                    </a:lnTo>
                    <a:lnTo>
                      <a:pt x="30" y="39"/>
                    </a:lnTo>
                    <a:lnTo>
                      <a:pt x="0" y="88"/>
                    </a:lnTo>
                    <a:lnTo>
                      <a:pt x="57" y="134"/>
                    </a:lnTo>
                    <a:lnTo>
                      <a:pt x="107" y="213"/>
                    </a:lnTo>
                    <a:lnTo>
                      <a:pt x="213" y="124"/>
                    </a:lnTo>
                    <a:lnTo>
                      <a:pt x="324" y="142"/>
                    </a:lnTo>
                    <a:lnTo>
                      <a:pt x="479" y="205"/>
                    </a:lnTo>
                    <a:lnTo>
                      <a:pt x="530" y="230"/>
                    </a:lnTo>
                    <a:lnTo>
                      <a:pt x="537" y="298"/>
                    </a:lnTo>
                    <a:lnTo>
                      <a:pt x="459" y="344"/>
                    </a:lnTo>
                    <a:lnTo>
                      <a:pt x="537" y="392"/>
                    </a:lnTo>
                    <a:lnTo>
                      <a:pt x="796" y="392"/>
                    </a:lnTo>
                    <a:lnTo>
                      <a:pt x="686" y="307"/>
                    </a:lnTo>
                    <a:lnTo>
                      <a:pt x="630" y="307"/>
                    </a:lnTo>
                    <a:lnTo>
                      <a:pt x="572" y="183"/>
                    </a:lnTo>
                    <a:lnTo>
                      <a:pt x="500" y="148"/>
                    </a:lnTo>
                    <a:lnTo>
                      <a:pt x="459" y="13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0" name="Freeform 128"/>
              <p:cNvSpPr>
                <a:spLocks/>
              </p:cNvSpPr>
              <p:nvPr/>
            </p:nvSpPr>
            <p:spPr bwMode="auto">
              <a:xfrm>
                <a:off x="2593" y="3258"/>
                <a:ext cx="226" cy="84"/>
              </a:xfrm>
              <a:custGeom>
                <a:avLst/>
                <a:gdLst>
                  <a:gd name="T0" fmla="*/ 0 w 1129"/>
                  <a:gd name="T1" fmla="*/ 0 h 337"/>
                  <a:gd name="T2" fmla="*/ 0 w 1129"/>
                  <a:gd name="T3" fmla="*/ 0 h 337"/>
                  <a:gd name="T4" fmla="*/ 0 w 1129"/>
                  <a:gd name="T5" fmla="*/ 0 h 337"/>
                  <a:gd name="T6" fmla="*/ 0 w 1129"/>
                  <a:gd name="T7" fmla="*/ 0 h 337"/>
                  <a:gd name="T8" fmla="*/ 0 w 1129"/>
                  <a:gd name="T9" fmla="*/ 0 h 337"/>
                  <a:gd name="T10" fmla="*/ 0 w 1129"/>
                  <a:gd name="T11" fmla="*/ 0 h 337"/>
                  <a:gd name="T12" fmla="*/ 0 w 1129"/>
                  <a:gd name="T13" fmla="*/ 0 h 337"/>
                  <a:gd name="T14" fmla="*/ 0 w 1129"/>
                  <a:gd name="T15" fmla="*/ 0 h 337"/>
                  <a:gd name="T16" fmla="*/ 0 w 1129"/>
                  <a:gd name="T17" fmla="*/ 0 h 337"/>
                  <a:gd name="T18" fmla="*/ 0 w 1129"/>
                  <a:gd name="T19" fmla="*/ 0 h 337"/>
                  <a:gd name="T20" fmla="*/ 0 w 1129"/>
                  <a:gd name="T21" fmla="*/ 0 h 337"/>
                  <a:gd name="T22" fmla="*/ 0 w 1129"/>
                  <a:gd name="T23" fmla="*/ 0 h 337"/>
                  <a:gd name="T24" fmla="*/ 0 w 1129"/>
                  <a:gd name="T25" fmla="*/ 0 h 337"/>
                  <a:gd name="T26" fmla="*/ 0 w 1129"/>
                  <a:gd name="T27" fmla="*/ 0 h 337"/>
                  <a:gd name="T28" fmla="*/ 0 w 1129"/>
                  <a:gd name="T29" fmla="*/ 0 h 337"/>
                  <a:gd name="T30" fmla="*/ 0 w 1129"/>
                  <a:gd name="T31" fmla="*/ 0 h 337"/>
                  <a:gd name="T32" fmla="*/ 0 w 1129"/>
                  <a:gd name="T33" fmla="*/ 0 h 337"/>
                  <a:gd name="T34" fmla="*/ 0 w 1129"/>
                  <a:gd name="T35" fmla="*/ 0 h 337"/>
                  <a:gd name="T36" fmla="*/ 0 w 1129"/>
                  <a:gd name="T37" fmla="*/ 0 h 337"/>
                  <a:gd name="T38" fmla="*/ 0 w 1129"/>
                  <a:gd name="T39" fmla="*/ 0 h 337"/>
                  <a:gd name="T40" fmla="*/ 0 w 1129"/>
                  <a:gd name="T41" fmla="*/ 0 h 337"/>
                  <a:gd name="T42" fmla="*/ 0 w 1129"/>
                  <a:gd name="T43" fmla="*/ 0 h 337"/>
                  <a:gd name="T44" fmla="*/ 0 w 1129"/>
                  <a:gd name="T45" fmla="*/ 0 h 337"/>
                  <a:gd name="T46" fmla="*/ 0 w 1129"/>
                  <a:gd name="T47" fmla="*/ 0 h 337"/>
                  <a:gd name="T48" fmla="*/ 0 w 1129"/>
                  <a:gd name="T49" fmla="*/ 0 h 337"/>
                  <a:gd name="T50" fmla="*/ 0 w 1129"/>
                  <a:gd name="T51" fmla="*/ 0 h 337"/>
                  <a:gd name="T52" fmla="*/ 0 w 1129"/>
                  <a:gd name="T53" fmla="*/ 0 h 337"/>
                  <a:gd name="T54" fmla="*/ 0 w 1129"/>
                  <a:gd name="T55" fmla="*/ 0 h 337"/>
                  <a:gd name="T56" fmla="*/ 0 w 1129"/>
                  <a:gd name="T57" fmla="*/ 0 h 337"/>
                  <a:gd name="T58" fmla="*/ 0 w 1129"/>
                  <a:gd name="T59" fmla="*/ 0 h 33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129"/>
                  <a:gd name="T91" fmla="*/ 0 h 337"/>
                  <a:gd name="T92" fmla="*/ 1129 w 1129"/>
                  <a:gd name="T93" fmla="*/ 337 h 33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129" h="337">
                    <a:moveTo>
                      <a:pt x="1079" y="135"/>
                    </a:moveTo>
                    <a:lnTo>
                      <a:pt x="1025" y="94"/>
                    </a:lnTo>
                    <a:lnTo>
                      <a:pt x="994" y="39"/>
                    </a:lnTo>
                    <a:lnTo>
                      <a:pt x="923" y="51"/>
                    </a:lnTo>
                    <a:lnTo>
                      <a:pt x="893" y="176"/>
                    </a:lnTo>
                    <a:lnTo>
                      <a:pt x="943" y="213"/>
                    </a:lnTo>
                    <a:lnTo>
                      <a:pt x="818" y="213"/>
                    </a:lnTo>
                    <a:lnTo>
                      <a:pt x="714" y="247"/>
                    </a:lnTo>
                    <a:lnTo>
                      <a:pt x="430" y="315"/>
                    </a:lnTo>
                    <a:lnTo>
                      <a:pt x="267" y="337"/>
                    </a:lnTo>
                    <a:lnTo>
                      <a:pt x="129" y="337"/>
                    </a:lnTo>
                    <a:lnTo>
                      <a:pt x="44" y="315"/>
                    </a:lnTo>
                    <a:lnTo>
                      <a:pt x="0" y="254"/>
                    </a:lnTo>
                    <a:lnTo>
                      <a:pt x="44" y="254"/>
                    </a:lnTo>
                    <a:lnTo>
                      <a:pt x="173" y="302"/>
                    </a:lnTo>
                    <a:lnTo>
                      <a:pt x="302" y="309"/>
                    </a:lnTo>
                    <a:lnTo>
                      <a:pt x="474" y="284"/>
                    </a:lnTo>
                    <a:lnTo>
                      <a:pt x="666" y="226"/>
                    </a:lnTo>
                    <a:lnTo>
                      <a:pt x="714" y="208"/>
                    </a:lnTo>
                    <a:lnTo>
                      <a:pt x="666" y="128"/>
                    </a:lnTo>
                    <a:lnTo>
                      <a:pt x="601" y="80"/>
                    </a:lnTo>
                    <a:lnTo>
                      <a:pt x="523" y="11"/>
                    </a:lnTo>
                    <a:lnTo>
                      <a:pt x="666" y="34"/>
                    </a:lnTo>
                    <a:lnTo>
                      <a:pt x="701" y="80"/>
                    </a:lnTo>
                    <a:lnTo>
                      <a:pt x="753" y="47"/>
                    </a:lnTo>
                    <a:lnTo>
                      <a:pt x="753" y="94"/>
                    </a:lnTo>
                    <a:lnTo>
                      <a:pt x="893" y="0"/>
                    </a:lnTo>
                    <a:lnTo>
                      <a:pt x="1088" y="34"/>
                    </a:lnTo>
                    <a:lnTo>
                      <a:pt x="1129" y="106"/>
                    </a:lnTo>
                    <a:lnTo>
                      <a:pt x="1079" y="13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1" name="Line 129"/>
              <p:cNvSpPr>
                <a:spLocks noChangeShapeType="1"/>
              </p:cNvSpPr>
              <p:nvPr/>
            </p:nvSpPr>
            <p:spPr bwMode="auto">
              <a:xfrm>
                <a:off x="2747" y="3313"/>
                <a:ext cx="51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2" name="Freeform 130"/>
              <p:cNvSpPr>
                <a:spLocks/>
              </p:cNvSpPr>
              <p:nvPr/>
            </p:nvSpPr>
            <p:spPr bwMode="auto">
              <a:xfrm>
                <a:off x="2632" y="2715"/>
                <a:ext cx="9" cy="23"/>
              </a:xfrm>
              <a:custGeom>
                <a:avLst/>
                <a:gdLst>
                  <a:gd name="T0" fmla="*/ 0 w 44"/>
                  <a:gd name="T1" fmla="*/ 0 h 89"/>
                  <a:gd name="T2" fmla="*/ 0 w 44"/>
                  <a:gd name="T3" fmla="*/ 0 h 89"/>
                  <a:gd name="T4" fmla="*/ 0 w 44"/>
                  <a:gd name="T5" fmla="*/ 0 h 89"/>
                  <a:gd name="T6" fmla="*/ 0 w 44"/>
                  <a:gd name="T7" fmla="*/ 0 h 89"/>
                  <a:gd name="T8" fmla="*/ 0 w 44"/>
                  <a:gd name="T9" fmla="*/ 0 h 89"/>
                  <a:gd name="T10" fmla="*/ 0 w 44"/>
                  <a:gd name="T11" fmla="*/ 0 h 89"/>
                  <a:gd name="T12" fmla="*/ 0 w 44"/>
                  <a:gd name="T13" fmla="*/ 0 h 89"/>
                  <a:gd name="T14" fmla="*/ 0 w 44"/>
                  <a:gd name="T15" fmla="*/ 0 h 89"/>
                  <a:gd name="T16" fmla="*/ 0 w 44"/>
                  <a:gd name="T17" fmla="*/ 0 h 89"/>
                  <a:gd name="T18" fmla="*/ 0 w 44"/>
                  <a:gd name="T19" fmla="*/ 0 h 89"/>
                  <a:gd name="T20" fmla="*/ 0 w 44"/>
                  <a:gd name="T21" fmla="*/ 0 h 89"/>
                  <a:gd name="T22" fmla="*/ 0 w 44"/>
                  <a:gd name="T23" fmla="*/ 0 h 89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44"/>
                  <a:gd name="T37" fmla="*/ 0 h 89"/>
                  <a:gd name="T38" fmla="*/ 44 w 44"/>
                  <a:gd name="T39" fmla="*/ 89 h 89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44" h="89">
                    <a:moveTo>
                      <a:pt x="28" y="0"/>
                    </a:moveTo>
                    <a:lnTo>
                      <a:pt x="44" y="30"/>
                    </a:lnTo>
                    <a:lnTo>
                      <a:pt x="44" y="60"/>
                    </a:lnTo>
                    <a:lnTo>
                      <a:pt x="28" y="86"/>
                    </a:lnTo>
                    <a:lnTo>
                      <a:pt x="14" y="89"/>
                    </a:lnTo>
                    <a:lnTo>
                      <a:pt x="0" y="89"/>
                    </a:lnTo>
                    <a:lnTo>
                      <a:pt x="0" y="81"/>
                    </a:lnTo>
                    <a:lnTo>
                      <a:pt x="17" y="81"/>
                    </a:lnTo>
                    <a:lnTo>
                      <a:pt x="28" y="60"/>
                    </a:lnTo>
                    <a:lnTo>
                      <a:pt x="34" y="35"/>
                    </a:lnTo>
                    <a:lnTo>
                      <a:pt x="17" y="9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3" name="Freeform 131"/>
              <p:cNvSpPr>
                <a:spLocks/>
              </p:cNvSpPr>
              <p:nvPr/>
            </p:nvSpPr>
            <p:spPr bwMode="auto">
              <a:xfrm>
                <a:off x="2496" y="2658"/>
                <a:ext cx="54" cy="26"/>
              </a:xfrm>
              <a:custGeom>
                <a:avLst/>
                <a:gdLst>
                  <a:gd name="T0" fmla="*/ 0 w 269"/>
                  <a:gd name="T1" fmla="*/ 0 h 104"/>
                  <a:gd name="T2" fmla="*/ 0 w 269"/>
                  <a:gd name="T3" fmla="*/ 0 h 104"/>
                  <a:gd name="T4" fmla="*/ 0 w 269"/>
                  <a:gd name="T5" fmla="*/ 0 h 104"/>
                  <a:gd name="T6" fmla="*/ 0 w 269"/>
                  <a:gd name="T7" fmla="*/ 0 h 104"/>
                  <a:gd name="T8" fmla="*/ 0 w 269"/>
                  <a:gd name="T9" fmla="*/ 0 h 104"/>
                  <a:gd name="T10" fmla="*/ 0 w 269"/>
                  <a:gd name="T11" fmla="*/ 0 h 104"/>
                  <a:gd name="T12" fmla="*/ 0 w 269"/>
                  <a:gd name="T13" fmla="*/ 0 h 104"/>
                  <a:gd name="T14" fmla="*/ 0 w 269"/>
                  <a:gd name="T15" fmla="*/ 0 h 104"/>
                  <a:gd name="T16" fmla="*/ 0 w 269"/>
                  <a:gd name="T17" fmla="*/ 0 h 104"/>
                  <a:gd name="T18" fmla="*/ 0 w 269"/>
                  <a:gd name="T19" fmla="*/ 0 h 104"/>
                  <a:gd name="T20" fmla="*/ 0 w 269"/>
                  <a:gd name="T21" fmla="*/ 0 h 104"/>
                  <a:gd name="T22" fmla="*/ 0 w 269"/>
                  <a:gd name="T23" fmla="*/ 0 h 104"/>
                  <a:gd name="T24" fmla="*/ 0 w 269"/>
                  <a:gd name="T25" fmla="*/ 0 h 104"/>
                  <a:gd name="T26" fmla="*/ 0 w 269"/>
                  <a:gd name="T27" fmla="*/ 0 h 104"/>
                  <a:gd name="T28" fmla="*/ 0 w 269"/>
                  <a:gd name="T29" fmla="*/ 0 h 104"/>
                  <a:gd name="T30" fmla="*/ 0 w 269"/>
                  <a:gd name="T31" fmla="*/ 0 h 104"/>
                  <a:gd name="T32" fmla="*/ 0 w 269"/>
                  <a:gd name="T33" fmla="*/ 0 h 104"/>
                  <a:gd name="T34" fmla="*/ 0 w 269"/>
                  <a:gd name="T35" fmla="*/ 0 h 104"/>
                  <a:gd name="T36" fmla="*/ 0 w 269"/>
                  <a:gd name="T37" fmla="*/ 0 h 104"/>
                  <a:gd name="T38" fmla="*/ 0 w 269"/>
                  <a:gd name="T39" fmla="*/ 0 h 104"/>
                  <a:gd name="T40" fmla="*/ 0 w 269"/>
                  <a:gd name="T41" fmla="*/ 0 h 104"/>
                  <a:gd name="T42" fmla="*/ 0 w 269"/>
                  <a:gd name="T43" fmla="*/ 0 h 104"/>
                  <a:gd name="T44" fmla="*/ 0 w 269"/>
                  <a:gd name="T45" fmla="*/ 0 h 104"/>
                  <a:gd name="T46" fmla="*/ 0 w 269"/>
                  <a:gd name="T47" fmla="*/ 0 h 104"/>
                  <a:gd name="T48" fmla="*/ 0 w 269"/>
                  <a:gd name="T49" fmla="*/ 0 h 104"/>
                  <a:gd name="T50" fmla="*/ 0 w 269"/>
                  <a:gd name="T51" fmla="*/ 0 h 104"/>
                  <a:gd name="T52" fmla="*/ 0 w 269"/>
                  <a:gd name="T53" fmla="*/ 0 h 104"/>
                  <a:gd name="T54" fmla="*/ 0 w 269"/>
                  <a:gd name="T55" fmla="*/ 0 h 104"/>
                  <a:gd name="T56" fmla="*/ 0 w 269"/>
                  <a:gd name="T57" fmla="*/ 0 h 104"/>
                  <a:gd name="T58" fmla="*/ 0 w 269"/>
                  <a:gd name="T59" fmla="*/ 0 h 104"/>
                  <a:gd name="T60" fmla="*/ 0 w 269"/>
                  <a:gd name="T61" fmla="*/ 0 h 10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69"/>
                  <a:gd name="T94" fmla="*/ 0 h 104"/>
                  <a:gd name="T95" fmla="*/ 269 w 269"/>
                  <a:gd name="T96" fmla="*/ 104 h 10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69" h="104">
                    <a:moveTo>
                      <a:pt x="0" y="37"/>
                    </a:moveTo>
                    <a:lnTo>
                      <a:pt x="42" y="29"/>
                    </a:lnTo>
                    <a:lnTo>
                      <a:pt x="12" y="19"/>
                    </a:lnTo>
                    <a:lnTo>
                      <a:pt x="47" y="0"/>
                    </a:lnTo>
                    <a:lnTo>
                      <a:pt x="101" y="2"/>
                    </a:lnTo>
                    <a:lnTo>
                      <a:pt x="154" y="2"/>
                    </a:lnTo>
                    <a:lnTo>
                      <a:pt x="221" y="27"/>
                    </a:lnTo>
                    <a:lnTo>
                      <a:pt x="188" y="27"/>
                    </a:lnTo>
                    <a:lnTo>
                      <a:pt x="230" y="61"/>
                    </a:lnTo>
                    <a:lnTo>
                      <a:pt x="239" y="40"/>
                    </a:lnTo>
                    <a:lnTo>
                      <a:pt x="269" y="79"/>
                    </a:lnTo>
                    <a:lnTo>
                      <a:pt x="236" y="104"/>
                    </a:lnTo>
                    <a:lnTo>
                      <a:pt x="238" y="80"/>
                    </a:lnTo>
                    <a:lnTo>
                      <a:pt x="192" y="90"/>
                    </a:lnTo>
                    <a:lnTo>
                      <a:pt x="162" y="88"/>
                    </a:lnTo>
                    <a:lnTo>
                      <a:pt x="208" y="80"/>
                    </a:lnTo>
                    <a:lnTo>
                      <a:pt x="219" y="67"/>
                    </a:lnTo>
                    <a:lnTo>
                      <a:pt x="203" y="45"/>
                    </a:lnTo>
                    <a:lnTo>
                      <a:pt x="165" y="29"/>
                    </a:lnTo>
                    <a:lnTo>
                      <a:pt x="135" y="27"/>
                    </a:lnTo>
                    <a:lnTo>
                      <a:pt x="87" y="31"/>
                    </a:lnTo>
                    <a:lnTo>
                      <a:pt x="52" y="34"/>
                    </a:lnTo>
                    <a:lnTo>
                      <a:pt x="81" y="59"/>
                    </a:lnTo>
                    <a:lnTo>
                      <a:pt x="120" y="80"/>
                    </a:lnTo>
                    <a:lnTo>
                      <a:pt x="104" y="90"/>
                    </a:lnTo>
                    <a:lnTo>
                      <a:pt x="91" y="76"/>
                    </a:lnTo>
                    <a:lnTo>
                      <a:pt x="61" y="80"/>
                    </a:lnTo>
                    <a:lnTo>
                      <a:pt x="57" y="59"/>
                    </a:lnTo>
                    <a:lnTo>
                      <a:pt x="30" y="57"/>
                    </a:lnTo>
                    <a:lnTo>
                      <a:pt x="36" y="45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4" name="Freeform 132"/>
              <p:cNvSpPr>
                <a:spLocks/>
              </p:cNvSpPr>
              <p:nvPr/>
            </p:nvSpPr>
            <p:spPr bwMode="auto">
              <a:xfrm>
                <a:off x="2584" y="2664"/>
                <a:ext cx="46" cy="22"/>
              </a:xfrm>
              <a:custGeom>
                <a:avLst/>
                <a:gdLst>
                  <a:gd name="T0" fmla="*/ 0 w 229"/>
                  <a:gd name="T1" fmla="*/ 0 h 88"/>
                  <a:gd name="T2" fmla="*/ 0 w 229"/>
                  <a:gd name="T3" fmla="*/ 0 h 88"/>
                  <a:gd name="T4" fmla="*/ 0 w 229"/>
                  <a:gd name="T5" fmla="*/ 0 h 88"/>
                  <a:gd name="T6" fmla="*/ 0 w 229"/>
                  <a:gd name="T7" fmla="*/ 0 h 88"/>
                  <a:gd name="T8" fmla="*/ 0 w 229"/>
                  <a:gd name="T9" fmla="*/ 0 h 88"/>
                  <a:gd name="T10" fmla="*/ 0 w 229"/>
                  <a:gd name="T11" fmla="*/ 0 h 88"/>
                  <a:gd name="T12" fmla="*/ 0 w 229"/>
                  <a:gd name="T13" fmla="*/ 0 h 88"/>
                  <a:gd name="T14" fmla="*/ 0 w 229"/>
                  <a:gd name="T15" fmla="*/ 0 h 88"/>
                  <a:gd name="T16" fmla="*/ 0 w 229"/>
                  <a:gd name="T17" fmla="*/ 0 h 88"/>
                  <a:gd name="T18" fmla="*/ 0 w 229"/>
                  <a:gd name="T19" fmla="*/ 0 h 88"/>
                  <a:gd name="T20" fmla="*/ 0 w 229"/>
                  <a:gd name="T21" fmla="*/ 0 h 88"/>
                  <a:gd name="T22" fmla="*/ 0 w 229"/>
                  <a:gd name="T23" fmla="*/ 0 h 88"/>
                  <a:gd name="T24" fmla="*/ 0 w 229"/>
                  <a:gd name="T25" fmla="*/ 0 h 88"/>
                  <a:gd name="T26" fmla="*/ 0 w 229"/>
                  <a:gd name="T27" fmla="*/ 0 h 88"/>
                  <a:gd name="T28" fmla="*/ 0 w 229"/>
                  <a:gd name="T29" fmla="*/ 0 h 88"/>
                  <a:gd name="T30" fmla="*/ 0 w 229"/>
                  <a:gd name="T31" fmla="*/ 0 h 88"/>
                  <a:gd name="T32" fmla="*/ 0 w 229"/>
                  <a:gd name="T33" fmla="*/ 0 h 88"/>
                  <a:gd name="T34" fmla="*/ 0 w 229"/>
                  <a:gd name="T35" fmla="*/ 0 h 88"/>
                  <a:gd name="T36" fmla="*/ 0 w 229"/>
                  <a:gd name="T37" fmla="*/ 0 h 88"/>
                  <a:gd name="T38" fmla="*/ 0 w 229"/>
                  <a:gd name="T39" fmla="*/ 0 h 88"/>
                  <a:gd name="T40" fmla="*/ 0 w 229"/>
                  <a:gd name="T41" fmla="*/ 0 h 88"/>
                  <a:gd name="T42" fmla="*/ 0 w 229"/>
                  <a:gd name="T43" fmla="*/ 0 h 88"/>
                  <a:gd name="T44" fmla="*/ 0 w 229"/>
                  <a:gd name="T45" fmla="*/ 0 h 88"/>
                  <a:gd name="T46" fmla="*/ 0 w 229"/>
                  <a:gd name="T47" fmla="*/ 0 h 88"/>
                  <a:gd name="T48" fmla="*/ 0 w 229"/>
                  <a:gd name="T49" fmla="*/ 0 h 88"/>
                  <a:gd name="T50" fmla="*/ 0 w 229"/>
                  <a:gd name="T51" fmla="*/ 0 h 88"/>
                  <a:gd name="T52" fmla="*/ 0 w 229"/>
                  <a:gd name="T53" fmla="*/ 0 h 88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29"/>
                  <a:gd name="T82" fmla="*/ 0 h 88"/>
                  <a:gd name="T83" fmla="*/ 229 w 229"/>
                  <a:gd name="T84" fmla="*/ 88 h 88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29" h="88">
                    <a:moveTo>
                      <a:pt x="0" y="55"/>
                    </a:moveTo>
                    <a:lnTo>
                      <a:pt x="24" y="23"/>
                    </a:lnTo>
                    <a:lnTo>
                      <a:pt x="81" y="0"/>
                    </a:lnTo>
                    <a:lnTo>
                      <a:pt x="110" y="0"/>
                    </a:lnTo>
                    <a:lnTo>
                      <a:pt x="95" y="18"/>
                    </a:lnTo>
                    <a:lnTo>
                      <a:pt x="126" y="18"/>
                    </a:lnTo>
                    <a:lnTo>
                      <a:pt x="132" y="3"/>
                    </a:lnTo>
                    <a:lnTo>
                      <a:pt x="153" y="13"/>
                    </a:lnTo>
                    <a:lnTo>
                      <a:pt x="181" y="9"/>
                    </a:lnTo>
                    <a:lnTo>
                      <a:pt x="189" y="21"/>
                    </a:lnTo>
                    <a:lnTo>
                      <a:pt x="224" y="18"/>
                    </a:lnTo>
                    <a:lnTo>
                      <a:pt x="196" y="41"/>
                    </a:lnTo>
                    <a:lnTo>
                      <a:pt x="229" y="56"/>
                    </a:lnTo>
                    <a:lnTo>
                      <a:pt x="181" y="62"/>
                    </a:lnTo>
                    <a:lnTo>
                      <a:pt x="179" y="75"/>
                    </a:lnTo>
                    <a:lnTo>
                      <a:pt x="156" y="70"/>
                    </a:lnTo>
                    <a:lnTo>
                      <a:pt x="132" y="88"/>
                    </a:lnTo>
                    <a:lnTo>
                      <a:pt x="116" y="80"/>
                    </a:lnTo>
                    <a:lnTo>
                      <a:pt x="84" y="80"/>
                    </a:lnTo>
                    <a:lnTo>
                      <a:pt x="132" y="70"/>
                    </a:lnTo>
                    <a:lnTo>
                      <a:pt x="160" y="56"/>
                    </a:lnTo>
                    <a:lnTo>
                      <a:pt x="179" y="49"/>
                    </a:lnTo>
                    <a:lnTo>
                      <a:pt x="146" y="37"/>
                    </a:lnTo>
                    <a:lnTo>
                      <a:pt x="116" y="27"/>
                    </a:lnTo>
                    <a:lnTo>
                      <a:pt x="75" y="23"/>
                    </a:lnTo>
                    <a:lnTo>
                      <a:pt x="32" y="41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5" name="Freeform 133"/>
              <p:cNvSpPr>
                <a:spLocks/>
              </p:cNvSpPr>
              <p:nvPr/>
            </p:nvSpPr>
            <p:spPr bwMode="auto">
              <a:xfrm>
                <a:off x="2588" y="2681"/>
                <a:ext cx="9" cy="3"/>
              </a:xfrm>
              <a:custGeom>
                <a:avLst/>
                <a:gdLst>
                  <a:gd name="T0" fmla="*/ 0 w 44"/>
                  <a:gd name="T1" fmla="*/ 0 h 13"/>
                  <a:gd name="T2" fmla="*/ 0 w 44"/>
                  <a:gd name="T3" fmla="*/ 0 h 13"/>
                  <a:gd name="T4" fmla="*/ 0 w 44"/>
                  <a:gd name="T5" fmla="*/ 0 h 13"/>
                  <a:gd name="T6" fmla="*/ 0 w 44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4"/>
                  <a:gd name="T13" fmla="*/ 0 h 13"/>
                  <a:gd name="T14" fmla="*/ 44 w 4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4" h="13">
                    <a:moveTo>
                      <a:pt x="11" y="0"/>
                    </a:moveTo>
                    <a:lnTo>
                      <a:pt x="44" y="13"/>
                    </a:lnTo>
                    <a:lnTo>
                      <a:pt x="0" y="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6" name="Freeform 134"/>
              <p:cNvSpPr>
                <a:spLocks/>
              </p:cNvSpPr>
              <p:nvPr/>
            </p:nvSpPr>
            <p:spPr bwMode="auto">
              <a:xfrm>
                <a:off x="2501" y="2639"/>
                <a:ext cx="54" cy="25"/>
              </a:xfrm>
              <a:custGeom>
                <a:avLst/>
                <a:gdLst>
                  <a:gd name="T0" fmla="*/ 0 w 268"/>
                  <a:gd name="T1" fmla="*/ 0 h 102"/>
                  <a:gd name="T2" fmla="*/ 0 w 268"/>
                  <a:gd name="T3" fmla="*/ 0 h 102"/>
                  <a:gd name="T4" fmla="*/ 0 w 268"/>
                  <a:gd name="T5" fmla="*/ 0 h 102"/>
                  <a:gd name="T6" fmla="*/ 0 w 268"/>
                  <a:gd name="T7" fmla="*/ 0 h 102"/>
                  <a:gd name="T8" fmla="*/ 0 w 268"/>
                  <a:gd name="T9" fmla="*/ 0 h 102"/>
                  <a:gd name="T10" fmla="*/ 0 w 268"/>
                  <a:gd name="T11" fmla="*/ 0 h 102"/>
                  <a:gd name="T12" fmla="*/ 0 w 268"/>
                  <a:gd name="T13" fmla="*/ 0 h 102"/>
                  <a:gd name="T14" fmla="*/ 0 w 268"/>
                  <a:gd name="T15" fmla="*/ 0 h 10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8"/>
                  <a:gd name="T25" fmla="*/ 0 h 102"/>
                  <a:gd name="T26" fmla="*/ 268 w 268"/>
                  <a:gd name="T27" fmla="*/ 102 h 10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8" h="102">
                    <a:moveTo>
                      <a:pt x="0" y="21"/>
                    </a:moveTo>
                    <a:lnTo>
                      <a:pt x="79" y="0"/>
                    </a:lnTo>
                    <a:lnTo>
                      <a:pt x="205" y="41"/>
                    </a:lnTo>
                    <a:lnTo>
                      <a:pt x="268" y="102"/>
                    </a:lnTo>
                    <a:lnTo>
                      <a:pt x="211" y="54"/>
                    </a:lnTo>
                    <a:lnTo>
                      <a:pt x="126" y="21"/>
                    </a:lnTo>
                    <a:lnTo>
                      <a:pt x="71" y="16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7" name="Freeform 135"/>
              <p:cNvSpPr>
                <a:spLocks/>
              </p:cNvSpPr>
              <p:nvPr/>
            </p:nvSpPr>
            <p:spPr bwMode="auto">
              <a:xfrm>
                <a:off x="2588" y="2646"/>
                <a:ext cx="43" cy="11"/>
              </a:xfrm>
              <a:custGeom>
                <a:avLst/>
                <a:gdLst>
                  <a:gd name="T0" fmla="*/ 0 w 211"/>
                  <a:gd name="T1" fmla="*/ 0 h 46"/>
                  <a:gd name="T2" fmla="*/ 0 w 211"/>
                  <a:gd name="T3" fmla="*/ 0 h 46"/>
                  <a:gd name="T4" fmla="*/ 0 w 211"/>
                  <a:gd name="T5" fmla="*/ 0 h 46"/>
                  <a:gd name="T6" fmla="*/ 0 w 211"/>
                  <a:gd name="T7" fmla="*/ 0 h 46"/>
                  <a:gd name="T8" fmla="*/ 0 w 211"/>
                  <a:gd name="T9" fmla="*/ 0 h 46"/>
                  <a:gd name="T10" fmla="*/ 0 w 211"/>
                  <a:gd name="T11" fmla="*/ 0 h 46"/>
                  <a:gd name="T12" fmla="*/ 0 w 211"/>
                  <a:gd name="T13" fmla="*/ 0 h 46"/>
                  <a:gd name="T14" fmla="*/ 0 w 211"/>
                  <a:gd name="T15" fmla="*/ 0 h 46"/>
                  <a:gd name="T16" fmla="*/ 0 w 211"/>
                  <a:gd name="T17" fmla="*/ 0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1"/>
                  <a:gd name="T28" fmla="*/ 0 h 46"/>
                  <a:gd name="T29" fmla="*/ 211 w 211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1" h="46">
                    <a:moveTo>
                      <a:pt x="0" y="46"/>
                    </a:moveTo>
                    <a:lnTo>
                      <a:pt x="74" y="22"/>
                    </a:lnTo>
                    <a:lnTo>
                      <a:pt x="135" y="12"/>
                    </a:lnTo>
                    <a:lnTo>
                      <a:pt x="189" y="12"/>
                    </a:lnTo>
                    <a:lnTo>
                      <a:pt x="211" y="25"/>
                    </a:lnTo>
                    <a:lnTo>
                      <a:pt x="198" y="0"/>
                    </a:lnTo>
                    <a:lnTo>
                      <a:pt x="145" y="0"/>
                    </a:lnTo>
                    <a:lnTo>
                      <a:pt x="60" y="12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8" name="Freeform 136"/>
              <p:cNvSpPr>
                <a:spLocks/>
              </p:cNvSpPr>
              <p:nvPr/>
            </p:nvSpPr>
            <p:spPr bwMode="auto">
              <a:xfrm>
                <a:off x="2541" y="2727"/>
                <a:ext cx="36" cy="18"/>
              </a:xfrm>
              <a:custGeom>
                <a:avLst/>
                <a:gdLst>
                  <a:gd name="T0" fmla="*/ 0 w 179"/>
                  <a:gd name="T1" fmla="*/ 0 h 75"/>
                  <a:gd name="T2" fmla="*/ 0 w 179"/>
                  <a:gd name="T3" fmla="*/ 0 h 75"/>
                  <a:gd name="T4" fmla="*/ 0 w 179"/>
                  <a:gd name="T5" fmla="*/ 0 h 75"/>
                  <a:gd name="T6" fmla="*/ 0 w 179"/>
                  <a:gd name="T7" fmla="*/ 0 h 75"/>
                  <a:gd name="T8" fmla="*/ 0 w 179"/>
                  <a:gd name="T9" fmla="*/ 0 h 75"/>
                  <a:gd name="T10" fmla="*/ 0 w 179"/>
                  <a:gd name="T11" fmla="*/ 0 h 75"/>
                  <a:gd name="T12" fmla="*/ 0 w 179"/>
                  <a:gd name="T13" fmla="*/ 0 h 75"/>
                  <a:gd name="T14" fmla="*/ 0 w 179"/>
                  <a:gd name="T15" fmla="*/ 0 h 75"/>
                  <a:gd name="T16" fmla="*/ 0 w 179"/>
                  <a:gd name="T17" fmla="*/ 0 h 75"/>
                  <a:gd name="T18" fmla="*/ 0 w 179"/>
                  <a:gd name="T19" fmla="*/ 0 h 75"/>
                  <a:gd name="T20" fmla="*/ 0 w 179"/>
                  <a:gd name="T21" fmla="*/ 0 h 75"/>
                  <a:gd name="T22" fmla="*/ 0 w 179"/>
                  <a:gd name="T23" fmla="*/ 0 h 75"/>
                  <a:gd name="T24" fmla="*/ 0 w 179"/>
                  <a:gd name="T25" fmla="*/ 0 h 75"/>
                  <a:gd name="T26" fmla="*/ 0 w 179"/>
                  <a:gd name="T27" fmla="*/ 0 h 75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79"/>
                  <a:gd name="T43" fmla="*/ 0 h 75"/>
                  <a:gd name="T44" fmla="*/ 179 w 179"/>
                  <a:gd name="T45" fmla="*/ 75 h 75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79" h="75">
                    <a:moveTo>
                      <a:pt x="179" y="28"/>
                    </a:moveTo>
                    <a:lnTo>
                      <a:pt x="132" y="53"/>
                    </a:lnTo>
                    <a:lnTo>
                      <a:pt x="113" y="48"/>
                    </a:lnTo>
                    <a:lnTo>
                      <a:pt x="88" y="28"/>
                    </a:lnTo>
                    <a:lnTo>
                      <a:pt x="50" y="21"/>
                    </a:lnTo>
                    <a:lnTo>
                      <a:pt x="10" y="16"/>
                    </a:lnTo>
                    <a:lnTo>
                      <a:pt x="10" y="0"/>
                    </a:lnTo>
                    <a:lnTo>
                      <a:pt x="0" y="16"/>
                    </a:lnTo>
                    <a:lnTo>
                      <a:pt x="10" y="28"/>
                    </a:lnTo>
                    <a:lnTo>
                      <a:pt x="57" y="42"/>
                    </a:lnTo>
                    <a:lnTo>
                      <a:pt x="108" y="75"/>
                    </a:lnTo>
                    <a:lnTo>
                      <a:pt x="128" y="75"/>
                    </a:lnTo>
                    <a:lnTo>
                      <a:pt x="179" y="48"/>
                    </a:lnTo>
                    <a:lnTo>
                      <a:pt x="179" y="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39" name="Freeform 137"/>
              <p:cNvSpPr>
                <a:spLocks/>
              </p:cNvSpPr>
              <p:nvPr/>
            </p:nvSpPr>
            <p:spPr bwMode="auto">
              <a:xfrm>
                <a:off x="2575" y="2661"/>
                <a:ext cx="10" cy="31"/>
              </a:xfrm>
              <a:custGeom>
                <a:avLst/>
                <a:gdLst>
                  <a:gd name="T0" fmla="*/ 0 w 50"/>
                  <a:gd name="T1" fmla="*/ 0 h 125"/>
                  <a:gd name="T2" fmla="*/ 0 w 50"/>
                  <a:gd name="T3" fmla="*/ 0 h 125"/>
                  <a:gd name="T4" fmla="*/ 0 w 50"/>
                  <a:gd name="T5" fmla="*/ 0 h 125"/>
                  <a:gd name="T6" fmla="*/ 0 w 50"/>
                  <a:gd name="T7" fmla="*/ 0 h 125"/>
                  <a:gd name="T8" fmla="*/ 0 w 50"/>
                  <a:gd name="T9" fmla="*/ 0 h 125"/>
                  <a:gd name="T10" fmla="*/ 0 w 50"/>
                  <a:gd name="T11" fmla="*/ 0 h 125"/>
                  <a:gd name="T12" fmla="*/ 0 w 50"/>
                  <a:gd name="T13" fmla="*/ 0 h 125"/>
                  <a:gd name="T14" fmla="*/ 0 w 50"/>
                  <a:gd name="T15" fmla="*/ 0 h 125"/>
                  <a:gd name="T16" fmla="*/ 0 w 50"/>
                  <a:gd name="T17" fmla="*/ 0 h 1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0"/>
                  <a:gd name="T28" fmla="*/ 0 h 125"/>
                  <a:gd name="T29" fmla="*/ 50 w 50"/>
                  <a:gd name="T30" fmla="*/ 125 h 12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0" h="125">
                    <a:moveTo>
                      <a:pt x="50" y="0"/>
                    </a:moveTo>
                    <a:lnTo>
                      <a:pt x="14" y="37"/>
                    </a:lnTo>
                    <a:lnTo>
                      <a:pt x="0" y="76"/>
                    </a:lnTo>
                    <a:lnTo>
                      <a:pt x="5" y="102"/>
                    </a:lnTo>
                    <a:lnTo>
                      <a:pt x="29" y="125"/>
                    </a:lnTo>
                    <a:lnTo>
                      <a:pt x="14" y="97"/>
                    </a:lnTo>
                    <a:lnTo>
                      <a:pt x="14" y="69"/>
                    </a:lnTo>
                    <a:lnTo>
                      <a:pt x="26" y="35"/>
                    </a:lnTo>
                    <a:lnTo>
                      <a:pt x="5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0" name="Freeform 138"/>
              <p:cNvSpPr>
                <a:spLocks/>
              </p:cNvSpPr>
              <p:nvPr/>
            </p:nvSpPr>
            <p:spPr bwMode="auto">
              <a:xfrm>
                <a:off x="2517" y="2664"/>
                <a:ext cx="14" cy="14"/>
              </a:xfrm>
              <a:custGeom>
                <a:avLst/>
                <a:gdLst>
                  <a:gd name="T0" fmla="*/ 0 w 71"/>
                  <a:gd name="T1" fmla="*/ 0 h 55"/>
                  <a:gd name="T2" fmla="*/ 0 w 71"/>
                  <a:gd name="T3" fmla="*/ 0 h 55"/>
                  <a:gd name="T4" fmla="*/ 0 w 71"/>
                  <a:gd name="T5" fmla="*/ 0 h 55"/>
                  <a:gd name="T6" fmla="*/ 0 w 71"/>
                  <a:gd name="T7" fmla="*/ 0 h 55"/>
                  <a:gd name="T8" fmla="*/ 0 w 71"/>
                  <a:gd name="T9" fmla="*/ 0 h 55"/>
                  <a:gd name="T10" fmla="*/ 0 w 71"/>
                  <a:gd name="T11" fmla="*/ 0 h 55"/>
                  <a:gd name="T12" fmla="*/ 0 w 71"/>
                  <a:gd name="T13" fmla="*/ 0 h 55"/>
                  <a:gd name="T14" fmla="*/ 0 w 71"/>
                  <a:gd name="T15" fmla="*/ 0 h 55"/>
                  <a:gd name="T16" fmla="*/ 0 w 71"/>
                  <a:gd name="T17" fmla="*/ 0 h 55"/>
                  <a:gd name="T18" fmla="*/ 0 w 71"/>
                  <a:gd name="T19" fmla="*/ 0 h 55"/>
                  <a:gd name="T20" fmla="*/ 0 w 71"/>
                  <a:gd name="T21" fmla="*/ 0 h 5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1"/>
                  <a:gd name="T34" fmla="*/ 0 h 55"/>
                  <a:gd name="T35" fmla="*/ 71 w 71"/>
                  <a:gd name="T36" fmla="*/ 55 h 5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1" h="55">
                    <a:moveTo>
                      <a:pt x="0" y="6"/>
                    </a:moveTo>
                    <a:lnTo>
                      <a:pt x="7" y="42"/>
                    </a:lnTo>
                    <a:lnTo>
                      <a:pt x="27" y="55"/>
                    </a:lnTo>
                    <a:lnTo>
                      <a:pt x="50" y="55"/>
                    </a:lnTo>
                    <a:lnTo>
                      <a:pt x="64" y="29"/>
                    </a:lnTo>
                    <a:lnTo>
                      <a:pt x="71" y="14"/>
                    </a:lnTo>
                    <a:lnTo>
                      <a:pt x="50" y="25"/>
                    </a:lnTo>
                    <a:lnTo>
                      <a:pt x="33" y="37"/>
                    </a:lnTo>
                    <a:lnTo>
                      <a:pt x="27" y="29"/>
                    </a:lnTo>
                    <a:lnTo>
                      <a:pt x="31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1" name="Freeform 139"/>
              <p:cNvSpPr>
                <a:spLocks/>
              </p:cNvSpPr>
              <p:nvPr/>
            </p:nvSpPr>
            <p:spPr bwMode="auto">
              <a:xfrm>
                <a:off x="2594" y="2670"/>
                <a:ext cx="16" cy="12"/>
              </a:xfrm>
              <a:custGeom>
                <a:avLst/>
                <a:gdLst>
                  <a:gd name="T0" fmla="*/ 0 w 80"/>
                  <a:gd name="T1" fmla="*/ 0 h 46"/>
                  <a:gd name="T2" fmla="*/ 0 w 80"/>
                  <a:gd name="T3" fmla="*/ 0 h 46"/>
                  <a:gd name="T4" fmla="*/ 0 w 80"/>
                  <a:gd name="T5" fmla="*/ 0 h 46"/>
                  <a:gd name="T6" fmla="*/ 0 w 80"/>
                  <a:gd name="T7" fmla="*/ 0 h 46"/>
                  <a:gd name="T8" fmla="*/ 0 w 80"/>
                  <a:gd name="T9" fmla="*/ 0 h 46"/>
                  <a:gd name="T10" fmla="*/ 0 w 80"/>
                  <a:gd name="T11" fmla="*/ 0 h 46"/>
                  <a:gd name="T12" fmla="*/ 0 w 80"/>
                  <a:gd name="T13" fmla="*/ 0 h 46"/>
                  <a:gd name="T14" fmla="*/ 0 w 80"/>
                  <a:gd name="T15" fmla="*/ 0 h 46"/>
                  <a:gd name="T16" fmla="*/ 0 w 80"/>
                  <a:gd name="T17" fmla="*/ 0 h 46"/>
                  <a:gd name="T18" fmla="*/ 0 w 80"/>
                  <a:gd name="T19" fmla="*/ 0 h 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80"/>
                  <a:gd name="T31" fmla="*/ 0 h 46"/>
                  <a:gd name="T32" fmla="*/ 80 w 80"/>
                  <a:gd name="T33" fmla="*/ 46 h 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80" h="46">
                    <a:moveTo>
                      <a:pt x="0" y="7"/>
                    </a:moveTo>
                    <a:lnTo>
                      <a:pt x="5" y="46"/>
                    </a:lnTo>
                    <a:lnTo>
                      <a:pt x="56" y="46"/>
                    </a:lnTo>
                    <a:lnTo>
                      <a:pt x="77" y="25"/>
                    </a:lnTo>
                    <a:lnTo>
                      <a:pt x="80" y="0"/>
                    </a:lnTo>
                    <a:lnTo>
                      <a:pt x="49" y="0"/>
                    </a:lnTo>
                    <a:lnTo>
                      <a:pt x="56" y="21"/>
                    </a:lnTo>
                    <a:lnTo>
                      <a:pt x="35" y="30"/>
                    </a:lnTo>
                    <a:lnTo>
                      <a:pt x="23" y="0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2" name="Freeform 140"/>
              <p:cNvSpPr>
                <a:spLocks/>
              </p:cNvSpPr>
              <p:nvPr/>
            </p:nvSpPr>
            <p:spPr bwMode="auto">
              <a:xfrm>
                <a:off x="2529" y="2757"/>
                <a:ext cx="61" cy="6"/>
              </a:xfrm>
              <a:custGeom>
                <a:avLst/>
                <a:gdLst>
                  <a:gd name="T0" fmla="*/ 0 w 303"/>
                  <a:gd name="T1" fmla="*/ 0 h 22"/>
                  <a:gd name="T2" fmla="*/ 0 w 303"/>
                  <a:gd name="T3" fmla="*/ 0 h 22"/>
                  <a:gd name="T4" fmla="*/ 0 w 303"/>
                  <a:gd name="T5" fmla="*/ 0 h 22"/>
                  <a:gd name="T6" fmla="*/ 0 w 303"/>
                  <a:gd name="T7" fmla="*/ 0 h 22"/>
                  <a:gd name="T8" fmla="*/ 0 w 303"/>
                  <a:gd name="T9" fmla="*/ 0 h 22"/>
                  <a:gd name="T10" fmla="*/ 0 w 303"/>
                  <a:gd name="T11" fmla="*/ 0 h 22"/>
                  <a:gd name="T12" fmla="*/ 0 w 303"/>
                  <a:gd name="T13" fmla="*/ 0 h 22"/>
                  <a:gd name="T14" fmla="*/ 0 w 303"/>
                  <a:gd name="T15" fmla="*/ 0 h 22"/>
                  <a:gd name="T16" fmla="*/ 0 w 303"/>
                  <a:gd name="T17" fmla="*/ 0 h 2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3"/>
                  <a:gd name="T28" fmla="*/ 0 h 22"/>
                  <a:gd name="T29" fmla="*/ 303 w 303"/>
                  <a:gd name="T30" fmla="*/ 22 h 2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3" h="22">
                    <a:moveTo>
                      <a:pt x="0" y="3"/>
                    </a:moveTo>
                    <a:lnTo>
                      <a:pt x="96" y="0"/>
                    </a:lnTo>
                    <a:lnTo>
                      <a:pt x="172" y="9"/>
                    </a:lnTo>
                    <a:lnTo>
                      <a:pt x="218" y="3"/>
                    </a:lnTo>
                    <a:lnTo>
                      <a:pt x="303" y="9"/>
                    </a:lnTo>
                    <a:lnTo>
                      <a:pt x="239" y="17"/>
                    </a:lnTo>
                    <a:lnTo>
                      <a:pt x="172" y="22"/>
                    </a:lnTo>
                    <a:lnTo>
                      <a:pt x="40" y="1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3" name="Freeform 141"/>
              <p:cNvSpPr>
                <a:spLocks/>
              </p:cNvSpPr>
              <p:nvPr/>
            </p:nvSpPr>
            <p:spPr bwMode="auto">
              <a:xfrm>
                <a:off x="2540" y="2766"/>
                <a:ext cx="40" cy="8"/>
              </a:xfrm>
              <a:custGeom>
                <a:avLst/>
                <a:gdLst>
                  <a:gd name="T0" fmla="*/ 0 w 201"/>
                  <a:gd name="T1" fmla="*/ 0 h 30"/>
                  <a:gd name="T2" fmla="*/ 0 w 201"/>
                  <a:gd name="T3" fmla="*/ 0 h 30"/>
                  <a:gd name="T4" fmla="*/ 0 w 201"/>
                  <a:gd name="T5" fmla="*/ 0 h 30"/>
                  <a:gd name="T6" fmla="*/ 0 w 201"/>
                  <a:gd name="T7" fmla="*/ 0 h 30"/>
                  <a:gd name="T8" fmla="*/ 0 w 201"/>
                  <a:gd name="T9" fmla="*/ 0 h 30"/>
                  <a:gd name="T10" fmla="*/ 0 w 201"/>
                  <a:gd name="T11" fmla="*/ 0 h 30"/>
                  <a:gd name="T12" fmla="*/ 0 w 201"/>
                  <a:gd name="T13" fmla="*/ 0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01"/>
                  <a:gd name="T22" fmla="*/ 0 h 30"/>
                  <a:gd name="T23" fmla="*/ 201 w 201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01" h="30">
                    <a:moveTo>
                      <a:pt x="0" y="0"/>
                    </a:moveTo>
                    <a:lnTo>
                      <a:pt x="51" y="25"/>
                    </a:lnTo>
                    <a:lnTo>
                      <a:pt x="137" y="30"/>
                    </a:lnTo>
                    <a:lnTo>
                      <a:pt x="201" y="5"/>
                    </a:lnTo>
                    <a:lnTo>
                      <a:pt x="140" y="17"/>
                    </a:lnTo>
                    <a:lnTo>
                      <a:pt x="66" y="1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4" name="Freeform 142"/>
              <p:cNvSpPr>
                <a:spLocks/>
              </p:cNvSpPr>
              <p:nvPr/>
            </p:nvSpPr>
            <p:spPr bwMode="auto">
              <a:xfrm>
                <a:off x="3153" y="2790"/>
                <a:ext cx="103" cy="93"/>
              </a:xfrm>
              <a:custGeom>
                <a:avLst/>
                <a:gdLst>
                  <a:gd name="T0" fmla="*/ 0 w 515"/>
                  <a:gd name="T1" fmla="*/ 0 h 371"/>
                  <a:gd name="T2" fmla="*/ 0 w 515"/>
                  <a:gd name="T3" fmla="*/ 0 h 371"/>
                  <a:gd name="T4" fmla="*/ 0 w 515"/>
                  <a:gd name="T5" fmla="*/ 0 h 371"/>
                  <a:gd name="T6" fmla="*/ 0 w 515"/>
                  <a:gd name="T7" fmla="*/ 0 h 371"/>
                  <a:gd name="T8" fmla="*/ 0 w 515"/>
                  <a:gd name="T9" fmla="*/ 0 h 371"/>
                  <a:gd name="T10" fmla="*/ 0 w 515"/>
                  <a:gd name="T11" fmla="*/ 0 h 371"/>
                  <a:gd name="T12" fmla="*/ 0 w 515"/>
                  <a:gd name="T13" fmla="*/ 0 h 371"/>
                  <a:gd name="T14" fmla="*/ 0 w 515"/>
                  <a:gd name="T15" fmla="*/ 0 h 371"/>
                  <a:gd name="T16" fmla="*/ 0 w 515"/>
                  <a:gd name="T17" fmla="*/ 0 h 371"/>
                  <a:gd name="T18" fmla="*/ 0 w 515"/>
                  <a:gd name="T19" fmla="*/ 0 h 371"/>
                  <a:gd name="T20" fmla="*/ 0 w 515"/>
                  <a:gd name="T21" fmla="*/ 0 h 371"/>
                  <a:gd name="T22" fmla="*/ 0 w 515"/>
                  <a:gd name="T23" fmla="*/ 0 h 371"/>
                  <a:gd name="T24" fmla="*/ 0 w 515"/>
                  <a:gd name="T25" fmla="*/ 0 h 371"/>
                  <a:gd name="T26" fmla="*/ 0 w 515"/>
                  <a:gd name="T27" fmla="*/ 0 h 371"/>
                  <a:gd name="T28" fmla="*/ 0 w 515"/>
                  <a:gd name="T29" fmla="*/ 0 h 371"/>
                  <a:gd name="T30" fmla="*/ 0 w 515"/>
                  <a:gd name="T31" fmla="*/ 0 h 371"/>
                  <a:gd name="T32" fmla="*/ 0 w 515"/>
                  <a:gd name="T33" fmla="*/ 0 h 371"/>
                  <a:gd name="T34" fmla="*/ 0 w 515"/>
                  <a:gd name="T35" fmla="*/ 0 h 371"/>
                  <a:gd name="T36" fmla="*/ 0 w 515"/>
                  <a:gd name="T37" fmla="*/ 0 h 371"/>
                  <a:gd name="T38" fmla="*/ 0 w 515"/>
                  <a:gd name="T39" fmla="*/ 0 h 371"/>
                  <a:gd name="T40" fmla="*/ 0 w 515"/>
                  <a:gd name="T41" fmla="*/ 0 h 371"/>
                  <a:gd name="T42" fmla="*/ 0 w 515"/>
                  <a:gd name="T43" fmla="*/ 0 h 371"/>
                  <a:gd name="T44" fmla="*/ 0 w 515"/>
                  <a:gd name="T45" fmla="*/ 0 h 371"/>
                  <a:gd name="T46" fmla="*/ 0 w 515"/>
                  <a:gd name="T47" fmla="*/ 0 h 371"/>
                  <a:gd name="T48" fmla="*/ 0 w 515"/>
                  <a:gd name="T49" fmla="*/ 0 h 371"/>
                  <a:gd name="T50" fmla="*/ 0 w 515"/>
                  <a:gd name="T51" fmla="*/ 0 h 371"/>
                  <a:gd name="T52" fmla="*/ 0 w 515"/>
                  <a:gd name="T53" fmla="*/ 0 h 371"/>
                  <a:gd name="T54" fmla="*/ 0 w 515"/>
                  <a:gd name="T55" fmla="*/ 0 h 37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515"/>
                  <a:gd name="T85" fmla="*/ 0 h 371"/>
                  <a:gd name="T86" fmla="*/ 515 w 515"/>
                  <a:gd name="T87" fmla="*/ 371 h 371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515" h="371">
                    <a:moveTo>
                      <a:pt x="84" y="155"/>
                    </a:moveTo>
                    <a:lnTo>
                      <a:pt x="104" y="88"/>
                    </a:lnTo>
                    <a:lnTo>
                      <a:pt x="264" y="0"/>
                    </a:lnTo>
                    <a:lnTo>
                      <a:pt x="432" y="49"/>
                    </a:lnTo>
                    <a:lnTo>
                      <a:pt x="342" y="49"/>
                    </a:lnTo>
                    <a:lnTo>
                      <a:pt x="445" y="151"/>
                    </a:lnTo>
                    <a:lnTo>
                      <a:pt x="492" y="137"/>
                    </a:lnTo>
                    <a:lnTo>
                      <a:pt x="455" y="69"/>
                    </a:lnTo>
                    <a:lnTo>
                      <a:pt x="515" y="151"/>
                    </a:lnTo>
                    <a:lnTo>
                      <a:pt x="477" y="188"/>
                    </a:lnTo>
                    <a:lnTo>
                      <a:pt x="515" y="364"/>
                    </a:lnTo>
                    <a:lnTo>
                      <a:pt x="462" y="371"/>
                    </a:lnTo>
                    <a:lnTo>
                      <a:pt x="401" y="358"/>
                    </a:lnTo>
                    <a:lnTo>
                      <a:pt x="469" y="352"/>
                    </a:lnTo>
                    <a:lnTo>
                      <a:pt x="411" y="238"/>
                    </a:lnTo>
                    <a:lnTo>
                      <a:pt x="304" y="145"/>
                    </a:lnTo>
                    <a:lnTo>
                      <a:pt x="423" y="225"/>
                    </a:lnTo>
                    <a:lnTo>
                      <a:pt x="469" y="307"/>
                    </a:lnTo>
                    <a:lnTo>
                      <a:pt x="440" y="176"/>
                    </a:lnTo>
                    <a:lnTo>
                      <a:pt x="264" y="29"/>
                    </a:lnTo>
                    <a:lnTo>
                      <a:pt x="226" y="88"/>
                    </a:lnTo>
                    <a:lnTo>
                      <a:pt x="264" y="125"/>
                    </a:lnTo>
                    <a:lnTo>
                      <a:pt x="197" y="125"/>
                    </a:lnTo>
                    <a:lnTo>
                      <a:pt x="279" y="221"/>
                    </a:lnTo>
                    <a:lnTo>
                      <a:pt x="165" y="151"/>
                    </a:lnTo>
                    <a:lnTo>
                      <a:pt x="0" y="270"/>
                    </a:lnTo>
                    <a:lnTo>
                      <a:pt x="14" y="182"/>
                    </a:lnTo>
                    <a:lnTo>
                      <a:pt x="84" y="15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5" name="Freeform 143"/>
              <p:cNvSpPr>
                <a:spLocks/>
              </p:cNvSpPr>
              <p:nvPr/>
            </p:nvSpPr>
            <p:spPr bwMode="auto">
              <a:xfrm>
                <a:off x="3170" y="2851"/>
                <a:ext cx="72" cy="97"/>
              </a:xfrm>
              <a:custGeom>
                <a:avLst/>
                <a:gdLst>
                  <a:gd name="T0" fmla="*/ 0 w 361"/>
                  <a:gd name="T1" fmla="*/ 0 h 385"/>
                  <a:gd name="T2" fmla="*/ 0 w 361"/>
                  <a:gd name="T3" fmla="*/ 0 h 385"/>
                  <a:gd name="T4" fmla="*/ 0 w 361"/>
                  <a:gd name="T5" fmla="*/ 0 h 385"/>
                  <a:gd name="T6" fmla="*/ 0 w 361"/>
                  <a:gd name="T7" fmla="*/ 0 h 385"/>
                  <a:gd name="T8" fmla="*/ 0 w 361"/>
                  <a:gd name="T9" fmla="*/ 0 h 385"/>
                  <a:gd name="T10" fmla="*/ 0 w 361"/>
                  <a:gd name="T11" fmla="*/ 0 h 385"/>
                  <a:gd name="T12" fmla="*/ 0 w 361"/>
                  <a:gd name="T13" fmla="*/ 0 h 385"/>
                  <a:gd name="T14" fmla="*/ 0 w 361"/>
                  <a:gd name="T15" fmla="*/ 0 h 385"/>
                  <a:gd name="T16" fmla="*/ 0 w 361"/>
                  <a:gd name="T17" fmla="*/ 0 h 385"/>
                  <a:gd name="T18" fmla="*/ 0 w 361"/>
                  <a:gd name="T19" fmla="*/ 0 h 385"/>
                  <a:gd name="T20" fmla="*/ 0 w 361"/>
                  <a:gd name="T21" fmla="*/ 0 h 385"/>
                  <a:gd name="T22" fmla="*/ 0 w 361"/>
                  <a:gd name="T23" fmla="*/ 0 h 385"/>
                  <a:gd name="T24" fmla="*/ 0 w 361"/>
                  <a:gd name="T25" fmla="*/ 0 h 385"/>
                  <a:gd name="T26" fmla="*/ 0 w 361"/>
                  <a:gd name="T27" fmla="*/ 0 h 385"/>
                  <a:gd name="T28" fmla="*/ 0 w 361"/>
                  <a:gd name="T29" fmla="*/ 0 h 385"/>
                  <a:gd name="T30" fmla="*/ 0 w 361"/>
                  <a:gd name="T31" fmla="*/ 0 h 385"/>
                  <a:gd name="T32" fmla="*/ 0 w 361"/>
                  <a:gd name="T33" fmla="*/ 0 h 385"/>
                  <a:gd name="T34" fmla="*/ 0 w 361"/>
                  <a:gd name="T35" fmla="*/ 0 h 385"/>
                  <a:gd name="T36" fmla="*/ 0 w 361"/>
                  <a:gd name="T37" fmla="*/ 0 h 385"/>
                  <a:gd name="T38" fmla="*/ 0 w 361"/>
                  <a:gd name="T39" fmla="*/ 0 h 385"/>
                  <a:gd name="T40" fmla="*/ 0 w 361"/>
                  <a:gd name="T41" fmla="*/ 0 h 385"/>
                  <a:gd name="T42" fmla="*/ 0 w 361"/>
                  <a:gd name="T43" fmla="*/ 0 h 385"/>
                  <a:gd name="T44" fmla="*/ 0 w 361"/>
                  <a:gd name="T45" fmla="*/ 0 h 385"/>
                  <a:gd name="T46" fmla="*/ 0 w 361"/>
                  <a:gd name="T47" fmla="*/ 0 h 385"/>
                  <a:gd name="T48" fmla="*/ 0 w 361"/>
                  <a:gd name="T49" fmla="*/ 0 h 385"/>
                  <a:gd name="T50" fmla="*/ 0 w 361"/>
                  <a:gd name="T51" fmla="*/ 0 h 385"/>
                  <a:gd name="T52" fmla="*/ 0 w 361"/>
                  <a:gd name="T53" fmla="*/ 0 h 385"/>
                  <a:gd name="T54" fmla="*/ 0 w 361"/>
                  <a:gd name="T55" fmla="*/ 0 h 385"/>
                  <a:gd name="T56" fmla="*/ 0 w 361"/>
                  <a:gd name="T57" fmla="*/ 0 h 385"/>
                  <a:gd name="T58" fmla="*/ 0 w 361"/>
                  <a:gd name="T59" fmla="*/ 0 h 385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361"/>
                  <a:gd name="T91" fmla="*/ 0 h 385"/>
                  <a:gd name="T92" fmla="*/ 361 w 361"/>
                  <a:gd name="T93" fmla="*/ 385 h 385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361" h="385">
                    <a:moveTo>
                      <a:pt x="304" y="143"/>
                    </a:moveTo>
                    <a:lnTo>
                      <a:pt x="266" y="132"/>
                    </a:lnTo>
                    <a:lnTo>
                      <a:pt x="220" y="82"/>
                    </a:lnTo>
                    <a:lnTo>
                      <a:pt x="180" y="82"/>
                    </a:lnTo>
                    <a:lnTo>
                      <a:pt x="126" y="44"/>
                    </a:lnTo>
                    <a:lnTo>
                      <a:pt x="126" y="75"/>
                    </a:lnTo>
                    <a:lnTo>
                      <a:pt x="81" y="82"/>
                    </a:lnTo>
                    <a:lnTo>
                      <a:pt x="37" y="38"/>
                    </a:lnTo>
                    <a:lnTo>
                      <a:pt x="62" y="95"/>
                    </a:lnTo>
                    <a:lnTo>
                      <a:pt x="0" y="95"/>
                    </a:lnTo>
                    <a:lnTo>
                      <a:pt x="75" y="136"/>
                    </a:lnTo>
                    <a:lnTo>
                      <a:pt x="68" y="195"/>
                    </a:lnTo>
                    <a:lnTo>
                      <a:pt x="113" y="277"/>
                    </a:lnTo>
                    <a:lnTo>
                      <a:pt x="113" y="221"/>
                    </a:lnTo>
                    <a:lnTo>
                      <a:pt x="142" y="202"/>
                    </a:lnTo>
                    <a:lnTo>
                      <a:pt x="157" y="232"/>
                    </a:lnTo>
                    <a:lnTo>
                      <a:pt x="189" y="209"/>
                    </a:lnTo>
                    <a:lnTo>
                      <a:pt x="234" y="209"/>
                    </a:lnTo>
                    <a:lnTo>
                      <a:pt x="294" y="252"/>
                    </a:lnTo>
                    <a:lnTo>
                      <a:pt x="287" y="316"/>
                    </a:lnTo>
                    <a:lnTo>
                      <a:pt x="251" y="385"/>
                    </a:lnTo>
                    <a:lnTo>
                      <a:pt x="332" y="277"/>
                    </a:lnTo>
                    <a:lnTo>
                      <a:pt x="356" y="209"/>
                    </a:lnTo>
                    <a:lnTo>
                      <a:pt x="361" y="113"/>
                    </a:lnTo>
                    <a:lnTo>
                      <a:pt x="332" y="113"/>
                    </a:lnTo>
                    <a:lnTo>
                      <a:pt x="278" y="30"/>
                    </a:lnTo>
                    <a:lnTo>
                      <a:pt x="226" y="0"/>
                    </a:lnTo>
                    <a:lnTo>
                      <a:pt x="271" y="56"/>
                    </a:lnTo>
                    <a:lnTo>
                      <a:pt x="304" y="107"/>
                    </a:lnTo>
                    <a:lnTo>
                      <a:pt x="304" y="14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6" name="Freeform 144"/>
              <p:cNvSpPr>
                <a:spLocks/>
              </p:cNvSpPr>
              <p:nvPr/>
            </p:nvSpPr>
            <p:spPr bwMode="auto">
              <a:xfrm>
                <a:off x="3080" y="2864"/>
                <a:ext cx="296" cy="444"/>
              </a:xfrm>
              <a:custGeom>
                <a:avLst/>
                <a:gdLst>
                  <a:gd name="T0" fmla="*/ 0 w 1481"/>
                  <a:gd name="T1" fmla="*/ 0 h 1776"/>
                  <a:gd name="T2" fmla="*/ 0 w 1481"/>
                  <a:gd name="T3" fmla="*/ 0 h 1776"/>
                  <a:gd name="T4" fmla="*/ 0 w 1481"/>
                  <a:gd name="T5" fmla="*/ 0 h 1776"/>
                  <a:gd name="T6" fmla="*/ 0 w 1481"/>
                  <a:gd name="T7" fmla="*/ 0 h 1776"/>
                  <a:gd name="T8" fmla="*/ 0 w 1481"/>
                  <a:gd name="T9" fmla="*/ 0 h 1776"/>
                  <a:gd name="T10" fmla="*/ 0 w 1481"/>
                  <a:gd name="T11" fmla="*/ 0 h 1776"/>
                  <a:gd name="T12" fmla="*/ 0 w 1481"/>
                  <a:gd name="T13" fmla="*/ 0 h 1776"/>
                  <a:gd name="T14" fmla="*/ 0 w 1481"/>
                  <a:gd name="T15" fmla="*/ 0 h 1776"/>
                  <a:gd name="T16" fmla="*/ 0 w 1481"/>
                  <a:gd name="T17" fmla="*/ 0 h 1776"/>
                  <a:gd name="T18" fmla="*/ 0 w 1481"/>
                  <a:gd name="T19" fmla="*/ 0 h 1776"/>
                  <a:gd name="T20" fmla="*/ 0 w 1481"/>
                  <a:gd name="T21" fmla="*/ 0 h 1776"/>
                  <a:gd name="T22" fmla="*/ 0 w 1481"/>
                  <a:gd name="T23" fmla="*/ 0 h 1776"/>
                  <a:gd name="T24" fmla="*/ 0 w 1481"/>
                  <a:gd name="T25" fmla="*/ 0 h 1776"/>
                  <a:gd name="T26" fmla="*/ 0 w 1481"/>
                  <a:gd name="T27" fmla="*/ 0 h 1776"/>
                  <a:gd name="T28" fmla="*/ 0 w 1481"/>
                  <a:gd name="T29" fmla="*/ 0 h 1776"/>
                  <a:gd name="T30" fmla="*/ 0 w 1481"/>
                  <a:gd name="T31" fmla="*/ 0 h 1776"/>
                  <a:gd name="T32" fmla="*/ 0 w 1481"/>
                  <a:gd name="T33" fmla="*/ 0 h 1776"/>
                  <a:gd name="T34" fmla="*/ 0 w 1481"/>
                  <a:gd name="T35" fmla="*/ 0 h 1776"/>
                  <a:gd name="T36" fmla="*/ 0 w 1481"/>
                  <a:gd name="T37" fmla="*/ 0 h 1776"/>
                  <a:gd name="T38" fmla="*/ 0 w 1481"/>
                  <a:gd name="T39" fmla="*/ 0 h 1776"/>
                  <a:gd name="T40" fmla="*/ 0 w 1481"/>
                  <a:gd name="T41" fmla="*/ 0 h 1776"/>
                  <a:gd name="T42" fmla="*/ 0 w 1481"/>
                  <a:gd name="T43" fmla="*/ 0 h 1776"/>
                  <a:gd name="T44" fmla="*/ 0 w 1481"/>
                  <a:gd name="T45" fmla="*/ 0 h 1776"/>
                  <a:gd name="T46" fmla="*/ 0 w 1481"/>
                  <a:gd name="T47" fmla="*/ 0 h 1776"/>
                  <a:gd name="T48" fmla="*/ 0 w 1481"/>
                  <a:gd name="T49" fmla="*/ 0 h 1776"/>
                  <a:gd name="T50" fmla="*/ 0 w 1481"/>
                  <a:gd name="T51" fmla="*/ 0 h 1776"/>
                  <a:gd name="T52" fmla="*/ 0 w 1481"/>
                  <a:gd name="T53" fmla="*/ 0 h 1776"/>
                  <a:gd name="T54" fmla="*/ 0 w 1481"/>
                  <a:gd name="T55" fmla="*/ 0 h 1776"/>
                  <a:gd name="T56" fmla="*/ 0 w 1481"/>
                  <a:gd name="T57" fmla="*/ 0 h 1776"/>
                  <a:gd name="T58" fmla="*/ 0 w 1481"/>
                  <a:gd name="T59" fmla="*/ 0 h 1776"/>
                  <a:gd name="T60" fmla="*/ 0 w 1481"/>
                  <a:gd name="T61" fmla="*/ 0 h 1776"/>
                  <a:gd name="T62" fmla="*/ 0 w 1481"/>
                  <a:gd name="T63" fmla="*/ 0 h 1776"/>
                  <a:gd name="T64" fmla="*/ 0 w 1481"/>
                  <a:gd name="T65" fmla="*/ 0 h 1776"/>
                  <a:gd name="T66" fmla="*/ 0 w 1481"/>
                  <a:gd name="T67" fmla="*/ 0 h 1776"/>
                  <a:gd name="T68" fmla="*/ 0 w 1481"/>
                  <a:gd name="T69" fmla="*/ 0 h 1776"/>
                  <a:gd name="T70" fmla="*/ 0 w 1481"/>
                  <a:gd name="T71" fmla="*/ 0 h 1776"/>
                  <a:gd name="T72" fmla="*/ 0 w 1481"/>
                  <a:gd name="T73" fmla="*/ 0 h 1776"/>
                  <a:gd name="T74" fmla="*/ 0 w 1481"/>
                  <a:gd name="T75" fmla="*/ 0 h 1776"/>
                  <a:gd name="T76" fmla="*/ 0 w 1481"/>
                  <a:gd name="T77" fmla="*/ 0 h 1776"/>
                  <a:gd name="T78" fmla="*/ 0 w 1481"/>
                  <a:gd name="T79" fmla="*/ 0 h 1776"/>
                  <a:gd name="T80" fmla="*/ 0 w 1481"/>
                  <a:gd name="T81" fmla="*/ 0 h 1776"/>
                  <a:gd name="T82" fmla="*/ 0 w 1481"/>
                  <a:gd name="T83" fmla="*/ 0 h 1776"/>
                  <a:gd name="T84" fmla="*/ 0 w 1481"/>
                  <a:gd name="T85" fmla="*/ 0 h 1776"/>
                  <a:gd name="T86" fmla="*/ 0 w 1481"/>
                  <a:gd name="T87" fmla="*/ 0 h 177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81"/>
                  <a:gd name="T133" fmla="*/ 0 h 1776"/>
                  <a:gd name="T134" fmla="*/ 1481 w 1481"/>
                  <a:gd name="T135" fmla="*/ 1776 h 177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81" h="1776">
                    <a:moveTo>
                      <a:pt x="363" y="0"/>
                    </a:moveTo>
                    <a:lnTo>
                      <a:pt x="431" y="308"/>
                    </a:lnTo>
                    <a:lnTo>
                      <a:pt x="451" y="326"/>
                    </a:lnTo>
                    <a:lnTo>
                      <a:pt x="484" y="339"/>
                    </a:lnTo>
                    <a:lnTo>
                      <a:pt x="461" y="359"/>
                    </a:lnTo>
                    <a:lnTo>
                      <a:pt x="417" y="352"/>
                    </a:lnTo>
                    <a:lnTo>
                      <a:pt x="410" y="399"/>
                    </a:lnTo>
                    <a:lnTo>
                      <a:pt x="431" y="433"/>
                    </a:lnTo>
                    <a:lnTo>
                      <a:pt x="467" y="447"/>
                    </a:lnTo>
                    <a:lnTo>
                      <a:pt x="509" y="439"/>
                    </a:lnTo>
                    <a:lnTo>
                      <a:pt x="528" y="348"/>
                    </a:lnTo>
                    <a:lnTo>
                      <a:pt x="573" y="348"/>
                    </a:lnTo>
                    <a:lnTo>
                      <a:pt x="616" y="326"/>
                    </a:lnTo>
                    <a:lnTo>
                      <a:pt x="642" y="288"/>
                    </a:lnTo>
                    <a:lnTo>
                      <a:pt x="642" y="334"/>
                    </a:lnTo>
                    <a:lnTo>
                      <a:pt x="667" y="326"/>
                    </a:lnTo>
                    <a:lnTo>
                      <a:pt x="713" y="308"/>
                    </a:lnTo>
                    <a:lnTo>
                      <a:pt x="690" y="334"/>
                    </a:lnTo>
                    <a:lnTo>
                      <a:pt x="642" y="384"/>
                    </a:lnTo>
                    <a:lnTo>
                      <a:pt x="604" y="471"/>
                    </a:lnTo>
                    <a:lnTo>
                      <a:pt x="786" y="301"/>
                    </a:lnTo>
                    <a:lnTo>
                      <a:pt x="818" y="322"/>
                    </a:lnTo>
                    <a:lnTo>
                      <a:pt x="705" y="578"/>
                    </a:lnTo>
                    <a:lnTo>
                      <a:pt x="713" y="914"/>
                    </a:lnTo>
                    <a:lnTo>
                      <a:pt x="1012" y="938"/>
                    </a:lnTo>
                    <a:lnTo>
                      <a:pt x="1151" y="995"/>
                    </a:lnTo>
                    <a:lnTo>
                      <a:pt x="1225" y="995"/>
                    </a:lnTo>
                    <a:lnTo>
                      <a:pt x="1262" y="1046"/>
                    </a:lnTo>
                    <a:lnTo>
                      <a:pt x="1012" y="966"/>
                    </a:lnTo>
                    <a:lnTo>
                      <a:pt x="825" y="953"/>
                    </a:lnTo>
                    <a:lnTo>
                      <a:pt x="916" y="1001"/>
                    </a:lnTo>
                    <a:lnTo>
                      <a:pt x="825" y="1001"/>
                    </a:lnTo>
                    <a:lnTo>
                      <a:pt x="690" y="989"/>
                    </a:lnTo>
                    <a:lnTo>
                      <a:pt x="786" y="1059"/>
                    </a:lnTo>
                    <a:lnTo>
                      <a:pt x="1122" y="1105"/>
                    </a:lnTo>
                    <a:lnTo>
                      <a:pt x="840" y="1082"/>
                    </a:lnTo>
                    <a:lnTo>
                      <a:pt x="1012" y="1169"/>
                    </a:lnTo>
                    <a:lnTo>
                      <a:pt x="992" y="1186"/>
                    </a:lnTo>
                    <a:lnTo>
                      <a:pt x="756" y="1091"/>
                    </a:lnTo>
                    <a:lnTo>
                      <a:pt x="795" y="1186"/>
                    </a:lnTo>
                    <a:lnTo>
                      <a:pt x="1167" y="1267"/>
                    </a:lnTo>
                    <a:lnTo>
                      <a:pt x="1407" y="1394"/>
                    </a:lnTo>
                    <a:lnTo>
                      <a:pt x="1167" y="1354"/>
                    </a:lnTo>
                    <a:lnTo>
                      <a:pt x="1029" y="1280"/>
                    </a:lnTo>
                    <a:lnTo>
                      <a:pt x="825" y="1234"/>
                    </a:lnTo>
                    <a:lnTo>
                      <a:pt x="924" y="1324"/>
                    </a:lnTo>
                    <a:lnTo>
                      <a:pt x="1481" y="1486"/>
                    </a:lnTo>
                    <a:lnTo>
                      <a:pt x="924" y="1354"/>
                    </a:lnTo>
                    <a:lnTo>
                      <a:pt x="764" y="1259"/>
                    </a:lnTo>
                    <a:lnTo>
                      <a:pt x="774" y="1312"/>
                    </a:lnTo>
                    <a:lnTo>
                      <a:pt x="924" y="1431"/>
                    </a:lnTo>
                    <a:lnTo>
                      <a:pt x="1143" y="1468"/>
                    </a:lnTo>
                    <a:lnTo>
                      <a:pt x="1262" y="1539"/>
                    </a:lnTo>
                    <a:lnTo>
                      <a:pt x="1089" y="1521"/>
                    </a:lnTo>
                    <a:lnTo>
                      <a:pt x="872" y="1431"/>
                    </a:lnTo>
                    <a:lnTo>
                      <a:pt x="808" y="1439"/>
                    </a:lnTo>
                    <a:lnTo>
                      <a:pt x="840" y="1532"/>
                    </a:lnTo>
                    <a:lnTo>
                      <a:pt x="893" y="1564"/>
                    </a:lnTo>
                    <a:lnTo>
                      <a:pt x="1167" y="1575"/>
                    </a:lnTo>
                    <a:lnTo>
                      <a:pt x="886" y="1690"/>
                    </a:lnTo>
                    <a:lnTo>
                      <a:pt x="847" y="1679"/>
                    </a:lnTo>
                    <a:lnTo>
                      <a:pt x="786" y="1511"/>
                    </a:lnTo>
                    <a:lnTo>
                      <a:pt x="718" y="1697"/>
                    </a:lnTo>
                    <a:lnTo>
                      <a:pt x="734" y="1776"/>
                    </a:lnTo>
                    <a:lnTo>
                      <a:pt x="657" y="1708"/>
                    </a:lnTo>
                    <a:lnTo>
                      <a:pt x="774" y="1460"/>
                    </a:lnTo>
                    <a:lnTo>
                      <a:pt x="764" y="1394"/>
                    </a:lnTo>
                    <a:lnTo>
                      <a:pt x="713" y="1280"/>
                    </a:lnTo>
                    <a:lnTo>
                      <a:pt x="673" y="1133"/>
                    </a:lnTo>
                    <a:lnTo>
                      <a:pt x="583" y="946"/>
                    </a:lnTo>
                    <a:lnTo>
                      <a:pt x="478" y="1105"/>
                    </a:lnTo>
                    <a:lnTo>
                      <a:pt x="478" y="1267"/>
                    </a:lnTo>
                    <a:lnTo>
                      <a:pt x="273" y="1475"/>
                    </a:lnTo>
                    <a:lnTo>
                      <a:pt x="0" y="1558"/>
                    </a:lnTo>
                    <a:lnTo>
                      <a:pt x="32" y="1431"/>
                    </a:lnTo>
                    <a:lnTo>
                      <a:pt x="187" y="1300"/>
                    </a:lnTo>
                    <a:lnTo>
                      <a:pt x="377" y="1222"/>
                    </a:lnTo>
                    <a:lnTo>
                      <a:pt x="461" y="1041"/>
                    </a:lnTo>
                    <a:lnTo>
                      <a:pt x="451" y="953"/>
                    </a:lnTo>
                    <a:lnTo>
                      <a:pt x="528" y="745"/>
                    </a:lnTo>
                    <a:lnTo>
                      <a:pt x="440" y="725"/>
                    </a:lnTo>
                    <a:lnTo>
                      <a:pt x="363" y="680"/>
                    </a:lnTo>
                    <a:lnTo>
                      <a:pt x="451" y="471"/>
                    </a:lnTo>
                    <a:lnTo>
                      <a:pt x="410" y="454"/>
                    </a:lnTo>
                    <a:lnTo>
                      <a:pt x="387" y="391"/>
                    </a:lnTo>
                    <a:lnTo>
                      <a:pt x="387" y="314"/>
                    </a:lnTo>
                    <a:lnTo>
                      <a:pt x="363" y="38"/>
                    </a:lnTo>
                    <a:lnTo>
                      <a:pt x="36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7" name="Freeform 145"/>
              <p:cNvSpPr>
                <a:spLocks/>
              </p:cNvSpPr>
              <p:nvPr/>
            </p:nvSpPr>
            <p:spPr bwMode="auto">
              <a:xfrm>
                <a:off x="3015" y="2902"/>
                <a:ext cx="120" cy="317"/>
              </a:xfrm>
              <a:custGeom>
                <a:avLst/>
                <a:gdLst>
                  <a:gd name="T0" fmla="*/ 0 w 599"/>
                  <a:gd name="T1" fmla="*/ 0 h 1268"/>
                  <a:gd name="T2" fmla="*/ 0 w 599"/>
                  <a:gd name="T3" fmla="*/ 0 h 1268"/>
                  <a:gd name="T4" fmla="*/ 0 w 599"/>
                  <a:gd name="T5" fmla="*/ 0 h 1268"/>
                  <a:gd name="T6" fmla="*/ 0 w 599"/>
                  <a:gd name="T7" fmla="*/ 0 h 1268"/>
                  <a:gd name="T8" fmla="*/ 0 w 599"/>
                  <a:gd name="T9" fmla="*/ 0 h 1268"/>
                  <a:gd name="T10" fmla="*/ 0 w 599"/>
                  <a:gd name="T11" fmla="*/ 0 h 1268"/>
                  <a:gd name="T12" fmla="*/ 0 w 599"/>
                  <a:gd name="T13" fmla="*/ 0 h 1268"/>
                  <a:gd name="T14" fmla="*/ 0 w 599"/>
                  <a:gd name="T15" fmla="*/ 0 h 1268"/>
                  <a:gd name="T16" fmla="*/ 0 w 599"/>
                  <a:gd name="T17" fmla="*/ 0 h 1268"/>
                  <a:gd name="T18" fmla="*/ 0 w 599"/>
                  <a:gd name="T19" fmla="*/ 0 h 1268"/>
                  <a:gd name="T20" fmla="*/ 0 w 599"/>
                  <a:gd name="T21" fmla="*/ 0 h 1268"/>
                  <a:gd name="T22" fmla="*/ 0 w 599"/>
                  <a:gd name="T23" fmla="*/ 0 h 1268"/>
                  <a:gd name="T24" fmla="*/ 0 w 599"/>
                  <a:gd name="T25" fmla="*/ 0 h 1268"/>
                  <a:gd name="T26" fmla="*/ 0 w 599"/>
                  <a:gd name="T27" fmla="*/ 0 h 1268"/>
                  <a:gd name="T28" fmla="*/ 0 w 599"/>
                  <a:gd name="T29" fmla="*/ 0 h 1268"/>
                  <a:gd name="T30" fmla="*/ 0 w 599"/>
                  <a:gd name="T31" fmla="*/ 0 h 1268"/>
                  <a:gd name="T32" fmla="*/ 0 w 599"/>
                  <a:gd name="T33" fmla="*/ 0 h 1268"/>
                  <a:gd name="T34" fmla="*/ 0 w 599"/>
                  <a:gd name="T35" fmla="*/ 0 h 1268"/>
                  <a:gd name="T36" fmla="*/ 0 w 599"/>
                  <a:gd name="T37" fmla="*/ 0 h 1268"/>
                  <a:gd name="T38" fmla="*/ 0 w 599"/>
                  <a:gd name="T39" fmla="*/ 0 h 1268"/>
                  <a:gd name="T40" fmla="*/ 0 w 599"/>
                  <a:gd name="T41" fmla="*/ 0 h 1268"/>
                  <a:gd name="T42" fmla="*/ 0 w 599"/>
                  <a:gd name="T43" fmla="*/ 0 h 1268"/>
                  <a:gd name="T44" fmla="*/ 0 w 599"/>
                  <a:gd name="T45" fmla="*/ 0 h 1268"/>
                  <a:gd name="T46" fmla="*/ 0 w 599"/>
                  <a:gd name="T47" fmla="*/ 0 h 1268"/>
                  <a:gd name="T48" fmla="*/ 0 w 599"/>
                  <a:gd name="T49" fmla="*/ 0 h 1268"/>
                  <a:gd name="T50" fmla="*/ 0 w 599"/>
                  <a:gd name="T51" fmla="*/ 0 h 1268"/>
                  <a:gd name="T52" fmla="*/ 0 w 599"/>
                  <a:gd name="T53" fmla="*/ 0 h 1268"/>
                  <a:gd name="T54" fmla="*/ 0 w 599"/>
                  <a:gd name="T55" fmla="*/ 0 h 1268"/>
                  <a:gd name="T56" fmla="*/ 0 w 599"/>
                  <a:gd name="T57" fmla="*/ 0 h 1268"/>
                  <a:gd name="T58" fmla="*/ 0 w 599"/>
                  <a:gd name="T59" fmla="*/ 0 h 1268"/>
                  <a:gd name="T60" fmla="*/ 0 w 599"/>
                  <a:gd name="T61" fmla="*/ 0 h 1268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599"/>
                  <a:gd name="T94" fmla="*/ 0 h 1268"/>
                  <a:gd name="T95" fmla="*/ 599 w 599"/>
                  <a:gd name="T96" fmla="*/ 1268 h 1268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599" h="1268">
                    <a:moveTo>
                      <a:pt x="599" y="226"/>
                    </a:moveTo>
                    <a:lnTo>
                      <a:pt x="509" y="415"/>
                    </a:lnTo>
                    <a:lnTo>
                      <a:pt x="448" y="529"/>
                    </a:lnTo>
                    <a:lnTo>
                      <a:pt x="341" y="713"/>
                    </a:lnTo>
                    <a:lnTo>
                      <a:pt x="290" y="739"/>
                    </a:lnTo>
                    <a:lnTo>
                      <a:pt x="304" y="903"/>
                    </a:lnTo>
                    <a:lnTo>
                      <a:pt x="358" y="1108"/>
                    </a:lnTo>
                    <a:lnTo>
                      <a:pt x="409" y="1268"/>
                    </a:lnTo>
                    <a:lnTo>
                      <a:pt x="337" y="1078"/>
                    </a:lnTo>
                    <a:lnTo>
                      <a:pt x="290" y="895"/>
                    </a:lnTo>
                    <a:lnTo>
                      <a:pt x="212" y="850"/>
                    </a:lnTo>
                    <a:lnTo>
                      <a:pt x="221" y="965"/>
                    </a:lnTo>
                    <a:lnTo>
                      <a:pt x="304" y="1155"/>
                    </a:lnTo>
                    <a:lnTo>
                      <a:pt x="208" y="976"/>
                    </a:lnTo>
                    <a:lnTo>
                      <a:pt x="168" y="838"/>
                    </a:lnTo>
                    <a:lnTo>
                      <a:pt x="77" y="838"/>
                    </a:lnTo>
                    <a:lnTo>
                      <a:pt x="0" y="890"/>
                    </a:lnTo>
                    <a:lnTo>
                      <a:pt x="77" y="826"/>
                    </a:lnTo>
                    <a:lnTo>
                      <a:pt x="137" y="807"/>
                    </a:lnTo>
                    <a:lnTo>
                      <a:pt x="190" y="649"/>
                    </a:lnTo>
                    <a:lnTo>
                      <a:pt x="190" y="568"/>
                    </a:lnTo>
                    <a:lnTo>
                      <a:pt x="152" y="523"/>
                    </a:lnTo>
                    <a:lnTo>
                      <a:pt x="152" y="467"/>
                    </a:lnTo>
                    <a:lnTo>
                      <a:pt x="242" y="171"/>
                    </a:lnTo>
                    <a:lnTo>
                      <a:pt x="337" y="0"/>
                    </a:lnTo>
                    <a:lnTo>
                      <a:pt x="266" y="248"/>
                    </a:lnTo>
                    <a:lnTo>
                      <a:pt x="190" y="498"/>
                    </a:lnTo>
                    <a:lnTo>
                      <a:pt x="266" y="579"/>
                    </a:lnTo>
                    <a:lnTo>
                      <a:pt x="318" y="663"/>
                    </a:lnTo>
                    <a:lnTo>
                      <a:pt x="526" y="335"/>
                    </a:lnTo>
                    <a:lnTo>
                      <a:pt x="599" y="22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8" name="Freeform 146"/>
              <p:cNvSpPr>
                <a:spLocks/>
              </p:cNvSpPr>
              <p:nvPr/>
            </p:nvSpPr>
            <p:spPr bwMode="auto">
              <a:xfrm>
                <a:off x="3103" y="3062"/>
                <a:ext cx="15" cy="78"/>
              </a:xfrm>
              <a:custGeom>
                <a:avLst/>
                <a:gdLst>
                  <a:gd name="T0" fmla="*/ 0 w 71"/>
                  <a:gd name="T1" fmla="*/ 0 h 312"/>
                  <a:gd name="T2" fmla="*/ 0 w 71"/>
                  <a:gd name="T3" fmla="*/ 0 h 312"/>
                  <a:gd name="T4" fmla="*/ 0 w 71"/>
                  <a:gd name="T5" fmla="*/ 0 h 312"/>
                  <a:gd name="T6" fmla="*/ 0 w 71"/>
                  <a:gd name="T7" fmla="*/ 0 h 312"/>
                  <a:gd name="T8" fmla="*/ 0 w 71"/>
                  <a:gd name="T9" fmla="*/ 0 h 312"/>
                  <a:gd name="T10" fmla="*/ 0 w 71"/>
                  <a:gd name="T11" fmla="*/ 0 h 312"/>
                  <a:gd name="T12" fmla="*/ 0 w 71"/>
                  <a:gd name="T13" fmla="*/ 0 h 31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71"/>
                  <a:gd name="T22" fmla="*/ 0 h 312"/>
                  <a:gd name="T23" fmla="*/ 71 w 71"/>
                  <a:gd name="T24" fmla="*/ 312 h 31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71" h="312">
                    <a:moveTo>
                      <a:pt x="0" y="0"/>
                    </a:moveTo>
                    <a:lnTo>
                      <a:pt x="43" y="76"/>
                    </a:lnTo>
                    <a:lnTo>
                      <a:pt x="43" y="215"/>
                    </a:lnTo>
                    <a:lnTo>
                      <a:pt x="71" y="278"/>
                    </a:lnTo>
                    <a:lnTo>
                      <a:pt x="35" y="312"/>
                    </a:lnTo>
                    <a:lnTo>
                      <a:pt x="20" y="14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49" name="Freeform 147"/>
              <p:cNvSpPr>
                <a:spLocks/>
              </p:cNvSpPr>
              <p:nvPr/>
            </p:nvSpPr>
            <p:spPr bwMode="auto">
              <a:xfrm>
                <a:off x="3015" y="3131"/>
                <a:ext cx="74" cy="123"/>
              </a:xfrm>
              <a:custGeom>
                <a:avLst/>
                <a:gdLst>
                  <a:gd name="T0" fmla="*/ 0 w 371"/>
                  <a:gd name="T1" fmla="*/ 0 h 493"/>
                  <a:gd name="T2" fmla="*/ 0 w 371"/>
                  <a:gd name="T3" fmla="*/ 0 h 493"/>
                  <a:gd name="T4" fmla="*/ 0 w 371"/>
                  <a:gd name="T5" fmla="*/ 0 h 493"/>
                  <a:gd name="T6" fmla="*/ 0 w 371"/>
                  <a:gd name="T7" fmla="*/ 0 h 493"/>
                  <a:gd name="T8" fmla="*/ 0 w 371"/>
                  <a:gd name="T9" fmla="*/ 0 h 493"/>
                  <a:gd name="T10" fmla="*/ 0 w 371"/>
                  <a:gd name="T11" fmla="*/ 0 h 493"/>
                  <a:gd name="T12" fmla="*/ 0 w 371"/>
                  <a:gd name="T13" fmla="*/ 0 h 493"/>
                  <a:gd name="T14" fmla="*/ 0 w 371"/>
                  <a:gd name="T15" fmla="*/ 0 h 49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71"/>
                  <a:gd name="T25" fmla="*/ 0 h 493"/>
                  <a:gd name="T26" fmla="*/ 371 w 371"/>
                  <a:gd name="T27" fmla="*/ 493 h 49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71" h="493">
                    <a:moveTo>
                      <a:pt x="0" y="0"/>
                    </a:moveTo>
                    <a:lnTo>
                      <a:pt x="152" y="386"/>
                    </a:lnTo>
                    <a:lnTo>
                      <a:pt x="266" y="394"/>
                    </a:lnTo>
                    <a:lnTo>
                      <a:pt x="371" y="456"/>
                    </a:lnTo>
                    <a:lnTo>
                      <a:pt x="318" y="493"/>
                    </a:lnTo>
                    <a:lnTo>
                      <a:pt x="152" y="443"/>
                    </a:lnTo>
                    <a:lnTo>
                      <a:pt x="71" y="2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0" name="Freeform 148"/>
              <p:cNvSpPr>
                <a:spLocks/>
              </p:cNvSpPr>
              <p:nvPr/>
            </p:nvSpPr>
            <p:spPr bwMode="auto">
              <a:xfrm>
                <a:off x="3028" y="3109"/>
                <a:ext cx="23" cy="59"/>
              </a:xfrm>
              <a:custGeom>
                <a:avLst/>
                <a:gdLst>
                  <a:gd name="T0" fmla="*/ 0 w 115"/>
                  <a:gd name="T1" fmla="*/ 0 h 239"/>
                  <a:gd name="T2" fmla="*/ 0 w 115"/>
                  <a:gd name="T3" fmla="*/ 0 h 239"/>
                  <a:gd name="T4" fmla="*/ 0 w 115"/>
                  <a:gd name="T5" fmla="*/ 0 h 239"/>
                  <a:gd name="T6" fmla="*/ 0 w 115"/>
                  <a:gd name="T7" fmla="*/ 0 h 239"/>
                  <a:gd name="T8" fmla="*/ 0 w 115"/>
                  <a:gd name="T9" fmla="*/ 0 h 2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5"/>
                  <a:gd name="T16" fmla="*/ 0 h 239"/>
                  <a:gd name="T17" fmla="*/ 115 w 115"/>
                  <a:gd name="T18" fmla="*/ 239 h 2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5" h="239">
                    <a:moveTo>
                      <a:pt x="115" y="12"/>
                    </a:moveTo>
                    <a:lnTo>
                      <a:pt x="38" y="239"/>
                    </a:lnTo>
                    <a:lnTo>
                      <a:pt x="0" y="165"/>
                    </a:lnTo>
                    <a:lnTo>
                      <a:pt x="98" y="0"/>
                    </a:lnTo>
                    <a:lnTo>
                      <a:pt x="115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1" name="Freeform 149"/>
              <p:cNvSpPr>
                <a:spLocks/>
              </p:cNvSpPr>
              <p:nvPr/>
            </p:nvSpPr>
            <p:spPr bwMode="auto">
              <a:xfrm>
                <a:off x="3061" y="2951"/>
                <a:ext cx="18" cy="58"/>
              </a:xfrm>
              <a:custGeom>
                <a:avLst/>
                <a:gdLst>
                  <a:gd name="T0" fmla="*/ 0 w 89"/>
                  <a:gd name="T1" fmla="*/ 0 h 230"/>
                  <a:gd name="T2" fmla="*/ 0 w 89"/>
                  <a:gd name="T3" fmla="*/ 0 h 230"/>
                  <a:gd name="T4" fmla="*/ 0 w 89"/>
                  <a:gd name="T5" fmla="*/ 0 h 230"/>
                  <a:gd name="T6" fmla="*/ 0 w 89"/>
                  <a:gd name="T7" fmla="*/ 0 h 230"/>
                  <a:gd name="T8" fmla="*/ 0 w 89"/>
                  <a:gd name="T9" fmla="*/ 0 h 2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9"/>
                  <a:gd name="T16" fmla="*/ 0 h 230"/>
                  <a:gd name="T17" fmla="*/ 89 w 89"/>
                  <a:gd name="T18" fmla="*/ 230 h 2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9" h="230">
                    <a:moveTo>
                      <a:pt x="61" y="0"/>
                    </a:moveTo>
                    <a:lnTo>
                      <a:pt x="61" y="123"/>
                    </a:lnTo>
                    <a:lnTo>
                      <a:pt x="89" y="230"/>
                    </a:lnTo>
                    <a:lnTo>
                      <a:pt x="0" y="151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2" name="Freeform 150"/>
              <p:cNvSpPr>
                <a:spLocks/>
              </p:cNvSpPr>
              <p:nvPr/>
            </p:nvSpPr>
            <p:spPr bwMode="auto">
              <a:xfrm>
                <a:off x="3085" y="2820"/>
                <a:ext cx="92" cy="129"/>
              </a:xfrm>
              <a:custGeom>
                <a:avLst/>
                <a:gdLst>
                  <a:gd name="T0" fmla="*/ 0 w 460"/>
                  <a:gd name="T1" fmla="*/ 0 h 516"/>
                  <a:gd name="T2" fmla="*/ 0 w 460"/>
                  <a:gd name="T3" fmla="*/ 0 h 516"/>
                  <a:gd name="T4" fmla="*/ 0 w 460"/>
                  <a:gd name="T5" fmla="*/ 0 h 516"/>
                  <a:gd name="T6" fmla="*/ 0 w 460"/>
                  <a:gd name="T7" fmla="*/ 0 h 516"/>
                  <a:gd name="T8" fmla="*/ 0 w 460"/>
                  <a:gd name="T9" fmla="*/ 0 h 516"/>
                  <a:gd name="T10" fmla="*/ 0 w 460"/>
                  <a:gd name="T11" fmla="*/ 0 h 516"/>
                  <a:gd name="T12" fmla="*/ 0 w 460"/>
                  <a:gd name="T13" fmla="*/ 0 h 516"/>
                  <a:gd name="T14" fmla="*/ 0 w 460"/>
                  <a:gd name="T15" fmla="*/ 0 h 516"/>
                  <a:gd name="T16" fmla="*/ 0 w 460"/>
                  <a:gd name="T17" fmla="*/ 0 h 516"/>
                  <a:gd name="T18" fmla="*/ 0 w 460"/>
                  <a:gd name="T19" fmla="*/ 0 h 516"/>
                  <a:gd name="T20" fmla="*/ 0 w 460"/>
                  <a:gd name="T21" fmla="*/ 0 h 516"/>
                  <a:gd name="T22" fmla="*/ 0 w 460"/>
                  <a:gd name="T23" fmla="*/ 0 h 516"/>
                  <a:gd name="T24" fmla="*/ 0 w 460"/>
                  <a:gd name="T25" fmla="*/ 0 h 516"/>
                  <a:gd name="T26" fmla="*/ 0 w 460"/>
                  <a:gd name="T27" fmla="*/ 0 h 51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60"/>
                  <a:gd name="T43" fmla="*/ 0 h 516"/>
                  <a:gd name="T44" fmla="*/ 460 w 460"/>
                  <a:gd name="T45" fmla="*/ 516 h 51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60" h="516">
                    <a:moveTo>
                      <a:pt x="0" y="285"/>
                    </a:moveTo>
                    <a:lnTo>
                      <a:pt x="51" y="285"/>
                    </a:lnTo>
                    <a:lnTo>
                      <a:pt x="150" y="378"/>
                    </a:lnTo>
                    <a:lnTo>
                      <a:pt x="219" y="516"/>
                    </a:lnTo>
                    <a:lnTo>
                      <a:pt x="163" y="364"/>
                    </a:lnTo>
                    <a:lnTo>
                      <a:pt x="81" y="239"/>
                    </a:lnTo>
                    <a:lnTo>
                      <a:pt x="44" y="221"/>
                    </a:lnTo>
                    <a:lnTo>
                      <a:pt x="196" y="119"/>
                    </a:lnTo>
                    <a:lnTo>
                      <a:pt x="369" y="102"/>
                    </a:lnTo>
                    <a:lnTo>
                      <a:pt x="460" y="0"/>
                    </a:lnTo>
                    <a:lnTo>
                      <a:pt x="264" y="26"/>
                    </a:lnTo>
                    <a:lnTo>
                      <a:pt x="163" y="111"/>
                    </a:lnTo>
                    <a:lnTo>
                      <a:pt x="17" y="221"/>
                    </a:lnTo>
                    <a:lnTo>
                      <a:pt x="0" y="2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3" name="Freeform 151"/>
              <p:cNvSpPr>
                <a:spLocks/>
              </p:cNvSpPr>
              <p:nvPr/>
            </p:nvSpPr>
            <p:spPr bwMode="auto">
              <a:xfrm>
                <a:off x="3216" y="2769"/>
                <a:ext cx="21" cy="29"/>
              </a:xfrm>
              <a:custGeom>
                <a:avLst/>
                <a:gdLst>
                  <a:gd name="T0" fmla="*/ 0 w 104"/>
                  <a:gd name="T1" fmla="*/ 0 h 115"/>
                  <a:gd name="T2" fmla="*/ 0 w 104"/>
                  <a:gd name="T3" fmla="*/ 0 h 115"/>
                  <a:gd name="T4" fmla="*/ 0 w 104"/>
                  <a:gd name="T5" fmla="*/ 0 h 115"/>
                  <a:gd name="T6" fmla="*/ 0 w 104"/>
                  <a:gd name="T7" fmla="*/ 0 h 115"/>
                  <a:gd name="T8" fmla="*/ 0 w 104"/>
                  <a:gd name="T9" fmla="*/ 0 h 11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4"/>
                  <a:gd name="T16" fmla="*/ 0 h 115"/>
                  <a:gd name="T17" fmla="*/ 104 w 104"/>
                  <a:gd name="T18" fmla="*/ 115 h 11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4" h="115">
                    <a:moveTo>
                      <a:pt x="56" y="0"/>
                    </a:moveTo>
                    <a:lnTo>
                      <a:pt x="0" y="115"/>
                    </a:lnTo>
                    <a:lnTo>
                      <a:pt x="24" y="115"/>
                    </a:lnTo>
                    <a:lnTo>
                      <a:pt x="104" y="27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4" name="Freeform 152"/>
              <p:cNvSpPr>
                <a:spLocks/>
              </p:cNvSpPr>
              <p:nvPr/>
            </p:nvSpPr>
            <p:spPr bwMode="auto">
              <a:xfrm>
                <a:off x="3242" y="2848"/>
                <a:ext cx="170" cy="111"/>
              </a:xfrm>
              <a:custGeom>
                <a:avLst/>
                <a:gdLst>
                  <a:gd name="T0" fmla="*/ 0 w 852"/>
                  <a:gd name="T1" fmla="*/ 0 h 443"/>
                  <a:gd name="T2" fmla="*/ 0 w 852"/>
                  <a:gd name="T3" fmla="*/ 0 h 443"/>
                  <a:gd name="T4" fmla="*/ 0 w 852"/>
                  <a:gd name="T5" fmla="*/ 0 h 443"/>
                  <a:gd name="T6" fmla="*/ 0 w 852"/>
                  <a:gd name="T7" fmla="*/ 0 h 443"/>
                  <a:gd name="T8" fmla="*/ 0 w 852"/>
                  <a:gd name="T9" fmla="*/ 0 h 443"/>
                  <a:gd name="T10" fmla="*/ 0 w 852"/>
                  <a:gd name="T11" fmla="*/ 0 h 443"/>
                  <a:gd name="T12" fmla="*/ 0 w 852"/>
                  <a:gd name="T13" fmla="*/ 0 h 443"/>
                  <a:gd name="T14" fmla="*/ 0 w 852"/>
                  <a:gd name="T15" fmla="*/ 0 h 443"/>
                  <a:gd name="T16" fmla="*/ 0 w 852"/>
                  <a:gd name="T17" fmla="*/ 0 h 443"/>
                  <a:gd name="T18" fmla="*/ 0 w 852"/>
                  <a:gd name="T19" fmla="*/ 0 h 443"/>
                  <a:gd name="T20" fmla="*/ 0 w 852"/>
                  <a:gd name="T21" fmla="*/ 0 h 443"/>
                  <a:gd name="T22" fmla="*/ 0 w 852"/>
                  <a:gd name="T23" fmla="*/ 0 h 443"/>
                  <a:gd name="T24" fmla="*/ 0 w 852"/>
                  <a:gd name="T25" fmla="*/ 0 h 443"/>
                  <a:gd name="T26" fmla="*/ 0 w 852"/>
                  <a:gd name="T27" fmla="*/ 0 h 443"/>
                  <a:gd name="T28" fmla="*/ 0 w 852"/>
                  <a:gd name="T29" fmla="*/ 0 h 443"/>
                  <a:gd name="T30" fmla="*/ 0 w 852"/>
                  <a:gd name="T31" fmla="*/ 0 h 443"/>
                  <a:gd name="T32" fmla="*/ 0 w 852"/>
                  <a:gd name="T33" fmla="*/ 0 h 443"/>
                  <a:gd name="T34" fmla="*/ 0 w 852"/>
                  <a:gd name="T35" fmla="*/ 0 h 443"/>
                  <a:gd name="T36" fmla="*/ 0 w 852"/>
                  <a:gd name="T37" fmla="*/ 0 h 443"/>
                  <a:gd name="T38" fmla="*/ 0 w 852"/>
                  <a:gd name="T39" fmla="*/ 0 h 443"/>
                  <a:gd name="T40" fmla="*/ 0 w 852"/>
                  <a:gd name="T41" fmla="*/ 0 h 443"/>
                  <a:gd name="T42" fmla="*/ 0 w 852"/>
                  <a:gd name="T43" fmla="*/ 0 h 443"/>
                  <a:gd name="T44" fmla="*/ 0 w 852"/>
                  <a:gd name="T45" fmla="*/ 0 h 443"/>
                  <a:gd name="T46" fmla="*/ 0 w 852"/>
                  <a:gd name="T47" fmla="*/ 0 h 443"/>
                  <a:gd name="T48" fmla="*/ 0 w 852"/>
                  <a:gd name="T49" fmla="*/ 0 h 443"/>
                  <a:gd name="T50" fmla="*/ 0 w 852"/>
                  <a:gd name="T51" fmla="*/ 0 h 443"/>
                  <a:gd name="T52" fmla="*/ 0 w 852"/>
                  <a:gd name="T53" fmla="*/ 0 h 443"/>
                  <a:gd name="T54" fmla="*/ 0 w 852"/>
                  <a:gd name="T55" fmla="*/ 0 h 443"/>
                  <a:gd name="T56" fmla="*/ 0 w 852"/>
                  <a:gd name="T57" fmla="*/ 0 h 443"/>
                  <a:gd name="T58" fmla="*/ 0 w 852"/>
                  <a:gd name="T59" fmla="*/ 0 h 443"/>
                  <a:gd name="T60" fmla="*/ 0 w 852"/>
                  <a:gd name="T61" fmla="*/ 0 h 443"/>
                  <a:gd name="T62" fmla="*/ 0 w 852"/>
                  <a:gd name="T63" fmla="*/ 0 h 443"/>
                  <a:gd name="T64" fmla="*/ 0 w 852"/>
                  <a:gd name="T65" fmla="*/ 0 h 443"/>
                  <a:gd name="T66" fmla="*/ 0 w 852"/>
                  <a:gd name="T67" fmla="*/ 0 h 443"/>
                  <a:gd name="T68" fmla="*/ 0 w 852"/>
                  <a:gd name="T69" fmla="*/ 0 h 44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52"/>
                  <a:gd name="T106" fmla="*/ 0 h 443"/>
                  <a:gd name="T107" fmla="*/ 852 w 852"/>
                  <a:gd name="T108" fmla="*/ 443 h 44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52" h="443">
                    <a:moveTo>
                      <a:pt x="47" y="141"/>
                    </a:moveTo>
                    <a:lnTo>
                      <a:pt x="92" y="192"/>
                    </a:lnTo>
                    <a:lnTo>
                      <a:pt x="157" y="243"/>
                    </a:lnTo>
                    <a:lnTo>
                      <a:pt x="173" y="257"/>
                    </a:lnTo>
                    <a:lnTo>
                      <a:pt x="221" y="243"/>
                    </a:lnTo>
                    <a:lnTo>
                      <a:pt x="220" y="281"/>
                    </a:lnTo>
                    <a:lnTo>
                      <a:pt x="260" y="308"/>
                    </a:lnTo>
                    <a:lnTo>
                      <a:pt x="356" y="341"/>
                    </a:lnTo>
                    <a:lnTo>
                      <a:pt x="414" y="364"/>
                    </a:lnTo>
                    <a:lnTo>
                      <a:pt x="465" y="394"/>
                    </a:lnTo>
                    <a:lnTo>
                      <a:pt x="501" y="425"/>
                    </a:lnTo>
                    <a:lnTo>
                      <a:pt x="779" y="15"/>
                    </a:lnTo>
                    <a:lnTo>
                      <a:pt x="811" y="0"/>
                    </a:lnTo>
                    <a:lnTo>
                      <a:pt x="843" y="0"/>
                    </a:lnTo>
                    <a:lnTo>
                      <a:pt x="852" y="15"/>
                    </a:lnTo>
                    <a:lnTo>
                      <a:pt x="836" y="21"/>
                    </a:lnTo>
                    <a:lnTo>
                      <a:pt x="809" y="21"/>
                    </a:lnTo>
                    <a:lnTo>
                      <a:pt x="777" y="35"/>
                    </a:lnTo>
                    <a:lnTo>
                      <a:pt x="748" y="66"/>
                    </a:lnTo>
                    <a:lnTo>
                      <a:pt x="501" y="443"/>
                    </a:lnTo>
                    <a:lnTo>
                      <a:pt x="397" y="411"/>
                    </a:lnTo>
                    <a:lnTo>
                      <a:pt x="465" y="420"/>
                    </a:lnTo>
                    <a:lnTo>
                      <a:pt x="420" y="386"/>
                    </a:lnTo>
                    <a:lnTo>
                      <a:pt x="349" y="352"/>
                    </a:lnTo>
                    <a:lnTo>
                      <a:pt x="281" y="332"/>
                    </a:lnTo>
                    <a:lnTo>
                      <a:pt x="255" y="329"/>
                    </a:lnTo>
                    <a:lnTo>
                      <a:pt x="314" y="377"/>
                    </a:lnTo>
                    <a:lnTo>
                      <a:pt x="260" y="345"/>
                    </a:lnTo>
                    <a:lnTo>
                      <a:pt x="221" y="319"/>
                    </a:lnTo>
                    <a:lnTo>
                      <a:pt x="176" y="278"/>
                    </a:lnTo>
                    <a:lnTo>
                      <a:pt x="117" y="229"/>
                    </a:lnTo>
                    <a:lnTo>
                      <a:pt x="64" y="195"/>
                    </a:lnTo>
                    <a:lnTo>
                      <a:pt x="21" y="163"/>
                    </a:lnTo>
                    <a:lnTo>
                      <a:pt x="0" y="134"/>
                    </a:lnTo>
                    <a:lnTo>
                      <a:pt x="47" y="1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5" name="Freeform 153"/>
              <p:cNvSpPr>
                <a:spLocks/>
              </p:cNvSpPr>
              <p:nvPr/>
            </p:nvSpPr>
            <p:spPr bwMode="auto">
              <a:xfrm>
                <a:off x="3243" y="2742"/>
                <a:ext cx="48" cy="64"/>
              </a:xfrm>
              <a:custGeom>
                <a:avLst/>
                <a:gdLst>
                  <a:gd name="T0" fmla="*/ 0 w 243"/>
                  <a:gd name="T1" fmla="*/ 0 h 257"/>
                  <a:gd name="T2" fmla="*/ 0 w 243"/>
                  <a:gd name="T3" fmla="*/ 0 h 257"/>
                  <a:gd name="T4" fmla="*/ 0 w 243"/>
                  <a:gd name="T5" fmla="*/ 0 h 257"/>
                  <a:gd name="T6" fmla="*/ 0 w 243"/>
                  <a:gd name="T7" fmla="*/ 0 h 257"/>
                  <a:gd name="T8" fmla="*/ 0 w 243"/>
                  <a:gd name="T9" fmla="*/ 0 h 257"/>
                  <a:gd name="T10" fmla="*/ 0 w 243"/>
                  <a:gd name="T11" fmla="*/ 0 h 257"/>
                  <a:gd name="T12" fmla="*/ 0 w 243"/>
                  <a:gd name="T13" fmla="*/ 0 h 257"/>
                  <a:gd name="T14" fmla="*/ 0 w 243"/>
                  <a:gd name="T15" fmla="*/ 0 h 257"/>
                  <a:gd name="T16" fmla="*/ 0 w 243"/>
                  <a:gd name="T17" fmla="*/ 0 h 25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3"/>
                  <a:gd name="T28" fmla="*/ 0 h 257"/>
                  <a:gd name="T29" fmla="*/ 243 w 243"/>
                  <a:gd name="T30" fmla="*/ 257 h 25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3" h="257">
                    <a:moveTo>
                      <a:pt x="0" y="245"/>
                    </a:moveTo>
                    <a:lnTo>
                      <a:pt x="173" y="30"/>
                    </a:lnTo>
                    <a:lnTo>
                      <a:pt x="198" y="12"/>
                    </a:lnTo>
                    <a:lnTo>
                      <a:pt x="221" y="0"/>
                    </a:lnTo>
                    <a:lnTo>
                      <a:pt x="243" y="4"/>
                    </a:lnTo>
                    <a:lnTo>
                      <a:pt x="209" y="16"/>
                    </a:lnTo>
                    <a:lnTo>
                      <a:pt x="179" y="40"/>
                    </a:lnTo>
                    <a:lnTo>
                      <a:pt x="5" y="257"/>
                    </a:lnTo>
                    <a:lnTo>
                      <a:pt x="0" y="2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6" name="Freeform 154"/>
              <p:cNvSpPr>
                <a:spLocks/>
              </p:cNvSpPr>
              <p:nvPr/>
            </p:nvSpPr>
            <p:spPr bwMode="auto">
              <a:xfrm>
                <a:off x="3249" y="2807"/>
                <a:ext cx="120" cy="44"/>
              </a:xfrm>
              <a:custGeom>
                <a:avLst/>
                <a:gdLst>
                  <a:gd name="T0" fmla="*/ 0 w 602"/>
                  <a:gd name="T1" fmla="*/ 0 h 176"/>
                  <a:gd name="T2" fmla="*/ 0 w 602"/>
                  <a:gd name="T3" fmla="*/ 0 h 176"/>
                  <a:gd name="T4" fmla="*/ 0 w 602"/>
                  <a:gd name="T5" fmla="*/ 0 h 176"/>
                  <a:gd name="T6" fmla="*/ 0 w 602"/>
                  <a:gd name="T7" fmla="*/ 0 h 176"/>
                  <a:gd name="T8" fmla="*/ 0 w 602"/>
                  <a:gd name="T9" fmla="*/ 0 h 176"/>
                  <a:gd name="T10" fmla="*/ 0 w 602"/>
                  <a:gd name="T11" fmla="*/ 0 h 176"/>
                  <a:gd name="T12" fmla="*/ 0 w 602"/>
                  <a:gd name="T13" fmla="*/ 0 h 176"/>
                  <a:gd name="T14" fmla="*/ 0 w 602"/>
                  <a:gd name="T15" fmla="*/ 0 h 176"/>
                  <a:gd name="T16" fmla="*/ 0 w 602"/>
                  <a:gd name="T17" fmla="*/ 0 h 176"/>
                  <a:gd name="T18" fmla="*/ 0 w 602"/>
                  <a:gd name="T19" fmla="*/ 0 h 176"/>
                  <a:gd name="T20" fmla="*/ 0 w 602"/>
                  <a:gd name="T21" fmla="*/ 0 h 176"/>
                  <a:gd name="T22" fmla="*/ 0 w 602"/>
                  <a:gd name="T23" fmla="*/ 0 h 176"/>
                  <a:gd name="T24" fmla="*/ 0 w 602"/>
                  <a:gd name="T25" fmla="*/ 0 h 176"/>
                  <a:gd name="T26" fmla="*/ 0 w 602"/>
                  <a:gd name="T27" fmla="*/ 0 h 176"/>
                  <a:gd name="T28" fmla="*/ 0 w 602"/>
                  <a:gd name="T29" fmla="*/ 0 h 176"/>
                  <a:gd name="T30" fmla="*/ 0 w 602"/>
                  <a:gd name="T31" fmla="*/ 0 h 176"/>
                  <a:gd name="T32" fmla="*/ 0 w 602"/>
                  <a:gd name="T33" fmla="*/ 0 h 176"/>
                  <a:gd name="T34" fmla="*/ 0 w 602"/>
                  <a:gd name="T35" fmla="*/ 0 h 176"/>
                  <a:gd name="T36" fmla="*/ 0 w 602"/>
                  <a:gd name="T37" fmla="*/ 0 h 176"/>
                  <a:gd name="T38" fmla="*/ 0 w 602"/>
                  <a:gd name="T39" fmla="*/ 0 h 176"/>
                  <a:gd name="T40" fmla="*/ 0 w 602"/>
                  <a:gd name="T41" fmla="*/ 0 h 176"/>
                  <a:gd name="T42" fmla="*/ 0 w 602"/>
                  <a:gd name="T43" fmla="*/ 0 h 176"/>
                  <a:gd name="T44" fmla="*/ 0 w 602"/>
                  <a:gd name="T45" fmla="*/ 0 h 176"/>
                  <a:gd name="T46" fmla="*/ 0 w 602"/>
                  <a:gd name="T47" fmla="*/ 0 h 176"/>
                  <a:gd name="T48" fmla="*/ 0 w 602"/>
                  <a:gd name="T49" fmla="*/ 0 h 176"/>
                  <a:gd name="T50" fmla="*/ 0 w 602"/>
                  <a:gd name="T51" fmla="*/ 0 h 176"/>
                  <a:gd name="T52" fmla="*/ 0 w 602"/>
                  <a:gd name="T53" fmla="*/ 0 h 176"/>
                  <a:gd name="T54" fmla="*/ 0 w 602"/>
                  <a:gd name="T55" fmla="*/ 0 h 176"/>
                  <a:gd name="T56" fmla="*/ 0 w 602"/>
                  <a:gd name="T57" fmla="*/ 0 h 176"/>
                  <a:gd name="T58" fmla="*/ 0 w 602"/>
                  <a:gd name="T59" fmla="*/ 0 h 176"/>
                  <a:gd name="T60" fmla="*/ 0 w 602"/>
                  <a:gd name="T61" fmla="*/ 0 h 176"/>
                  <a:gd name="T62" fmla="*/ 0 w 602"/>
                  <a:gd name="T63" fmla="*/ 0 h 176"/>
                  <a:gd name="T64" fmla="*/ 0 w 602"/>
                  <a:gd name="T65" fmla="*/ 0 h 176"/>
                  <a:gd name="T66" fmla="*/ 0 w 602"/>
                  <a:gd name="T67" fmla="*/ 0 h 176"/>
                  <a:gd name="T68" fmla="*/ 0 w 602"/>
                  <a:gd name="T69" fmla="*/ 0 h 176"/>
                  <a:gd name="T70" fmla="*/ 0 w 602"/>
                  <a:gd name="T71" fmla="*/ 0 h 176"/>
                  <a:gd name="T72" fmla="*/ 0 w 602"/>
                  <a:gd name="T73" fmla="*/ 0 h 17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602"/>
                  <a:gd name="T112" fmla="*/ 0 h 176"/>
                  <a:gd name="T113" fmla="*/ 602 w 602"/>
                  <a:gd name="T114" fmla="*/ 176 h 17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602" h="176">
                    <a:moveTo>
                      <a:pt x="0" y="176"/>
                    </a:moveTo>
                    <a:lnTo>
                      <a:pt x="34" y="156"/>
                    </a:lnTo>
                    <a:lnTo>
                      <a:pt x="71" y="131"/>
                    </a:lnTo>
                    <a:lnTo>
                      <a:pt x="114" y="80"/>
                    </a:lnTo>
                    <a:lnTo>
                      <a:pt x="135" y="50"/>
                    </a:lnTo>
                    <a:lnTo>
                      <a:pt x="156" y="35"/>
                    </a:lnTo>
                    <a:lnTo>
                      <a:pt x="180" y="22"/>
                    </a:lnTo>
                    <a:lnTo>
                      <a:pt x="214" y="14"/>
                    </a:lnTo>
                    <a:lnTo>
                      <a:pt x="319" y="0"/>
                    </a:lnTo>
                    <a:lnTo>
                      <a:pt x="380" y="2"/>
                    </a:lnTo>
                    <a:lnTo>
                      <a:pt x="456" y="29"/>
                    </a:lnTo>
                    <a:lnTo>
                      <a:pt x="513" y="64"/>
                    </a:lnTo>
                    <a:lnTo>
                      <a:pt x="602" y="99"/>
                    </a:lnTo>
                    <a:lnTo>
                      <a:pt x="534" y="91"/>
                    </a:lnTo>
                    <a:lnTo>
                      <a:pt x="488" y="77"/>
                    </a:lnTo>
                    <a:lnTo>
                      <a:pt x="456" y="62"/>
                    </a:lnTo>
                    <a:lnTo>
                      <a:pt x="419" y="54"/>
                    </a:lnTo>
                    <a:lnTo>
                      <a:pt x="397" y="57"/>
                    </a:lnTo>
                    <a:lnTo>
                      <a:pt x="376" y="108"/>
                    </a:lnTo>
                    <a:lnTo>
                      <a:pt x="332" y="153"/>
                    </a:lnTo>
                    <a:lnTo>
                      <a:pt x="365" y="110"/>
                    </a:lnTo>
                    <a:lnTo>
                      <a:pt x="387" y="50"/>
                    </a:lnTo>
                    <a:lnTo>
                      <a:pt x="387" y="35"/>
                    </a:lnTo>
                    <a:lnTo>
                      <a:pt x="372" y="20"/>
                    </a:lnTo>
                    <a:lnTo>
                      <a:pt x="332" y="11"/>
                    </a:lnTo>
                    <a:lnTo>
                      <a:pt x="285" y="14"/>
                    </a:lnTo>
                    <a:lnTo>
                      <a:pt x="271" y="33"/>
                    </a:lnTo>
                    <a:lnTo>
                      <a:pt x="297" y="161"/>
                    </a:lnTo>
                    <a:lnTo>
                      <a:pt x="281" y="161"/>
                    </a:lnTo>
                    <a:lnTo>
                      <a:pt x="221" y="144"/>
                    </a:lnTo>
                    <a:lnTo>
                      <a:pt x="169" y="127"/>
                    </a:lnTo>
                    <a:lnTo>
                      <a:pt x="142" y="108"/>
                    </a:lnTo>
                    <a:lnTo>
                      <a:pt x="125" y="99"/>
                    </a:lnTo>
                    <a:lnTo>
                      <a:pt x="92" y="127"/>
                    </a:lnTo>
                    <a:lnTo>
                      <a:pt x="58" y="152"/>
                    </a:lnTo>
                    <a:lnTo>
                      <a:pt x="22" y="167"/>
                    </a:ln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7" name="Freeform 155"/>
              <p:cNvSpPr>
                <a:spLocks/>
              </p:cNvSpPr>
              <p:nvPr/>
            </p:nvSpPr>
            <p:spPr bwMode="auto">
              <a:xfrm>
                <a:off x="3363" y="2741"/>
                <a:ext cx="67" cy="80"/>
              </a:xfrm>
              <a:custGeom>
                <a:avLst/>
                <a:gdLst>
                  <a:gd name="T0" fmla="*/ 0 w 332"/>
                  <a:gd name="T1" fmla="*/ 0 h 318"/>
                  <a:gd name="T2" fmla="*/ 0 w 332"/>
                  <a:gd name="T3" fmla="*/ 0 h 318"/>
                  <a:gd name="T4" fmla="*/ 0 w 332"/>
                  <a:gd name="T5" fmla="*/ 0 h 318"/>
                  <a:gd name="T6" fmla="*/ 0 w 332"/>
                  <a:gd name="T7" fmla="*/ 0 h 318"/>
                  <a:gd name="T8" fmla="*/ 0 w 332"/>
                  <a:gd name="T9" fmla="*/ 0 h 318"/>
                  <a:gd name="T10" fmla="*/ 0 w 332"/>
                  <a:gd name="T11" fmla="*/ 0 h 318"/>
                  <a:gd name="T12" fmla="*/ 0 w 332"/>
                  <a:gd name="T13" fmla="*/ 0 h 318"/>
                  <a:gd name="T14" fmla="*/ 0 w 332"/>
                  <a:gd name="T15" fmla="*/ 0 h 318"/>
                  <a:gd name="T16" fmla="*/ 0 w 332"/>
                  <a:gd name="T17" fmla="*/ 0 h 318"/>
                  <a:gd name="T18" fmla="*/ 0 w 332"/>
                  <a:gd name="T19" fmla="*/ 0 h 318"/>
                  <a:gd name="T20" fmla="*/ 0 w 332"/>
                  <a:gd name="T21" fmla="*/ 0 h 318"/>
                  <a:gd name="T22" fmla="*/ 0 w 332"/>
                  <a:gd name="T23" fmla="*/ 0 h 318"/>
                  <a:gd name="T24" fmla="*/ 0 w 332"/>
                  <a:gd name="T25" fmla="*/ 0 h 318"/>
                  <a:gd name="T26" fmla="*/ 0 w 332"/>
                  <a:gd name="T27" fmla="*/ 0 h 318"/>
                  <a:gd name="T28" fmla="*/ 0 w 332"/>
                  <a:gd name="T29" fmla="*/ 0 h 318"/>
                  <a:gd name="T30" fmla="*/ 0 w 332"/>
                  <a:gd name="T31" fmla="*/ 0 h 318"/>
                  <a:gd name="T32" fmla="*/ 0 w 332"/>
                  <a:gd name="T33" fmla="*/ 0 h 318"/>
                  <a:gd name="T34" fmla="*/ 0 w 332"/>
                  <a:gd name="T35" fmla="*/ 0 h 318"/>
                  <a:gd name="T36" fmla="*/ 0 w 332"/>
                  <a:gd name="T37" fmla="*/ 0 h 318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332"/>
                  <a:gd name="T58" fmla="*/ 0 h 318"/>
                  <a:gd name="T59" fmla="*/ 332 w 332"/>
                  <a:gd name="T60" fmla="*/ 318 h 318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332" h="318">
                    <a:moveTo>
                      <a:pt x="0" y="0"/>
                    </a:moveTo>
                    <a:lnTo>
                      <a:pt x="34" y="39"/>
                    </a:lnTo>
                    <a:lnTo>
                      <a:pt x="55" y="80"/>
                    </a:lnTo>
                    <a:lnTo>
                      <a:pt x="73" y="186"/>
                    </a:lnTo>
                    <a:lnTo>
                      <a:pt x="65" y="318"/>
                    </a:lnTo>
                    <a:lnTo>
                      <a:pt x="99" y="199"/>
                    </a:lnTo>
                    <a:lnTo>
                      <a:pt x="127" y="136"/>
                    </a:lnTo>
                    <a:lnTo>
                      <a:pt x="177" y="77"/>
                    </a:lnTo>
                    <a:lnTo>
                      <a:pt x="203" y="80"/>
                    </a:lnTo>
                    <a:lnTo>
                      <a:pt x="183" y="186"/>
                    </a:lnTo>
                    <a:lnTo>
                      <a:pt x="186" y="212"/>
                    </a:lnTo>
                    <a:lnTo>
                      <a:pt x="332" y="54"/>
                    </a:lnTo>
                    <a:lnTo>
                      <a:pt x="268" y="19"/>
                    </a:lnTo>
                    <a:lnTo>
                      <a:pt x="218" y="49"/>
                    </a:lnTo>
                    <a:lnTo>
                      <a:pt x="177" y="43"/>
                    </a:lnTo>
                    <a:lnTo>
                      <a:pt x="96" y="58"/>
                    </a:lnTo>
                    <a:lnTo>
                      <a:pt x="71" y="58"/>
                    </a:lnTo>
                    <a:lnTo>
                      <a:pt x="32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8" name="Freeform 156"/>
              <p:cNvSpPr>
                <a:spLocks/>
              </p:cNvSpPr>
              <p:nvPr/>
            </p:nvSpPr>
            <p:spPr bwMode="auto">
              <a:xfrm>
                <a:off x="3298" y="2842"/>
                <a:ext cx="142" cy="421"/>
              </a:xfrm>
              <a:custGeom>
                <a:avLst/>
                <a:gdLst>
                  <a:gd name="T0" fmla="*/ 0 w 709"/>
                  <a:gd name="T1" fmla="*/ 0 h 1683"/>
                  <a:gd name="T2" fmla="*/ 0 w 709"/>
                  <a:gd name="T3" fmla="*/ 0 h 1683"/>
                  <a:gd name="T4" fmla="*/ 0 w 709"/>
                  <a:gd name="T5" fmla="*/ 0 h 1683"/>
                  <a:gd name="T6" fmla="*/ 0 w 709"/>
                  <a:gd name="T7" fmla="*/ 0 h 1683"/>
                  <a:gd name="T8" fmla="*/ 0 w 709"/>
                  <a:gd name="T9" fmla="*/ 0 h 1683"/>
                  <a:gd name="T10" fmla="*/ 0 w 709"/>
                  <a:gd name="T11" fmla="*/ 0 h 1683"/>
                  <a:gd name="T12" fmla="*/ 0 w 709"/>
                  <a:gd name="T13" fmla="*/ 0 h 1683"/>
                  <a:gd name="T14" fmla="*/ 0 w 709"/>
                  <a:gd name="T15" fmla="*/ 0 h 1683"/>
                  <a:gd name="T16" fmla="*/ 0 w 709"/>
                  <a:gd name="T17" fmla="*/ 0 h 1683"/>
                  <a:gd name="T18" fmla="*/ 0 w 709"/>
                  <a:gd name="T19" fmla="*/ 0 h 1683"/>
                  <a:gd name="T20" fmla="*/ 0 w 709"/>
                  <a:gd name="T21" fmla="*/ 0 h 1683"/>
                  <a:gd name="T22" fmla="*/ 0 w 709"/>
                  <a:gd name="T23" fmla="*/ 0 h 1683"/>
                  <a:gd name="T24" fmla="*/ 0 w 709"/>
                  <a:gd name="T25" fmla="*/ 0 h 1683"/>
                  <a:gd name="T26" fmla="*/ 0 w 709"/>
                  <a:gd name="T27" fmla="*/ 0 h 1683"/>
                  <a:gd name="T28" fmla="*/ 0 w 709"/>
                  <a:gd name="T29" fmla="*/ 0 h 1683"/>
                  <a:gd name="T30" fmla="*/ 0 w 709"/>
                  <a:gd name="T31" fmla="*/ 0 h 1683"/>
                  <a:gd name="T32" fmla="*/ 0 w 709"/>
                  <a:gd name="T33" fmla="*/ 0 h 1683"/>
                  <a:gd name="T34" fmla="*/ 0 w 709"/>
                  <a:gd name="T35" fmla="*/ 0 h 1683"/>
                  <a:gd name="T36" fmla="*/ 0 w 709"/>
                  <a:gd name="T37" fmla="*/ 0 h 1683"/>
                  <a:gd name="T38" fmla="*/ 0 w 709"/>
                  <a:gd name="T39" fmla="*/ 0 h 1683"/>
                  <a:gd name="T40" fmla="*/ 0 w 709"/>
                  <a:gd name="T41" fmla="*/ 0 h 1683"/>
                  <a:gd name="T42" fmla="*/ 0 w 709"/>
                  <a:gd name="T43" fmla="*/ 0 h 1683"/>
                  <a:gd name="T44" fmla="*/ 0 w 709"/>
                  <a:gd name="T45" fmla="*/ 0 h 1683"/>
                  <a:gd name="T46" fmla="*/ 0 w 709"/>
                  <a:gd name="T47" fmla="*/ 0 h 1683"/>
                  <a:gd name="T48" fmla="*/ 0 w 709"/>
                  <a:gd name="T49" fmla="*/ 0 h 1683"/>
                  <a:gd name="T50" fmla="*/ 0 w 709"/>
                  <a:gd name="T51" fmla="*/ 0 h 1683"/>
                  <a:gd name="T52" fmla="*/ 0 w 709"/>
                  <a:gd name="T53" fmla="*/ 0 h 1683"/>
                  <a:gd name="T54" fmla="*/ 0 w 709"/>
                  <a:gd name="T55" fmla="*/ 0 h 1683"/>
                  <a:gd name="T56" fmla="*/ 0 w 709"/>
                  <a:gd name="T57" fmla="*/ 0 h 1683"/>
                  <a:gd name="T58" fmla="*/ 0 w 709"/>
                  <a:gd name="T59" fmla="*/ 0 h 1683"/>
                  <a:gd name="T60" fmla="*/ 0 w 709"/>
                  <a:gd name="T61" fmla="*/ 0 h 1683"/>
                  <a:gd name="T62" fmla="*/ 0 w 709"/>
                  <a:gd name="T63" fmla="*/ 0 h 1683"/>
                  <a:gd name="T64" fmla="*/ 0 w 709"/>
                  <a:gd name="T65" fmla="*/ 0 h 1683"/>
                  <a:gd name="T66" fmla="*/ 0 w 709"/>
                  <a:gd name="T67" fmla="*/ 0 h 168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09"/>
                  <a:gd name="T103" fmla="*/ 0 h 1683"/>
                  <a:gd name="T104" fmla="*/ 709 w 709"/>
                  <a:gd name="T105" fmla="*/ 1683 h 168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09" h="1683">
                    <a:moveTo>
                      <a:pt x="88" y="17"/>
                    </a:moveTo>
                    <a:lnTo>
                      <a:pt x="169" y="102"/>
                    </a:lnTo>
                    <a:lnTo>
                      <a:pt x="237" y="238"/>
                    </a:lnTo>
                    <a:lnTo>
                      <a:pt x="366" y="518"/>
                    </a:lnTo>
                    <a:lnTo>
                      <a:pt x="500" y="918"/>
                    </a:lnTo>
                    <a:lnTo>
                      <a:pt x="616" y="1220"/>
                    </a:lnTo>
                    <a:lnTo>
                      <a:pt x="709" y="1397"/>
                    </a:lnTo>
                    <a:lnTo>
                      <a:pt x="571" y="1683"/>
                    </a:lnTo>
                    <a:lnTo>
                      <a:pt x="454" y="1590"/>
                    </a:lnTo>
                    <a:lnTo>
                      <a:pt x="218" y="1446"/>
                    </a:lnTo>
                    <a:lnTo>
                      <a:pt x="30" y="397"/>
                    </a:lnTo>
                    <a:lnTo>
                      <a:pt x="0" y="200"/>
                    </a:lnTo>
                    <a:lnTo>
                      <a:pt x="15" y="75"/>
                    </a:lnTo>
                    <a:lnTo>
                      <a:pt x="30" y="30"/>
                    </a:lnTo>
                    <a:lnTo>
                      <a:pt x="30" y="0"/>
                    </a:lnTo>
                    <a:lnTo>
                      <a:pt x="51" y="30"/>
                    </a:lnTo>
                    <a:lnTo>
                      <a:pt x="45" y="98"/>
                    </a:lnTo>
                    <a:lnTo>
                      <a:pt x="51" y="212"/>
                    </a:lnTo>
                    <a:lnTo>
                      <a:pt x="67" y="338"/>
                    </a:lnTo>
                    <a:lnTo>
                      <a:pt x="101" y="513"/>
                    </a:lnTo>
                    <a:lnTo>
                      <a:pt x="245" y="1080"/>
                    </a:lnTo>
                    <a:lnTo>
                      <a:pt x="297" y="1417"/>
                    </a:lnTo>
                    <a:lnTo>
                      <a:pt x="311" y="1459"/>
                    </a:lnTo>
                    <a:lnTo>
                      <a:pt x="443" y="1555"/>
                    </a:lnTo>
                    <a:lnTo>
                      <a:pt x="555" y="1635"/>
                    </a:lnTo>
                    <a:lnTo>
                      <a:pt x="635" y="1465"/>
                    </a:lnTo>
                    <a:lnTo>
                      <a:pt x="673" y="1397"/>
                    </a:lnTo>
                    <a:lnTo>
                      <a:pt x="562" y="1164"/>
                    </a:lnTo>
                    <a:lnTo>
                      <a:pt x="484" y="941"/>
                    </a:lnTo>
                    <a:lnTo>
                      <a:pt x="375" y="626"/>
                    </a:lnTo>
                    <a:lnTo>
                      <a:pt x="304" y="404"/>
                    </a:lnTo>
                    <a:lnTo>
                      <a:pt x="203" y="173"/>
                    </a:lnTo>
                    <a:lnTo>
                      <a:pt x="140" y="85"/>
                    </a:lnTo>
                    <a:lnTo>
                      <a:pt x="88" y="1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59" name="Freeform 157"/>
              <p:cNvSpPr>
                <a:spLocks/>
              </p:cNvSpPr>
              <p:nvPr/>
            </p:nvSpPr>
            <p:spPr bwMode="auto">
              <a:xfrm>
                <a:off x="3257" y="2975"/>
                <a:ext cx="392" cy="338"/>
              </a:xfrm>
              <a:custGeom>
                <a:avLst/>
                <a:gdLst>
                  <a:gd name="T0" fmla="*/ 0 w 1960"/>
                  <a:gd name="T1" fmla="*/ 0 h 1352"/>
                  <a:gd name="T2" fmla="*/ 0 w 1960"/>
                  <a:gd name="T3" fmla="*/ 0 h 1352"/>
                  <a:gd name="T4" fmla="*/ 0 w 1960"/>
                  <a:gd name="T5" fmla="*/ 0 h 1352"/>
                  <a:gd name="T6" fmla="*/ 0 w 1960"/>
                  <a:gd name="T7" fmla="*/ 0 h 1352"/>
                  <a:gd name="T8" fmla="*/ 0 w 1960"/>
                  <a:gd name="T9" fmla="*/ 0 h 1352"/>
                  <a:gd name="T10" fmla="*/ 0 w 1960"/>
                  <a:gd name="T11" fmla="*/ 0 h 1352"/>
                  <a:gd name="T12" fmla="*/ 0 w 1960"/>
                  <a:gd name="T13" fmla="*/ 0 h 1352"/>
                  <a:gd name="T14" fmla="*/ 0 w 1960"/>
                  <a:gd name="T15" fmla="*/ 0 h 1352"/>
                  <a:gd name="T16" fmla="*/ 0 w 1960"/>
                  <a:gd name="T17" fmla="*/ 0 h 1352"/>
                  <a:gd name="T18" fmla="*/ 0 w 1960"/>
                  <a:gd name="T19" fmla="*/ 0 h 1352"/>
                  <a:gd name="T20" fmla="*/ 0 w 1960"/>
                  <a:gd name="T21" fmla="*/ 0 h 1352"/>
                  <a:gd name="T22" fmla="*/ 0 w 1960"/>
                  <a:gd name="T23" fmla="*/ 0 h 1352"/>
                  <a:gd name="T24" fmla="*/ 0 w 1960"/>
                  <a:gd name="T25" fmla="*/ 0 h 1352"/>
                  <a:gd name="T26" fmla="*/ 0 w 1960"/>
                  <a:gd name="T27" fmla="*/ 0 h 1352"/>
                  <a:gd name="T28" fmla="*/ 0 w 1960"/>
                  <a:gd name="T29" fmla="*/ 0 h 1352"/>
                  <a:gd name="T30" fmla="*/ 0 w 1960"/>
                  <a:gd name="T31" fmla="*/ 0 h 1352"/>
                  <a:gd name="T32" fmla="*/ 0 w 1960"/>
                  <a:gd name="T33" fmla="*/ 0 h 1352"/>
                  <a:gd name="T34" fmla="*/ 0 w 1960"/>
                  <a:gd name="T35" fmla="*/ 0 h 1352"/>
                  <a:gd name="T36" fmla="*/ 0 w 1960"/>
                  <a:gd name="T37" fmla="*/ 0 h 1352"/>
                  <a:gd name="T38" fmla="*/ 0 w 1960"/>
                  <a:gd name="T39" fmla="*/ 0 h 1352"/>
                  <a:gd name="T40" fmla="*/ 0 w 1960"/>
                  <a:gd name="T41" fmla="*/ 0 h 1352"/>
                  <a:gd name="T42" fmla="*/ 0 w 1960"/>
                  <a:gd name="T43" fmla="*/ 0 h 1352"/>
                  <a:gd name="T44" fmla="*/ 0 w 1960"/>
                  <a:gd name="T45" fmla="*/ 0 h 1352"/>
                  <a:gd name="T46" fmla="*/ 0 w 1960"/>
                  <a:gd name="T47" fmla="*/ 0 h 1352"/>
                  <a:gd name="T48" fmla="*/ 0 w 1960"/>
                  <a:gd name="T49" fmla="*/ 0 h 1352"/>
                  <a:gd name="T50" fmla="*/ 0 w 1960"/>
                  <a:gd name="T51" fmla="*/ 0 h 1352"/>
                  <a:gd name="T52" fmla="*/ 0 w 1960"/>
                  <a:gd name="T53" fmla="*/ 0 h 1352"/>
                  <a:gd name="T54" fmla="*/ 0 w 1960"/>
                  <a:gd name="T55" fmla="*/ 0 h 1352"/>
                  <a:gd name="T56" fmla="*/ 0 w 1960"/>
                  <a:gd name="T57" fmla="*/ 0 h 1352"/>
                  <a:gd name="T58" fmla="*/ 0 w 1960"/>
                  <a:gd name="T59" fmla="*/ 0 h 1352"/>
                  <a:gd name="T60" fmla="*/ 0 w 1960"/>
                  <a:gd name="T61" fmla="*/ 0 h 1352"/>
                  <a:gd name="T62" fmla="*/ 0 w 1960"/>
                  <a:gd name="T63" fmla="*/ 0 h 1352"/>
                  <a:gd name="T64" fmla="*/ 0 w 1960"/>
                  <a:gd name="T65" fmla="*/ 0 h 1352"/>
                  <a:gd name="T66" fmla="*/ 0 w 1960"/>
                  <a:gd name="T67" fmla="*/ 0 h 1352"/>
                  <a:gd name="T68" fmla="*/ 0 w 1960"/>
                  <a:gd name="T69" fmla="*/ 0 h 1352"/>
                  <a:gd name="T70" fmla="*/ 0 w 1960"/>
                  <a:gd name="T71" fmla="*/ 0 h 1352"/>
                  <a:gd name="T72" fmla="*/ 0 w 1960"/>
                  <a:gd name="T73" fmla="*/ 0 h 135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960"/>
                  <a:gd name="T112" fmla="*/ 0 h 1352"/>
                  <a:gd name="T113" fmla="*/ 1960 w 1960"/>
                  <a:gd name="T114" fmla="*/ 1352 h 1352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960" h="1352">
                    <a:moveTo>
                      <a:pt x="819" y="692"/>
                    </a:moveTo>
                    <a:lnTo>
                      <a:pt x="1047" y="760"/>
                    </a:lnTo>
                    <a:lnTo>
                      <a:pt x="1258" y="858"/>
                    </a:lnTo>
                    <a:lnTo>
                      <a:pt x="1410" y="904"/>
                    </a:lnTo>
                    <a:lnTo>
                      <a:pt x="1511" y="989"/>
                    </a:lnTo>
                    <a:lnTo>
                      <a:pt x="1664" y="1043"/>
                    </a:lnTo>
                    <a:lnTo>
                      <a:pt x="1656" y="978"/>
                    </a:lnTo>
                    <a:lnTo>
                      <a:pt x="1526" y="864"/>
                    </a:lnTo>
                    <a:lnTo>
                      <a:pt x="1369" y="766"/>
                    </a:lnTo>
                    <a:lnTo>
                      <a:pt x="1603" y="867"/>
                    </a:lnTo>
                    <a:lnTo>
                      <a:pt x="1647" y="660"/>
                    </a:lnTo>
                    <a:lnTo>
                      <a:pt x="1569" y="669"/>
                    </a:lnTo>
                    <a:lnTo>
                      <a:pt x="1511" y="660"/>
                    </a:lnTo>
                    <a:lnTo>
                      <a:pt x="1438" y="621"/>
                    </a:lnTo>
                    <a:lnTo>
                      <a:pt x="1504" y="610"/>
                    </a:lnTo>
                    <a:lnTo>
                      <a:pt x="1569" y="556"/>
                    </a:lnTo>
                    <a:lnTo>
                      <a:pt x="1612" y="495"/>
                    </a:lnTo>
                    <a:lnTo>
                      <a:pt x="1647" y="368"/>
                    </a:lnTo>
                    <a:lnTo>
                      <a:pt x="1656" y="198"/>
                    </a:lnTo>
                    <a:lnTo>
                      <a:pt x="1619" y="0"/>
                    </a:lnTo>
                    <a:lnTo>
                      <a:pt x="1771" y="122"/>
                    </a:lnTo>
                    <a:lnTo>
                      <a:pt x="1843" y="224"/>
                    </a:lnTo>
                    <a:lnTo>
                      <a:pt x="1825" y="237"/>
                    </a:lnTo>
                    <a:lnTo>
                      <a:pt x="1720" y="176"/>
                    </a:lnTo>
                    <a:lnTo>
                      <a:pt x="1741" y="393"/>
                    </a:lnTo>
                    <a:lnTo>
                      <a:pt x="1872" y="610"/>
                    </a:lnTo>
                    <a:lnTo>
                      <a:pt x="1908" y="736"/>
                    </a:lnTo>
                    <a:lnTo>
                      <a:pt x="1859" y="784"/>
                    </a:lnTo>
                    <a:lnTo>
                      <a:pt x="1864" y="858"/>
                    </a:lnTo>
                    <a:lnTo>
                      <a:pt x="1960" y="978"/>
                    </a:lnTo>
                    <a:lnTo>
                      <a:pt x="1960" y="1015"/>
                    </a:lnTo>
                    <a:lnTo>
                      <a:pt x="1916" y="1060"/>
                    </a:lnTo>
                    <a:lnTo>
                      <a:pt x="1741" y="1157"/>
                    </a:lnTo>
                    <a:lnTo>
                      <a:pt x="1640" y="1219"/>
                    </a:lnTo>
                    <a:lnTo>
                      <a:pt x="1504" y="1352"/>
                    </a:lnTo>
                    <a:lnTo>
                      <a:pt x="1294" y="1352"/>
                    </a:lnTo>
                    <a:lnTo>
                      <a:pt x="1248" y="1331"/>
                    </a:lnTo>
                    <a:lnTo>
                      <a:pt x="1173" y="1324"/>
                    </a:lnTo>
                    <a:lnTo>
                      <a:pt x="1129" y="1352"/>
                    </a:lnTo>
                    <a:lnTo>
                      <a:pt x="0" y="1352"/>
                    </a:lnTo>
                    <a:lnTo>
                      <a:pt x="146" y="1272"/>
                    </a:lnTo>
                    <a:lnTo>
                      <a:pt x="298" y="1207"/>
                    </a:lnTo>
                    <a:lnTo>
                      <a:pt x="469" y="1146"/>
                    </a:lnTo>
                    <a:lnTo>
                      <a:pt x="646" y="1099"/>
                    </a:lnTo>
                    <a:lnTo>
                      <a:pt x="718" y="1086"/>
                    </a:lnTo>
                    <a:lnTo>
                      <a:pt x="748" y="1122"/>
                    </a:lnTo>
                    <a:lnTo>
                      <a:pt x="724" y="1211"/>
                    </a:lnTo>
                    <a:lnTo>
                      <a:pt x="758" y="1250"/>
                    </a:lnTo>
                    <a:lnTo>
                      <a:pt x="1018" y="1219"/>
                    </a:lnTo>
                    <a:lnTo>
                      <a:pt x="1027" y="1201"/>
                    </a:lnTo>
                    <a:lnTo>
                      <a:pt x="1015" y="1182"/>
                    </a:lnTo>
                    <a:lnTo>
                      <a:pt x="819" y="1201"/>
                    </a:lnTo>
                    <a:lnTo>
                      <a:pt x="788" y="1187"/>
                    </a:lnTo>
                    <a:lnTo>
                      <a:pt x="783" y="1122"/>
                    </a:lnTo>
                    <a:lnTo>
                      <a:pt x="834" y="1091"/>
                    </a:lnTo>
                    <a:lnTo>
                      <a:pt x="859" y="1117"/>
                    </a:lnTo>
                    <a:lnTo>
                      <a:pt x="896" y="1157"/>
                    </a:lnTo>
                    <a:lnTo>
                      <a:pt x="954" y="1157"/>
                    </a:lnTo>
                    <a:lnTo>
                      <a:pt x="984" y="1105"/>
                    </a:lnTo>
                    <a:lnTo>
                      <a:pt x="882" y="1074"/>
                    </a:lnTo>
                    <a:lnTo>
                      <a:pt x="838" y="1068"/>
                    </a:lnTo>
                    <a:lnTo>
                      <a:pt x="1000" y="1060"/>
                    </a:lnTo>
                    <a:lnTo>
                      <a:pt x="1235" y="1055"/>
                    </a:lnTo>
                    <a:lnTo>
                      <a:pt x="1359" y="1060"/>
                    </a:lnTo>
                    <a:lnTo>
                      <a:pt x="1221" y="1015"/>
                    </a:lnTo>
                    <a:lnTo>
                      <a:pt x="1151" y="958"/>
                    </a:lnTo>
                    <a:lnTo>
                      <a:pt x="1243" y="983"/>
                    </a:lnTo>
                    <a:lnTo>
                      <a:pt x="1477" y="1060"/>
                    </a:lnTo>
                    <a:lnTo>
                      <a:pt x="1599" y="1074"/>
                    </a:lnTo>
                    <a:lnTo>
                      <a:pt x="1325" y="912"/>
                    </a:lnTo>
                    <a:lnTo>
                      <a:pt x="1095" y="803"/>
                    </a:lnTo>
                    <a:lnTo>
                      <a:pt x="946" y="773"/>
                    </a:lnTo>
                    <a:lnTo>
                      <a:pt x="896" y="728"/>
                    </a:lnTo>
                    <a:lnTo>
                      <a:pt x="819" y="69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0" name="Freeform 158"/>
              <p:cNvSpPr>
                <a:spLocks/>
              </p:cNvSpPr>
              <p:nvPr/>
            </p:nvSpPr>
            <p:spPr bwMode="auto">
              <a:xfrm>
                <a:off x="3447" y="2743"/>
                <a:ext cx="77" cy="36"/>
              </a:xfrm>
              <a:custGeom>
                <a:avLst/>
                <a:gdLst>
                  <a:gd name="T0" fmla="*/ 0 w 385"/>
                  <a:gd name="T1" fmla="*/ 0 h 146"/>
                  <a:gd name="T2" fmla="*/ 0 w 385"/>
                  <a:gd name="T3" fmla="*/ 0 h 146"/>
                  <a:gd name="T4" fmla="*/ 0 w 385"/>
                  <a:gd name="T5" fmla="*/ 0 h 146"/>
                  <a:gd name="T6" fmla="*/ 0 w 385"/>
                  <a:gd name="T7" fmla="*/ 0 h 146"/>
                  <a:gd name="T8" fmla="*/ 0 w 385"/>
                  <a:gd name="T9" fmla="*/ 0 h 146"/>
                  <a:gd name="T10" fmla="*/ 0 w 385"/>
                  <a:gd name="T11" fmla="*/ 0 h 146"/>
                  <a:gd name="T12" fmla="*/ 0 w 385"/>
                  <a:gd name="T13" fmla="*/ 0 h 146"/>
                  <a:gd name="T14" fmla="*/ 0 w 385"/>
                  <a:gd name="T15" fmla="*/ 0 h 146"/>
                  <a:gd name="T16" fmla="*/ 0 w 385"/>
                  <a:gd name="T17" fmla="*/ 0 h 146"/>
                  <a:gd name="T18" fmla="*/ 0 w 385"/>
                  <a:gd name="T19" fmla="*/ 0 h 146"/>
                  <a:gd name="T20" fmla="*/ 0 w 385"/>
                  <a:gd name="T21" fmla="*/ 0 h 14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85"/>
                  <a:gd name="T34" fmla="*/ 0 h 146"/>
                  <a:gd name="T35" fmla="*/ 385 w 385"/>
                  <a:gd name="T36" fmla="*/ 146 h 14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85" h="146">
                    <a:moveTo>
                      <a:pt x="0" y="51"/>
                    </a:moveTo>
                    <a:lnTo>
                      <a:pt x="0" y="146"/>
                    </a:lnTo>
                    <a:lnTo>
                      <a:pt x="205" y="32"/>
                    </a:lnTo>
                    <a:lnTo>
                      <a:pt x="227" y="51"/>
                    </a:lnTo>
                    <a:lnTo>
                      <a:pt x="305" y="57"/>
                    </a:lnTo>
                    <a:lnTo>
                      <a:pt x="385" y="14"/>
                    </a:lnTo>
                    <a:lnTo>
                      <a:pt x="297" y="38"/>
                    </a:lnTo>
                    <a:lnTo>
                      <a:pt x="249" y="32"/>
                    </a:lnTo>
                    <a:lnTo>
                      <a:pt x="205" y="0"/>
                    </a:lnTo>
                    <a:lnTo>
                      <a:pt x="116" y="51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1" name="Freeform 159"/>
              <p:cNvSpPr>
                <a:spLocks/>
              </p:cNvSpPr>
              <p:nvPr/>
            </p:nvSpPr>
            <p:spPr bwMode="auto">
              <a:xfrm>
                <a:off x="3547" y="2755"/>
                <a:ext cx="121" cy="196"/>
              </a:xfrm>
              <a:custGeom>
                <a:avLst/>
                <a:gdLst>
                  <a:gd name="T0" fmla="*/ 0 w 606"/>
                  <a:gd name="T1" fmla="*/ 0 h 783"/>
                  <a:gd name="T2" fmla="*/ 0 w 606"/>
                  <a:gd name="T3" fmla="*/ 0 h 783"/>
                  <a:gd name="T4" fmla="*/ 0 w 606"/>
                  <a:gd name="T5" fmla="*/ 0 h 783"/>
                  <a:gd name="T6" fmla="*/ 0 w 606"/>
                  <a:gd name="T7" fmla="*/ 0 h 783"/>
                  <a:gd name="T8" fmla="*/ 0 w 606"/>
                  <a:gd name="T9" fmla="*/ 0 h 783"/>
                  <a:gd name="T10" fmla="*/ 0 w 606"/>
                  <a:gd name="T11" fmla="*/ 0 h 783"/>
                  <a:gd name="T12" fmla="*/ 0 w 606"/>
                  <a:gd name="T13" fmla="*/ 0 h 783"/>
                  <a:gd name="T14" fmla="*/ 0 w 606"/>
                  <a:gd name="T15" fmla="*/ 0 h 783"/>
                  <a:gd name="T16" fmla="*/ 0 w 606"/>
                  <a:gd name="T17" fmla="*/ 0 h 783"/>
                  <a:gd name="T18" fmla="*/ 0 w 606"/>
                  <a:gd name="T19" fmla="*/ 0 h 783"/>
                  <a:gd name="T20" fmla="*/ 0 w 606"/>
                  <a:gd name="T21" fmla="*/ 0 h 783"/>
                  <a:gd name="T22" fmla="*/ 0 w 606"/>
                  <a:gd name="T23" fmla="*/ 0 h 783"/>
                  <a:gd name="T24" fmla="*/ 0 w 606"/>
                  <a:gd name="T25" fmla="*/ 0 h 783"/>
                  <a:gd name="T26" fmla="*/ 0 w 606"/>
                  <a:gd name="T27" fmla="*/ 0 h 783"/>
                  <a:gd name="T28" fmla="*/ 0 w 606"/>
                  <a:gd name="T29" fmla="*/ 0 h 78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06"/>
                  <a:gd name="T46" fmla="*/ 0 h 783"/>
                  <a:gd name="T47" fmla="*/ 606 w 606"/>
                  <a:gd name="T48" fmla="*/ 783 h 78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06" h="783">
                    <a:moveTo>
                      <a:pt x="0" y="0"/>
                    </a:moveTo>
                    <a:lnTo>
                      <a:pt x="244" y="270"/>
                    </a:lnTo>
                    <a:lnTo>
                      <a:pt x="367" y="316"/>
                    </a:lnTo>
                    <a:lnTo>
                      <a:pt x="379" y="498"/>
                    </a:lnTo>
                    <a:lnTo>
                      <a:pt x="449" y="596"/>
                    </a:lnTo>
                    <a:lnTo>
                      <a:pt x="449" y="783"/>
                    </a:lnTo>
                    <a:lnTo>
                      <a:pt x="477" y="751"/>
                    </a:lnTo>
                    <a:lnTo>
                      <a:pt x="477" y="492"/>
                    </a:lnTo>
                    <a:lnTo>
                      <a:pt x="571" y="542"/>
                    </a:lnTo>
                    <a:lnTo>
                      <a:pt x="592" y="624"/>
                    </a:lnTo>
                    <a:lnTo>
                      <a:pt x="606" y="547"/>
                    </a:lnTo>
                    <a:lnTo>
                      <a:pt x="542" y="422"/>
                    </a:lnTo>
                    <a:lnTo>
                      <a:pt x="312" y="228"/>
                    </a:lnTo>
                    <a:lnTo>
                      <a:pt x="218" y="2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2" name="Freeform 160"/>
              <p:cNvSpPr>
                <a:spLocks/>
              </p:cNvSpPr>
              <p:nvPr/>
            </p:nvSpPr>
            <p:spPr bwMode="auto">
              <a:xfrm>
                <a:off x="3484" y="2836"/>
                <a:ext cx="66" cy="97"/>
              </a:xfrm>
              <a:custGeom>
                <a:avLst/>
                <a:gdLst>
                  <a:gd name="T0" fmla="*/ 0 w 327"/>
                  <a:gd name="T1" fmla="*/ 0 h 387"/>
                  <a:gd name="T2" fmla="*/ 0 w 327"/>
                  <a:gd name="T3" fmla="*/ 0 h 387"/>
                  <a:gd name="T4" fmla="*/ 0 w 327"/>
                  <a:gd name="T5" fmla="*/ 0 h 387"/>
                  <a:gd name="T6" fmla="*/ 0 w 327"/>
                  <a:gd name="T7" fmla="*/ 0 h 387"/>
                  <a:gd name="T8" fmla="*/ 0 w 327"/>
                  <a:gd name="T9" fmla="*/ 0 h 387"/>
                  <a:gd name="T10" fmla="*/ 0 w 327"/>
                  <a:gd name="T11" fmla="*/ 0 h 387"/>
                  <a:gd name="T12" fmla="*/ 0 w 327"/>
                  <a:gd name="T13" fmla="*/ 0 h 387"/>
                  <a:gd name="T14" fmla="*/ 0 w 327"/>
                  <a:gd name="T15" fmla="*/ 0 h 387"/>
                  <a:gd name="T16" fmla="*/ 0 w 327"/>
                  <a:gd name="T17" fmla="*/ 0 h 387"/>
                  <a:gd name="T18" fmla="*/ 0 w 327"/>
                  <a:gd name="T19" fmla="*/ 0 h 38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327"/>
                  <a:gd name="T31" fmla="*/ 0 h 387"/>
                  <a:gd name="T32" fmla="*/ 327 w 327"/>
                  <a:gd name="T33" fmla="*/ 387 h 38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327" h="387">
                    <a:moveTo>
                      <a:pt x="0" y="187"/>
                    </a:moveTo>
                    <a:lnTo>
                      <a:pt x="61" y="78"/>
                    </a:lnTo>
                    <a:lnTo>
                      <a:pt x="124" y="72"/>
                    </a:lnTo>
                    <a:lnTo>
                      <a:pt x="204" y="86"/>
                    </a:lnTo>
                    <a:lnTo>
                      <a:pt x="219" y="0"/>
                    </a:lnTo>
                    <a:lnTo>
                      <a:pt x="327" y="387"/>
                    </a:lnTo>
                    <a:lnTo>
                      <a:pt x="204" y="197"/>
                    </a:lnTo>
                    <a:lnTo>
                      <a:pt x="145" y="169"/>
                    </a:lnTo>
                    <a:lnTo>
                      <a:pt x="73" y="161"/>
                    </a:lnTo>
                    <a:lnTo>
                      <a:pt x="0" y="18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3" name="Freeform 161"/>
              <p:cNvSpPr>
                <a:spLocks/>
              </p:cNvSpPr>
              <p:nvPr/>
            </p:nvSpPr>
            <p:spPr bwMode="auto">
              <a:xfrm>
                <a:off x="3633" y="2905"/>
                <a:ext cx="124" cy="211"/>
              </a:xfrm>
              <a:custGeom>
                <a:avLst/>
                <a:gdLst>
                  <a:gd name="T0" fmla="*/ 0 w 621"/>
                  <a:gd name="T1" fmla="*/ 0 h 843"/>
                  <a:gd name="T2" fmla="*/ 0 w 621"/>
                  <a:gd name="T3" fmla="*/ 0 h 843"/>
                  <a:gd name="T4" fmla="*/ 0 w 621"/>
                  <a:gd name="T5" fmla="*/ 0 h 843"/>
                  <a:gd name="T6" fmla="*/ 0 w 621"/>
                  <a:gd name="T7" fmla="*/ 0 h 843"/>
                  <a:gd name="T8" fmla="*/ 0 w 621"/>
                  <a:gd name="T9" fmla="*/ 0 h 843"/>
                  <a:gd name="T10" fmla="*/ 0 w 621"/>
                  <a:gd name="T11" fmla="*/ 0 h 843"/>
                  <a:gd name="T12" fmla="*/ 0 w 621"/>
                  <a:gd name="T13" fmla="*/ 0 h 843"/>
                  <a:gd name="T14" fmla="*/ 0 w 621"/>
                  <a:gd name="T15" fmla="*/ 0 h 843"/>
                  <a:gd name="T16" fmla="*/ 0 w 621"/>
                  <a:gd name="T17" fmla="*/ 0 h 843"/>
                  <a:gd name="T18" fmla="*/ 0 w 621"/>
                  <a:gd name="T19" fmla="*/ 0 h 843"/>
                  <a:gd name="T20" fmla="*/ 0 w 621"/>
                  <a:gd name="T21" fmla="*/ 0 h 843"/>
                  <a:gd name="T22" fmla="*/ 0 w 621"/>
                  <a:gd name="T23" fmla="*/ 0 h 843"/>
                  <a:gd name="T24" fmla="*/ 0 w 621"/>
                  <a:gd name="T25" fmla="*/ 0 h 843"/>
                  <a:gd name="T26" fmla="*/ 0 w 621"/>
                  <a:gd name="T27" fmla="*/ 0 h 843"/>
                  <a:gd name="T28" fmla="*/ 0 w 621"/>
                  <a:gd name="T29" fmla="*/ 0 h 843"/>
                  <a:gd name="T30" fmla="*/ 0 w 621"/>
                  <a:gd name="T31" fmla="*/ 0 h 843"/>
                  <a:gd name="T32" fmla="*/ 0 w 621"/>
                  <a:gd name="T33" fmla="*/ 0 h 843"/>
                  <a:gd name="T34" fmla="*/ 0 w 621"/>
                  <a:gd name="T35" fmla="*/ 0 h 843"/>
                  <a:gd name="T36" fmla="*/ 0 w 621"/>
                  <a:gd name="T37" fmla="*/ 0 h 843"/>
                  <a:gd name="T38" fmla="*/ 0 w 621"/>
                  <a:gd name="T39" fmla="*/ 0 h 843"/>
                  <a:gd name="T40" fmla="*/ 0 w 621"/>
                  <a:gd name="T41" fmla="*/ 0 h 843"/>
                  <a:gd name="T42" fmla="*/ 0 w 621"/>
                  <a:gd name="T43" fmla="*/ 0 h 843"/>
                  <a:gd name="T44" fmla="*/ 0 w 621"/>
                  <a:gd name="T45" fmla="*/ 0 h 843"/>
                  <a:gd name="T46" fmla="*/ 0 w 621"/>
                  <a:gd name="T47" fmla="*/ 0 h 843"/>
                  <a:gd name="T48" fmla="*/ 0 w 621"/>
                  <a:gd name="T49" fmla="*/ 0 h 843"/>
                  <a:gd name="T50" fmla="*/ 0 w 621"/>
                  <a:gd name="T51" fmla="*/ 0 h 843"/>
                  <a:gd name="T52" fmla="*/ 0 w 621"/>
                  <a:gd name="T53" fmla="*/ 0 h 843"/>
                  <a:gd name="T54" fmla="*/ 0 w 621"/>
                  <a:gd name="T55" fmla="*/ 0 h 843"/>
                  <a:gd name="T56" fmla="*/ 0 w 621"/>
                  <a:gd name="T57" fmla="*/ 0 h 843"/>
                  <a:gd name="T58" fmla="*/ 0 w 621"/>
                  <a:gd name="T59" fmla="*/ 0 h 843"/>
                  <a:gd name="T60" fmla="*/ 0 w 621"/>
                  <a:gd name="T61" fmla="*/ 0 h 843"/>
                  <a:gd name="T62" fmla="*/ 0 w 621"/>
                  <a:gd name="T63" fmla="*/ 0 h 843"/>
                  <a:gd name="T64" fmla="*/ 0 w 621"/>
                  <a:gd name="T65" fmla="*/ 0 h 84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21"/>
                  <a:gd name="T100" fmla="*/ 0 h 843"/>
                  <a:gd name="T101" fmla="*/ 621 w 621"/>
                  <a:gd name="T102" fmla="*/ 843 h 84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21" h="843">
                    <a:moveTo>
                      <a:pt x="227" y="0"/>
                    </a:moveTo>
                    <a:lnTo>
                      <a:pt x="218" y="72"/>
                    </a:lnTo>
                    <a:lnTo>
                      <a:pt x="154" y="174"/>
                    </a:lnTo>
                    <a:lnTo>
                      <a:pt x="66" y="283"/>
                    </a:lnTo>
                    <a:lnTo>
                      <a:pt x="30" y="369"/>
                    </a:lnTo>
                    <a:lnTo>
                      <a:pt x="30" y="415"/>
                    </a:lnTo>
                    <a:lnTo>
                      <a:pt x="59" y="475"/>
                    </a:lnTo>
                    <a:lnTo>
                      <a:pt x="82" y="525"/>
                    </a:lnTo>
                    <a:lnTo>
                      <a:pt x="0" y="525"/>
                    </a:lnTo>
                    <a:lnTo>
                      <a:pt x="110" y="554"/>
                    </a:lnTo>
                    <a:lnTo>
                      <a:pt x="154" y="645"/>
                    </a:lnTo>
                    <a:lnTo>
                      <a:pt x="281" y="645"/>
                    </a:lnTo>
                    <a:lnTo>
                      <a:pt x="430" y="843"/>
                    </a:lnTo>
                    <a:lnTo>
                      <a:pt x="464" y="792"/>
                    </a:lnTo>
                    <a:lnTo>
                      <a:pt x="464" y="704"/>
                    </a:lnTo>
                    <a:lnTo>
                      <a:pt x="556" y="561"/>
                    </a:lnTo>
                    <a:lnTo>
                      <a:pt x="621" y="343"/>
                    </a:lnTo>
                    <a:lnTo>
                      <a:pt x="533" y="549"/>
                    </a:lnTo>
                    <a:lnTo>
                      <a:pt x="485" y="532"/>
                    </a:lnTo>
                    <a:lnTo>
                      <a:pt x="515" y="489"/>
                    </a:lnTo>
                    <a:lnTo>
                      <a:pt x="188" y="608"/>
                    </a:lnTo>
                    <a:lnTo>
                      <a:pt x="183" y="554"/>
                    </a:lnTo>
                    <a:lnTo>
                      <a:pt x="110" y="514"/>
                    </a:lnTo>
                    <a:lnTo>
                      <a:pt x="292" y="380"/>
                    </a:lnTo>
                    <a:lnTo>
                      <a:pt x="160" y="441"/>
                    </a:lnTo>
                    <a:lnTo>
                      <a:pt x="133" y="380"/>
                    </a:lnTo>
                    <a:lnTo>
                      <a:pt x="139" y="306"/>
                    </a:lnTo>
                    <a:lnTo>
                      <a:pt x="174" y="248"/>
                    </a:lnTo>
                    <a:lnTo>
                      <a:pt x="298" y="121"/>
                    </a:lnTo>
                    <a:lnTo>
                      <a:pt x="312" y="72"/>
                    </a:lnTo>
                    <a:lnTo>
                      <a:pt x="298" y="42"/>
                    </a:lnTo>
                    <a:lnTo>
                      <a:pt x="255" y="42"/>
                    </a:lnTo>
                    <a:lnTo>
                      <a:pt x="22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4" name="Freeform 162"/>
              <p:cNvSpPr>
                <a:spLocks/>
              </p:cNvSpPr>
              <p:nvPr/>
            </p:nvSpPr>
            <p:spPr bwMode="auto">
              <a:xfrm>
                <a:off x="3657" y="3124"/>
                <a:ext cx="134" cy="92"/>
              </a:xfrm>
              <a:custGeom>
                <a:avLst/>
                <a:gdLst>
                  <a:gd name="T0" fmla="*/ 0 w 671"/>
                  <a:gd name="T1" fmla="*/ 0 h 371"/>
                  <a:gd name="T2" fmla="*/ 0 w 671"/>
                  <a:gd name="T3" fmla="*/ 0 h 371"/>
                  <a:gd name="T4" fmla="*/ 0 w 671"/>
                  <a:gd name="T5" fmla="*/ 0 h 371"/>
                  <a:gd name="T6" fmla="*/ 0 w 671"/>
                  <a:gd name="T7" fmla="*/ 0 h 371"/>
                  <a:gd name="T8" fmla="*/ 0 w 671"/>
                  <a:gd name="T9" fmla="*/ 0 h 371"/>
                  <a:gd name="T10" fmla="*/ 0 w 671"/>
                  <a:gd name="T11" fmla="*/ 0 h 371"/>
                  <a:gd name="T12" fmla="*/ 0 w 671"/>
                  <a:gd name="T13" fmla="*/ 0 h 371"/>
                  <a:gd name="T14" fmla="*/ 0 w 671"/>
                  <a:gd name="T15" fmla="*/ 0 h 371"/>
                  <a:gd name="T16" fmla="*/ 0 w 671"/>
                  <a:gd name="T17" fmla="*/ 0 h 371"/>
                  <a:gd name="T18" fmla="*/ 0 w 671"/>
                  <a:gd name="T19" fmla="*/ 0 h 371"/>
                  <a:gd name="T20" fmla="*/ 0 w 671"/>
                  <a:gd name="T21" fmla="*/ 0 h 371"/>
                  <a:gd name="T22" fmla="*/ 0 w 671"/>
                  <a:gd name="T23" fmla="*/ 0 h 371"/>
                  <a:gd name="T24" fmla="*/ 0 w 671"/>
                  <a:gd name="T25" fmla="*/ 0 h 371"/>
                  <a:gd name="T26" fmla="*/ 0 w 671"/>
                  <a:gd name="T27" fmla="*/ 0 h 371"/>
                  <a:gd name="T28" fmla="*/ 0 w 671"/>
                  <a:gd name="T29" fmla="*/ 0 h 37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71"/>
                  <a:gd name="T46" fmla="*/ 0 h 371"/>
                  <a:gd name="T47" fmla="*/ 671 w 671"/>
                  <a:gd name="T48" fmla="*/ 371 h 37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71" h="371">
                    <a:moveTo>
                      <a:pt x="0" y="371"/>
                    </a:moveTo>
                    <a:lnTo>
                      <a:pt x="80" y="258"/>
                    </a:lnTo>
                    <a:lnTo>
                      <a:pt x="408" y="133"/>
                    </a:lnTo>
                    <a:lnTo>
                      <a:pt x="581" y="133"/>
                    </a:lnTo>
                    <a:lnTo>
                      <a:pt x="671" y="87"/>
                    </a:lnTo>
                    <a:lnTo>
                      <a:pt x="467" y="87"/>
                    </a:lnTo>
                    <a:lnTo>
                      <a:pt x="340" y="125"/>
                    </a:lnTo>
                    <a:lnTo>
                      <a:pt x="283" y="105"/>
                    </a:lnTo>
                    <a:lnTo>
                      <a:pt x="296" y="0"/>
                    </a:lnTo>
                    <a:lnTo>
                      <a:pt x="226" y="11"/>
                    </a:lnTo>
                    <a:lnTo>
                      <a:pt x="226" y="125"/>
                    </a:lnTo>
                    <a:lnTo>
                      <a:pt x="170" y="183"/>
                    </a:lnTo>
                    <a:lnTo>
                      <a:pt x="91" y="190"/>
                    </a:lnTo>
                    <a:lnTo>
                      <a:pt x="11" y="286"/>
                    </a:lnTo>
                    <a:lnTo>
                      <a:pt x="0" y="37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5" name="Freeform 163"/>
              <p:cNvSpPr>
                <a:spLocks/>
              </p:cNvSpPr>
              <p:nvPr/>
            </p:nvSpPr>
            <p:spPr bwMode="auto">
              <a:xfrm>
                <a:off x="3668" y="3382"/>
                <a:ext cx="206" cy="81"/>
              </a:xfrm>
              <a:custGeom>
                <a:avLst/>
                <a:gdLst>
                  <a:gd name="T0" fmla="*/ 0 w 1031"/>
                  <a:gd name="T1" fmla="*/ 0 h 324"/>
                  <a:gd name="T2" fmla="*/ 0 w 1031"/>
                  <a:gd name="T3" fmla="*/ 0 h 324"/>
                  <a:gd name="T4" fmla="*/ 0 w 1031"/>
                  <a:gd name="T5" fmla="*/ 0 h 324"/>
                  <a:gd name="T6" fmla="*/ 0 w 1031"/>
                  <a:gd name="T7" fmla="*/ 0 h 324"/>
                  <a:gd name="T8" fmla="*/ 0 w 1031"/>
                  <a:gd name="T9" fmla="*/ 0 h 324"/>
                  <a:gd name="T10" fmla="*/ 0 w 1031"/>
                  <a:gd name="T11" fmla="*/ 0 h 324"/>
                  <a:gd name="T12" fmla="*/ 0 w 1031"/>
                  <a:gd name="T13" fmla="*/ 0 h 324"/>
                  <a:gd name="T14" fmla="*/ 0 w 1031"/>
                  <a:gd name="T15" fmla="*/ 0 h 324"/>
                  <a:gd name="T16" fmla="*/ 0 w 1031"/>
                  <a:gd name="T17" fmla="*/ 0 h 324"/>
                  <a:gd name="T18" fmla="*/ 0 w 1031"/>
                  <a:gd name="T19" fmla="*/ 0 h 324"/>
                  <a:gd name="T20" fmla="*/ 0 w 1031"/>
                  <a:gd name="T21" fmla="*/ 0 h 324"/>
                  <a:gd name="T22" fmla="*/ 0 w 1031"/>
                  <a:gd name="T23" fmla="*/ 0 h 324"/>
                  <a:gd name="T24" fmla="*/ 0 w 1031"/>
                  <a:gd name="T25" fmla="*/ 0 h 324"/>
                  <a:gd name="T26" fmla="*/ 0 w 1031"/>
                  <a:gd name="T27" fmla="*/ 0 h 324"/>
                  <a:gd name="T28" fmla="*/ 0 w 1031"/>
                  <a:gd name="T29" fmla="*/ 0 h 324"/>
                  <a:gd name="T30" fmla="*/ 0 w 1031"/>
                  <a:gd name="T31" fmla="*/ 0 h 324"/>
                  <a:gd name="T32" fmla="*/ 0 w 1031"/>
                  <a:gd name="T33" fmla="*/ 0 h 324"/>
                  <a:gd name="T34" fmla="*/ 0 w 1031"/>
                  <a:gd name="T35" fmla="*/ 0 h 324"/>
                  <a:gd name="T36" fmla="*/ 0 w 1031"/>
                  <a:gd name="T37" fmla="*/ 0 h 324"/>
                  <a:gd name="T38" fmla="*/ 0 w 1031"/>
                  <a:gd name="T39" fmla="*/ 0 h 324"/>
                  <a:gd name="T40" fmla="*/ 0 w 1031"/>
                  <a:gd name="T41" fmla="*/ 0 h 324"/>
                  <a:gd name="T42" fmla="*/ 0 w 1031"/>
                  <a:gd name="T43" fmla="*/ 0 h 32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31"/>
                  <a:gd name="T67" fmla="*/ 0 h 324"/>
                  <a:gd name="T68" fmla="*/ 1031 w 1031"/>
                  <a:gd name="T69" fmla="*/ 324 h 32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31" h="324">
                    <a:moveTo>
                      <a:pt x="1031" y="127"/>
                    </a:moveTo>
                    <a:lnTo>
                      <a:pt x="729" y="207"/>
                    </a:lnTo>
                    <a:lnTo>
                      <a:pt x="539" y="324"/>
                    </a:lnTo>
                    <a:lnTo>
                      <a:pt x="527" y="272"/>
                    </a:lnTo>
                    <a:lnTo>
                      <a:pt x="790" y="128"/>
                    </a:lnTo>
                    <a:lnTo>
                      <a:pt x="760" y="99"/>
                    </a:lnTo>
                    <a:lnTo>
                      <a:pt x="612" y="110"/>
                    </a:lnTo>
                    <a:lnTo>
                      <a:pt x="425" y="155"/>
                    </a:lnTo>
                    <a:lnTo>
                      <a:pt x="443" y="79"/>
                    </a:lnTo>
                    <a:lnTo>
                      <a:pt x="270" y="71"/>
                    </a:lnTo>
                    <a:lnTo>
                      <a:pt x="177" y="40"/>
                    </a:lnTo>
                    <a:lnTo>
                      <a:pt x="60" y="18"/>
                    </a:lnTo>
                    <a:lnTo>
                      <a:pt x="0" y="45"/>
                    </a:lnTo>
                    <a:lnTo>
                      <a:pt x="70" y="0"/>
                    </a:lnTo>
                    <a:lnTo>
                      <a:pt x="213" y="34"/>
                    </a:lnTo>
                    <a:lnTo>
                      <a:pt x="354" y="56"/>
                    </a:lnTo>
                    <a:lnTo>
                      <a:pt x="464" y="53"/>
                    </a:lnTo>
                    <a:lnTo>
                      <a:pt x="565" y="40"/>
                    </a:lnTo>
                    <a:lnTo>
                      <a:pt x="649" y="82"/>
                    </a:lnTo>
                    <a:lnTo>
                      <a:pt x="890" y="71"/>
                    </a:lnTo>
                    <a:lnTo>
                      <a:pt x="1008" y="113"/>
                    </a:lnTo>
                    <a:lnTo>
                      <a:pt x="1031" y="12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6" name="Freeform 164"/>
              <p:cNvSpPr>
                <a:spLocks/>
              </p:cNvSpPr>
              <p:nvPr/>
            </p:nvSpPr>
            <p:spPr bwMode="auto">
              <a:xfrm>
                <a:off x="3423" y="3303"/>
                <a:ext cx="303" cy="221"/>
              </a:xfrm>
              <a:custGeom>
                <a:avLst/>
                <a:gdLst>
                  <a:gd name="T0" fmla="*/ 0 w 1517"/>
                  <a:gd name="T1" fmla="*/ 0 h 887"/>
                  <a:gd name="T2" fmla="*/ 0 w 1517"/>
                  <a:gd name="T3" fmla="*/ 0 h 887"/>
                  <a:gd name="T4" fmla="*/ 0 w 1517"/>
                  <a:gd name="T5" fmla="*/ 0 h 887"/>
                  <a:gd name="T6" fmla="*/ 0 w 1517"/>
                  <a:gd name="T7" fmla="*/ 0 h 887"/>
                  <a:gd name="T8" fmla="*/ 0 w 1517"/>
                  <a:gd name="T9" fmla="*/ 0 h 887"/>
                  <a:gd name="T10" fmla="*/ 0 w 1517"/>
                  <a:gd name="T11" fmla="*/ 0 h 887"/>
                  <a:gd name="T12" fmla="*/ 0 w 1517"/>
                  <a:gd name="T13" fmla="*/ 0 h 887"/>
                  <a:gd name="T14" fmla="*/ 0 w 1517"/>
                  <a:gd name="T15" fmla="*/ 0 h 887"/>
                  <a:gd name="T16" fmla="*/ 0 w 1517"/>
                  <a:gd name="T17" fmla="*/ 0 h 887"/>
                  <a:gd name="T18" fmla="*/ 0 w 1517"/>
                  <a:gd name="T19" fmla="*/ 0 h 887"/>
                  <a:gd name="T20" fmla="*/ 0 w 1517"/>
                  <a:gd name="T21" fmla="*/ 0 h 887"/>
                  <a:gd name="T22" fmla="*/ 0 w 1517"/>
                  <a:gd name="T23" fmla="*/ 0 h 887"/>
                  <a:gd name="T24" fmla="*/ 0 w 1517"/>
                  <a:gd name="T25" fmla="*/ 0 h 887"/>
                  <a:gd name="T26" fmla="*/ 0 w 1517"/>
                  <a:gd name="T27" fmla="*/ 0 h 887"/>
                  <a:gd name="T28" fmla="*/ 0 w 1517"/>
                  <a:gd name="T29" fmla="*/ 0 h 887"/>
                  <a:gd name="T30" fmla="*/ 0 w 1517"/>
                  <a:gd name="T31" fmla="*/ 0 h 887"/>
                  <a:gd name="T32" fmla="*/ 0 w 1517"/>
                  <a:gd name="T33" fmla="*/ 0 h 887"/>
                  <a:gd name="T34" fmla="*/ 0 w 1517"/>
                  <a:gd name="T35" fmla="*/ 0 h 887"/>
                  <a:gd name="T36" fmla="*/ 0 w 1517"/>
                  <a:gd name="T37" fmla="*/ 0 h 887"/>
                  <a:gd name="T38" fmla="*/ 0 w 1517"/>
                  <a:gd name="T39" fmla="*/ 0 h 887"/>
                  <a:gd name="T40" fmla="*/ 0 w 1517"/>
                  <a:gd name="T41" fmla="*/ 0 h 887"/>
                  <a:gd name="T42" fmla="*/ 0 w 1517"/>
                  <a:gd name="T43" fmla="*/ 0 h 887"/>
                  <a:gd name="T44" fmla="*/ 0 w 1517"/>
                  <a:gd name="T45" fmla="*/ 0 h 887"/>
                  <a:gd name="T46" fmla="*/ 0 w 1517"/>
                  <a:gd name="T47" fmla="*/ 0 h 887"/>
                  <a:gd name="T48" fmla="*/ 0 w 1517"/>
                  <a:gd name="T49" fmla="*/ 0 h 887"/>
                  <a:gd name="T50" fmla="*/ 0 w 1517"/>
                  <a:gd name="T51" fmla="*/ 0 h 887"/>
                  <a:gd name="T52" fmla="*/ 0 w 1517"/>
                  <a:gd name="T53" fmla="*/ 0 h 887"/>
                  <a:gd name="T54" fmla="*/ 0 w 1517"/>
                  <a:gd name="T55" fmla="*/ 0 h 887"/>
                  <a:gd name="T56" fmla="*/ 0 w 1517"/>
                  <a:gd name="T57" fmla="*/ 0 h 887"/>
                  <a:gd name="T58" fmla="*/ 0 w 1517"/>
                  <a:gd name="T59" fmla="*/ 0 h 887"/>
                  <a:gd name="T60" fmla="*/ 0 w 1517"/>
                  <a:gd name="T61" fmla="*/ 0 h 887"/>
                  <a:gd name="T62" fmla="*/ 0 w 1517"/>
                  <a:gd name="T63" fmla="*/ 0 h 887"/>
                  <a:gd name="T64" fmla="*/ 0 w 1517"/>
                  <a:gd name="T65" fmla="*/ 0 h 887"/>
                  <a:gd name="T66" fmla="*/ 0 w 1517"/>
                  <a:gd name="T67" fmla="*/ 0 h 88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517"/>
                  <a:gd name="T103" fmla="*/ 0 h 887"/>
                  <a:gd name="T104" fmla="*/ 1517 w 1517"/>
                  <a:gd name="T105" fmla="*/ 887 h 88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517" h="887">
                    <a:moveTo>
                      <a:pt x="1114" y="483"/>
                    </a:moveTo>
                    <a:lnTo>
                      <a:pt x="1088" y="599"/>
                    </a:lnTo>
                    <a:lnTo>
                      <a:pt x="1088" y="686"/>
                    </a:lnTo>
                    <a:lnTo>
                      <a:pt x="1114" y="756"/>
                    </a:lnTo>
                    <a:lnTo>
                      <a:pt x="1134" y="797"/>
                    </a:lnTo>
                    <a:lnTo>
                      <a:pt x="1517" y="887"/>
                    </a:lnTo>
                    <a:lnTo>
                      <a:pt x="1118" y="842"/>
                    </a:lnTo>
                    <a:lnTo>
                      <a:pt x="1082" y="797"/>
                    </a:lnTo>
                    <a:lnTo>
                      <a:pt x="757" y="793"/>
                    </a:lnTo>
                    <a:lnTo>
                      <a:pt x="499" y="751"/>
                    </a:lnTo>
                    <a:lnTo>
                      <a:pt x="269" y="693"/>
                    </a:lnTo>
                    <a:lnTo>
                      <a:pt x="80" y="625"/>
                    </a:lnTo>
                    <a:lnTo>
                      <a:pt x="60" y="599"/>
                    </a:lnTo>
                    <a:lnTo>
                      <a:pt x="44" y="544"/>
                    </a:lnTo>
                    <a:lnTo>
                      <a:pt x="0" y="473"/>
                    </a:lnTo>
                    <a:lnTo>
                      <a:pt x="10" y="446"/>
                    </a:lnTo>
                    <a:lnTo>
                      <a:pt x="27" y="428"/>
                    </a:lnTo>
                    <a:lnTo>
                      <a:pt x="27" y="329"/>
                    </a:lnTo>
                    <a:lnTo>
                      <a:pt x="44" y="295"/>
                    </a:lnTo>
                    <a:lnTo>
                      <a:pt x="69" y="278"/>
                    </a:lnTo>
                    <a:lnTo>
                      <a:pt x="50" y="314"/>
                    </a:lnTo>
                    <a:lnTo>
                      <a:pt x="44" y="397"/>
                    </a:lnTo>
                    <a:lnTo>
                      <a:pt x="50" y="445"/>
                    </a:lnTo>
                    <a:lnTo>
                      <a:pt x="198" y="548"/>
                    </a:lnTo>
                    <a:lnTo>
                      <a:pt x="223" y="544"/>
                    </a:lnTo>
                    <a:lnTo>
                      <a:pt x="240" y="487"/>
                    </a:lnTo>
                    <a:lnTo>
                      <a:pt x="147" y="358"/>
                    </a:lnTo>
                    <a:lnTo>
                      <a:pt x="120" y="250"/>
                    </a:lnTo>
                    <a:lnTo>
                      <a:pt x="174" y="147"/>
                    </a:lnTo>
                    <a:lnTo>
                      <a:pt x="174" y="309"/>
                    </a:lnTo>
                    <a:lnTo>
                      <a:pt x="313" y="570"/>
                    </a:lnTo>
                    <a:lnTo>
                      <a:pt x="378" y="582"/>
                    </a:lnTo>
                    <a:lnTo>
                      <a:pt x="422" y="559"/>
                    </a:lnTo>
                    <a:lnTo>
                      <a:pt x="415" y="497"/>
                    </a:lnTo>
                    <a:lnTo>
                      <a:pt x="276" y="207"/>
                    </a:lnTo>
                    <a:lnTo>
                      <a:pt x="276" y="121"/>
                    </a:lnTo>
                    <a:lnTo>
                      <a:pt x="276" y="52"/>
                    </a:lnTo>
                    <a:lnTo>
                      <a:pt x="313" y="0"/>
                    </a:lnTo>
                    <a:lnTo>
                      <a:pt x="297" y="99"/>
                    </a:lnTo>
                    <a:lnTo>
                      <a:pt x="303" y="198"/>
                    </a:lnTo>
                    <a:lnTo>
                      <a:pt x="390" y="392"/>
                    </a:lnTo>
                    <a:lnTo>
                      <a:pt x="426" y="406"/>
                    </a:lnTo>
                    <a:lnTo>
                      <a:pt x="462" y="374"/>
                    </a:lnTo>
                    <a:lnTo>
                      <a:pt x="478" y="340"/>
                    </a:lnTo>
                    <a:lnTo>
                      <a:pt x="472" y="263"/>
                    </a:lnTo>
                    <a:lnTo>
                      <a:pt x="456" y="159"/>
                    </a:lnTo>
                    <a:lnTo>
                      <a:pt x="478" y="156"/>
                    </a:lnTo>
                    <a:lnTo>
                      <a:pt x="502" y="334"/>
                    </a:lnTo>
                    <a:lnTo>
                      <a:pt x="493" y="380"/>
                    </a:lnTo>
                    <a:lnTo>
                      <a:pt x="468" y="413"/>
                    </a:lnTo>
                    <a:lnTo>
                      <a:pt x="429" y="445"/>
                    </a:lnTo>
                    <a:lnTo>
                      <a:pt x="442" y="538"/>
                    </a:lnTo>
                    <a:lnTo>
                      <a:pt x="435" y="599"/>
                    </a:lnTo>
                    <a:lnTo>
                      <a:pt x="394" y="612"/>
                    </a:lnTo>
                    <a:lnTo>
                      <a:pt x="339" y="609"/>
                    </a:lnTo>
                    <a:lnTo>
                      <a:pt x="269" y="577"/>
                    </a:lnTo>
                    <a:lnTo>
                      <a:pt x="229" y="582"/>
                    </a:lnTo>
                    <a:lnTo>
                      <a:pt x="80" y="526"/>
                    </a:lnTo>
                    <a:lnTo>
                      <a:pt x="74" y="585"/>
                    </a:lnTo>
                    <a:lnTo>
                      <a:pt x="131" y="630"/>
                    </a:lnTo>
                    <a:lnTo>
                      <a:pt x="435" y="715"/>
                    </a:lnTo>
                    <a:lnTo>
                      <a:pt x="685" y="760"/>
                    </a:lnTo>
                    <a:lnTo>
                      <a:pt x="901" y="768"/>
                    </a:lnTo>
                    <a:lnTo>
                      <a:pt x="1071" y="768"/>
                    </a:lnTo>
                    <a:lnTo>
                      <a:pt x="1063" y="693"/>
                    </a:lnTo>
                    <a:lnTo>
                      <a:pt x="1071" y="599"/>
                    </a:lnTo>
                    <a:lnTo>
                      <a:pt x="1091" y="525"/>
                    </a:lnTo>
                    <a:lnTo>
                      <a:pt x="1114" y="48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7" name="Freeform 165"/>
              <p:cNvSpPr>
                <a:spLocks/>
              </p:cNvSpPr>
              <p:nvPr/>
            </p:nvSpPr>
            <p:spPr bwMode="auto">
              <a:xfrm>
                <a:off x="3512" y="3303"/>
                <a:ext cx="146" cy="99"/>
              </a:xfrm>
              <a:custGeom>
                <a:avLst/>
                <a:gdLst>
                  <a:gd name="T0" fmla="*/ 0 w 733"/>
                  <a:gd name="T1" fmla="*/ 0 h 397"/>
                  <a:gd name="T2" fmla="*/ 0 w 733"/>
                  <a:gd name="T3" fmla="*/ 0 h 397"/>
                  <a:gd name="T4" fmla="*/ 0 w 733"/>
                  <a:gd name="T5" fmla="*/ 0 h 397"/>
                  <a:gd name="T6" fmla="*/ 0 w 733"/>
                  <a:gd name="T7" fmla="*/ 0 h 397"/>
                  <a:gd name="T8" fmla="*/ 0 w 733"/>
                  <a:gd name="T9" fmla="*/ 0 h 397"/>
                  <a:gd name="T10" fmla="*/ 0 w 733"/>
                  <a:gd name="T11" fmla="*/ 0 h 397"/>
                  <a:gd name="T12" fmla="*/ 0 w 733"/>
                  <a:gd name="T13" fmla="*/ 0 h 397"/>
                  <a:gd name="T14" fmla="*/ 0 w 733"/>
                  <a:gd name="T15" fmla="*/ 0 h 397"/>
                  <a:gd name="T16" fmla="*/ 0 w 733"/>
                  <a:gd name="T17" fmla="*/ 0 h 397"/>
                  <a:gd name="T18" fmla="*/ 0 w 733"/>
                  <a:gd name="T19" fmla="*/ 0 h 397"/>
                  <a:gd name="T20" fmla="*/ 0 w 733"/>
                  <a:gd name="T21" fmla="*/ 0 h 397"/>
                  <a:gd name="T22" fmla="*/ 0 w 733"/>
                  <a:gd name="T23" fmla="*/ 0 h 397"/>
                  <a:gd name="T24" fmla="*/ 0 w 733"/>
                  <a:gd name="T25" fmla="*/ 0 h 397"/>
                  <a:gd name="T26" fmla="*/ 0 w 733"/>
                  <a:gd name="T27" fmla="*/ 0 h 397"/>
                  <a:gd name="T28" fmla="*/ 0 w 733"/>
                  <a:gd name="T29" fmla="*/ 0 h 397"/>
                  <a:gd name="T30" fmla="*/ 0 w 733"/>
                  <a:gd name="T31" fmla="*/ 0 h 397"/>
                  <a:gd name="T32" fmla="*/ 0 w 733"/>
                  <a:gd name="T33" fmla="*/ 0 h 397"/>
                  <a:gd name="T34" fmla="*/ 0 w 733"/>
                  <a:gd name="T35" fmla="*/ 0 h 397"/>
                  <a:gd name="T36" fmla="*/ 0 w 733"/>
                  <a:gd name="T37" fmla="*/ 0 h 397"/>
                  <a:gd name="T38" fmla="*/ 0 w 733"/>
                  <a:gd name="T39" fmla="*/ 0 h 397"/>
                  <a:gd name="T40" fmla="*/ 0 w 733"/>
                  <a:gd name="T41" fmla="*/ 0 h 397"/>
                  <a:gd name="T42" fmla="*/ 0 w 733"/>
                  <a:gd name="T43" fmla="*/ 0 h 397"/>
                  <a:gd name="T44" fmla="*/ 0 w 733"/>
                  <a:gd name="T45" fmla="*/ 0 h 397"/>
                  <a:gd name="T46" fmla="*/ 0 w 733"/>
                  <a:gd name="T47" fmla="*/ 0 h 397"/>
                  <a:gd name="T48" fmla="*/ 0 w 733"/>
                  <a:gd name="T49" fmla="*/ 0 h 397"/>
                  <a:gd name="T50" fmla="*/ 0 w 733"/>
                  <a:gd name="T51" fmla="*/ 0 h 397"/>
                  <a:gd name="T52" fmla="*/ 0 w 733"/>
                  <a:gd name="T53" fmla="*/ 0 h 397"/>
                  <a:gd name="T54" fmla="*/ 0 w 733"/>
                  <a:gd name="T55" fmla="*/ 0 h 397"/>
                  <a:gd name="T56" fmla="*/ 0 w 733"/>
                  <a:gd name="T57" fmla="*/ 0 h 39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733"/>
                  <a:gd name="T88" fmla="*/ 0 h 397"/>
                  <a:gd name="T89" fmla="*/ 733 w 733"/>
                  <a:gd name="T90" fmla="*/ 397 h 39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733" h="397">
                    <a:moveTo>
                      <a:pt x="0" y="22"/>
                    </a:moveTo>
                    <a:lnTo>
                      <a:pt x="39" y="68"/>
                    </a:lnTo>
                    <a:lnTo>
                      <a:pt x="88" y="153"/>
                    </a:lnTo>
                    <a:lnTo>
                      <a:pt x="32" y="159"/>
                    </a:lnTo>
                    <a:lnTo>
                      <a:pt x="32" y="172"/>
                    </a:lnTo>
                    <a:lnTo>
                      <a:pt x="151" y="179"/>
                    </a:lnTo>
                    <a:lnTo>
                      <a:pt x="279" y="185"/>
                    </a:lnTo>
                    <a:lnTo>
                      <a:pt x="216" y="168"/>
                    </a:lnTo>
                    <a:lnTo>
                      <a:pt x="341" y="130"/>
                    </a:lnTo>
                    <a:lnTo>
                      <a:pt x="409" y="137"/>
                    </a:lnTo>
                    <a:lnTo>
                      <a:pt x="519" y="215"/>
                    </a:lnTo>
                    <a:lnTo>
                      <a:pt x="584" y="306"/>
                    </a:lnTo>
                    <a:lnTo>
                      <a:pt x="665" y="371"/>
                    </a:lnTo>
                    <a:lnTo>
                      <a:pt x="711" y="397"/>
                    </a:lnTo>
                    <a:lnTo>
                      <a:pt x="733" y="380"/>
                    </a:lnTo>
                    <a:lnTo>
                      <a:pt x="657" y="340"/>
                    </a:lnTo>
                    <a:lnTo>
                      <a:pt x="589" y="285"/>
                    </a:lnTo>
                    <a:lnTo>
                      <a:pt x="530" y="207"/>
                    </a:lnTo>
                    <a:lnTo>
                      <a:pt x="463" y="134"/>
                    </a:lnTo>
                    <a:lnTo>
                      <a:pt x="341" y="99"/>
                    </a:lnTo>
                    <a:lnTo>
                      <a:pt x="275" y="111"/>
                    </a:lnTo>
                    <a:lnTo>
                      <a:pt x="193" y="137"/>
                    </a:lnTo>
                    <a:lnTo>
                      <a:pt x="140" y="134"/>
                    </a:lnTo>
                    <a:lnTo>
                      <a:pt x="212" y="65"/>
                    </a:lnTo>
                    <a:lnTo>
                      <a:pt x="246" y="22"/>
                    </a:lnTo>
                    <a:lnTo>
                      <a:pt x="239" y="0"/>
                    </a:lnTo>
                    <a:lnTo>
                      <a:pt x="193" y="57"/>
                    </a:lnTo>
                    <a:lnTo>
                      <a:pt x="104" y="111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8" name="Freeform 166"/>
              <p:cNvSpPr>
                <a:spLocks/>
              </p:cNvSpPr>
              <p:nvPr/>
            </p:nvSpPr>
            <p:spPr bwMode="auto">
              <a:xfrm>
                <a:off x="3158" y="2491"/>
                <a:ext cx="229" cy="224"/>
              </a:xfrm>
              <a:custGeom>
                <a:avLst/>
                <a:gdLst>
                  <a:gd name="T0" fmla="*/ 0 w 1144"/>
                  <a:gd name="T1" fmla="*/ 0 h 896"/>
                  <a:gd name="T2" fmla="*/ 0 w 1144"/>
                  <a:gd name="T3" fmla="*/ 0 h 896"/>
                  <a:gd name="T4" fmla="*/ 0 w 1144"/>
                  <a:gd name="T5" fmla="*/ 0 h 896"/>
                  <a:gd name="T6" fmla="*/ 0 w 1144"/>
                  <a:gd name="T7" fmla="*/ 0 h 896"/>
                  <a:gd name="T8" fmla="*/ 0 w 1144"/>
                  <a:gd name="T9" fmla="*/ 0 h 896"/>
                  <a:gd name="T10" fmla="*/ 0 w 1144"/>
                  <a:gd name="T11" fmla="*/ 0 h 896"/>
                  <a:gd name="T12" fmla="*/ 0 w 1144"/>
                  <a:gd name="T13" fmla="*/ 0 h 896"/>
                  <a:gd name="T14" fmla="*/ 0 w 1144"/>
                  <a:gd name="T15" fmla="*/ 0 h 896"/>
                  <a:gd name="T16" fmla="*/ 0 w 1144"/>
                  <a:gd name="T17" fmla="*/ 0 h 896"/>
                  <a:gd name="T18" fmla="*/ 0 w 1144"/>
                  <a:gd name="T19" fmla="*/ 0 h 896"/>
                  <a:gd name="T20" fmla="*/ 0 w 1144"/>
                  <a:gd name="T21" fmla="*/ 0 h 896"/>
                  <a:gd name="T22" fmla="*/ 0 w 1144"/>
                  <a:gd name="T23" fmla="*/ 0 h 896"/>
                  <a:gd name="T24" fmla="*/ 0 w 1144"/>
                  <a:gd name="T25" fmla="*/ 0 h 896"/>
                  <a:gd name="T26" fmla="*/ 0 w 1144"/>
                  <a:gd name="T27" fmla="*/ 0 h 896"/>
                  <a:gd name="T28" fmla="*/ 0 w 1144"/>
                  <a:gd name="T29" fmla="*/ 0 h 896"/>
                  <a:gd name="T30" fmla="*/ 0 w 1144"/>
                  <a:gd name="T31" fmla="*/ 0 h 896"/>
                  <a:gd name="T32" fmla="*/ 0 w 1144"/>
                  <a:gd name="T33" fmla="*/ 0 h 896"/>
                  <a:gd name="T34" fmla="*/ 0 w 1144"/>
                  <a:gd name="T35" fmla="*/ 0 h 896"/>
                  <a:gd name="T36" fmla="*/ 0 w 1144"/>
                  <a:gd name="T37" fmla="*/ 0 h 896"/>
                  <a:gd name="T38" fmla="*/ 0 w 1144"/>
                  <a:gd name="T39" fmla="*/ 0 h 896"/>
                  <a:gd name="T40" fmla="*/ 0 w 1144"/>
                  <a:gd name="T41" fmla="*/ 0 h 896"/>
                  <a:gd name="T42" fmla="*/ 0 w 1144"/>
                  <a:gd name="T43" fmla="*/ 0 h 896"/>
                  <a:gd name="T44" fmla="*/ 0 w 1144"/>
                  <a:gd name="T45" fmla="*/ 0 h 896"/>
                  <a:gd name="T46" fmla="*/ 0 w 1144"/>
                  <a:gd name="T47" fmla="*/ 0 h 896"/>
                  <a:gd name="T48" fmla="*/ 0 w 1144"/>
                  <a:gd name="T49" fmla="*/ 0 h 896"/>
                  <a:gd name="T50" fmla="*/ 0 w 1144"/>
                  <a:gd name="T51" fmla="*/ 0 h 896"/>
                  <a:gd name="T52" fmla="*/ 0 w 1144"/>
                  <a:gd name="T53" fmla="*/ 0 h 896"/>
                  <a:gd name="T54" fmla="*/ 0 w 1144"/>
                  <a:gd name="T55" fmla="*/ 0 h 896"/>
                  <a:gd name="T56" fmla="*/ 0 w 1144"/>
                  <a:gd name="T57" fmla="*/ 0 h 896"/>
                  <a:gd name="T58" fmla="*/ 0 w 1144"/>
                  <a:gd name="T59" fmla="*/ 0 h 896"/>
                  <a:gd name="T60" fmla="*/ 0 w 1144"/>
                  <a:gd name="T61" fmla="*/ 0 h 896"/>
                  <a:gd name="T62" fmla="*/ 0 w 1144"/>
                  <a:gd name="T63" fmla="*/ 0 h 896"/>
                  <a:gd name="T64" fmla="*/ 0 w 1144"/>
                  <a:gd name="T65" fmla="*/ 0 h 89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44"/>
                  <a:gd name="T100" fmla="*/ 0 h 896"/>
                  <a:gd name="T101" fmla="*/ 1144 w 1144"/>
                  <a:gd name="T102" fmla="*/ 896 h 89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44" h="896">
                    <a:moveTo>
                      <a:pt x="588" y="240"/>
                    </a:moveTo>
                    <a:lnTo>
                      <a:pt x="656" y="170"/>
                    </a:lnTo>
                    <a:lnTo>
                      <a:pt x="721" y="139"/>
                    </a:lnTo>
                    <a:lnTo>
                      <a:pt x="795" y="136"/>
                    </a:lnTo>
                    <a:lnTo>
                      <a:pt x="889" y="174"/>
                    </a:lnTo>
                    <a:lnTo>
                      <a:pt x="940" y="240"/>
                    </a:lnTo>
                    <a:lnTo>
                      <a:pt x="966" y="315"/>
                    </a:lnTo>
                    <a:lnTo>
                      <a:pt x="976" y="391"/>
                    </a:lnTo>
                    <a:lnTo>
                      <a:pt x="971" y="471"/>
                    </a:lnTo>
                    <a:lnTo>
                      <a:pt x="962" y="548"/>
                    </a:lnTo>
                    <a:lnTo>
                      <a:pt x="987" y="622"/>
                    </a:lnTo>
                    <a:lnTo>
                      <a:pt x="1008" y="541"/>
                    </a:lnTo>
                    <a:lnTo>
                      <a:pt x="1075" y="502"/>
                    </a:lnTo>
                    <a:lnTo>
                      <a:pt x="1116" y="528"/>
                    </a:lnTo>
                    <a:lnTo>
                      <a:pt x="1129" y="622"/>
                    </a:lnTo>
                    <a:lnTo>
                      <a:pt x="1122" y="698"/>
                    </a:lnTo>
                    <a:lnTo>
                      <a:pt x="1071" y="760"/>
                    </a:lnTo>
                    <a:lnTo>
                      <a:pt x="1046" y="786"/>
                    </a:lnTo>
                    <a:lnTo>
                      <a:pt x="997" y="819"/>
                    </a:lnTo>
                    <a:lnTo>
                      <a:pt x="1058" y="800"/>
                    </a:lnTo>
                    <a:lnTo>
                      <a:pt x="1133" y="702"/>
                    </a:lnTo>
                    <a:lnTo>
                      <a:pt x="1144" y="607"/>
                    </a:lnTo>
                    <a:lnTo>
                      <a:pt x="1122" y="506"/>
                    </a:lnTo>
                    <a:lnTo>
                      <a:pt x="1075" y="483"/>
                    </a:lnTo>
                    <a:lnTo>
                      <a:pt x="1075" y="425"/>
                    </a:lnTo>
                    <a:lnTo>
                      <a:pt x="1022" y="235"/>
                    </a:lnTo>
                    <a:lnTo>
                      <a:pt x="940" y="128"/>
                    </a:lnTo>
                    <a:lnTo>
                      <a:pt x="840" y="55"/>
                    </a:lnTo>
                    <a:lnTo>
                      <a:pt x="727" y="24"/>
                    </a:lnTo>
                    <a:lnTo>
                      <a:pt x="544" y="0"/>
                    </a:lnTo>
                    <a:lnTo>
                      <a:pt x="339" y="24"/>
                    </a:lnTo>
                    <a:lnTo>
                      <a:pt x="184" y="96"/>
                    </a:lnTo>
                    <a:lnTo>
                      <a:pt x="83" y="185"/>
                    </a:lnTo>
                    <a:lnTo>
                      <a:pt x="22" y="293"/>
                    </a:lnTo>
                    <a:lnTo>
                      <a:pt x="10" y="409"/>
                    </a:lnTo>
                    <a:lnTo>
                      <a:pt x="22" y="571"/>
                    </a:lnTo>
                    <a:lnTo>
                      <a:pt x="0" y="622"/>
                    </a:lnTo>
                    <a:lnTo>
                      <a:pt x="20" y="723"/>
                    </a:lnTo>
                    <a:lnTo>
                      <a:pt x="83" y="809"/>
                    </a:lnTo>
                    <a:lnTo>
                      <a:pt x="171" y="868"/>
                    </a:lnTo>
                    <a:lnTo>
                      <a:pt x="215" y="873"/>
                    </a:lnTo>
                    <a:lnTo>
                      <a:pt x="241" y="896"/>
                    </a:lnTo>
                    <a:lnTo>
                      <a:pt x="228" y="836"/>
                    </a:lnTo>
                    <a:lnTo>
                      <a:pt x="184" y="862"/>
                    </a:lnTo>
                    <a:lnTo>
                      <a:pt x="89" y="803"/>
                    </a:lnTo>
                    <a:lnTo>
                      <a:pt x="28" y="707"/>
                    </a:lnTo>
                    <a:lnTo>
                      <a:pt x="22" y="630"/>
                    </a:lnTo>
                    <a:lnTo>
                      <a:pt x="42" y="613"/>
                    </a:lnTo>
                    <a:lnTo>
                      <a:pt x="105" y="622"/>
                    </a:lnTo>
                    <a:lnTo>
                      <a:pt x="184" y="680"/>
                    </a:lnTo>
                    <a:lnTo>
                      <a:pt x="167" y="604"/>
                    </a:lnTo>
                    <a:lnTo>
                      <a:pt x="144" y="561"/>
                    </a:lnTo>
                    <a:lnTo>
                      <a:pt x="112" y="485"/>
                    </a:lnTo>
                    <a:lnTo>
                      <a:pt x="93" y="401"/>
                    </a:lnTo>
                    <a:lnTo>
                      <a:pt x="93" y="334"/>
                    </a:lnTo>
                    <a:lnTo>
                      <a:pt x="112" y="278"/>
                    </a:lnTo>
                    <a:lnTo>
                      <a:pt x="149" y="235"/>
                    </a:lnTo>
                    <a:lnTo>
                      <a:pt x="196" y="205"/>
                    </a:lnTo>
                    <a:lnTo>
                      <a:pt x="247" y="193"/>
                    </a:lnTo>
                    <a:lnTo>
                      <a:pt x="306" y="205"/>
                    </a:lnTo>
                    <a:lnTo>
                      <a:pt x="363" y="232"/>
                    </a:lnTo>
                    <a:lnTo>
                      <a:pt x="403" y="259"/>
                    </a:lnTo>
                    <a:lnTo>
                      <a:pt x="451" y="269"/>
                    </a:lnTo>
                    <a:lnTo>
                      <a:pt x="525" y="264"/>
                    </a:lnTo>
                    <a:lnTo>
                      <a:pt x="567" y="251"/>
                    </a:lnTo>
                    <a:lnTo>
                      <a:pt x="588" y="24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69" name="Freeform 167"/>
              <p:cNvSpPr>
                <a:spLocks/>
              </p:cNvSpPr>
              <p:nvPr/>
            </p:nvSpPr>
            <p:spPr bwMode="auto">
              <a:xfrm>
                <a:off x="3208" y="2649"/>
                <a:ext cx="74" cy="15"/>
              </a:xfrm>
              <a:custGeom>
                <a:avLst/>
                <a:gdLst>
                  <a:gd name="T0" fmla="*/ 0 w 367"/>
                  <a:gd name="T1" fmla="*/ 0 h 61"/>
                  <a:gd name="T2" fmla="*/ 0 w 367"/>
                  <a:gd name="T3" fmla="*/ 0 h 61"/>
                  <a:gd name="T4" fmla="*/ 0 w 367"/>
                  <a:gd name="T5" fmla="*/ 0 h 61"/>
                  <a:gd name="T6" fmla="*/ 0 w 367"/>
                  <a:gd name="T7" fmla="*/ 0 h 61"/>
                  <a:gd name="T8" fmla="*/ 0 w 367"/>
                  <a:gd name="T9" fmla="*/ 0 h 61"/>
                  <a:gd name="T10" fmla="*/ 0 w 367"/>
                  <a:gd name="T11" fmla="*/ 0 h 61"/>
                  <a:gd name="T12" fmla="*/ 0 w 367"/>
                  <a:gd name="T13" fmla="*/ 0 h 61"/>
                  <a:gd name="T14" fmla="*/ 0 w 367"/>
                  <a:gd name="T15" fmla="*/ 0 h 61"/>
                  <a:gd name="T16" fmla="*/ 0 w 367"/>
                  <a:gd name="T17" fmla="*/ 0 h 61"/>
                  <a:gd name="T18" fmla="*/ 0 w 367"/>
                  <a:gd name="T19" fmla="*/ 0 h 61"/>
                  <a:gd name="T20" fmla="*/ 0 w 367"/>
                  <a:gd name="T21" fmla="*/ 0 h 61"/>
                  <a:gd name="T22" fmla="*/ 0 w 367"/>
                  <a:gd name="T23" fmla="*/ 0 h 61"/>
                  <a:gd name="T24" fmla="*/ 0 w 367"/>
                  <a:gd name="T25" fmla="*/ 0 h 61"/>
                  <a:gd name="T26" fmla="*/ 0 w 367"/>
                  <a:gd name="T27" fmla="*/ 0 h 61"/>
                  <a:gd name="T28" fmla="*/ 0 w 367"/>
                  <a:gd name="T29" fmla="*/ 0 h 61"/>
                  <a:gd name="T30" fmla="*/ 0 w 367"/>
                  <a:gd name="T31" fmla="*/ 0 h 61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67"/>
                  <a:gd name="T49" fmla="*/ 0 h 61"/>
                  <a:gd name="T50" fmla="*/ 367 w 367"/>
                  <a:gd name="T51" fmla="*/ 61 h 61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67" h="61">
                    <a:moveTo>
                      <a:pt x="0" y="31"/>
                    </a:moveTo>
                    <a:lnTo>
                      <a:pt x="65" y="17"/>
                    </a:lnTo>
                    <a:lnTo>
                      <a:pt x="136" y="11"/>
                    </a:lnTo>
                    <a:lnTo>
                      <a:pt x="238" y="11"/>
                    </a:lnTo>
                    <a:lnTo>
                      <a:pt x="293" y="6"/>
                    </a:lnTo>
                    <a:lnTo>
                      <a:pt x="367" y="0"/>
                    </a:lnTo>
                    <a:lnTo>
                      <a:pt x="337" y="34"/>
                    </a:lnTo>
                    <a:lnTo>
                      <a:pt x="260" y="39"/>
                    </a:lnTo>
                    <a:lnTo>
                      <a:pt x="264" y="61"/>
                    </a:lnTo>
                    <a:lnTo>
                      <a:pt x="229" y="39"/>
                    </a:lnTo>
                    <a:lnTo>
                      <a:pt x="178" y="34"/>
                    </a:lnTo>
                    <a:lnTo>
                      <a:pt x="112" y="42"/>
                    </a:lnTo>
                    <a:lnTo>
                      <a:pt x="183" y="21"/>
                    </a:lnTo>
                    <a:lnTo>
                      <a:pt x="116" y="21"/>
                    </a:lnTo>
                    <a:lnTo>
                      <a:pt x="55" y="31"/>
                    </a:lnTo>
                    <a:lnTo>
                      <a:pt x="0" y="3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0" name="Freeform 168"/>
              <p:cNvSpPr>
                <a:spLocks/>
              </p:cNvSpPr>
              <p:nvPr/>
            </p:nvSpPr>
            <p:spPr bwMode="auto">
              <a:xfrm>
                <a:off x="3205" y="2653"/>
                <a:ext cx="55" cy="29"/>
              </a:xfrm>
              <a:custGeom>
                <a:avLst/>
                <a:gdLst>
                  <a:gd name="T0" fmla="*/ 0 w 275"/>
                  <a:gd name="T1" fmla="*/ 0 h 116"/>
                  <a:gd name="T2" fmla="*/ 0 w 275"/>
                  <a:gd name="T3" fmla="*/ 0 h 116"/>
                  <a:gd name="T4" fmla="*/ 0 w 275"/>
                  <a:gd name="T5" fmla="*/ 0 h 116"/>
                  <a:gd name="T6" fmla="*/ 0 w 275"/>
                  <a:gd name="T7" fmla="*/ 0 h 116"/>
                  <a:gd name="T8" fmla="*/ 0 w 275"/>
                  <a:gd name="T9" fmla="*/ 0 h 116"/>
                  <a:gd name="T10" fmla="*/ 0 w 275"/>
                  <a:gd name="T11" fmla="*/ 0 h 116"/>
                  <a:gd name="T12" fmla="*/ 0 w 275"/>
                  <a:gd name="T13" fmla="*/ 0 h 116"/>
                  <a:gd name="T14" fmla="*/ 0 w 275"/>
                  <a:gd name="T15" fmla="*/ 0 h 116"/>
                  <a:gd name="T16" fmla="*/ 0 w 275"/>
                  <a:gd name="T17" fmla="*/ 0 h 116"/>
                  <a:gd name="T18" fmla="*/ 0 w 275"/>
                  <a:gd name="T19" fmla="*/ 0 h 116"/>
                  <a:gd name="T20" fmla="*/ 0 w 275"/>
                  <a:gd name="T21" fmla="*/ 0 h 116"/>
                  <a:gd name="T22" fmla="*/ 0 w 275"/>
                  <a:gd name="T23" fmla="*/ 0 h 116"/>
                  <a:gd name="T24" fmla="*/ 0 w 275"/>
                  <a:gd name="T25" fmla="*/ 0 h 116"/>
                  <a:gd name="T26" fmla="*/ 0 w 275"/>
                  <a:gd name="T27" fmla="*/ 0 h 116"/>
                  <a:gd name="T28" fmla="*/ 0 w 275"/>
                  <a:gd name="T29" fmla="*/ 0 h 116"/>
                  <a:gd name="T30" fmla="*/ 0 w 275"/>
                  <a:gd name="T31" fmla="*/ 0 h 116"/>
                  <a:gd name="T32" fmla="*/ 0 w 275"/>
                  <a:gd name="T33" fmla="*/ 0 h 116"/>
                  <a:gd name="T34" fmla="*/ 0 w 275"/>
                  <a:gd name="T35" fmla="*/ 0 h 116"/>
                  <a:gd name="T36" fmla="*/ 0 w 275"/>
                  <a:gd name="T37" fmla="*/ 0 h 11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75"/>
                  <a:gd name="T58" fmla="*/ 0 h 116"/>
                  <a:gd name="T59" fmla="*/ 275 w 275"/>
                  <a:gd name="T60" fmla="*/ 116 h 11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75" h="116">
                    <a:moveTo>
                      <a:pt x="0" y="15"/>
                    </a:moveTo>
                    <a:lnTo>
                      <a:pt x="21" y="35"/>
                    </a:lnTo>
                    <a:lnTo>
                      <a:pt x="80" y="53"/>
                    </a:lnTo>
                    <a:lnTo>
                      <a:pt x="120" y="77"/>
                    </a:lnTo>
                    <a:lnTo>
                      <a:pt x="103" y="91"/>
                    </a:lnTo>
                    <a:lnTo>
                      <a:pt x="151" y="116"/>
                    </a:lnTo>
                    <a:lnTo>
                      <a:pt x="205" y="104"/>
                    </a:lnTo>
                    <a:lnTo>
                      <a:pt x="244" y="83"/>
                    </a:lnTo>
                    <a:lnTo>
                      <a:pt x="198" y="77"/>
                    </a:lnTo>
                    <a:lnTo>
                      <a:pt x="275" y="42"/>
                    </a:lnTo>
                    <a:lnTo>
                      <a:pt x="268" y="31"/>
                    </a:lnTo>
                    <a:lnTo>
                      <a:pt x="193" y="69"/>
                    </a:lnTo>
                    <a:lnTo>
                      <a:pt x="151" y="74"/>
                    </a:lnTo>
                    <a:lnTo>
                      <a:pt x="103" y="58"/>
                    </a:lnTo>
                    <a:lnTo>
                      <a:pt x="86" y="37"/>
                    </a:lnTo>
                    <a:lnTo>
                      <a:pt x="134" y="23"/>
                    </a:lnTo>
                    <a:lnTo>
                      <a:pt x="86" y="28"/>
                    </a:lnTo>
                    <a:lnTo>
                      <a:pt x="66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1" name="Freeform 169"/>
              <p:cNvSpPr>
                <a:spLocks/>
              </p:cNvSpPr>
              <p:nvPr/>
            </p:nvSpPr>
            <p:spPr bwMode="auto">
              <a:xfrm>
                <a:off x="3286" y="2632"/>
                <a:ext cx="57" cy="15"/>
              </a:xfrm>
              <a:custGeom>
                <a:avLst/>
                <a:gdLst>
                  <a:gd name="T0" fmla="*/ 0 w 284"/>
                  <a:gd name="T1" fmla="*/ 0 h 62"/>
                  <a:gd name="T2" fmla="*/ 0 w 284"/>
                  <a:gd name="T3" fmla="*/ 0 h 62"/>
                  <a:gd name="T4" fmla="*/ 0 w 284"/>
                  <a:gd name="T5" fmla="*/ 0 h 62"/>
                  <a:gd name="T6" fmla="*/ 0 w 284"/>
                  <a:gd name="T7" fmla="*/ 0 h 62"/>
                  <a:gd name="T8" fmla="*/ 0 w 284"/>
                  <a:gd name="T9" fmla="*/ 0 h 62"/>
                  <a:gd name="T10" fmla="*/ 0 w 284"/>
                  <a:gd name="T11" fmla="*/ 0 h 62"/>
                  <a:gd name="T12" fmla="*/ 0 w 284"/>
                  <a:gd name="T13" fmla="*/ 0 h 62"/>
                  <a:gd name="T14" fmla="*/ 0 w 284"/>
                  <a:gd name="T15" fmla="*/ 0 h 6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84"/>
                  <a:gd name="T25" fmla="*/ 0 h 62"/>
                  <a:gd name="T26" fmla="*/ 284 w 284"/>
                  <a:gd name="T27" fmla="*/ 62 h 6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84" h="62">
                    <a:moveTo>
                      <a:pt x="0" y="62"/>
                    </a:moveTo>
                    <a:lnTo>
                      <a:pt x="183" y="0"/>
                    </a:lnTo>
                    <a:lnTo>
                      <a:pt x="233" y="9"/>
                    </a:lnTo>
                    <a:lnTo>
                      <a:pt x="284" y="25"/>
                    </a:lnTo>
                    <a:lnTo>
                      <a:pt x="219" y="20"/>
                    </a:lnTo>
                    <a:lnTo>
                      <a:pt x="174" y="20"/>
                    </a:lnTo>
                    <a:lnTo>
                      <a:pt x="114" y="36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2" name="Freeform 170"/>
              <p:cNvSpPr>
                <a:spLocks/>
              </p:cNvSpPr>
              <p:nvPr/>
            </p:nvSpPr>
            <p:spPr bwMode="auto">
              <a:xfrm>
                <a:off x="3291" y="2647"/>
                <a:ext cx="45" cy="18"/>
              </a:xfrm>
              <a:custGeom>
                <a:avLst/>
                <a:gdLst>
                  <a:gd name="T0" fmla="*/ 0 w 226"/>
                  <a:gd name="T1" fmla="*/ 0 h 72"/>
                  <a:gd name="T2" fmla="*/ 0 w 226"/>
                  <a:gd name="T3" fmla="*/ 0 h 72"/>
                  <a:gd name="T4" fmla="*/ 0 w 226"/>
                  <a:gd name="T5" fmla="*/ 0 h 72"/>
                  <a:gd name="T6" fmla="*/ 0 w 226"/>
                  <a:gd name="T7" fmla="*/ 0 h 72"/>
                  <a:gd name="T8" fmla="*/ 0 w 226"/>
                  <a:gd name="T9" fmla="*/ 0 h 72"/>
                  <a:gd name="T10" fmla="*/ 0 w 226"/>
                  <a:gd name="T11" fmla="*/ 0 h 72"/>
                  <a:gd name="T12" fmla="*/ 0 w 226"/>
                  <a:gd name="T13" fmla="*/ 0 h 72"/>
                  <a:gd name="T14" fmla="*/ 0 w 226"/>
                  <a:gd name="T15" fmla="*/ 0 h 72"/>
                  <a:gd name="T16" fmla="*/ 0 w 226"/>
                  <a:gd name="T17" fmla="*/ 0 h 72"/>
                  <a:gd name="T18" fmla="*/ 0 w 226"/>
                  <a:gd name="T19" fmla="*/ 0 h 72"/>
                  <a:gd name="T20" fmla="*/ 0 w 226"/>
                  <a:gd name="T21" fmla="*/ 0 h 72"/>
                  <a:gd name="T22" fmla="*/ 0 w 226"/>
                  <a:gd name="T23" fmla="*/ 0 h 72"/>
                  <a:gd name="T24" fmla="*/ 0 w 226"/>
                  <a:gd name="T25" fmla="*/ 0 h 72"/>
                  <a:gd name="T26" fmla="*/ 0 w 226"/>
                  <a:gd name="T27" fmla="*/ 0 h 72"/>
                  <a:gd name="T28" fmla="*/ 0 w 226"/>
                  <a:gd name="T29" fmla="*/ 0 h 7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26"/>
                  <a:gd name="T46" fmla="*/ 0 h 72"/>
                  <a:gd name="T47" fmla="*/ 226 w 226"/>
                  <a:gd name="T48" fmla="*/ 72 h 7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26" h="72">
                    <a:moveTo>
                      <a:pt x="0" y="39"/>
                    </a:moveTo>
                    <a:lnTo>
                      <a:pt x="61" y="2"/>
                    </a:lnTo>
                    <a:lnTo>
                      <a:pt x="145" y="0"/>
                    </a:lnTo>
                    <a:lnTo>
                      <a:pt x="226" y="8"/>
                    </a:lnTo>
                    <a:lnTo>
                      <a:pt x="193" y="42"/>
                    </a:lnTo>
                    <a:lnTo>
                      <a:pt x="145" y="62"/>
                    </a:lnTo>
                    <a:lnTo>
                      <a:pt x="101" y="72"/>
                    </a:lnTo>
                    <a:lnTo>
                      <a:pt x="35" y="64"/>
                    </a:lnTo>
                    <a:lnTo>
                      <a:pt x="101" y="64"/>
                    </a:lnTo>
                    <a:lnTo>
                      <a:pt x="167" y="42"/>
                    </a:lnTo>
                    <a:lnTo>
                      <a:pt x="207" y="11"/>
                    </a:lnTo>
                    <a:lnTo>
                      <a:pt x="133" y="8"/>
                    </a:lnTo>
                    <a:lnTo>
                      <a:pt x="72" y="11"/>
                    </a:lnTo>
                    <a:lnTo>
                      <a:pt x="25" y="39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3" name="Freeform 171"/>
              <p:cNvSpPr>
                <a:spLocks/>
              </p:cNvSpPr>
              <p:nvPr/>
            </p:nvSpPr>
            <p:spPr bwMode="auto">
              <a:xfrm>
                <a:off x="3280" y="2638"/>
                <a:ext cx="43" cy="51"/>
              </a:xfrm>
              <a:custGeom>
                <a:avLst/>
                <a:gdLst>
                  <a:gd name="T0" fmla="*/ 0 w 214"/>
                  <a:gd name="T1" fmla="*/ 0 h 204"/>
                  <a:gd name="T2" fmla="*/ 0 w 214"/>
                  <a:gd name="T3" fmla="*/ 0 h 204"/>
                  <a:gd name="T4" fmla="*/ 0 w 214"/>
                  <a:gd name="T5" fmla="*/ 0 h 204"/>
                  <a:gd name="T6" fmla="*/ 0 w 214"/>
                  <a:gd name="T7" fmla="*/ 0 h 204"/>
                  <a:gd name="T8" fmla="*/ 0 w 214"/>
                  <a:gd name="T9" fmla="*/ 0 h 204"/>
                  <a:gd name="T10" fmla="*/ 0 w 214"/>
                  <a:gd name="T11" fmla="*/ 0 h 204"/>
                  <a:gd name="T12" fmla="*/ 0 w 214"/>
                  <a:gd name="T13" fmla="*/ 0 h 204"/>
                  <a:gd name="T14" fmla="*/ 0 w 214"/>
                  <a:gd name="T15" fmla="*/ 0 h 204"/>
                  <a:gd name="T16" fmla="*/ 0 w 214"/>
                  <a:gd name="T17" fmla="*/ 0 h 204"/>
                  <a:gd name="T18" fmla="*/ 0 w 214"/>
                  <a:gd name="T19" fmla="*/ 0 h 204"/>
                  <a:gd name="T20" fmla="*/ 0 w 214"/>
                  <a:gd name="T21" fmla="*/ 0 h 204"/>
                  <a:gd name="T22" fmla="*/ 0 w 214"/>
                  <a:gd name="T23" fmla="*/ 0 h 204"/>
                  <a:gd name="T24" fmla="*/ 0 w 214"/>
                  <a:gd name="T25" fmla="*/ 0 h 204"/>
                  <a:gd name="T26" fmla="*/ 0 w 214"/>
                  <a:gd name="T27" fmla="*/ 0 h 204"/>
                  <a:gd name="T28" fmla="*/ 0 w 214"/>
                  <a:gd name="T29" fmla="*/ 0 h 20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14"/>
                  <a:gd name="T46" fmla="*/ 0 h 204"/>
                  <a:gd name="T47" fmla="*/ 214 w 214"/>
                  <a:gd name="T48" fmla="*/ 204 h 20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14" h="204">
                    <a:moveTo>
                      <a:pt x="149" y="8"/>
                    </a:moveTo>
                    <a:lnTo>
                      <a:pt x="214" y="20"/>
                    </a:lnTo>
                    <a:lnTo>
                      <a:pt x="136" y="20"/>
                    </a:lnTo>
                    <a:lnTo>
                      <a:pt x="106" y="46"/>
                    </a:lnTo>
                    <a:lnTo>
                      <a:pt x="64" y="69"/>
                    </a:lnTo>
                    <a:lnTo>
                      <a:pt x="47" y="97"/>
                    </a:lnTo>
                    <a:lnTo>
                      <a:pt x="47" y="136"/>
                    </a:lnTo>
                    <a:lnTo>
                      <a:pt x="64" y="204"/>
                    </a:lnTo>
                    <a:lnTo>
                      <a:pt x="37" y="139"/>
                    </a:lnTo>
                    <a:lnTo>
                      <a:pt x="31" y="104"/>
                    </a:lnTo>
                    <a:lnTo>
                      <a:pt x="30" y="77"/>
                    </a:lnTo>
                    <a:lnTo>
                      <a:pt x="0" y="46"/>
                    </a:lnTo>
                    <a:lnTo>
                      <a:pt x="121" y="17"/>
                    </a:lnTo>
                    <a:lnTo>
                      <a:pt x="176" y="0"/>
                    </a:lnTo>
                    <a:lnTo>
                      <a:pt x="149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4" name="Freeform 172"/>
              <p:cNvSpPr>
                <a:spLocks/>
              </p:cNvSpPr>
              <p:nvPr/>
            </p:nvSpPr>
            <p:spPr bwMode="auto">
              <a:xfrm>
                <a:off x="3263" y="2656"/>
                <a:ext cx="8" cy="43"/>
              </a:xfrm>
              <a:custGeom>
                <a:avLst/>
                <a:gdLst>
                  <a:gd name="T0" fmla="*/ 0 w 42"/>
                  <a:gd name="T1" fmla="*/ 0 h 169"/>
                  <a:gd name="T2" fmla="*/ 0 w 42"/>
                  <a:gd name="T3" fmla="*/ 0 h 169"/>
                  <a:gd name="T4" fmla="*/ 0 w 42"/>
                  <a:gd name="T5" fmla="*/ 0 h 169"/>
                  <a:gd name="T6" fmla="*/ 0 w 42"/>
                  <a:gd name="T7" fmla="*/ 0 h 169"/>
                  <a:gd name="T8" fmla="*/ 0 w 42"/>
                  <a:gd name="T9" fmla="*/ 0 h 169"/>
                  <a:gd name="T10" fmla="*/ 0 w 42"/>
                  <a:gd name="T11" fmla="*/ 0 h 169"/>
                  <a:gd name="T12" fmla="*/ 0 w 42"/>
                  <a:gd name="T13" fmla="*/ 0 h 169"/>
                  <a:gd name="T14" fmla="*/ 0 w 42"/>
                  <a:gd name="T15" fmla="*/ 0 h 169"/>
                  <a:gd name="T16" fmla="*/ 0 w 42"/>
                  <a:gd name="T17" fmla="*/ 0 h 16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"/>
                  <a:gd name="T28" fmla="*/ 0 h 169"/>
                  <a:gd name="T29" fmla="*/ 42 w 42"/>
                  <a:gd name="T30" fmla="*/ 169 h 16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" h="169">
                    <a:moveTo>
                      <a:pt x="0" y="8"/>
                    </a:moveTo>
                    <a:lnTo>
                      <a:pt x="19" y="65"/>
                    </a:lnTo>
                    <a:lnTo>
                      <a:pt x="23" y="111"/>
                    </a:lnTo>
                    <a:lnTo>
                      <a:pt x="34" y="169"/>
                    </a:lnTo>
                    <a:lnTo>
                      <a:pt x="42" y="108"/>
                    </a:lnTo>
                    <a:lnTo>
                      <a:pt x="36" y="62"/>
                    </a:lnTo>
                    <a:lnTo>
                      <a:pt x="30" y="23"/>
                    </a:lnTo>
                    <a:lnTo>
                      <a:pt x="23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5" name="Freeform 173"/>
              <p:cNvSpPr>
                <a:spLocks/>
              </p:cNvSpPr>
              <p:nvPr/>
            </p:nvSpPr>
            <p:spPr bwMode="auto">
              <a:xfrm>
                <a:off x="3298" y="2663"/>
                <a:ext cx="30" cy="10"/>
              </a:xfrm>
              <a:custGeom>
                <a:avLst/>
                <a:gdLst>
                  <a:gd name="T0" fmla="*/ 0 w 149"/>
                  <a:gd name="T1" fmla="*/ 0 h 40"/>
                  <a:gd name="T2" fmla="*/ 0 w 149"/>
                  <a:gd name="T3" fmla="*/ 0 h 40"/>
                  <a:gd name="T4" fmla="*/ 0 w 149"/>
                  <a:gd name="T5" fmla="*/ 0 h 40"/>
                  <a:gd name="T6" fmla="*/ 0 w 149"/>
                  <a:gd name="T7" fmla="*/ 0 h 40"/>
                  <a:gd name="T8" fmla="*/ 0 w 149"/>
                  <a:gd name="T9" fmla="*/ 0 h 40"/>
                  <a:gd name="T10" fmla="*/ 0 w 149"/>
                  <a:gd name="T11" fmla="*/ 0 h 40"/>
                  <a:gd name="T12" fmla="*/ 0 w 149"/>
                  <a:gd name="T13" fmla="*/ 0 h 40"/>
                  <a:gd name="T14" fmla="*/ 0 w 149"/>
                  <a:gd name="T15" fmla="*/ 0 h 4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49"/>
                  <a:gd name="T25" fmla="*/ 0 h 40"/>
                  <a:gd name="T26" fmla="*/ 149 w 149"/>
                  <a:gd name="T27" fmla="*/ 40 h 4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49" h="40">
                    <a:moveTo>
                      <a:pt x="29" y="8"/>
                    </a:moveTo>
                    <a:lnTo>
                      <a:pt x="0" y="32"/>
                    </a:lnTo>
                    <a:lnTo>
                      <a:pt x="57" y="40"/>
                    </a:lnTo>
                    <a:lnTo>
                      <a:pt x="94" y="32"/>
                    </a:lnTo>
                    <a:lnTo>
                      <a:pt x="149" y="8"/>
                    </a:lnTo>
                    <a:lnTo>
                      <a:pt x="110" y="8"/>
                    </a:lnTo>
                    <a:lnTo>
                      <a:pt x="71" y="0"/>
                    </a:lnTo>
                    <a:lnTo>
                      <a:pt x="29" y="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6" name="Freeform 174"/>
              <p:cNvSpPr>
                <a:spLocks/>
              </p:cNvSpPr>
              <p:nvPr/>
            </p:nvSpPr>
            <p:spPr bwMode="auto">
              <a:xfrm>
                <a:off x="3167" y="2661"/>
                <a:ext cx="30" cy="31"/>
              </a:xfrm>
              <a:custGeom>
                <a:avLst/>
                <a:gdLst>
                  <a:gd name="T0" fmla="*/ 0 w 151"/>
                  <a:gd name="T1" fmla="*/ 0 h 123"/>
                  <a:gd name="T2" fmla="*/ 0 w 151"/>
                  <a:gd name="T3" fmla="*/ 0 h 123"/>
                  <a:gd name="T4" fmla="*/ 0 w 151"/>
                  <a:gd name="T5" fmla="*/ 0 h 123"/>
                  <a:gd name="T6" fmla="*/ 0 w 151"/>
                  <a:gd name="T7" fmla="*/ 0 h 123"/>
                  <a:gd name="T8" fmla="*/ 0 w 151"/>
                  <a:gd name="T9" fmla="*/ 0 h 123"/>
                  <a:gd name="T10" fmla="*/ 0 w 151"/>
                  <a:gd name="T11" fmla="*/ 0 h 123"/>
                  <a:gd name="T12" fmla="*/ 0 w 151"/>
                  <a:gd name="T13" fmla="*/ 0 h 123"/>
                  <a:gd name="T14" fmla="*/ 0 w 151"/>
                  <a:gd name="T15" fmla="*/ 0 h 123"/>
                  <a:gd name="T16" fmla="*/ 0 w 151"/>
                  <a:gd name="T17" fmla="*/ 0 h 123"/>
                  <a:gd name="T18" fmla="*/ 0 w 151"/>
                  <a:gd name="T19" fmla="*/ 0 h 123"/>
                  <a:gd name="T20" fmla="*/ 0 w 151"/>
                  <a:gd name="T21" fmla="*/ 0 h 123"/>
                  <a:gd name="T22" fmla="*/ 0 w 151"/>
                  <a:gd name="T23" fmla="*/ 0 h 123"/>
                  <a:gd name="T24" fmla="*/ 0 w 151"/>
                  <a:gd name="T25" fmla="*/ 0 h 123"/>
                  <a:gd name="T26" fmla="*/ 0 w 151"/>
                  <a:gd name="T27" fmla="*/ 0 h 123"/>
                  <a:gd name="T28" fmla="*/ 0 w 151"/>
                  <a:gd name="T29" fmla="*/ 0 h 123"/>
                  <a:gd name="T30" fmla="*/ 0 w 151"/>
                  <a:gd name="T31" fmla="*/ 0 h 123"/>
                  <a:gd name="T32" fmla="*/ 0 w 151"/>
                  <a:gd name="T33" fmla="*/ 0 h 1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1"/>
                  <a:gd name="T52" fmla="*/ 0 h 123"/>
                  <a:gd name="T53" fmla="*/ 151 w 151"/>
                  <a:gd name="T54" fmla="*/ 123 h 12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1" h="123">
                    <a:moveTo>
                      <a:pt x="135" y="22"/>
                    </a:moveTo>
                    <a:lnTo>
                      <a:pt x="77" y="4"/>
                    </a:lnTo>
                    <a:lnTo>
                      <a:pt x="0" y="0"/>
                    </a:lnTo>
                    <a:lnTo>
                      <a:pt x="30" y="14"/>
                    </a:lnTo>
                    <a:lnTo>
                      <a:pt x="44" y="66"/>
                    </a:lnTo>
                    <a:lnTo>
                      <a:pt x="67" y="94"/>
                    </a:lnTo>
                    <a:lnTo>
                      <a:pt x="53" y="57"/>
                    </a:lnTo>
                    <a:lnTo>
                      <a:pt x="61" y="27"/>
                    </a:lnTo>
                    <a:lnTo>
                      <a:pt x="90" y="32"/>
                    </a:lnTo>
                    <a:lnTo>
                      <a:pt x="84" y="57"/>
                    </a:lnTo>
                    <a:lnTo>
                      <a:pt x="94" y="89"/>
                    </a:lnTo>
                    <a:lnTo>
                      <a:pt x="118" y="99"/>
                    </a:lnTo>
                    <a:lnTo>
                      <a:pt x="151" y="123"/>
                    </a:lnTo>
                    <a:lnTo>
                      <a:pt x="135" y="89"/>
                    </a:lnTo>
                    <a:lnTo>
                      <a:pt x="145" y="60"/>
                    </a:lnTo>
                    <a:lnTo>
                      <a:pt x="139" y="43"/>
                    </a:lnTo>
                    <a:lnTo>
                      <a:pt x="135" y="2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7" name="Freeform 175"/>
              <p:cNvSpPr>
                <a:spLocks/>
              </p:cNvSpPr>
              <p:nvPr/>
            </p:nvSpPr>
            <p:spPr bwMode="auto">
              <a:xfrm>
                <a:off x="3356" y="2630"/>
                <a:ext cx="23" cy="53"/>
              </a:xfrm>
              <a:custGeom>
                <a:avLst/>
                <a:gdLst>
                  <a:gd name="T0" fmla="*/ 0 w 112"/>
                  <a:gd name="T1" fmla="*/ 0 h 212"/>
                  <a:gd name="T2" fmla="*/ 0 w 112"/>
                  <a:gd name="T3" fmla="*/ 0 h 212"/>
                  <a:gd name="T4" fmla="*/ 0 w 112"/>
                  <a:gd name="T5" fmla="*/ 0 h 212"/>
                  <a:gd name="T6" fmla="*/ 0 w 112"/>
                  <a:gd name="T7" fmla="*/ 0 h 212"/>
                  <a:gd name="T8" fmla="*/ 0 w 112"/>
                  <a:gd name="T9" fmla="*/ 0 h 212"/>
                  <a:gd name="T10" fmla="*/ 0 w 112"/>
                  <a:gd name="T11" fmla="*/ 0 h 212"/>
                  <a:gd name="T12" fmla="*/ 0 w 112"/>
                  <a:gd name="T13" fmla="*/ 0 h 212"/>
                  <a:gd name="T14" fmla="*/ 0 w 112"/>
                  <a:gd name="T15" fmla="*/ 0 h 212"/>
                  <a:gd name="T16" fmla="*/ 0 w 112"/>
                  <a:gd name="T17" fmla="*/ 0 h 212"/>
                  <a:gd name="T18" fmla="*/ 0 w 112"/>
                  <a:gd name="T19" fmla="*/ 0 h 212"/>
                  <a:gd name="T20" fmla="*/ 0 w 112"/>
                  <a:gd name="T21" fmla="*/ 0 h 212"/>
                  <a:gd name="T22" fmla="*/ 0 w 112"/>
                  <a:gd name="T23" fmla="*/ 0 h 212"/>
                  <a:gd name="T24" fmla="*/ 0 w 112"/>
                  <a:gd name="T25" fmla="*/ 0 h 212"/>
                  <a:gd name="T26" fmla="*/ 0 w 112"/>
                  <a:gd name="T27" fmla="*/ 0 h 212"/>
                  <a:gd name="T28" fmla="*/ 0 w 112"/>
                  <a:gd name="T29" fmla="*/ 0 h 212"/>
                  <a:gd name="T30" fmla="*/ 0 w 112"/>
                  <a:gd name="T31" fmla="*/ 0 h 212"/>
                  <a:gd name="T32" fmla="*/ 0 w 112"/>
                  <a:gd name="T33" fmla="*/ 0 h 212"/>
                  <a:gd name="T34" fmla="*/ 0 w 112"/>
                  <a:gd name="T35" fmla="*/ 0 h 212"/>
                  <a:gd name="T36" fmla="*/ 0 w 112"/>
                  <a:gd name="T37" fmla="*/ 0 h 212"/>
                  <a:gd name="T38" fmla="*/ 0 w 112"/>
                  <a:gd name="T39" fmla="*/ 0 h 212"/>
                  <a:gd name="T40" fmla="*/ 0 w 112"/>
                  <a:gd name="T41" fmla="*/ 0 h 212"/>
                  <a:gd name="T42" fmla="*/ 0 w 112"/>
                  <a:gd name="T43" fmla="*/ 0 h 21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2"/>
                  <a:gd name="T67" fmla="*/ 0 h 212"/>
                  <a:gd name="T68" fmla="*/ 112 w 112"/>
                  <a:gd name="T69" fmla="*/ 212 h 21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2" h="212">
                    <a:moveTo>
                      <a:pt x="0" y="84"/>
                    </a:moveTo>
                    <a:lnTo>
                      <a:pt x="20" y="79"/>
                    </a:lnTo>
                    <a:lnTo>
                      <a:pt x="55" y="41"/>
                    </a:lnTo>
                    <a:lnTo>
                      <a:pt x="101" y="0"/>
                    </a:lnTo>
                    <a:lnTo>
                      <a:pt x="91" y="33"/>
                    </a:lnTo>
                    <a:lnTo>
                      <a:pt x="112" y="65"/>
                    </a:lnTo>
                    <a:lnTo>
                      <a:pt x="112" y="107"/>
                    </a:lnTo>
                    <a:lnTo>
                      <a:pt x="91" y="145"/>
                    </a:lnTo>
                    <a:lnTo>
                      <a:pt x="101" y="99"/>
                    </a:lnTo>
                    <a:lnTo>
                      <a:pt x="98" y="76"/>
                    </a:lnTo>
                    <a:lnTo>
                      <a:pt x="72" y="56"/>
                    </a:lnTo>
                    <a:lnTo>
                      <a:pt x="61" y="79"/>
                    </a:lnTo>
                    <a:lnTo>
                      <a:pt x="80" y="107"/>
                    </a:lnTo>
                    <a:lnTo>
                      <a:pt x="72" y="134"/>
                    </a:lnTo>
                    <a:lnTo>
                      <a:pt x="47" y="145"/>
                    </a:lnTo>
                    <a:lnTo>
                      <a:pt x="31" y="166"/>
                    </a:lnTo>
                    <a:lnTo>
                      <a:pt x="17" y="212"/>
                    </a:lnTo>
                    <a:lnTo>
                      <a:pt x="14" y="172"/>
                    </a:lnTo>
                    <a:lnTo>
                      <a:pt x="27" y="134"/>
                    </a:lnTo>
                    <a:lnTo>
                      <a:pt x="17" y="120"/>
                    </a:lnTo>
                    <a:lnTo>
                      <a:pt x="0" y="104"/>
                    </a:lnTo>
                    <a:lnTo>
                      <a:pt x="0" y="8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8" name="Freeform 176"/>
              <p:cNvSpPr>
                <a:spLocks/>
              </p:cNvSpPr>
              <p:nvPr/>
            </p:nvSpPr>
            <p:spPr bwMode="auto">
              <a:xfrm>
                <a:off x="3231" y="2656"/>
                <a:ext cx="17" cy="12"/>
              </a:xfrm>
              <a:custGeom>
                <a:avLst/>
                <a:gdLst>
                  <a:gd name="T0" fmla="*/ 0 w 85"/>
                  <a:gd name="T1" fmla="*/ 0 h 46"/>
                  <a:gd name="T2" fmla="*/ 0 w 85"/>
                  <a:gd name="T3" fmla="*/ 0 h 46"/>
                  <a:gd name="T4" fmla="*/ 0 w 85"/>
                  <a:gd name="T5" fmla="*/ 0 h 46"/>
                  <a:gd name="T6" fmla="*/ 0 w 85"/>
                  <a:gd name="T7" fmla="*/ 0 h 46"/>
                  <a:gd name="T8" fmla="*/ 0 w 85"/>
                  <a:gd name="T9" fmla="*/ 0 h 46"/>
                  <a:gd name="T10" fmla="*/ 0 w 85"/>
                  <a:gd name="T11" fmla="*/ 0 h 46"/>
                  <a:gd name="T12" fmla="*/ 0 w 85"/>
                  <a:gd name="T13" fmla="*/ 0 h 46"/>
                  <a:gd name="T14" fmla="*/ 0 w 85"/>
                  <a:gd name="T15" fmla="*/ 0 h 46"/>
                  <a:gd name="T16" fmla="*/ 0 w 85"/>
                  <a:gd name="T17" fmla="*/ 0 h 46"/>
                  <a:gd name="T18" fmla="*/ 0 w 85"/>
                  <a:gd name="T19" fmla="*/ 0 h 46"/>
                  <a:gd name="T20" fmla="*/ 0 w 85"/>
                  <a:gd name="T21" fmla="*/ 0 h 46"/>
                  <a:gd name="T22" fmla="*/ 0 w 85"/>
                  <a:gd name="T23" fmla="*/ 0 h 4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85"/>
                  <a:gd name="T37" fmla="*/ 0 h 46"/>
                  <a:gd name="T38" fmla="*/ 85 w 85"/>
                  <a:gd name="T39" fmla="*/ 46 h 4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85" h="46">
                    <a:moveTo>
                      <a:pt x="0" y="11"/>
                    </a:moveTo>
                    <a:lnTo>
                      <a:pt x="13" y="33"/>
                    </a:lnTo>
                    <a:lnTo>
                      <a:pt x="36" y="46"/>
                    </a:lnTo>
                    <a:lnTo>
                      <a:pt x="71" y="37"/>
                    </a:lnTo>
                    <a:lnTo>
                      <a:pt x="85" y="23"/>
                    </a:lnTo>
                    <a:lnTo>
                      <a:pt x="85" y="0"/>
                    </a:lnTo>
                    <a:lnTo>
                      <a:pt x="56" y="3"/>
                    </a:lnTo>
                    <a:lnTo>
                      <a:pt x="60" y="16"/>
                    </a:lnTo>
                    <a:lnTo>
                      <a:pt x="46" y="25"/>
                    </a:lnTo>
                    <a:lnTo>
                      <a:pt x="36" y="19"/>
                    </a:lnTo>
                    <a:lnTo>
                      <a:pt x="33" y="3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79" name="Freeform 177"/>
              <p:cNvSpPr>
                <a:spLocks/>
              </p:cNvSpPr>
              <p:nvPr/>
            </p:nvSpPr>
            <p:spPr bwMode="auto">
              <a:xfrm>
                <a:off x="3304" y="2647"/>
                <a:ext cx="16" cy="11"/>
              </a:xfrm>
              <a:custGeom>
                <a:avLst/>
                <a:gdLst>
                  <a:gd name="T0" fmla="*/ 0 w 81"/>
                  <a:gd name="T1" fmla="*/ 0 h 45"/>
                  <a:gd name="T2" fmla="*/ 0 w 81"/>
                  <a:gd name="T3" fmla="*/ 0 h 45"/>
                  <a:gd name="T4" fmla="*/ 0 w 81"/>
                  <a:gd name="T5" fmla="*/ 0 h 45"/>
                  <a:gd name="T6" fmla="*/ 0 w 81"/>
                  <a:gd name="T7" fmla="*/ 0 h 45"/>
                  <a:gd name="T8" fmla="*/ 0 w 81"/>
                  <a:gd name="T9" fmla="*/ 0 h 45"/>
                  <a:gd name="T10" fmla="*/ 0 w 81"/>
                  <a:gd name="T11" fmla="*/ 0 h 45"/>
                  <a:gd name="T12" fmla="*/ 0 w 81"/>
                  <a:gd name="T13" fmla="*/ 0 h 45"/>
                  <a:gd name="T14" fmla="*/ 0 w 81"/>
                  <a:gd name="T15" fmla="*/ 0 h 45"/>
                  <a:gd name="T16" fmla="*/ 0 w 81"/>
                  <a:gd name="T17" fmla="*/ 0 h 45"/>
                  <a:gd name="T18" fmla="*/ 0 w 81"/>
                  <a:gd name="T19" fmla="*/ 0 h 45"/>
                  <a:gd name="T20" fmla="*/ 0 w 81"/>
                  <a:gd name="T21" fmla="*/ 0 h 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1"/>
                  <a:gd name="T34" fmla="*/ 0 h 45"/>
                  <a:gd name="T35" fmla="*/ 81 w 81"/>
                  <a:gd name="T36" fmla="*/ 45 h 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1" h="45">
                    <a:moveTo>
                      <a:pt x="0" y="12"/>
                    </a:moveTo>
                    <a:lnTo>
                      <a:pt x="8" y="40"/>
                    </a:lnTo>
                    <a:lnTo>
                      <a:pt x="37" y="45"/>
                    </a:lnTo>
                    <a:lnTo>
                      <a:pt x="65" y="37"/>
                    </a:lnTo>
                    <a:lnTo>
                      <a:pt x="81" y="23"/>
                    </a:lnTo>
                    <a:lnTo>
                      <a:pt x="75" y="0"/>
                    </a:lnTo>
                    <a:lnTo>
                      <a:pt x="55" y="0"/>
                    </a:lnTo>
                    <a:lnTo>
                      <a:pt x="51" y="25"/>
                    </a:lnTo>
                    <a:lnTo>
                      <a:pt x="32" y="25"/>
                    </a:lnTo>
                    <a:lnTo>
                      <a:pt x="24" y="9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0" name="Freeform 178"/>
              <p:cNvSpPr>
                <a:spLocks/>
              </p:cNvSpPr>
              <p:nvPr/>
            </p:nvSpPr>
            <p:spPr bwMode="auto">
              <a:xfrm>
                <a:off x="3251" y="2696"/>
                <a:ext cx="65" cy="36"/>
              </a:xfrm>
              <a:custGeom>
                <a:avLst/>
                <a:gdLst>
                  <a:gd name="T0" fmla="*/ 0 w 323"/>
                  <a:gd name="T1" fmla="*/ 0 h 143"/>
                  <a:gd name="T2" fmla="*/ 0 w 323"/>
                  <a:gd name="T3" fmla="*/ 0 h 143"/>
                  <a:gd name="T4" fmla="*/ 0 w 323"/>
                  <a:gd name="T5" fmla="*/ 0 h 143"/>
                  <a:gd name="T6" fmla="*/ 0 w 323"/>
                  <a:gd name="T7" fmla="*/ 0 h 143"/>
                  <a:gd name="T8" fmla="*/ 0 w 323"/>
                  <a:gd name="T9" fmla="*/ 0 h 143"/>
                  <a:gd name="T10" fmla="*/ 0 w 323"/>
                  <a:gd name="T11" fmla="*/ 0 h 143"/>
                  <a:gd name="T12" fmla="*/ 0 w 323"/>
                  <a:gd name="T13" fmla="*/ 0 h 143"/>
                  <a:gd name="T14" fmla="*/ 0 w 323"/>
                  <a:gd name="T15" fmla="*/ 0 h 143"/>
                  <a:gd name="T16" fmla="*/ 0 w 323"/>
                  <a:gd name="T17" fmla="*/ 0 h 143"/>
                  <a:gd name="T18" fmla="*/ 0 w 323"/>
                  <a:gd name="T19" fmla="*/ 0 h 143"/>
                  <a:gd name="T20" fmla="*/ 0 w 323"/>
                  <a:gd name="T21" fmla="*/ 0 h 143"/>
                  <a:gd name="T22" fmla="*/ 0 w 323"/>
                  <a:gd name="T23" fmla="*/ 0 h 143"/>
                  <a:gd name="T24" fmla="*/ 0 w 323"/>
                  <a:gd name="T25" fmla="*/ 0 h 143"/>
                  <a:gd name="T26" fmla="*/ 0 w 323"/>
                  <a:gd name="T27" fmla="*/ 0 h 143"/>
                  <a:gd name="T28" fmla="*/ 0 w 323"/>
                  <a:gd name="T29" fmla="*/ 0 h 143"/>
                  <a:gd name="T30" fmla="*/ 0 w 323"/>
                  <a:gd name="T31" fmla="*/ 0 h 143"/>
                  <a:gd name="T32" fmla="*/ 0 w 323"/>
                  <a:gd name="T33" fmla="*/ 0 h 143"/>
                  <a:gd name="T34" fmla="*/ 0 w 323"/>
                  <a:gd name="T35" fmla="*/ 0 h 143"/>
                  <a:gd name="T36" fmla="*/ 0 w 323"/>
                  <a:gd name="T37" fmla="*/ 0 h 143"/>
                  <a:gd name="T38" fmla="*/ 0 w 323"/>
                  <a:gd name="T39" fmla="*/ 0 h 143"/>
                  <a:gd name="T40" fmla="*/ 0 w 323"/>
                  <a:gd name="T41" fmla="*/ 0 h 143"/>
                  <a:gd name="T42" fmla="*/ 0 w 323"/>
                  <a:gd name="T43" fmla="*/ 0 h 143"/>
                  <a:gd name="T44" fmla="*/ 0 w 323"/>
                  <a:gd name="T45" fmla="*/ 0 h 143"/>
                  <a:gd name="T46" fmla="*/ 0 w 323"/>
                  <a:gd name="T47" fmla="*/ 0 h 143"/>
                  <a:gd name="T48" fmla="*/ 0 w 323"/>
                  <a:gd name="T49" fmla="*/ 0 h 143"/>
                  <a:gd name="T50" fmla="*/ 0 w 323"/>
                  <a:gd name="T51" fmla="*/ 0 h 143"/>
                  <a:gd name="T52" fmla="*/ 0 w 323"/>
                  <a:gd name="T53" fmla="*/ 0 h 14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23"/>
                  <a:gd name="T82" fmla="*/ 0 h 143"/>
                  <a:gd name="T83" fmla="*/ 323 w 323"/>
                  <a:gd name="T84" fmla="*/ 143 h 14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23" h="143">
                    <a:moveTo>
                      <a:pt x="26" y="0"/>
                    </a:moveTo>
                    <a:lnTo>
                      <a:pt x="0" y="27"/>
                    </a:lnTo>
                    <a:lnTo>
                      <a:pt x="0" y="57"/>
                    </a:lnTo>
                    <a:lnTo>
                      <a:pt x="23" y="65"/>
                    </a:lnTo>
                    <a:lnTo>
                      <a:pt x="41" y="95"/>
                    </a:lnTo>
                    <a:lnTo>
                      <a:pt x="110" y="117"/>
                    </a:lnTo>
                    <a:lnTo>
                      <a:pt x="173" y="143"/>
                    </a:lnTo>
                    <a:lnTo>
                      <a:pt x="204" y="143"/>
                    </a:lnTo>
                    <a:lnTo>
                      <a:pt x="264" y="87"/>
                    </a:lnTo>
                    <a:lnTo>
                      <a:pt x="312" y="65"/>
                    </a:lnTo>
                    <a:lnTo>
                      <a:pt x="323" y="27"/>
                    </a:lnTo>
                    <a:lnTo>
                      <a:pt x="315" y="15"/>
                    </a:lnTo>
                    <a:lnTo>
                      <a:pt x="296" y="0"/>
                    </a:lnTo>
                    <a:lnTo>
                      <a:pt x="306" y="17"/>
                    </a:lnTo>
                    <a:lnTo>
                      <a:pt x="301" y="34"/>
                    </a:lnTo>
                    <a:lnTo>
                      <a:pt x="281" y="34"/>
                    </a:lnTo>
                    <a:lnTo>
                      <a:pt x="247" y="49"/>
                    </a:lnTo>
                    <a:lnTo>
                      <a:pt x="225" y="70"/>
                    </a:lnTo>
                    <a:lnTo>
                      <a:pt x="204" y="87"/>
                    </a:lnTo>
                    <a:lnTo>
                      <a:pt x="162" y="92"/>
                    </a:lnTo>
                    <a:lnTo>
                      <a:pt x="122" y="85"/>
                    </a:lnTo>
                    <a:lnTo>
                      <a:pt x="93" y="70"/>
                    </a:lnTo>
                    <a:lnTo>
                      <a:pt x="55" y="57"/>
                    </a:lnTo>
                    <a:lnTo>
                      <a:pt x="23" y="57"/>
                    </a:lnTo>
                    <a:lnTo>
                      <a:pt x="8" y="43"/>
                    </a:lnTo>
                    <a:lnTo>
                      <a:pt x="14" y="2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1" name="Freeform 179"/>
              <p:cNvSpPr>
                <a:spLocks/>
              </p:cNvSpPr>
              <p:nvPr/>
            </p:nvSpPr>
            <p:spPr bwMode="auto">
              <a:xfrm>
                <a:off x="3245" y="2730"/>
                <a:ext cx="91" cy="17"/>
              </a:xfrm>
              <a:custGeom>
                <a:avLst/>
                <a:gdLst>
                  <a:gd name="T0" fmla="*/ 0 w 452"/>
                  <a:gd name="T1" fmla="*/ 0 h 66"/>
                  <a:gd name="T2" fmla="*/ 0 w 452"/>
                  <a:gd name="T3" fmla="*/ 0 h 66"/>
                  <a:gd name="T4" fmla="*/ 0 w 452"/>
                  <a:gd name="T5" fmla="*/ 0 h 66"/>
                  <a:gd name="T6" fmla="*/ 0 w 452"/>
                  <a:gd name="T7" fmla="*/ 0 h 66"/>
                  <a:gd name="T8" fmla="*/ 0 w 452"/>
                  <a:gd name="T9" fmla="*/ 0 h 66"/>
                  <a:gd name="T10" fmla="*/ 0 w 452"/>
                  <a:gd name="T11" fmla="*/ 0 h 66"/>
                  <a:gd name="T12" fmla="*/ 0 w 452"/>
                  <a:gd name="T13" fmla="*/ 0 h 66"/>
                  <a:gd name="T14" fmla="*/ 0 w 452"/>
                  <a:gd name="T15" fmla="*/ 0 h 66"/>
                  <a:gd name="T16" fmla="*/ 0 w 452"/>
                  <a:gd name="T17" fmla="*/ 0 h 66"/>
                  <a:gd name="T18" fmla="*/ 0 w 452"/>
                  <a:gd name="T19" fmla="*/ 0 h 66"/>
                  <a:gd name="T20" fmla="*/ 0 w 452"/>
                  <a:gd name="T21" fmla="*/ 0 h 66"/>
                  <a:gd name="T22" fmla="*/ 0 w 452"/>
                  <a:gd name="T23" fmla="*/ 0 h 66"/>
                  <a:gd name="T24" fmla="*/ 0 w 452"/>
                  <a:gd name="T25" fmla="*/ 0 h 66"/>
                  <a:gd name="T26" fmla="*/ 0 w 452"/>
                  <a:gd name="T27" fmla="*/ 0 h 66"/>
                  <a:gd name="T28" fmla="*/ 0 w 452"/>
                  <a:gd name="T29" fmla="*/ 0 h 66"/>
                  <a:gd name="T30" fmla="*/ 0 w 452"/>
                  <a:gd name="T31" fmla="*/ 0 h 66"/>
                  <a:gd name="T32" fmla="*/ 0 w 452"/>
                  <a:gd name="T33" fmla="*/ 0 h 66"/>
                  <a:gd name="T34" fmla="*/ 0 w 452"/>
                  <a:gd name="T35" fmla="*/ 0 h 66"/>
                  <a:gd name="T36" fmla="*/ 0 w 452"/>
                  <a:gd name="T37" fmla="*/ 0 h 66"/>
                  <a:gd name="T38" fmla="*/ 0 w 452"/>
                  <a:gd name="T39" fmla="*/ 0 h 6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452"/>
                  <a:gd name="T61" fmla="*/ 0 h 66"/>
                  <a:gd name="T62" fmla="*/ 452 w 452"/>
                  <a:gd name="T63" fmla="*/ 66 h 6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452" h="66">
                    <a:moveTo>
                      <a:pt x="43" y="44"/>
                    </a:moveTo>
                    <a:lnTo>
                      <a:pt x="88" y="29"/>
                    </a:lnTo>
                    <a:lnTo>
                      <a:pt x="151" y="16"/>
                    </a:lnTo>
                    <a:lnTo>
                      <a:pt x="225" y="18"/>
                    </a:lnTo>
                    <a:lnTo>
                      <a:pt x="297" y="5"/>
                    </a:lnTo>
                    <a:lnTo>
                      <a:pt x="422" y="16"/>
                    </a:lnTo>
                    <a:lnTo>
                      <a:pt x="443" y="0"/>
                    </a:lnTo>
                    <a:lnTo>
                      <a:pt x="452" y="22"/>
                    </a:lnTo>
                    <a:lnTo>
                      <a:pt x="435" y="34"/>
                    </a:lnTo>
                    <a:lnTo>
                      <a:pt x="413" y="22"/>
                    </a:lnTo>
                    <a:lnTo>
                      <a:pt x="362" y="18"/>
                    </a:lnTo>
                    <a:lnTo>
                      <a:pt x="284" y="34"/>
                    </a:lnTo>
                    <a:lnTo>
                      <a:pt x="219" y="47"/>
                    </a:lnTo>
                    <a:lnTo>
                      <a:pt x="111" y="44"/>
                    </a:lnTo>
                    <a:lnTo>
                      <a:pt x="37" y="51"/>
                    </a:lnTo>
                    <a:lnTo>
                      <a:pt x="17" y="66"/>
                    </a:lnTo>
                    <a:lnTo>
                      <a:pt x="0" y="58"/>
                    </a:lnTo>
                    <a:lnTo>
                      <a:pt x="4" y="39"/>
                    </a:lnTo>
                    <a:lnTo>
                      <a:pt x="23" y="34"/>
                    </a:lnTo>
                    <a:lnTo>
                      <a:pt x="43" y="44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2" name="Freeform 180"/>
              <p:cNvSpPr>
                <a:spLocks/>
              </p:cNvSpPr>
              <p:nvPr/>
            </p:nvSpPr>
            <p:spPr bwMode="auto">
              <a:xfrm>
                <a:off x="3265" y="2752"/>
                <a:ext cx="49" cy="17"/>
              </a:xfrm>
              <a:custGeom>
                <a:avLst/>
                <a:gdLst>
                  <a:gd name="T0" fmla="*/ 0 w 246"/>
                  <a:gd name="T1" fmla="*/ 0 h 67"/>
                  <a:gd name="T2" fmla="*/ 0 w 246"/>
                  <a:gd name="T3" fmla="*/ 0 h 67"/>
                  <a:gd name="T4" fmla="*/ 0 w 246"/>
                  <a:gd name="T5" fmla="*/ 0 h 67"/>
                  <a:gd name="T6" fmla="*/ 0 w 246"/>
                  <a:gd name="T7" fmla="*/ 0 h 67"/>
                  <a:gd name="T8" fmla="*/ 0 w 246"/>
                  <a:gd name="T9" fmla="*/ 0 h 67"/>
                  <a:gd name="T10" fmla="*/ 0 w 246"/>
                  <a:gd name="T11" fmla="*/ 0 h 67"/>
                  <a:gd name="T12" fmla="*/ 0 w 246"/>
                  <a:gd name="T13" fmla="*/ 0 h 67"/>
                  <a:gd name="T14" fmla="*/ 0 w 246"/>
                  <a:gd name="T15" fmla="*/ 0 h 67"/>
                  <a:gd name="T16" fmla="*/ 0 w 246"/>
                  <a:gd name="T17" fmla="*/ 0 h 67"/>
                  <a:gd name="T18" fmla="*/ 0 w 246"/>
                  <a:gd name="T19" fmla="*/ 0 h 67"/>
                  <a:gd name="T20" fmla="*/ 0 w 246"/>
                  <a:gd name="T21" fmla="*/ 0 h 6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6"/>
                  <a:gd name="T34" fmla="*/ 0 h 67"/>
                  <a:gd name="T35" fmla="*/ 246 w 246"/>
                  <a:gd name="T36" fmla="*/ 67 h 6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6" h="67">
                    <a:moveTo>
                      <a:pt x="0" y="15"/>
                    </a:moveTo>
                    <a:lnTo>
                      <a:pt x="54" y="21"/>
                    </a:lnTo>
                    <a:lnTo>
                      <a:pt x="105" y="21"/>
                    </a:lnTo>
                    <a:lnTo>
                      <a:pt x="166" y="18"/>
                    </a:lnTo>
                    <a:lnTo>
                      <a:pt x="246" y="0"/>
                    </a:lnTo>
                    <a:lnTo>
                      <a:pt x="199" y="32"/>
                    </a:lnTo>
                    <a:lnTo>
                      <a:pt x="210" y="60"/>
                    </a:lnTo>
                    <a:lnTo>
                      <a:pt x="148" y="60"/>
                    </a:lnTo>
                    <a:lnTo>
                      <a:pt x="54" y="67"/>
                    </a:lnTo>
                    <a:lnTo>
                      <a:pt x="60" y="4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3" name="Freeform 181"/>
              <p:cNvSpPr>
                <a:spLocks/>
              </p:cNvSpPr>
              <p:nvPr/>
            </p:nvSpPr>
            <p:spPr bwMode="auto">
              <a:xfrm>
                <a:off x="3202" y="2693"/>
                <a:ext cx="158" cy="111"/>
              </a:xfrm>
              <a:custGeom>
                <a:avLst/>
                <a:gdLst>
                  <a:gd name="T0" fmla="*/ 0 w 789"/>
                  <a:gd name="T1" fmla="*/ 0 h 442"/>
                  <a:gd name="T2" fmla="*/ 0 w 789"/>
                  <a:gd name="T3" fmla="*/ 0 h 442"/>
                  <a:gd name="T4" fmla="*/ 0 w 789"/>
                  <a:gd name="T5" fmla="*/ 0 h 442"/>
                  <a:gd name="T6" fmla="*/ 0 w 789"/>
                  <a:gd name="T7" fmla="*/ 0 h 442"/>
                  <a:gd name="T8" fmla="*/ 0 w 789"/>
                  <a:gd name="T9" fmla="*/ 0 h 442"/>
                  <a:gd name="T10" fmla="*/ 0 w 789"/>
                  <a:gd name="T11" fmla="*/ 0 h 442"/>
                  <a:gd name="T12" fmla="*/ 0 w 789"/>
                  <a:gd name="T13" fmla="*/ 0 h 442"/>
                  <a:gd name="T14" fmla="*/ 0 w 789"/>
                  <a:gd name="T15" fmla="*/ 0 h 442"/>
                  <a:gd name="T16" fmla="*/ 0 w 789"/>
                  <a:gd name="T17" fmla="*/ 0 h 442"/>
                  <a:gd name="T18" fmla="*/ 0 w 789"/>
                  <a:gd name="T19" fmla="*/ 0 h 442"/>
                  <a:gd name="T20" fmla="*/ 0 w 789"/>
                  <a:gd name="T21" fmla="*/ 0 h 442"/>
                  <a:gd name="T22" fmla="*/ 0 w 789"/>
                  <a:gd name="T23" fmla="*/ 0 h 442"/>
                  <a:gd name="T24" fmla="*/ 0 w 789"/>
                  <a:gd name="T25" fmla="*/ 0 h 442"/>
                  <a:gd name="T26" fmla="*/ 0 w 789"/>
                  <a:gd name="T27" fmla="*/ 0 h 442"/>
                  <a:gd name="T28" fmla="*/ 0 w 789"/>
                  <a:gd name="T29" fmla="*/ 0 h 442"/>
                  <a:gd name="T30" fmla="*/ 0 w 789"/>
                  <a:gd name="T31" fmla="*/ 0 h 442"/>
                  <a:gd name="T32" fmla="*/ 0 w 789"/>
                  <a:gd name="T33" fmla="*/ 0 h 442"/>
                  <a:gd name="T34" fmla="*/ 0 w 789"/>
                  <a:gd name="T35" fmla="*/ 0 h 442"/>
                  <a:gd name="T36" fmla="*/ 0 w 789"/>
                  <a:gd name="T37" fmla="*/ 0 h 442"/>
                  <a:gd name="T38" fmla="*/ 0 w 789"/>
                  <a:gd name="T39" fmla="*/ 0 h 442"/>
                  <a:gd name="T40" fmla="*/ 0 w 789"/>
                  <a:gd name="T41" fmla="*/ 0 h 442"/>
                  <a:gd name="T42" fmla="*/ 0 w 789"/>
                  <a:gd name="T43" fmla="*/ 0 h 442"/>
                  <a:gd name="T44" fmla="*/ 0 w 789"/>
                  <a:gd name="T45" fmla="*/ 0 h 442"/>
                  <a:gd name="T46" fmla="*/ 0 w 789"/>
                  <a:gd name="T47" fmla="*/ 0 h 442"/>
                  <a:gd name="T48" fmla="*/ 0 w 789"/>
                  <a:gd name="T49" fmla="*/ 0 h 442"/>
                  <a:gd name="T50" fmla="*/ 0 w 789"/>
                  <a:gd name="T51" fmla="*/ 0 h 442"/>
                  <a:gd name="T52" fmla="*/ 0 w 789"/>
                  <a:gd name="T53" fmla="*/ 0 h 442"/>
                  <a:gd name="T54" fmla="*/ 0 w 789"/>
                  <a:gd name="T55" fmla="*/ 0 h 442"/>
                  <a:gd name="T56" fmla="*/ 0 w 789"/>
                  <a:gd name="T57" fmla="*/ 0 h 442"/>
                  <a:gd name="T58" fmla="*/ 0 w 789"/>
                  <a:gd name="T59" fmla="*/ 0 h 442"/>
                  <a:gd name="T60" fmla="*/ 0 w 789"/>
                  <a:gd name="T61" fmla="*/ 0 h 442"/>
                  <a:gd name="T62" fmla="*/ 0 w 789"/>
                  <a:gd name="T63" fmla="*/ 0 h 442"/>
                  <a:gd name="T64" fmla="*/ 0 w 789"/>
                  <a:gd name="T65" fmla="*/ 0 h 44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89"/>
                  <a:gd name="T100" fmla="*/ 0 h 442"/>
                  <a:gd name="T101" fmla="*/ 789 w 789"/>
                  <a:gd name="T102" fmla="*/ 442 h 44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89" h="442">
                    <a:moveTo>
                      <a:pt x="0" y="59"/>
                    </a:moveTo>
                    <a:lnTo>
                      <a:pt x="83" y="246"/>
                    </a:lnTo>
                    <a:lnTo>
                      <a:pt x="137" y="317"/>
                    </a:lnTo>
                    <a:lnTo>
                      <a:pt x="195" y="360"/>
                    </a:lnTo>
                    <a:lnTo>
                      <a:pt x="264" y="396"/>
                    </a:lnTo>
                    <a:lnTo>
                      <a:pt x="342" y="418"/>
                    </a:lnTo>
                    <a:lnTo>
                      <a:pt x="421" y="442"/>
                    </a:lnTo>
                    <a:lnTo>
                      <a:pt x="494" y="442"/>
                    </a:lnTo>
                    <a:lnTo>
                      <a:pt x="580" y="421"/>
                    </a:lnTo>
                    <a:lnTo>
                      <a:pt x="637" y="388"/>
                    </a:lnTo>
                    <a:lnTo>
                      <a:pt x="687" y="337"/>
                    </a:lnTo>
                    <a:lnTo>
                      <a:pt x="734" y="271"/>
                    </a:lnTo>
                    <a:lnTo>
                      <a:pt x="764" y="209"/>
                    </a:lnTo>
                    <a:lnTo>
                      <a:pt x="778" y="132"/>
                    </a:lnTo>
                    <a:lnTo>
                      <a:pt x="789" y="0"/>
                    </a:lnTo>
                    <a:lnTo>
                      <a:pt x="772" y="10"/>
                    </a:lnTo>
                    <a:lnTo>
                      <a:pt x="752" y="192"/>
                    </a:lnTo>
                    <a:lnTo>
                      <a:pt x="726" y="255"/>
                    </a:lnTo>
                    <a:lnTo>
                      <a:pt x="687" y="314"/>
                    </a:lnTo>
                    <a:lnTo>
                      <a:pt x="627" y="374"/>
                    </a:lnTo>
                    <a:lnTo>
                      <a:pt x="570" y="405"/>
                    </a:lnTo>
                    <a:lnTo>
                      <a:pt x="570" y="383"/>
                    </a:lnTo>
                    <a:lnTo>
                      <a:pt x="515" y="399"/>
                    </a:lnTo>
                    <a:lnTo>
                      <a:pt x="443" y="404"/>
                    </a:lnTo>
                    <a:lnTo>
                      <a:pt x="390" y="399"/>
                    </a:lnTo>
                    <a:lnTo>
                      <a:pt x="340" y="383"/>
                    </a:lnTo>
                    <a:lnTo>
                      <a:pt x="353" y="405"/>
                    </a:lnTo>
                    <a:lnTo>
                      <a:pt x="255" y="379"/>
                    </a:lnTo>
                    <a:lnTo>
                      <a:pt x="177" y="322"/>
                    </a:lnTo>
                    <a:lnTo>
                      <a:pt x="120" y="266"/>
                    </a:lnTo>
                    <a:lnTo>
                      <a:pt x="78" y="203"/>
                    </a:lnTo>
                    <a:lnTo>
                      <a:pt x="9" y="53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4" name="Freeform 182"/>
              <p:cNvSpPr>
                <a:spLocks/>
              </p:cNvSpPr>
              <p:nvPr/>
            </p:nvSpPr>
            <p:spPr bwMode="auto">
              <a:xfrm>
                <a:off x="3216" y="2710"/>
                <a:ext cx="32" cy="50"/>
              </a:xfrm>
              <a:custGeom>
                <a:avLst/>
                <a:gdLst>
                  <a:gd name="T0" fmla="*/ 0 w 160"/>
                  <a:gd name="T1" fmla="*/ 0 h 201"/>
                  <a:gd name="T2" fmla="*/ 0 w 160"/>
                  <a:gd name="T3" fmla="*/ 0 h 201"/>
                  <a:gd name="T4" fmla="*/ 0 w 160"/>
                  <a:gd name="T5" fmla="*/ 0 h 201"/>
                  <a:gd name="T6" fmla="*/ 0 w 160"/>
                  <a:gd name="T7" fmla="*/ 0 h 201"/>
                  <a:gd name="T8" fmla="*/ 0 w 160"/>
                  <a:gd name="T9" fmla="*/ 0 h 201"/>
                  <a:gd name="T10" fmla="*/ 0 w 160"/>
                  <a:gd name="T11" fmla="*/ 0 h 201"/>
                  <a:gd name="T12" fmla="*/ 0 w 160"/>
                  <a:gd name="T13" fmla="*/ 0 h 201"/>
                  <a:gd name="T14" fmla="*/ 0 w 160"/>
                  <a:gd name="T15" fmla="*/ 0 h 201"/>
                  <a:gd name="T16" fmla="*/ 0 w 160"/>
                  <a:gd name="T17" fmla="*/ 0 h 201"/>
                  <a:gd name="T18" fmla="*/ 0 w 160"/>
                  <a:gd name="T19" fmla="*/ 0 h 201"/>
                  <a:gd name="T20" fmla="*/ 0 w 160"/>
                  <a:gd name="T21" fmla="*/ 0 h 201"/>
                  <a:gd name="T22" fmla="*/ 0 w 160"/>
                  <a:gd name="T23" fmla="*/ 0 h 201"/>
                  <a:gd name="T24" fmla="*/ 0 w 160"/>
                  <a:gd name="T25" fmla="*/ 0 h 201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0"/>
                  <a:gd name="T40" fmla="*/ 0 h 201"/>
                  <a:gd name="T41" fmla="*/ 160 w 160"/>
                  <a:gd name="T42" fmla="*/ 201 h 201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0" h="201">
                    <a:moveTo>
                      <a:pt x="18" y="41"/>
                    </a:moveTo>
                    <a:lnTo>
                      <a:pt x="82" y="38"/>
                    </a:lnTo>
                    <a:lnTo>
                      <a:pt x="115" y="26"/>
                    </a:lnTo>
                    <a:lnTo>
                      <a:pt x="160" y="0"/>
                    </a:lnTo>
                    <a:lnTo>
                      <a:pt x="135" y="41"/>
                    </a:lnTo>
                    <a:lnTo>
                      <a:pt x="94" y="84"/>
                    </a:lnTo>
                    <a:lnTo>
                      <a:pt x="102" y="131"/>
                    </a:lnTo>
                    <a:lnTo>
                      <a:pt x="141" y="201"/>
                    </a:lnTo>
                    <a:lnTo>
                      <a:pt x="94" y="150"/>
                    </a:lnTo>
                    <a:lnTo>
                      <a:pt x="65" y="96"/>
                    </a:lnTo>
                    <a:lnTo>
                      <a:pt x="34" y="84"/>
                    </a:lnTo>
                    <a:lnTo>
                      <a:pt x="0" y="46"/>
                    </a:lnTo>
                    <a:lnTo>
                      <a:pt x="18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5" name="Freeform 183"/>
              <p:cNvSpPr>
                <a:spLocks/>
              </p:cNvSpPr>
              <p:nvPr/>
            </p:nvSpPr>
            <p:spPr bwMode="auto">
              <a:xfrm>
                <a:off x="3319" y="2702"/>
                <a:ext cx="27" cy="40"/>
              </a:xfrm>
              <a:custGeom>
                <a:avLst/>
                <a:gdLst>
                  <a:gd name="T0" fmla="*/ 0 w 135"/>
                  <a:gd name="T1" fmla="*/ 0 h 162"/>
                  <a:gd name="T2" fmla="*/ 0 w 135"/>
                  <a:gd name="T3" fmla="*/ 0 h 162"/>
                  <a:gd name="T4" fmla="*/ 0 w 135"/>
                  <a:gd name="T5" fmla="*/ 0 h 162"/>
                  <a:gd name="T6" fmla="*/ 0 w 135"/>
                  <a:gd name="T7" fmla="*/ 0 h 162"/>
                  <a:gd name="T8" fmla="*/ 0 w 135"/>
                  <a:gd name="T9" fmla="*/ 0 h 162"/>
                  <a:gd name="T10" fmla="*/ 0 w 135"/>
                  <a:gd name="T11" fmla="*/ 0 h 162"/>
                  <a:gd name="T12" fmla="*/ 0 w 135"/>
                  <a:gd name="T13" fmla="*/ 0 h 162"/>
                  <a:gd name="T14" fmla="*/ 0 w 135"/>
                  <a:gd name="T15" fmla="*/ 0 h 162"/>
                  <a:gd name="T16" fmla="*/ 0 w 135"/>
                  <a:gd name="T17" fmla="*/ 0 h 162"/>
                  <a:gd name="T18" fmla="*/ 0 w 135"/>
                  <a:gd name="T19" fmla="*/ 0 h 162"/>
                  <a:gd name="T20" fmla="*/ 0 w 135"/>
                  <a:gd name="T21" fmla="*/ 0 h 162"/>
                  <a:gd name="T22" fmla="*/ 0 w 135"/>
                  <a:gd name="T23" fmla="*/ 0 h 16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5"/>
                  <a:gd name="T37" fmla="*/ 0 h 162"/>
                  <a:gd name="T38" fmla="*/ 135 w 135"/>
                  <a:gd name="T39" fmla="*/ 162 h 162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5" h="162">
                    <a:moveTo>
                      <a:pt x="0" y="0"/>
                    </a:moveTo>
                    <a:lnTo>
                      <a:pt x="27" y="21"/>
                    </a:lnTo>
                    <a:lnTo>
                      <a:pt x="83" y="49"/>
                    </a:lnTo>
                    <a:lnTo>
                      <a:pt x="97" y="69"/>
                    </a:lnTo>
                    <a:lnTo>
                      <a:pt x="107" y="103"/>
                    </a:lnTo>
                    <a:lnTo>
                      <a:pt x="101" y="162"/>
                    </a:lnTo>
                    <a:lnTo>
                      <a:pt x="117" y="99"/>
                    </a:lnTo>
                    <a:lnTo>
                      <a:pt x="135" y="34"/>
                    </a:lnTo>
                    <a:lnTo>
                      <a:pt x="135" y="7"/>
                    </a:lnTo>
                    <a:lnTo>
                      <a:pt x="76" y="11"/>
                    </a:lnTo>
                    <a:lnTo>
                      <a:pt x="3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6" name="Freeform 184"/>
              <p:cNvSpPr>
                <a:spLocks/>
              </p:cNvSpPr>
              <p:nvPr/>
            </p:nvSpPr>
            <p:spPr bwMode="auto">
              <a:xfrm>
                <a:off x="3695" y="2924"/>
                <a:ext cx="113" cy="52"/>
              </a:xfrm>
              <a:custGeom>
                <a:avLst/>
                <a:gdLst>
                  <a:gd name="T0" fmla="*/ 0 w 564"/>
                  <a:gd name="T1" fmla="*/ 0 h 211"/>
                  <a:gd name="T2" fmla="*/ 0 w 564"/>
                  <a:gd name="T3" fmla="*/ 0 h 211"/>
                  <a:gd name="T4" fmla="*/ 0 w 564"/>
                  <a:gd name="T5" fmla="*/ 0 h 211"/>
                  <a:gd name="T6" fmla="*/ 0 w 564"/>
                  <a:gd name="T7" fmla="*/ 0 h 211"/>
                  <a:gd name="T8" fmla="*/ 0 w 564"/>
                  <a:gd name="T9" fmla="*/ 0 h 211"/>
                  <a:gd name="T10" fmla="*/ 0 w 564"/>
                  <a:gd name="T11" fmla="*/ 0 h 211"/>
                  <a:gd name="T12" fmla="*/ 0 w 564"/>
                  <a:gd name="T13" fmla="*/ 0 h 211"/>
                  <a:gd name="T14" fmla="*/ 0 w 564"/>
                  <a:gd name="T15" fmla="*/ 0 h 211"/>
                  <a:gd name="T16" fmla="*/ 0 w 564"/>
                  <a:gd name="T17" fmla="*/ 0 h 211"/>
                  <a:gd name="T18" fmla="*/ 0 w 564"/>
                  <a:gd name="T19" fmla="*/ 0 h 211"/>
                  <a:gd name="T20" fmla="*/ 0 w 564"/>
                  <a:gd name="T21" fmla="*/ 0 h 211"/>
                  <a:gd name="T22" fmla="*/ 0 w 564"/>
                  <a:gd name="T23" fmla="*/ 0 h 211"/>
                  <a:gd name="T24" fmla="*/ 0 w 564"/>
                  <a:gd name="T25" fmla="*/ 0 h 211"/>
                  <a:gd name="T26" fmla="*/ 0 w 564"/>
                  <a:gd name="T27" fmla="*/ 0 h 211"/>
                  <a:gd name="T28" fmla="*/ 0 w 564"/>
                  <a:gd name="T29" fmla="*/ 0 h 211"/>
                  <a:gd name="T30" fmla="*/ 0 w 564"/>
                  <a:gd name="T31" fmla="*/ 0 h 211"/>
                  <a:gd name="T32" fmla="*/ 0 w 564"/>
                  <a:gd name="T33" fmla="*/ 0 h 2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4"/>
                  <a:gd name="T52" fmla="*/ 0 h 211"/>
                  <a:gd name="T53" fmla="*/ 564 w 564"/>
                  <a:gd name="T54" fmla="*/ 211 h 2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4" h="211">
                    <a:moveTo>
                      <a:pt x="44" y="0"/>
                    </a:moveTo>
                    <a:lnTo>
                      <a:pt x="51" y="32"/>
                    </a:lnTo>
                    <a:lnTo>
                      <a:pt x="51" y="61"/>
                    </a:lnTo>
                    <a:lnTo>
                      <a:pt x="30" y="91"/>
                    </a:lnTo>
                    <a:lnTo>
                      <a:pt x="0" y="111"/>
                    </a:lnTo>
                    <a:lnTo>
                      <a:pt x="118" y="211"/>
                    </a:lnTo>
                    <a:lnTo>
                      <a:pt x="254" y="139"/>
                    </a:lnTo>
                    <a:lnTo>
                      <a:pt x="332" y="211"/>
                    </a:lnTo>
                    <a:lnTo>
                      <a:pt x="392" y="169"/>
                    </a:lnTo>
                    <a:lnTo>
                      <a:pt x="505" y="111"/>
                    </a:lnTo>
                    <a:lnTo>
                      <a:pt x="564" y="49"/>
                    </a:lnTo>
                    <a:lnTo>
                      <a:pt x="479" y="111"/>
                    </a:lnTo>
                    <a:lnTo>
                      <a:pt x="355" y="151"/>
                    </a:lnTo>
                    <a:lnTo>
                      <a:pt x="297" y="115"/>
                    </a:lnTo>
                    <a:lnTo>
                      <a:pt x="159" y="115"/>
                    </a:lnTo>
                    <a:lnTo>
                      <a:pt x="81" y="6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7" name="Freeform 185"/>
              <p:cNvSpPr>
                <a:spLocks/>
              </p:cNvSpPr>
              <p:nvPr/>
            </p:nvSpPr>
            <p:spPr bwMode="auto">
              <a:xfrm>
                <a:off x="3741" y="2712"/>
                <a:ext cx="73" cy="80"/>
              </a:xfrm>
              <a:custGeom>
                <a:avLst/>
                <a:gdLst>
                  <a:gd name="T0" fmla="*/ 0 w 364"/>
                  <a:gd name="T1" fmla="*/ 0 h 321"/>
                  <a:gd name="T2" fmla="*/ 0 w 364"/>
                  <a:gd name="T3" fmla="*/ 0 h 321"/>
                  <a:gd name="T4" fmla="*/ 0 w 364"/>
                  <a:gd name="T5" fmla="*/ 0 h 321"/>
                  <a:gd name="T6" fmla="*/ 0 w 364"/>
                  <a:gd name="T7" fmla="*/ 0 h 321"/>
                  <a:gd name="T8" fmla="*/ 0 w 364"/>
                  <a:gd name="T9" fmla="*/ 0 h 321"/>
                  <a:gd name="T10" fmla="*/ 0 w 364"/>
                  <a:gd name="T11" fmla="*/ 0 h 321"/>
                  <a:gd name="T12" fmla="*/ 0 w 364"/>
                  <a:gd name="T13" fmla="*/ 0 h 321"/>
                  <a:gd name="T14" fmla="*/ 0 w 364"/>
                  <a:gd name="T15" fmla="*/ 0 h 321"/>
                  <a:gd name="T16" fmla="*/ 0 w 364"/>
                  <a:gd name="T17" fmla="*/ 0 h 321"/>
                  <a:gd name="T18" fmla="*/ 0 w 364"/>
                  <a:gd name="T19" fmla="*/ 0 h 321"/>
                  <a:gd name="T20" fmla="*/ 0 w 364"/>
                  <a:gd name="T21" fmla="*/ 0 h 321"/>
                  <a:gd name="T22" fmla="*/ 0 w 364"/>
                  <a:gd name="T23" fmla="*/ 0 h 321"/>
                  <a:gd name="T24" fmla="*/ 0 w 364"/>
                  <a:gd name="T25" fmla="*/ 0 h 321"/>
                  <a:gd name="T26" fmla="*/ 0 w 364"/>
                  <a:gd name="T27" fmla="*/ 0 h 321"/>
                  <a:gd name="T28" fmla="*/ 0 w 364"/>
                  <a:gd name="T29" fmla="*/ 0 h 321"/>
                  <a:gd name="T30" fmla="*/ 0 w 364"/>
                  <a:gd name="T31" fmla="*/ 0 h 321"/>
                  <a:gd name="T32" fmla="*/ 0 w 364"/>
                  <a:gd name="T33" fmla="*/ 0 h 321"/>
                  <a:gd name="T34" fmla="*/ 0 w 364"/>
                  <a:gd name="T35" fmla="*/ 0 h 321"/>
                  <a:gd name="T36" fmla="*/ 0 w 364"/>
                  <a:gd name="T37" fmla="*/ 0 h 321"/>
                  <a:gd name="T38" fmla="*/ 0 w 364"/>
                  <a:gd name="T39" fmla="*/ 0 h 321"/>
                  <a:gd name="T40" fmla="*/ 0 w 364"/>
                  <a:gd name="T41" fmla="*/ 0 h 321"/>
                  <a:gd name="T42" fmla="*/ 0 w 364"/>
                  <a:gd name="T43" fmla="*/ 0 h 321"/>
                  <a:gd name="T44" fmla="*/ 0 w 364"/>
                  <a:gd name="T45" fmla="*/ 0 h 321"/>
                  <a:gd name="T46" fmla="*/ 0 w 364"/>
                  <a:gd name="T47" fmla="*/ 0 h 321"/>
                  <a:gd name="T48" fmla="*/ 0 w 364"/>
                  <a:gd name="T49" fmla="*/ 0 h 321"/>
                  <a:gd name="T50" fmla="*/ 0 w 364"/>
                  <a:gd name="T51" fmla="*/ 0 h 321"/>
                  <a:gd name="T52" fmla="*/ 0 w 364"/>
                  <a:gd name="T53" fmla="*/ 0 h 321"/>
                  <a:gd name="T54" fmla="*/ 0 w 364"/>
                  <a:gd name="T55" fmla="*/ 0 h 321"/>
                  <a:gd name="T56" fmla="*/ 0 w 364"/>
                  <a:gd name="T57" fmla="*/ 0 h 321"/>
                  <a:gd name="T58" fmla="*/ 0 w 364"/>
                  <a:gd name="T59" fmla="*/ 0 h 321"/>
                  <a:gd name="T60" fmla="*/ 0 w 364"/>
                  <a:gd name="T61" fmla="*/ 0 h 321"/>
                  <a:gd name="T62" fmla="*/ 0 w 364"/>
                  <a:gd name="T63" fmla="*/ 0 h 32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4"/>
                  <a:gd name="T97" fmla="*/ 0 h 321"/>
                  <a:gd name="T98" fmla="*/ 364 w 364"/>
                  <a:gd name="T99" fmla="*/ 321 h 32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4" h="321">
                    <a:moveTo>
                      <a:pt x="31" y="0"/>
                    </a:moveTo>
                    <a:lnTo>
                      <a:pt x="116" y="26"/>
                    </a:lnTo>
                    <a:lnTo>
                      <a:pt x="225" y="10"/>
                    </a:lnTo>
                    <a:lnTo>
                      <a:pt x="331" y="30"/>
                    </a:lnTo>
                    <a:lnTo>
                      <a:pt x="342" y="0"/>
                    </a:lnTo>
                    <a:lnTo>
                      <a:pt x="364" y="67"/>
                    </a:lnTo>
                    <a:lnTo>
                      <a:pt x="364" y="137"/>
                    </a:lnTo>
                    <a:lnTo>
                      <a:pt x="348" y="242"/>
                    </a:lnTo>
                    <a:lnTo>
                      <a:pt x="324" y="321"/>
                    </a:lnTo>
                    <a:lnTo>
                      <a:pt x="342" y="230"/>
                    </a:lnTo>
                    <a:lnTo>
                      <a:pt x="342" y="188"/>
                    </a:lnTo>
                    <a:lnTo>
                      <a:pt x="252" y="238"/>
                    </a:lnTo>
                    <a:lnTo>
                      <a:pt x="233" y="238"/>
                    </a:lnTo>
                    <a:lnTo>
                      <a:pt x="225" y="224"/>
                    </a:lnTo>
                    <a:lnTo>
                      <a:pt x="311" y="146"/>
                    </a:lnTo>
                    <a:lnTo>
                      <a:pt x="305" y="105"/>
                    </a:lnTo>
                    <a:lnTo>
                      <a:pt x="213" y="154"/>
                    </a:lnTo>
                    <a:lnTo>
                      <a:pt x="238" y="120"/>
                    </a:lnTo>
                    <a:lnTo>
                      <a:pt x="225" y="112"/>
                    </a:lnTo>
                    <a:lnTo>
                      <a:pt x="219" y="80"/>
                    </a:lnTo>
                    <a:lnTo>
                      <a:pt x="189" y="80"/>
                    </a:lnTo>
                    <a:lnTo>
                      <a:pt x="134" y="128"/>
                    </a:lnTo>
                    <a:lnTo>
                      <a:pt x="116" y="128"/>
                    </a:lnTo>
                    <a:lnTo>
                      <a:pt x="116" y="102"/>
                    </a:lnTo>
                    <a:lnTo>
                      <a:pt x="141" y="75"/>
                    </a:lnTo>
                    <a:lnTo>
                      <a:pt x="54" y="57"/>
                    </a:lnTo>
                    <a:lnTo>
                      <a:pt x="54" y="85"/>
                    </a:lnTo>
                    <a:lnTo>
                      <a:pt x="78" y="117"/>
                    </a:lnTo>
                    <a:lnTo>
                      <a:pt x="26" y="85"/>
                    </a:lnTo>
                    <a:lnTo>
                      <a:pt x="0" y="40"/>
                    </a:lnTo>
                    <a:lnTo>
                      <a:pt x="6" y="1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8" name="Freeform 186"/>
              <p:cNvSpPr>
                <a:spLocks/>
              </p:cNvSpPr>
              <p:nvPr/>
            </p:nvSpPr>
            <p:spPr bwMode="auto">
              <a:xfrm>
                <a:off x="3761" y="2747"/>
                <a:ext cx="16" cy="10"/>
              </a:xfrm>
              <a:custGeom>
                <a:avLst/>
                <a:gdLst>
                  <a:gd name="T0" fmla="*/ 0 w 84"/>
                  <a:gd name="T1" fmla="*/ 0 h 43"/>
                  <a:gd name="T2" fmla="*/ 0 w 84"/>
                  <a:gd name="T3" fmla="*/ 0 h 43"/>
                  <a:gd name="T4" fmla="*/ 0 w 84"/>
                  <a:gd name="T5" fmla="*/ 0 h 43"/>
                  <a:gd name="T6" fmla="*/ 0 w 84"/>
                  <a:gd name="T7" fmla="*/ 0 h 43"/>
                  <a:gd name="T8" fmla="*/ 0 w 84"/>
                  <a:gd name="T9" fmla="*/ 0 h 43"/>
                  <a:gd name="T10" fmla="*/ 0 w 84"/>
                  <a:gd name="T11" fmla="*/ 0 h 43"/>
                  <a:gd name="T12" fmla="*/ 0 w 84"/>
                  <a:gd name="T13" fmla="*/ 0 h 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4"/>
                  <a:gd name="T22" fmla="*/ 0 h 43"/>
                  <a:gd name="T23" fmla="*/ 84 w 84"/>
                  <a:gd name="T24" fmla="*/ 43 h 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4" h="43">
                    <a:moveTo>
                      <a:pt x="12" y="0"/>
                    </a:moveTo>
                    <a:lnTo>
                      <a:pt x="84" y="26"/>
                    </a:lnTo>
                    <a:lnTo>
                      <a:pt x="84" y="42"/>
                    </a:lnTo>
                    <a:lnTo>
                      <a:pt x="63" y="43"/>
                    </a:lnTo>
                    <a:lnTo>
                      <a:pt x="5" y="22"/>
                    </a:lnTo>
                    <a:lnTo>
                      <a:pt x="0" y="5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89" name="Freeform 187"/>
              <p:cNvSpPr>
                <a:spLocks/>
              </p:cNvSpPr>
              <p:nvPr/>
            </p:nvSpPr>
            <p:spPr bwMode="auto">
              <a:xfrm>
                <a:off x="3816" y="2665"/>
                <a:ext cx="113" cy="88"/>
              </a:xfrm>
              <a:custGeom>
                <a:avLst/>
                <a:gdLst>
                  <a:gd name="T0" fmla="*/ 0 w 566"/>
                  <a:gd name="T1" fmla="*/ 0 h 351"/>
                  <a:gd name="T2" fmla="*/ 0 w 566"/>
                  <a:gd name="T3" fmla="*/ 0 h 351"/>
                  <a:gd name="T4" fmla="*/ 0 w 566"/>
                  <a:gd name="T5" fmla="*/ 0 h 351"/>
                  <a:gd name="T6" fmla="*/ 0 w 566"/>
                  <a:gd name="T7" fmla="*/ 0 h 351"/>
                  <a:gd name="T8" fmla="*/ 0 w 566"/>
                  <a:gd name="T9" fmla="*/ 0 h 351"/>
                  <a:gd name="T10" fmla="*/ 0 w 566"/>
                  <a:gd name="T11" fmla="*/ 0 h 351"/>
                  <a:gd name="T12" fmla="*/ 0 w 566"/>
                  <a:gd name="T13" fmla="*/ 0 h 351"/>
                  <a:gd name="T14" fmla="*/ 0 w 566"/>
                  <a:gd name="T15" fmla="*/ 0 h 351"/>
                  <a:gd name="T16" fmla="*/ 0 w 566"/>
                  <a:gd name="T17" fmla="*/ 0 h 351"/>
                  <a:gd name="T18" fmla="*/ 0 w 566"/>
                  <a:gd name="T19" fmla="*/ 0 h 351"/>
                  <a:gd name="T20" fmla="*/ 0 w 566"/>
                  <a:gd name="T21" fmla="*/ 0 h 351"/>
                  <a:gd name="T22" fmla="*/ 0 w 566"/>
                  <a:gd name="T23" fmla="*/ 0 h 351"/>
                  <a:gd name="T24" fmla="*/ 0 w 566"/>
                  <a:gd name="T25" fmla="*/ 0 h 351"/>
                  <a:gd name="T26" fmla="*/ 0 w 566"/>
                  <a:gd name="T27" fmla="*/ 0 h 351"/>
                  <a:gd name="T28" fmla="*/ 0 w 566"/>
                  <a:gd name="T29" fmla="*/ 0 h 351"/>
                  <a:gd name="T30" fmla="*/ 0 w 566"/>
                  <a:gd name="T31" fmla="*/ 0 h 351"/>
                  <a:gd name="T32" fmla="*/ 0 w 566"/>
                  <a:gd name="T33" fmla="*/ 0 h 351"/>
                  <a:gd name="T34" fmla="*/ 0 w 566"/>
                  <a:gd name="T35" fmla="*/ 0 h 351"/>
                  <a:gd name="T36" fmla="*/ 0 w 566"/>
                  <a:gd name="T37" fmla="*/ 0 h 351"/>
                  <a:gd name="T38" fmla="*/ 0 w 566"/>
                  <a:gd name="T39" fmla="*/ 0 h 351"/>
                  <a:gd name="T40" fmla="*/ 0 w 566"/>
                  <a:gd name="T41" fmla="*/ 0 h 351"/>
                  <a:gd name="T42" fmla="*/ 0 w 566"/>
                  <a:gd name="T43" fmla="*/ 0 h 351"/>
                  <a:gd name="T44" fmla="*/ 0 w 566"/>
                  <a:gd name="T45" fmla="*/ 0 h 351"/>
                  <a:gd name="T46" fmla="*/ 0 w 566"/>
                  <a:gd name="T47" fmla="*/ 0 h 351"/>
                  <a:gd name="T48" fmla="*/ 0 w 566"/>
                  <a:gd name="T49" fmla="*/ 0 h 351"/>
                  <a:gd name="T50" fmla="*/ 0 w 566"/>
                  <a:gd name="T51" fmla="*/ 0 h 351"/>
                  <a:gd name="T52" fmla="*/ 0 w 566"/>
                  <a:gd name="T53" fmla="*/ 0 h 3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66"/>
                  <a:gd name="T82" fmla="*/ 0 h 351"/>
                  <a:gd name="T83" fmla="*/ 566 w 566"/>
                  <a:gd name="T84" fmla="*/ 351 h 3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66" h="351">
                    <a:moveTo>
                      <a:pt x="0" y="95"/>
                    </a:moveTo>
                    <a:lnTo>
                      <a:pt x="35" y="203"/>
                    </a:lnTo>
                    <a:lnTo>
                      <a:pt x="89" y="255"/>
                    </a:lnTo>
                    <a:lnTo>
                      <a:pt x="89" y="342"/>
                    </a:lnTo>
                    <a:lnTo>
                      <a:pt x="139" y="263"/>
                    </a:lnTo>
                    <a:lnTo>
                      <a:pt x="315" y="351"/>
                    </a:lnTo>
                    <a:lnTo>
                      <a:pt x="450" y="273"/>
                    </a:lnTo>
                    <a:lnTo>
                      <a:pt x="304" y="273"/>
                    </a:lnTo>
                    <a:lnTo>
                      <a:pt x="255" y="259"/>
                    </a:lnTo>
                    <a:lnTo>
                      <a:pt x="193" y="259"/>
                    </a:lnTo>
                    <a:lnTo>
                      <a:pt x="187" y="240"/>
                    </a:lnTo>
                    <a:lnTo>
                      <a:pt x="285" y="228"/>
                    </a:lnTo>
                    <a:lnTo>
                      <a:pt x="285" y="188"/>
                    </a:lnTo>
                    <a:lnTo>
                      <a:pt x="338" y="163"/>
                    </a:lnTo>
                    <a:lnTo>
                      <a:pt x="278" y="163"/>
                    </a:lnTo>
                    <a:lnTo>
                      <a:pt x="265" y="152"/>
                    </a:lnTo>
                    <a:lnTo>
                      <a:pt x="369" y="116"/>
                    </a:lnTo>
                    <a:lnTo>
                      <a:pt x="414" y="78"/>
                    </a:lnTo>
                    <a:lnTo>
                      <a:pt x="545" y="123"/>
                    </a:lnTo>
                    <a:lnTo>
                      <a:pt x="566" y="116"/>
                    </a:lnTo>
                    <a:lnTo>
                      <a:pt x="455" y="0"/>
                    </a:lnTo>
                    <a:lnTo>
                      <a:pt x="414" y="0"/>
                    </a:lnTo>
                    <a:lnTo>
                      <a:pt x="250" y="72"/>
                    </a:lnTo>
                    <a:lnTo>
                      <a:pt x="122" y="135"/>
                    </a:lnTo>
                    <a:lnTo>
                      <a:pt x="115" y="172"/>
                    </a:lnTo>
                    <a:lnTo>
                      <a:pt x="78" y="178"/>
                    </a:lnTo>
                    <a:lnTo>
                      <a:pt x="0" y="9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0" name="Freeform 188"/>
              <p:cNvSpPr>
                <a:spLocks/>
              </p:cNvSpPr>
              <p:nvPr/>
            </p:nvSpPr>
            <p:spPr bwMode="auto">
              <a:xfrm>
                <a:off x="3880" y="2707"/>
                <a:ext cx="33" cy="15"/>
              </a:xfrm>
              <a:custGeom>
                <a:avLst/>
                <a:gdLst>
                  <a:gd name="T0" fmla="*/ 0 w 166"/>
                  <a:gd name="T1" fmla="*/ 0 h 59"/>
                  <a:gd name="T2" fmla="*/ 0 w 166"/>
                  <a:gd name="T3" fmla="*/ 0 h 59"/>
                  <a:gd name="T4" fmla="*/ 0 w 166"/>
                  <a:gd name="T5" fmla="*/ 0 h 59"/>
                  <a:gd name="T6" fmla="*/ 0 w 166"/>
                  <a:gd name="T7" fmla="*/ 0 h 59"/>
                  <a:gd name="T8" fmla="*/ 0 w 166"/>
                  <a:gd name="T9" fmla="*/ 0 h 59"/>
                  <a:gd name="T10" fmla="*/ 0 w 166"/>
                  <a:gd name="T11" fmla="*/ 0 h 59"/>
                  <a:gd name="T12" fmla="*/ 0 w 166"/>
                  <a:gd name="T13" fmla="*/ 0 h 59"/>
                  <a:gd name="T14" fmla="*/ 0 w 166"/>
                  <a:gd name="T15" fmla="*/ 0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66"/>
                  <a:gd name="T25" fmla="*/ 0 h 59"/>
                  <a:gd name="T26" fmla="*/ 166 w 166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66" h="59">
                    <a:moveTo>
                      <a:pt x="0" y="0"/>
                    </a:moveTo>
                    <a:lnTo>
                      <a:pt x="28" y="48"/>
                    </a:lnTo>
                    <a:lnTo>
                      <a:pt x="17" y="59"/>
                    </a:lnTo>
                    <a:lnTo>
                      <a:pt x="151" y="52"/>
                    </a:lnTo>
                    <a:lnTo>
                      <a:pt x="166" y="37"/>
                    </a:lnTo>
                    <a:lnTo>
                      <a:pt x="88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1" name="Freeform 189"/>
              <p:cNvSpPr>
                <a:spLocks/>
              </p:cNvSpPr>
              <p:nvPr/>
            </p:nvSpPr>
            <p:spPr bwMode="auto">
              <a:xfrm>
                <a:off x="3806" y="2794"/>
                <a:ext cx="68" cy="41"/>
              </a:xfrm>
              <a:custGeom>
                <a:avLst/>
                <a:gdLst>
                  <a:gd name="T0" fmla="*/ 0 w 342"/>
                  <a:gd name="T1" fmla="*/ 0 h 163"/>
                  <a:gd name="T2" fmla="*/ 0 w 342"/>
                  <a:gd name="T3" fmla="*/ 0 h 163"/>
                  <a:gd name="T4" fmla="*/ 0 w 342"/>
                  <a:gd name="T5" fmla="*/ 0 h 163"/>
                  <a:gd name="T6" fmla="*/ 0 w 342"/>
                  <a:gd name="T7" fmla="*/ 0 h 163"/>
                  <a:gd name="T8" fmla="*/ 0 w 342"/>
                  <a:gd name="T9" fmla="*/ 0 h 163"/>
                  <a:gd name="T10" fmla="*/ 0 w 342"/>
                  <a:gd name="T11" fmla="*/ 0 h 163"/>
                  <a:gd name="T12" fmla="*/ 0 w 342"/>
                  <a:gd name="T13" fmla="*/ 0 h 163"/>
                  <a:gd name="T14" fmla="*/ 0 w 342"/>
                  <a:gd name="T15" fmla="*/ 0 h 163"/>
                  <a:gd name="T16" fmla="*/ 0 w 342"/>
                  <a:gd name="T17" fmla="*/ 0 h 163"/>
                  <a:gd name="T18" fmla="*/ 0 w 342"/>
                  <a:gd name="T19" fmla="*/ 0 h 163"/>
                  <a:gd name="T20" fmla="*/ 0 w 342"/>
                  <a:gd name="T21" fmla="*/ 0 h 163"/>
                  <a:gd name="T22" fmla="*/ 0 w 342"/>
                  <a:gd name="T23" fmla="*/ 0 h 163"/>
                  <a:gd name="T24" fmla="*/ 0 w 342"/>
                  <a:gd name="T25" fmla="*/ 0 h 163"/>
                  <a:gd name="T26" fmla="*/ 0 w 342"/>
                  <a:gd name="T27" fmla="*/ 0 h 163"/>
                  <a:gd name="T28" fmla="*/ 0 w 342"/>
                  <a:gd name="T29" fmla="*/ 0 h 163"/>
                  <a:gd name="T30" fmla="*/ 0 w 342"/>
                  <a:gd name="T31" fmla="*/ 0 h 16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342"/>
                  <a:gd name="T49" fmla="*/ 0 h 163"/>
                  <a:gd name="T50" fmla="*/ 342 w 342"/>
                  <a:gd name="T51" fmla="*/ 163 h 16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342" h="163">
                    <a:moveTo>
                      <a:pt x="0" y="29"/>
                    </a:moveTo>
                    <a:lnTo>
                      <a:pt x="58" y="60"/>
                    </a:lnTo>
                    <a:lnTo>
                      <a:pt x="118" y="60"/>
                    </a:lnTo>
                    <a:lnTo>
                      <a:pt x="196" y="10"/>
                    </a:lnTo>
                    <a:lnTo>
                      <a:pt x="257" y="0"/>
                    </a:lnTo>
                    <a:lnTo>
                      <a:pt x="260" y="10"/>
                    </a:lnTo>
                    <a:lnTo>
                      <a:pt x="293" y="18"/>
                    </a:lnTo>
                    <a:lnTo>
                      <a:pt x="342" y="10"/>
                    </a:lnTo>
                    <a:lnTo>
                      <a:pt x="310" y="46"/>
                    </a:lnTo>
                    <a:lnTo>
                      <a:pt x="189" y="79"/>
                    </a:lnTo>
                    <a:lnTo>
                      <a:pt x="184" y="131"/>
                    </a:lnTo>
                    <a:lnTo>
                      <a:pt x="145" y="163"/>
                    </a:lnTo>
                    <a:lnTo>
                      <a:pt x="85" y="86"/>
                    </a:lnTo>
                    <a:lnTo>
                      <a:pt x="40" y="75"/>
                    </a:lnTo>
                    <a:lnTo>
                      <a:pt x="0" y="46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2" name="Freeform 190"/>
              <p:cNvSpPr>
                <a:spLocks/>
              </p:cNvSpPr>
              <p:nvPr/>
            </p:nvSpPr>
            <p:spPr bwMode="auto">
              <a:xfrm>
                <a:off x="3843" y="2772"/>
                <a:ext cx="27" cy="10"/>
              </a:xfrm>
              <a:custGeom>
                <a:avLst/>
                <a:gdLst>
                  <a:gd name="T0" fmla="*/ 0 w 133"/>
                  <a:gd name="T1" fmla="*/ 0 h 41"/>
                  <a:gd name="T2" fmla="*/ 0 w 133"/>
                  <a:gd name="T3" fmla="*/ 0 h 41"/>
                  <a:gd name="T4" fmla="*/ 0 w 133"/>
                  <a:gd name="T5" fmla="*/ 0 h 41"/>
                  <a:gd name="T6" fmla="*/ 0 w 133"/>
                  <a:gd name="T7" fmla="*/ 0 h 41"/>
                  <a:gd name="T8" fmla="*/ 0 w 133"/>
                  <a:gd name="T9" fmla="*/ 0 h 41"/>
                  <a:gd name="T10" fmla="*/ 0 w 133"/>
                  <a:gd name="T11" fmla="*/ 0 h 41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33"/>
                  <a:gd name="T19" fmla="*/ 0 h 41"/>
                  <a:gd name="T20" fmla="*/ 133 w 133"/>
                  <a:gd name="T21" fmla="*/ 41 h 41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33" h="41">
                    <a:moveTo>
                      <a:pt x="0" y="41"/>
                    </a:moveTo>
                    <a:lnTo>
                      <a:pt x="92" y="23"/>
                    </a:lnTo>
                    <a:lnTo>
                      <a:pt x="133" y="32"/>
                    </a:lnTo>
                    <a:lnTo>
                      <a:pt x="92" y="0"/>
                    </a:lnTo>
                    <a:lnTo>
                      <a:pt x="35" y="0"/>
                    </a:lnTo>
                    <a:lnTo>
                      <a:pt x="0" y="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3" name="Freeform 191"/>
              <p:cNvSpPr>
                <a:spLocks/>
              </p:cNvSpPr>
              <p:nvPr/>
            </p:nvSpPr>
            <p:spPr bwMode="auto">
              <a:xfrm>
                <a:off x="3874" y="2785"/>
                <a:ext cx="56" cy="82"/>
              </a:xfrm>
              <a:custGeom>
                <a:avLst/>
                <a:gdLst>
                  <a:gd name="T0" fmla="*/ 0 w 280"/>
                  <a:gd name="T1" fmla="*/ 0 h 329"/>
                  <a:gd name="T2" fmla="*/ 0 w 280"/>
                  <a:gd name="T3" fmla="*/ 0 h 329"/>
                  <a:gd name="T4" fmla="*/ 0 w 280"/>
                  <a:gd name="T5" fmla="*/ 0 h 329"/>
                  <a:gd name="T6" fmla="*/ 0 w 280"/>
                  <a:gd name="T7" fmla="*/ 0 h 329"/>
                  <a:gd name="T8" fmla="*/ 0 w 280"/>
                  <a:gd name="T9" fmla="*/ 0 h 329"/>
                  <a:gd name="T10" fmla="*/ 0 w 280"/>
                  <a:gd name="T11" fmla="*/ 0 h 329"/>
                  <a:gd name="T12" fmla="*/ 0 w 280"/>
                  <a:gd name="T13" fmla="*/ 0 h 329"/>
                  <a:gd name="T14" fmla="*/ 0 w 280"/>
                  <a:gd name="T15" fmla="*/ 0 h 329"/>
                  <a:gd name="T16" fmla="*/ 0 w 280"/>
                  <a:gd name="T17" fmla="*/ 0 h 329"/>
                  <a:gd name="T18" fmla="*/ 0 w 280"/>
                  <a:gd name="T19" fmla="*/ 0 h 329"/>
                  <a:gd name="T20" fmla="*/ 0 w 280"/>
                  <a:gd name="T21" fmla="*/ 0 h 329"/>
                  <a:gd name="T22" fmla="*/ 0 w 280"/>
                  <a:gd name="T23" fmla="*/ 0 h 329"/>
                  <a:gd name="T24" fmla="*/ 0 w 280"/>
                  <a:gd name="T25" fmla="*/ 0 h 32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0"/>
                  <a:gd name="T40" fmla="*/ 0 h 329"/>
                  <a:gd name="T41" fmla="*/ 280 w 280"/>
                  <a:gd name="T42" fmla="*/ 329 h 329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0" h="329">
                    <a:moveTo>
                      <a:pt x="0" y="0"/>
                    </a:moveTo>
                    <a:lnTo>
                      <a:pt x="6" y="40"/>
                    </a:lnTo>
                    <a:lnTo>
                      <a:pt x="73" y="87"/>
                    </a:lnTo>
                    <a:lnTo>
                      <a:pt x="146" y="167"/>
                    </a:lnTo>
                    <a:lnTo>
                      <a:pt x="85" y="199"/>
                    </a:lnTo>
                    <a:lnTo>
                      <a:pt x="180" y="329"/>
                    </a:lnTo>
                    <a:lnTo>
                      <a:pt x="243" y="329"/>
                    </a:lnTo>
                    <a:lnTo>
                      <a:pt x="280" y="218"/>
                    </a:lnTo>
                    <a:lnTo>
                      <a:pt x="266" y="182"/>
                    </a:lnTo>
                    <a:lnTo>
                      <a:pt x="195" y="161"/>
                    </a:lnTo>
                    <a:lnTo>
                      <a:pt x="177" y="87"/>
                    </a:lnTo>
                    <a:lnTo>
                      <a:pt x="9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4" name="Freeform 192"/>
              <p:cNvSpPr>
                <a:spLocks/>
              </p:cNvSpPr>
              <p:nvPr/>
            </p:nvSpPr>
            <p:spPr bwMode="auto">
              <a:xfrm>
                <a:off x="3754" y="2754"/>
                <a:ext cx="71" cy="150"/>
              </a:xfrm>
              <a:custGeom>
                <a:avLst/>
                <a:gdLst>
                  <a:gd name="T0" fmla="*/ 0 w 356"/>
                  <a:gd name="T1" fmla="*/ 0 h 600"/>
                  <a:gd name="T2" fmla="*/ 0 w 356"/>
                  <a:gd name="T3" fmla="*/ 0 h 600"/>
                  <a:gd name="T4" fmla="*/ 0 w 356"/>
                  <a:gd name="T5" fmla="*/ 0 h 600"/>
                  <a:gd name="T6" fmla="*/ 0 w 356"/>
                  <a:gd name="T7" fmla="*/ 0 h 600"/>
                  <a:gd name="T8" fmla="*/ 0 w 356"/>
                  <a:gd name="T9" fmla="*/ 0 h 600"/>
                  <a:gd name="T10" fmla="*/ 0 w 356"/>
                  <a:gd name="T11" fmla="*/ 0 h 600"/>
                  <a:gd name="T12" fmla="*/ 0 w 356"/>
                  <a:gd name="T13" fmla="*/ 0 h 600"/>
                  <a:gd name="T14" fmla="*/ 0 w 356"/>
                  <a:gd name="T15" fmla="*/ 0 h 600"/>
                  <a:gd name="T16" fmla="*/ 0 w 356"/>
                  <a:gd name="T17" fmla="*/ 0 h 600"/>
                  <a:gd name="T18" fmla="*/ 0 w 356"/>
                  <a:gd name="T19" fmla="*/ 0 h 600"/>
                  <a:gd name="T20" fmla="*/ 0 w 356"/>
                  <a:gd name="T21" fmla="*/ 0 h 600"/>
                  <a:gd name="T22" fmla="*/ 0 w 356"/>
                  <a:gd name="T23" fmla="*/ 0 h 600"/>
                  <a:gd name="T24" fmla="*/ 0 w 356"/>
                  <a:gd name="T25" fmla="*/ 0 h 600"/>
                  <a:gd name="T26" fmla="*/ 0 w 356"/>
                  <a:gd name="T27" fmla="*/ 0 h 600"/>
                  <a:gd name="T28" fmla="*/ 0 w 356"/>
                  <a:gd name="T29" fmla="*/ 0 h 600"/>
                  <a:gd name="T30" fmla="*/ 0 w 356"/>
                  <a:gd name="T31" fmla="*/ 0 h 600"/>
                  <a:gd name="T32" fmla="*/ 0 w 356"/>
                  <a:gd name="T33" fmla="*/ 0 h 600"/>
                  <a:gd name="T34" fmla="*/ 0 w 356"/>
                  <a:gd name="T35" fmla="*/ 0 h 600"/>
                  <a:gd name="T36" fmla="*/ 0 w 356"/>
                  <a:gd name="T37" fmla="*/ 0 h 600"/>
                  <a:gd name="T38" fmla="*/ 0 w 356"/>
                  <a:gd name="T39" fmla="*/ 0 h 60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356"/>
                  <a:gd name="T61" fmla="*/ 0 h 600"/>
                  <a:gd name="T62" fmla="*/ 356 w 356"/>
                  <a:gd name="T63" fmla="*/ 600 h 600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356" h="600">
                    <a:moveTo>
                      <a:pt x="251" y="198"/>
                    </a:moveTo>
                    <a:lnTo>
                      <a:pt x="171" y="198"/>
                    </a:lnTo>
                    <a:lnTo>
                      <a:pt x="105" y="167"/>
                    </a:lnTo>
                    <a:lnTo>
                      <a:pt x="44" y="121"/>
                    </a:lnTo>
                    <a:lnTo>
                      <a:pt x="0" y="0"/>
                    </a:lnTo>
                    <a:lnTo>
                      <a:pt x="25" y="141"/>
                    </a:lnTo>
                    <a:lnTo>
                      <a:pt x="139" y="274"/>
                    </a:lnTo>
                    <a:lnTo>
                      <a:pt x="244" y="456"/>
                    </a:lnTo>
                    <a:lnTo>
                      <a:pt x="297" y="514"/>
                    </a:lnTo>
                    <a:lnTo>
                      <a:pt x="342" y="600"/>
                    </a:lnTo>
                    <a:lnTo>
                      <a:pt x="307" y="461"/>
                    </a:lnTo>
                    <a:lnTo>
                      <a:pt x="356" y="442"/>
                    </a:lnTo>
                    <a:lnTo>
                      <a:pt x="307" y="410"/>
                    </a:lnTo>
                    <a:lnTo>
                      <a:pt x="307" y="384"/>
                    </a:lnTo>
                    <a:lnTo>
                      <a:pt x="335" y="368"/>
                    </a:lnTo>
                    <a:lnTo>
                      <a:pt x="275" y="379"/>
                    </a:lnTo>
                    <a:lnTo>
                      <a:pt x="244" y="368"/>
                    </a:lnTo>
                    <a:lnTo>
                      <a:pt x="231" y="339"/>
                    </a:lnTo>
                    <a:lnTo>
                      <a:pt x="231" y="259"/>
                    </a:lnTo>
                    <a:lnTo>
                      <a:pt x="251" y="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5" name="Freeform 193"/>
              <p:cNvSpPr>
                <a:spLocks/>
              </p:cNvSpPr>
              <p:nvPr/>
            </p:nvSpPr>
            <p:spPr bwMode="auto">
              <a:xfrm>
                <a:off x="3829" y="2832"/>
                <a:ext cx="66" cy="14"/>
              </a:xfrm>
              <a:custGeom>
                <a:avLst/>
                <a:gdLst>
                  <a:gd name="T0" fmla="*/ 0 w 328"/>
                  <a:gd name="T1" fmla="*/ 0 h 54"/>
                  <a:gd name="T2" fmla="*/ 0 w 328"/>
                  <a:gd name="T3" fmla="*/ 0 h 54"/>
                  <a:gd name="T4" fmla="*/ 0 w 328"/>
                  <a:gd name="T5" fmla="*/ 0 h 54"/>
                  <a:gd name="T6" fmla="*/ 0 w 328"/>
                  <a:gd name="T7" fmla="*/ 0 h 54"/>
                  <a:gd name="T8" fmla="*/ 0 w 328"/>
                  <a:gd name="T9" fmla="*/ 0 h 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8"/>
                  <a:gd name="T16" fmla="*/ 0 h 54"/>
                  <a:gd name="T17" fmla="*/ 328 w 328"/>
                  <a:gd name="T18" fmla="*/ 54 h 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8" h="54">
                    <a:moveTo>
                      <a:pt x="0" y="54"/>
                    </a:moveTo>
                    <a:lnTo>
                      <a:pt x="150" y="29"/>
                    </a:lnTo>
                    <a:lnTo>
                      <a:pt x="224" y="0"/>
                    </a:lnTo>
                    <a:lnTo>
                      <a:pt x="270" y="0"/>
                    </a:lnTo>
                    <a:lnTo>
                      <a:pt x="328" y="1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6" name="Freeform 194"/>
              <p:cNvSpPr>
                <a:spLocks/>
              </p:cNvSpPr>
              <p:nvPr/>
            </p:nvSpPr>
            <p:spPr bwMode="auto">
              <a:xfrm>
                <a:off x="3835" y="2851"/>
                <a:ext cx="54" cy="34"/>
              </a:xfrm>
              <a:custGeom>
                <a:avLst/>
                <a:gdLst>
                  <a:gd name="T0" fmla="*/ 0 w 274"/>
                  <a:gd name="T1" fmla="*/ 0 h 139"/>
                  <a:gd name="T2" fmla="*/ 0 w 274"/>
                  <a:gd name="T3" fmla="*/ 0 h 139"/>
                  <a:gd name="T4" fmla="*/ 0 w 274"/>
                  <a:gd name="T5" fmla="*/ 0 h 139"/>
                  <a:gd name="T6" fmla="*/ 0 w 274"/>
                  <a:gd name="T7" fmla="*/ 0 h 139"/>
                  <a:gd name="T8" fmla="*/ 0 w 274"/>
                  <a:gd name="T9" fmla="*/ 0 h 139"/>
                  <a:gd name="T10" fmla="*/ 0 w 274"/>
                  <a:gd name="T11" fmla="*/ 0 h 139"/>
                  <a:gd name="T12" fmla="*/ 0 w 274"/>
                  <a:gd name="T13" fmla="*/ 0 h 139"/>
                  <a:gd name="T14" fmla="*/ 0 w 274"/>
                  <a:gd name="T15" fmla="*/ 0 h 139"/>
                  <a:gd name="T16" fmla="*/ 0 w 274"/>
                  <a:gd name="T17" fmla="*/ 0 h 139"/>
                  <a:gd name="T18" fmla="*/ 0 w 274"/>
                  <a:gd name="T19" fmla="*/ 0 h 139"/>
                  <a:gd name="T20" fmla="*/ 0 w 274"/>
                  <a:gd name="T21" fmla="*/ 0 h 139"/>
                  <a:gd name="T22" fmla="*/ 0 w 274"/>
                  <a:gd name="T23" fmla="*/ 0 h 139"/>
                  <a:gd name="T24" fmla="*/ 0 w 274"/>
                  <a:gd name="T25" fmla="*/ 0 h 139"/>
                  <a:gd name="T26" fmla="*/ 0 w 274"/>
                  <a:gd name="T27" fmla="*/ 0 h 1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274"/>
                  <a:gd name="T43" fmla="*/ 0 h 139"/>
                  <a:gd name="T44" fmla="*/ 274 w 274"/>
                  <a:gd name="T45" fmla="*/ 139 h 1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274" h="139">
                    <a:moveTo>
                      <a:pt x="0" y="58"/>
                    </a:moveTo>
                    <a:lnTo>
                      <a:pt x="209" y="20"/>
                    </a:lnTo>
                    <a:lnTo>
                      <a:pt x="254" y="0"/>
                    </a:lnTo>
                    <a:lnTo>
                      <a:pt x="261" y="15"/>
                    </a:lnTo>
                    <a:lnTo>
                      <a:pt x="190" y="46"/>
                    </a:lnTo>
                    <a:lnTo>
                      <a:pt x="203" y="82"/>
                    </a:lnTo>
                    <a:lnTo>
                      <a:pt x="274" y="139"/>
                    </a:lnTo>
                    <a:lnTo>
                      <a:pt x="197" y="118"/>
                    </a:lnTo>
                    <a:lnTo>
                      <a:pt x="129" y="118"/>
                    </a:lnTo>
                    <a:lnTo>
                      <a:pt x="62" y="133"/>
                    </a:lnTo>
                    <a:lnTo>
                      <a:pt x="39" y="139"/>
                    </a:lnTo>
                    <a:lnTo>
                      <a:pt x="51" y="114"/>
                    </a:lnTo>
                    <a:lnTo>
                      <a:pt x="20" y="72"/>
                    </a:lnTo>
                    <a:lnTo>
                      <a:pt x="0" y="5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7" name="Freeform 195"/>
              <p:cNvSpPr>
                <a:spLocks/>
              </p:cNvSpPr>
              <p:nvPr/>
            </p:nvSpPr>
            <p:spPr bwMode="auto">
              <a:xfrm>
                <a:off x="3698" y="2529"/>
                <a:ext cx="295" cy="187"/>
              </a:xfrm>
              <a:custGeom>
                <a:avLst/>
                <a:gdLst>
                  <a:gd name="T0" fmla="*/ 0 w 1476"/>
                  <a:gd name="T1" fmla="*/ 0 h 746"/>
                  <a:gd name="T2" fmla="*/ 0 w 1476"/>
                  <a:gd name="T3" fmla="*/ 0 h 746"/>
                  <a:gd name="T4" fmla="*/ 0 w 1476"/>
                  <a:gd name="T5" fmla="*/ 0 h 746"/>
                  <a:gd name="T6" fmla="*/ 0 w 1476"/>
                  <a:gd name="T7" fmla="*/ 0 h 746"/>
                  <a:gd name="T8" fmla="*/ 0 w 1476"/>
                  <a:gd name="T9" fmla="*/ 0 h 746"/>
                  <a:gd name="T10" fmla="*/ 0 w 1476"/>
                  <a:gd name="T11" fmla="*/ 0 h 746"/>
                  <a:gd name="T12" fmla="*/ 0 w 1476"/>
                  <a:gd name="T13" fmla="*/ 0 h 746"/>
                  <a:gd name="T14" fmla="*/ 0 w 1476"/>
                  <a:gd name="T15" fmla="*/ 0 h 746"/>
                  <a:gd name="T16" fmla="*/ 0 w 1476"/>
                  <a:gd name="T17" fmla="*/ 0 h 746"/>
                  <a:gd name="T18" fmla="*/ 0 w 1476"/>
                  <a:gd name="T19" fmla="*/ 0 h 746"/>
                  <a:gd name="T20" fmla="*/ 0 w 1476"/>
                  <a:gd name="T21" fmla="*/ 0 h 746"/>
                  <a:gd name="T22" fmla="*/ 0 w 1476"/>
                  <a:gd name="T23" fmla="*/ 0 h 746"/>
                  <a:gd name="T24" fmla="*/ 0 w 1476"/>
                  <a:gd name="T25" fmla="*/ 0 h 746"/>
                  <a:gd name="T26" fmla="*/ 0 w 1476"/>
                  <a:gd name="T27" fmla="*/ 0 h 746"/>
                  <a:gd name="T28" fmla="*/ 0 w 1476"/>
                  <a:gd name="T29" fmla="*/ 0 h 746"/>
                  <a:gd name="T30" fmla="*/ 0 w 1476"/>
                  <a:gd name="T31" fmla="*/ 0 h 746"/>
                  <a:gd name="T32" fmla="*/ 0 w 1476"/>
                  <a:gd name="T33" fmla="*/ 0 h 746"/>
                  <a:gd name="T34" fmla="*/ 0 w 1476"/>
                  <a:gd name="T35" fmla="*/ 0 h 746"/>
                  <a:gd name="T36" fmla="*/ 0 w 1476"/>
                  <a:gd name="T37" fmla="*/ 0 h 746"/>
                  <a:gd name="T38" fmla="*/ 0 w 1476"/>
                  <a:gd name="T39" fmla="*/ 0 h 746"/>
                  <a:gd name="T40" fmla="*/ 0 w 1476"/>
                  <a:gd name="T41" fmla="*/ 0 h 746"/>
                  <a:gd name="T42" fmla="*/ 0 w 1476"/>
                  <a:gd name="T43" fmla="*/ 0 h 746"/>
                  <a:gd name="T44" fmla="*/ 0 w 1476"/>
                  <a:gd name="T45" fmla="*/ 0 h 746"/>
                  <a:gd name="T46" fmla="*/ 0 w 1476"/>
                  <a:gd name="T47" fmla="*/ 0 h 746"/>
                  <a:gd name="T48" fmla="*/ 0 w 1476"/>
                  <a:gd name="T49" fmla="*/ 0 h 746"/>
                  <a:gd name="T50" fmla="*/ 0 w 1476"/>
                  <a:gd name="T51" fmla="*/ 0 h 746"/>
                  <a:gd name="T52" fmla="*/ 0 w 1476"/>
                  <a:gd name="T53" fmla="*/ 0 h 746"/>
                  <a:gd name="T54" fmla="*/ 0 w 1476"/>
                  <a:gd name="T55" fmla="*/ 0 h 746"/>
                  <a:gd name="T56" fmla="*/ 0 w 1476"/>
                  <a:gd name="T57" fmla="*/ 0 h 746"/>
                  <a:gd name="T58" fmla="*/ 0 w 1476"/>
                  <a:gd name="T59" fmla="*/ 0 h 746"/>
                  <a:gd name="T60" fmla="*/ 0 w 1476"/>
                  <a:gd name="T61" fmla="*/ 0 h 746"/>
                  <a:gd name="T62" fmla="*/ 0 w 1476"/>
                  <a:gd name="T63" fmla="*/ 0 h 746"/>
                  <a:gd name="T64" fmla="*/ 0 w 1476"/>
                  <a:gd name="T65" fmla="*/ 0 h 746"/>
                  <a:gd name="T66" fmla="*/ 0 w 1476"/>
                  <a:gd name="T67" fmla="*/ 0 h 746"/>
                  <a:gd name="T68" fmla="*/ 0 w 1476"/>
                  <a:gd name="T69" fmla="*/ 0 h 746"/>
                  <a:gd name="T70" fmla="*/ 0 w 1476"/>
                  <a:gd name="T71" fmla="*/ 0 h 746"/>
                  <a:gd name="T72" fmla="*/ 0 w 1476"/>
                  <a:gd name="T73" fmla="*/ 0 h 746"/>
                  <a:gd name="T74" fmla="*/ 0 w 1476"/>
                  <a:gd name="T75" fmla="*/ 0 h 746"/>
                  <a:gd name="T76" fmla="*/ 0 w 1476"/>
                  <a:gd name="T77" fmla="*/ 0 h 746"/>
                  <a:gd name="T78" fmla="*/ 0 w 1476"/>
                  <a:gd name="T79" fmla="*/ 0 h 746"/>
                  <a:gd name="T80" fmla="*/ 0 w 1476"/>
                  <a:gd name="T81" fmla="*/ 0 h 746"/>
                  <a:gd name="T82" fmla="*/ 0 w 1476"/>
                  <a:gd name="T83" fmla="*/ 0 h 746"/>
                  <a:gd name="T84" fmla="*/ 0 w 1476"/>
                  <a:gd name="T85" fmla="*/ 0 h 746"/>
                  <a:gd name="T86" fmla="*/ 0 w 1476"/>
                  <a:gd name="T87" fmla="*/ 0 h 746"/>
                  <a:gd name="T88" fmla="*/ 0 w 1476"/>
                  <a:gd name="T89" fmla="*/ 0 h 746"/>
                  <a:gd name="T90" fmla="*/ 0 w 1476"/>
                  <a:gd name="T91" fmla="*/ 0 h 746"/>
                  <a:gd name="T92" fmla="*/ 0 w 1476"/>
                  <a:gd name="T93" fmla="*/ 0 h 746"/>
                  <a:gd name="T94" fmla="*/ 0 w 1476"/>
                  <a:gd name="T95" fmla="*/ 0 h 746"/>
                  <a:gd name="T96" fmla="*/ 0 w 1476"/>
                  <a:gd name="T97" fmla="*/ 0 h 746"/>
                  <a:gd name="T98" fmla="*/ 0 w 1476"/>
                  <a:gd name="T99" fmla="*/ 0 h 746"/>
                  <a:gd name="T100" fmla="*/ 0 w 1476"/>
                  <a:gd name="T101" fmla="*/ 0 h 746"/>
                  <a:gd name="T102" fmla="*/ 0 w 1476"/>
                  <a:gd name="T103" fmla="*/ 0 h 746"/>
                  <a:gd name="T104" fmla="*/ 0 w 1476"/>
                  <a:gd name="T105" fmla="*/ 0 h 746"/>
                  <a:gd name="T106" fmla="*/ 0 w 1476"/>
                  <a:gd name="T107" fmla="*/ 0 h 74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476"/>
                  <a:gd name="T163" fmla="*/ 0 h 746"/>
                  <a:gd name="T164" fmla="*/ 1476 w 1476"/>
                  <a:gd name="T165" fmla="*/ 746 h 746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476" h="746">
                    <a:moveTo>
                      <a:pt x="139" y="247"/>
                    </a:moveTo>
                    <a:lnTo>
                      <a:pt x="107" y="292"/>
                    </a:lnTo>
                    <a:lnTo>
                      <a:pt x="0" y="400"/>
                    </a:lnTo>
                    <a:lnTo>
                      <a:pt x="0" y="440"/>
                    </a:lnTo>
                    <a:lnTo>
                      <a:pt x="67" y="543"/>
                    </a:lnTo>
                    <a:lnTo>
                      <a:pt x="43" y="633"/>
                    </a:lnTo>
                    <a:lnTo>
                      <a:pt x="98" y="709"/>
                    </a:lnTo>
                    <a:lnTo>
                      <a:pt x="213" y="715"/>
                    </a:lnTo>
                    <a:lnTo>
                      <a:pt x="250" y="746"/>
                    </a:lnTo>
                    <a:lnTo>
                      <a:pt x="219" y="502"/>
                    </a:lnTo>
                    <a:lnTo>
                      <a:pt x="219" y="426"/>
                    </a:lnTo>
                    <a:lnTo>
                      <a:pt x="230" y="367"/>
                    </a:lnTo>
                    <a:lnTo>
                      <a:pt x="250" y="330"/>
                    </a:lnTo>
                    <a:lnTo>
                      <a:pt x="354" y="367"/>
                    </a:lnTo>
                    <a:lnTo>
                      <a:pt x="482" y="383"/>
                    </a:lnTo>
                    <a:lnTo>
                      <a:pt x="639" y="383"/>
                    </a:lnTo>
                    <a:lnTo>
                      <a:pt x="837" y="367"/>
                    </a:lnTo>
                    <a:lnTo>
                      <a:pt x="738" y="364"/>
                    </a:lnTo>
                    <a:lnTo>
                      <a:pt x="615" y="315"/>
                    </a:lnTo>
                    <a:lnTo>
                      <a:pt x="750" y="320"/>
                    </a:lnTo>
                    <a:lnTo>
                      <a:pt x="859" y="315"/>
                    </a:lnTo>
                    <a:lnTo>
                      <a:pt x="1007" y="287"/>
                    </a:lnTo>
                    <a:lnTo>
                      <a:pt x="1109" y="253"/>
                    </a:lnTo>
                    <a:lnTo>
                      <a:pt x="1248" y="241"/>
                    </a:lnTo>
                    <a:lnTo>
                      <a:pt x="1311" y="262"/>
                    </a:lnTo>
                    <a:lnTo>
                      <a:pt x="1373" y="287"/>
                    </a:lnTo>
                    <a:lnTo>
                      <a:pt x="1424" y="287"/>
                    </a:lnTo>
                    <a:lnTo>
                      <a:pt x="1476" y="262"/>
                    </a:lnTo>
                    <a:lnTo>
                      <a:pt x="1415" y="197"/>
                    </a:lnTo>
                    <a:lnTo>
                      <a:pt x="1322" y="207"/>
                    </a:lnTo>
                    <a:lnTo>
                      <a:pt x="1248" y="187"/>
                    </a:lnTo>
                    <a:lnTo>
                      <a:pt x="1176" y="181"/>
                    </a:lnTo>
                    <a:lnTo>
                      <a:pt x="1109" y="202"/>
                    </a:lnTo>
                    <a:lnTo>
                      <a:pt x="987" y="247"/>
                    </a:lnTo>
                    <a:lnTo>
                      <a:pt x="879" y="269"/>
                    </a:lnTo>
                    <a:lnTo>
                      <a:pt x="761" y="273"/>
                    </a:lnTo>
                    <a:lnTo>
                      <a:pt x="665" y="278"/>
                    </a:lnTo>
                    <a:lnTo>
                      <a:pt x="511" y="262"/>
                    </a:lnTo>
                    <a:lnTo>
                      <a:pt x="604" y="241"/>
                    </a:lnTo>
                    <a:lnTo>
                      <a:pt x="494" y="230"/>
                    </a:lnTo>
                    <a:lnTo>
                      <a:pt x="385" y="211"/>
                    </a:lnTo>
                    <a:lnTo>
                      <a:pt x="329" y="191"/>
                    </a:lnTo>
                    <a:lnTo>
                      <a:pt x="419" y="163"/>
                    </a:lnTo>
                    <a:lnTo>
                      <a:pt x="261" y="146"/>
                    </a:lnTo>
                    <a:lnTo>
                      <a:pt x="230" y="125"/>
                    </a:lnTo>
                    <a:lnTo>
                      <a:pt x="226" y="105"/>
                    </a:lnTo>
                    <a:lnTo>
                      <a:pt x="230" y="74"/>
                    </a:lnTo>
                    <a:lnTo>
                      <a:pt x="257" y="38"/>
                    </a:lnTo>
                    <a:lnTo>
                      <a:pt x="324" y="0"/>
                    </a:lnTo>
                    <a:lnTo>
                      <a:pt x="189" y="49"/>
                    </a:lnTo>
                    <a:lnTo>
                      <a:pt x="54" y="119"/>
                    </a:lnTo>
                    <a:lnTo>
                      <a:pt x="61" y="136"/>
                    </a:lnTo>
                    <a:lnTo>
                      <a:pt x="104" y="207"/>
                    </a:lnTo>
                    <a:lnTo>
                      <a:pt x="139" y="2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8" name="Freeform 196"/>
              <p:cNvSpPr>
                <a:spLocks/>
              </p:cNvSpPr>
              <p:nvPr/>
            </p:nvSpPr>
            <p:spPr bwMode="auto">
              <a:xfrm>
                <a:off x="3777" y="2489"/>
                <a:ext cx="287" cy="478"/>
              </a:xfrm>
              <a:custGeom>
                <a:avLst/>
                <a:gdLst>
                  <a:gd name="T0" fmla="*/ 0 w 1434"/>
                  <a:gd name="T1" fmla="*/ 0 h 1913"/>
                  <a:gd name="T2" fmla="*/ 0 w 1434"/>
                  <a:gd name="T3" fmla="*/ 0 h 1913"/>
                  <a:gd name="T4" fmla="*/ 0 w 1434"/>
                  <a:gd name="T5" fmla="*/ 0 h 1913"/>
                  <a:gd name="T6" fmla="*/ 0 w 1434"/>
                  <a:gd name="T7" fmla="*/ 0 h 1913"/>
                  <a:gd name="T8" fmla="*/ 0 w 1434"/>
                  <a:gd name="T9" fmla="*/ 0 h 1913"/>
                  <a:gd name="T10" fmla="*/ 0 w 1434"/>
                  <a:gd name="T11" fmla="*/ 0 h 1913"/>
                  <a:gd name="T12" fmla="*/ 0 w 1434"/>
                  <a:gd name="T13" fmla="*/ 0 h 1913"/>
                  <a:gd name="T14" fmla="*/ 0 w 1434"/>
                  <a:gd name="T15" fmla="*/ 0 h 1913"/>
                  <a:gd name="T16" fmla="*/ 0 w 1434"/>
                  <a:gd name="T17" fmla="*/ 0 h 1913"/>
                  <a:gd name="T18" fmla="*/ 0 w 1434"/>
                  <a:gd name="T19" fmla="*/ 0 h 1913"/>
                  <a:gd name="T20" fmla="*/ 0 w 1434"/>
                  <a:gd name="T21" fmla="*/ 0 h 1913"/>
                  <a:gd name="T22" fmla="*/ 0 w 1434"/>
                  <a:gd name="T23" fmla="*/ 0 h 1913"/>
                  <a:gd name="T24" fmla="*/ 0 w 1434"/>
                  <a:gd name="T25" fmla="*/ 0 h 1913"/>
                  <a:gd name="T26" fmla="*/ 0 w 1434"/>
                  <a:gd name="T27" fmla="*/ 0 h 1913"/>
                  <a:gd name="T28" fmla="*/ 0 w 1434"/>
                  <a:gd name="T29" fmla="*/ 0 h 1913"/>
                  <a:gd name="T30" fmla="*/ 0 w 1434"/>
                  <a:gd name="T31" fmla="*/ 0 h 1913"/>
                  <a:gd name="T32" fmla="*/ 0 w 1434"/>
                  <a:gd name="T33" fmla="*/ 0 h 1913"/>
                  <a:gd name="T34" fmla="*/ 0 w 1434"/>
                  <a:gd name="T35" fmla="*/ 0 h 1913"/>
                  <a:gd name="T36" fmla="*/ 0 w 1434"/>
                  <a:gd name="T37" fmla="*/ 0 h 1913"/>
                  <a:gd name="T38" fmla="*/ 0 w 1434"/>
                  <a:gd name="T39" fmla="*/ 0 h 1913"/>
                  <a:gd name="T40" fmla="*/ 0 w 1434"/>
                  <a:gd name="T41" fmla="*/ 0 h 1913"/>
                  <a:gd name="T42" fmla="*/ 0 w 1434"/>
                  <a:gd name="T43" fmla="*/ 0 h 1913"/>
                  <a:gd name="T44" fmla="*/ 0 w 1434"/>
                  <a:gd name="T45" fmla="*/ 0 h 1913"/>
                  <a:gd name="T46" fmla="*/ 0 w 1434"/>
                  <a:gd name="T47" fmla="*/ 0 h 1913"/>
                  <a:gd name="T48" fmla="*/ 0 w 1434"/>
                  <a:gd name="T49" fmla="*/ 0 h 1913"/>
                  <a:gd name="T50" fmla="*/ 0 w 1434"/>
                  <a:gd name="T51" fmla="*/ 0 h 1913"/>
                  <a:gd name="T52" fmla="*/ 0 w 1434"/>
                  <a:gd name="T53" fmla="*/ 0 h 1913"/>
                  <a:gd name="T54" fmla="*/ 0 w 1434"/>
                  <a:gd name="T55" fmla="*/ 0 h 1913"/>
                  <a:gd name="T56" fmla="*/ 0 w 1434"/>
                  <a:gd name="T57" fmla="*/ 0 h 1913"/>
                  <a:gd name="T58" fmla="*/ 0 w 1434"/>
                  <a:gd name="T59" fmla="*/ 0 h 1913"/>
                  <a:gd name="T60" fmla="*/ 0 w 1434"/>
                  <a:gd name="T61" fmla="*/ 0 h 1913"/>
                  <a:gd name="T62" fmla="*/ 0 w 1434"/>
                  <a:gd name="T63" fmla="*/ 0 h 1913"/>
                  <a:gd name="T64" fmla="*/ 0 w 1434"/>
                  <a:gd name="T65" fmla="*/ 0 h 1913"/>
                  <a:gd name="T66" fmla="*/ 0 w 1434"/>
                  <a:gd name="T67" fmla="*/ 0 h 1913"/>
                  <a:gd name="T68" fmla="*/ 0 w 1434"/>
                  <a:gd name="T69" fmla="*/ 0 h 1913"/>
                  <a:gd name="T70" fmla="*/ 0 w 1434"/>
                  <a:gd name="T71" fmla="*/ 0 h 1913"/>
                  <a:gd name="T72" fmla="*/ 0 w 1434"/>
                  <a:gd name="T73" fmla="*/ 0 h 1913"/>
                  <a:gd name="T74" fmla="*/ 0 w 1434"/>
                  <a:gd name="T75" fmla="*/ 0 h 1913"/>
                  <a:gd name="T76" fmla="*/ 0 w 1434"/>
                  <a:gd name="T77" fmla="*/ 0 h 1913"/>
                  <a:gd name="T78" fmla="*/ 0 w 1434"/>
                  <a:gd name="T79" fmla="*/ 0 h 1913"/>
                  <a:gd name="T80" fmla="*/ 0 w 1434"/>
                  <a:gd name="T81" fmla="*/ 0 h 1913"/>
                  <a:gd name="T82" fmla="*/ 0 w 1434"/>
                  <a:gd name="T83" fmla="*/ 0 h 1913"/>
                  <a:gd name="T84" fmla="*/ 0 w 1434"/>
                  <a:gd name="T85" fmla="*/ 0 h 1913"/>
                  <a:gd name="T86" fmla="*/ 0 w 1434"/>
                  <a:gd name="T87" fmla="*/ 0 h 1913"/>
                  <a:gd name="T88" fmla="*/ 0 w 1434"/>
                  <a:gd name="T89" fmla="*/ 0 h 1913"/>
                  <a:gd name="T90" fmla="*/ 0 w 1434"/>
                  <a:gd name="T91" fmla="*/ 0 h 1913"/>
                  <a:gd name="T92" fmla="*/ 0 w 1434"/>
                  <a:gd name="T93" fmla="*/ 0 h 1913"/>
                  <a:gd name="T94" fmla="*/ 0 w 1434"/>
                  <a:gd name="T95" fmla="*/ 0 h 1913"/>
                  <a:gd name="T96" fmla="*/ 0 w 1434"/>
                  <a:gd name="T97" fmla="*/ 0 h 1913"/>
                  <a:gd name="T98" fmla="*/ 0 w 1434"/>
                  <a:gd name="T99" fmla="*/ 0 h 1913"/>
                  <a:gd name="T100" fmla="*/ 0 w 1434"/>
                  <a:gd name="T101" fmla="*/ 0 h 1913"/>
                  <a:gd name="T102" fmla="*/ 0 w 1434"/>
                  <a:gd name="T103" fmla="*/ 0 h 1913"/>
                  <a:gd name="T104" fmla="*/ 0 w 1434"/>
                  <a:gd name="T105" fmla="*/ 0 h 1913"/>
                  <a:gd name="T106" fmla="*/ 0 w 1434"/>
                  <a:gd name="T107" fmla="*/ 0 h 1913"/>
                  <a:gd name="T108" fmla="*/ 0 w 1434"/>
                  <a:gd name="T109" fmla="*/ 0 h 1913"/>
                  <a:gd name="T110" fmla="*/ 0 w 1434"/>
                  <a:gd name="T111" fmla="*/ 0 h 1913"/>
                  <a:gd name="T112" fmla="*/ 0 w 1434"/>
                  <a:gd name="T113" fmla="*/ 0 h 1913"/>
                  <a:gd name="T114" fmla="*/ 0 w 1434"/>
                  <a:gd name="T115" fmla="*/ 0 h 1913"/>
                  <a:gd name="T116" fmla="*/ 0 w 1434"/>
                  <a:gd name="T117" fmla="*/ 0 h 1913"/>
                  <a:gd name="T118" fmla="*/ 0 w 1434"/>
                  <a:gd name="T119" fmla="*/ 0 h 1913"/>
                  <a:gd name="T120" fmla="*/ 0 w 1434"/>
                  <a:gd name="T121" fmla="*/ 0 h 191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434"/>
                  <a:gd name="T184" fmla="*/ 0 h 1913"/>
                  <a:gd name="T185" fmla="*/ 1434 w 1434"/>
                  <a:gd name="T186" fmla="*/ 1913 h 191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434" h="1913">
                    <a:moveTo>
                      <a:pt x="6" y="142"/>
                    </a:moveTo>
                    <a:lnTo>
                      <a:pt x="0" y="156"/>
                    </a:lnTo>
                    <a:lnTo>
                      <a:pt x="12" y="168"/>
                    </a:lnTo>
                    <a:lnTo>
                      <a:pt x="50" y="182"/>
                    </a:lnTo>
                    <a:lnTo>
                      <a:pt x="91" y="188"/>
                    </a:lnTo>
                    <a:lnTo>
                      <a:pt x="159" y="188"/>
                    </a:lnTo>
                    <a:lnTo>
                      <a:pt x="252" y="178"/>
                    </a:lnTo>
                    <a:lnTo>
                      <a:pt x="181" y="202"/>
                    </a:lnTo>
                    <a:lnTo>
                      <a:pt x="98" y="213"/>
                    </a:lnTo>
                    <a:lnTo>
                      <a:pt x="30" y="213"/>
                    </a:lnTo>
                    <a:lnTo>
                      <a:pt x="30" y="229"/>
                    </a:lnTo>
                    <a:lnTo>
                      <a:pt x="50" y="247"/>
                    </a:lnTo>
                    <a:lnTo>
                      <a:pt x="98" y="266"/>
                    </a:lnTo>
                    <a:lnTo>
                      <a:pt x="159" y="257"/>
                    </a:lnTo>
                    <a:lnTo>
                      <a:pt x="199" y="280"/>
                    </a:lnTo>
                    <a:lnTo>
                      <a:pt x="196" y="289"/>
                    </a:lnTo>
                    <a:lnTo>
                      <a:pt x="159" y="304"/>
                    </a:lnTo>
                    <a:lnTo>
                      <a:pt x="122" y="310"/>
                    </a:lnTo>
                    <a:lnTo>
                      <a:pt x="191" y="317"/>
                    </a:lnTo>
                    <a:lnTo>
                      <a:pt x="306" y="317"/>
                    </a:lnTo>
                    <a:lnTo>
                      <a:pt x="441" y="300"/>
                    </a:lnTo>
                    <a:lnTo>
                      <a:pt x="529" y="280"/>
                    </a:lnTo>
                    <a:lnTo>
                      <a:pt x="422" y="310"/>
                    </a:lnTo>
                    <a:lnTo>
                      <a:pt x="298" y="331"/>
                    </a:lnTo>
                    <a:lnTo>
                      <a:pt x="212" y="345"/>
                    </a:lnTo>
                    <a:lnTo>
                      <a:pt x="264" y="366"/>
                    </a:lnTo>
                    <a:lnTo>
                      <a:pt x="378" y="380"/>
                    </a:lnTo>
                    <a:lnTo>
                      <a:pt x="469" y="386"/>
                    </a:lnTo>
                    <a:lnTo>
                      <a:pt x="573" y="386"/>
                    </a:lnTo>
                    <a:lnTo>
                      <a:pt x="641" y="371"/>
                    </a:lnTo>
                    <a:lnTo>
                      <a:pt x="540" y="345"/>
                    </a:lnTo>
                    <a:lnTo>
                      <a:pt x="713" y="289"/>
                    </a:lnTo>
                    <a:lnTo>
                      <a:pt x="660" y="269"/>
                    </a:lnTo>
                    <a:lnTo>
                      <a:pt x="757" y="275"/>
                    </a:lnTo>
                    <a:lnTo>
                      <a:pt x="817" y="300"/>
                    </a:lnTo>
                    <a:lnTo>
                      <a:pt x="889" y="341"/>
                    </a:lnTo>
                    <a:lnTo>
                      <a:pt x="948" y="371"/>
                    </a:lnTo>
                    <a:lnTo>
                      <a:pt x="989" y="451"/>
                    </a:lnTo>
                    <a:lnTo>
                      <a:pt x="1043" y="451"/>
                    </a:lnTo>
                    <a:lnTo>
                      <a:pt x="1088" y="442"/>
                    </a:lnTo>
                    <a:lnTo>
                      <a:pt x="1122" y="422"/>
                    </a:lnTo>
                    <a:lnTo>
                      <a:pt x="1152" y="389"/>
                    </a:lnTo>
                    <a:lnTo>
                      <a:pt x="1172" y="371"/>
                    </a:lnTo>
                    <a:lnTo>
                      <a:pt x="1176" y="405"/>
                    </a:lnTo>
                    <a:lnTo>
                      <a:pt x="1165" y="442"/>
                    </a:lnTo>
                    <a:lnTo>
                      <a:pt x="1133" y="473"/>
                    </a:lnTo>
                    <a:lnTo>
                      <a:pt x="1196" y="473"/>
                    </a:lnTo>
                    <a:lnTo>
                      <a:pt x="1252" y="463"/>
                    </a:lnTo>
                    <a:lnTo>
                      <a:pt x="1286" y="473"/>
                    </a:lnTo>
                    <a:lnTo>
                      <a:pt x="1304" y="496"/>
                    </a:lnTo>
                    <a:lnTo>
                      <a:pt x="1318" y="555"/>
                    </a:lnTo>
                    <a:lnTo>
                      <a:pt x="1313" y="680"/>
                    </a:lnTo>
                    <a:lnTo>
                      <a:pt x="1335" y="723"/>
                    </a:lnTo>
                    <a:lnTo>
                      <a:pt x="1367" y="748"/>
                    </a:lnTo>
                    <a:lnTo>
                      <a:pt x="1376" y="779"/>
                    </a:lnTo>
                    <a:lnTo>
                      <a:pt x="1348" y="779"/>
                    </a:lnTo>
                    <a:lnTo>
                      <a:pt x="1270" y="735"/>
                    </a:lnTo>
                    <a:lnTo>
                      <a:pt x="1172" y="732"/>
                    </a:lnTo>
                    <a:lnTo>
                      <a:pt x="1114" y="794"/>
                    </a:lnTo>
                    <a:lnTo>
                      <a:pt x="1097" y="890"/>
                    </a:lnTo>
                    <a:lnTo>
                      <a:pt x="1159" y="932"/>
                    </a:lnTo>
                    <a:lnTo>
                      <a:pt x="1141" y="1058"/>
                    </a:lnTo>
                    <a:lnTo>
                      <a:pt x="1176" y="997"/>
                    </a:lnTo>
                    <a:lnTo>
                      <a:pt x="1263" y="966"/>
                    </a:lnTo>
                    <a:lnTo>
                      <a:pt x="1230" y="900"/>
                    </a:lnTo>
                    <a:lnTo>
                      <a:pt x="1159" y="885"/>
                    </a:lnTo>
                    <a:lnTo>
                      <a:pt x="1219" y="830"/>
                    </a:lnTo>
                    <a:lnTo>
                      <a:pt x="1304" y="879"/>
                    </a:lnTo>
                    <a:lnTo>
                      <a:pt x="1280" y="802"/>
                    </a:lnTo>
                    <a:lnTo>
                      <a:pt x="1313" y="794"/>
                    </a:lnTo>
                    <a:lnTo>
                      <a:pt x="1230" y="797"/>
                    </a:lnTo>
                    <a:lnTo>
                      <a:pt x="1128" y="864"/>
                    </a:lnTo>
                    <a:lnTo>
                      <a:pt x="1141" y="797"/>
                    </a:lnTo>
                    <a:lnTo>
                      <a:pt x="1182" y="751"/>
                    </a:lnTo>
                    <a:lnTo>
                      <a:pt x="1263" y="751"/>
                    </a:lnTo>
                    <a:lnTo>
                      <a:pt x="1348" y="794"/>
                    </a:lnTo>
                    <a:lnTo>
                      <a:pt x="1354" y="870"/>
                    </a:lnTo>
                    <a:lnTo>
                      <a:pt x="1335" y="956"/>
                    </a:lnTo>
                    <a:lnTo>
                      <a:pt x="1270" y="1041"/>
                    </a:lnTo>
                    <a:lnTo>
                      <a:pt x="1252" y="1102"/>
                    </a:lnTo>
                    <a:lnTo>
                      <a:pt x="1176" y="1133"/>
                    </a:lnTo>
                    <a:lnTo>
                      <a:pt x="1122" y="1083"/>
                    </a:lnTo>
                    <a:lnTo>
                      <a:pt x="1055" y="1428"/>
                    </a:lnTo>
                    <a:lnTo>
                      <a:pt x="1006" y="1641"/>
                    </a:lnTo>
                    <a:lnTo>
                      <a:pt x="811" y="1815"/>
                    </a:lnTo>
                    <a:lnTo>
                      <a:pt x="736" y="1913"/>
                    </a:lnTo>
                    <a:lnTo>
                      <a:pt x="828" y="1809"/>
                    </a:lnTo>
                    <a:lnTo>
                      <a:pt x="1088" y="1578"/>
                    </a:lnTo>
                    <a:lnTo>
                      <a:pt x="1252" y="1326"/>
                    </a:lnTo>
                    <a:lnTo>
                      <a:pt x="1237" y="1311"/>
                    </a:lnTo>
                    <a:lnTo>
                      <a:pt x="1196" y="1315"/>
                    </a:lnTo>
                    <a:lnTo>
                      <a:pt x="1198" y="1256"/>
                    </a:lnTo>
                    <a:lnTo>
                      <a:pt x="1293" y="1235"/>
                    </a:lnTo>
                    <a:lnTo>
                      <a:pt x="1293" y="1179"/>
                    </a:lnTo>
                    <a:lnTo>
                      <a:pt x="1376" y="1156"/>
                    </a:lnTo>
                    <a:lnTo>
                      <a:pt x="1401" y="1058"/>
                    </a:lnTo>
                    <a:lnTo>
                      <a:pt x="1434" y="1012"/>
                    </a:lnTo>
                    <a:lnTo>
                      <a:pt x="1367" y="980"/>
                    </a:lnTo>
                    <a:lnTo>
                      <a:pt x="1361" y="947"/>
                    </a:lnTo>
                    <a:lnTo>
                      <a:pt x="1376" y="900"/>
                    </a:lnTo>
                    <a:lnTo>
                      <a:pt x="1376" y="837"/>
                    </a:lnTo>
                    <a:lnTo>
                      <a:pt x="1367" y="814"/>
                    </a:lnTo>
                    <a:lnTo>
                      <a:pt x="1420" y="830"/>
                    </a:lnTo>
                    <a:lnTo>
                      <a:pt x="1401" y="768"/>
                    </a:lnTo>
                    <a:lnTo>
                      <a:pt x="1354" y="702"/>
                    </a:lnTo>
                    <a:lnTo>
                      <a:pt x="1341" y="651"/>
                    </a:lnTo>
                    <a:lnTo>
                      <a:pt x="1341" y="590"/>
                    </a:lnTo>
                    <a:lnTo>
                      <a:pt x="1335" y="538"/>
                    </a:lnTo>
                    <a:lnTo>
                      <a:pt x="1341" y="508"/>
                    </a:lnTo>
                    <a:lnTo>
                      <a:pt x="1298" y="422"/>
                    </a:lnTo>
                    <a:lnTo>
                      <a:pt x="1226" y="335"/>
                    </a:lnTo>
                    <a:lnTo>
                      <a:pt x="1147" y="283"/>
                    </a:lnTo>
                    <a:lnTo>
                      <a:pt x="1088" y="247"/>
                    </a:lnTo>
                    <a:lnTo>
                      <a:pt x="1061" y="164"/>
                    </a:lnTo>
                    <a:lnTo>
                      <a:pt x="983" y="107"/>
                    </a:lnTo>
                    <a:lnTo>
                      <a:pt x="904" y="86"/>
                    </a:lnTo>
                    <a:lnTo>
                      <a:pt x="787" y="29"/>
                    </a:lnTo>
                    <a:lnTo>
                      <a:pt x="646" y="0"/>
                    </a:lnTo>
                    <a:lnTo>
                      <a:pt x="506" y="3"/>
                    </a:lnTo>
                    <a:lnTo>
                      <a:pt x="368" y="26"/>
                    </a:lnTo>
                    <a:lnTo>
                      <a:pt x="259" y="71"/>
                    </a:lnTo>
                    <a:lnTo>
                      <a:pt x="111" y="117"/>
                    </a:lnTo>
                    <a:lnTo>
                      <a:pt x="6" y="142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199" name="Freeform 197"/>
              <p:cNvSpPr>
                <a:spLocks/>
              </p:cNvSpPr>
              <p:nvPr/>
            </p:nvSpPr>
            <p:spPr bwMode="auto">
              <a:xfrm>
                <a:off x="3913" y="2585"/>
                <a:ext cx="77" cy="65"/>
              </a:xfrm>
              <a:custGeom>
                <a:avLst/>
                <a:gdLst>
                  <a:gd name="T0" fmla="*/ 0 w 383"/>
                  <a:gd name="T1" fmla="*/ 0 h 260"/>
                  <a:gd name="T2" fmla="*/ 0 w 383"/>
                  <a:gd name="T3" fmla="*/ 0 h 260"/>
                  <a:gd name="T4" fmla="*/ 0 w 383"/>
                  <a:gd name="T5" fmla="*/ 0 h 260"/>
                  <a:gd name="T6" fmla="*/ 0 w 383"/>
                  <a:gd name="T7" fmla="*/ 0 h 260"/>
                  <a:gd name="T8" fmla="*/ 0 w 383"/>
                  <a:gd name="T9" fmla="*/ 0 h 260"/>
                  <a:gd name="T10" fmla="*/ 0 w 383"/>
                  <a:gd name="T11" fmla="*/ 0 h 260"/>
                  <a:gd name="T12" fmla="*/ 0 w 383"/>
                  <a:gd name="T13" fmla="*/ 0 h 260"/>
                  <a:gd name="T14" fmla="*/ 0 w 383"/>
                  <a:gd name="T15" fmla="*/ 0 h 260"/>
                  <a:gd name="T16" fmla="*/ 0 w 383"/>
                  <a:gd name="T17" fmla="*/ 0 h 260"/>
                  <a:gd name="T18" fmla="*/ 0 w 383"/>
                  <a:gd name="T19" fmla="*/ 0 h 260"/>
                  <a:gd name="T20" fmla="*/ 0 w 383"/>
                  <a:gd name="T21" fmla="*/ 0 h 260"/>
                  <a:gd name="T22" fmla="*/ 0 w 383"/>
                  <a:gd name="T23" fmla="*/ 0 h 260"/>
                  <a:gd name="T24" fmla="*/ 0 w 383"/>
                  <a:gd name="T25" fmla="*/ 0 h 260"/>
                  <a:gd name="T26" fmla="*/ 0 w 383"/>
                  <a:gd name="T27" fmla="*/ 0 h 260"/>
                  <a:gd name="T28" fmla="*/ 0 w 383"/>
                  <a:gd name="T29" fmla="*/ 0 h 260"/>
                  <a:gd name="T30" fmla="*/ 0 w 383"/>
                  <a:gd name="T31" fmla="*/ 0 h 260"/>
                  <a:gd name="T32" fmla="*/ 0 w 383"/>
                  <a:gd name="T33" fmla="*/ 0 h 260"/>
                  <a:gd name="T34" fmla="*/ 0 w 383"/>
                  <a:gd name="T35" fmla="*/ 0 h 260"/>
                  <a:gd name="T36" fmla="*/ 0 w 383"/>
                  <a:gd name="T37" fmla="*/ 0 h 260"/>
                  <a:gd name="T38" fmla="*/ 0 w 383"/>
                  <a:gd name="T39" fmla="*/ 0 h 260"/>
                  <a:gd name="T40" fmla="*/ 0 w 383"/>
                  <a:gd name="T41" fmla="*/ 0 h 260"/>
                  <a:gd name="T42" fmla="*/ 0 w 383"/>
                  <a:gd name="T43" fmla="*/ 0 h 260"/>
                  <a:gd name="T44" fmla="*/ 0 w 383"/>
                  <a:gd name="T45" fmla="*/ 0 h 260"/>
                  <a:gd name="T46" fmla="*/ 0 w 383"/>
                  <a:gd name="T47" fmla="*/ 0 h 260"/>
                  <a:gd name="T48" fmla="*/ 0 w 383"/>
                  <a:gd name="T49" fmla="*/ 0 h 260"/>
                  <a:gd name="T50" fmla="*/ 0 w 383"/>
                  <a:gd name="T51" fmla="*/ 0 h 260"/>
                  <a:gd name="T52" fmla="*/ 0 w 383"/>
                  <a:gd name="T53" fmla="*/ 0 h 26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383"/>
                  <a:gd name="T82" fmla="*/ 0 h 260"/>
                  <a:gd name="T83" fmla="*/ 383 w 383"/>
                  <a:gd name="T84" fmla="*/ 260 h 26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383" h="260">
                    <a:moveTo>
                      <a:pt x="121" y="19"/>
                    </a:moveTo>
                    <a:lnTo>
                      <a:pt x="58" y="36"/>
                    </a:lnTo>
                    <a:lnTo>
                      <a:pt x="0" y="82"/>
                    </a:lnTo>
                    <a:lnTo>
                      <a:pt x="71" y="82"/>
                    </a:lnTo>
                    <a:lnTo>
                      <a:pt x="35" y="152"/>
                    </a:lnTo>
                    <a:lnTo>
                      <a:pt x="79" y="169"/>
                    </a:lnTo>
                    <a:lnTo>
                      <a:pt x="109" y="260"/>
                    </a:lnTo>
                    <a:lnTo>
                      <a:pt x="98" y="161"/>
                    </a:lnTo>
                    <a:lnTo>
                      <a:pt x="139" y="131"/>
                    </a:lnTo>
                    <a:lnTo>
                      <a:pt x="206" y="116"/>
                    </a:lnTo>
                    <a:lnTo>
                      <a:pt x="272" y="116"/>
                    </a:lnTo>
                    <a:lnTo>
                      <a:pt x="332" y="127"/>
                    </a:lnTo>
                    <a:lnTo>
                      <a:pt x="383" y="152"/>
                    </a:lnTo>
                    <a:lnTo>
                      <a:pt x="322" y="116"/>
                    </a:lnTo>
                    <a:lnTo>
                      <a:pt x="231" y="98"/>
                    </a:lnTo>
                    <a:lnTo>
                      <a:pt x="163" y="98"/>
                    </a:lnTo>
                    <a:lnTo>
                      <a:pt x="85" y="116"/>
                    </a:lnTo>
                    <a:lnTo>
                      <a:pt x="90" y="87"/>
                    </a:lnTo>
                    <a:lnTo>
                      <a:pt x="129" y="65"/>
                    </a:lnTo>
                    <a:lnTo>
                      <a:pt x="52" y="65"/>
                    </a:lnTo>
                    <a:lnTo>
                      <a:pt x="85" y="47"/>
                    </a:lnTo>
                    <a:lnTo>
                      <a:pt x="139" y="25"/>
                    </a:lnTo>
                    <a:lnTo>
                      <a:pt x="187" y="31"/>
                    </a:lnTo>
                    <a:lnTo>
                      <a:pt x="272" y="47"/>
                    </a:lnTo>
                    <a:lnTo>
                      <a:pt x="211" y="14"/>
                    </a:lnTo>
                    <a:lnTo>
                      <a:pt x="139" y="0"/>
                    </a:lnTo>
                    <a:lnTo>
                      <a:pt x="121" y="1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0" name="Freeform 198"/>
              <p:cNvSpPr>
                <a:spLocks/>
              </p:cNvSpPr>
              <p:nvPr/>
            </p:nvSpPr>
            <p:spPr bwMode="auto">
              <a:xfrm>
                <a:off x="3937" y="2660"/>
                <a:ext cx="67" cy="55"/>
              </a:xfrm>
              <a:custGeom>
                <a:avLst/>
                <a:gdLst>
                  <a:gd name="T0" fmla="*/ 0 w 334"/>
                  <a:gd name="T1" fmla="*/ 0 h 221"/>
                  <a:gd name="T2" fmla="*/ 0 w 334"/>
                  <a:gd name="T3" fmla="*/ 0 h 221"/>
                  <a:gd name="T4" fmla="*/ 0 w 334"/>
                  <a:gd name="T5" fmla="*/ 0 h 221"/>
                  <a:gd name="T6" fmla="*/ 0 w 334"/>
                  <a:gd name="T7" fmla="*/ 0 h 221"/>
                  <a:gd name="T8" fmla="*/ 0 w 334"/>
                  <a:gd name="T9" fmla="*/ 0 h 221"/>
                  <a:gd name="T10" fmla="*/ 0 w 334"/>
                  <a:gd name="T11" fmla="*/ 0 h 221"/>
                  <a:gd name="T12" fmla="*/ 0 w 334"/>
                  <a:gd name="T13" fmla="*/ 0 h 221"/>
                  <a:gd name="T14" fmla="*/ 0 w 334"/>
                  <a:gd name="T15" fmla="*/ 0 h 221"/>
                  <a:gd name="T16" fmla="*/ 0 w 334"/>
                  <a:gd name="T17" fmla="*/ 0 h 221"/>
                  <a:gd name="T18" fmla="*/ 0 w 334"/>
                  <a:gd name="T19" fmla="*/ 0 h 221"/>
                  <a:gd name="T20" fmla="*/ 0 w 334"/>
                  <a:gd name="T21" fmla="*/ 0 h 221"/>
                  <a:gd name="T22" fmla="*/ 0 w 334"/>
                  <a:gd name="T23" fmla="*/ 0 h 221"/>
                  <a:gd name="T24" fmla="*/ 0 w 334"/>
                  <a:gd name="T25" fmla="*/ 0 h 221"/>
                  <a:gd name="T26" fmla="*/ 0 w 334"/>
                  <a:gd name="T27" fmla="*/ 0 h 221"/>
                  <a:gd name="T28" fmla="*/ 0 w 334"/>
                  <a:gd name="T29" fmla="*/ 0 h 221"/>
                  <a:gd name="T30" fmla="*/ 0 w 334"/>
                  <a:gd name="T31" fmla="*/ 0 h 221"/>
                  <a:gd name="T32" fmla="*/ 0 w 334"/>
                  <a:gd name="T33" fmla="*/ 0 h 221"/>
                  <a:gd name="T34" fmla="*/ 0 w 334"/>
                  <a:gd name="T35" fmla="*/ 0 h 221"/>
                  <a:gd name="T36" fmla="*/ 0 w 334"/>
                  <a:gd name="T37" fmla="*/ 0 h 221"/>
                  <a:gd name="T38" fmla="*/ 0 w 334"/>
                  <a:gd name="T39" fmla="*/ 0 h 221"/>
                  <a:gd name="T40" fmla="*/ 0 w 334"/>
                  <a:gd name="T41" fmla="*/ 0 h 221"/>
                  <a:gd name="T42" fmla="*/ 0 w 334"/>
                  <a:gd name="T43" fmla="*/ 0 h 221"/>
                  <a:gd name="T44" fmla="*/ 0 w 334"/>
                  <a:gd name="T45" fmla="*/ 0 h 221"/>
                  <a:gd name="T46" fmla="*/ 0 w 334"/>
                  <a:gd name="T47" fmla="*/ 0 h 22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334"/>
                  <a:gd name="T73" fmla="*/ 0 h 221"/>
                  <a:gd name="T74" fmla="*/ 334 w 334"/>
                  <a:gd name="T75" fmla="*/ 221 h 22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334" h="221">
                    <a:moveTo>
                      <a:pt x="18" y="13"/>
                    </a:moveTo>
                    <a:lnTo>
                      <a:pt x="99" y="0"/>
                    </a:lnTo>
                    <a:lnTo>
                      <a:pt x="166" y="13"/>
                    </a:lnTo>
                    <a:lnTo>
                      <a:pt x="211" y="39"/>
                    </a:lnTo>
                    <a:lnTo>
                      <a:pt x="244" y="67"/>
                    </a:lnTo>
                    <a:lnTo>
                      <a:pt x="248" y="101"/>
                    </a:lnTo>
                    <a:lnTo>
                      <a:pt x="244" y="113"/>
                    </a:lnTo>
                    <a:lnTo>
                      <a:pt x="220" y="110"/>
                    </a:lnTo>
                    <a:lnTo>
                      <a:pt x="190" y="95"/>
                    </a:lnTo>
                    <a:lnTo>
                      <a:pt x="151" y="67"/>
                    </a:lnTo>
                    <a:lnTo>
                      <a:pt x="110" y="64"/>
                    </a:lnTo>
                    <a:lnTo>
                      <a:pt x="149" y="110"/>
                    </a:lnTo>
                    <a:lnTo>
                      <a:pt x="166" y="150"/>
                    </a:lnTo>
                    <a:lnTo>
                      <a:pt x="157" y="189"/>
                    </a:lnTo>
                    <a:lnTo>
                      <a:pt x="312" y="211"/>
                    </a:lnTo>
                    <a:lnTo>
                      <a:pt x="334" y="221"/>
                    </a:lnTo>
                    <a:lnTo>
                      <a:pt x="127" y="201"/>
                    </a:lnTo>
                    <a:lnTo>
                      <a:pt x="140" y="175"/>
                    </a:lnTo>
                    <a:lnTo>
                      <a:pt x="134" y="139"/>
                    </a:lnTo>
                    <a:lnTo>
                      <a:pt x="105" y="95"/>
                    </a:lnTo>
                    <a:lnTo>
                      <a:pt x="72" y="64"/>
                    </a:lnTo>
                    <a:lnTo>
                      <a:pt x="12" y="39"/>
                    </a:lnTo>
                    <a:lnTo>
                      <a:pt x="0" y="7"/>
                    </a:lnTo>
                    <a:lnTo>
                      <a:pt x="18" y="13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1" name="Freeform 199"/>
              <p:cNvSpPr>
                <a:spLocks/>
              </p:cNvSpPr>
              <p:nvPr/>
            </p:nvSpPr>
            <p:spPr bwMode="auto">
              <a:xfrm>
                <a:off x="3952" y="2710"/>
                <a:ext cx="36" cy="56"/>
              </a:xfrm>
              <a:custGeom>
                <a:avLst/>
                <a:gdLst>
                  <a:gd name="T0" fmla="*/ 0 w 184"/>
                  <a:gd name="T1" fmla="*/ 0 h 227"/>
                  <a:gd name="T2" fmla="*/ 0 w 184"/>
                  <a:gd name="T3" fmla="*/ 0 h 227"/>
                  <a:gd name="T4" fmla="*/ 0 w 184"/>
                  <a:gd name="T5" fmla="*/ 0 h 227"/>
                  <a:gd name="T6" fmla="*/ 0 w 184"/>
                  <a:gd name="T7" fmla="*/ 0 h 227"/>
                  <a:gd name="T8" fmla="*/ 0 w 184"/>
                  <a:gd name="T9" fmla="*/ 0 h 227"/>
                  <a:gd name="T10" fmla="*/ 0 w 184"/>
                  <a:gd name="T11" fmla="*/ 0 h 22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4"/>
                  <a:gd name="T19" fmla="*/ 0 h 227"/>
                  <a:gd name="T20" fmla="*/ 184 w 184"/>
                  <a:gd name="T21" fmla="*/ 227 h 22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4" h="227">
                    <a:moveTo>
                      <a:pt x="77" y="0"/>
                    </a:moveTo>
                    <a:lnTo>
                      <a:pt x="0" y="130"/>
                    </a:lnTo>
                    <a:lnTo>
                      <a:pt x="7" y="227"/>
                    </a:lnTo>
                    <a:lnTo>
                      <a:pt x="184" y="47"/>
                    </a:lnTo>
                    <a:lnTo>
                      <a:pt x="184" y="10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2" name="Freeform 200"/>
              <p:cNvSpPr>
                <a:spLocks/>
              </p:cNvSpPr>
              <p:nvPr/>
            </p:nvSpPr>
            <p:spPr bwMode="auto">
              <a:xfrm>
                <a:off x="3826" y="2856"/>
                <a:ext cx="148" cy="116"/>
              </a:xfrm>
              <a:custGeom>
                <a:avLst/>
                <a:gdLst>
                  <a:gd name="T0" fmla="*/ 0 w 742"/>
                  <a:gd name="T1" fmla="*/ 0 h 464"/>
                  <a:gd name="T2" fmla="*/ 0 w 742"/>
                  <a:gd name="T3" fmla="*/ 0 h 464"/>
                  <a:gd name="T4" fmla="*/ 0 w 742"/>
                  <a:gd name="T5" fmla="*/ 0 h 464"/>
                  <a:gd name="T6" fmla="*/ 0 w 742"/>
                  <a:gd name="T7" fmla="*/ 0 h 464"/>
                  <a:gd name="T8" fmla="*/ 0 w 742"/>
                  <a:gd name="T9" fmla="*/ 0 h 464"/>
                  <a:gd name="T10" fmla="*/ 0 w 742"/>
                  <a:gd name="T11" fmla="*/ 0 h 464"/>
                  <a:gd name="T12" fmla="*/ 0 w 742"/>
                  <a:gd name="T13" fmla="*/ 0 h 464"/>
                  <a:gd name="T14" fmla="*/ 0 w 742"/>
                  <a:gd name="T15" fmla="*/ 0 h 464"/>
                  <a:gd name="T16" fmla="*/ 0 w 742"/>
                  <a:gd name="T17" fmla="*/ 0 h 464"/>
                  <a:gd name="T18" fmla="*/ 0 w 742"/>
                  <a:gd name="T19" fmla="*/ 0 h 464"/>
                  <a:gd name="T20" fmla="*/ 0 w 742"/>
                  <a:gd name="T21" fmla="*/ 0 h 464"/>
                  <a:gd name="T22" fmla="*/ 0 w 742"/>
                  <a:gd name="T23" fmla="*/ 0 h 464"/>
                  <a:gd name="T24" fmla="*/ 0 w 742"/>
                  <a:gd name="T25" fmla="*/ 0 h 464"/>
                  <a:gd name="T26" fmla="*/ 0 w 742"/>
                  <a:gd name="T27" fmla="*/ 0 h 464"/>
                  <a:gd name="T28" fmla="*/ 0 w 742"/>
                  <a:gd name="T29" fmla="*/ 0 h 464"/>
                  <a:gd name="T30" fmla="*/ 0 w 742"/>
                  <a:gd name="T31" fmla="*/ 0 h 464"/>
                  <a:gd name="T32" fmla="*/ 0 w 742"/>
                  <a:gd name="T33" fmla="*/ 0 h 464"/>
                  <a:gd name="T34" fmla="*/ 0 w 742"/>
                  <a:gd name="T35" fmla="*/ 0 h 464"/>
                  <a:gd name="T36" fmla="*/ 0 w 742"/>
                  <a:gd name="T37" fmla="*/ 0 h 464"/>
                  <a:gd name="T38" fmla="*/ 0 w 742"/>
                  <a:gd name="T39" fmla="*/ 0 h 464"/>
                  <a:gd name="T40" fmla="*/ 0 w 742"/>
                  <a:gd name="T41" fmla="*/ 0 h 464"/>
                  <a:gd name="T42" fmla="*/ 0 w 742"/>
                  <a:gd name="T43" fmla="*/ 0 h 464"/>
                  <a:gd name="T44" fmla="*/ 0 w 742"/>
                  <a:gd name="T45" fmla="*/ 0 h 464"/>
                  <a:gd name="T46" fmla="*/ 0 w 742"/>
                  <a:gd name="T47" fmla="*/ 0 h 464"/>
                  <a:gd name="T48" fmla="*/ 0 w 742"/>
                  <a:gd name="T49" fmla="*/ 0 h 464"/>
                  <a:gd name="T50" fmla="*/ 0 w 742"/>
                  <a:gd name="T51" fmla="*/ 0 h 464"/>
                  <a:gd name="T52" fmla="*/ 0 w 742"/>
                  <a:gd name="T53" fmla="*/ 0 h 464"/>
                  <a:gd name="T54" fmla="*/ 0 w 742"/>
                  <a:gd name="T55" fmla="*/ 0 h 46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742"/>
                  <a:gd name="T85" fmla="*/ 0 h 464"/>
                  <a:gd name="T86" fmla="*/ 742 w 742"/>
                  <a:gd name="T87" fmla="*/ 464 h 46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742" h="464">
                    <a:moveTo>
                      <a:pt x="742" y="0"/>
                    </a:moveTo>
                    <a:lnTo>
                      <a:pt x="649" y="39"/>
                    </a:lnTo>
                    <a:lnTo>
                      <a:pt x="561" y="144"/>
                    </a:lnTo>
                    <a:lnTo>
                      <a:pt x="445" y="136"/>
                    </a:lnTo>
                    <a:lnTo>
                      <a:pt x="408" y="189"/>
                    </a:lnTo>
                    <a:lnTo>
                      <a:pt x="359" y="215"/>
                    </a:lnTo>
                    <a:lnTo>
                      <a:pt x="240" y="209"/>
                    </a:lnTo>
                    <a:lnTo>
                      <a:pt x="162" y="233"/>
                    </a:lnTo>
                    <a:lnTo>
                      <a:pt x="104" y="250"/>
                    </a:lnTo>
                    <a:lnTo>
                      <a:pt x="43" y="250"/>
                    </a:lnTo>
                    <a:lnTo>
                      <a:pt x="0" y="230"/>
                    </a:lnTo>
                    <a:lnTo>
                      <a:pt x="43" y="260"/>
                    </a:lnTo>
                    <a:lnTo>
                      <a:pt x="91" y="265"/>
                    </a:lnTo>
                    <a:lnTo>
                      <a:pt x="195" y="265"/>
                    </a:lnTo>
                    <a:lnTo>
                      <a:pt x="256" y="284"/>
                    </a:lnTo>
                    <a:lnTo>
                      <a:pt x="331" y="373"/>
                    </a:lnTo>
                    <a:lnTo>
                      <a:pt x="439" y="444"/>
                    </a:lnTo>
                    <a:lnTo>
                      <a:pt x="456" y="464"/>
                    </a:lnTo>
                    <a:lnTo>
                      <a:pt x="489" y="447"/>
                    </a:lnTo>
                    <a:lnTo>
                      <a:pt x="481" y="399"/>
                    </a:lnTo>
                    <a:lnTo>
                      <a:pt x="472" y="335"/>
                    </a:lnTo>
                    <a:lnTo>
                      <a:pt x="481" y="276"/>
                    </a:lnTo>
                    <a:lnTo>
                      <a:pt x="493" y="238"/>
                    </a:lnTo>
                    <a:lnTo>
                      <a:pt x="546" y="193"/>
                    </a:lnTo>
                    <a:lnTo>
                      <a:pt x="594" y="164"/>
                    </a:lnTo>
                    <a:lnTo>
                      <a:pt x="639" y="96"/>
                    </a:lnTo>
                    <a:lnTo>
                      <a:pt x="692" y="42"/>
                    </a:lnTo>
                    <a:lnTo>
                      <a:pt x="74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3" name="Freeform 201"/>
              <p:cNvSpPr>
                <a:spLocks/>
              </p:cNvSpPr>
              <p:nvPr/>
            </p:nvSpPr>
            <p:spPr bwMode="auto">
              <a:xfrm>
                <a:off x="3941" y="2786"/>
                <a:ext cx="13" cy="62"/>
              </a:xfrm>
              <a:custGeom>
                <a:avLst/>
                <a:gdLst>
                  <a:gd name="T0" fmla="*/ 0 w 62"/>
                  <a:gd name="T1" fmla="*/ 0 h 246"/>
                  <a:gd name="T2" fmla="*/ 0 w 62"/>
                  <a:gd name="T3" fmla="*/ 0 h 246"/>
                  <a:gd name="T4" fmla="*/ 0 w 62"/>
                  <a:gd name="T5" fmla="*/ 0 h 246"/>
                  <a:gd name="T6" fmla="*/ 0 w 62"/>
                  <a:gd name="T7" fmla="*/ 0 h 24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2"/>
                  <a:gd name="T13" fmla="*/ 0 h 246"/>
                  <a:gd name="T14" fmla="*/ 62 w 62"/>
                  <a:gd name="T15" fmla="*/ 246 h 24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2" h="246">
                    <a:moveTo>
                      <a:pt x="49" y="0"/>
                    </a:moveTo>
                    <a:lnTo>
                      <a:pt x="0" y="246"/>
                    </a:lnTo>
                    <a:lnTo>
                      <a:pt x="62" y="85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4" name="Freeform 202"/>
              <p:cNvSpPr>
                <a:spLocks/>
              </p:cNvSpPr>
              <p:nvPr/>
            </p:nvSpPr>
            <p:spPr bwMode="auto">
              <a:xfrm>
                <a:off x="3790" y="2644"/>
                <a:ext cx="129" cy="34"/>
              </a:xfrm>
              <a:custGeom>
                <a:avLst/>
                <a:gdLst>
                  <a:gd name="T0" fmla="*/ 0 w 646"/>
                  <a:gd name="T1" fmla="*/ 0 h 137"/>
                  <a:gd name="T2" fmla="*/ 0 w 646"/>
                  <a:gd name="T3" fmla="*/ 0 h 137"/>
                  <a:gd name="T4" fmla="*/ 0 w 646"/>
                  <a:gd name="T5" fmla="*/ 0 h 137"/>
                  <a:gd name="T6" fmla="*/ 0 w 646"/>
                  <a:gd name="T7" fmla="*/ 0 h 137"/>
                  <a:gd name="T8" fmla="*/ 0 w 646"/>
                  <a:gd name="T9" fmla="*/ 0 h 137"/>
                  <a:gd name="T10" fmla="*/ 0 w 646"/>
                  <a:gd name="T11" fmla="*/ 0 h 137"/>
                  <a:gd name="T12" fmla="*/ 0 w 646"/>
                  <a:gd name="T13" fmla="*/ 0 h 137"/>
                  <a:gd name="T14" fmla="*/ 0 w 646"/>
                  <a:gd name="T15" fmla="*/ 0 h 137"/>
                  <a:gd name="T16" fmla="*/ 0 w 646"/>
                  <a:gd name="T17" fmla="*/ 0 h 137"/>
                  <a:gd name="T18" fmla="*/ 0 w 646"/>
                  <a:gd name="T19" fmla="*/ 0 h 13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46"/>
                  <a:gd name="T31" fmla="*/ 0 h 137"/>
                  <a:gd name="T32" fmla="*/ 646 w 646"/>
                  <a:gd name="T33" fmla="*/ 137 h 13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46" h="137">
                    <a:moveTo>
                      <a:pt x="0" y="137"/>
                    </a:moveTo>
                    <a:lnTo>
                      <a:pt x="33" y="105"/>
                    </a:lnTo>
                    <a:lnTo>
                      <a:pt x="81" y="84"/>
                    </a:lnTo>
                    <a:lnTo>
                      <a:pt x="164" y="70"/>
                    </a:lnTo>
                    <a:lnTo>
                      <a:pt x="295" y="56"/>
                    </a:lnTo>
                    <a:lnTo>
                      <a:pt x="398" y="28"/>
                    </a:lnTo>
                    <a:lnTo>
                      <a:pt x="502" y="0"/>
                    </a:lnTo>
                    <a:lnTo>
                      <a:pt x="574" y="0"/>
                    </a:lnTo>
                    <a:lnTo>
                      <a:pt x="618" y="20"/>
                    </a:lnTo>
                    <a:lnTo>
                      <a:pt x="646" y="3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5" name="Freeform 203"/>
              <p:cNvSpPr>
                <a:spLocks/>
              </p:cNvSpPr>
              <p:nvPr/>
            </p:nvSpPr>
            <p:spPr bwMode="auto">
              <a:xfrm>
                <a:off x="3818" y="2632"/>
                <a:ext cx="97" cy="21"/>
              </a:xfrm>
              <a:custGeom>
                <a:avLst/>
                <a:gdLst>
                  <a:gd name="T0" fmla="*/ 0 w 486"/>
                  <a:gd name="T1" fmla="*/ 0 h 87"/>
                  <a:gd name="T2" fmla="*/ 0 w 486"/>
                  <a:gd name="T3" fmla="*/ 0 h 87"/>
                  <a:gd name="T4" fmla="*/ 0 w 486"/>
                  <a:gd name="T5" fmla="*/ 0 h 87"/>
                  <a:gd name="T6" fmla="*/ 0 w 486"/>
                  <a:gd name="T7" fmla="*/ 0 h 87"/>
                  <a:gd name="T8" fmla="*/ 0 w 486"/>
                  <a:gd name="T9" fmla="*/ 0 h 87"/>
                  <a:gd name="T10" fmla="*/ 0 w 486"/>
                  <a:gd name="T11" fmla="*/ 0 h 87"/>
                  <a:gd name="T12" fmla="*/ 0 w 486"/>
                  <a:gd name="T13" fmla="*/ 0 h 8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86"/>
                  <a:gd name="T22" fmla="*/ 0 h 87"/>
                  <a:gd name="T23" fmla="*/ 486 w 486"/>
                  <a:gd name="T24" fmla="*/ 87 h 8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86" h="87">
                    <a:moveTo>
                      <a:pt x="0" y="87"/>
                    </a:moveTo>
                    <a:lnTo>
                      <a:pt x="115" y="68"/>
                    </a:lnTo>
                    <a:lnTo>
                      <a:pt x="230" y="30"/>
                    </a:lnTo>
                    <a:lnTo>
                      <a:pt x="314" y="3"/>
                    </a:lnTo>
                    <a:lnTo>
                      <a:pt x="376" y="0"/>
                    </a:lnTo>
                    <a:lnTo>
                      <a:pt x="429" y="13"/>
                    </a:lnTo>
                    <a:lnTo>
                      <a:pt x="486" y="3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6" name="Freeform 204"/>
              <p:cNvSpPr>
                <a:spLocks/>
              </p:cNvSpPr>
              <p:nvPr/>
            </p:nvSpPr>
            <p:spPr bwMode="auto">
              <a:xfrm>
                <a:off x="3854" y="2621"/>
                <a:ext cx="48" cy="11"/>
              </a:xfrm>
              <a:custGeom>
                <a:avLst/>
                <a:gdLst>
                  <a:gd name="T0" fmla="*/ 0 w 242"/>
                  <a:gd name="T1" fmla="*/ 0 h 45"/>
                  <a:gd name="T2" fmla="*/ 0 w 242"/>
                  <a:gd name="T3" fmla="*/ 0 h 45"/>
                  <a:gd name="T4" fmla="*/ 0 w 242"/>
                  <a:gd name="T5" fmla="*/ 0 h 45"/>
                  <a:gd name="T6" fmla="*/ 0 w 242"/>
                  <a:gd name="T7" fmla="*/ 0 h 4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2"/>
                  <a:gd name="T13" fmla="*/ 0 h 45"/>
                  <a:gd name="T14" fmla="*/ 242 w 242"/>
                  <a:gd name="T15" fmla="*/ 45 h 4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2" h="45">
                    <a:moveTo>
                      <a:pt x="0" y="45"/>
                    </a:moveTo>
                    <a:lnTo>
                      <a:pt x="139" y="5"/>
                    </a:lnTo>
                    <a:lnTo>
                      <a:pt x="192" y="0"/>
                    </a:lnTo>
                    <a:lnTo>
                      <a:pt x="242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7" name="Freeform 205"/>
              <p:cNvSpPr>
                <a:spLocks/>
              </p:cNvSpPr>
              <p:nvPr/>
            </p:nvSpPr>
            <p:spPr bwMode="auto">
              <a:xfrm>
                <a:off x="3910" y="2686"/>
                <a:ext cx="18" cy="23"/>
              </a:xfrm>
              <a:custGeom>
                <a:avLst/>
                <a:gdLst>
                  <a:gd name="T0" fmla="*/ 0 w 91"/>
                  <a:gd name="T1" fmla="*/ 0 h 92"/>
                  <a:gd name="T2" fmla="*/ 0 w 91"/>
                  <a:gd name="T3" fmla="*/ 0 h 92"/>
                  <a:gd name="T4" fmla="*/ 0 w 91"/>
                  <a:gd name="T5" fmla="*/ 0 h 92"/>
                  <a:gd name="T6" fmla="*/ 0 w 91"/>
                  <a:gd name="T7" fmla="*/ 0 h 92"/>
                  <a:gd name="T8" fmla="*/ 0 w 91"/>
                  <a:gd name="T9" fmla="*/ 0 h 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1"/>
                  <a:gd name="T16" fmla="*/ 0 h 92"/>
                  <a:gd name="T17" fmla="*/ 91 w 91"/>
                  <a:gd name="T18" fmla="*/ 92 h 9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1" h="92">
                    <a:moveTo>
                      <a:pt x="0" y="0"/>
                    </a:moveTo>
                    <a:lnTo>
                      <a:pt x="0" y="74"/>
                    </a:lnTo>
                    <a:lnTo>
                      <a:pt x="45" y="92"/>
                    </a:lnTo>
                    <a:lnTo>
                      <a:pt x="91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8" name="Freeform 206"/>
              <p:cNvSpPr>
                <a:spLocks/>
              </p:cNvSpPr>
              <p:nvPr/>
            </p:nvSpPr>
            <p:spPr bwMode="auto">
              <a:xfrm>
                <a:off x="4089" y="2979"/>
                <a:ext cx="367" cy="685"/>
              </a:xfrm>
              <a:custGeom>
                <a:avLst/>
                <a:gdLst>
                  <a:gd name="T0" fmla="*/ 0 w 1837"/>
                  <a:gd name="T1" fmla="*/ 0 h 2739"/>
                  <a:gd name="T2" fmla="*/ 0 w 1837"/>
                  <a:gd name="T3" fmla="*/ 0 h 2739"/>
                  <a:gd name="T4" fmla="*/ 0 w 1837"/>
                  <a:gd name="T5" fmla="*/ 0 h 2739"/>
                  <a:gd name="T6" fmla="*/ 0 w 1837"/>
                  <a:gd name="T7" fmla="*/ 0 h 2739"/>
                  <a:gd name="T8" fmla="*/ 0 w 1837"/>
                  <a:gd name="T9" fmla="*/ 0 h 2739"/>
                  <a:gd name="T10" fmla="*/ 0 w 1837"/>
                  <a:gd name="T11" fmla="*/ 0 h 2739"/>
                  <a:gd name="T12" fmla="*/ 0 w 1837"/>
                  <a:gd name="T13" fmla="*/ 0 h 2739"/>
                  <a:gd name="T14" fmla="*/ 0 w 1837"/>
                  <a:gd name="T15" fmla="*/ 0 h 2739"/>
                  <a:gd name="T16" fmla="*/ 0 w 1837"/>
                  <a:gd name="T17" fmla="*/ 0 h 2739"/>
                  <a:gd name="T18" fmla="*/ 0 w 1837"/>
                  <a:gd name="T19" fmla="*/ 0 h 2739"/>
                  <a:gd name="T20" fmla="*/ 0 w 1837"/>
                  <a:gd name="T21" fmla="*/ 0 h 2739"/>
                  <a:gd name="T22" fmla="*/ 0 w 1837"/>
                  <a:gd name="T23" fmla="*/ 0 h 2739"/>
                  <a:gd name="T24" fmla="*/ 0 w 1837"/>
                  <a:gd name="T25" fmla="*/ 0 h 2739"/>
                  <a:gd name="T26" fmla="*/ 0 w 1837"/>
                  <a:gd name="T27" fmla="*/ 0 h 2739"/>
                  <a:gd name="T28" fmla="*/ 0 w 1837"/>
                  <a:gd name="T29" fmla="*/ 0 h 2739"/>
                  <a:gd name="T30" fmla="*/ 0 w 1837"/>
                  <a:gd name="T31" fmla="*/ 0 h 2739"/>
                  <a:gd name="T32" fmla="*/ 0 w 1837"/>
                  <a:gd name="T33" fmla="*/ 0 h 2739"/>
                  <a:gd name="T34" fmla="*/ 0 w 1837"/>
                  <a:gd name="T35" fmla="*/ 0 h 2739"/>
                  <a:gd name="T36" fmla="*/ 0 w 1837"/>
                  <a:gd name="T37" fmla="*/ 0 h 2739"/>
                  <a:gd name="T38" fmla="*/ 0 w 1837"/>
                  <a:gd name="T39" fmla="*/ 0 h 2739"/>
                  <a:gd name="T40" fmla="*/ 0 w 1837"/>
                  <a:gd name="T41" fmla="*/ 0 h 2739"/>
                  <a:gd name="T42" fmla="*/ 0 w 1837"/>
                  <a:gd name="T43" fmla="*/ 0 h 2739"/>
                  <a:gd name="T44" fmla="*/ 0 w 1837"/>
                  <a:gd name="T45" fmla="*/ 0 h 2739"/>
                  <a:gd name="T46" fmla="*/ 0 w 1837"/>
                  <a:gd name="T47" fmla="*/ 0 h 2739"/>
                  <a:gd name="T48" fmla="*/ 0 w 1837"/>
                  <a:gd name="T49" fmla="*/ 0 h 2739"/>
                  <a:gd name="T50" fmla="*/ 0 w 1837"/>
                  <a:gd name="T51" fmla="*/ 0 h 2739"/>
                  <a:gd name="T52" fmla="*/ 0 w 1837"/>
                  <a:gd name="T53" fmla="*/ 0 h 2739"/>
                  <a:gd name="T54" fmla="*/ 0 w 1837"/>
                  <a:gd name="T55" fmla="*/ 0 h 2739"/>
                  <a:gd name="T56" fmla="*/ 0 w 1837"/>
                  <a:gd name="T57" fmla="*/ 0 h 2739"/>
                  <a:gd name="T58" fmla="*/ 0 w 1837"/>
                  <a:gd name="T59" fmla="*/ 0 h 273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837"/>
                  <a:gd name="T91" fmla="*/ 0 h 2739"/>
                  <a:gd name="T92" fmla="*/ 1837 w 1837"/>
                  <a:gd name="T93" fmla="*/ 2739 h 2739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837" h="2739">
                    <a:moveTo>
                      <a:pt x="1282" y="369"/>
                    </a:moveTo>
                    <a:lnTo>
                      <a:pt x="1394" y="701"/>
                    </a:lnTo>
                    <a:lnTo>
                      <a:pt x="1668" y="1069"/>
                    </a:lnTo>
                    <a:lnTo>
                      <a:pt x="1566" y="1535"/>
                    </a:lnTo>
                    <a:lnTo>
                      <a:pt x="1837" y="2264"/>
                    </a:lnTo>
                    <a:lnTo>
                      <a:pt x="1837" y="2739"/>
                    </a:lnTo>
                    <a:lnTo>
                      <a:pt x="792" y="2733"/>
                    </a:lnTo>
                    <a:lnTo>
                      <a:pt x="0" y="2396"/>
                    </a:lnTo>
                    <a:lnTo>
                      <a:pt x="431" y="2170"/>
                    </a:lnTo>
                    <a:lnTo>
                      <a:pt x="440" y="2019"/>
                    </a:lnTo>
                    <a:lnTo>
                      <a:pt x="509" y="1773"/>
                    </a:lnTo>
                    <a:lnTo>
                      <a:pt x="509" y="1999"/>
                    </a:lnTo>
                    <a:lnTo>
                      <a:pt x="805" y="1724"/>
                    </a:lnTo>
                    <a:lnTo>
                      <a:pt x="860" y="1658"/>
                    </a:lnTo>
                    <a:lnTo>
                      <a:pt x="886" y="1535"/>
                    </a:lnTo>
                    <a:lnTo>
                      <a:pt x="920" y="1401"/>
                    </a:lnTo>
                    <a:lnTo>
                      <a:pt x="1124" y="1412"/>
                    </a:lnTo>
                    <a:lnTo>
                      <a:pt x="1191" y="1315"/>
                    </a:lnTo>
                    <a:lnTo>
                      <a:pt x="1043" y="1089"/>
                    </a:lnTo>
                    <a:lnTo>
                      <a:pt x="1191" y="1089"/>
                    </a:lnTo>
                    <a:lnTo>
                      <a:pt x="1191" y="1041"/>
                    </a:lnTo>
                    <a:lnTo>
                      <a:pt x="1066" y="918"/>
                    </a:lnTo>
                    <a:lnTo>
                      <a:pt x="1077" y="834"/>
                    </a:lnTo>
                    <a:lnTo>
                      <a:pt x="1260" y="701"/>
                    </a:lnTo>
                    <a:lnTo>
                      <a:pt x="1271" y="520"/>
                    </a:lnTo>
                    <a:lnTo>
                      <a:pt x="1168" y="360"/>
                    </a:lnTo>
                    <a:lnTo>
                      <a:pt x="1146" y="188"/>
                    </a:lnTo>
                    <a:lnTo>
                      <a:pt x="1043" y="0"/>
                    </a:lnTo>
                    <a:lnTo>
                      <a:pt x="1228" y="255"/>
                    </a:lnTo>
                    <a:lnTo>
                      <a:pt x="1282" y="36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09" name="Freeform 207"/>
              <p:cNvSpPr>
                <a:spLocks/>
              </p:cNvSpPr>
              <p:nvPr/>
            </p:nvSpPr>
            <p:spPr bwMode="auto">
              <a:xfrm>
                <a:off x="4032" y="2809"/>
                <a:ext cx="127" cy="158"/>
              </a:xfrm>
              <a:custGeom>
                <a:avLst/>
                <a:gdLst>
                  <a:gd name="T0" fmla="*/ 0 w 635"/>
                  <a:gd name="T1" fmla="*/ 0 h 635"/>
                  <a:gd name="T2" fmla="*/ 0 w 635"/>
                  <a:gd name="T3" fmla="*/ 0 h 635"/>
                  <a:gd name="T4" fmla="*/ 0 w 635"/>
                  <a:gd name="T5" fmla="*/ 0 h 635"/>
                  <a:gd name="T6" fmla="*/ 0 w 635"/>
                  <a:gd name="T7" fmla="*/ 0 h 635"/>
                  <a:gd name="T8" fmla="*/ 0 w 635"/>
                  <a:gd name="T9" fmla="*/ 0 h 635"/>
                  <a:gd name="T10" fmla="*/ 0 w 635"/>
                  <a:gd name="T11" fmla="*/ 0 h 635"/>
                  <a:gd name="T12" fmla="*/ 0 w 635"/>
                  <a:gd name="T13" fmla="*/ 0 h 635"/>
                  <a:gd name="T14" fmla="*/ 0 w 635"/>
                  <a:gd name="T15" fmla="*/ 0 h 635"/>
                  <a:gd name="T16" fmla="*/ 0 w 635"/>
                  <a:gd name="T17" fmla="*/ 0 h 635"/>
                  <a:gd name="T18" fmla="*/ 0 w 635"/>
                  <a:gd name="T19" fmla="*/ 0 h 635"/>
                  <a:gd name="T20" fmla="*/ 0 w 635"/>
                  <a:gd name="T21" fmla="*/ 0 h 635"/>
                  <a:gd name="T22" fmla="*/ 0 w 635"/>
                  <a:gd name="T23" fmla="*/ 0 h 635"/>
                  <a:gd name="T24" fmla="*/ 0 w 635"/>
                  <a:gd name="T25" fmla="*/ 0 h 635"/>
                  <a:gd name="T26" fmla="*/ 0 w 635"/>
                  <a:gd name="T27" fmla="*/ 0 h 635"/>
                  <a:gd name="T28" fmla="*/ 0 w 635"/>
                  <a:gd name="T29" fmla="*/ 0 h 635"/>
                  <a:gd name="T30" fmla="*/ 0 w 635"/>
                  <a:gd name="T31" fmla="*/ 0 h 635"/>
                  <a:gd name="T32" fmla="*/ 0 w 635"/>
                  <a:gd name="T33" fmla="*/ 0 h 635"/>
                  <a:gd name="T34" fmla="*/ 0 w 635"/>
                  <a:gd name="T35" fmla="*/ 0 h 635"/>
                  <a:gd name="T36" fmla="*/ 0 w 635"/>
                  <a:gd name="T37" fmla="*/ 0 h 635"/>
                  <a:gd name="T38" fmla="*/ 0 w 635"/>
                  <a:gd name="T39" fmla="*/ 0 h 635"/>
                  <a:gd name="T40" fmla="*/ 0 w 635"/>
                  <a:gd name="T41" fmla="*/ 0 h 635"/>
                  <a:gd name="T42" fmla="*/ 0 w 635"/>
                  <a:gd name="T43" fmla="*/ 0 h 635"/>
                  <a:gd name="T44" fmla="*/ 0 w 635"/>
                  <a:gd name="T45" fmla="*/ 0 h 63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35"/>
                  <a:gd name="T70" fmla="*/ 0 h 635"/>
                  <a:gd name="T71" fmla="*/ 635 w 635"/>
                  <a:gd name="T72" fmla="*/ 635 h 63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35" h="635">
                    <a:moveTo>
                      <a:pt x="33" y="48"/>
                    </a:moveTo>
                    <a:lnTo>
                      <a:pt x="137" y="219"/>
                    </a:lnTo>
                    <a:lnTo>
                      <a:pt x="0" y="635"/>
                    </a:lnTo>
                    <a:lnTo>
                      <a:pt x="191" y="161"/>
                    </a:lnTo>
                    <a:lnTo>
                      <a:pt x="191" y="114"/>
                    </a:lnTo>
                    <a:lnTo>
                      <a:pt x="171" y="77"/>
                    </a:lnTo>
                    <a:lnTo>
                      <a:pt x="285" y="114"/>
                    </a:lnTo>
                    <a:lnTo>
                      <a:pt x="364" y="182"/>
                    </a:lnTo>
                    <a:lnTo>
                      <a:pt x="387" y="266"/>
                    </a:lnTo>
                    <a:lnTo>
                      <a:pt x="328" y="397"/>
                    </a:lnTo>
                    <a:lnTo>
                      <a:pt x="421" y="293"/>
                    </a:lnTo>
                    <a:lnTo>
                      <a:pt x="499" y="314"/>
                    </a:lnTo>
                    <a:lnTo>
                      <a:pt x="252" y="635"/>
                    </a:lnTo>
                    <a:lnTo>
                      <a:pt x="635" y="275"/>
                    </a:lnTo>
                    <a:lnTo>
                      <a:pt x="590" y="236"/>
                    </a:lnTo>
                    <a:lnTo>
                      <a:pt x="536" y="266"/>
                    </a:lnTo>
                    <a:lnTo>
                      <a:pt x="432" y="246"/>
                    </a:lnTo>
                    <a:lnTo>
                      <a:pt x="409" y="171"/>
                    </a:lnTo>
                    <a:lnTo>
                      <a:pt x="341" y="114"/>
                    </a:lnTo>
                    <a:lnTo>
                      <a:pt x="216" y="57"/>
                    </a:lnTo>
                    <a:lnTo>
                      <a:pt x="137" y="57"/>
                    </a:lnTo>
                    <a:lnTo>
                      <a:pt x="0" y="0"/>
                    </a:lnTo>
                    <a:lnTo>
                      <a:pt x="33" y="4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10" name="Freeform 208"/>
              <p:cNvSpPr>
                <a:spLocks/>
              </p:cNvSpPr>
              <p:nvPr/>
            </p:nvSpPr>
            <p:spPr bwMode="auto">
              <a:xfrm>
                <a:off x="4179" y="2885"/>
                <a:ext cx="111" cy="90"/>
              </a:xfrm>
              <a:custGeom>
                <a:avLst/>
                <a:gdLst>
                  <a:gd name="T0" fmla="*/ 0 w 555"/>
                  <a:gd name="T1" fmla="*/ 0 h 360"/>
                  <a:gd name="T2" fmla="*/ 0 w 555"/>
                  <a:gd name="T3" fmla="*/ 0 h 360"/>
                  <a:gd name="T4" fmla="*/ 0 w 555"/>
                  <a:gd name="T5" fmla="*/ 0 h 360"/>
                  <a:gd name="T6" fmla="*/ 0 w 555"/>
                  <a:gd name="T7" fmla="*/ 0 h 360"/>
                  <a:gd name="T8" fmla="*/ 0 w 555"/>
                  <a:gd name="T9" fmla="*/ 0 h 360"/>
                  <a:gd name="T10" fmla="*/ 0 w 555"/>
                  <a:gd name="T11" fmla="*/ 0 h 360"/>
                  <a:gd name="T12" fmla="*/ 0 w 555"/>
                  <a:gd name="T13" fmla="*/ 0 h 3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555"/>
                  <a:gd name="T22" fmla="*/ 0 h 360"/>
                  <a:gd name="T23" fmla="*/ 555 w 555"/>
                  <a:gd name="T24" fmla="*/ 360 h 3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555" h="360">
                    <a:moveTo>
                      <a:pt x="0" y="0"/>
                    </a:moveTo>
                    <a:lnTo>
                      <a:pt x="171" y="69"/>
                    </a:lnTo>
                    <a:lnTo>
                      <a:pt x="362" y="123"/>
                    </a:lnTo>
                    <a:lnTo>
                      <a:pt x="555" y="360"/>
                    </a:lnTo>
                    <a:lnTo>
                      <a:pt x="432" y="321"/>
                    </a:lnTo>
                    <a:lnTo>
                      <a:pt x="351" y="16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  <p:sp>
            <p:nvSpPr>
              <p:cNvPr id="211" name="Freeform 209"/>
              <p:cNvSpPr>
                <a:spLocks/>
              </p:cNvSpPr>
              <p:nvPr/>
            </p:nvSpPr>
            <p:spPr bwMode="auto">
              <a:xfrm>
                <a:off x="3884" y="2977"/>
                <a:ext cx="116" cy="443"/>
              </a:xfrm>
              <a:custGeom>
                <a:avLst/>
                <a:gdLst>
                  <a:gd name="T0" fmla="*/ 0 w 578"/>
                  <a:gd name="T1" fmla="*/ 0 h 1771"/>
                  <a:gd name="T2" fmla="*/ 0 w 578"/>
                  <a:gd name="T3" fmla="*/ 0 h 1771"/>
                  <a:gd name="T4" fmla="*/ 0 w 578"/>
                  <a:gd name="T5" fmla="*/ 0 h 1771"/>
                  <a:gd name="T6" fmla="*/ 0 w 578"/>
                  <a:gd name="T7" fmla="*/ 0 h 1771"/>
                  <a:gd name="T8" fmla="*/ 0 w 578"/>
                  <a:gd name="T9" fmla="*/ 0 h 1771"/>
                  <a:gd name="T10" fmla="*/ 0 w 578"/>
                  <a:gd name="T11" fmla="*/ 0 h 1771"/>
                  <a:gd name="T12" fmla="*/ 0 w 578"/>
                  <a:gd name="T13" fmla="*/ 0 h 1771"/>
                  <a:gd name="T14" fmla="*/ 0 w 578"/>
                  <a:gd name="T15" fmla="*/ 0 h 1771"/>
                  <a:gd name="T16" fmla="*/ 0 w 578"/>
                  <a:gd name="T17" fmla="*/ 0 h 1771"/>
                  <a:gd name="T18" fmla="*/ 0 w 578"/>
                  <a:gd name="T19" fmla="*/ 0 h 1771"/>
                  <a:gd name="T20" fmla="*/ 0 w 578"/>
                  <a:gd name="T21" fmla="*/ 0 h 1771"/>
                  <a:gd name="T22" fmla="*/ 0 w 578"/>
                  <a:gd name="T23" fmla="*/ 0 h 1771"/>
                  <a:gd name="T24" fmla="*/ 0 w 578"/>
                  <a:gd name="T25" fmla="*/ 0 h 1771"/>
                  <a:gd name="T26" fmla="*/ 0 w 578"/>
                  <a:gd name="T27" fmla="*/ 0 h 1771"/>
                  <a:gd name="T28" fmla="*/ 0 w 578"/>
                  <a:gd name="T29" fmla="*/ 0 h 1771"/>
                  <a:gd name="T30" fmla="*/ 0 w 578"/>
                  <a:gd name="T31" fmla="*/ 0 h 1771"/>
                  <a:gd name="T32" fmla="*/ 0 w 578"/>
                  <a:gd name="T33" fmla="*/ 0 h 1771"/>
                  <a:gd name="T34" fmla="*/ 0 w 578"/>
                  <a:gd name="T35" fmla="*/ 0 h 1771"/>
                  <a:gd name="T36" fmla="*/ 0 w 578"/>
                  <a:gd name="T37" fmla="*/ 0 h 1771"/>
                  <a:gd name="T38" fmla="*/ 0 w 578"/>
                  <a:gd name="T39" fmla="*/ 0 h 1771"/>
                  <a:gd name="T40" fmla="*/ 0 w 578"/>
                  <a:gd name="T41" fmla="*/ 0 h 1771"/>
                  <a:gd name="T42" fmla="*/ 0 w 578"/>
                  <a:gd name="T43" fmla="*/ 0 h 1771"/>
                  <a:gd name="T44" fmla="*/ 0 w 578"/>
                  <a:gd name="T45" fmla="*/ 0 h 1771"/>
                  <a:gd name="T46" fmla="*/ 0 w 578"/>
                  <a:gd name="T47" fmla="*/ 0 h 1771"/>
                  <a:gd name="T48" fmla="*/ 0 w 578"/>
                  <a:gd name="T49" fmla="*/ 0 h 1771"/>
                  <a:gd name="T50" fmla="*/ 0 w 578"/>
                  <a:gd name="T51" fmla="*/ 0 h 1771"/>
                  <a:gd name="T52" fmla="*/ 0 w 578"/>
                  <a:gd name="T53" fmla="*/ 0 h 1771"/>
                  <a:gd name="T54" fmla="*/ 0 w 578"/>
                  <a:gd name="T55" fmla="*/ 0 h 1771"/>
                  <a:gd name="T56" fmla="*/ 0 w 578"/>
                  <a:gd name="T57" fmla="*/ 0 h 1771"/>
                  <a:gd name="T58" fmla="*/ 0 w 578"/>
                  <a:gd name="T59" fmla="*/ 0 h 177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578"/>
                  <a:gd name="T91" fmla="*/ 0 h 1771"/>
                  <a:gd name="T92" fmla="*/ 578 w 578"/>
                  <a:gd name="T93" fmla="*/ 1771 h 177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578" h="1771">
                    <a:moveTo>
                      <a:pt x="181" y="0"/>
                    </a:moveTo>
                    <a:lnTo>
                      <a:pt x="181" y="63"/>
                    </a:lnTo>
                    <a:lnTo>
                      <a:pt x="535" y="235"/>
                    </a:lnTo>
                    <a:lnTo>
                      <a:pt x="236" y="140"/>
                    </a:lnTo>
                    <a:lnTo>
                      <a:pt x="181" y="318"/>
                    </a:lnTo>
                    <a:lnTo>
                      <a:pt x="236" y="453"/>
                    </a:lnTo>
                    <a:lnTo>
                      <a:pt x="236" y="575"/>
                    </a:lnTo>
                    <a:lnTo>
                      <a:pt x="181" y="862"/>
                    </a:lnTo>
                    <a:lnTo>
                      <a:pt x="134" y="1119"/>
                    </a:lnTo>
                    <a:lnTo>
                      <a:pt x="161" y="1258"/>
                    </a:lnTo>
                    <a:lnTo>
                      <a:pt x="273" y="1448"/>
                    </a:lnTo>
                    <a:lnTo>
                      <a:pt x="443" y="1608"/>
                    </a:lnTo>
                    <a:lnTo>
                      <a:pt x="578" y="1637"/>
                    </a:lnTo>
                    <a:lnTo>
                      <a:pt x="408" y="1627"/>
                    </a:lnTo>
                    <a:lnTo>
                      <a:pt x="350" y="1649"/>
                    </a:lnTo>
                    <a:lnTo>
                      <a:pt x="350" y="1771"/>
                    </a:lnTo>
                    <a:lnTo>
                      <a:pt x="236" y="1684"/>
                    </a:lnTo>
                    <a:lnTo>
                      <a:pt x="0" y="1741"/>
                    </a:lnTo>
                    <a:lnTo>
                      <a:pt x="213" y="1666"/>
                    </a:lnTo>
                    <a:lnTo>
                      <a:pt x="161" y="1514"/>
                    </a:lnTo>
                    <a:lnTo>
                      <a:pt x="112" y="1306"/>
                    </a:lnTo>
                    <a:lnTo>
                      <a:pt x="101" y="1089"/>
                    </a:lnTo>
                    <a:lnTo>
                      <a:pt x="124" y="870"/>
                    </a:lnTo>
                    <a:lnTo>
                      <a:pt x="181" y="660"/>
                    </a:lnTo>
                    <a:lnTo>
                      <a:pt x="202" y="548"/>
                    </a:lnTo>
                    <a:lnTo>
                      <a:pt x="202" y="433"/>
                    </a:lnTo>
                    <a:lnTo>
                      <a:pt x="161" y="358"/>
                    </a:lnTo>
                    <a:lnTo>
                      <a:pt x="44" y="318"/>
                    </a:lnTo>
                    <a:lnTo>
                      <a:pt x="161" y="94"/>
                    </a:lnTo>
                    <a:lnTo>
                      <a:pt x="18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ZA">
                  <a:solidFill>
                    <a:srgbClr val="7030A0"/>
                  </a:solidFill>
                </a:endParaRPr>
              </a:p>
            </p:txBody>
          </p:sp>
        </p:grpSp>
        <p:sp>
          <p:nvSpPr>
            <p:cNvPr id="6" name="Freeform 211"/>
            <p:cNvSpPr>
              <a:spLocks/>
            </p:cNvSpPr>
            <p:nvPr/>
          </p:nvSpPr>
          <p:spPr bwMode="auto">
            <a:xfrm>
              <a:off x="3716" y="2972"/>
              <a:ext cx="188" cy="443"/>
            </a:xfrm>
            <a:custGeom>
              <a:avLst/>
              <a:gdLst>
                <a:gd name="T0" fmla="*/ 0 w 941"/>
                <a:gd name="T1" fmla="*/ 0 h 1772"/>
                <a:gd name="T2" fmla="*/ 0 w 941"/>
                <a:gd name="T3" fmla="*/ 0 h 1772"/>
                <a:gd name="T4" fmla="*/ 0 w 941"/>
                <a:gd name="T5" fmla="*/ 0 h 1772"/>
                <a:gd name="T6" fmla="*/ 0 w 941"/>
                <a:gd name="T7" fmla="*/ 0 h 1772"/>
                <a:gd name="T8" fmla="*/ 0 w 941"/>
                <a:gd name="T9" fmla="*/ 0 h 1772"/>
                <a:gd name="T10" fmla="*/ 0 w 941"/>
                <a:gd name="T11" fmla="*/ 0 h 1772"/>
                <a:gd name="T12" fmla="*/ 0 w 941"/>
                <a:gd name="T13" fmla="*/ 0 h 1772"/>
                <a:gd name="T14" fmla="*/ 0 w 941"/>
                <a:gd name="T15" fmla="*/ 0 h 1772"/>
                <a:gd name="T16" fmla="*/ 0 w 941"/>
                <a:gd name="T17" fmla="*/ 0 h 1772"/>
                <a:gd name="T18" fmla="*/ 0 w 941"/>
                <a:gd name="T19" fmla="*/ 0 h 1772"/>
                <a:gd name="T20" fmla="*/ 0 w 941"/>
                <a:gd name="T21" fmla="*/ 0 h 1772"/>
                <a:gd name="T22" fmla="*/ 0 w 941"/>
                <a:gd name="T23" fmla="*/ 0 h 1772"/>
                <a:gd name="T24" fmla="*/ 0 w 941"/>
                <a:gd name="T25" fmla="*/ 0 h 1772"/>
                <a:gd name="T26" fmla="*/ 0 w 941"/>
                <a:gd name="T27" fmla="*/ 0 h 1772"/>
                <a:gd name="T28" fmla="*/ 0 w 941"/>
                <a:gd name="T29" fmla="*/ 0 h 1772"/>
                <a:gd name="T30" fmla="*/ 0 w 941"/>
                <a:gd name="T31" fmla="*/ 0 h 1772"/>
                <a:gd name="T32" fmla="*/ 0 w 941"/>
                <a:gd name="T33" fmla="*/ 0 h 1772"/>
                <a:gd name="T34" fmla="*/ 0 w 941"/>
                <a:gd name="T35" fmla="*/ 0 h 1772"/>
                <a:gd name="T36" fmla="*/ 0 w 941"/>
                <a:gd name="T37" fmla="*/ 0 h 1772"/>
                <a:gd name="T38" fmla="*/ 0 w 941"/>
                <a:gd name="T39" fmla="*/ 0 h 1772"/>
                <a:gd name="T40" fmla="*/ 0 w 941"/>
                <a:gd name="T41" fmla="*/ 0 h 1772"/>
                <a:gd name="T42" fmla="*/ 0 w 941"/>
                <a:gd name="T43" fmla="*/ 0 h 1772"/>
                <a:gd name="T44" fmla="*/ 0 w 941"/>
                <a:gd name="T45" fmla="*/ 0 h 1772"/>
                <a:gd name="T46" fmla="*/ 0 w 941"/>
                <a:gd name="T47" fmla="*/ 0 h 1772"/>
                <a:gd name="T48" fmla="*/ 0 w 941"/>
                <a:gd name="T49" fmla="*/ 0 h 1772"/>
                <a:gd name="T50" fmla="*/ 0 w 941"/>
                <a:gd name="T51" fmla="*/ 0 h 1772"/>
                <a:gd name="T52" fmla="*/ 0 w 941"/>
                <a:gd name="T53" fmla="*/ 0 h 1772"/>
                <a:gd name="T54" fmla="*/ 0 w 941"/>
                <a:gd name="T55" fmla="*/ 0 h 1772"/>
                <a:gd name="T56" fmla="*/ 0 w 941"/>
                <a:gd name="T57" fmla="*/ 0 h 1772"/>
                <a:gd name="T58" fmla="*/ 0 w 941"/>
                <a:gd name="T59" fmla="*/ 0 h 1772"/>
                <a:gd name="T60" fmla="*/ 0 w 941"/>
                <a:gd name="T61" fmla="*/ 0 h 1772"/>
                <a:gd name="T62" fmla="*/ 0 w 941"/>
                <a:gd name="T63" fmla="*/ 0 h 1772"/>
                <a:gd name="T64" fmla="*/ 0 w 941"/>
                <a:gd name="T65" fmla="*/ 0 h 17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41"/>
                <a:gd name="T100" fmla="*/ 0 h 1772"/>
                <a:gd name="T101" fmla="*/ 941 w 941"/>
                <a:gd name="T102" fmla="*/ 1772 h 17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41" h="1772">
                  <a:moveTo>
                    <a:pt x="896" y="0"/>
                  </a:moveTo>
                  <a:lnTo>
                    <a:pt x="829" y="84"/>
                  </a:lnTo>
                  <a:lnTo>
                    <a:pt x="816" y="172"/>
                  </a:lnTo>
                  <a:lnTo>
                    <a:pt x="816" y="330"/>
                  </a:lnTo>
                  <a:lnTo>
                    <a:pt x="806" y="569"/>
                  </a:lnTo>
                  <a:lnTo>
                    <a:pt x="749" y="937"/>
                  </a:lnTo>
                  <a:lnTo>
                    <a:pt x="724" y="1214"/>
                  </a:lnTo>
                  <a:lnTo>
                    <a:pt x="738" y="1374"/>
                  </a:lnTo>
                  <a:lnTo>
                    <a:pt x="769" y="1505"/>
                  </a:lnTo>
                  <a:lnTo>
                    <a:pt x="816" y="1601"/>
                  </a:lnTo>
                  <a:lnTo>
                    <a:pt x="884" y="1696"/>
                  </a:lnTo>
                  <a:lnTo>
                    <a:pt x="941" y="1725"/>
                  </a:lnTo>
                  <a:lnTo>
                    <a:pt x="847" y="1772"/>
                  </a:lnTo>
                  <a:lnTo>
                    <a:pt x="749" y="1772"/>
                  </a:lnTo>
                  <a:lnTo>
                    <a:pt x="749" y="1620"/>
                  </a:lnTo>
                  <a:lnTo>
                    <a:pt x="690" y="1489"/>
                  </a:lnTo>
                  <a:lnTo>
                    <a:pt x="498" y="1033"/>
                  </a:lnTo>
                  <a:lnTo>
                    <a:pt x="136" y="1079"/>
                  </a:lnTo>
                  <a:lnTo>
                    <a:pt x="65" y="1070"/>
                  </a:lnTo>
                  <a:lnTo>
                    <a:pt x="339" y="976"/>
                  </a:lnTo>
                  <a:lnTo>
                    <a:pt x="295" y="891"/>
                  </a:lnTo>
                  <a:lnTo>
                    <a:pt x="0" y="891"/>
                  </a:lnTo>
                  <a:lnTo>
                    <a:pt x="224" y="806"/>
                  </a:lnTo>
                  <a:lnTo>
                    <a:pt x="393" y="795"/>
                  </a:lnTo>
                  <a:lnTo>
                    <a:pt x="361" y="616"/>
                  </a:lnTo>
                  <a:lnTo>
                    <a:pt x="690" y="1382"/>
                  </a:lnTo>
                  <a:lnTo>
                    <a:pt x="690" y="1167"/>
                  </a:lnTo>
                  <a:lnTo>
                    <a:pt x="724" y="912"/>
                  </a:lnTo>
                  <a:lnTo>
                    <a:pt x="769" y="627"/>
                  </a:lnTo>
                  <a:lnTo>
                    <a:pt x="795" y="418"/>
                  </a:lnTo>
                  <a:lnTo>
                    <a:pt x="795" y="123"/>
                  </a:lnTo>
                  <a:lnTo>
                    <a:pt x="840" y="38"/>
                  </a:lnTo>
                  <a:lnTo>
                    <a:pt x="89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7" name="Freeform 212"/>
            <p:cNvSpPr>
              <a:spLocks/>
            </p:cNvSpPr>
            <p:nvPr/>
          </p:nvSpPr>
          <p:spPr bwMode="auto">
            <a:xfrm>
              <a:off x="3968" y="3036"/>
              <a:ext cx="250" cy="382"/>
            </a:xfrm>
            <a:custGeom>
              <a:avLst/>
              <a:gdLst>
                <a:gd name="T0" fmla="*/ 0 w 1249"/>
                <a:gd name="T1" fmla="*/ 0 h 1525"/>
                <a:gd name="T2" fmla="*/ 0 w 1249"/>
                <a:gd name="T3" fmla="*/ 0 h 1525"/>
                <a:gd name="T4" fmla="*/ 0 w 1249"/>
                <a:gd name="T5" fmla="*/ 0 h 1525"/>
                <a:gd name="T6" fmla="*/ 0 w 1249"/>
                <a:gd name="T7" fmla="*/ 0 h 1525"/>
                <a:gd name="T8" fmla="*/ 0 w 1249"/>
                <a:gd name="T9" fmla="*/ 0 h 1525"/>
                <a:gd name="T10" fmla="*/ 0 w 1249"/>
                <a:gd name="T11" fmla="*/ 0 h 1525"/>
                <a:gd name="T12" fmla="*/ 0 w 1249"/>
                <a:gd name="T13" fmla="*/ 0 h 1525"/>
                <a:gd name="T14" fmla="*/ 0 w 1249"/>
                <a:gd name="T15" fmla="*/ 0 h 1525"/>
                <a:gd name="T16" fmla="*/ 0 w 1249"/>
                <a:gd name="T17" fmla="*/ 0 h 1525"/>
                <a:gd name="T18" fmla="*/ 0 w 1249"/>
                <a:gd name="T19" fmla="*/ 0 h 1525"/>
                <a:gd name="T20" fmla="*/ 0 w 1249"/>
                <a:gd name="T21" fmla="*/ 0 h 1525"/>
                <a:gd name="T22" fmla="*/ 0 w 1249"/>
                <a:gd name="T23" fmla="*/ 0 h 1525"/>
                <a:gd name="T24" fmla="*/ 0 w 1249"/>
                <a:gd name="T25" fmla="*/ 0 h 1525"/>
                <a:gd name="T26" fmla="*/ 0 w 1249"/>
                <a:gd name="T27" fmla="*/ 0 h 1525"/>
                <a:gd name="T28" fmla="*/ 0 w 1249"/>
                <a:gd name="T29" fmla="*/ 0 h 1525"/>
                <a:gd name="T30" fmla="*/ 0 w 1249"/>
                <a:gd name="T31" fmla="*/ 0 h 1525"/>
                <a:gd name="T32" fmla="*/ 0 w 1249"/>
                <a:gd name="T33" fmla="*/ 0 h 1525"/>
                <a:gd name="T34" fmla="*/ 0 w 1249"/>
                <a:gd name="T35" fmla="*/ 0 h 1525"/>
                <a:gd name="T36" fmla="*/ 0 w 1249"/>
                <a:gd name="T37" fmla="*/ 0 h 1525"/>
                <a:gd name="T38" fmla="*/ 0 w 1249"/>
                <a:gd name="T39" fmla="*/ 0 h 1525"/>
                <a:gd name="T40" fmla="*/ 0 w 1249"/>
                <a:gd name="T41" fmla="*/ 0 h 1525"/>
                <a:gd name="T42" fmla="*/ 0 w 1249"/>
                <a:gd name="T43" fmla="*/ 0 h 1525"/>
                <a:gd name="T44" fmla="*/ 0 w 1249"/>
                <a:gd name="T45" fmla="*/ 0 h 1525"/>
                <a:gd name="T46" fmla="*/ 0 w 1249"/>
                <a:gd name="T47" fmla="*/ 0 h 1525"/>
                <a:gd name="T48" fmla="*/ 0 w 1249"/>
                <a:gd name="T49" fmla="*/ 0 h 1525"/>
                <a:gd name="T50" fmla="*/ 0 w 1249"/>
                <a:gd name="T51" fmla="*/ 0 h 1525"/>
                <a:gd name="T52" fmla="*/ 0 w 1249"/>
                <a:gd name="T53" fmla="*/ 0 h 1525"/>
                <a:gd name="T54" fmla="*/ 0 w 1249"/>
                <a:gd name="T55" fmla="*/ 0 h 1525"/>
                <a:gd name="T56" fmla="*/ 0 w 1249"/>
                <a:gd name="T57" fmla="*/ 0 h 1525"/>
                <a:gd name="T58" fmla="*/ 0 w 1249"/>
                <a:gd name="T59" fmla="*/ 0 h 1525"/>
                <a:gd name="T60" fmla="*/ 0 w 1249"/>
                <a:gd name="T61" fmla="*/ 0 h 152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49"/>
                <a:gd name="T94" fmla="*/ 0 h 1525"/>
                <a:gd name="T95" fmla="*/ 1249 w 1249"/>
                <a:gd name="T96" fmla="*/ 1525 h 152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49" h="1525">
                  <a:moveTo>
                    <a:pt x="171" y="1402"/>
                  </a:moveTo>
                  <a:lnTo>
                    <a:pt x="351" y="1449"/>
                  </a:lnTo>
                  <a:lnTo>
                    <a:pt x="509" y="1525"/>
                  </a:lnTo>
                  <a:lnTo>
                    <a:pt x="385" y="1402"/>
                  </a:lnTo>
                  <a:lnTo>
                    <a:pt x="296" y="1336"/>
                  </a:lnTo>
                  <a:lnTo>
                    <a:pt x="215" y="1326"/>
                  </a:lnTo>
                  <a:lnTo>
                    <a:pt x="182" y="1316"/>
                  </a:lnTo>
                  <a:lnTo>
                    <a:pt x="182" y="1185"/>
                  </a:lnTo>
                  <a:lnTo>
                    <a:pt x="228" y="1157"/>
                  </a:lnTo>
                  <a:lnTo>
                    <a:pt x="431" y="1088"/>
                  </a:lnTo>
                  <a:lnTo>
                    <a:pt x="671" y="958"/>
                  </a:lnTo>
                  <a:lnTo>
                    <a:pt x="885" y="777"/>
                  </a:lnTo>
                  <a:lnTo>
                    <a:pt x="1249" y="360"/>
                  </a:lnTo>
                  <a:lnTo>
                    <a:pt x="1249" y="293"/>
                  </a:lnTo>
                  <a:lnTo>
                    <a:pt x="945" y="607"/>
                  </a:lnTo>
                  <a:lnTo>
                    <a:pt x="614" y="884"/>
                  </a:lnTo>
                  <a:lnTo>
                    <a:pt x="318" y="1052"/>
                  </a:lnTo>
                  <a:lnTo>
                    <a:pt x="500" y="785"/>
                  </a:lnTo>
                  <a:lnTo>
                    <a:pt x="591" y="532"/>
                  </a:lnTo>
                  <a:lnTo>
                    <a:pt x="614" y="360"/>
                  </a:lnTo>
                  <a:lnTo>
                    <a:pt x="760" y="103"/>
                  </a:lnTo>
                  <a:lnTo>
                    <a:pt x="966" y="0"/>
                  </a:lnTo>
                  <a:lnTo>
                    <a:pt x="739" y="93"/>
                  </a:lnTo>
                  <a:lnTo>
                    <a:pt x="557" y="321"/>
                  </a:lnTo>
                  <a:lnTo>
                    <a:pt x="557" y="559"/>
                  </a:lnTo>
                  <a:lnTo>
                    <a:pt x="455" y="785"/>
                  </a:lnTo>
                  <a:lnTo>
                    <a:pt x="307" y="996"/>
                  </a:lnTo>
                  <a:lnTo>
                    <a:pt x="159" y="1165"/>
                  </a:lnTo>
                  <a:lnTo>
                    <a:pt x="159" y="1326"/>
                  </a:lnTo>
                  <a:lnTo>
                    <a:pt x="0" y="1383"/>
                  </a:lnTo>
                  <a:lnTo>
                    <a:pt x="171" y="14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8" name="Freeform 213"/>
            <p:cNvSpPr>
              <a:spLocks/>
            </p:cNvSpPr>
            <p:nvPr/>
          </p:nvSpPr>
          <p:spPr bwMode="auto">
            <a:xfrm>
              <a:off x="3961" y="3432"/>
              <a:ext cx="141" cy="140"/>
            </a:xfrm>
            <a:custGeom>
              <a:avLst/>
              <a:gdLst>
                <a:gd name="T0" fmla="*/ 0 w 708"/>
                <a:gd name="T1" fmla="*/ 0 h 562"/>
                <a:gd name="T2" fmla="*/ 0 w 708"/>
                <a:gd name="T3" fmla="*/ 0 h 562"/>
                <a:gd name="T4" fmla="*/ 0 w 708"/>
                <a:gd name="T5" fmla="*/ 0 h 562"/>
                <a:gd name="T6" fmla="*/ 0 w 708"/>
                <a:gd name="T7" fmla="*/ 0 h 562"/>
                <a:gd name="T8" fmla="*/ 0 w 708"/>
                <a:gd name="T9" fmla="*/ 0 h 562"/>
                <a:gd name="T10" fmla="*/ 0 w 708"/>
                <a:gd name="T11" fmla="*/ 0 h 562"/>
                <a:gd name="T12" fmla="*/ 0 w 708"/>
                <a:gd name="T13" fmla="*/ 0 h 562"/>
                <a:gd name="T14" fmla="*/ 0 w 708"/>
                <a:gd name="T15" fmla="*/ 0 h 562"/>
                <a:gd name="T16" fmla="*/ 0 w 708"/>
                <a:gd name="T17" fmla="*/ 0 h 562"/>
                <a:gd name="T18" fmla="*/ 0 w 708"/>
                <a:gd name="T19" fmla="*/ 0 h 562"/>
                <a:gd name="T20" fmla="*/ 0 w 708"/>
                <a:gd name="T21" fmla="*/ 0 h 562"/>
                <a:gd name="T22" fmla="*/ 0 w 708"/>
                <a:gd name="T23" fmla="*/ 0 h 562"/>
                <a:gd name="T24" fmla="*/ 0 w 708"/>
                <a:gd name="T25" fmla="*/ 0 h 562"/>
                <a:gd name="T26" fmla="*/ 0 w 708"/>
                <a:gd name="T27" fmla="*/ 0 h 562"/>
                <a:gd name="T28" fmla="*/ 0 w 708"/>
                <a:gd name="T29" fmla="*/ 0 h 562"/>
                <a:gd name="T30" fmla="*/ 0 w 708"/>
                <a:gd name="T31" fmla="*/ 0 h 562"/>
                <a:gd name="T32" fmla="*/ 0 w 708"/>
                <a:gd name="T33" fmla="*/ 0 h 562"/>
                <a:gd name="T34" fmla="*/ 0 w 708"/>
                <a:gd name="T35" fmla="*/ 0 h 562"/>
                <a:gd name="T36" fmla="*/ 0 w 708"/>
                <a:gd name="T37" fmla="*/ 0 h 56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08"/>
                <a:gd name="T58" fmla="*/ 0 h 562"/>
                <a:gd name="T59" fmla="*/ 708 w 708"/>
                <a:gd name="T60" fmla="*/ 562 h 56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08" h="562">
                  <a:moveTo>
                    <a:pt x="580" y="0"/>
                  </a:moveTo>
                  <a:lnTo>
                    <a:pt x="672" y="134"/>
                  </a:lnTo>
                  <a:lnTo>
                    <a:pt x="708" y="304"/>
                  </a:lnTo>
                  <a:lnTo>
                    <a:pt x="708" y="410"/>
                  </a:lnTo>
                  <a:lnTo>
                    <a:pt x="640" y="550"/>
                  </a:lnTo>
                  <a:lnTo>
                    <a:pt x="526" y="562"/>
                  </a:lnTo>
                  <a:lnTo>
                    <a:pt x="320" y="475"/>
                  </a:lnTo>
                  <a:lnTo>
                    <a:pt x="196" y="362"/>
                  </a:lnTo>
                  <a:lnTo>
                    <a:pt x="0" y="11"/>
                  </a:lnTo>
                  <a:lnTo>
                    <a:pt x="139" y="211"/>
                  </a:lnTo>
                  <a:lnTo>
                    <a:pt x="377" y="372"/>
                  </a:lnTo>
                  <a:lnTo>
                    <a:pt x="640" y="427"/>
                  </a:lnTo>
                  <a:lnTo>
                    <a:pt x="651" y="344"/>
                  </a:lnTo>
                  <a:lnTo>
                    <a:pt x="617" y="237"/>
                  </a:lnTo>
                  <a:lnTo>
                    <a:pt x="537" y="171"/>
                  </a:lnTo>
                  <a:lnTo>
                    <a:pt x="414" y="134"/>
                  </a:lnTo>
                  <a:lnTo>
                    <a:pt x="537" y="106"/>
                  </a:lnTo>
                  <a:lnTo>
                    <a:pt x="580" y="47"/>
                  </a:lnTo>
                  <a:lnTo>
                    <a:pt x="58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9" name="Freeform 214"/>
            <p:cNvSpPr>
              <a:spLocks/>
            </p:cNvSpPr>
            <p:nvPr/>
          </p:nvSpPr>
          <p:spPr bwMode="auto">
            <a:xfrm>
              <a:off x="3671" y="3465"/>
              <a:ext cx="365" cy="111"/>
            </a:xfrm>
            <a:custGeom>
              <a:avLst/>
              <a:gdLst>
                <a:gd name="T0" fmla="*/ 0 w 1827"/>
                <a:gd name="T1" fmla="*/ 0 h 445"/>
                <a:gd name="T2" fmla="*/ 0 w 1827"/>
                <a:gd name="T3" fmla="*/ 0 h 445"/>
                <a:gd name="T4" fmla="*/ 0 w 1827"/>
                <a:gd name="T5" fmla="*/ 0 h 445"/>
                <a:gd name="T6" fmla="*/ 0 w 1827"/>
                <a:gd name="T7" fmla="*/ 0 h 445"/>
                <a:gd name="T8" fmla="*/ 0 w 1827"/>
                <a:gd name="T9" fmla="*/ 0 h 445"/>
                <a:gd name="T10" fmla="*/ 0 w 1827"/>
                <a:gd name="T11" fmla="*/ 0 h 445"/>
                <a:gd name="T12" fmla="*/ 0 w 1827"/>
                <a:gd name="T13" fmla="*/ 0 h 445"/>
                <a:gd name="T14" fmla="*/ 0 w 1827"/>
                <a:gd name="T15" fmla="*/ 0 h 445"/>
                <a:gd name="T16" fmla="*/ 0 w 1827"/>
                <a:gd name="T17" fmla="*/ 0 h 445"/>
                <a:gd name="T18" fmla="*/ 0 w 1827"/>
                <a:gd name="T19" fmla="*/ 0 h 445"/>
                <a:gd name="T20" fmla="*/ 0 w 1827"/>
                <a:gd name="T21" fmla="*/ 0 h 445"/>
                <a:gd name="T22" fmla="*/ 0 w 1827"/>
                <a:gd name="T23" fmla="*/ 0 h 445"/>
                <a:gd name="T24" fmla="*/ 0 w 1827"/>
                <a:gd name="T25" fmla="*/ 0 h 445"/>
                <a:gd name="T26" fmla="*/ 0 w 1827"/>
                <a:gd name="T27" fmla="*/ 0 h 445"/>
                <a:gd name="T28" fmla="*/ 0 w 1827"/>
                <a:gd name="T29" fmla="*/ 0 h 445"/>
                <a:gd name="T30" fmla="*/ 0 w 1827"/>
                <a:gd name="T31" fmla="*/ 0 h 445"/>
                <a:gd name="T32" fmla="*/ 0 w 1827"/>
                <a:gd name="T33" fmla="*/ 0 h 445"/>
                <a:gd name="T34" fmla="*/ 0 w 1827"/>
                <a:gd name="T35" fmla="*/ 0 h 445"/>
                <a:gd name="T36" fmla="*/ 0 w 1827"/>
                <a:gd name="T37" fmla="*/ 0 h 445"/>
                <a:gd name="T38" fmla="*/ 0 w 1827"/>
                <a:gd name="T39" fmla="*/ 0 h 445"/>
                <a:gd name="T40" fmla="*/ 0 w 1827"/>
                <a:gd name="T41" fmla="*/ 0 h 445"/>
                <a:gd name="T42" fmla="*/ 0 w 1827"/>
                <a:gd name="T43" fmla="*/ 0 h 445"/>
                <a:gd name="T44" fmla="*/ 0 w 1827"/>
                <a:gd name="T45" fmla="*/ 0 h 445"/>
                <a:gd name="T46" fmla="*/ 0 w 1827"/>
                <a:gd name="T47" fmla="*/ 0 h 445"/>
                <a:gd name="T48" fmla="*/ 0 w 1827"/>
                <a:gd name="T49" fmla="*/ 0 h 445"/>
                <a:gd name="T50" fmla="*/ 0 w 1827"/>
                <a:gd name="T51" fmla="*/ 0 h 44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827"/>
                <a:gd name="T79" fmla="*/ 0 h 445"/>
                <a:gd name="T80" fmla="*/ 1827 w 1827"/>
                <a:gd name="T81" fmla="*/ 445 h 44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827" h="445">
                  <a:moveTo>
                    <a:pt x="1827" y="445"/>
                  </a:moveTo>
                  <a:lnTo>
                    <a:pt x="1487" y="437"/>
                  </a:lnTo>
                  <a:lnTo>
                    <a:pt x="1034" y="399"/>
                  </a:lnTo>
                  <a:lnTo>
                    <a:pt x="513" y="276"/>
                  </a:lnTo>
                  <a:lnTo>
                    <a:pt x="90" y="218"/>
                  </a:lnTo>
                  <a:lnTo>
                    <a:pt x="23" y="170"/>
                  </a:lnTo>
                  <a:lnTo>
                    <a:pt x="0" y="65"/>
                  </a:lnTo>
                  <a:lnTo>
                    <a:pt x="306" y="103"/>
                  </a:lnTo>
                  <a:lnTo>
                    <a:pt x="316" y="0"/>
                  </a:lnTo>
                  <a:lnTo>
                    <a:pt x="351" y="103"/>
                  </a:lnTo>
                  <a:lnTo>
                    <a:pt x="557" y="103"/>
                  </a:lnTo>
                  <a:lnTo>
                    <a:pt x="364" y="181"/>
                  </a:lnTo>
                  <a:lnTo>
                    <a:pt x="385" y="238"/>
                  </a:lnTo>
                  <a:lnTo>
                    <a:pt x="804" y="210"/>
                  </a:lnTo>
                  <a:lnTo>
                    <a:pt x="1075" y="218"/>
                  </a:lnTo>
                  <a:lnTo>
                    <a:pt x="1372" y="263"/>
                  </a:lnTo>
                  <a:lnTo>
                    <a:pt x="1534" y="314"/>
                  </a:lnTo>
                  <a:lnTo>
                    <a:pt x="1406" y="181"/>
                  </a:lnTo>
                  <a:lnTo>
                    <a:pt x="1293" y="122"/>
                  </a:lnTo>
                  <a:lnTo>
                    <a:pt x="1057" y="77"/>
                  </a:lnTo>
                  <a:lnTo>
                    <a:pt x="1341" y="77"/>
                  </a:lnTo>
                  <a:lnTo>
                    <a:pt x="1511" y="170"/>
                  </a:lnTo>
                  <a:lnTo>
                    <a:pt x="1577" y="285"/>
                  </a:lnTo>
                  <a:lnTo>
                    <a:pt x="1669" y="360"/>
                  </a:lnTo>
                  <a:lnTo>
                    <a:pt x="1747" y="416"/>
                  </a:lnTo>
                  <a:lnTo>
                    <a:pt x="1827" y="4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10" name="Freeform 215"/>
            <p:cNvSpPr>
              <a:spLocks/>
            </p:cNvSpPr>
            <p:nvPr/>
          </p:nvSpPr>
          <p:spPr bwMode="auto">
            <a:xfrm>
              <a:off x="3671" y="3254"/>
              <a:ext cx="156" cy="133"/>
            </a:xfrm>
            <a:custGeom>
              <a:avLst/>
              <a:gdLst>
                <a:gd name="T0" fmla="*/ 0 w 783"/>
                <a:gd name="T1" fmla="*/ 0 h 531"/>
                <a:gd name="T2" fmla="*/ 0 w 783"/>
                <a:gd name="T3" fmla="*/ 0 h 531"/>
                <a:gd name="T4" fmla="*/ 0 w 783"/>
                <a:gd name="T5" fmla="*/ 0 h 531"/>
                <a:gd name="T6" fmla="*/ 0 w 783"/>
                <a:gd name="T7" fmla="*/ 0 h 531"/>
                <a:gd name="T8" fmla="*/ 0 w 783"/>
                <a:gd name="T9" fmla="*/ 0 h 531"/>
                <a:gd name="T10" fmla="*/ 0 w 783"/>
                <a:gd name="T11" fmla="*/ 0 h 531"/>
                <a:gd name="T12" fmla="*/ 0 w 783"/>
                <a:gd name="T13" fmla="*/ 0 h 531"/>
                <a:gd name="T14" fmla="*/ 0 w 783"/>
                <a:gd name="T15" fmla="*/ 0 h 531"/>
                <a:gd name="T16" fmla="*/ 0 w 783"/>
                <a:gd name="T17" fmla="*/ 0 h 531"/>
                <a:gd name="T18" fmla="*/ 0 w 783"/>
                <a:gd name="T19" fmla="*/ 0 h 531"/>
                <a:gd name="T20" fmla="*/ 0 w 783"/>
                <a:gd name="T21" fmla="*/ 0 h 531"/>
                <a:gd name="T22" fmla="*/ 0 w 783"/>
                <a:gd name="T23" fmla="*/ 0 h 531"/>
                <a:gd name="T24" fmla="*/ 0 w 783"/>
                <a:gd name="T25" fmla="*/ 0 h 531"/>
                <a:gd name="T26" fmla="*/ 0 w 783"/>
                <a:gd name="T27" fmla="*/ 0 h 531"/>
                <a:gd name="T28" fmla="*/ 0 w 783"/>
                <a:gd name="T29" fmla="*/ 0 h 531"/>
                <a:gd name="T30" fmla="*/ 0 w 783"/>
                <a:gd name="T31" fmla="*/ 0 h 531"/>
                <a:gd name="T32" fmla="*/ 0 w 783"/>
                <a:gd name="T33" fmla="*/ 0 h 531"/>
                <a:gd name="T34" fmla="*/ 0 w 783"/>
                <a:gd name="T35" fmla="*/ 0 h 531"/>
                <a:gd name="T36" fmla="*/ 0 w 783"/>
                <a:gd name="T37" fmla="*/ 0 h 531"/>
                <a:gd name="T38" fmla="*/ 0 w 783"/>
                <a:gd name="T39" fmla="*/ 0 h 531"/>
                <a:gd name="T40" fmla="*/ 0 w 783"/>
                <a:gd name="T41" fmla="*/ 0 h 531"/>
                <a:gd name="T42" fmla="*/ 0 w 783"/>
                <a:gd name="T43" fmla="*/ 0 h 531"/>
                <a:gd name="T44" fmla="*/ 0 w 783"/>
                <a:gd name="T45" fmla="*/ 0 h 531"/>
                <a:gd name="T46" fmla="*/ 0 w 783"/>
                <a:gd name="T47" fmla="*/ 0 h 531"/>
                <a:gd name="T48" fmla="*/ 0 w 783"/>
                <a:gd name="T49" fmla="*/ 0 h 531"/>
                <a:gd name="T50" fmla="*/ 0 w 783"/>
                <a:gd name="T51" fmla="*/ 0 h 531"/>
                <a:gd name="T52" fmla="*/ 0 w 783"/>
                <a:gd name="T53" fmla="*/ 0 h 531"/>
                <a:gd name="T54" fmla="*/ 0 w 783"/>
                <a:gd name="T55" fmla="*/ 0 h 531"/>
                <a:gd name="T56" fmla="*/ 0 w 783"/>
                <a:gd name="T57" fmla="*/ 0 h 531"/>
                <a:gd name="T58" fmla="*/ 0 w 783"/>
                <a:gd name="T59" fmla="*/ 0 h 531"/>
                <a:gd name="T60" fmla="*/ 0 w 783"/>
                <a:gd name="T61" fmla="*/ 0 h 531"/>
                <a:gd name="T62" fmla="*/ 0 w 783"/>
                <a:gd name="T63" fmla="*/ 0 h 531"/>
                <a:gd name="T64" fmla="*/ 0 w 783"/>
                <a:gd name="T65" fmla="*/ 0 h 53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83"/>
                <a:gd name="T100" fmla="*/ 0 h 531"/>
                <a:gd name="T101" fmla="*/ 783 w 783"/>
                <a:gd name="T102" fmla="*/ 531 h 53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83" h="531">
                  <a:moveTo>
                    <a:pt x="146" y="531"/>
                  </a:moveTo>
                  <a:lnTo>
                    <a:pt x="260" y="445"/>
                  </a:lnTo>
                  <a:lnTo>
                    <a:pt x="260" y="408"/>
                  </a:lnTo>
                  <a:lnTo>
                    <a:pt x="228" y="372"/>
                  </a:lnTo>
                  <a:lnTo>
                    <a:pt x="124" y="332"/>
                  </a:lnTo>
                  <a:lnTo>
                    <a:pt x="23" y="303"/>
                  </a:lnTo>
                  <a:lnTo>
                    <a:pt x="0" y="286"/>
                  </a:lnTo>
                  <a:lnTo>
                    <a:pt x="0" y="247"/>
                  </a:lnTo>
                  <a:lnTo>
                    <a:pt x="23" y="227"/>
                  </a:lnTo>
                  <a:lnTo>
                    <a:pt x="90" y="200"/>
                  </a:lnTo>
                  <a:lnTo>
                    <a:pt x="102" y="227"/>
                  </a:lnTo>
                  <a:lnTo>
                    <a:pt x="137" y="255"/>
                  </a:lnTo>
                  <a:lnTo>
                    <a:pt x="260" y="276"/>
                  </a:lnTo>
                  <a:lnTo>
                    <a:pt x="247" y="209"/>
                  </a:lnTo>
                  <a:lnTo>
                    <a:pt x="192" y="152"/>
                  </a:lnTo>
                  <a:lnTo>
                    <a:pt x="124" y="94"/>
                  </a:lnTo>
                  <a:lnTo>
                    <a:pt x="12" y="40"/>
                  </a:lnTo>
                  <a:lnTo>
                    <a:pt x="78" y="29"/>
                  </a:lnTo>
                  <a:lnTo>
                    <a:pt x="205" y="57"/>
                  </a:lnTo>
                  <a:lnTo>
                    <a:pt x="316" y="115"/>
                  </a:lnTo>
                  <a:lnTo>
                    <a:pt x="409" y="217"/>
                  </a:lnTo>
                  <a:lnTo>
                    <a:pt x="534" y="171"/>
                  </a:lnTo>
                  <a:lnTo>
                    <a:pt x="399" y="115"/>
                  </a:lnTo>
                  <a:lnTo>
                    <a:pt x="374" y="87"/>
                  </a:lnTo>
                  <a:lnTo>
                    <a:pt x="399" y="57"/>
                  </a:lnTo>
                  <a:lnTo>
                    <a:pt x="486" y="29"/>
                  </a:lnTo>
                  <a:lnTo>
                    <a:pt x="647" y="0"/>
                  </a:lnTo>
                  <a:lnTo>
                    <a:pt x="783" y="0"/>
                  </a:lnTo>
                  <a:lnTo>
                    <a:pt x="713" y="115"/>
                  </a:lnTo>
                  <a:lnTo>
                    <a:pt x="557" y="263"/>
                  </a:lnTo>
                  <a:lnTo>
                    <a:pt x="385" y="399"/>
                  </a:lnTo>
                  <a:lnTo>
                    <a:pt x="260" y="485"/>
                  </a:lnTo>
                  <a:lnTo>
                    <a:pt x="146" y="5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  <p:sp>
          <p:nvSpPr>
            <p:cNvPr id="11" name="Freeform 216"/>
            <p:cNvSpPr>
              <a:spLocks/>
            </p:cNvSpPr>
            <p:nvPr/>
          </p:nvSpPr>
          <p:spPr bwMode="auto">
            <a:xfrm>
              <a:off x="3752" y="2972"/>
              <a:ext cx="27" cy="140"/>
            </a:xfrm>
            <a:custGeom>
              <a:avLst/>
              <a:gdLst>
                <a:gd name="T0" fmla="*/ 0 w 135"/>
                <a:gd name="T1" fmla="*/ 0 h 560"/>
                <a:gd name="T2" fmla="*/ 0 w 135"/>
                <a:gd name="T3" fmla="*/ 0 h 560"/>
                <a:gd name="T4" fmla="*/ 0 w 135"/>
                <a:gd name="T5" fmla="*/ 0 h 560"/>
                <a:gd name="T6" fmla="*/ 0 w 135"/>
                <a:gd name="T7" fmla="*/ 0 h 560"/>
                <a:gd name="T8" fmla="*/ 0 w 135"/>
                <a:gd name="T9" fmla="*/ 0 h 560"/>
                <a:gd name="T10" fmla="*/ 0 w 135"/>
                <a:gd name="T11" fmla="*/ 0 h 560"/>
                <a:gd name="T12" fmla="*/ 0 w 135"/>
                <a:gd name="T13" fmla="*/ 0 h 560"/>
                <a:gd name="T14" fmla="*/ 0 w 135"/>
                <a:gd name="T15" fmla="*/ 0 h 5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5"/>
                <a:gd name="T25" fmla="*/ 0 h 560"/>
                <a:gd name="T26" fmla="*/ 135 w 135"/>
                <a:gd name="T27" fmla="*/ 560 h 5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5" h="560">
                  <a:moveTo>
                    <a:pt x="57" y="84"/>
                  </a:moveTo>
                  <a:lnTo>
                    <a:pt x="77" y="274"/>
                  </a:lnTo>
                  <a:lnTo>
                    <a:pt x="114" y="454"/>
                  </a:lnTo>
                  <a:lnTo>
                    <a:pt x="135" y="560"/>
                  </a:lnTo>
                  <a:lnTo>
                    <a:pt x="20" y="256"/>
                  </a:lnTo>
                  <a:lnTo>
                    <a:pt x="0" y="161"/>
                  </a:lnTo>
                  <a:lnTo>
                    <a:pt x="43" y="0"/>
                  </a:lnTo>
                  <a:lnTo>
                    <a:pt x="57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>
                <a:solidFill>
                  <a:srgbClr val="7030A0"/>
                </a:solidFill>
              </a:endParaRPr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4176632" y="1164603"/>
            <a:ext cx="4603158" cy="2005455"/>
            <a:chOff x="3781425" y="1268413"/>
            <a:chExt cx="5286375" cy="2665412"/>
          </a:xfrm>
        </p:grpSpPr>
        <p:sp>
          <p:nvSpPr>
            <p:cNvPr id="213" name="Freeform 4"/>
            <p:cNvSpPr>
              <a:spLocks/>
            </p:cNvSpPr>
            <p:nvPr/>
          </p:nvSpPr>
          <p:spPr bwMode="auto">
            <a:xfrm>
              <a:off x="3851275" y="1268413"/>
              <a:ext cx="5216525" cy="2665412"/>
            </a:xfrm>
            <a:custGeom>
              <a:avLst/>
              <a:gdLst>
                <a:gd name="T0" fmla="*/ 2147483646 w 2530"/>
                <a:gd name="T1" fmla="*/ 2147483646 h 2044"/>
                <a:gd name="T2" fmla="*/ 2147483646 w 2530"/>
                <a:gd name="T3" fmla="*/ 2147483646 h 2044"/>
                <a:gd name="T4" fmla="*/ 2147483646 w 2530"/>
                <a:gd name="T5" fmla="*/ 2147483646 h 2044"/>
                <a:gd name="T6" fmla="*/ 2147483646 w 2530"/>
                <a:gd name="T7" fmla="*/ 2147483646 h 2044"/>
                <a:gd name="T8" fmla="*/ 2147483646 w 2530"/>
                <a:gd name="T9" fmla="*/ 2147483646 h 2044"/>
                <a:gd name="T10" fmla="*/ 2147483646 w 2530"/>
                <a:gd name="T11" fmla="*/ 2147483646 h 2044"/>
                <a:gd name="T12" fmla="*/ 2147483646 w 2530"/>
                <a:gd name="T13" fmla="*/ 2147483646 h 2044"/>
                <a:gd name="T14" fmla="*/ 2147483646 w 2530"/>
                <a:gd name="T15" fmla="*/ 2147483646 h 2044"/>
                <a:gd name="T16" fmla="*/ 2147483646 w 2530"/>
                <a:gd name="T17" fmla="*/ 2147483646 h 2044"/>
                <a:gd name="T18" fmla="*/ 2147483646 w 2530"/>
                <a:gd name="T19" fmla="*/ 2147483646 h 2044"/>
                <a:gd name="T20" fmla="*/ 2147483646 w 2530"/>
                <a:gd name="T21" fmla="*/ 2147483646 h 2044"/>
                <a:gd name="T22" fmla="*/ 2147483646 w 2530"/>
                <a:gd name="T23" fmla="*/ 2147483646 h 2044"/>
                <a:gd name="T24" fmla="*/ 2147483646 w 2530"/>
                <a:gd name="T25" fmla="*/ 2147483646 h 2044"/>
                <a:gd name="T26" fmla="*/ 2147483646 w 2530"/>
                <a:gd name="T27" fmla="*/ 2147483646 h 2044"/>
                <a:gd name="T28" fmla="*/ 2147483646 w 2530"/>
                <a:gd name="T29" fmla="*/ 2147483646 h 2044"/>
                <a:gd name="T30" fmla="*/ 2147483646 w 2530"/>
                <a:gd name="T31" fmla="*/ 2147483646 h 2044"/>
                <a:gd name="T32" fmla="*/ 2147483646 w 2530"/>
                <a:gd name="T33" fmla="*/ 2147483646 h 2044"/>
                <a:gd name="T34" fmla="*/ 2147483646 w 2530"/>
                <a:gd name="T35" fmla="*/ 2147483646 h 2044"/>
                <a:gd name="T36" fmla="*/ 2147483646 w 2530"/>
                <a:gd name="T37" fmla="*/ 2147483646 h 2044"/>
                <a:gd name="T38" fmla="*/ 2147483646 w 2530"/>
                <a:gd name="T39" fmla="*/ 0 h 2044"/>
                <a:gd name="T40" fmla="*/ 2147483646 w 2530"/>
                <a:gd name="T41" fmla="*/ 0 h 2044"/>
                <a:gd name="T42" fmla="*/ 2147483646 w 2530"/>
                <a:gd name="T43" fmla="*/ 2147483646 h 2044"/>
                <a:gd name="T44" fmla="*/ 2147483646 w 2530"/>
                <a:gd name="T45" fmla="*/ 2147483646 h 2044"/>
                <a:gd name="T46" fmla="*/ 2147483646 w 2530"/>
                <a:gd name="T47" fmla="*/ 2147483646 h 2044"/>
                <a:gd name="T48" fmla="*/ 2147483646 w 2530"/>
                <a:gd name="T49" fmla="*/ 2147483646 h 2044"/>
                <a:gd name="T50" fmla="*/ 2147483646 w 2530"/>
                <a:gd name="T51" fmla="*/ 2147483646 h 2044"/>
                <a:gd name="T52" fmla="*/ 2147483646 w 2530"/>
                <a:gd name="T53" fmla="*/ 2147483646 h 2044"/>
                <a:gd name="T54" fmla="*/ 2147483646 w 2530"/>
                <a:gd name="T55" fmla="*/ 2147483646 h 2044"/>
                <a:gd name="T56" fmla="*/ 2147483646 w 2530"/>
                <a:gd name="T57" fmla="*/ 2147483646 h 2044"/>
                <a:gd name="T58" fmla="*/ 0 w 2530"/>
                <a:gd name="T59" fmla="*/ 2147483646 h 2044"/>
                <a:gd name="T60" fmla="*/ 0 w 2530"/>
                <a:gd name="T61" fmla="*/ 2147483646 h 2044"/>
                <a:gd name="T62" fmla="*/ 2147483646 w 2530"/>
                <a:gd name="T63" fmla="*/ 2147483646 h 2044"/>
                <a:gd name="T64" fmla="*/ 2147483646 w 2530"/>
                <a:gd name="T65" fmla="*/ 2147483646 h 2044"/>
                <a:gd name="T66" fmla="*/ 2147483646 w 2530"/>
                <a:gd name="T67" fmla="*/ 2147483646 h 2044"/>
                <a:gd name="T68" fmla="*/ 2147483646 w 2530"/>
                <a:gd name="T69" fmla="*/ 2147483646 h 2044"/>
                <a:gd name="T70" fmla="*/ 2147483646 w 2530"/>
                <a:gd name="T71" fmla="*/ 2147483646 h 2044"/>
                <a:gd name="T72" fmla="*/ 2147483646 w 2530"/>
                <a:gd name="T73" fmla="*/ 2147483646 h 2044"/>
                <a:gd name="T74" fmla="*/ 2147483646 w 2530"/>
                <a:gd name="T75" fmla="*/ 2147483646 h 2044"/>
                <a:gd name="T76" fmla="*/ 2147483646 w 2530"/>
                <a:gd name="T77" fmla="*/ 2147483646 h 2044"/>
                <a:gd name="T78" fmla="*/ 2147483646 w 2530"/>
                <a:gd name="T79" fmla="*/ 2147483646 h 2044"/>
                <a:gd name="T80" fmla="*/ 2147483646 w 2530"/>
                <a:gd name="T81" fmla="*/ 2147483646 h 2044"/>
                <a:gd name="T82" fmla="*/ 2147483646 w 2530"/>
                <a:gd name="T83" fmla="*/ 2147483646 h 2044"/>
                <a:gd name="T84" fmla="*/ 2147483646 w 2530"/>
                <a:gd name="T85" fmla="*/ 2147483646 h 2044"/>
                <a:gd name="T86" fmla="*/ 2147483646 w 2530"/>
                <a:gd name="T87" fmla="*/ 2147483646 h 204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530"/>
                <a:gd name="T133" fmla="*/ 0 h 2044"/>
                <a:gd name="T134" fmla="*/ 2530 w 2530"/>
                <a:gd name="T135" fmla="*/ 2044 h 204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530" h="2044">
                  <a:moveTo>
                    <a:pt x="2361" y="1533"/>
                  </a:moveTo>
                  <a:lnTo>
                    <a:pt x="2391" y="1531"/>
                  </a:lnTo>
                  <a:lnTo>
                    <a:pt x="2420" y="1522"/>
                  </a:lnTo>
                  <a:lnTo>
                    <a:pt x="2446" y="1509"/>
                  </a:lnTo>
                  <a:lnTo>
                    <a:pt x="2470" y="1492"/>
                  </a:lnTo>
                  <a:lnTo>
                    <a:pt x="2491" y="1471"/>
                  </a:lnTo>
                  <a:lnTo>
                    <a:pt x="2508" y="1447"/>
                  </a:lnTo>
                  <a:lnTo>
                    <a:pt x="2519" y="1422"/>
                  </a:lnTo>
                  <a:lnTo>
                    <a:pt x="2526" y="1395"/>
                  </a:lnTo>
                  <a:lnTo>
                    <a:pt x="2529" y="1376"/>
                  </a:lnTo>
                  <a:lnTo>
                    <a:pt x="2529" y="158"/>
                  </a:lnTo>
                  <a:lnTo>
                    <a:pt x="2525" y="131"/>
                  </a:lnTo>
                  <a:lnTo>
                    <a:pt x="2516" y="104"/>
                  </a:lnTo>
                  <a:lnTo>
                    <a:pt x="2504" y="81"/>
                  </a:lnTo>
                  <a:lnTo>
                    <a:pt x="2485" y="57"/>
                  </a:lnTo>
                  <a:lnTo>
                    <a:pt x="2464" y="38"/>
                  </a:lnTo>
                  <a:lnTo>
                    <a:pt x="2439" y="20"/>
                  </a:lnTo>
                  <a:lnTo>
                    <a:pt x="2413" y="10"/>
                  </a:lnTo>
                  <a:lnTo>
                    <a:pt x="2383" y="2"/>
                  </a:lnTo>
                  <a:lnTo>
                    <a:pt x="2361" y="0"/>
                  </a:lnTo>
                  <a:lnTo>
                    <a:pt x="167" y="0"/>
                  </a:lnTo>
                  <a:lnTo>
                    <a:pt x="137" y="4"/>
                  </a:lnTo>
                  <a:lnTo>
                    <a:pt x="109" y="13"/>
                  </a:lnTo>
                  <a:lnTo>
                    <a:pt x="82" y="27"/>
                  </a:lnTo>
                  <a:lnTo>
                    <a:pt x="59" y="43"/>
                  </a:lnTo>
                  <a:lnTo>
                    <a:pt x="38" y="63"/>
                  </a:lnTo>
                  <a:lnTo>
                    <a:pt x="20" y="86"/>
                  </a:lnTo>
                  <a:lnTo>
                    <a:pt x="9" y="113"/>
                  </a:lnTo>
                  <a:lnTo>
                    <a:pt x="1" y="139"/>
                  </a:lnTo>
                  <a:lnTo>
                    <a:pt x="0" y="158"/>
                  </a:lnTo>
                  <a:lnTo>
                    <a:pt x="0" y="1376"/>
                  </a:lnTo>
                  <a:lnTo>
                    <a:pt x="4" y="1402"/>
                  </a:lnTo>
                  <a:lnTo>
                    <a:pt x="11" y="1430"/>
                  </a:lnTo>
                  <a:lnTo>
                    <a:pt x="25" y="1456"/>
                  </a:lnTo>
                  <a:lnTo>
                    <a:pt x="43" y="1478"/>
                  </a:lnTo>
                  <a:lnTo>
                    <a:pt x="65" y="1498"/>
                  </a:lnTo>
                  <a:lnTo>
                    <a:pt x="89" y="1513"/>
                  </a:lnTo>
                  <a:lnTo>
                    <a:pt x="116" y="1524"/>
                  </a:lnTo>
                  <a:lnTo>
                    <a:pt x="146" y="1533"/>
                  </a:lnTo>
                  <a:lnTo>
                    <a:pt x="167" y="1533"/>
                  </a:lnTo>
                  <a:lnTo>
                    <a:pt x="535" y="1533"/>
                  </a:lnTo>
                  <a:lnTo>
                    <a:pt x="252" y="2043"/>
                  </a:lnTo>
                  <a:lnTo>
                    <a:pt x="854" y="1533"/>
                  </a:lnTo>
                  <a:lnTo>
                    <a:pt x="2361" y="1533"/>
                  </a:lnTo>
                </a:path>
              </a:pathLst>
            </a:custGeom>
            <a:solidFill>
              <a:srgbClr val="FFCCCC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4" name="Rectangle 5"/>
            <p:cNvSpPr>
              <a:spLocks noChangeArrowheads="1"/>
            </p:cNvSpPr>
            <p:nvPr/>
          </p:nvSpPr>
          <p:spPr bwMode="auto">
            <a:xfrm flipH="1">
              <a:off x="3781425" y="1341439"/>
              <a:ext cx="5224463" cy="1932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8" tIns="44450" rIns="90488" bIns="44450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I agree.  </a:t>
              </a:r>
              <a:r>
                <a:rPr lang="en-US" altLang="en-US" sz="1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Ideal standards, </a:t>
              </a:r>
              <a: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that are based on perfection, are</a:t>
              </a:r>
              <a:b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</a:br>
              <a:r>
                <a:rPr lang="en-US" altLang="en-US" sz="1800" b="1" dirty="0">
                  <a:solidFill>
                    <a:srgbClr val="7030A0"/>
                  </a:solidFill>
                  <a:latin typeface="Arial" panose="020B0604020202020204" pitchFamily="34" charset="0"/>
                </a:rPr>
                <a:t>unattainable and  discourage most employees.</a:t>
              </a:r>
            </a:p>
          </p:txBody>
        </p:sp>
      </p:grpSp>
      <p:sp>
        <p:nvSpPr>
          <p:cNvPr id="215" name="Rectangle 7"/>
          <p:cNvSpPr>
            <a:spLocks noChangeArrowheads="1"/>
          </p:cNvSpPr>
          <p:nvPr/>
        </p:nvSpPr>
        <p:spPr bwMode="auto">
          <a:xfrm>
            <a:off x="3652757" y="4478097"/>
            <a:ext cx="1362554" cy="837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1800" b="1" dirty="0">
                <a:latin typeface="Arial" panose="020B0604020202020204" pitchFamily="34" charset="0"/>
              </a:rPr>
              <a:t>Human</a:t>
            </a:r>
            <a:br>
              <a:rPr lang="en-US" altLang="en-US" sz="1800" b="1" dirty="0">
                <a:latin typeface="Arial" panose="020B0604020202020204" pitchFamily="34" charset="0"/>
              </a:rPr>
            </a:br>
            <a:r>
              <a:rPr lang="en-US" altLang="en-US" sz="1800" b="1" dirty="0">
                <a:latin typeface="Arial" panose="020B0604020202020204" pitchFamily="34" charset="0"/>
              </a:rPr>
              <a:t>Resources</a:t>
            </a:r>
            <a:br>
              <a:rPr lang="en-US" altLang="en-US" sz="1800" b="1" dirty="0">
                <a:latin typeface="Arial" panose="020B0604020202020204" pitchFamily="34" charset="0"/>
              </a:rPr>
            </a:br>
            <a:r>
              <a:rPr lang="en-US" altLang="en-US" sz="1800" b="1" dirty="0">
                <a:latin typeface="Arial" panose="020B0604020202020204" pitchFamily="34" charset="0"/>
              </a:rPr>
              <a:t>Manager</a:t>
            </a:r>
          </a:p>
        </p:txBody>
      </p:sp>
    </p:spTree>
    <p:extLst>
      <p:ext uri="{BB962C8B-B14F-4D97-AF65-F5344CB8AC3E}">
        <p14:creationId xmlns:p14="http://schemas.microsoft.com/office/powerpoint/2010/main" val="62499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Ideal Vs Practical Standards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974048"/>
              </p:ext>
            </p:extLst>
          </p:nvPr>
        </p:nvGraphicFramePr>
        <p:xfrm>
          <a:off x="1407763" y="1437598"/>
          <a:ext cx="6096000" cy="165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4868428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Most</a:t>
                      </a:r>
                      <a:r>
                        <a:rPr lang="en-ZA" baseline="0" dirty="0" smtClean="0"/>
                        <a:t> Managers feel that ideal standards discourage even the most diligent workers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490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Variances from ideal standards</a:t>
                      </a:r>
                      <a:r>
                        <a:rPr lang="en-ZA" baseline="0" dirty="0" smtClean="0"/>
                        <a:t> have little meaning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590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ZA" dirty="0" smtClean="0"/>
                        <a:t>Practical standards can signal abnormal conditions and be used in</a:t>
                      </a:r>
                      <a:r>
                        <a:rPr lang="en-ZA" baseline="0" dirty="0" smtClean="0"/>
                        <a:t> forecasting cash flows and in planning stock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6260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3728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88305"/>
            <a:ext cx="9144000" cy="636439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Setting Direct Material Standards</a:t>
            </a:r>
            <a:endParaRPr lang="en-ZA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45618AF-F51B-8743-BA6C-E154C9BE61F9}" type="slidenum">
              <a:rPr lang="en-US" smtClean="0"/>
              <a:t>8</a:t>
            </a:fld>
            <a:endParaRPr lang="en-US"/>
          </a:p>
        </p:txBody>
      </p:sp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5101596" y="2104283"/>
            <a:ext cx="3450902" cy="2149475"/>
          </a:xfrm>
          <a:prstGeom prst="octagon">
            <a:avLst>
              <a:gd name="adj" fmla="val 29282"/>
            </a:avLst>
          </a:prstGeom>
          <a:solidFill>
            <a:srgbClr val="CCFF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</a:endParaRPr>
          </a:p>
        </p:txBody>
      </p:sp>
      <p:grpSp>
        <p:nvGrpSpPr>
          <p:cNvPr id="5" name="Group 220"/>
          <p:cNvGrpSpPr>
            <a:grpSpLocks/>
          </p:cNvGrpSpPr>
          <p:nvPr/>
        </p:nvGrpSpPr>
        <p:grpSpPr bwMode="auto">
          <a:xfrm>
            <a:off x="5850806" y="3029155"/>
            <a:ext cx="1914172" cy="1116507"/>
            <a:chOff x="3751" y="2833"/>
            <a:chExt cx="1349" cy="989"/>
          </a:xfrm>
        </p:grpSpPr>
        <p:sp>
          <p:nvSpPr>
            <p:cNvPr id="6" name="Freeform 87"/>
            <p:cNvSpPr>
              <a:spLocks/>
            </p:cNvSpPr>
            <p:nvPr/>
          </p:nvSpPr>
          <p:spPr bwMode="auto">
            <a:xfrm>
              <a:off x="4672" y="3132"/>
              <a:ext cx="428" cy="640"/>
            </a:xfrm>
            <a:custGeom>
              <a:avLst/>
              <a:gdLst>
                <a:gd name="T0" fmla="*/ 0 w 3853"/>
                <a:gd name="T1" fmla="*/ 0 h 5763"/>
                <a:gd name="T2" fmla="*/ 0 w 3853"/>
                <a:gd name="T3" fmla="*/ 0 h 5763"/>
                <a:gd name="T4" fmla="*/ 0 w 3853"/>
                <a:gd name="T5" fmla="*/ 0 h 5763"/>
                <a:gd name="T6" fmla="*/ 0 w 3853"/>
                <a:gd name="T7" fmla="*/ 0 h 5763"/>
                <a:gd name="T8" fmla="*/ 0 w 3853"/>
                <a:gd name="T9" fmla="*/ 0 h 5763"/>
                <a:gd name="T10" fmla="*/ 0 w 3853"/>
                <a:gd name="T11" fmla="*/ 0 h 5763"/>
                <a:gd name="T12" fmla="*/ 0 w 3853"/>
                <a:gd name="T13" fmla="*/ 0 h 5763"/>
                <a:gd name="T14" fmla="*/ 0 w 3853"/>
                <a:gd name="T15" fmla="*/ 0 h 5763"/>
                <a:gd name="T16" fmla="*/ 0 w 3853"/>
                <a:gd name="T17" fmla="*/ 0 h 5763"/>
                <a:gd name="T18" fmla="*/ 0 w 3853"/>
                <a:gd name="T19" fmla="*/ 0 h 5763"/>
                <a:gd name="T20" fmla="*/ 0 w 3853"/>
                <a:gd name="T21" fmla="*/ 0 h 5763"/>
                <a:gd name="T22" fmla="*/ 0 w 3853"/>
                <a:gd name="T23" fmla="*/ 0 h 5763"/>
                <a:gd name="T24" fmla="*/ 0 w 3853"/>
                <a:gd name="T25" fmla="*/ 0 h 5763"/>
                <a:gd name="T26" fmla="*/ 0 w 3853"/>
                <a:gd name="T27" fmla="*/ 0 h 5763"/>
                <a:gd name="T28" fmla="*/ 0 w 3853"/>
                <a:gd name="T29" fmla="*/ 0 h 5763"/>
                <a:gd name="T30" fmla="*/ 0 w 3853"/>
                <a:gd name="T31" fmla="*/ 0 h 5763"/>
                <a:gd name="T32" fmla="*/ 0 w 3853"/>
                <a:gd name="T33" fmla="*/ 0 h 5763"/>
                <a:gd name="T34" fmla="*/ 0 w 3853"/>
                <a:gd name="T35" fmla="*/ 0 h 5763"/>
                <a:gd name="T36" fmla="*/ 0 w 3853"/>
                <a:gd name="T37" fmla="*/ 0 h 5763"/>
                <a:gd name="T38" fmla="*/ 0 w 3853"/>
                <a:gd name="T39" fmla="*/ 0 h 5763"/>
                <a:gd name="T40" fmla="*/ 0 w 3853"/>
                <a:gd name="T41" fmla="*/ 0 h 5763"/>
                <a:gd name="T42" fmla="*/ 0 w 3853"/>
                <a:gd name="T43" fmla="*/ 0 h 5763"/>
                <a:gd name="T44" fmla="*/ 0 w 3853"/>
                <a:gd name="T45" fmla="*/ 0 h 5763"/>
                <a:gd name="T46" fmla="*/ 0 w 3853"/>
                <a:gd name="T47" fmla="*/ 0 h 5763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3853"/>
                <a:gd name="T73" fmla="*/ 0 h 5763"/>
                <a:gd name="T74" fmla="*/ 3853 w 3853"/>
                <a:gd name="T75" fmla="*/ 5763 h 5763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3853" h="5763">
                  <a:moveTo>
                    <a:pt x="3295" y="1430"/>
                  </a:moveTo>
                  <a:lnTo>
                    <a:pt x="3664" y="2422"/>
                  </a:lnTo>
                  <a:lnTo>
                    <a:pt x="3853" y="3628"/>
                  </a:lnTo>
                  <a:lnTo>
                    <a:pt x="3694" y="3776"/>
                  </a:lnTo>
                  <a:lnTo>
                    <a:pt x="2815" y="3584"/>
                  </a:lnTo>
                  <a:lnTo>
                    <a:pt x="2387" y="4636"/>
                  </a:lnTo>
                  <a:lnTo>
                    <a:pt x="2269" y="4809"/>
                  </a:lnTo>
                  <a:lnTo>
                    <a:pt x="2212" y="4960"/>
                  </a:lnTo>
                  <a:lnTo>
                    <a:pt x="1921" y="5248"/>
                  </a:lnTo>
                  <a:lnTo>
                    <a:pt x="1492" y="5649"/>
                  </a:lnTo>
                  <a:lnTo>
                    <a:pt x="1375" y="5763"/>
                  </a:lnTo>
                  <a:lnTo>
                    <a:pt x="690" y="5686"/>
                  </a:lnTo>
                  <a:lnTo>
                    <a:pt x="733" y="5422"/>
                  </a:lnTo>
                  <a:lnTo>
                    <a:pt x="426" y="4754"/>
                  </a:lnTo>
                  <a:lnTo>
                    <a:pt x="319" y="4696"/>
                  </a:lnTo>
                  <a:lnTo>
                    <a:pt x="483" y="4389"/>
                  </a:lnTo>
                  <a:lnTo>
                    <a:pt x="1126" y="3741"/>
                  </a:lnTo>
                  <a:lnTo>
                    <a:pt x="660" y="3473"/>
                  </a:lnTo>
                  <a:lnTo>
                    <a:pt x="319" y="3132"/>
                  </a:lnTo>
                  <a:lnTo>
                    <a:pt x="0" y="1603"/>
                  </a:lnTo>
                  <a:lnTo>
                    <a:pt x="1437" y="0"/>
                  </a:lnTo>
                  <a:lnTo>
                    <a:pt x="1933" y="113"/>
                  </a:lnTo>
                  <a:lnTo>
                    <a:pt x="2988" y="705"/>
                  </a:lnTo>
                  <a:lnTo>
                    <a:pt x="3295" y="143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" name="Freeform 88"/>
            <p:cNvSpPr>
              <a:spLocks/>
            </p:cNvSpPr>
            <p:nvPr/>
          </p:nvSpPr>
          <p:spPr bwMode="auto">
            <a:xfrm>
              <a:off x="3890" y="2984"/>
              <a:ext cx="792" cy="573"/>
            </a:xfrm>
            <a:custGeom>
              <a:avLst/>
              <a:gdLst>
                <a:gd name="T0" fmla="*/ 0 w 7134"/>
                <a:gd name="T1" fmla="*/ 0 h 5163"/>
                <a:gd name="T2" fmla="*/ 0 w 7134"/>
                <a:gd name="T3" fmla="*/ 0 h 5163"/>
                <a:gd name="T4" fmla="*/ 0 w 7134"/>
                <a:gd name="T5" fmla="*/ 0 h 5163"/>
                <a:gd name="T6" fmla="*/ 0 w 7134"/>
                <a:gd name="T7" fmla="*/ 0 h 5163"/>
                <a:gd name="T8" fmla="*/ 0 w 7134"/>
                <a:gd name="T9" fmla="*/ 0 h 5163"/>
                <a:gd name="T10" fmla="*/ 0 w 7134"/>
                <a:gd name="T11" fmla="*/ 0 h 5163"/>
                <a:gd name="T12" fmla="*/ 0 w 7134"/>
                <a:gd name="T13" fmla="*/ 0 h 5163"/>
                <a:gd name="T14" fmla="*/ 0 w 7134"/>
                <a:gd name="T15" fmla="*/ 0 h 5163"/>
                <a:gd name="T16" fmla="*/ 0 w 7134"/>
                <a:gd name="T17" fmla="*/ 0 h 5163"/>
                <a:gd name="T18" fmla="*/ 0 w 7134"/>
                <a:gd name="T19" fmla="*/ 0 h 5163"/>
                <a:gd name="T20" fmla="*/ 0 w 7134"/>
                <a:gd name="T21" fmla="*/ 0 h 5163"/>
                <a:gd name="T22" fmla="*/ 0 w 7134"/>
                <a:gd name="T23" fmla="*/ 0 h 5163"/>
                <a:gd name="T24" fmla="*/ 0 w 7134"/>
                <a:gd name="T25" fmla="*/ 0 h 5163"/>
                <a:gd name="T26" fmla="*/ 0 w 7134"/>
                <a:gd name="T27" fmla="*/ 0 h 5163"/>
                <a:gd name="T28" fmla="*/ 0 w 7134"/>
                <a:gd name="T29" fmla="*/ 0 h 5163"/>
                <a:gd name="T30" fmla="*/ 0 w 7134"/>
                <a:gd name="T31" fmla="*/ 0 h 5163"/>
                <a:gd name="T32" fmla="*/ 0 w 7134"/>
                <a:gd name="T33" fmla="*/ 0 h 5163"/>
                <a:gd name="T34" fmla="*/ 0 w 7134"/>
                <a:gd name="T35" fmla="*/ 0 h 5163"/>
                <a:gd name="T36" fmla="*/ 0 w 7134"/>
                <a:gd name="T37" fmla="*/ 0 h 5163"/>
                <a:gd name="T38" fmla="*/ 0 w 7134"/>
                <a:gd name="T39" fmla="*/ 0 h 5163"/>
                <a:gd name="T40" fmla="*/ 0 w 7134"/>
                <a:gd name="T41" fmla="*/ 0 h 5163"/>
                <a:gd name="T42" fmla="*/ 0 w 7134"/>
                <a:gd name="T43" fmla="*/ 0 h 5163"/>
                <a:gd name="T44" fmla="*/ 0 w 7134"/>
                <a:gd name="T45" fmla="*/ 0 h 5163"/>
                <a:gd name="T46" fmla="*/ 0 w 7134"/>
                <a:gd name="T47" fmla="*/ 0 h 5163"/>
                <a:gd name="T48" fmla="*/ 0 w 7134"/>
                <a:gd name="T49" fmla="*/ 0 h 5163"/>
                <a:gd name="T50" fmla="*/ 0 w 7134"/>
                <a:gd name="T51" fmla="*/ 0 h 5163"/>
                <a:gd name="T52" fmla="*/ 0 w 7134"/>
                <a:gd name="T53" fmla="*/ 0 h 5163"/>
                <a:gd name="T54" fmla="*/ 0 w 7134"/>
                <a:gd name="T55" fmla="*/ 0 h 5163"/>
                <a:gd name="T56" fmla="*/ 0 w 7134"/>
                <a:gd name="T57" fmla="*/ 0 h 5163"/>
                <a:gd name="T58" fmla="*/ 0 w 7134"/>
                <a:gd name="T59" fmla="*/ 0 h 5163"/>
                <a:gd name="T60" fmla="*/ 0 w 7134"/>
                <a:gd name="T61" fmla="*/ 0 h 5163"/>
                <a:gd name="T62" fmla="*/ 0 w 7134"/>
                <a:gd name="T63" fmla="*/ 0 h 5163"/>
                <a:gd name="T64" fmla="*/ 0 w 7134"/>
                <a:gd name="T65" fmla="*/ 0 h 5163"/>
                <a:gd name="T66" fmla="*/ 0 w 7134"/>
                <a:gd name="T67" fmla="*/ 0 h 5163"/>
                <a:gd name="T68" fmla="*/ 0 w 7134"/>
                <a:gd name="T69" fmla="*/ 0 h 5163"/>
                <a:gd name="T70" fmla="*/ 0 w 7134"/>
                <a:gd name="T71" fmla="*/ 0 h 5163"/>
                <a:gd name="T72" fmla="*/ 0 w 7134"/>
                <a:gd name="T73" fmla="*/ 0 h 5163"/>
                <a:gd name="T74" fmla="*/ 0 w 7134"/>
                <a:gd name="T75" fmla="*/ 0 h 5163"/>
                <a:gd name="T76" fmla="*/ 0 w 7134"/>
                <a:gd name="T77" fmla="*/ 0 h 5163"/>
                <a:gd name="T78" fmla="*/ 0 w 7134"/>
                <a:gd name="T79" fmla="*/ 0 h 5163"/>
                <a:gd name="T80" fmla="*/ 0 w 7134"/>
                <a:gd name="T81" fmla="*/ 0 h 5163"/>
                <a:gd name="T82" fmla="*/ 0 w 7134"/>
                <a:gd name="T83" fmla="*/ 0 h 5163"/>
                <a:gd name="T84" fmla="*/ 0 w 7134"/>
                <a:gd name="T85" fmla="*/ 0 h 5163"/>
                <a:gd name="T86" fmla="*/ 0 w 7134"/>
                <a:gd name="T87" fmla="*/ 0 h 5163"/>
                <a:gd name="T88" fmla="*/ 0 w 7134"/>
                <a:gd name="T89" fmla="*/ 0 h 5163"/>
                <a:gd name="T90" fmla="*/ 0 w 7134"/>
                <a:gd name="T91" fmla="*/ 0 h 5163"/>
                <a:gd name="T92" fmla="*/ 0 w 7134"/>
                <a:gd name="T93" fmla="*/ 0 h 5163"/>
                <a:gd name="T94" fmla="*/ 0 w 7134"/>
                <a:gd name="T95" fmla="*/ 0 h 5163"/>
                <a:gd name="T96" fmla="*/ 0 w 7134"/>
                <a:gd name="T97" fmla="*/ 0 h 5163"/>
                <a:gd name="T98" fmla="*/ 0 w 7134"/>
                <a:gd name="T99" fmla="*/ 0 h 5163"/>
                <a:gd name="T100" fmla="*/ 0 w 7134"/>
                <a:gd name="T101" fmla="*/ 0 h 5163"/>
                <a:gd name="T102" fmla="*/ 0 w 7134"/>
                <a:gd name="T103" fmla="*/ 0 h 5163"/>
                <a:gd name="T104" fmla="*/ 0 w 7134"/>
                <a:gd name="T105" fmla="*/ 0 h 5163"/>
                <a:gd name="T106" fmla="*/ 0 w 7134"/>
                <a:gd name="T107" fmla="*/ 0 h 5163"/>
                <a:gd name="T108" fmla="*/ 0 w 7134"/>
                <a:gd name="T109" fmla="*/ 0 h 5163"/>
                <a:gd name="T110" fmla="*/ 0 w 7134"/>
                <a:gd name="T111" fmla="*/ 0 h 5163"/>
                <a:gd name="T112" fmla="*/ 0 w 7134"/>
                <a:gd name="T113" fmla="*/ 0 h 5163"/>
                <a:gd name="T114" fmla="*/ 0 w 7134"/>
                <a:gd name="T115" fmla="*/ 0 h 5163"/>
                <a:gd name="T116" fmla="*/ 0 w 7134"/>
                <a:gd name="T117" fmla="*/ 0 h 5163"/>
                <a:gd name="T118" fmla="*/ 0 w 7134"/>
                <a:gd name="T119" fmla="*/ 0 h 516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7134"/>
                <a:gd name="T181" fmla="*/ 0 h 5163"/>
                <a:gd name="T182" fmla="*/ 7134 w 7134"/>
                <a:gd name="T183" fmla="*/ 5163 h 516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7134" h="5163">
                  <a:moveTo>
                    <a:pt x="4006" y="5070"/>
                  </a:moveTo>
                  <a:lnTo>
                    <a:pt x="4625" y="5163"/>
                  </a:lnTo>
                  <a:lnTo>
                    <a:pt x="4569" y="4657"/>
                  </a:lnTo>
                  <a:lnTo>
                    <a:pt x="4956" y="4321"/>
                  </a:lnTo>
                  <a:lnTo>
                    <a:pt x="5190" y="4321"/>
                  </a:lnTo>
                  <a:lnTo>
                    <a:pt x="5318" y="4228"/>
                  </a:lnTo>
                  <a:lnTo>
                    <a:pt x="5735" y="3944"/>
                  </a:lnTo>
                  <a:lnTo>
                    <a:pt x="5735" y="3796"/>
                  </a:lnTo>
                  <a:lnTo>
                    <a:pt x="5880" y="3796"/>
                  </a:lnTo>
                  <a:lnTo>
                    <a:pt x="6195" y="3607"/>
                  </a:lnTo>
                  <a:lnTo>
                    <a:pt x="6455" y="4020"/>
                  </a:lnTo>
                  <a:lnTo>
                    <a:pt x="6948" y="4338"/>
                  </a:lnTo>
                  <a:lnTo>
                    <a:pt x="7134" y="3191"/>
                  </a:lnTo>
                  <a:lnTo>
                    <a:pt x="6258" y="1504"/>
                  </a:lnTo>
                  <a:lnTo>
                    <a:pt x="5463" y="903"/>
                  </a:lnTo>
                  <a:lnTo>
                    <a:pt x="5001" y="624"/>
                  </a:lnTo>
                  <a:lnTo>
                    <a:pt x="3720" y="209"/>
                  </a:lnTo>
                  <a:lnTo>
                    <a:pt x="2797" y="0"/>
                  </a:lnTo>
                  <a:lnTo>
                    <a:pt x="1052" y="960"/>
                  </a:lnTo>
                  <a:lnTo>
                    <a:pt x="994" y="1073"/>
                  </a:lnTo>
                  <a:lnTo>
                    <a:pt x="818" y="1504"/>
                  </a:lnTo>
                  <a:lnTo>
                    <a:pt x="779" y="2537"/>
                  </a:lnTo>
                  <a:lnTo>
                    <a:pt x="502" y="3551"/>
                  </a:lnTo>
                  <a:lnTo>
                    <a:pt x="361" y="3589"/>
                  </a:lnTo>
                  <a:lnTo>
                    <a:pt x="57" y="4135"/>
                  </a:lnTo>
                  <a:lnTo>
                    <a:pt x="11" y="4228"/>
                  </a:lnTo>
                  <a:lnTo>
                    <a:pt x="39" y="4338"/>
                  </a:lnTo>
                  <a:lnTo>
                    <a:pt x="0" y="4452"/>
                  </a:lnTo>
                  <a:lnTo>
                    <a:pt x="0" y="4528"/>
                  </a:lnTo>
                  <a:lnTo>
                    <a:pt x="160" y="4695"/>
                  </a:lnTo>
                  <a:lnTo>
                    <a:pt x="763" y="4902"/>
                  </a:lnTo>
                  <a:lnTo>
                    <a:pt x="1034" y="4602"/>
                  </a:lnTo>
                  <a:lnTo>
                    <a:pt x="1034" y="4562"/>
                  </a:lnTo>
                  <a:lnTo>
                    <a:pt x="1168" y="4489"/>
                  </a:lnTo>
                  <a:lnTo>
                    <a:pt x="1282" y="4135"/>
                  </a:lnTo>
                  <a:lnTo>
                    <a:pt x="1369" y="3607"/>
                  </a:lnTo>
                  <a:lnTo>
                    <a:pt x="1441" y="3362"/>
                  </a:lnTo>
                  <a:lnTo>
                    <a:pt x="1612" y="2726"/>
                  </a:lnTo>
                  <a:lnTo>
                    <a:pt x="1726" y="2404"/>
                  </a:lnTo>
                  <a:lnTo>
                    <a:pt x="2248" y="2704"/>
                  </a:lnTo>
                  <a:lnTo>
                    <a:pt x="2723" y="2874"/>
                  </a:lnTo>
                  <a:lnTo>
                    <a:pt x="3428" y="3191"/>
                  </a:lnTo>
                  <a:lnTo>
                    <a:pt x="3329" y="3437"/>
                  </a:lnTo>
                  <a:lnTo>
                    <a:pt x="3358" y="3589"/>
                  </a:lnTo>
                  <a:lnTo>
                    <a:pt x="3244" y="3662"/>
                  </a:lnTo>
                  <a:lnTo>
                    <a:pt x="3126" y="3626"/>
                  </a:lnTo>
                  <a:lnTo>
                    <a:pt x="2883" y="3589"/>
                  </a:lnTo>
                  <a:lnTo>
                    <a:pt x="2825" y="3641"/>
                  </a:lnTo>
                  <a:lnTo>
                    <a:pt x="2537" y="3607"/>
                  </a:lnTo>
                  <a:lnTo>
                    <a:pt x="2233" y="3607"/>
                  </a:lnTo>
                  <a:lnTo>
                    <a:pt x="2015" y="3810"/>
                  </a:lnTo>
                  <a:lnTo>
                    <a:pt x="2015" y="3982"/>
                  </a:lnTo>
                  <a:lnTo>
                    <a:pt x="2260" y="4114"/>
                  </a:lnTo>
                  <a:lnTo>
                    <a:pt x="2393" y="4170"/>
                  </a:lnTo>
                  <a:lnTo>
                    <a:pt x="2507" y="4283"/>
                  </a:lnTo>
                  <a:lnTo>
                    <a:pt x="2636" y="4304"/>
                  </a:lnTo>
                  <a:lnTo>
                    <a:pt x="2910" y="4471"/>
                  </a:lnTo>
                  <a:lnTo>
                    <a:pt x="3428" y="4170"/>
                  </a:lnTo>
                  <a:lnTo>
                    <a:pt x="3605" y="4283"/>
                  </a:lnTo>
                  <a:lnTo>
                    <a:pt x="4006" y="507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" name="Freeform 89"/>
            <p:cNvSpPr>
              <a:spLocks/>
            </p:cNvSpPr>
            <p:nvPr/>
          </p:nvSpPr>
          <p:spPr bwMode="auto">
            <a:xfrm>
              <a:off x="4156" y="3579"/>
              <a:ext cx="317" cy="185"/>
            </a:xfrm>
            <a:custGeom>
              <a:avLst/>
              <a:gdLst>
                <a:gd name="T0" fmla="*/ 0 w 2850"/>
                <a:gd name="T1" fmla="*/ 0 h 1664"/>
                <a:gd name="T2" fmla="*/ 0 w 2850"/>
                <a:gd name="T3" fmla="*/ 0 h 1664"/>
                <a:gd name="T4" fmla="*/ 0 w 2850"/>
                <a:gd name="T5" fmla="*/ 0 h 1664"/>
                <a:gd name="T6" fmla="*/ 0 w 2850"/>
                <a:gd name="T7" fmla="*/ 0 h 1664"/>
                <a:gd name="T8" fmla="*/ 0 w 2850"/>
                <a:gd name="T9" fmla="*/ 0 h 1664"/>
                <a:gd name="T10" fmla="*/ 0 w 2850"/>
                <a:gd name="T11" fmla="*/ 0 h 1664"/>
                <a:gd name="T12" fmla="*/ 0 w 2850"/>
                <a:gd name="T13" fmla="*/ 0 h 16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50"/>
                <a:gd name="T22" fmla="*/ 0 h 1664"/>
                <a:gd name="T23" fmla="*/ 2850 w 2850"/>
                <a:gd name="T24" fmla="*/ 1664 h 166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50" h="1664">
                  <a:moveTo>
                    <a:pt x="0" y="206"/>
                  </a:moveTo>
                  <a:lnTo>
                    <a:pt x="144" y="0"/>
                  </a:lnTo>
                  <a:lnTo>
                    <a:pt x="2850" y="1664"/>
                  </a:lnTo>
                  <a:lnTo>
                    <a:pt x="1460" y="1664"/>
                  </a:lnTo>
                  <a:lnTo>
                    <a:pt x="1321" y="1612"/>
                  </a:lnTo>
                  <a:lnTo>
                    <a:pt x="2220" y="1612"/>
                  </a:lnTo>
                  <a:lnTo>
                    <a:pt x="0" y="20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" name="Freeform 90"/>
            <p:cNvSpPr>
              <a:spLocks/>
            </p:cNvSpPr>
            <p:nvPr/>
          </p:nvSpPr>
          <p:spPr bwMode="auto">
            <a:xfrm>
              <a:off x="4434" y="3655"/>
              <a:ext cx="319" cy="158"/>
            </a:xfrm>
            <a:custGeom>
              <a:avLst/>
              <a:gdLst>
                <a:gd name="T0" fmla="*/ 0 w 2866"/>
                <a:gd name="T1" fmla="*/ 0 h 1422"/>
                <a:gd name="T2" fmla="*/ 0 w 2866"/>
                <a:gd name="T3" fmla="*/ 0 h 1422"/>
                <a:gd name="T4" fmla="*/ 0 w 2866"/>
                <a:gd name="T5" fmla="*/ 0 h 1422"/>
                <a:gd name="T6" fmla="*/ 0 w 2866"/>
                <a:gd name="T7" fmla="*/ 0 h 1422"/>
                <a:gd name="T8" fmla="*/ 0 w 2866"/>
                <a:gd name="T9" fmla="*/ 0 h 1422"/>
                <a:gd name="T10" fmla="*/ 0 w 2866"/>
                <a:gd name="T11" fmla="*/ 0 h 1422"/>
                <a:gd name="T12" fmla="*/ 0 w 2866"/>
                <a:gd name="T13" fmla="*/ 0 h 1422"/>
                <a:gd name="T14" fmla="*/ 0 w 2866"/>
                <a:gd name="T15" fmla="*/ 0 h 1422"/>
                <a:gd name="T16" fmla="*/ 0 w 2866"/>
                <a:gd name="T17" fmla="*/ 0 h 1422"/>
                <a:gd name="T18" fmla="*/ 0 w 2866"/>
                <a:gd name="T19" fmla="*/ 0 h 1422"/>
                <a:gd name="T20" fmla="*/ 0 w 2866"/>
                <a:gd name="T21" fmla="*/ 0 h 1422"/>
                <a:gd name="T22" fmla="*/ 0 w 2866"/>
                <a:gd name="T23" fmla="*/ 0 h 1422"/>
                <a:gd name="T24" fmla="*/ 0 w 2866"/>
                <a:gd name="T25" fmla="*/ 0 h 1422"/>
                <a:gd name="T26" fmla="*/ 0 w 2866"/>
                <a:gd name="T27" fmla="*/ 0 h 1422"/>
                <a:gd name="T28" fmla="*/ 0 w 2866"/>
                <a:gd name="T29" fmla="*/ 0 h 1422"/>
                <a:gd name="T30" fmla="*/ 0 w 2866"/>
                <a:gd name="T31" fmla="*/ 0 h 1422"/>
                <a:gd name="T32" fmla="*/ 0 w 2866"/>
                <a:gd name="T33" fmla="*/ 0 h 1422"/>
                <a:gd name="T34" fmla="*/ 0 w 2866"/>
                <a:gd name="T35" fmla="*/ 0 h 1422"/>
                <a:gd name="T36" fmla="*/ 0 w 2866"/>
                <a:gd name="T37" fmla="*/ 0 h 1422"/>
                <a:gd name="T38" fmla="*/ 0 w 2866"/>
                <a:gd name="T39" fmla="*/ 0 h 1422"/>
                <a:gd name="T40" fmla="*/ 0 w 2866"/>
                <a:gd name="T41" fmla="*/ 0 h 1422"/>
                <a:gd name="T42" fmla="*/ 0 w 2866"/>
                <a:gd name="T43" fmla="*/ 0 h 1422"/>
                <a:gd name="T44" fmla="*/ 0 w 2866"/>
                <a:gd name="T45" fmla="*/ 0 h 1422"/>
                <a:gd name="T46" fmla="*/ 0 w 2866"/>
                <a:gd name="T47" fmla="*/ 0 h 1422"/>
                <a:gd name="T48" fmla="*/ 0 w 2866"/>
                <a:gd name="T49" fmla="*/ 0 h 142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66"/>
                <a:gd name="T76" fmla="*/ 0 h 1422"/>
                <a:gd name="T77" fmla="*/ 2866 w 2866"/>
                <a:gd name="T78" fmla="*/ 1422 h 142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66" h="1422">
                  <a:moveTo>
                    <a:pt x="0" y="1013"/>
                  </a:moveTo>
                  <a:lnTo>
                    <a:pt x="10" y="943"/>
                  </a:lnTo>
                  <a:lnTo>
                    <a:pt x="180" y="913"/>
                  </a:lnTo>
                  <a:lnTo>
                    <a:pt x="280" y="1021"/>
                  </a:lnTo>
                  <a:lnTo>
                    <a:pt x="481" y="1077"/>
                  </a:lnTo>
                  <a:lnTo>
                    <a:pt x="795" y="861"/>
                  </a:lnTo>
                  <a:lnTo>
                    <a:pt x="885" y="690"/>
                  </a:lnTo>
                  <a:lnTo>
                    <a:pt x="740" y="690"/>
                  </a:lnTo>
                  <a:lnTo>
                    <a:pt x="488" y="771"/>
                  </a:lnTo>
                  <a:lnTo>
                    <a:pt x="300" y="749"/>
                  </a:lnTo>
                  <a:lnTo>
                    <a:pt x="258" y="727"/>
                  </a:lnTo>
                  <a:lnTo>
                    <a:pt x="201" y="643"/>
                  </a:lnTo>
                  <a:lnTo>
                    <a:pt x="947" y="307"/>
                  </a:lnTo>
                  <a:lnTo>
                    <a:pt x="1072" y="298"/>
                  </a:lnTo>
                  <a:lnTo>
                    <a:pt x="1520" y="397"/>
                  </a:lnTo>
                  <a:lnTo>
                    <a:pt x="1878" y="271"/>
                  </a:lnTo>
                  <a:lnTo>
                    <a:pt x="2130" y="111"/>
                  </a:lnTo>
                  <a:lnTo>
                    <a:pt x="2512" y="0"/>
                  </a:lnTo>
                  <a:lnTo>
                    <a:pt x="2631" y="136"/>
                  </a:lnTo>
                  <a:lnTo>
                    <a:pt x="2866" y="732"/>
                  </a:lnTo>
                  <a:lnTo>
                    <a:pt x="2604" y="899"/>
                  </a:lnTo>
                  <a:lnTo>
                    <a:pt x="1728" y="977"/>
                  </a:lnTo>
                  <a:lnTo>
                    <a:pt x="982" y="1422"/>
                  </a:lnTo>
                  <a:lnTo>
                    <a:pt x="342" y="1422"/>
                  </a:lnTo>
                  <a:lnTo>
                    <a:pt x="0" y="1013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" name="Freeform 91"/>
            <p:cNvSpPr>
              <a:spLocks/>
            </p:cNvSpPr>
            <p:nvPr/>
          </p:nvSpPr>
          <p:spPr bwMode="auto">
            <a:xfrm>
              <a:off x="4516" y="3113"/>
              <a:ext cx="281" cy="213"/>
            </a:xfrm>
            <a:custGeom>
              <a:avLst/>
              <a:gdLst>
                <a:gd name="T0" fmla="*/ 0 w 2527"/>
                <a:gd name="T1" fmla="*/ 0 h 1925"/>
                <a:gd name="T2" fmla="*/ 0 w 2527"/>
                <a:gd name="T3" fmla="*/ 0 h 1925"/>
                <a:gd name="T4" fmla="*/ 0 w 2527"/>
                <a:gd name="T5" fmla="*/ 0 h 1925"/>
                <a:gd name="T6" fmla="*/ 0 w 2527"/>
                <a:gd name="T7" fmla="*/ 0 h 1925"/>
                <a:gd name="T8" fmla="*/ 0 w 2527"/>
                <a:gd name="T9" fmla="*/ 0 h 1925"/>
                <a:gd name="T10" fmla="*/ 0 w 2527"/>
                <a:gd name="T11" fmla="*/ 0 h 1925"/>
                <a:gd name="T12" fmla="*/ 0 w 2527"/>
                <a:gd name="T13" fmla="*/ 0 h 1925"/>
                <a:gd name="T14" fmla="*/ 0 w 2527"/>
                <a:gd name="T15" fmla="*/ 0 h 1925"/>
                <a:gd name="T16" fmla="*/ 0 w 2527"/>
                <a:gd name="T17" fmla="*/ 0 h 1925"/>
                <a:gd name="T18" fmla="*/ 0 w 2527"/>
                <a:gd name="T19" fmla="*/ 0 h 1925"/>
                <a:gd name="T20" fmla="*/ 0 w 2527"/>
                <a:gd name="T21" fmla="*/ 0 h 1925"/>
                <a:gd name="T22" fmla="*/ 0 w 2527"/>
                <a:gd name="T23" fmla="*/ 0 h 1925"/>
                <a:gd name="T24" fmla="*/ 0 w 2527"/>
                <a:gd name="T25" fmla="*/ 0 h 1925"/>
                <a:gd name="T26" fmla="*/ 0 w 2527"/>
                <a:gd name="T27" fmla="*/ 0 h 1925"/>
                <a:gd name="T28" fmla="*/ 0 w 2527"/>
                <a:gd name="T29" fmla="*/ 0 h 1925"/>
                <a:gd name="T30" fmla="*/ 0 w 2527"/>
                <a:gd name="T31" fmla="*/ 0 h 1925"/>
                <a:gd name="T32" fmla="*/ 0 w 2527"/>
                <a:gd name="T33" fmla="*/ 0 h 1925"/>
                <a:gd name="T34" fmla="*/ 0 w 2527"/>
                <a:gd name="T35" fmla="*/ 0 h 1925"/>
                <a:gd name="T36" fmla="*/ 0 w 2527"/>
                <a:gd name="T37" fmla="*/ 0 h 1925"/>
                <a:gd name="T38" fmla="*/ 0 w 2527"/>
                <a:gd name="T39" fmla="*/ 0 h 1925"/>
                <a:gd name="T40" fmla="*/ 0 w 2527"/>
                <a:gd name="T41" fmla="*/ 0 h 1925"/>
                <a:gd name="T42" fmla="*/ 0 w 2527"/>
                <a:gd name="T43" fmla="*/ 0 h 1925"/>
                <a:gd name="T44" fmla="*/ 0 w 2527"/>
                <a:gd name="T45" fmla="*/ 0 h 1925"/>
                <a:gd name="T46" fmla="*/ 0 w 2527"/>
                <a:gd name="T47" fmla="*/ 0 h 1925"/>
                <a:gd name="T48" fmla="*/ 0 w 2527"/>
                <a:gd name="T49" fmla="*/ 0 h 1925"/>
                <a:gd name="T50" fmla="*/ 0 w 2527"/>
                <a:gd name="T51" fmla="*/ 0 h 1925"/>
                <a:gd name="T52" fmla="*/ 0 w 2527"/>
                <a:gd name="T53" fmla="*/ 0 h 1925"/>
                <a:gd name="T54" fmla="*/ 0 w 2527"/>
                <a:gd name="T55" fmla="*/ 0 h 1925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2527"/>
                <a:gd name="T85" fmla="*/ 0 h 1925"/>
                <a:gd name="T86" fmla="*/ 2527 w 2527"/>
                <a:gd name="T87" fmla="*/ 1925 h 1925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2527" h="1925">
                  <a:moveTo>
                    <a:pt x="49" y="119"/>
                  </a:moveTo>
                  <a:lnTo>
                    <a:pt x="22" y="267"/>
                  </a:lnTo>
                  <a:lnTo>
                    <a:pt x="70" y="414"/>
                  </a:lnTo>
                  <a:lnTo>
                    <a:pt x="93" y="499"/>
                  </a:lnTo>
                  <a:lnTo>
                    <a:pt x="79" y="560"/>
                  </a:lnTo>
                  <a:lnTo>
                    <a:pt x="177" y="711"/>
                  </a:lnTo>
                  <a:lnTo>
                    <a:pt x="177" y="774"/>
                  </a:lnTo>
                  <a:lnTo>
                    <a:pt x="0" y="1164"/>
                  </a:lnTo>
                  <a:lnTo>
                    <a:pt x="37" y="1240"/>
                  </a:lnTo>
                  <a:lnTo>
                    <a:pt x="93" y="1292"/>
                  </a:lnTo>
                  <a:lnTo>
                    <a:pt x="207" y="1292"/>
                  </a:lnTo>
                  <a:lnTo>
                    <a:pt x="280" y="1472"/>
                  </a:lnTo>
                  <a:lnTo>
                    <a:pt x="349" y="1506"/>
                  </a:lnTo>
                  <a:lnTo>
                    <a:pt x="337" y="1567"/>
                  </a:lnTo>
                  <a:lnTo>
                    <a:pt x="379" y="1625"/>
                  </a:lnTo>
                  <a:lnTo>
                    <a:pt x="420" y="1625"/>
                  </a:lnTo>
                  <a:lnTo>
                    <a:pt x="430" y="1783"/>
                  </a:lnTo>
                  <a:lnTo>
                    <a:pt x="502" y="1873"/>
                  </a:lnTo>
                  <a:lnTo>
                    <a:pt x="618" y="1925"/>
                  </a:lnTo>
                  <a:lnTo>
                    <a:pt x="718" y="1925"/>
                  </a:lnTo>
                  <a:lnTo>
                    <a:pt x="1301" y="1698"/>
                  </a:lnTo>
                  <a:lnTo>
                    <a:pt x="1631" y="1830"/>
                  </a:lnTo>
                  <a:lnTo>
                    <a:pt x="2216" y="1497"/>
                  </a:lnTo>
                  <a:lnTo>
                    <a:pt x="2527" y="851"/>
                  </a:lnTo>
                  <a:lnTo>
                    <a:pt x="2309" y="332"/>
                  </a:lnTo>
                  <a:lnTo>
                    <a:pt x="896" y="0"/>
                  </a:lnTo>
                  <a:lnTo>
                    <a:pt x="187" y="86"/>
                  </a:lnTo>
                  <a:lnTo>
                    <a:pt x="49" y="119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" name="Freeform 92"/>
            <p:cNvSpPr>
              <a:spLocks/>
            </p:cNvSpPr>
            <p:nvPr/>
          </p:nvSpPr>
          <p:spPr bwMode="auto">
            <a:xfrm>
              <a:off x="4063" y="3448"/>
              <a:ext cx="262" cy="100"/>
            </a:xfrm>
            <a:custGeom>
              <a:avLst/>
              <a:gdLst>
                <a:gd name="T0" fmla="*/ 0 w 2354"/>
                <a:gd name="T1" fmla="*/ 0 h 907"/>
                <a:gd name="T2" fmla="*/ 0 w 2354"/>
                <a:gd name="T3" fmla="*/ 0 h 907"/>
                <a:gd name="T4" fmla="*/ 0 w 2354"/>
                <a:gd name="T5" fmla="*/ 0 h 907"/>
                <a:gd name="T6" fmla="*/ 0 w 2354"/>
                <a:gd name="T7" fmla="*/ 0 h 907"/>
                <a:gd name="T8" fmla="*/ 0 w 2354"/>
                <a:gd name="T9" fmla="*/ 0 h 907"/>
                <a:gd name="T10" fmla="*/ 0 w 2354"/>
                <a:gd name="T11" fmla="*/ 0 h 907"/>
                <a:gd name="T12" fmla="*/ 0 w 2354"/>
                <a:gd name="T13" fmla="*/ 0 h 907"/>
                <a:gd name="T14" fmla="*/ 0 w 2354"/>
                <a:gd name="T15" fmla="*/ 0 h 907"/>
                <a:gd name="T16" fmla="*/ 0 w 2354"/>
                <a:gd name="T17" fmla="*/ 0 h 907"/>
                <a:gd name="T18" fmla="*/ 0 w 2354"/>
                <a:gd name="T19" fmla="*/ 0 h 907"/>
                <a:gd name="T20" fmla="*/ 0 w 2354"/>
                <a:gd name="T21" fmla="*/ 0 h 907"/>
                <a:gd name="T22" fmla="*/ 0 w 2354"/>
                <a:gd name="T23" fmla="*/ 0 h 907"/>
                <a:gd name="T24" fmla="*/ 0 w 2354"/>
                <a:gd name="T25" fmla="*/ 0 h 907"/>
                <a:gd name="T26" fmla="*/ 0 w 2354"/>
                <a:gd name="T27" fmla="*/ 0 h 907"/>
                <a:gd name="T28" fmla="*/ 0 w 2354"/>
                <a:gd name="T29" fmla="*/ 0 h 907"/>
                <a:gd name="T30" fmla="*/ 0 w 2354"/>
                <a:gd name="T31" fmla="*/ 0 h 907"/>
                <a:gd name="T32" fmla="*/ 0 w 2354"/>
                <a:gd name="T33" fmla="*/ 0 h 907"/>
                <a:gd name="T34" fmla="*/ 0 w 2354"/>
                <a:gd name="T35" fmla="*/ 0 h 907"/>
                <a:gd name="T36" fmla="*/ 0 w 2354"/>
                <a:gd name="T37" fmla="*/ 0 h 907"/>
                <a:gd name="T38" fmla="*/ 0 w 2354"/>
                <a:gd name="T39" fmla="*/ 0 h 907"/>
                <a:gd name="T40" fmla="*/ 0 w 2354"/>
                <a:gd name="T41" fmla="*/ 0 h 907"/>
                <a:gd name="T42" fmla="*/ 0 w 2354"/>
                <a:gd name="T43" fmla="*/ 0 h 907"/>
                <a:gd name="T44" fmla="*/ 0 w 2354"/>
                <a:gd name="T45" fmla="*/ 0 h 907"/>
                <a:gd name="T46" fmla="*/ 0 w 2354"/>
                <a:gd name="T47" fmla="*/ 0 h 907"/>
                <a:gd name="T48" fmla="*/ 0 w 2354"/>
                <a:gd name="T49" fmla="*/ 0 h 907"/>
                <a:gd name="T50" fmla="*/ 0 w 2354"/>
                <a:gd name="T51" fmla="*/ 0 h 907"/>
                <a:gd name="T52" fmla="*/ 0 w 2354"/>
                <a:gd name="T53" fmla="*/ 0 h 90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354"/>
                <a:gd name="T82" fmla="*/ 0 h 907"/>
                <a:gd name="T83" fmla="*/ 2354 w 2354"/>
                <a:gd name="T84" fmla="*/ 907 h 90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354" h="907">
                  <a:moveTo>
                    <a:pt x="249" y="793"/>
                  </a:moveTo>
                  <a:lnTo>
                    <a:pt x="290" y="828"/>
                  </a:lnTo>
                  <a:lnTo>
                    <a:pt x="510" y="837"/>
                  </a:lnTo>
                  <a:lnTo>
                    <a:pt x="695" y="828"/>
                  </a:lnTo>
                  <a:lnTo>
                    <a:pt x="815" y="907"/>
                  </a:lnTo>
                  <a:lnTo>
                    <a:pt x="995" y="907"/>
                  </a:lnTo>
                  <a:lnTo>
                    <a:pt x="1263" y="814"/>
                  </a:lnTo>
                  <a:lnTo>
                    <a:pt x="1644" y="785"/>
                  </a:lnTo>
                  <a:lnTo>
                    <a:pt x="2027" y="741"/>
                  </a:lnTo>
                  <a:lnTo>
                    <a:pt x="2354" y="685"/>
                  </a:lnTo>
                  <a:lnTo>
                    <a:pt x="2251" y="468"/>
                  </a:lnTo>
                  <a:lnTo>
                    <a:pt x="2043" y="97"/>
                  </a:lnTo>
                  <a:lnTo>
                    <a:pt x="1883" y="0"/>
                  </a:lnTo>
                  <a:lnTo>
                    <a:pt x="1217" y="390"/>
                  </a:lnTo>
                  <a:lnTo>
                    <a:pt x="516" y="15"/>
                  </a:lnTo>
                  <a:lnTo>
                    <a:pt x="80" y="193"/>
                  </a:lnTo>
                  <a:lnTo>
                    <a:pt x="0" y="491"/>
                  </a:lnTo>
                  <a:lnTo>
                    <a:pt x="36" y="741"/>
                  </a:lnTo>
                  <a:lnTo>
                    <a:pt x="80" y="762"/>
                  </a:lnTo>
                  <a:lnTo>
                    <a:pt x="152" y="714"/>
                  </a:lnTo>
                  <a:lnTo>
                    <a:pt x="210" y="581"/>
                  </a:lnTo>
                  <a:lnTo>
                    <a:pt x="394" y="535"/>
                  </a:lnTo>
                  <a:lnTo>
                    <a:pt x="483" y="543"/>
                  </a:lnTo>
                  <a:lnTo>
                    <a:pt x="480" y="575"/>
                  </a:lnTo>
                  <a:lnTo>
                    <a:pt x="306" y="657"/>
                  </a:lnTo>
                  <a:lnTo>
                    <a:pt x="255" y="732"/>
                  </a:lnTo>
                  <a:lnTo>
                    <a:pt x="249" y="793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" name="Freeform 93"/>
            <p:cNvSpPr>
              <a:spLocks/>
            </p:cNvSpPr>
            <p:nvPr/>
          </p:nvSpPr>
          <p:spPr bwMode="auto">
            <a:xfrm>
              <a:off x="3751" y="3475"/>
              <a:ext cx="209" cy="195"/>
            </a:xfrm>
            <a:custGeom>
              <a:avLst/>
              <a:gdLst>
                <a:gd name="T0" fmla="*/ 0 w 1880"/>
                <a:gd name="T1" fmla="*/ 0 h 1754"/>
                <a:gd name="T2" fmla="*/ 0 w 1880"/>
                <a:gd name="T3" fmla="*/ 0 h 1754"/>
                <a:gd name="T4" fmla="*/ 0 w 1880"/>
                <a:gd name="T5" fmla="*/ 0 h 1754"/>
                <a:gd name="T6" fmla="*/ 0 w 1880"/>
                <a:gd name="T7" fmla="*/ 0 h 1754"/>
                <a:gd name="T8" fmla="*/ 0 w 1880"/>
                <a:gd name="T9" fmla="*/ 0 h 1754"/>
                <a:gd name="T10" fmla="*/ 0 w 1880"/>
                <a:gd name="T11" fmla="*/ 0 h 1754"/>
                <a:gd name="T12" fmla="*/ 0 w 1880"/>
                <a:gd name="T13" fmla="*/ 0 h 1754"/>
                <a:gd name="T14" fmla="*/ 0 w 1880"/>
                <a:gd name="T15" fmla="*/ 0 h 1754"/>
                <a:gd name="T16" fmla="*/ 0 w 1880"/>
                <a:gd name="T17" fmla="*/ 0 h 1754"/>
                <a:gd name="T18" fmla="*/ 0 w 1880"/>
                <a:gd name="T19" fmla="*/ 0 h 1754"/>
                <a:gd name="T20" fmla="*/ 0 w 1880"/>
                <a:gd name="T21" fmla="*/ 0 h 1754"/>
                <a:gd name="T22" fmla="*/ 0 w 1880"/>
                <a:gd name="T23" fmla="*/ 0 h 1754"/>
                <a:gd name="T24" fmla="*/ 0 w 1880"/>
                <a:gd name="T25" fmla="*/ 0 h 1754"/>
                <a:gd name="T26" fmla="*/ 0 w 1880"/>
                <a:gd name="T27" fmla="*/ 0 h 1754"/>
                <a:gd name="T28" fmla="*/ 0 w 1880"/>
                <a:gd name="T29" fmla="*/ 0 h 1754"/>
                <a:gd name="T30" fmla="*/ 0 w 1880"/>
                <a:gd name="T31" fmla="*/ 0 h 1754"/>
                <a:gd name="T32" fmla="*/ 0 w 1880"/>
                <a:gd name="T33" fmla="*/ 0 h 1754"/>
                <a:gd name="T34" fmla="*/ 0 w 1880"/>
                <a:gd name="T35" fmla="*/ 0 h 1754"/>
                <a:gd name="T36" fmla="*/ 0 w 1880"/>
                <a:gd name="T37" fmla="*/ 0 h 1754"/>
                <a:gd name="T38" fmla="*/ 0 w 1880"/>
                <a:gd name="T39" fmla="*/ 0 h 1754"/>
                <a:gd name="T40" fmla="*/ 0 w 1880"/>
                <a:gd name="T41" fmla="*/ 0 h 1754"/>
                <a:gd name="T42" fmla="*/ 0 w 1880"/>
                <a:gd name="T43" fmla="*/ 0 h 1754"/>
                <a:gd name="T44" fmla="*/ 0 w 1880"/>
                <a:gd name="T45" fmla="*/ 0 h 1754"/>
                <a:gd name="T46" fmla="*/ 0 w 1880"/>
                <a:gd name="T47" fmla="*/ 0 h 1754"/>
                <a:gd name="T48" fmla="*/ 0 w 1880"/>
                <a:gd name="T49" fmla="*/ 0 h 1754"/>
                <a:gd name="T50" fmla="*/ 0 w 1880"/>
                <a:gd name="T51" fmla="*/ 0 h 1754"/>
                <a:gd name="T52" fmla="*/ 0 w 1880"/>
                <a:gd name="T53" fmla="*/ 0 h 1754"/>
                <a:gd name="T54" fmla="*/ 0 w 1880"/>
                <a:gd name="T55" fmla="*/ 0 h 1754"/>
                <a:gd name="T56" fmla="*/ 0 w 1880"/>
                <a:gd name="T57" fmla="*/ 0 h 1754"/>
                <a:gd name="T58" fmla="*/ 0 w 1880"/>
                <a:gd name="T59" fmla="*/ 0 h 175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880"/>
                <a:gd name="T91" fmla="*/ 0 h 1754"/>
                <a:gd name="T92" fmla="*/ 1880 w 1880"/>
                <a:gd name="T93" fmla="*/ 1754 h 175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880" h="1754">
                  <a:moveTo>
                    <a:pt x="921" y="1508"/>
                  </a:moveTo>
                  <a:lnTo>
                    <a:pt x="1006" y="1462"/>
                  </a:lnTo>
                  <a:lnTo>
                    <a:pt x="1222" y="1196"/>
                  </a:lnTo>
                  <a:lnTo>
                    <a:pt x="1390" y="1028"/>
                  </a:lnTo>
                  <a:lnTo>
                    <a:pt x="1550" y="929"/>
                  </a:lnTo>
                  <a:lnTo>
                    <a:pt x="1646" y="611"/>
                  </a:lnTo>
                  <a:lnTo>
                    <a:pt x="1880" y="258"/>
                  </a:lnTo>
                  <a:lnTo>
                    <a:pt x="1838" y="99"/>
                  </a:lnTo>
                  <a:lnTo>
                    <a:pt x="1619" y="0"/>
                  </a:lnTo>
                  <a:lnTo>
                    <a:pt x="1412" y="17"/>
                  </a:lnTo>
                  <a:lnTo>
                    <a:pt x="1184" y="245"/>
                  </a:lnTo>
                  <a:lnTo>
                    <a:pt x="614" y="494"/>
                  </a:lnTo>
                  <a:lnTo>
                    <a:pt x="419" y="720"/>
                  </a:lnTo>
                  <a:lnTo>
                    <a:pt x="271" y="797"/>
                  </a:lnTo>
                  <a:lnTo>
                    <a:pt x="0" y="1159"/>
                  </a:lnTo>
                  <a:lnTo>
                    <a:pt x="38" y="1188"/>
                  </a:lnTo>
                  <a:lnTo>
                    <a:pt x="277" y="1013"/>
                  </a:lnTo>
                  <a:lnTo>
                    <a:pt x="104" y="1529"/>
                  </a:lnTo>
                  <a:lnTo>
                    <a:pt x="118" y="1563"/>
                  </a:lnTo>
                  <a:lnTo>
                    <a:pt x="247" y="1563"/>
                  </a:lnTo>
                  <a:lnTo>
                    <a:pt x="208" y="1723"/>
                  </a:lnTo>
                  <a:lnTo>
                    <a:pt x="233" y="1754"/>
                  </a:lnTo>
                  <a:lnTo>
                    <a:pt x="280" y="1754"/>
                  </a:lnTo>
                  <a:lnTo>
                    <a:pt x="361" y="1704"/>
                  </a:lnTo>
                  <a:lnTo>
                    <a:pt x="458" y="1563"/>
                  </a:lnTo>
                  <a:lnTo>
                    <a:pt x="491" y="1541"/>
                  </a:lnTo>
                  <a:lnTo>
                    <a:pt x="834" y="1063"/>
                  </a:lnTo>
                  <a:lnTo>
                    <a:pt x="1019" y="1028"/>
                  </a:lnTo>
                  <a:lnTo>
                    <a:pt x="854" y="1363"/>
                  </a:lnTo>
                  <a:lnTo>
                    <a:pt x="921" y="1508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" name="Freeform 94"/>
            <p:cNvSpPr>
              <a:spLocks/>
            </p:cNvSpPr>
            <p:nvPr/>
          </p:nvSpPr>
          <p:spPr bwMode="auto">
            <a:xfrm>
              <a:off x="4076" y="3328"/>
              <a:ext cx="28" cy="72"/>
            </a:xfrm>
            <a:custGeom>
              <a:avLst/>
              <a:gdLst>
                <a:gd name="T0" fmla="*/ 0 w 248"/>
                <a:gd name="T1" fmla="*/ 0 h 650"/>
                <a:gd name="T2" fmla="*/ 0 w 248"/>
                <a:gd name="T3" fmla="*/ 0 h 650"/>
                <a:gd name="T4" fmla="*/ 0 w 248"/>
                <a:gd name="T5" fmla="*/ 0 h 650"/>
                <a:gd name="T6" fmla="*/ 0 w 248"/>
                <a:gd name="T7" fmla="*/ 0 h 650"/>
                <a:gd name="T8" fmla="*/ 0 w 248"/>
                <a:gd name="T9" fmla="*/ 0 h 650"/>
                <a:gd name="T10" fmla="*/ 0 w 248"/>
                <a:gd name="T11" fmla="*/ 0 h 650"/>
                <a:gd name="T12" fmla="*/ 0 w 248"/>
                <a:gd name="T13" fmla="*/ 0 h 650"/>
                <a:gd name="T14" fmla="*/ 0 w 248"/>
                <a:gd name="T15" fmla="*/ 0 h 6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48"/>
                <a:gd name="T25" fmla="*/ 0 h 650"/>
                <a:gd name="T26" fmla="*/ 248 w 248"/>
                <a:gd name="T27" fmla="*/ 650 h 65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48" h="650">
                  <a:moveTo>
                    <a:pt x="60" y="646"/>
                  </a:moveTo>
                  <a:lnTo>
                    <a:pt x="0" y="465"/>
                  </a:lnTo>
                  <a:lnTo>
                    <a:pt x="0" y="383"/>
                  </a:lnTo>
                  <a:lnTo>
                    <a:pt x="90" y="201"/>
                  </a:lnTo>
                  <a:lnTo>
                    <a:pt x="116" y="85"/>
                  </a:lnTo>
                  <a:lnTo>
                    <a:pt x="248" y="0"/>
                  </a:lnTo>
                  <a:lnTo>
                    <a:pt x="140" y="650"/>
                  </a:lnTo>
                  <a:lnTo>
                    <a:pt x="60" y="646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4" name="Freeform 95"/>
            <p:cNvSpPr>
              <a:spLocks/>
            </p:cNvSpPr>
            <p:nvPr/>
          </p:nvSpPr>
          <p:spPr bwMode="auto">
            <a:xfrm>
              <a:off x="3964" y="2922"/>
              <a:ext cx="235" cy="239"/>
            </a:xfrm>
            <a:custGeom>
              <a:avLst/>
              <a:gdLst>
                <a:gd name="T0" fmla="*/ 0 w 2118"/>
                <a:gd name="T1" fmla="*/ 0 h 2149"/>
                <a:gd name="T2" fmla="*/ 0 w 2118"/>
                <a:gd name="T3" fmla="*/ 0 h 2149"/>
                <a:gd name="T4" fmla="*/ 0 w 2118"/>
                <a:gd name="T5" fmla="*/ 0 h 2149"/>
                <a:gd name="T6" fmla="*/ 0 w 2118"/>
                <a:gd name="T7" fmla="*/ 0 h 2149"/>
                <a:gd name="T8" fmla="*/ 0 w 2118"/>
                <a:gd name="T9" fmla="*/ 0 h 2149"/>
                <a:gd name="T10" fmla="*/ 0 w 2118"/>
                <a:gd name="T11" fmla="*/ 0 h 2149"/>
                <a:gd name="T12" fmla="*/ 0 w 2118"/>
                <a:gd name="T13" fmla="*/ 0 h 2149"/>
                <a:gd name="T14" fmla="*/ 0 w 2118"/>
                <a:gd name="T15" fmla="*/ 0 h 2149"/>
                <a:gd name="T16" fmla="*/ 0 w 2118"/>
                <a:gd name="T17" fmla="*/ 0 h 2149"/>
                <a:gd name="T18" fmla="*/ 0 w 2118"/>
                <a:gd name="T19" fmla="*/ 0 h 2149"/>
                <a:gd name="T20" fmla="*/ 0 w 2118"/>
                <a:gd name="T21" fmla="*/ 0 h 2149"/>
                <a:gd name="T22" fmla="*/ 0 w 2118"/>
                <a:gd name="T23" fmla="*/ 0 h 2149"/>
                <a:gd name="T24" fmla="*/ 0 w 2118"/>
                <a:gd name="T25" fmla="*/ 0 h 2149"/>
                <a:gd name="T26" fmla="*/ 0 w 2118"/>
                <a:gd name="T27" fmla="*/ 0 h 2149"/>
                <a:gd name="T28" fmla="*/ 0 w 2118"/>
                <a:gd name="T29" fmla="*/ 0 h 2149"/>
                <a:gd name="T30" fmla="*/ 0 w 2118"/>
                <a:gd name="T31" fmla="*/ 0 h 2149"/>
                <a:gd name="T32" fmla="*/ 0 w 2118"/>
                <a:gd name="T33" fmla="*/ 0 h 2149"/>
                <a:gd name="T34" fmla="*/ 0 w 2118"/>
                <a:gd name="T35" fmla="*/ 0 h 2149"/>
                <a:gd name="T36" fmla="*/ 0 w 2118"/>
                <a:gd name="T37" fmla="*/ 0 h 2149"/>
                <a:gd name="T38" fmla="*/ 0 w 2118"/>
                <a:gd name="T39" fmla="*/ 0 h 2149"/>
                <a:gd name="T40" fmla="*/ 0 w 2118"/>
                <a:gd name="T41" fmla="*/ 0 h 2149"/>
                <a:gd name="T42" fmla="*/ 0 w 2118"/>
                <a:gd name="T43" fmla="*/ 0 h 2149"/>
                <a:gd name="T44" fmla="*/ 0 w 2118"/>
                <a:gd name="T45" fmla="*/ 0 h 2149"/>
                <a:gd name="T46" fmla="*/ 0 w 2118"/>
                <a:gd name="T47" fmla="*/ 0 h 2149"/>
                <a:gd name="T48" fmla="*/ 0 w 2118"/>
                <a:gd name="T49" fmla="*/ 0 h 2149"/>
                <a:gd name="T50" fmla="*/ 0 w 2118"/>
                <a:gd name="T51" fmla="*/ 0 h 2149"/>
                <a:gd name="T52" fmla="*/ 0 w 2118"/>
                <a:gd name="T53" fmla="*/ 0 h 214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118"/>
                <a:gd name="T82" fmla="*/ 0 h 2149"/>
                <a:gd name="T83" fmla="*/ 2118 w 2118"/>
                <a:gd name="T84" fmla="*/ 2149 h 214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118" h="2149">
                  <a:moveTo>
                    <a:pt x="42" y="118"/>
                  </a:moveTo>
                  <a:lnTo>
                    <a:pt x="19" y="230"/>
                  </a:lnTo>
                  <a:lnTo>
                    <a:pt x="0" y="347"/>
                  </a:lnTo>
                  <a:lnTo>
                    <a:pt x="0" y="621"/>
                  </a:lnTo>
                  <a:lnTo>
                    <a:pt x="37" y="763"/>
                  </a:lnTo>
                  <a:lnTo>
                    <a:pt x="73" y="880"/>
                  </a:lnTo>
                  <a:lnTo>
                    <a:pt x="66" y="1014"/>
                  </a:lnTo>
                  <a:lnTo>
                    <a:pt x="174" y="1097"/>
                  </a:lnTo>
                  <a:lnTo>
                    <a:pt x="246" y="1182"/>
                  </a:lnTo>
                  <a:lnTo>
                    <a:pt x="269" y="1315"/>
                  </a:lnTo>
                  <a:lnTo>
                    <a:pt x="380" y="1454"/>
                  </a:lnTo>
                  <a:lnTo>
                    <a:pt x="397" y="1742"/>
                  </a:lnTo>
                  <a:lnTo>
                    <a:pt x="432" y="1763"/>
                  </a:lnTo>
                  <a:lnTo>
                    <a:pt x="561" y="1763"/>
                  </a:lnTo>
                  <a:lnTo>
                    <a:pt x="713" y="1888"/>
                  </a:lnTo>
                  <a:lnTo>
                    <a:pt x="775" y="1949"/>
                  </a:lnTo>
                  <a:lnTo>
                    <a:pt x="881" y="2126"/>
                  </a:lnTo>
                  <a:lnTo>
                    <a:pt x="930" y="2149"/>
                  </a:lnTo>
                  <a:lnTo>
                    <a:pt x="1169" y="2149"/>
                  </a:lnTo>
                  <a:lnTo>
                    <a:pt x="1493" y="1968"/>
                  </a:lnTo>
                  <a:lnTo>
                    <a:pt x="1737" y="1968"/>
                  </a:lnTo>
                  <a:lnTo>
                    <a:pt x="1989" y="1600"/>
                  </a:lnTo>
                  <a:lnTo>
                    <a:pt x="2118" y="1157"/>
                  </a:lnTo>
                  <a:lnTo>
                    <a:pt x="2118" y="723"/>
                  </a:lnTo>
                  <a:lnTo>
                    <a:pt x="1676" y="0"/>
                  </a:lnTo>
                  <a:lnTo>
                    <a:pt x="412" y="0"/>
                  </a:lnTo>
                  <a:lnTo>
                    <a:pt x="42" y="118"/>
                  </a:lnTo>
                  <a:close/>
                </a:path>
              </a:pathLst>
            </a:custGeom>
            <a:solidFill>
              <a:srgbClr val="FFC98E"/>
            </a:solidFill>
            <a:ln w="0">
              <a:solidFill>
                <a:srgbClr val="FFC98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" name="Freeform 96"/>
            <p:cNvSpPr>
              <a:spLocks/>
            </p:cNvSpPr>
            <p:nvPr/>
          </p:nvSpPr>
          <p:spPr bwMode="auto">
            <a:xfrm>
              <a:off x="3957" y="2838"/>
              <a:ext cx="246" cy="186"/>
            </a:xfrm>
            <a:custGeom>
              <a:avLst/>
              <a:gdLst>
                <a:gd name="T0" fmla="*/ 0 w 2218"/>
                <a:gd name="T1" fmla="*/ 0 h 1673"/>
                <a:gd name="T2" fmla="*/ 0 w 2218"/>
                <a:gd name="T3" fmla="*/ 0 h 1673"/>
                <a:gd name="T4" fmla="*/ 0 w 2218"/>
                <a:gd name="T5" fmla="*/ 0 h 1673"/>
                <a:gd name="T6" fmla="*/ 0 w 2218"/>
                <a:gd name="T7" fmla="*/ 0 h 1673"/>
                <a:gd name="T8" fmla="*/ 0 w 2218"/>
                <a:gd name="T9" fmla="*/ 0 h 1673"/>
                <a:gd name="T10" fmla="*/ 0 w 2218"/>
                <a:gd name="T11" fmla="*/ 0 h 1673"/>
                <a:gd name="T12" fmla="*/ 0 w 2218"/>
                <a:gd name="T13" fmla="*/ 0 h 1673"/>
                <a:gd name="T14" fmla="*/ 0 w 2218"/>
                <a:gd name="T15" fmla="*/ 0 h 1673"/>
                <a:gd name="T16" fmla="*/ 0 w 2218"/>
                <a:gd name="T17" fmla="*/ 0 h 1673"/>
                <a:gd name="T18" fmla="*/ 0 w 2218"/>
                <a:gd name="T19" fmla="*/ 0 h 1673"/>
                <a:gd name="T20" fmla="*/ 0 w 2218"/>
                <a:gd name="T21" fmla="*/ 0 h 1673"/>
                <a:gd name="T22" fmla="*/ 0 w 2218"/>
                <a:gd name="T23" fmla="*/ 0 h 1673"/>
                <a:gd name="T24" fmla="*/ 0 w 2218"/>
                <a:gd name="T25" fmla="*/ 0 h 1673"/>
                <a:gd name="T26" fmla="*/ 0 w 2218"/>
                <a:gd name="T27" fmla="*/ 0 h 1673"/>
                <a:gd name="T28" fmla="*/ 0 w 2218"/>
                <a:gd name="T29" fmla="*/ 0 h 1673"/>
                <a:gd name="T30" fmla="*/ 0 w 2218"/>
                <a:gd name="T31" fmla="*/ 0 h 1673"/>
                <a:gd name="T32" fmla="*/ 0 w 2218"/>
                <a:gd name="T33" fmla="*/ 0 h 1673"/>
                <a:gd name="T34" fmla="*/ 0 w 2218"/>
                <a:gd name="T35" fmla="*/ 0 h 1673"/>
                <a:gd name="T36" fmla="*/ 0 w 2218"/>
                <a:gd name="T37" fmla="*/ 0 h 1673"/>
                <a:gd name="T38" fmla="*/ 0 w 2218"/>
                <a:gd name="T39" fmla="*/ 0 h 1673"/>
                <a:gd name="T40" fmla="*/ 0 w 2218"/>
                <a:gd name="T41" fmla="*/ 0 h 1673"/>
                <a:gd name="T42" fmla="*/ 0 w 2218"/>
                <a:gd name="T43" fmla="*/ 0 h 1673"/>
                <a:gd name="T44" fmla="*/ 0 w 2218"/>
                <a:gd name="T45" fmla="*/ 0 h 1673"/>
                <a:gd name="T46" fmla="*/ 0 w 2218"/>
                <a:gd name="T47" fmla="*/ 0 h 1673"/>
                <a:gd name="T48" fmla="*/ 0 w 2218"/>
                <a:gd name="T49" fmla="*/ 0 h 1673"/>
                <a:gd name="T50" fmla="*/ 0 w 2218"/>
                <a:gd name="T51" fmla="*/ 0 h 1673"/>
                <a:gd name="T52" fmla="*/ 0 w 2218"/>
                <a:gd name="T53" fmla="*/ 0 h 1673"/>
                <a:gd name="T54" fmla="*/ 0 w 2218"/>
                <a:gd name="T55" fmla="*/ 0 h 1673"/>
                <a:gd name="T56" fmla="*/ 0 w 2218"/>
                <a:gd name="T57" fmla="*/ 0 h 1673"/>
                <a:gd name="T58" fmla="*/ 0 w 2218"/>
                <a:gd name="T59" fmla="*/ 0 h 1673"/>
                <a:gd name="T60" fmla="*/ 0 w 2218"/>
                <a:gd name="T61" fmla="*/ 0 h 1673"/>
                <a:gd name="T62" fmla="*/ 0 w 2218"/>
                <a:gd name="T63" fmla="*/ 0 h 1673"/>
                <a:gd name="T64" fmla="*/ 0 w 2218"/>
                <a:gd name="T65" fmla="*/ 0 h 1673"/>
                <a:gd name="T66" fmla="*/ 0 w 2218"/>
                <a:gd name="T67" fmla="*/ 0 h 1673"/>
                <a:gd name="T68" fmla="*/ 0 w 2218"/>
                <a:gd name="T69" fmla="*/ 0 h 167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18"/>
                <a:gd name="T106" fmla="*/ 0 h 1673"/>
                <a:gd name="T107" fmla="*/ 2218 w 2218"/>
                <a:gd name="T108" fmla="*/ 1673 h 167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18" h="1673">
                  <a:moveTo>
                    <a:pt x="1476" y="1537"/>
                  </a:moveTo>
                  <a:lnTo>
                    <a:pt x="1446" y="1502"/>
                  </a:lnTo>
                  <a:lnTo>
                    <a:pt x="1438" y="1386"/>
                  </a:lnTo>
                  <a:lnTo>
                    <a:pt x="1369" y="1379"/>
                  </a:lnTo>
                  <a:lnTo>
                    <a:pt x="1264" y="1322"/>
                  </a:lnTo>
                  <a:lnTo>
                    <a:pt x="1240" y="1159"/>
                  </a:lnTo>
                  <a:lnTo>
                    <a:pt x="1218" y="1073"/>
                  </a:lnTo>
                  <a:lnTo>
                    <a:pt x="1153" y="971"/>
                  </a:lnTo>
                  <a:lnTo>
                    <a:pt x="1240" y="855"/>
                  </a:lnTo>
                  <a:lnTo>
                    <a:pt x="855" y="634"/>
                  </a:lnTo>
                  <a:lnTo>
                    <a:pt x="423" y="953"/>
                  </a:lnTo>
                  <a:lnTo>
                    <a:pt x="337" y="933"/>
                  </a:lnTo>
                  <a:lnTo>
                    <a:pt x="196" y="953"/>
                  </a:lnTo>
                  <a:lnTo>
                    <a:pt x="142" y="933"/>
                  </a:lnTo>
                  <a:lnTo>
                    <a:pt x="0" y="707"/>
                  </a:lnTo>
                  <a:lnTo>
                    <a:pt x="0" y="626"/>
                  </a:lnTo>
                  <a:lnTo>
                    <a:pt x="250" y="353"/>
                  </a:lnTo>
                  <a:lnTo>
                    <a:pt x="817" y="49"/>
                  </a:lnTo>
                  <a:lnTo>
                    <a:pt x="973" y="0"/>
                  </a:lnTo>
                  <a:lnTo>
                    <a:pt x="1480" y="30"/>
                  </a:lnTo>
                  <a:lnTo>
                    <a:pt x="1638" y="195"/>
                  </a:lnTo>
                  <a:lnTo>
                    <a:pt x="1873" y="552"/>
                  </a:lnTo>
                  <a:lnTo>
                    <a:pt x="1969" y="703"/>
                  </a:lnTo>
                  <a:lnTo>
                    <a:pt x="2004" y="939"/>
                  </a:lnTo>
                  <a:lnTo>
                    <a:pt x="2176" y="1150"/>
                  </a:lnTo>
                  <a:lnTo>
                    <a:pt x="2187" y="1337"/>
                  </a:lnTo>
                  <a:lnTo>
                    <a:pt x="2218" y="1348"/>
                  </a:lnTo>
                  <a:lnTo>
                    <a:pt x="2176" y="1601"/>
                  </a:lnTo>
                  <a:lnTo>
                    <a:pt x="2062" y="1673"/>
                  </a:lnTo>
                  <a:lnTo>
                    <a:pt x="2098" y="1418"/>
                  </a:lnTo>
                  <a:lnTo>
                    <a:pt x="2004" y="1186"/>
                  </a:lnTo>
                  <a:lnTo>
                    <a:pt x="1866" y="1122"/>
                  </a:lnTo>
                  <a:lnTo>
                    <a:pt x="1780" y="1182"/>
                  </a:lnTo>
                  <a:lnTo>
                    <a:pt x="1704" y="1307"/>
                  </a:lnTo>
                  <a:lnTo>
                    <a:pt x="1476" y="1537"/>
                  </a:lnTo>
                  <a:close/>
                </a:path>
              </a:pathLst>
            </a:custGeom>
            <a:solidFill>
              <a:srgbClr val="70230C"/>
            </a:solidFill>
            <a:ln w="0">
              <a:solidFill>
                <a:srgbClr val="70230C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" name="Freeform 97"/>
            <p:cNvSpPr>
              <a:spLocks/>
            </p:cNvSpPr>
            <p:nvPr/>
          </p:nvSpPr>
          <p:spPr bwMode="auto">
            <a:xfrm>
              <a:off x="3996" y="2833"/>
              <a:ext cx="204" cy="197"/>
            </a:xfrm>
            <a:custGeom>
              <a:avLst/>
              <a:gdLst>
                <a:gd name="T0" fmla="*/ 0 w 1835"/>
                <a:gd name="T1" fmla="*/ 0 h 1773"/>
                <a:gd name="T2" fmla="*/ 0 w 1835"/>
                <a:gd name="T3" fmla="*/ 0 h 1773"/>
                <a:gd name="T4" fmla="*/ 0 w 1835"/>
                <a:gd name="T5" fmla="*/ 0 h 1773"/>
                <a:gd name="T6" fmla="*/ 0 w 1835"/>
                <a:gd name="T7" fmla="*/ 0 h 1773"/>
                <a:gd name="T8" fmla="*/ 0 w 1835"/>
                <a:gd name="T9" fmla="*/ 0 h 1773"/>
                <a:gd name="T10" fmla="*/ 0 w 1835"/>
                <a:gd name="T11" fmla="*/ 0 h 1773"/>
                <a:gd name="T12" fmla="*/ 0 w 1835"/>
                <a:gd name="T13" fmla="*/ 0 h 1773"/>
                <a:gd name="T14" fmla="*/ 0 w 1835"/>
                <a:gd name="T15" fmla="*/ 0 h 1773"/>
                <a:gd name="T16" fmla="*/ 0 w 1835"/>
                <a:gd name="T17" fmla="*/ 0 h 1773"/>
                <a:gd name="T18" fmla="*/ 0 w 1835"/>
                <a:gd name="T19" fmla="*/ 0 h 1773"/>
                <a:gd name="T20" fmla="*/ 0 w 1835"/>
                <a:gd name="T21" fmla="*/ 0 h 1773"/>
                <a:gd name="T22" fmla="*/ 0 w 1835"/>
                <a:gd name="T23" fmla="*/ 0 h 1773"/>
                <a:gd name="T24" fmla="*/ 0 w 1835"/>
                <a:gd name="T25" fmla="*/ 0 h 1773"/>
                <a:gd name="T26" fmla="*/ 0 w 1835"/>
                <a:gd name="T27" fmla="*/ 0 h 1773"/>
                <a:gd name="T28" fmla="*/ 0 w 1835"/>
                <a:gd name="T29" fmla="*/ 0 h 1773"/>
                <a:gd name="T30" fmla="*/ 0 w 1835"/>
                <a:gd name="T31" fmla="*/ 0 h 1773"/>
                <a:gd name="T32" fmla="*/ 0 w 1835"/>
                <a:gd name="T33" fmla="*/ 0 h 1773"/>
                <a:gd name="T34" fmla="*/ 0 w 1835"/>
                <a:gd name="T35" fmla="*/ 0 h 1773"/>
                <a:gd name="T36" fmla="*/ 0 w 1835"/>
                <a:gd name="T37" fmla="*/ 0 h 1773"/>
                <a:gd name="T38" fmla="*/ 0 w 1835"/>
                <a:gd name="T39" fmla="*/ 0 h 1773"/>
                <a:gd name="T40" fmla="*/ 0 w 1835"/>
                <a:gd name="T41" fmla="*/ 0 h 1773"/>
                <a:gd name="T42" fmla="*/ 0 w 1835"/>
                <a:gd name="T43" fmla="*/ 0 h 1773"/>
                <a:gd name="T44" fmla="*/ 0 w 1835"/>
                <a:gd name="T45" fmla="*/ 0 h 1773"/>
                <a:gd name="T46" fmla="*/ 0 w 1835"/>
                <a:gd name="T47" fmla="*/ 0 h 1773"/>
                <a:gd name="T48" fmla="*/ 0 w 1835"/>
                <a:gd name="T49" fmla="*/ 0 h 1773"/>
                <a:gd name="T50" fmla="*/ 0 w 1835"/>
                <a:gd name="T51" fmla="*/ 0 h 1773"/>
                <a:gd name="T52" fmla="*/ 0 w 1835"/>
                <a:gd name="T53" fmla="*/ 0 h 1773"/>
                <a:gd name="T54" fmla="*/ 0 w 1835"/>
                <a:gd name="T55" fmla="*/ 0 h 1773"/>
                <a:gd name="T56" fmla="*/ 0 w 1835"/>
                <a:gd name="T57" fmla="*/ 0 h 1773"/>
                <a:gd name="T58" fmla="*/ 0 w 1835"/>
                <a:gd name="T59" fmla="*/ 0 h 1773"/>
                <a:gd name="T60" fmla="*/ 0 w 1835"/>
                <a:gd name="T61" fmla="*/ 0 h 1773"/>
                <a:gd name="T62" fmla="*/ 0 w 1835"/>
                <a:gd name="T63" fmla="*/ 0 h 1773"/>
                <a:gd name="T64" fmla="*/ 0 w 1835"/>
                <a:gd name="T65" fmla="*/ 0 h 1773"/>
                <a:gd name="T66" fmla="*/ 0 w 1835"/>
                <a:gd name="T67" fmla="*/ 0 h 1773"/>
                <a:gd name="T68" fmla="*/ 0 w 1835"/>
                <a:gd name="T69" fmla="*/ 0 h 1773"/>
                <a:gd name="T70" fmla="*/ 0 w 1835"/>
                <a:gd name="T71" fmla="*/ 0 h 1773"/>
                <a:gd name="T72" fmla="*/ 0 w 1835"/>
                <a:gd name="T73" fmla="*/ 0 h 1773"/>
                <a:gd name="T74" fmla="*/ 0 w 1835"/>
                <a:gd name="T75" fmla="*/ 0 h 1773"/>
                <a:gd name="T76" fmla="*/ 0 w 1835"/>
                <a:gd name="T77" fmla="*/ 0 h 1773"/>
                <a:gd name="T78" fmla="*/ 0 w 1835"/>
                <a:gd name="T79" fmla="*/ 0 h 177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835"/>
                <a:gd name="T121" fmla="*/ 0 h 1773"/>
                <a:gd name="T122" fmla="*/ 1835 w 1835"/>
                <a:gd name="T123" fmla="*/ 1773 h 177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835" h="1773">
                  <a:moveTo>
                    <a:pt x="0" y="1002"/>
                  </a:moveTo>
                  <a:lnTo>
                    <a:pt x="101" y="815"/>
                  </a:lnTo>
                  <a:lnTo>
                    <a:pt x="306" y="596"/>
                  </a:lnTo>
                  <a:lnTo>
                    <a:pt x="789" y="323"/>
                  </a:lnTo>
                  <a:lnTo>
                    <a:pt x="569" y="338"/>
                  </a:lnTo>
                  <a:lnTo>
                    <a:pt x="329" y="411"/>
                  </a:lnTo>
                  <a:lnTo>
                    <a:pt x="578" y="85"/>
                  </a:lnTo>
                  <a:lnTo>
                    <a:pt x="420" y="126"/>
                  </a:lnTo>
                  <a:lnTo>
                    <a:pt x="597" y="7"/>
                  </a:lnTo>
                  <a:lnTo>
                    <a:pt x="863" y="0"/>
                  </a:lnTo>
                  <a:lnTo>
                    <a:pt x="1128" y="97"/>
                  </a:lnTo>
                  <a:lnTo>
                    <a:pt x="936" y="97"/>
                  </a:lnTo>
                  <a:lnTo>
                    <a:pt x="1073" y="149"/>
                  </a:lnTo>
                  <a:lnTo>
                    <a:pt x="906" y="164"/>
                  </a:lnTo>
                  <a:lnTo>
                    <a:pt x="653" y="248"/>
                  </a:lnTo>
                  <a:lnTo>
                    <a:pt x="1208" y="260"/>
                  </a:lnTo>
                  <a:lnTo>
                    <a:pt x="955" y="338"/>
                  </a:lnTo>
                  <a:lnTo>
                    <a:pt x="1073" y="338"/>
                  </a:lnTo>
                  <a:lnTo>
                    <a:pt x="755" y="498"/>
                  </a:lnTo>
                  <a:lnTo>
                    <a:pt x="1213" y="344"/>
                  </a:lnTo>
                  <a:lnTo>
                    <a:pt x="729" y="554"/>
                  </a:lnTo>
                  <a:lnTo>
                    <a:pt x="1073" y="454"/>
                  </a:lnTo>
                  <a:lnTo>
                    <a:pt x="955" y="586"/>
                  </a:lnTo>
                  <a:lnTo>
                    <a:pt x="1325" y="423"/>
                  </a:lnTo>
                  <a:lnTo>
                    <a:pt x="1086" y="652"/>
                  </a:lnTo>
                  <a:lnTo>
                    <a:pt x="737" y="762"/>
                  </a:lnTo>
                  <a:lnTo>
                    <a:pt x="1148" y="673"/>
                  </a:lnTo>
                  <a:lnTo>
                    <a:pt x="1371" y="498"/>
                  </a:lnTo>
                  <a:lnTo>
                    <a:pt x="1232" y="718"/>
                  </a:lnTo>
                  <a:lnTo>
                    <a:pt x="1035" y="902"/>
                  </a:lnTo>
                  <a:lnTo>
                    <a:pt x="1397" y="652"/>
                  </a:lnTo>
                  <a:lnTo>
                    <a:pt x="1467" y="652"/>
                  </a:lnTo>
                  <a:lnTo>
                    <a:pt x="1105" y="977"/>
                  </a:lnTo>
                  <a:lnTo>
                    <a:pt x="1482" y="707"/>
                  </a:lnTo>
                  <a:lnTo>
                    <a:pt x="1434" y="846"/>
                  </a:lnTo>
                  <a:lnTo>
                    <a:pt x="1491" y="815"/>
                  </a:lnTo>
                  <a:lnTo>
                    <a:pt x="1421" y="965"/>
                  </a:lnTo>
                  <a:lnTo>
                    <a:pt x="1148" y="1221"/>
                  </a:lnTo>
                  <a:lnTo>
                    <a:pt x="1455" y="988"/>
                  </a:lnTo>
                  <a:lnTo>
                    <a:pt x="1548" y="869"/>
                  </a:lnTo>
                  <a:lnTo>
                    <a:pt x="1532" y="988"/>
                  </a:lnTo>
                  <a:lnTo>
                    <a:pt x="1397" y="1204"/>
                  </a:lnTo>
                  <a:lnTo>
                    <a:pt x="1566" y="1056"/>
                  </a:lnTo>
                  <a:lnTo>
                    <a:pt x="1642" y="1087"/>
                  </a:lnTo>
                  <a:lnTo>
                    <a:pt x="1595" y="1197"/>
                  </a:lnTo>
                  <a:lnTo>
                    <a:pt x="1698" y="1177"/>
                  </a:lnTo>
                  <a:lnTo>
                    <a:pt x="1674" y="1259"/>
                  </a:lnTo>
                  <a:lnTo>
                    <a:pt x="1731" y="1303"/>
                  </a:lnTo>
                  <a:lnTo>
                    <a:pt x="1777" y="1249"/>
                  </a:lnTo>
                  <a:lnTo>
                    <a:pt x="1800" y="1316"/>
                  </a:lnTo>
                  <a:lnTo>
                    <a:pt x="1767" y="1599"/>
                  </a:lnTo>
                  <a:lnTo>
                    <a:pt x="1835" y="1520"/>
                  </a:lnTo>
                  <a:lnTo>
                    <a:pt x="1782" y="1665"/>
                  </a:lnTo>
                  <a:lnTo>
                    <a:pt x="1656" y="1773"/>
                  </a:lnTo>
                  <a:lnTo>
                    <a:pt x="1716" y="1557"/>
                  </a:lnTo>
                  <a:lnTo>
                    <a:pt x="1716" y="1479"/>
                  </a:lnTo>
                  <a:lnTo>
                    <a:pt x="1584" y="1240"/>
                  </a:lnTo>
                  <a:lnTo>
                    <a:pt x="1482" y="1229"/>
                  </a:lnTo>
                  <a:lnTo>
                    <a:pt x="1364" y="1328"/>
                  </a:lnTo>
                  <a:lnTo>
                    <a:pt x="1213" y="1447"/>
                  </a:lnTo>
                  <a:lnTo>
                    <a:pt x="1097" y="1557"/>
                  </a:lnTo>
                  <a:lnTo>
                    <a:pt x="1082" y="1447"/>
                  </a:lnTo>
                  <a:lnTo>
                    <a:pt x="989" y="1436"/>
                  </a:lnTo>
                  <a:lnTo>
                    <a:pt x="1166" y="1351"/>
                  </a:lnTo>
                  <a:lnTo>
                    <a:pt x="1266" y="1229"/>
                  </a:lnTo>
                  <a:lnTo>
                    <a:pt x="1097" y="1351"/>
                  </a:lnTo>
                  <a:lnTo>
                    <a:pt x="932" y="1371"/>
                  </a:lnTo>
                  <a:lnTo>
                    <a:pt x="1064" y="1240"/>
                  </a:lnTo>
                  <a:lnTo>
                    <a:pt x="906" y="1240"/>
                  </a:lnTo>
                  <a:lnTo>
                    <a:pt x="863" y="1129"/>
                  </a:lnTo>
                  <a:lnTo>
                    <a:pt x="1047" y="1032"/>
                  </a:lnTo>
                  <a:lnTo>
                    <a:pt x="819" y="1056"/>
                  </a:lnTo>
                  <a:lnTo>
                    <a:pt x="794" y="1021"/>
                  </a:lnTo>
                  <a:lnTo>
                    <a:pt x="847" y="957"/>
                  </a:lnTo>
                  <a:lnTo>
                    <a:pt x="653" y="881"/>
                  </a:lnTo>
                  <a:lnTo>
                    <a:pt x="467" y="881"/>
                  </a:lnTo>
                  <a:lnTo>
                    <a:pt x="236" y="1002"/>
                  </a:lnTo>
                  <a:lnTo>
                    <a:pt x="160" y="950"/>
                  </a:lnTo>
                  <a:lnTo>
                    <a:pt x="71" y="1013"/>
                  </a:lnTo>
                  <a:lnTo>
                    <a:pt x="0" y="100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" name="Freeform 98"/>
            <p:cNvSpPr>
              <a:spLocks/>
            </p:cNvSpPr>
            <p:nvPr/>
          </p:nvSpPr>
          <p:spPr bwMode="auto">
            <a:xfrm>
              <a:off x="4122" y="2844"/>
              <a:ext cx="81" cy="185"/>
            </a:xfrm>
            <a:custGeom>
              <a:avLst/>
              <a:gdLst>
                <a:gd name="T0" fmla="*/ 0 w 729"/>
                <a:gd name="T1" fmla="*/ 0 h 1666"/>
                <a:gd name="T2" fmla="*/ 0 w 729"/>
                <a:gd name="T3" fmla="*/ 0 h 1666"/>
                <a:gd name="T4" fmla="*/ 0 w 729"/>
                <a:gd name="T5" fmla="*/ 0 h 1666"/>
                <a:gd name="T6" fmla="*/ 0 w 729"/>
                <a:gd name="T7" fmla="*/ 0 h 1666"/>
                <a:gd name="T8" fmla="*/ 0 w 729"/>
                <a:gd name="T9" fmla="*/ 0 h 1666"/>
                <a:gd name="T10" fmla="*/ 0 w 729"/>
                <a:gd name="T11" fmla="*/ 0 h 1666"/>
                <a:gd name="T12" fmla="*/ 0 w 729"/>
                <a:gd name="T13" fmla="*/ 0 h 1666"/>
                <a:gd name="T14" fmla="*/ 0 w 729"/>
                <a:gd name="T15" fmla="*/ 0 h 1666"/>
                <a:gd name="T16" fmla="*/ 0 w 729"/>
                <a:gd name="T17" fmla="*/ 0 h 16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29"/>
                <a:gd name="T28" fmla="*/ 0 h 1666"/>
                <a:gd name="T29" fmla="*/ 729 w 729"/>
                <a:gd name="T30" fmla="*/ 1666 h 16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29" h="1666">
                  <a:moveTo>
                    <a:pt x="0" y="0"/>
                  </a:moveTo>
                  <a:lnTo>
                    <a:pt x="143" y="151"/>
                  </a:lnTo>
                  <a:lnTo>
                    <a:pt x="480" y="665"/>
                  </a:lnTo>
                  <a:lnTo>
                    <a:pt x="513" y="905"/>
                  </a:lnTo>
                  <a:lnTo>
                    <a:pt x="687" y="1107"/>
                  </a:lnTo>
                  <a:lnTo>
                    <a:pt x="698" y="1296"/>
                  </a:lnTo>
                  <a:lnTo>
                    <a:pt x="729" y="1307"/>
                  </a:lnTo>
                  <a:lnTo>
                    <a:pt x="687" y="1557"/>
                  </a:lnTo>
                  <a:lnTo>
                    <a:pt x="528" y="166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" name="Freeform 99"/>
            <p:cNvSpPr>
              <a:spLocks/>
            </p:cNvSpPr>
            <p:nvPr/>
          </p:nvSpPr>
          <p:spPr bwMode="auto">
            <a:xfrm>
              <a:off x="4085" y="2948"/>
              <a:ext cx="25" cy="45"/>
            </a:xfrm>
            <a:custGeom>
              <a:avLst/>
              <a:gdLst>
                <a:gd name="T0" fmla="*/ 0 w 221"/>
                <a:gd name="T1" fmla="*/ 0 h 404"/>
                <a:gd name="T2" fmla="*/ 0 w 221"/>
                <a:gd name="T3" fmla="*/ 0 h 404"/>
                <a:gd name="T4" fmla="*/ 0 w 221"/>
                <a:gd name="T5" fmla="*/ 0 h 404"/>
                <a:gd name="T6" fmla="*/ 0 w 221"/>
                <a:gd name="T7" fmla="*/ 0 h 40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1"/>
                <a:gd name="T13" fmla="*/ 0 h 404"/>
                <a:gd name="T14" fmla="*/ 221 w 221"/>
                <a:gd name="T15" fmla="*/ 404 h 40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1" h="404">
                  <a:moveTo>
                    <a:pt x="0" y="0"/>
                  </a:moveTo>
                  <a:lnTo>
                    <a:pt x="75" y="108"/>
                  </a:lnTo>
                  <a:lnTo>
                    <a:pt x="108" y="349"/>
                  </a:lnTo>
                  <a:lnTo>
                    <a:pt x="221" y="40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" name="Freeform 100"/>
            <p:cNvSpPr>
              <a:spLocks/>
            </p:cNvSpPr>
            <p:nvPr/>
          </p:nvSpPr>
          <p:spPr bwMode="auto">
            <a:xfrm>
              <a:off x="4121" y="2996"/>
              <a:ext cx="29" cy="33"/>
            </a:xfrm>
            <a:custGeom>
              <a:avLst/>
              <a:gdLst>
                <a:gd name="T0" fmla="*/ 0 w 269"/>
                <a:gd name="T1" fmla="*/ 0 h 296"/>
                <a:gd name="T2" fmla="*/ 0 w 269"/>
                <a:gd name="T3" fmla="*/ 0 h 296"/>
                <a:gd name="T4" fmla="*/ 0 w 269"/>
                <a:gd name="T5" fmla="*/ 0 h 296"/>
                <a:gd name="T6" fmla="*/ 0 w 269"/>
                <a:gd name="T7" fmla="*/ 0 h 296"/>
                <a:gd name="T8" fmla="*/ 0 w 269"/>
                <a:gd name="T9" fmla="*/ 0 h 296"/>
                <a:gd name="T10" fmla="*/ 0 w 269"/>
                <a:gd name="T11" fmla="*/ 0 h 296"/>
                <a:gd name="T12" fmla="*/ 0 w 269"/>
                <a:gd name="T13" fmla="*/ 0 h 296"/>
                <a:gd name="T14" fmla="*/ 0 w 269"/>
                <a:gd name="T15" fmla="*/ 0 h 296"/>
                <a:gd name="T16" fmla="*/ 0 w 269"/>
                <a:gd name="T17" fmla="*/ 0 h 296"/>
                <a:gd name="T18" fmla="*/ 0 w 269"/>
                <a:gd name="T19" fmla="*/ 0 h 296"/>
                <a:gd name="T20" fmla="*/ 0 w 269"/>
                <a:gd name="T21" fmla="*/ 0 h 2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9"/>
                <a:gd name="T34" fmla="*/ 0 h 296"/>
                <a:gd name="T35" fmla="*/ 269 w 269"/>
                <a:gd name="T36" fmla="*/ 296 h 2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9" h="296">
                  <a:moveTo>
                    <a:pt x="127" y="0"/>
                  </a:moveTo>
                  <a:lnTo>
                    <a:pt x="0" y="155"/>
                  </a:lnTo>
                  <a:lnTo>
                    <a:pt x="35" y="155"/>
                  </a:lnTo>
                  <a:lnTo>
                    <a:pt x="151" y="274"/>
                  </a:lnTo>
                  <a:lnTo>
                    <a:pt x="230" y="296"/>
                  </a:lnTo>
                  <a:lnTo>
                    <a:pt x="251" y="267"/>
                  </a:lnTo>
                  <a:lnTo>
                    <a:pt x="205" y="175"/>
                  </a:lnTo>
                  <a:lnTo>
                    <a:pt x="193" y="77"/>
                  </a:lnTo>
                  <a:lnTo>
                    <a:pt x="269" y="35"/>
                  </a:lnTo>
                  <a:lnTo>
                    <a:pt x="151" y="12"/>
                  </a:lnTo>
                  <a:lnTo>
                    <a:pt x="12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" name="Freeform 101"/>
            <p:cNvSpPr>
              <a:spLocks/>
            </p:cNvSpPr>
            <p:nvPr/>
          </p:nvSpPr>
          <p:spPr bwMode="auto">
            <a:xfrm>
              <a:off x="4151" y="2982"/>
              <a:ext cx="26" cy="9"/>
            </a:xfrm>
            <a:custGeom>
              <a:avLst/>
              <a:gdLst>
                <a:gd name="T0" fmla="*/ 0 w 228"/>
                <a:gd name="T1" fmla="*/ 0 h 85"/>
                <a:gd name="T2" fmla="*/ 0 w 228"/>
                <a:gd name="T3" fmla="*/ 0 h 85"/>
                <a:gd name="T4" fmla="*/ 0 w 228"/>
                <a:gd name="T5" fmla="*/ 0 h 85"/>
                <a:gd name="T6" fmla="*/ 0 w 228"/>
                <a:gd name="T7" fmla="*/ 0 h 85"/>
                <a:gd name="T8" fmla="*/ 0 w 228"/>
                <a:gd name="T9" fmla="*/ 0 h 85"/>
                <a:gd name="T10" fmla="*/ 0 w 228"/>
                <a:gd name="T11" fmla="*/ 0 h 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28"/>
                <a:gd name="T19" fmla="*/ 0 h 85"/>
                <a:gd name="T20" fmla="*/ 228 w 228"/>
                <a:gd name="T21" fmla="*/ 85 h 8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28" h="85">
                  <a:moveTo>
                    <a:pt x="0" y="85"/>
                  </a:moveTo>
                  <a:lnTo>
                    <a:pt x="94" y="0"/>
                  </a:lnTo>
                  <a:lnTo>
                    <a:pt x="228" y="77"/>
                  </a:lnTo>
                  <a:lnTo>
                    <a:pt x="112" y="43"/>
                  </a:lnTo>
                  <a:lnTo>
                    <a:pt x="46" y="85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" name="Freeform 102"/>
            <p:cNvSpPr>
              <a:spLocks/>
            </p:cNvSpPr>
            <p:nvPr/>
          </p:nvSpPr>
          <p:spPr bwMode="auto">
            <a:xfrm>
              <a:off x="4176" y="2990"/>
              <a:ext cx="3" cy="37"/>
            </a:xfrm>
            <a:custGeom>
              <a:avLst/>
              <a:gdLst>
                <a:gd name="T0" fmla="*/ 0 w 33"/>
                <a:gd name="T1" fmla="*/ 0 h 326"/>
                <a:gd name="T2" fmla="*/ 0 w 33"/>
                <a:gd name="T3" fmla="*/ 0 h 326"/>
                <a:gd name="T4" fmla="*/ 0 w 33"/>
                <a:gd name="T5" fmla="*/ 0 h 326"/>
                <a:gd name="T6" fmla="*/ 0 60000 65536"/>
                <a:gd name="T7" fmla="*/ 0 60000 65536"/>
                <a:gd name="T8" fmla="*/ 0 60000 65536"/>
                <a:gd name="T9" fmla="*/ 0 w 33"/>
                <a:gd name="T10" fmla="*/ 0 h 326"/>
                <a:gd name="T11" fmla="*/ 33 w 33"/>
                <a:gd name="T12" fmla="*/ 326 h 32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326">
                  <a:moveTo>
                    <a:pt x="8" y="0"/>
                  </a:moveTo>
                  <a:lnTo>
                    <a:pt x="33" y="87"/>
                  </a:lnTo>
                  <a:lnTo>
                    <a:pt x="0" y="32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2" name="Freeform 103"/>
            <p:cNvSpPr>
              <a:spLocks/>
            </p:cNvSpPr>
            <p:nvPr/>
          </p:nvSpPr>
          <p:spPr bwMode="auto">
            <a:xfrm>
              <a:off x="4151" y="2995"/>
              <a:ext cx="22" cy="28"/>
            </a:xfrm>
            <a:custGeom>
              <a:avLst/>
              <a:gdLst>
                <a:gd name="T0" fmla="*/ 0 w 198"/>
                <a:gd name="T1" fmla="*/ 0 h 250"/>
                <a:gd name="T2" fmla="*/ 0 w 198"/>
                <a:gd name="T3" fmla="*/ 0 h 250"/>
                <a:gd name="T4" fmla="*/ 0 w 198"/>
                <a:gd name="T5" fmla="*/ 0 h 250"/>
                <a:gd name="T6" fmla="*/ 0 w 198"/>
                <a:gd name="T7" fmla="*/ 0 h 250"/>
                <a:gd name="T8" fmla="*/ 0 w 198"/>
                <a:gd name="T9" fmla="*/ 0 h 250"/>
                <a:gd name="T10" fmla="*/ 0 w 198"/>
                <a:gd name="T11" fmla="*/ 0 h 250"/>
                <a:gd name="T12" fmla="*/ 0 w 198"/>
                <a:gd name="T13" fmla="*/ 0 h 250"/>
                <a:gd name="T14" fmla="*/ 0 w 198"/>
                <a:gd name="T15" fmla="*/ 0 h 250"/>
                <a:gd name="T16" fmla="*/ 0 w 198"/>
                <a:gd name="T17" fmla="*/ 0 h 250"/>
                <a:gd name="T18" fmla="*/ 0 w 198"/>
                <a:gd name="T19" fmla="*/ 0 h 250"/>
                <a:gd name="T20" fmla="*/ 0 w 198"/>
                <a:gd name="T21" fmla="*/ 0 h 2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8"/>
                <a:gd name="T34" fmla="*/ 0 h 250"/>
                <a:gd name="T35" fmla="*/ 198 w 198"/>
                <a:gd name="T36" fmla="*/ 250 h 2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8" h="250">
                  <a:moveTo>
                    <a:pt x="10" y="20"/>
                  </a:moveTo>
                  <a:lnTo>
                    <a:pt x="0" y="98"/>
                  </a:lnTo>
                  <a:lnTo>
                    <a:pt x="51" y="128"/>
                  </a:lnTo>
                  <a:lnTo>
                    <a:pt x="51" y="218"/>
                  </a:lnTo>
                  <a:lnTo>
                    <a:pt x="112" y="75"/>
                  </a:lnTo>
                  <a:lnTo>
                    <a:pt x="160" y="116"/>
                  </a:lnTo>
                  <a:lnTo>
                    <a:pt x="135" y="250"/>
                  </a:lnTo>
                  <a:lnTo>
                    <a:pt x="179" y="218"/>
                  </a:lnTo>
                  <a:lnTo>
                    <a:pt x="198" y="61"/>
                  </a:lnTo>
                  <a:lnTo>
                    <a:pt x="135" y="0"/>
                  </a:lnTo>
                  <a:lnTo>
                    <a:pt x="10" y="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3" name="Freeform 104"/>
            <p:cNvSpPr>
              <a:spLocks/>
            </p:cNvSpPr>
            <p:nvPr/>
          </p:nvSpPr>
          <p:spPr bwMode="auto">
            <a:xfrm>
              <a:off x="3956" y="2844"/>
              <a:ext cx="93" cy="104"/>
            </a:xfrm>
            <a:custGeom>
              <a:avLst/>
              <a:gdLst>
                <a:gd name="T0" fmla="*/ 0 w 836"/>
                <a:gd name="T1" fmla="*/ 0 h 935"/>
                <a:gd name="T2" fmla="*/ 0 w 836"/>
                <a:gd name="T3" fmla="*/ 0 h 935"/>
                <a:gd name="T4" fmla="*/ 0 w 836"/>
                <a:gd name="T5" fmla="*/ 0 h 935"/>
                <a:gd name="T6" fmla="*/ 0 w 836"/>
                <a:gd name="T7" fmla="*/ 0 h 935"/>
                <a:gd name="T8" fmla="*/ 0 w 836"/>
                <a:gd name="T9" fmla="*/ 0 h 935"/>
                <a:gd name="T10" fmla="*/ 0 w 836"/>
                <a:gd name="T11" fmla="*/ 0 h 935"/>
                <a:gd name="T12" fmla="*/ 0 w 836"/>
                <a:gd name="T13" fmla="*/ 0 h 935"/>
                <a:gd name="T14" fmla="*/ 0 w 836"/>
                <a:gd name="T15" fmla="*/ 0 h 935"/>
                <a:gd name="T16" fmla="*/ 0 w 836"/>
                <a:gd name="T17" fmla="*/ 0 h 935"/>
                <a:gd name="T18" fmla="*/ 0 w 836"/>
                <a:gd name="T19" fmla="*/ 0 h 935"/>
                <a:gd name="T20" fmla="*/ 0 w 836"/>
                <a:gd name="T21" fmla="*/ 0 h 935"/>
                <a:gd name="T22" fmla="*/ 0 w 836"/>
                <a:gd name="T23" fmla="*/ 0 h 935"/>
                <a:gd name="T24" fmla="*/ 0 w 836"/>
                <a:gd name="T25" fmla="*/ 0 h 935"/>
                <a:gd name="T26" fmla="*/ 0 w 836"/>
                <a:gd name="T27" fmla="*/ 0 h 935"/>
                <a:gd name="T28" fmla="*/ 0 w 836"/>
                <a:gd name="T29" fmla="*/ 0 h 935"/>
                <a:gd name="T30" fmla="*/ 0 w 836"/>
                <a:gd name="T31" fmla="*/ 0 h 935"/>
                <a:gd name="T32" fmla="*/ 0 w 836"/>
                <a:gd name="T33" fmla="*/ 0 h 935"/>
                <a:gd name="T34" fmla="*/ 0 w 836"/>
                <a:gd name="T35" fmla="*/ 0 h 9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6"/>
                <a:gd name="T55" fmla="*/ 0 h 935"/>
                <a:gd name="T56" fmla="*/ 836 w 836"/>
                <a:gd name="T57" fmla="*/ 935 h 9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6" h="935">
                  <a:moveTo>
                    <a:pt x="338" y="935"/>
                  </a:moveTo>
                  <a:lnTo>
                    <a:pt x="192" y="916"/>
                  </a:lnTo>
                  <a:lnTo>
                    <a:pt x="92" y="784"/>
                  </a:lnTo>
                  <a:lnTo>
                    <a:pt x="84" y="694"/>
                  </a:lnTo>
                  <a:lnTo>
                    <a:pt x="153" y="784"/>
                  </a:lnTo>
                  <a:lnTo>
                    <a:pt x="158" y="718"/>
                  </a:lnTo>
                  <a:lnTo>
                    <a:pt x="276" y="749"/>
                  </a:lnTo>
                  <a:lnTo>
                    <a:pt x="285" y="598"/>
                  </a:lnTo>
                  <a:lnTo>
                    <a:pt x="243" y="478"/>
                  </a:lnTo>
                  <a:lnTo>
                    <a:pt x="119" y="598"/>
                  </a:lnTo>
                  <a:lnTo>
                    <a:pt x="84" y="555"/>
                  </a:lnTo>
                  <a:lnTo>
                    <a:pt x="0" y="598"/>
                  </a:lnTo>
                  <a:lnTo>
                    <a:pt x="153" y="367"/>
                  </a:lnTo>
                  <a:lnTo>
                    <a:pt x="666" y="21"/>
                  </a:lnTo>
                  <a:lnTo>
                    <a:pt x="836" y="0"/>
                  </a:lnTo>
                  <a:lnTo>
                    <a:pt x="539" y="314"/>
                  </a:lnTo>
                  <a:lnTo>
                    <a:pt x="377" y="784"/>
                  </a:lnTo>
                  <a:lnTo>
                    <a:pt x="338" y="93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4" name="Freeform 105"/>
            <p:cNvSpPr>
              <a:spLocks/>
            </p:cNvSpPr>
            <p:nvPr/>
          </p:nvSpPr>
          <p:spPr bwMode="auto">
            <a:xfrm>
              <a:off x="3957" y="2912"/>
              <a:ext cx="16" cy="31"/>
            </a:xfrm>
            <a:custGeom>
              <a:avLst/>
              <a:gdLst>
                <a:gd name="T0" fmla="*/ 0 w 145"/>
                <a:gd name="T1" fmla="*/ 0 h 281"/>
                <a:gd name="T2" fmla="*/ 0 w 145"/>
                <a:gd name="T3" fmla="*/ 0 h 281"/>
                <a:gd name="T4" fmla="*/ 0 w 145"/>
                <a:gd name="T5" fmla="*/ 0 h 281"/>
                <a:gd name="T6" fmla="*/ 0 60000 65536"/>
                <a:gd name="T7" fmla="*/ 0 60000 65536"/>
                <a:gd name="T8" fmla="*/ 0 60000 65536"/>
                <a:gd name="T9" fmla="*/ 0 w 145"/>
                <a:gd name="T10" fmla="*/ 0 h 281"/>
                <a:gd name="T11" fmla="*/ 145 w 145"/>
                <a:gd name="T12" fmla="*/ 281 h 2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5" h="281">
                  <a:moveTo>
                    <a:pt x="0" y="0"/>
                  </a:moveTo>
                  <a:lnTo>
                    <a:pt x="0" y="79"/>
                  </a:lnTo>
                  <a:lnTo>
                    <a:pt x="145" y="28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5" name="Freeform 106"/>
            <p:cNvSpPr>
              <a:spLocks/>
            </p:cNvSpPr>
            <p:nvPr/>
          </p:nvSpPr>
          <p:spPr bwMode="auto">
            <a:xfrm>
              <a:off x="3964" y="2943"/>
              <a:ext cx="8" cy="78"/>
            </a:xfrm>
            <a:custGeom>
              <a:avLst/>
              <a:gdLst>
                <a:gd name="T0" fmla="*/ 0 w 73"/>
                <a:gd name="T1" fmla="*/ 0 h 706"/>
                <a:gd name="T2" fmla="*/ 0 w 73"/>
                <a:gd name="T3" fmla="*/ 0 h 706"/>
                <a:gd name="T4" fmla="*/ 0 w 73"/>
                <a:gd name="T5" fmla="*/ 0 h 706"/>
                <a:gd name="T6" fmla="*/ 0 w 73"/>
                <a:gd name="T7" fmla="*/ 0 h 70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3"/>
                <a:gd name="T13" fmla="*/ 0 h 706"/>
                <a:gd name="T14" fmla="*/ 73 w 73"/>
                <a:gd name="T15" fmla="*/ 706 h 70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3" h="706">
                  <a:moveTo>
                    <a:pt x="23" y="0"/>
                  </a:moveTo>
                  <a:lnTo>
                    <a:pt x="0" y="164"/>
                  </a:lnTo>
                  <a:lnTo>
                    <a:pt x="0" y="448"/>
                  </a:lnTo>
                  <a:lnTo>
                    <a:pt x="73" y="70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6" name="Freeform 107"/>
            <p:cNvSpPr>
              <a:spLocks/>
            </p:cNvSpPr>
            <p:nvPr/>
          </p:nvSpPr>
          <p:spPr bwMode="auto">
            <a:xfrm>
              <a:off x="3968" y="3033"/>
              <a:ext cx="24" cy="8"/>
            </a:xfrm>
            <a:custGeom>
              <a:avLst/>
              <a:gdLst>
                <a:gd name="T0" fmla="*/ 0 w 211"/>
                <a:gd name="T1" fmla="*/ 0 h 74"/>
                <a:gd name="T2" fmla="*/ 0 w 211"/>
                <a:gd name="T3" fmla="*/ 0 h 74"/>
                <a:gd name="T4" fmla="*/ 0 w 211"/>
                <a:gd name="T5" fmla="*/ 0 h 74"/>
                <a:gd name="T6" fmla="*/ 0 w 211"/>
                <a:gd name="T7" fmla="*/ 0 h 74"/>
                <a:gd name="T8" fmla="*/ 0 w 211"/>
                <a:gd name="T9" fmla="*/ 0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1"/>
                <a:gd name="T16" fmla="*/ 0 h 74"/>
                <a:gd name="T17" fmla="*/ 211 w 211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1" h="74">
                  <a:moveTo>
                    <a:pt x="0" y="0"/>
                  </a:moveTo>
                  <a:lnTo>
                    <a:pt x="45" y="74"/>
                  </a:lnTo>
                  <a:lnTo>
                    <a:pt x="211" y="74"/>
                  </a:lnTo>
                  <a:lnTo>
                    <a:pt x="177" y="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7" name="Freeform 108"/>
            <p:cNvSpPr>
              <a:spLocks/>
            </p:cNvSpPr>
            <p:nvPr/>
          </p:nvSpPr>
          <p:spPr bwMode="auto">
            <a:xfrm>
              <a:off x="4021" y="3028"/>
              <a:ext cx="50" cy="28"/>
            </a:xfrm>
            <a:custGeom>
              <a:avLst/>
              <a:gdLst>
                <a:gd name="T0" fmla="*/ 0 w 453"/>
                <a:gd name="T1" fmla="*/ 0 h 255"/>
                <a:gd name="T2" fmla="*/ 0 w 453"/>
                <a:gd name="T3" fmla="*/ 0 h 255"/>
                <a:gd name="T4" fmla="*/ 0 w 453"/>
                <a:gd name="T5" fmla="*/ 0 h 255"/>
                <a:gd name="T6" fmla="*/ 0 w 453"/>
                <a:gd name="T7" fmla="*/ 0 h 255"/>
                <a:gd name="T8" fmla="*/ 0 w 453"/>
                <a:gd name="T9" fmla="*/ 0 h 255"/>
                <a:gd name="T10" fmla="*/ 0 w 453"/>
                <a:gd name="T11" fmla="*/ 0 h 255"/>
                <a:gd name="T12" fmla="*/ 0 w 453"/>
                <a:gd name="T13" fmla="*/ 0 h 255"/>
                <a:gd name="T14" fmla="*/ 0 w 453"/>
                <a:gd name="T15" fmla="*/ 0 h 255"/>
                <a:gd name="T16" fmla="*/ 0 w 453"/>
                <a:gd name="T17" fmla="*/ 0 h 255"/>
                <a:gd name="T18" fmla="*/ 0 w 453"/>
                <a:gd name="T19" fmla="*/ 0 h 255"/>
                <a:gd name="T20" fmla="*/ 0 w 453"/>
                <a:gd name="T21" fmla="*/ 0 h 255"/>
                <a:gd name="T22" fmla="*/ 0 w 453"/>
                <a:gd name="T23" fmla="*/ 0 h 255"/>
                <a:gd name="T24" fmla="*/ 0 w 453"/>
                <a:gd name="T25" fmla="*/ 0 h 255"/>
                <a:gd name="T26" fmla="*/ 0 w 453"/>
                <a:gd name="T27" fmla="*/ 0 h 255"/>
                <a:gd name="T28" fmla="*/ 0 w 453"/>
                <a:gd name="T29" fmla="*/ 0 h 255"/>
                <a:gd name="T30" fmla="*/ 0 w 453"/>
                <a:gd name="T31" fmla="*/ 0 h 255"/>
                <a:gd name="T32" fmla="*/ 0 w 453"/>
                <a:gd name="T33" fmla="*/ 0 h 255"/>
                <a:gd name="T34" fmla="*/ 0 w 453"/>
                <a:gd name="T35" fmla="*/ 0 h 255"/>
                <a:gd name="T36" fmla="*/ 0 w 453"/>
                <a:gd name="T37" fmla="*/ 0 h 255"/>
                <a:gd name="T38" fmla="*/ 0 w 453"/>
                <a:gd name="T39" fmla="*/ 0 h 255"/>
                <a:gd name="T40" fmla="*/ 0 w 453"/>
                <a:gd name="T41" fmla="*/ 0 h 25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53"/>
                <a:gd name="T64" fmla="*/ 0 h 255"/>
                <a:gd name="T65" fmla="*/ 453 w 453"/>
                <a:gd name="T66" fmla="*/ 255 h 25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53" h="255">
                  <a:moveTo>
                    <a:pt x="0" y="107"/>
                  </a:moveTo>
                  <a:lnTo>
                    <a:pt x="53" y="78"/>
                  </a:lnTo>
                  <a:lnTo>
                    <a:pt x="218" y="47"/>
                  </a:lnTo>
                  <a:lnTo>
                    <a:pt x="344" y="0"/>
                  </a:lnTo>
                  <a:lnTo>
                    <a:pt x="311" y="36"/>
                  </a:lnTo>
                  <a:lnTo>
                    <a:pt x="372" y="47"/>
                  </a:lnTo>
                  <a:lnTo>
                    <a:pt x="453" y="36"/>
                  </a:lnTo>
                  <a:lnTo>
                    <a:pt x="380" y="78"/>
                  </a:lnTo>
                  <a:lnTo>
                    <a:pt x="288" y="78"/>
                  </a:lnTo>
                  <a:lnTo>
                    <a:pt x="95" y="107"/>
                  </a:lnTo>
                  <a:lnTo>
                    <a:pt x="210" y="186"/>
                  </a:lnTo>
                  <a:lnTo>
                    <a:pt x="251" y="186"/>
                  </a:lnTo>
                  <a:lnTo>
                    <a:pt x="303" y="211"/>
                  </a:lnTo>
                  <a:lnTo>
                    <a:pt x="360" y="211"/>
                  </a:lnTo>
                  <a:lnTo>
                    <a:pt x="321" y="220"/>
                  </a:lnTo>
                  <a:lnTo>
                    <a:pt x="278" y="220"/>
                  </a:lnTo>
                  <a:lnTo>
                    <a:pt x="143" y="255"/>
                  </a:lnTo>
                  <a:lnTo>
                    <a:pt x="53" y="176"/>
                  </a:lnTo>
                  <a:lnTo>
                    <a:pt x="77" y="144"/>
                  </a:lnTo>
                  <a:lnTo>
                    <a:pt x="53" y="107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8" name="Freeform 109"/>
            <p:cNvSpPr>
              <a:spLocks/>
            </p:cNvSpPr>
            <p:nvPr/>
          </p:nvSpPr>
          <p:spPr bwMode="auto">
            <a:xfrm>
              <a:off x="4057" y="3048"/>
              <a:ext cx="16" cy="4"/>
            </a:xfrm>
            <a:custGeom>
              <a:avLst/>
              <a:gdLst>
                <a:gd name="T0" fmla="*/ 0 w 145"/>
                <a:gd name="T1" fmla="*/ 0 h 34"/>
                <a:gd name="T2" fmla="*/ 0 w 145"/>
                <a:gd name="T3" fmla="*/ 0 h 34"/>
                <a:gd name="T4" fmla="*/ 0 w 145"/>
                <a:gd name="T5" fmla="*/ 0 h 34"/>
                <a:gd name="T6" fmla="*/ 0 w 145"/>
                <a:gd name="T7" fmla="*/ 0 h 34"/>
                <a:gd name="T8" fmla="*/ 0 w 145"/>
                <a:gd name="T9" fmla="*/ 0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"/>
                <a:gd name="T16" fmla="*/ 0 h 34"/>
                <a:gd name="T17" fmla="*/ 145 w 145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" h="34">
                  <a:moveTo>
                    <a:pt x="0" y="34"/>
                  </a:moveTo>
                  <a:lnTo>
                    <a:pt x="80" y="34"/>
                  </a:lnTo>
                  <a:lnTo>
                    <a:pt x="145" y="0"/>
                  </a:lnTo>
                  <a:lnTo>
                    <a:pt x="58" y="0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9" name="Freeform 110"/>
            <p:cNvSpPr>
              <a:spLocks/>
            </p:cNvSpPr>
            <p:nvPr/>
          </p:nvSpPr>
          <p:spPr bwMode="auto">
            <a:xfrm>
              <a:off x="4022" y="3060"/>
              <a:ext cx="41" cy="25"/>
            </a:xfrm>
            <a:custGeom>
              <a:avLst/>
              <a:gdLst>
                <a:gd name="T0" fmla="*/ 0 w 369"/>
                <a:gd name="T1" fmla="*/ 0 h 220"/>
                <a:gd name="T2" fmla="*/ 0 w 369"/>
                <a:gd name="T3" fmla="*/ 0 h 220"/>
                <a:gd name="T4" fmla="*/ 0 w 369"/>
                <a:gd name="T5" fmla="*/ 0 h 220"/>
                <a:gd name="T6" fmla="*/ 0 w 369"/>
                <a:gd name="T7" fmla="*/ 0 h 220"/>
                <a:gd name="T8" fmla="*/ 0 w 369"/>
                <a:gd name="T9" fmla="*/ 0 h 220"/>
                <a:gd name="T10" fmla="*/ 0 w 369"/>
                <a:gd name="T11" fmla="*/ 0 h 220"/>
                <a:gd name="T12" fmla="*/ 0 w 369"/>
                <a:gd name="T13" fmla="*/ 0 h 220"/>
                <a:gd name="T14" fmla="*/ 0 w 369"/>
                <a:gd name="T15" fmla="*/ 0 h 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69"/>
                <a:gd name="T25" fmla="*/ 0 h 220"/>
                <a:gd name="T26" fmla="*/ 369 w 369"/>
                <a:gd name="T27" fmla="*/ 220 h 22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69" h="220">
                  <a:moveTo>
                    <a:pt x="0" y="0"/>
                  </a:moveTo>
                  <a:lnTo>
                    <a:pt x="0" y="81"/>
                  </a:lnTo>
                  <a:lnTo>
                    <a:pt x="174" y="220"/>
                  </a:lnTo>
                  <a:lnTo>
                    <a:pt x="315" y="220"/>
                  </a:lnTo>
                  <a:lnTo>
                    <a:pt x="369" y="200"/>
                  </a:lnTo>
                  <a:lnTo>
                    <a:pt x="226" y="200"/>
                  </a:lnTo>
                  <a:lnTo>
                    <a:pt x="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0" name="Line 111"/>
            <p:cNvSpPr>
              <a:spLocks noChangeShapeType="1"/>
            </p:cNvSpPr>
            <p:nvPr/>
          </p:nvSpPr>
          <p:spPr bwMode="auto">
            <a:xfrm>
              <a:off x="4045" y="3059"/>
              <a:ext cx="1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1" name="Freeform 112"/>
            <p:cNvSpPr>
              <a:spLocks/>
            </p:cNvSpPr>
            <p:nvPr/>
          </p:nvSpPr>
          <p:spPr bwMode="auto">
            <a:xfrm>
              <a:off x="4074" y="3058"/>
              <a:ext cx="13" cy="24"/>
            </a:xfrm>
            <a:custGeom>
              <a:avLst/>
              <a:gdLst>
                <a:gd name="T0" fmla="*/ 0 w 117"/>
                <a:gd name="T1" fmla="*/ 0 h 218"/>
                <a:gd name="T2" fmla="*/ 0 w 117"/>
                <a:gd name="T3" fmla="*/ 0 h 218"/>
                <a:gd name="T4" fmla="*/ 0 w 117"/>
                <a:gd name="T5" fmla="*/ 0 h 218"/>
                <a:gd name="T6" fmla="*/ 0 w 117"/>
                <a:gd name="T7" fmla="*/ 0 h 218"/>
                <a:gd name="T8" fmla="*/ 0 w 117"/>
                <a:gd name="T9" fmla="*/ 0 h 218"/>
                <a:gd name="T10" fmla="*/ 0 w 117"/>
                <a:gd name="T11" fmla="*/ 0 h 218"/>
                <a:gd name="T12" fmla="*/ 0 w 117"/>
                <a:gd name="T13" fmla="*/ 0 h 218"/>
                <a:gd name="T14" fmla="*/ 0 w 117"/>
                <a:gd name="T15" fmla="*/ 0 h 2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7"/>
                <a:gd name="T25" fmla="*/ 0 h 218"/>
                <a:gd name="T26" fmla="*/ 117 w 117"/>
                <a:gd name="T27" fmla="*/ 218 h 2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7" h="218">
                  <a:moveTo>
                    <a:pt x="53" y="195"/>
                  </a:moveTo>
                  <a:lnTo>
                    <a:pt x="87" y="140"/>
                  </a:lnTo>
                  <a:lnTo>
                    <a:pt x="0" y="32"/>
                  </a:lnTo>
                  <a:lnTo>
                    <a:pt x="8" y="0"/>
                  </a:lnTo>
                  <a:lnTo>
                    <a:pt x="111" y="119"/>
                  </a:lnTo>
                  <a:lnTo>
                    <a:pt x="117" y="163"/>
                  </a:lnTo>
                  <a:lnTo>
                    <a:pt x="69" y="218"/>
                  </a:lnTo>
                  <a:lnTo>
                    <a:pt x="53" y="19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2" name="Freeform 113"/>
            <p:cNvSpPr>
              <a:spLocks/>
            </p:cNvSpPr>
            <p:nvPr/>
          </p:nvSpPr>
          <p:spPr bwMode="auto">
            <a:xfrm>
              <a:off x="3966" y="3045"/>
              <a:ext cx="38" cy="40"/>
            </a:xfrm>
            <a:custGeom>
              <a:avLst/>
              <a:gdLst>
                <a:gd name="T0" fmla="*/ 0 w 343"/>
                <a:gd name="T1" fmla="*/ 0 h 358"/>
                <a:gd name="T2" fmla="*/ 0 w 343"/>
                <a:gd name="T3" fmla="*/ 0 h 358"/>
                <a:gd name="T4" fmla="*/ 0 w 343"/>
                <a:gd name="T5" fmla="*/ 0 h 358"/>
                <a:gd name="T6" fmla="*/ 0 w 343"/>
                <a:gd name="T7" fmla="*/ 0 h 358"/>
                <a:gd name="T8" fmla="*/ 0 w 343"/>
                <a:gd name="T9" fmla="*/ 0 h 358"/>
                <a:gd name="T10" fmla="*/ 0 w 343"/>
                <a:gd name="T11" fmla="*/ 0 h 358"/>
                <a:gd name="T12" fmla="*/ 0 w 343"/>
                <a:gd name="T13" fmla="*/ 0 h 358"/>
                <a:gd name="T14" fmla="*/ 0 w 343"/>
                <a:gd name="T15" fmla="*/ 0 h 358"/>
                <a:gd name="T16" fmla="*/ 0 w 343"/>
                <a:gd name="T17" fmla="*/ 0 h 358"/>
                <a:gd name="T18" fmla="*/ 0 w 343"/>
                <a:gd name="T19" fmla="*/ 0 h 358"/>
                <a:gd name="T20" fmla="*/ 0 w 343"/>
                <a:gd name="T21" fmla="*/ 0 h 35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3"/>
                <a:gd name="T34" fmla="*/ 0 h 358"/>
                <a:gd name="T35" fmla="*/ 343 w 343"/>
                <a:gd name="T36" fmla="*/ 358 h 35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3" h="358">
                  <a:moveTo>
                    <a:pt x="151" y="0"/>
                  </a:moveTo>
                  <a:lnTo>
                    <a:pt x="0" y="120"/>
                  </a:lnTo>
                  <a:lnTo>
                    <a:pt x="0" y="175"/>
                  </a:lnTo>
                  <a:lnTo>
                    <a:pt x="93" y="291"/>
                  </a:lnTo>
                  <a:lnTo>
                    <a:pt x="285" y="358"/>
                  </a:lnTo>
                  <a:lnTo>
                    <a:pt x="343" y="358"/>
                  </a:lnTo>
                  <a:lnTo>
                    <a:pt x="151" y="283"/>
                  </a:lnTo>
                  <a:lnTo>
                    <a:pt x="61" y="138"/>
                  </a:lnTo>
                  <a:lnTo>
                    <a:pt x="193" y="164"/>
                  </a:lnTo>
                  <a:lnTo>
                    <a:pt x="76" y="108"/>
                  </a:lnTo>
                  <a:lnTo>
                    <a:pt x="15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3" name="Freeform 114"/>
            <p:cNvSpPr>
              <a:spLocks/>
            </p:cNvSpPr>
            <p:nvPr/>
          </p:nvSpPr>
          <p:spPr bwMode="auto">
            <a:xfrm>
              <a:off x="3992" y="3048"/>
              <a:ext cx="15" cy="11"/>
            </a:xfrm>
            <a:custGeom>
              <a:avLst/>
              <a:gdLst>
                <a:gd name="T0" fmla="*/ 0 w 142"/>
                <a:gd name="T1" fmla="*/ 0 h 98"/>
                <a:gd name="T2" fmla="*/ 0 w 142"/>
                <a:gd name="T3" fmla="*/ 0 h 98"/>
                <a:gd name="T4" fmla="*/ 0 w 142"/>
                <a:gd name="T5" fmla="*/ 0 h 98"/>
                <a:gd name="T6" fmla="*/ 0 w 142"/>
                <a:gd name="T7" fmla="*/ 0 h 98"/>
                <a:gd name="T8" fmla="*/ 0 w 142"/>
                <a:gd name="T9" fmla="*/ 0 h 98"/>
                <a:gd name="T10" fmla="*/ 0 w 142"/>
                <a:gd name="T11" fmla="*/ 0 h 98"/>
                <a:gd name="T12" fmla="*/ 0 w 142"/>
                <a:gd name="T13" fmla="*/ 0 h 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2"/>
                <a:gd name="T22" fmla="*/ 0 h 98"/>
                <a:gd name="T23" fmla="*/ 142 w 142"/>
                <a:gd name="T24" fmla="*/ 98 h 9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2" h="98">
                  <a:moveTo>
                    <a:pt x="142" y="34"/>
                  </a:moveTo>
                  <a:lnTo>
                    <a:pt x="89" y="0"/>
                  </a:lnTo>
                  <a:lnTo>
                    <a:pt x="0" y="45"/>
                  </a:lnTo>
                  <a:lnTo>
                    <a:pt x="50" y="98"/>
                  </a:lnTo>
                  <a:lnTo>
                    <a:pt x="89" y="69"/>
                  </a:lnTo>
                  <a:lnTo>
                    <a:pt x="142" y="69"/>
                  </a:lnTo>
                  <a:lnTo>
                    <a:pt x="142" y="3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4" name="Freeform 115"/>
            <p:cNvSpPr>
              <a:spLocks/>
            </p:cNvSpPr>
            <p:nvPr/>
          </p:nvSpPr>
          <p:spPr bwMode="auto">
            <a:xfrm>
              <a:off x="4025" y="3097"/>
              <a:ext cx="72" cy="36"/>
            </a:xfrm>
            <a:custGeom>
              <a:avLst/>
              <a:gdLst>
                <a:gd name="T0" fmla="*/ 0 w 651"/>
                <a:gd name="T1" fmla="*/ 0 h 328"/>
                <a:gd name="T2" fmla="*/ 0 w 651"/>
                <a:gd name="T3" fmla="*/ 0 h 328"/>
                <a:gd name="T4" fmla="*/ 0 w 651"/>
                <a:gd name="T5" fmla="*/ 0 h 328"/>
                <a:gd name="T6" fmla="*/ 0 w 651"/>
                <a:gd name="T7" fmla="*/ 0 h 328"/>
                <a:gd name="T8" fmla="*/ 0 w 651"/>
                <a:gd name="T9" fmla="*/ 0 h 328"/>
                <a:gd name="T10" fmla="*/ 0 w 651"/>
                <a:gd name="T11" fmla="*/ 0 h 328"/>
                <a:gd name="T12" fmla="*/ 0 w 651"/>
                <a:gd name="T13" fmla="*/ 0 h 328"/>
                <a:gd name="T14" fmla="*/ 0 w 651"/>
                <a:gd name="T15" fmla="*/ 0 h 328"/>
                <a:gd name="T16" fmla="*/ 0 w 651"/>
                <a:gd name="T17" fmla="*/ 0 h 328"/>
                <a:gd name="T18" fmla="*/ 0 w 651"/>
                <a:gd name="T19" fmla="*/ 0 h 328"/>
                <a:gd name="T20" fmla="*/ 0 w 651"/>
                <a:gd name="T21" fmla="*/ 0 h 328"/>
                <a:gd name="T22" fmla="*/ 0 w 651"/>
                <a:gd name="T23" fmla="*/ 0 h 328"/>
                <a:gd name="T24" fmla="*/ 0 w 651"/>
                <a:gd name="T25" fmla="*/ 0 h 328"/>
                <a:gd name="T26" fmla="*/ 0 w 651"/>
                <a:gd name="T27" fmla="*/ 0 h 328"/>
                <a:gd name="T28" fmla="*/ 0 w 651"/>
                <a:gd name="T29" fmla="*/ 0 h 328"/>
                <a:gd name="T30" fmla="*/ 0 w 651"/>
                <a:gd name="T31" fmla="*/ 0 h 328"/>
                <a:gd name="T32" fmla="*/ 0 w 651"/>
                <a:gd name="T33" fmla="*/ 0 h 328"/>
                <a:gd name="T34" fmla="*/ 0 w 651"/>
                <a:gd name="T35" fmla="*/ 0 h 328"/>
                <a:gd name="T36" fmla="*/ 0 w 651"/>
                <a:gd name="T37" fmla="*/ 0 h 328"/>
                <a:gd name="T38" fmla="*/ 0 w 651"/>
                <a:gd name="T39" fmla="*/ 0 h 328"/>
                <a:gd name="T40" fmla="*/ 0 w 651"/>
                <a:gd name="T41" fmla="*/ 0 h 328"/>
                <a:gd name="T42" fmla="*/ 0 w 651"/>
                <a:gd name="T43" fmla="*/ 0 h 328"/>
                <a:gd name="T44" fmla="*/ 0 w 651"/>
                <a:gd name="T45" fmla="*/ 0 h 328"/>
                <a:gd name="T46" fmla="*/ 0 w 651"/>
                <a:gd name="T47" fmla="*/ 0 h 328"/>
                <a:gd name="T48" fmla="*/ 0 w 651"/>
                <a:gd name="T49" fmla="*/ 0 h 328"/>
                <a:gd name="T50" fmla="*/ 0 w 651"/>
                <a:gd name="T51" fmla="*/ 0 h 328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651"/>
                <a:gd name="T79" fmla="*/ 0 h 328"/>
                <a:gd name="T80" fmla="*/ 651 w 651"/>
                <a:gd name="T81" fmla="*/ 328 h 328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651" h="328">
                  <a:moveTo>
                    <a:pt x="258" y="0"/>
                  </a:moveTo>
                  <a:lnTo>
                    <a:pt x="285" y="57"/>
                  </a:lnTo>
                  <a:lnTo>
                    <a:pt x="258" y="78"/>
                  </a:lnTo>
                  <a:lnTo>
                    <a:pt x="182" y="78"/>
                  </a:lnTo>
                  <a:lnTo>
                    <a:pt x="59" y="176"/>
                  </a:lnTo>
                  <a:lnTo>
                    <a:pt x="17" y="199"/>
                  </a:lnTo>
                  <a:lnTo>
                    <a:pt x="0" y="252"/>
                  </a:lnTo>
                  <a:lnTo>
                    <a:pt x="45" y="328"/>
                  </a:lnTo>
                  <a:lnTo>
                    <a:pt x="159" y="328"/>
                  </a:lnTo>
                  <a:lnTo>
                    <a:pt x="167" y="266"/>
                  </a:lnTo>
                  <a:lnTo>
                    <a:pt x="275" y="328"/>
                  </a:lnTo>
                  <a:lnTo>
                    <a:pt x="290" y="307"/>
                  </a:lnTo>
                  <a:lnTo>
                    <a:pt x="348" y="328"/>
                  </a:lnTo>
                  <a:lnTo>
                    <a:pt x="417" y="284"/>
                  </a:lnTo>
                  <a:lnTo>
                    <a:pt x="476" y="273"/>
                  </a:lnTo>
                  <a:lnTo>
                    <a:pt x="578" y="328"/>
                  </a:lnTo>
                  <a:lnTo>
                    <a:pt x="651" y="328"/>
                  </a:lnTo>
                  <a:lnTo>
                    <a:pt x="558" y="220"/>
                  </a:lnTo>
                  <a:lnTo>
                    <a:pt x="468" y="186"/>
                  </a:lnTo>
                  <a:lnTo>
                    <a:pt x="267" y="186"/>
                  </a:lnTo>
                  <a:lnTo>
                    <a:pt x="182" y="154"/>
                  </a:lnTo>
                  <a:lnTo>
                    <a:pt x="140" y="147"/>
                  </a:lnTo>
                  <a:lnTo>
                    <a:pt x="215" y="107"/>
                  </a:lnTo>
                  <a:lnTo>
                    <a:pt x="308" y="102"/>
                  </a:lnTo>
                  <a:lnTo>
                    <a:pt x="299" y="68"/>
                  </a:lnTo>
                  <a:lnTo>
                    <a:pt x="25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5" name="Freeform 116"/>
            <p:cNvSpPr>
              <a:spLocks/>
            </p:cNvSpPr>
            <p:nvPr/>
          </p:nvSpPr>
          <p:spPr bwMode="auto">
            <a:xfrm>
              <a:off x="4058" y="3138"/>
              <a:ext cx="24" cy="15"/>
            </a:xfrm>
            <a:custGeom>
              <a:avLst/>
              <a:gdLst>
                <a:gd name="T0" fmla="*/ 0 w 211"/>
                <a:gd name="T1" fmla="*/ 0 h 129"/>
                <a:gd name="T2" fmla="*/ 0 w 211"/>
                <a:gd name="T3" fmla="*/ 0 h 129"/>
                <a:gd name="T4" fmla="*/ 0 w 211"/>
                <a:gd name="T5" fmla="*/ 0 h 129"/>
                <a:gd name="T6" fmla="*/ 0 w 211"/>
                <a:gd name="T7" fmla="*/ 0 h 129"/>
                <a:gd name="T8" fmla="*/ 0 w 211"/>
                <a:gd name="T9" fmla="*/ 0 h 129"/>
                <a:gd name="T10" fmla="*/ 0 w 211"/>
                <a:gd name="T11" fmla="*/ 0 h 129"/>
                <a:gd name="T12" fmla="*/ 0 w 211"/>
                <a:gd name="T13" fmla="*/ 0 h 129"/>
                <a:gd name="T14" fmla="*/ 0 w 211"/>
                <a:gd name="T15" fmla="*/ 0 h 1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1"/>
                <a:gd name="T25" fmla="*/ 0 h 129"/>
                <a:gd name="T26" fmla="*/ 211 w 211"/>
                <a:gd name="T27" fmla="*/ 129 h 1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1" h="129">
                  <a:moveTo>
                    <a:pt x="0" y="65"/>
                  </a:moveTo>
                  <a:lnTo>
                    <a:pt x="37" y="83"/>
                  </a:lnTo>
                  <a:lnTo>
                    <a:pt x="84" y="83"/>
                  </a:lnTo>
                  <a:lnTo>
                    <a:pt x="211" y="0"/>
                  </a:lnTo>
                  <a:lnTo>
                    <a:pt x="211" y="73"/>
                  </a:lnTo>
                  <a:lnTo>
                    <a:pt x="136" y="129"/>
                  </a:lnTo>
                  <a:lnTo>
                    <a:pt x="25" y="108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6" name="Freeform 117"/>
            <p:cNvSpPr>
              <a:spLocks/>
            </p:cNvSpPr>
            <p:nvPr/>
          </p:nvSpPr>
          <p:spPr bwMode="auto">
            <a:xfrm>
              <a:off x="4084" y="2970"/>
              <a:ext cx="75" cy="80"/>
            </a:xfrm>
            <a:custGeom>
              <a:avLst/>
              <a:gdLst>
                <a:gd name="T0" fmla="*/ 0 w 678"/>
                <a:gd name="T1" fmla="*/ 0 h 720"/>
                <a:gd name="T2" fmla="*/ 0 w 678"/>
                <a:gd name="T3" fmla="*/ 0 h 720"/>
                <a:gd name="T4" fmla="*/ 0 w 678"/>
                <a:gd name="T5" fmla="*/ 0 h 720"/>
                <a:gd name="T6" fmla="*/ 0 w 678"/>
                <a:gd name="T7" fmla="*/ 0 h 720"/>
                <a:gd name="T8" fmla="*/ 0 w 678"/>
                <a:gd name="T9" fmla="*/ 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78"/>
                <a:gd name="T16" fmla="*/ 0 h 720"/>
                <a:gd name="T17" fmla="*/ 678 w 678"/>
                <a:gd name="T18" fmla="*/ 720 h 7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78" h="720">
                  <a:moveTo>
                    <a:pt x="0" y="720"/>
                  </a:moveTo>
                  <a:lnTo>
                    <a:pt x="678" y="0"/>
                  </a:lnTo>
                  <a:lnTo>
                    <a:pt x="467" y="273"/>
                  </a:lnTo>
                  <a:lnTo>
                    <a:pt x="174" y="588"/>
                  </a:lnTo>
                  <a:lnTo>
                    <a:pt x="0" y="7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7" name="Freeform 118"/>
            <p:cNvSpPr>
              <a:spLocks/>
            </p:cNvSpPr>
            <p:nvPr/>
          </p:nvSpPr>
          <p:spPr bwMode="auto">
            <a:xfrm>
              <a:off x="4063" y="3089"/>
              <a:ext cx="121" cy="77"/>
            </a:xfrm>
            <a:custGeom>
              <a:avLst/>
              <a:gdLst>
                <a:gd name="T0" fmla="*/ 0 w 1084"/>
                <a:gd name="T1" fmla="*/ 0 h 688"/>
                <a:gd name="T2" fmla="*/ 0 w 1084"/>
                <a:gd name="T3" fmla="*/ 0 h 688"/>
                <a:gd name="T4" fmla="*/ 0 w 1084"/>
                <a:gd name="T5" fmla="*/ 0 h 688"/>
                <a:gd name="T6" fmla="*/ 0 w 1084"/>
                <a:gd name="T7" fmla="*/ 0 h 688"/>
                <a:gd name="T8" fmla="*/ 0 w 1084"/>
                <a:gd name="T9" fmla="*/ 0 h 688"/>
                <a:gd name="T10" fmla="*/ 0 w 1084"/>
                <a:gd name="T11" fmla="*/ 0 h 688"/>
                <a:gd name="T12" fmla="*/ 0 w 1084"/>
                <a:gd name="T13" fmla="*/ 0 h 688"/>
                <a:gd name="T14" fmla="*/ 0 w 1084"/>
                <a:gd name="T15" fmla="*/ 0 h 688"/>
                <a:gd name="T16" fmla="*/ 0 w 1084"/>
                <a:gd name="T17" fmla="*/ 0 h 688"/>
                <a:gd name="T18" fmla="*/ 0 w 1084"/>
                <a:gd name="T19" fmla="*/ 0 h 688"/>
                <a:gd name="T20" fmla="*/ 0 w 1084"/>
                <a:gd name="T21" fmla="*/ 0 h 688"/>
                <a:gd name="T22" fmla="*/ 0 w 1084"/>
                <a:gd name="T23" fmla="*/ 0 h 688"/>
                <a:gd name="T24" fmla="*/ 0 w 1084"/>
                <a:gd name="T25" fmla="*/ 0 h 688"/>
                <a:gd name="T26" fmla="*/ 0 w 1084"/>
                <a:gd name="T27" fmla="*/ 0 h 688"/>
                <a:gd name="T28" fmla="*/ 0 w 1084"/>
                <a:gd name="T29" fmla="*/ 0 h 688"/>
                <a:gd name="T30" fmla="*/ 0 w 1084"/>
                <a:gd name="T31" fmla="*/ 0 h 68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84"/>
                <a:gd name="T49" fmla="*/ 0 h 688"/>
                <a:gd name="T50" fmla="*/ 1084 w 1084"/>
                <a:gd name="T51" fmla="*/ 688 h 68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84" h="688">
                  <a:moveTo>
                    <a:pt x="26" y="667"/>
                  </a:moveTo>
                  <a:lnTo>
                    <a:pt x="83" y="688"/>
                  </a:lnTo>
                  <a:lnTo>
                    <a:pt x="274" y="688"/>
                  </a:lnTo>
                  <a:lnTo>
                    <a:pt x="585" y="505"/>
                  </a:lnTo>
                  <a:lnTo>
                    <a:pt x="651" y="548"/>
                  </a:lnTo>
                  <a:lnTo>
                    <a:pt x="759" y="548"/>
                  </a:lnTo>
                  <a:lnTo>
                    <a:pt x="919" y="440"/>
                  </a:lnTo>
                  <a:lnTo>
                    <a:pt x="1084" y="101"/>
                  </a:lnTo>
                  <a:lnTo>
                    <a:pt x="838" y="460"/>
                  </a:lnTo>
                  <a:lnTo>
                    <a:pt x="651" y="460"/>
                  </a:lnTo>
                  <a:lnTo>
                    <a:pt x="895" y="123"/>
                  </a:lnTo>
                  <a:lnTo>
                    <a:pt x="927" y="0"/>
                  </a:lnTo>
                  <a:lnTo>
                    <a:pt x="616" y="428"/>
                  </a:lnTo>
                  <a:lnTo>
                    <a:pt x="258" y="644"/>
                  </a:lnTo>
                  <a:lnTo>
                    <a:pt x="0" y="644"/>
                  </a:lnTo>
                  <a:lnTo>
                    <a:pt x="26" y="66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8" name="Freeform 119"/>
            <p:cNvSpPr>
              <a:spLocks/>
            </p:cNvSpPr>
            <p:nvPr/>
          </p:nvSpPr>
          <p:spPr bwMode="auto">
            <a:xfrm>
              <a:off x="4160" y="3028"/>
              <a:ext cx="21" cy="35"/>
            </a:xfrm>
            <a:custGeom>
              <a:avLst/>
              <a:gdLst>
                <a:gd name="T0" fmla="*/ 0 w 190"/>
                <a:gd name="T1" fmla="*/ 0 h 319"/>
                <a:gd name="T2" fmla="*/ 0 w 190"/>
                <a:gd name="T3" fmla="*/ 0 h 319"/>
                <a:gd name="T4" fmla="*/ 0 w 190"/>
                <a:gd name="T5" fmla="*/ 0 h 319"/>
                <a:gd name="T6" fmla="*/ 0 w 190"/>
                <a:gd name="T7" fmla="*/ 0 h 319"/>
                <a:gd name="T8" fmla="*/ 0 w 190"/>
                <a:gd name="T9" fmla="*/ 0 h 319"/>
                <a:gd name="T10" fmla="*/ 0 w 190"/>
                <a:gd name="T11" fmla="*/ 0 h 319"/>
                <a:gd name="T12" fmla="*/ 0 w 190"/>
                <a:gd name="T13" fmla="*/ 0 h 319"/>
                <a:gd name="T14" fmla="*/ 0 w 190"/>
                <a:gd name="T15" fmla="*/ 0 h 3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0"/>
                <a:gd name="T25" fmla="*/ 0 h 319"/>
                <a:gd name="T26" fmla="*/ 190 w 190"/>
                <a:gd name="T27" fmla="*/ 319 h 3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0" h="319">
                  <a:moveTo>
                    <a:pt x="0" y="231"/>
                  </a:moveTo>
                  <a:lnTo>
                    <a:pt x="120" y="155"/>
                  </a:lnTo>
                  <a:lnTo>
                    <a:pt x="190" y="0"/>
                  </a:lnTo>
                  <a:lnTo>
                    <a:pt x="142" y="176"/>
                  </a:lnTo>
                  <a:lnTo>
                    <a:pt x="109" y="211"/>
                  </a:lnTo>
                  <a:lnTo>
                    <a:pt x="142" y="319"/>
                  </a:lnTo>
                  <a:lnTo>
                    <a:pt x="82" y="220"/>
                  </a:lnTo>
                  <a:lnTo>
                    <a:pt x="0" y="23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39" name="Freeform 120"/>
            <p:cNvSpPr>
              <a:spLocks/>
            </p:cNvSpPr>
            <p:nvPr/>
          </p:nvSpPr>
          <p:spPr bwMode="auto">
            <a:xfrm>
              <a:off x="4200" y="3001"/>
              <a:ext cx="53" cy="115"/>
            </a:xfrm>
            <a:custGeom>
              <a:avLst/>
              <a:gdLst>
                <a:gd name="T0" fmla="*/ 0 w 473"/>
                <a:gd name="T1" fmla="*/ 0 h 1033"/>
                <a:gd name="T2" fmla="*/ 0 w 473"/>
                <a:gd name="T3" fmla="*/ 0 h 1033"/>
                <a:gd name="T4" fmla="*/ 0 w 473"/>
                <a:gd name="T5" fmla="*/ 0 h 1033"/>
                <a:gd name="T6" fmla="*/ 0 w 473"/>
                <a:gd name="T7" fmla="*/ 0 h 1033"/>
                <a:gd name="T8" fmla="*/ 0 w 473"/>
                <a:gd name="T9" fmla="*/ 0 h 1033"/>
                <a:gd name="T10" fmla="*/ 0 w 473"/>
                <a:gd name="T11" fmla="*/ 0 h 1033"/>
                <a:gd name="T12" fmla="*/ 0 w 473"/>
                <a:gd name="T13" fmla="*/ 0 h 1033"/>
                <a:gd name="T14" fmla="*/ 0 w 473"/>
                <a:gd name="T15" fmla="*/ 0 h 1033"/>
                <a:gd name="T16" fmla="*/ 0 w 473"/>
                <a:gd name="T17" fmla="*/ 0 h 1033"/>
                <a:gd name="T18" fmla="*/ 0 w 473"/>
                <a:gd name="T19" fmla="*/ 0 h 10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3"/>
                <a:gd name="T31" fmla="*/ 0 h 1033"/>
                <a:gd name="T32" fmla="*/ 473 w 473"/>
                <a:gd name="T33" fmla="*/ 1033 h 103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3" h="1033">
                  <a:moveTo>
                    <a:pt x="9" y="0"/>
                  </a:moveTo>
                  <a:lnTo>
                    <a:pt x="186" y="412"/>
                  </a:lnTo>
                  <a:lnTo>
                    <a:pt x="446" y="845"/>
                  </a:lnTo>
                  <a:lnTo>
                    <a:pt x="473" y="1033"/>
                  </a:lnTo>
                  <a:lnTo>
                    <a:pt x="428" y="857"/>
                  </a:lnTo>
                  <a:lnTo>
                    <a:pt x="212" y="566"/>
                  </a:lnTo>
                  <a:lnTo>
                    <a:pt x="177" y="845"/>
                  </a:lnTo>
                  <a:lnTo>
                    <a:pt x="177" y="491"/>
                  </a:lnTo>
                  <a:lnTo>
                    <a:pt x="0" y="128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0" name="Freeform 121"/>
            <p:cNvSpPr>
              <a:spLocks/>
            </p:cNvSpPr>
            <p:nvPr/>
          </p:nvSpPr>
          <p:spPr bwMode="auto">
            <a:xfrm>
              <a:off x="3973" y="3103"/>
              <a:ext cx="264" cy="327"/>
            </a:xfrm>
            <a:custGeom>
              <a:avLst/>
              <a:gdLst>
                <a:gd name="T0" fmla="*/ 0 w 2377"/>
                <a:gd name="T1" fmla="*/ 0 h 2938"/>
                <a:gd name="T2" fmla="*/ 0 w 2377"/>
                <a:gd name="T3" fmla="*/ 0 h 2938"/>
                <a:gd name="T4" fmla="*/ 0 w 2377"/>
                <a:gd name="T5" fmla="*/ 0 h 2938"/>
                <a:gd name="T6" fmla="*/ 0 w 2377"/>
                <a:gd name="T7" fmla="*/ 0 h 2938"/>
                <a:gd name="T8" fmla="*/ 0 w 2377"/>
                <a:gd name="T9" fmla="*/ 0 h 2938"/>
                <a:gd name="T10" fmla="*/ 0 w 2377"/>
                <a:gd name="T11" fmla="*/ 0 h 2938"/>
                <a:gd name="T12" fmla="*/ 0 w 2377"/>
                <a:gd name="T13" fmla="*/ 0 h 2938"/>
                <a:gd name="T14" fmla="*/ 0 w 2377"/>
                <a:gd name="T15" fmla="*/ 0 h 2938"/>
                <a:gd name="T16" fmla="*/ 0 w 2377"/>
                <a:gd name="T17" fmla="*/ 0 h 2938"/>
                <a:gd name="T18" fmla="*/ 0 w 2377"/>
                <a:gd name="T19" fmla="*/ 0 h 2938"/>
                <a:gd name="T20" fmla="*/ 0 w 2377"/>
                <a:gd name="T21" fmla="*/ 0 h 2938"/>
                <a:gd name="T22" fmla="*/ 0 w 2377"/>
                <a:gd name="T23" fmla="*/ 0 h 2938"/>
                <a:gd name="T24" fmla="*/ 0 w 2377"/>
                <a:gd name="T25" fmla="*/ 0 h 2938"/>
                <a:gd name="T26" fmla="*/ 0 w 2377"/>
                <a:gd name="T27" fmla="*/ 0 h 2938"/>
                <a:gd name="T28" fmla="*/ 0 w 2377"/>
                <a:gd name="T29" fmla="*/ 0 h 2938"/>
                <a:gd name="T30" fmla="*/ 0 w 2377"/>
                <a:gd name="T31" fmla="*/ 0 h 2938"/>
                <a:gd name="T32" fmla="*/ 0 w 2377"/>
                <a:gd name="T33" fmla="*/ 0 h 2938"/>
                <a:gd name="T34" fmla="*/ 0 w 2377"/>
                <a:gd name="T35" fmla="*/ 0 h 2938"/>
                <a:gd name="T36" fmla="*/ 0 w 2377"/>
                <a:gd name="T37" fmla="*/ 0 h 2938"/>
                <a:gd name="T38" fmla="*/ 0 w 2377"/>
                <a:gd name="T39" fmla="*/ 0 h 2938"/>
                <a:gd name="T40" fmla="*/ 0 w 2377"/>
                <a:gd name="T41" fmla="*/ 0 h 2938"/>
                <a:gd name="T42" fmla="*/ 0 w 2377"/>
                <a:gd name="T43" fmla="*/ 0 h 2938"/>
                <a:gd name="T44" fmla="*/ 0 w 2377"/>
                <a:gd name="T45" fmla="*/ 0 h 2938"/>
                <a:gd name="T46" fmla="*/ 0 w 2377"/>
                <a:gd name="T47" fmla="*/ 0 h 2938"/>
                <a:gd name="T48" fmla="*/ 0 w 2377"/>
                <a:gd name="T49" fmla="*/ 0 h 2938"/>
                <a:gd name="T50" fmla="*/ 0 w 2377"/>
                <a:gd name="T51" fmla="*/ 0 h 2938"/>
                <a:gd name="T52" fmla="*/ 0 w 2377"/>
                <a:gd name="T53" fmla="*/ 0 h 2938"/>
                <a:gd name="T54" fmla="*/ 0 w 2377"/>
                <a:gd name="T55" fmla="*/ 0 h 2938"/>
                <a:gd name="T56" fmla="*/ 0 w 2377"/>
                <a:gd name="T57" fmla="*/ 0 h 2938"/>
                <a:gd name="T58" fmla="*/ 0 w 2377"/>
                <a:gd name="T59" fmla="*/ 0 h 2938"/>
                <a:gd name="T60" fmla="*/ 0 w 2377"/>
                <a:gd name="T61" fmla="*/ 0 h 2938"/>
                <a:gd name="T62" fmla="*/ 0 w 2377"/>
                <a:gd name="T63" fmla="*/ 0 h 2938"/>
                <a:gd name="T64" fmla="*/ 0 w 2377"/>
                <a:gd name="T65" fmla="*/ 0 h 2938"/>
                <a:gd name="T66" fmla="*/ 0 w 2377"/>
                <a:gd name="T67" fmla="*/ 0 h 2938"/>
                <a:gd name="T68" fmla="*/ 0 w 2377"/>
                <a:gd name="T69" fmla="*/ 0 h 2938"/>
                <a:gd name="T70" fmla="*/ 0 w 2377"/>
                <a:gd name="T71" fmla="*/ 0 h 2938"/>
                <a:gd name="T72" fmla="*/ 0 w 2377"/>
                <a:gd name="T73" fmla="*/ 0 h 2938"/>
                <a:gd name="T74" fmla="*/ 0 w 2377"/>
                <a:gd name="T75" fmla="*/ 0 h 2938"/>
                <a:gd name="T76" fmla="*/ 0 w 2377"/>
                <a:gd name="T77" fmla="*/ 0 h 2938"/>
                <a:gd name="T78" fmla="*/ 0 w 2377"/>
                <a:gd name="T79" fmla="*/ 0 h 2938"/>
                <a:gd name="T80" fmla="*/ 0 w 2377"/>
                <a:gd name="T81" fmla="*/ 0 h 2938"/>
                <a:gd name="T82" fmla="*/ 0 w 2377"/>
                <a:gd name="T83" fmla="*/ 0 h 2938"/>
                <a:gd name="T84" fmla="*/ 0 w 2377"/>
                <a:gd name="T85" fmla="*/ 0 h 2938"/>
                <a:gd name="T86" fmla="*/ 0 w 2377"/>
                <a:gd name="T87" fmla="*/ 0 h 2938"/>
                <a:gd name="T88" fmla="*/ 0 w 2377"/>
                <a:gd name="T89" fmla="*/ 0 h 2938"/>
                <a:gd name="T90" fmla="*/ 0 w 2377"/>
                <a:gd name="T91" fmla="*/ 0 h 2938"/>
                <a:gd name="T92" fmla="*/ 0 w 2377"/>
                <a:gd name="T93" fmla="*/ 0 h 2938"/>
                <a:gd name="T94" fmla="*/ 0 w 2377"/>
                <a:gd name="T95" fmla="*/ 0 h 2938"/>
                <a:gd name="T96" fmla="*/ 0 w 2377"/>
                <a:gd name="T97" fmla="*/ 0 h 2938"/>
                <a:gd name="T98" fmla="*/ 0 w 2377"/>
                <a:gd name="T99" fmla="*/ 0 h 2938"/>
                <a:gd name="T100" fmla="*/ 0 w 2377"/>
                <a:gd name="T101" fmla="*/ 0 h 2938"/>
                <a:gd name="T102" fmla="*/ 0 w 2377"/>
                <a:gd name="T103" fmla="*/ 0 h 2938"/>
                <a:gd name="T104" fmla="*/ 0 w 2377"/>
                <a:gd name="T105" fmla="*/ 0 h 2938"/>
                <a:gd name="T106" fmla="*/ 0 w 2377"/>
                <a:gd name="T107" fmla="*/ 0 h 2938"/>
                <a:gd name="T108" fmla="*/ 0 w 2377"/>
                <a:gd name="T109" fmla="*/ 0 h 2938"/>
                <a:gd name="T110" fmla="*/ 0 w 2377"/>
                <a:gd name="T111" fmla="*/ 0 h 2938"/>
                <a:gd name="T112" fmla="*/ 0 w 2377"/>
                <a:gd name="T113" fmla="*/ 0 h 2938"/>
                <a:gd name="T114" fmla="*/ 0 w 2377"/>
                <a:gd name="T115" fmla="*/ 0 h 2938"/>
                <a:gd name="T116" fmla="*/ 0 w 2377"/>
                <a:gd name="T117" fmla="*/ 0 h 2938"/>
                <a:gd name="T118" fmla="*/ 0 w 2377"/>
                <a:gd name="T119" fmla="*/ 0 h 2938"/>
                <a:gd name="T120" fmla="*/ 0 w 2377"/>
                <a:gd name="T121" fmla="*/ 0 h 2938"/>
                <a:gd name="T122" fmla="*/ 0 w 2377"/>
                <a:gd name="T123" fmla="*/ 0 h 29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77"/>
                <a:gd name="T187" fmla="*/ 0 h 2938"/>
                <a:gd name="T188" fmla="*/ 2377 w 2377"/>
                <a:gd name="T189" fmla="*/ 2938 h 29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77" h="2938">
                  <a:moveTo>
                    <a:pt x="1445" y="470"/>
                  </a:moveTo>
                  <a:lnTo>
                    <a:pt x="1524" y="657"/>
                  </a:lnTo>
                  <a:lnTo>
                    <a:pt x="1404" y="1000"/>
                  </a:lnTo>
                  <a:lnTo>
                    <a:pt x="1373" y="1443"/>
                  </a:lnTo>
                  <a:lnTo>
                    <a:pt x="1004" y="1030"/>
                  </a:lnTo>
                  <a:lnTo>
                    <a:pt x="984" y="1083"/>
                  </a:lnTo>
                  <a:lnTo>
                    <a:pt x="1137" y="1416"/>
                  </a:lnTo>
                  <a:lnTo>
                    <a:pt x="779" y="1138"/>
                  </a:lnTo>
                  <a:lnTo>
                    <a:pt x="452" y="843"/>
                  </a:lnTo>
                  <a:lnTo>
                    <a:pt x="879" y="1309"/>
                  </a:lnTo>
                  <a:lnTo>
                    <a:pt x="768" y="1362"/>
                  </a:lnTo>
                  <a:lnTo>
                    <a:pt x="729" y="1456"/>
                  </a:lnTo>
                  <a:lnTo>
                    <a:pt x="370" y="1698"/>
                  </a:lnTo>
                  <a:lnTo>
                    <a:pt x="779" y="1508"/>
                  </a:lnTo>
                  <a:lnTo>
                    <a:pt x="473" y="1909"/>
                  </a:lnTo>
                  <a:lnTo>
                    <a:pt x="759" y="1780"/>
                  </a:lnTo>
                  <a:lnTo>
                    <a:pt x="533" y="1991"/>
                  </a:lnTo>
                  <a:lnTo>
                    <a:pt x="0" y="2244"/>
                  </a:lnTo>
                  <a:lnTo>
                    <a:pt x="573" y="2030"/>
                  </a:lnTo>
                  <a:lnTo>
                    <a:pt x="844" y="1780"/>
                  </a:lnTo>
                  <a:lnTo>
                    <a:pt x="972" y="1362"/>
                  </a:lnTo>
                  <a:lnTo>
                    <a:pt x="1146" y="1508"/>
                  </a:lnTo>
                  <a:lnTo>
                    <a:pt x="1373" y="1617"/>
                  </a:lnTo>
                  <a:lnTo>
                    <a:pt x="1445" y="1978"/>
                  </a:lnTo>
                  <a:lnTo>
                    <a:pt x="1292" y="1922"/>
                  </a:lnTo>
                  <a:lnTo>
                    <a:pt x="1188" y="1964"/>
                  </a:lnTo>
                  <a:lnTo>
                    <a:pt x="1160" y="2068"/>
                  </a:lnTo>
                  <a:lnTo>
                    <a:pt x="1077" y="2192"/>
                  </a:lnTo>
                  <a:lnTo>
                    <a:pt x="1065" y="2378"/>
                  </a:lnTo>
                  <a:lnTo>
                    <a:pt x="1026" y="2500"/>
                  </a:lnTo>
                  <a:lnTo>
                    <a:pt x="1044" y="2657"/>
                  </a:lnTo>
                  <a:lnTo>
                    <a:pt x="993" y="2683"/>
                  </a:lnTo>
                  <a:lnTo>
                    <a:pt x="1065" y="2791"/>
                  </a:lnTo>
                  <a:lnTo>
                    <a:pt x="1311" y="2938"/>
                  </a:lnTo>
                  <a:lnTo>
                    <a:pt x="1323" y="2886"/>
                  </a:lnTo>
                  <a:lnTo>
                    <a:pt x="1311" y="2834"/>
                  </a:lnTo>
                  <a:lnTo>
                    <a:pt x="1343" y="2726"/>
                  </a:lnTo>
                  <a:lnTo>
                    <a:pt x="1423" y="2726"/>
                  </a:lnTo>
                  <a:lnTo>
                    <a:pt x="1479" y="2765"/>
                  </a:lnTo>
                  <a:lnTo>
                    <a:pt x="1496" y="2834"/>
                  </a:lnTo>
                  <a:lnTo>
                    <a:pt x="1538" y="2869"/>
                  </a:lnTo>
                  <a:lnTo>
                    <a:pt x="1546" y="2736"/>
                  </a:lnTo>
                  <a:lnTo>
                    <a:pt x="1628" y="2564"/>
                  </a:lnTo>
                  <a:lnTo>
                    <a:pt x="1781" y="2538"/>
                  </a:lnTo>
                  <a:lnTo>
                    <a:pt x="1794" y="2352"/>
                  </a:lnTo>
                  <a:lnTo>
                    <a:pt x="1734" y="2099"/>
                  </a:lnTo>
                  <a:lnTo>
                    <a:pt x="1671" y="2030"/>
                  </a:lnTo>
                  <a:lnTo>
                    <a:pt x="1607" y="1486"/>
                  </a:lnTo>
                  <a:lnTo>
                    <a:pt x="1619" y="923"/>
                  </a:lnTo>
                  <a:lnTo>
                    <a:pt x="1590" y="736"/>
                  </a:lnTo>
                  <a:lnTo>
                    <a:pt x="1590" y="642"/>
                  </a:lnTo>
                  <a:lnTo>
                    <a:pt x="1671" y="522"/>
                  </a:lnTo>
                  <a:lnTo>
                    <a:pt x="2102" y="773"/>
                  </a:lnTo>
                  <a:lnTo>
                    <a:pt x="2225" y="616"/>
                  </a:lnTo>
                  <a:lnTo>
                    <a:pt x="2253" y="668"/>
                  </a:lnTo>
                  <a:lnTo>
                    <a:pt x="2377" y="1110"/>
                  </a:lnTo>
                  <a:lnTo>
                    <a:pt x="2262" y="0"/>
                  </a:lnTo>
                  <a:lnTo>
                    <a:pt x="2102" y="684"/>
                  </a:lnTo>
                  <a:lnTo>
                    <a:pt x="2049" y="668"/>
                  </a:lnTo>
                  <a:lnTo>
                    <a:pt x="1607" y="442"/>
                  </a:lnTo>
                  <a:lnTo>
                    <a:pt x="1454" y="442"/>
                  </a:lnTo>
                  <a:lnTo>
                    <a:pt x="1445" y="47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1" name="Freeform 122"/>
            <p:cNvSpPr>
              <a:spLocks/>
            </p:cNvSpPr>
            <p:nvPr/>
          </p:nvSpPr>
          <p:spPr bwMode="auto">
            <a:xfrm>
              <a:off x="4162" y="3205"/>
              <a:ext cx="118" cy="137"/>
            </a:xfrm>
            <a:custGeom>
              <a:avLst/>
              <a:gdLst>
                <a:gd name="T0" fmla="*/ 0 w 1065"/>
                <a:gd name="T1" fmla="*/ 0 h 1240"/>
                <a:gd name="T2" fmla="*/ 0 w 1065"/>
                <a:gd name="T3" fmla="*/ 0 h 1240"/>
                <a:gd name="T4" fmla="*/ 0 w 1065"/>
                <a:gd name="T5" fmla="*/ 0 h 1240"/>
                <a:gd name="T6" fmla="*/ 0 w 1065"/>
                <a:gd name="T7" fmla="*/ 0 h 1240"/>
                <a:gd name="T8" fmla="*/ 0 w 1065"/>
                <a:gd name="T9" fmla="*/ 0 h 1240"/>
                <a:gd name="T10" fmla="*/ 0 w 1065"/>
                <a:gd name="T11" fmla="*/ 0 h 1240"/>
                <a:gd name="T12" fmla="*/ 0 w 1065"/>
                <a:gd name="T13" fmla="*/ 0 h 1240"/>
                <a:gd name="T14" fmla="*/ 0 w 1065"/>
                <a:gd name="T15" fmla="*/ 0 h 1240"/>
                <a:gd name="T16" fmla="*/ 0 w 1065"/>
                <a:gd name="T17" fmla="*/ 0 h 1240"/>
                <a:gd name="T18" fmla="*/ 0 w 1065"/>
                <a:gd name="T19" fmla="*/ 0 h 1240"/>
                <a:gd name="T20" fmla="*/ 0 w 1065"/>
                <a:gd name="T21" fmla="*/ 0 h 124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065"/>
                <a:gd name="T34" fmla="*/ 0 h 1240"/>
                <a:gd name="T35" fmla="*/ 1065 w 1065"/>
                <a:gd name="T36" fmla="*/ 1240 h 124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065" h="1240">
                  <a:moveTo>
                    <a:pt x="72" y="0"/>
                  </a:moveTo>
                  <a:lnTo>
                    <a:pt x="316" y="840"/>
                  </a:lnTo>
                  <a:lnTo>
                    <a:pt x="0" y="787"/>
                  </a:lnTo>
                  <a:lnTo>
                    <a:pt x="668" y="1157"/>
                  </a:lnTo>
                  <a:lnTo>
                    <a:pt x="975" y="1240"/>
                  </a:lnTo>
                  <a:lnTo>
                    <a:pt x="1065" y="1093"/>
                  </a:lnTo>
                  <a:lnTo>
                    <a:pt x="1065" y="998"/>
                  </a:lnTo>
                  <a:lnTo>
                    <a:pt x="686" y="720"/>
                  </a:lnTo>
                  <a:lnTo>
                    <a:pt x="915" y="1067"/>
                  </a:lnTo>
                  <a:lnTo>
                    <a:pt x="586" y="947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2" name="Freeform 123"/>
            <p:cNvSpPr>
              <a:spLocks/>
            </p:cNvSpPr>
            <p:nvPr/>
          </p:nvSpPr>
          <p:spPr bwMode="auto">
            <a:xfrm>
              <a:off x="4265" y="3139"/>
              <a:ext cx="63" cy="106"/>
            </a:xfrm>
            <a:custGeom>
              <a:avLst/>
              <a:gdLst>
                <a:gd name="T0" fmla="*/ 0 w 562"/>
                <a:gd name="T1" fmla="*/ 0 h 948"/>
                <a:gd name="T2" fmla="*/ 0 w 562"/>
                <a:gd name="T3" fmla="*/ 0 h 948"/>
                <a:gd name="T4" fmla="*/ 0 w 562"/>
                <a:gd name="T5" fmla="*/ 0 h 948"/>
                <a:gd name="T6" fmla="*/ 0 w 562"/>
                <a:gd name="T7" fmla="*/ 0 h 948"/>
                <a:gd name="T8" fmla="*/ 0 w 562"/>
                <a:gd name="T9" fmla="*/ 0 h 948"/>
                <a:gd name="T10" fmla="*/ 0 w 562"/>
                <a:gd name="T11" fmla="*/ 0 h 948"/>
                <a:gd name="T12" fmla="*/ 0 w 562"/>
                <a:gd name="T13" fmla="*/ 0 h 9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62"/>
                <a:gd name="T22" fmla="*/ 0 h 948"/>
                <a:gd name="T23" fmla="*/ 562 w 562"/>
                <a:gd name="T24" fmla="*/ 948 h 94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62" h="948">
                  <a:moveTo>
                    <a:pt x="192" y="948"/>
                  </a:moveTo>
                  <a:lnTo>
                    <a:pt x="0" y="481"/>
                  </a:lnTo>
                  <a:lnTo>
                    <a:pt x="42" y="294"/>
                  </a:lnTo>
                  <a:lnTo>
                    <a:pt x="187" y="294"/>
                  </a:lnTo>
                  <a:lnTo>
                    <a:pt x="562" y="0"/>
                  </a:lnTo>
                  <a:lnTo>
                    <a:pt x="187" y="429"/>
                  </a:lnTo>
                  <a:lnTo>
                    <a:pt x="192" y="94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3" name="Freeform 124"/>
            <p:cNvSpPr>
              <a:spLocks/>
            </p:cNvSpPr>
            <p:nvPr/>
          </p:nvSpPr>
          <p:spPr bwMode="auto">
            <a:xfrm>
              <a:off x="4314" y="3236"/>
              <a:ext cx="72" cy="62"/>
            </a:xfrm>
            <a:custGeom>
              <a:avLst/>
              <a:gdLst>
                <a:gd name="T0" fmla="*/ 0 w 651"/>
                <a:gd name="T1" fmla="*/ 0 h 561"/>
                <a:gd name="T2" fmla="*/ 0 w 651"/>
                <a:gd name="T3" fmla="*/ 0 h 561"/>
                <a:gd name="T4" fmla="*/ 0 w 651"/>
                <a:gd name="T5" fmla="*/ 0 h 561"/>
                <a:gd name="T6" fmla="*/ 0 w 651"/>
                <a:gd name="T7" fmla="*/ 0 h 561"/>
                <a:gd name="T8" fmla="*/ 0 w 651"/>
                <a:gd name="T9" fmla="*/ 0 h 561"/>
                <a:gd name="T10" fmla="*/ 0 w 651"/>
                <a:gd name="T11" fmla="*/ 0 h 561"/>
                <a:gd name="T12" fmla="*/ 0 w 651"/>
                <a:gd name="T13" fmla="*/ 0 h 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1"/>
                <a:gd name="T22" fmla="*/ 0 h 561"/>
                <a:gd name="T23" fmla="*/ 651 w 651"/>
                <a:gd name="T24" fmla="*/ 561 h 5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1" h="561">
                  <a:moveTo>
                    <a:pt x="0" y="561"/>
                  </a:moveTo>
                  <a:lnTo>
                    <a:pt x="177" y="333"/>
                  </a:lnTo>
                  <a:lnTo>
                    <a:pt x="651" y="0"/>
                  </a:lnTo>
                  <a:lnTo>
                    <a:pt x="607" y="119"/>
                  </a:lnTo>
                  <a:lnTo>
                    <a:pt x="412" y="348"/>
                  </a:lnTo>
                  <a:lnTo>
                    <a:pt x="169" y="415"/>
                  </a:lnTo>
                  <a:lnTo>
                    <a:pt x="0" y="56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4" name="Freeform 125"/>
            <p:cNvSpPr>
              <a:spLocks/>
            </p:cNvSpPr>
            <p:nvPr/>
          </p:nvSpPr>
          <p:spPr bwMode="auto">
            <a:xfrm>
              <a:off x="4231" y="3329"/>
              <a:ext cx="58" cy="91"/>
            </a:xfrm>
            <a:custGeom>
              <a:avLst/>
              <a:gdLst>
                <a:gd name="T0" fmla="*/ 0 w 524"/>
                <a:gd name="T1" fmla="*/ 0 h 816"/>
                <a:gd name="T2" fmla="*/ 0 w 524"/>
                <a:gd name="T3" fmla="*/ 0 h 816"/>
                <a:gd name="T4" fmla="*/ 0 w 524"/>
                <a:gd name="T5" fmla="*/ 0 h 816"/>
                <a:gd name="T6" fmla="*/ 0 w 524"/>
                <a:gd name="T7" fmla="*/ 0 h 816"/>
                <a:gd name="T8" fmla="*/ 0 w 524"/>
                <a:gd name="T9" fmla="*/ 0 h 816"/>
                <a:gd name="T10" fmla="*/ 0 w 524"/>
                <a:gd name="T11" fmla="*/ 0 h 816"/>
                <a:gd name="T12" fmla="*/ 0 w 524"/>
                <a:gd name="T13" fmla="*/ 0 h 816"/>
                <a:gd name="T14" fmla="*/ 0 w 524"/>
                <a:gd name="T15" fmla="*/ 0 h 816"/>
                <a:gd name="T16" fmla="*/ 0 w 524"/>
                <a:gd name="T17" fmla="*/ 0 h 816"/>
                <a:gd name="T18" fmla="*/ 0 w 524"/>
                <a:gd name="T19" fmla="*/ 0 h 816"/>
                <a:gd name="T20" fmla="*/ 0 w 524"/>
                <a:gd name="T21" fmla="*/ 0 h 816"/>
                <a:gd name="T22" fmla="*/ 0 w 524"/>
                <a:gd name="T23" fmla="*/ 0 h 816"/>
                <a:gd name="T24" fmla="*/ 0 w 524"/>
                <a:gd name="T25" fmla="*/ 0 h 816"/>
                <a:gd name="T26" fmla="*/ 0 w 524"/>
                <a:gd name="T27" fmla="*/ 0 h 816"/>
                <a:gd name="T28" fmla="*/ 0 w 524"/>
                <a:gd name="T29" fmla="*/ 0 h 816"/>
                <a:gd name="T30" fmla="*/ 0 w 524"/>
                <a:gd name="T31" fmla="*/ 0 h 81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24"/>
                <a:gd name="T49" fmla="*/ 0 h 816"/>
                <a:gd name="T50" fmla="*/ 524 w 524"/>
                <a:gd name="T51" fmla="*/ 816 h 81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24" h="816">
                  <a:moveTo>
                    <a:pt x="337" y="105"/>
                  </a:moveTo>
                  <a:lnTo>
                    <a:pt x="216" y="348"/>
                  </a:lnTo>
                  <a:lnTo>
                    <a:pt x="247" y="453"/>
                  </a:lnTo>
                  <a:lnTo>
                    <a:pt x="185" y="470"/>
                  </a:lnTo>
                  <a:lnTo>
                    <a:pt x="0" y="816"/>
                  </a:lnTo>
                  <a:lnTo>
                    <a:pt x="185" y="614"/>
                  </a:lnTo>
                  <a:lnTo>
                    <a:pt x="247" y="614"/>
                  </a:lnTo>
                  <a:lnTo>
                    <a:pt x="337" y="787"/>
                  </a:lnTo>
                  <a:lnTo>
                    <a:pt x="350" y="534"/>
                  </a:lnTo>
                  <a:lnTo>
                    <a:pt x="278" y="371"/>
                  </a:lnTo>
                  <a:lnTo>
                    <a:pt x="308" y="255"/>
                  </a:lnTo>
                  <a:lnTo>
                    <a:pt x="370" y="371"/>
                  </a:lnTo>
                  <a:lnTo>
                    <a:pt x="524" y="470"/>
                  </a:lnTo>
                  <a:lnTo>
                    <a:pt x="380" y="333"/>
                  </a:lnTo>
                  <a:lnTo>
                    <a:pt x="380" y="0"/>
                  </a:lnTo>
                  <a:lnTo>
                    <a:pt x="337" y="10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5" name="Freeform 126"/>
            <p:cNvSpPr>
              <a:spLocks/>
            </p:cNvSpPr>
            <p:nvPr/>
          </p:nvSpPr>
          <p:spPr bwMode="auto">
            <a:xfrm>
              <a:off x="4280" y="3243"/>
              <a:ext cx="7" cy="73"/>
            </a:xfrm>
            <a:custGeom>
              <a:avLst/>
              <a:gdLst>
                <a:gd name="T0" fmla="*/ 0 w 60"/>
                <a:gd name="T1" fmla="*/ 0 h 652"/>
                <a:gd name="T2" fmla="*/ 0 w 60"/>
                <a:gd name="T3" fmla="*/ 0 h 652"/>
                <a:gd name="T4" fmla="*/ 0 w 60"/>
                <a:gd name="T5" fmla="*/ 0 h 652"/>
                <a:gd name="T6" fmla="*/ 0 60000 65536"/>
                <a:gd name="T7" fmla="*/ 0 60000 65536"/>
                <a:gd name="T8" fmla="*/ 0 60000 65536"/>
                <a:gd name="T9" fmla="*/ 0 w 60"/>
                <a:gd name="T10" fmla="*/ 0 h 652"/>
                <a:gd name="T11" fmla="*/ 60 w 60"/>
                <a:gd name="T12" fmla="*/ 652 h 6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0" h="652">
                  <a:moveTo>
                    <a:pt x="60" y="0"/>
                  </a:moveTo>
                  <a:lnTo>
                    <a:pt x="42" y="386"/>
                  </a:lnTo>
                  <a:lnTo>
                    <a:pt x="0" y="65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6" name="Freeform 127"/>
            <p:cNvSpPr>
              <a:spLocks/>
            </p:cNvSpPr>
            <p:nvPr/>
          </p:nvSpPr>
          <p:spPr bwMode="auto">
            <a:xfrm>
              <a:off x="4178" y="3383"/>
              <a:ext cx="60" cy="71"/>
            </a:xfrm>
            <a:custGeom>
              <a:avLst/>
              <a:gdLst>
                <a:gd name="T0" fmla="*/ 0 w 542"/>
                <a:gd name="T1" fmla="*/ 0 h 639"/>
                <a:gd name="T2" fmla="*/ 0 w 542"/>
                <a:gd name="T3" fmla="*/ 0 h 639"/>
                <a:gd name="T4" fmla="*/ 0 w 542"/>
                <a:gd name="T5" fmla="*/ 0 h 639"/>
                <a:gd name="T6" fmla="*/ 0 w 542"/>
                <a:gd name="T7" fmla="*/ 0 h 639"/>
                <a:gd name="T8" fmla="*/ 0 w 542"/>
                <a:gd name="T9" fmla="*/ 0 h 639"/>
                <a:gd name="T10" fmla="*/ 0 w 542"/>
                <a:gd name="T11" fmla="*/ 0 h 639"/>
                <a:gd name="T12" fmla="*/ 0 w 542"/>
                <a:gd name="T13" fmla="*/ 0 h 639"/>
                <a:gd name="T14" fmla="*/ 0 w 542"/>
                <a:gd name="T15" fmla="*/ 0 h 6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42"/>
                <a:gd name="T25" fmla="*/ 0 h 639"/>
                <a:gd name="T26" fmla="*/ 542 w 542"/>
                <a:gd name="T27" fmla="*/ 639 h 6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42" h="639">
                  <a:moveTo>
                    <a:pt x="542" y="52"/>
                  </a:moveTo>
                  <a:lnTo>
                    <a:pt x="327" y="52"/>
                  </a:lnTo>
                  <a:lnTo>
                    <a:pt x="71" y="322"/>
                  </a:lnTo>
                  <a:lnTo>
                    <a:pt x="0" y="639"/>
                  </a:lnTo>
                  <a:lnTo>
                    <a:pt x="42" y="266"/>
                  </a:lnTo>
                  <a:lnTo>
                    <a:pt x="265" y="0"/>
                  </a:lnTo>
                  <a:lnTo>
                    <a:pt x="431" y="11"/>
                  </a:lnTo>
                  <a:lnTo>
                    <a:pt x="542" y="5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7" name="Line 128"/>
            <p:cNvSpPr>
              <a:spLocks noChangeShapeType="1"/>
            </p:cNvSpPr>
            <p:nvPr/>
          </p:nvSpPr>
          <p:spPr bwMode="auto">
            <a:xfrm>
              <a:off x="4178" y="3387"/>
              <a:ext cx="25" cy="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8" name="Freeform 129"/>
            <p:cNvSpPr>
              <a:spLocks/>
            </p:cNvSpPr>
            <p:nvPr/>
          </p:nvSpPr>
          <p:spPr bwMode="auto">
            <a:xfrm>
              <a:off x="4076" y="3331"/>
              <a:ext cx="27" cy="71"/>
            </a:xfrm>
            <a:custGeom>
              <a:avLst/>
              <a:gdLst>
                <a:gd name="T0" fmla="*/ 0 w 237"/>
                <a:gd name="T1" fmla="*/ 0 h 636"/>
                <a:gd name="T2" fmla="*/ 0 w 237"/>
                <a:gd name="T3" fmla="*/ 0 h 636"/>
                <a:gd name="T4" fmla="*/ 0 w 237"/>
                <a:gd name="T5" fmla="*/ 0 h 636"/>
                <a:gd name="T6" fmla="*/ 0 w 237"/>
                <a:gd name="T7" fmla="*/ 0 h 636"/>
                <a:gd name="T8" fmla="*/ 0 w 237"/>
                <a:gd name="T9" fmla="*/ 0 h 636"/>
                <a:gd name="T10" fmla="*/ 0 w 237"/>
                <a:gd name="T11" fmla="*/ 0 h 6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7"/>
                <a:gd name="T19" fmla="*/ 0 h 636"/>
                <a:gd name="T20" fmla="*/ 237 w 237"/>
                <a:gd name="T21" fmla="*/ 636 h 6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7" h="636">
                  <a:moveTo>
                    <a:pt x="237" y="0"/>
                  </a:moveTo>
                  <a:lnTo>
                    <a:pt x="111" y="78"/>
                  </a:lnTo>
                  <a:lnTo>
                    <a:pt x="93" y="182"/>
                  </a:lnTo>
                  <a:lnTo>
                    <a:pt x="0" y="372"/>
                  </a:lnTo>
                  <a:lnTo>
                    <a:pt x="0" y="453"/>
                  </a:lnTo>
                  <a:lnTo>
                    <a:pt x="60" y="636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49" name="Freeform 130"/>
            <p:cNvSpPr>
              <a:spLocks/>
            </p:cNvSpPr>
            <p:nvPr/>
          </p:nvSpPr>
          <p:spPr bwMode="auto">
            <a:xfrm>
              <a:off x="4136" y="3421"/>
              <a:ext cx="14" cy="25"/>
            </a:xfrm>
            <a:custGeom>
              <a:avLst/>
              <a:gdLst>
                <a:gd name="T0" fmla="*/ 0 w 133"/>
                <a:gd name="T1" fmla="*/ 0 h 227"/>
                <a:gd name="T2" fmla="*/ 0 w 133"/>
                <a:gd name="T3" fmla="*/ 0 h 227"/>
                <a:gd name="T4" fmla="*/ 0 w 133"/>
                <a:gd name="T5" fmla="*/ 0 h 227"/>
                <a:gd name="T6" fmla="*/ 0 w 133"/>
                <a:gd name="T7" fmla="*/ 0 h 227"/>
                <a:gd name="T8" fmla="*/ 0 w 133"/>
                <a:gd name="T9" fmla="*/ 0 h 227"/>
                <a:gd name="T10" fmla="*/ 0 w 133"/>
                <a:gd name="T11" fmla="*/ 0 h 2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3"/>
                <a:gd name="T19" fmla="*/ 0 h 227"/>
                <a:gd name="T20" fmla="*/ 133 w 133"/>
                <a:gd name="T21" fmla="*/ 227 h 2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3" h="227">
                  <a:moveTo>
                    <a:pt x="50" y="0"/>
                  </a:moveTo>
                  <a:lnTo>
                    <a:pt x="50" y="81"/>
                  </a:lnTo>
                  <a:lnTo>
                    <a:pt x="0" y="174"/>
                  </a:lnTo>
                  <a:lnTo>
                    <a:pt x="133" y="227"/>
                  </a:lnTo>
                  <a:lnTo>
                    <a:pt x="80" y="67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0" name="Freeform 131"/>
            <p:cNvSpPr>
              <a:spLocks/>
            </p:cNvSpPr>
            <p:nvPr/>
          </p:nvSpPr>
          <p:spPr bwMode="auto">
            <a:xfrm>
              <a:off x="4272" y="3037"/>
              <a:ext cx="173" cy="117"/>
            </a:xfrm>
            <a:custGeom>
              <a:avLst/>
              <a:gdLst>
                <a:gd name="T0" fmla="*/ 0 w 1556"/>
                <a:gd name="T1" fmla="*/ 0 h 1054"/>
                <a:gd name="T2" fmla="*/ 0 w 1556"/>
                <a:gd name="T3" fmla="*/ 0 h 1054"/>
                <a:gd name="T4" fmla="*/ 0 w 1556"/>
                <a:gd name="T5" fmla="*/ 0 h 1054"/>
                <a:gd name="T6" fmla="*/ 0 w 1556"/>
                <a:gd name="T7" fmla="*/ 0 h 1054"/>
                <a:gd name="T8" fmla="*/ 0 w 1556"/>
                <a:gd name="T9" fmla="*/ 0 h 1054"/>
                <a:gd name="T10" fmla="*/ 0 w 1556"/>
                <a:gd name="T11" fmla="*/ 0 h 1054"/>
                <a:gd name="T12" fmla="*/ 0 w 1556"/>
                <a:gd name="T13" fmla="*/ 0 h 1054"/>
                <a:gd name="T14" fmla="*/ 0 w 1556"/>
                <a:gd name="T15" fmla="*/ 0 h 1054"/>
                <a:gd name="T16" fmla="*/ 0 w 1556"/>
                <a:gd name="T17" fmla="*/ 0 h 1054"/>
                <a:gd name="T18" fmla="*/ 0 w 1556"/>
                <a:gd name="T19" fmla="*/ 0 h 1054"/>
                <a:gd name="T20" fmla="*/ 0 w 1556"/>
                <a:gd name="T21" fmla="*/ 0 h 105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556"/>
                <a:gd name="T34" fmla="*/ 0 h 1054"/>
                <a:gd name="T35" fmla="*/ 1556 w 1556"/>
                <a:gd name="T36" fmla="*/ 1054 h 105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556" h="1054">
                  <a:moveTo>
                    <a:pt x="162" y="1054"/>
                  </a:moveTo>
                  <a:lnTo>
                    <a:pt x="511" y="628"/>
                  </a:lnTo>
                  <a:lnTo>
                    <a:pt x="0" y="0"/>
                  </a:lnTo>
                  <a:lnTo>
                    <a:pt x="611" y="665"/>
                  </a:lnTo>
                  <a:lnTo>
                    <a:pt x="1045" y="468"/>
                  </a:lnTo>
                  <a:lnTo>
                    <a:pt x="1556" y="680"/>
                  </a:lnTo>
                  <a:lnTo>
                    <a:pt x="1467" y="759"/>
                  </a:lnTo>
                  <a:lnTo>
                    <a:pt x="1138" y="561"/>
                  </a:lnTo>
                  <a:lnTo>
                    <a:pt x="695" y="747"/>
                  </a:lnTo>
                  <a:lnTo>
                    <a:pt x="545" y="732"/>
                  </a:lnTo>
                  <a:lnTo>
                    <a:pt x="162" y="105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1" name="Freeform 132"/>
            <p:cNvSpPr>
              <a:spLocks/>
            </p:cNvSpPr>
            <p:nvPr/>
          </p:nvSpPr>
          <p:spPr bwMode="auto">
            <a:xfrm>
              <a:off x="3980" y="3311"/>
              <a:ext cx="83" cy="67"/>
            </a:xfrm>
            <a:custGeom>
              <a:avLst/>
              <a:gdLst>
                <a:gd name="T0" fmla="*/ 0 w 747"/>
                <a:gd name="T1" fmla="*/ 0 h 601"/>
                <a:gd name="T2" fmla="*/ 0 w 747"/>
                <a:gd name="T3" fmla="*/ 0 h 601"/>
                <a:gd name="T4" fmla="*/ 0 w 747"/>
                <a:gd name="T5" fmla="*/ 0 h 601"/>
                <a:gd name="T6" fmla="*/ 0 w 747"/>
                <a:gd name="T7" fmla="*/ 0 h 601"/>
                <a:gd name="T8" fmla="*/ 0 w 747"/>
                <a:gd name="T9" fmla="*/ 0 h 601"/>
                <a:gd name="T10" fmla="*/ 0 w 747"/>
                <a:gd name="T11" fmla="*/ 0 h 601"/>
                <a:gd name="T12" fmla="*/ 0 w 747"/>
                <a:gd name="T13" fmla="*/ 0 h 601"/>
                <a:gd name="T14" fmla="*/ 0 w 747"/>
                <a:gd name="T15" fmla="*/ 0 h 6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47"/>
                <a:gd name="T25" fmla="*/ 0 h 601"/>
                <a:gd name="T26" fmla="*/ 747 w 747"/>
                <a:gd name="T27" fmla="*/ 601 h 60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47" h="601">
                  <a:moveTo>
                    <a:pt x="747" y="0"/>
                  </a:moveTo>
                  <a:lnTo>
                    <a:pt x="522" y="265"/>
                  </a:lnTo>
                  <a:lnTo>
                    <a:pt x="0" y="575"/>
                  </a:lnTo>
                  <a:lnTo>
                    <a:pt x="564" y="307"/>
                  </a:lnTo>
                  <a:lnTo>
                    <a:pt x="573" y="426"/>
                  </a:lnTo>
                  <a:lnTo>
                    <a:pt x="427" y="601"/>
                  </a:lnTo>
                  <a:lnTo>
                    <a:pt x="645" y="426"/>
                  </a:lnTo>
                  <a:lnTo>
                    <a:pt x="74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2" name="Freeform 133"/>
            <p:cNvSpPr>
              <a:spLocks/>
            </p:cNvSpPr>
            <p:nvPr/>
          </p:nvSpPr>
          <p:spPr bwMode="auto">
            <a:xfrm>
              <a:off x="4421" y="3156"/>
              <a:ext cx="50" cy="80"/>
            </a:xfrm>
            <a:custGeom>
              <a:avLst/>
              <a:gdLst>
                <a:gd name="T0" fmla="*/ 0 w 449"/>
                <a:gd name="T1" fmla="*/ 0 h 720"/>
                <a:gd name="T2" fmla="*/ 0 w 449"/>
                <a:gd name="T3" fmla="*/ 0 h 720"/>
                <a:gd name="T4" fmla="*/ 0 w 449"/>
                <a:gd name="T5" fmla="*/ 0 h 720"/>
                <a:gd name="T6" fmla="*/ 0 w 449"/>
                <a:gd name="T7" fmla="*/ 0 h 720"/>
                <a:gd name="T8" fmla="*/ 0 w 449"/>
                <a:gd name="T9" fmla="*/ 0 h 720"/>
                <a:gd name="T10" fmla="*/ 0 w 449"/>
                <a:gd name="T11" fmla="*/ 0 h 720"/>
                <a:gd name="T12" fmla="*/ 0 w 449"/>
                <a:gd name="T13" fmla="*/ 0 h 7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49"/>
                <a:gd name="T22" fmla="*/ 0 h 720"/>
                <a:gd name="T23" fmla="*/ 449 w 449"/>
                <a:gd name="T24" fmla="*/ 720 h 7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49" h="720">
                  <a:moveTo>
                    <a:pt x="112" y="120"/>
                  </a:moveTo>
                  <a:lnTo>
                    <a:pt x="0" y="720"/>
                  </a:lnTo>
                  <a:lnTo>
                    <a:pt x="267" y="373"/>
                  </a:lnTo>
                  <a:lnTo>
                    <a:pt x="449" y="0"/>
                  </a:lnTo>
                  <a:lnTo>
                    <a:pt x="267" y="319"/>
                  </a:lnTo>
                  <a:lnTo>
                    <a:pt x="81" y="453"/>
                  </a:lnTo>
                  <a:lnTo>
                    <a:pt x="112" y="1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3" name="Freeform 134"/>
            <p:cNvSpPr>
              <a:spLocks/>
            </p:cNvSpPr>
            <p:nvPr/>
          </p:nvSpPr>
          <p:spPr bwMode="auto">
            <a:xfrm>
              <a:off x="4387" y="3148"/>
              <a:ext cx="112" cy="228"/>
            </a:xfrm>
            <a:custGeom>
              <a:avLst/>
              <a:gdLst>
                <a:gd name="T0" fmla="*/ 0 w 1007"/>
                <a:gd name="T1" fmla="*/ 0 h 2055"/>
                <a:gd name="T2" fmla="*/ 0 w 1007"/>
                <a:gd name="T3" fmla="*/ 0 h 2055"/>
                <a:gd name="T4" fmla="*/ 0 w 1007"/>
                <a:gd name="T5" fmla="*/ 0 h 2055"/>
                <a:gd name="T6" fmla="*/ 0 w 1007"/>
                <a:gd name="T7" fmla="*/ 0 h 2055"/>
                <a:gd name="T8" fmla="*/ 0 w 1007"/>
                <a:gd name="T9" fmla="*/ 0 h 2055"/>
                <a:gd name="T10" fmla="*/ 0 w 1007"/>
                <a:gd name="T11" fmla="*/ 0 h 2055"/>
                <a:gd name="T12" fmla="*/ 0 w 1007"/>
                <a:gd name="T13" fmla="*/ 0 h 2055"/>
                <a:gd name="T14" fmla="*/ 0 w 1007"/>
                <a:gd name="T15" fmla="*/ 0 h 2055"/>
                <a:gd name="T16" fmla="*/ 0 w 1007"/>
                <a:gd name="T17" fmla="*/ 0 h 2055"/>
                <a:gd name="T18" fmla="*/ 0 w 1007"/>
                <a:gd name="T19" fmla="*/ 0 h 2055"/>
                <a:gd name="T20" fmla="*/ 0 w 1007"/>
                <a:gd name="T21" fmla="*/ 0 h 2055"/>
                <a:gd name="T22" fmla="*/ 0 w 1007"/>
                <a:gd name="T23" fmla="*/ 0 h 2055"/>
                <a:gd name="T24" fmla="*/ 0 w 1007"/>
                <a:gd name="T25" fmla="*/ 0 h 2055"/>
                <a:gd name="T26" fmla="*/ 0 w 1007"/>
                <a:gd name="T27" fmla="*/ 0 h 2055"/>
                <a:gd name="T28" fmla="*/ 0 w 1007"/>
                <a:gd name="T29" fmla="*/ 0 h 2055"/>
                <a:gd name="T30" fmla="*/ 0 w 1007"/>
                <a:gd name="T31" fmla="*/ 0 h 2055"/>
                <a:gd name="T32" fmla="*/ 0 w 1007"/>
                <a:gd name="T33" fmla="*/ 0 h 2055"/>
                <a:gd name="T34" fmla="*/ 0 w 1007"/>
                <a:gd name="T35" fmla="*/ 0 h 2055"/>
                <a:gd name="T36" fmla="*/ 0 w 1007"/>
                <a:gd name="T37" fmla="*/ 0 h 2055"/>
                <a:gd name="T38" fmla="*/ 0 w 1007"/>
                <a:gd name="T39" fmla="*/ 0 h 2055"/>
                <a:gd name="T40" fmla="*/ 0 w 1007"/>
                <a:gd name="T41" fmla="*/ 0 h 2055"/>
                <a:gd name="T42" fmla="*/ 0 w 1007"/>
                <a:gd name="T43" fmla="*/ 0 h 2055"/>
                <a:gd name="T44" fmla="*/ 0 w 1007"/>
                <a:gd name="T45" fmla="*/ 0 h 2055"/>
                <a:gd name="T46" fmla="*/ 0 w 1007"/>
                <a:gd name="T47" fmla="*/ 0 h 2055"/>
                <a:gd name="T48" fmla="*/ 0 w 1007"/>
                <a:gd name="T49" fmla="*/ 0 h 2055"/>
                <a:gd name="T50" fmla="*/ 0 w 1007"/>
                <a:gd name="T51" fmla="*/ 0 h 2055"/>
                <a:gd name="T52" fmla="*/ 0 w 1007"/>
                <a:gd name="T53" fmla="*/ 0 h 2055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007"/>
                <a:gd name="T82" fmla="*/ 0 h 2055"/>
                <a:gd name="T83" fmla="*/ 1007 w 1007"/>
                <a:gd name="T84" fmla="*/ 2055 h 2055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007" h="2055">
                  <a:moveTo>
                    <a:pt x="299" y="843"/>
                  </a:moveTo>
                  <a:lnTo>
                    <a:pt x="657" y="536"/>
                  </a:lnTo>
                  <a:lnTo>
                    <a:pt x="987" y="0"/>
                  </a:lnTo>
                  <a:lnTo>
                    <a:pt x="671" y="592"/>
                  </a:lnTo>
                  <a:lnTo>
                    <a:pt x="325" y="1069"/>
                  </a:lnTo>
                  <a:lnTo>
                    <a:pt x="578" y="869"/>
                  </a:lnTo>
                  <a:lnTo>
                    <a:pt x="792" y="562"/>
                  </a:lnTo>
                  <a:lnTo>
                    <a:pt x="627" y="947"/>
                  </a:lnTo>
                  <a:lnTo>
                    <a:pt x="227" y="1403"/>
                  </a:lnTo>
                  <a:lnTo>
                    <a:pt x="188" y="1590"/>
                  </a:lnTo>
                  <a:lnTo>
                    <a:pt x="477" y="1361"/>
                  </a:lnTo>
                  <a:lnTo>
                    <a:pt x="1007" y="763"/>
                  </a:lnTo>
                  <a:lnTo>
                    <a:pt x="836" y="1159"/>
                  </a:lnTo>
                  <a:lnTo>
                    <a:pt x="896" y="1335"/>
                  </a:lnTo>
                  <a:lnTo>
                    <a:pt x="896" y="1431"/>
                  </a:lnTo>
                  <a:lnTo>
                    <a:pt x="782" y="1521"/>
                  </a:lnTo>
                  <a:lnTo>
                    <a:pt x="641" y="1548"/>
                  </a:lnTo>
                  <a:lnTo>
                    <a:pt x="588" y="1603"/>
                  </a:lnTo>
                  <a:lnTo>
                    <a:pt x="618" y="1698"/>
                  </a:lnTo>
                  <a:lnTo>
                    <a:pt x="485" y="1698"/>
                  </a:lnTo>
                  <a:lnTo>
                    <a:pt x="444" y="1843"/>
                  </a:lnTo>
                  <a:lnTo>
                    <a:pt x="342" y="1828"/>
                  </a:lnTo>
                  <a:lnTo>
                    <a:pt x="168" y="1951"/>
                  </a:lnTo>
                  <a:lnTo>
                    <a:pt x="125" y="2055"/>
                  </a:lnTo>
                  <a:lnTo>
                    <a:pt x="0" y="2029"/>
                  </a:lnTo>
                  <a:lnTo>
                    <a:pt x="207" y="1312"/>
                  </a:lnTo>
                  <a:lnTo>
                    <a:pt x="299" y="84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4" name="Freeform 135"/>
            <p:cNvSpPr>
              <a:spLocks/>
            </p:cNvSpPr>
            <p:nvPr/>
          </p:nvSpPr>
          <p:spPr bwMode="auto">
            <a:xfrm>
              <a:off x="4212" y="2987"/>
              <a:ext cx="297" cy="105"/>
            </a:xfrm>
            <a:custGeom>
              <a:avLst/>
              <a:gdLst>
                <a:gd name="T0" fmla="*/ 0 w 2681"/>
                <a:gd name="T1" fmla="*/ 0 h 949"/>
                <a:gd name="T2" fmla="*/ 0 w 2681"/>
                <a:gd name="T3" fmla="*/ 0 h 949"/>
                <a:gd name="T4" fmla="*/ 0 w 2681"/>
                <a:gd name="T5" fmla="*/ 0 h 949"/>
                <a:gd name="T6" fmla="*/ 0 w 2681"/>
                <a:gd name="T7" fmla="*/ 0 h 9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81"/>
                <a:gd name="T13" fmla="*/ 0 h 949"/>
                <a:gd name="T14" fmla="*/ 2681 w 2681"/>
                <a:gd name="T15" fmla="*/ 949 h 9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81" h="949">
                  <a:moveTo>
                    <a:pt x="0" y="0"/>
                  </a:moveTo>
                  <a:lnTo>
                    <a:pt x="794" y="191"/>
                  </a:lnTo>
                  <a:lnTo>
                    <a:pt x="2085" y="618"/>
                  </a:lnTo>
                  <a:lnTo>
                    <a:pt x="2681" y="94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5" name="Freeform 136"/>
            <p:cNvSpPr>
              <a:spLocks/>
            </p:cNvSpPr>
            <p:nvPr/>
          </p:nvSpPr>
          <p:spPr bwMode="auto">
            <a:xfrm>
              <a:off x="3948" y="3103"/>
              <a:ext cx="52" cy="273"/>
            </a:xfrm>
            <a:custGeom>
              <a:avLst/>
              <a:gdLst>
                <a:gd name="T0" fmla="*/ 0 w 471"/>
                <a:gd name="T1" fmla="*/ 0 h 2454"/>
                <a:gd name="T2" fmla="*/ 0 w 471"/>
                <a:gd name="T3" fmla="*/ 0 h 2454"/>
                <a:gd name="T4" fmla="*/ 0 w 471"/>
                <a:gd name="T5" fmla="*/ 0 h 2454"/>
                <a:gd name="T6" fmla="*/ 0 w 471"/>
                <a:gd name="T7" fmla="*/ 0 h 24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71"/>
                <a:gd name="T13" fmla="*/ 0 h 2454"/>
                <a:gd name="T14" fmla="*/ 471 w 471"/>
                <a:gd name="T15" fmla="*/ 2454 h 24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71" h="2454">
                  <a:moveTo>
                    <a:pt x="471" y="0"/>
                  </a:moveTo>
                  <a:lnTo>
                    <a:pt x="298" y="444"/>
                  </a:lnTo>
                  <a:lnTo>
                    <a:pt x="249" y="1468"/>
                  </a:lnTo>
                  <a:lnTo>
                    <a:pt x="0" y="2454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6" name="Freeform 137"/>
            <p:cNvSpPr>
              <a:spLocks/>
            </p:cNvSpPr>
            <p:nvPr/>
          </p:nvSpPr>
          <p:spPr bwMode="auto">
            <a:xfrm>
              <a:off x="3891" y="3374"/>
              <a:ext cx="74" cy="91"/>
            </a:xfrm>
            <a:custGeom>
              <a:avLst/>
              <a:gdLst>
                <a:gd name="T0" fmla="*/ 0 w 669"/>
                <a:gd name="T1" fmla="*/ 0 h 817"/>
                <a:gd name="T2" fmla="*/ 0 w 669"/>
                <a:gd name="T3" fmla="*/ 0 h 817"/>
                <a:gd name="T4" fmla="*/ 0 w 669"/>
                <a:gd name="T5" fmla="*/ 0 h 817"/>
                <a:gd name="T6" fmla="*/ 0 w 669"/>
                <a:gd name="T7" fmla="*/ 0 h 817"/>
                <a:gd name="T8" fmla="*/ 0 w 669"/>
                <a:gd name="T9" fmla="*/ 0 h 817"/>
                <a:gd name="T10" fmla="*/ 0 w 669"/>
                <a:gd name="T11" fmla="*/ 0 h 8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9"/>
                <a:gd name="T19" fmla="*/ 0 h 817"/>
                <a:gd name="T20" fmla="*/ 669 w 669"/>
                <a:gd name="T21" fmla="*/ 817 h 8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9" h="817">
                  <a:moveTo>
                    <a:pt x="669" y="0"/>
                  </a:moveTo>
                  <a:lnTo>
                    <a:pt x="365" y="84"/>
                  </a:lnTo>
                  <a:lnTo>
                    <a:pt x="275" y="274"/>
                  </a:lnTo>
                  <a:lnTo>
                    <a:pt x="41" y="615"/>
                  </a:lnTo>
                  <a:lnTo>
                    <a:pt x="0" y="736"/>
                  </a:lnTo>
                  <a:lnTo>
                    <a:pt x="41" y="81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7" name="Freeform 138"/>
            <p:cNvSpPr>
              <a:spLocks/>
            </p:cNvSpPr>
            <p:nvPr/>
          </p:nvSpPr>
          <p:spPr bwMode="auto">
            <a:xfrm>
              <a:off x="4004" y="3389"/>
              <a:ext cx="38" cy="103"/>
            </a:xfrm>
            <a:custGeom>
              <a:avLst/>
              <a:gdLst>
                <a:gd name="T0" fmla="*/ 0 w 339"/>
                <a:gd name="T1" fmla="*/ 0 h 922"/>
                <a:gd name="T2" fmla="*/ 0 w 339"/>
                <a:gd name="T3" fmla="*/ 0 h 922"/>
                <a:gd name="T4" fmla="*/ 0 w 339"/>
                <a:gd name="T5" fmla="*/ 0 h 922"/>
                <a:gd name="T6" fmla="*/ 0 w 339"/>
                <a:gd name="T7" fmla="*/ 0 h 9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39"/>
                <a:gd name="T13" fmla="*/ 0 h 922"/>
                <a:gd name="T14" fmla="*/ 339 w 339"/>
                <a:gd name="T15" fmla="*/ 922 h 9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39" h="922">
                  <a:moveTo>
                    <a:pt x="339" y="0"/>
                  </a:moveTo>
                  <a:lnTo>
                    <a:pt x="222" y="550"/>
                  </a:lnTo>
                  <a:lnTo>
                    <a:pt x="132" y="856"/>
                  </a:lnTo>
                  <a:lnTo>
                    <a:pt x="0" y="92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8" name="Freeform 139"/>
            <p:cNvSpPr>
              <a:spLocks/>
            </p:cNvSpPr>
            <p:nvPr/>
          </p:nvSpPr>
          <p:spPr bwMode="auto">
            <a:xfrm>
              <a:off x="3906" y="3475"/>
              <a:ext cx="68" cy="106"/>
            </a:xfrm>
            <a:custGeom>
              <a:avLst/>
              <a:gdLst>
                <a:gd name="T0" fmla="*/ 0 w 612"/>
                <a:gd name="T1" fmla="*/ 0 h 956"/>
                <a:gd name="T2" fmla="*/ 0 w 612"/>
                <a:gd name="T3" fmla="*/ 0 h 956"/>
                <a:gd name="T4" fmla="*/ 0 w 612"/>
                <a:gd name="T5" fmla="*/ 0 h 956"/>
                <a:gd name="T6" fmla="*/ 0 w 612"/>
                <a:gd name="T7" fmla="*/ 0 h 956"/>
                <a:gd name="T8" fmla="*/ 0 w 612"/>
                <a:gd name="T9" fmla="*/ 0 h 956"/>
                <a:gd name="T10" fmla="*/ 0 w 612"/>
                <a:gd name="T11" fmla="*/ 0 h 956"/>
                <a:gd name="T12" fmla="*/ 0 w 612"/>
                <a:gd name="T13" fmla="*/ 0 h 956"/>
                <a:gd name="T14" fmla="*/ 0 w 612"/>
                <a:gd name="T15" fmla="*/ 0 h 956"/>
                <a:gd name="T16" fmla="*/ 0 w 612"/>
                <a:gd name="T17" fmla="*/ 0 h 956"/>
                <a:gd name="T18" fmla="*/ 0 w 612"/>
                <a:gd name="T19" fmla="*/ 0 h 956"/>
                <a:gd name="T20" fmla="*/ 0 w 612"/>
                <a:gd name="T21" fmla="*/ 0 h 956"/>
                <a:gd name="T22" fmla="*/ 0 w 612"/>
                <a:gd name="T23" fmla="*/ 0 h 956"/>
                <a:gd name="T24" fmla="*/ 0 w 612"/>
                <a:gd name="T25" fmla="*/ 0 h 956"/>
                <a:gd name="T26" fmla="*/ 0 w 612"/>
                <a:gd name="T27" fmla="*/ 0 h 9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2"/>
                <a:gd name="T43" fmla="*/ 0 h 956"/>
                <a:gd name="T44" fmla="*/ 612 w 612"/>
                <a:gd name="T45" fmla="*/ 956 h 95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2" h="956">
                  <a:moveTo>
                    <a:pt x="0" y="32"/>
                  </a:moveTo>
                  <a:lnTo>
                    <a:pt x="231" y="0"/>
                  </a:lnTo>
                  <a:lnTo>
                    <a:pt x="496" y="104"/>
                  </a:lnTo>
                  <a:lnTo>
                    <a:pt x="550" y="306"/>
                  </a:lnTo>
                  <a:lnTo>
                    <a:pt x="523" y="443"/>
                  </a:lnTo>
                  <a:lnTo>
                    <a:pt x="612" y="492"/>
                  </a:lnTo>
                  <a:lnTo>
                    <a:pt x="481" y="564"/>
                  </a:lnTo>
                  <a:lnTo>
                    <a:pt x="339" y="564"/>
                  </a:lnTo>
                  <a:lnTo>
                    <a:pt x="156" y="956"/>
                  </a:lnTo>
                  <a:lnTo>
                    <a:pt x="222" y="647"/>
                  </a:lnTo>
                  <a:lnTo>
                    <a:pt x="469" y="254"/>
                  </a:lnTo>
                  <a:lnTo>
                    <a:pt x="405" y="119"/>
                  </a:lnTo>
                  <a:lnTo>
                    <a:pt x="231" y="51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59" name="Freeform 140"/>
            <p:cNvSpPr>
              <a:spLocks/>
            </p:cNvSpPr>
            <p:nvPr/>
          </p:nvSpPr>
          <p:spPr bwMode="auto">
            <a:xfrm>
              <a:off x="3888" y="3431"/>
              <a:ext cx="103" cy="50"/>
            </a:xfrm>
            <a:custGeom>
              <a:avLst/>
              <a:gdLst>
                <a:gd name="T0" fmla="*/ 0 w 929"/>
                <a:gd name="T1" fmla="*/ 0 h 443"/>
                <a:gd name="T2" fmla="*/ 0 w 929"/>
                <a:gd name="T3" fmla="*/ 0 h 443"/>
                <a:gd name="T4" fmla="*/ 0 w 929"/>
                <a:gd name="T5" fmla="*/ 0 h 443"/>
                <a:gd name="T6" fmla="*/ 0 w 929"/>
                <a:gd name="T7" fmla="*/ 0 h 443"/>
                <a:gd name="T8" fmla="*/ 0 w 929"/>
                <a:gd name="T9" fmla="*/ 0 h 4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9"/>
                <a:gd name="T16" fmla="*/ 0 h 443"/>
                <a:gd name="T17" fmla="*/ 929 w 929"/>
                <a:gd name="T18" fmla="*/ 443 h 4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9" h="443">
                  <a:moveTo>
                    <a:pt x="0" y="443"/>
                  </a:moveTo>
                  <a:lnTo>
                    <a:pt x="199" y="121"/>
                  </a:lnTo>
                  <a:lnTo>
                    <a:pt x="460" y="0"/>
                  </a:lnTo>
                  <a:lnTo>
                    <a:pt x="787" y="66"/>
                  </a:lnTo>
                  <a:lnTo>
                    <a:pt x="929" y="237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0" name="Freeform 141"/>
            <p:cNvSpPr>
              <a:spLocks/>
            </p:cNvSpPr>
            <p:nvPr/>
          </p:nvSpPr>
          <p:spPr bwMode="auto">
            <a:xfrm>
              <a:off x="3980" y="3471"/>
              <a:ext cx="24" cy="51"/>
            </a:xfrm>
            <a:custGeom>
              <a:avLst/>
              <a:gdLst>
                <a:gd name="T0" fmla="*/ 0 w 222"/>
                <a:gd name="T1" fmla="*/ 0 h 461"/>
                <a:gd name="T2" fmla="*/ 0 w 222"/>
                <a:gd name="T3" fmla="*/ 0 h 461"/>
                <a:gd name="T4" fmla="*/ 0 w 222"/>
                <a:gd name="T5" fmla="*/ 0 h 461"/>
                <a:gd name="T6" fmla="*/ 0 60000 65536"/>
                <a:gd name="T7" fmla="*/ 0 60000 65536"/>
                <a:gd name="T8" fmla="*/ 0 60000 65536"/>
                <a:gd name="T9" fmla="*/ 0 w 222"/>
                <a:gd name="T10" fmla="*/ 0 h 461"/>
                <a:gd name="T11" fmla="*/ 222 w 222"/>
                <a:gd name="T12" fmla="*/ 461 h 4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2" h="461">
                  <a:moveTo>
                    <a:pt x="0" y="461"/>
                  </a:moveTo>
                  <a:lnTo>
                    <a:pt x="222" y="221"/>
                  </a:lnTo>
                  <a:lnTo>
                    <a:pt x="157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1" name="Freeform 142"/>
            <p:cNvSpPr>
              <a:spLocks/>
            </p:cNvSpPr>
            <p:nvPr/>
          </p:nvSpPr>
          <p:spPr bwMode="auto">
            <a:xfrm>
              <a:off x="3820" y="3481"/>
              <a:ext cx="87" cy="51"/>
            </a:xfrm>
            <a:custGeom>
              <a:avLst/>
              <a:gdLst>
                <a:gd name="T0" fmla="*/ 0 w 789"/>
                <a:gd name="T1" fmla="*/ 0 h 459"/>
                <a:gd name="T2" fmla="*/ 0 w 789"/>
                <a:gd name="T3" fmla="*/ 0 h 459"/>
                <a:gd name="T4" fmla="*/ 0 w 789"/>
                <a:gd name="T5" fmla="*/ 0 h 459"/>
                <a:gd name="T6" fmla="*/ 0 w 789"/>
                <a:gd name="T7" fmla="*/ 0 h 459"/>
                <a:gd name="T8" fmla="*/ 0 w 789"/>
                <a:gd name="T9" fmla="*/ 0 h 459"/>
                <a:gd name="T10" fmla="*/ 0 w 789"/>
                <a:gd name="T11" fmla="*/ 0 h 459"/>
                <a:gd name="T12" fmla="*/ 0 w 789"/>
                <a:gd name="T13" fmla="*/ 0 h 4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89"/>
                <a:gd name="T22" fmla="*/ 0 h 459"/>
                <a:gd name="T23" fmla="*/ 789 w 789"/>
                <a:gd name="T24" fmla="*/ 459 h 4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89" h="459">
                  <a:moveTo>
                    <a:pt x="708" y="16"/>
                  </a:moveTo>
                  <a:lnTo>
                    <a:pt x="547" y="203"/>
                  </a:lnTo>
                  <a:lnTo>
                    <a:pt x="0" y="459"/>
                  </a:lnTo>
                  <a:lnTo>
                    <a:pt x="301" y="459"/>
                  </a:lnTo>
                  <a:lnTo>
                    <a:pt x="601" y="221"/>
                  </a:lnTo>
                  <a:lnTo>
                    <a:pt x="789" y="0"/>
                  </a:lnTo>
                  <a:lnTo>
                    <a:pt x="708" y="1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2" name="Freeform 143"/>
            <p:cNvSpPr>
              <a:spLocks/>
            </p:cNvSpPr>
            <p:nvPr/>
          </p:nvSpPr>
          <p:spPr bwMode="auto">
            <a:xfrm>
              <a:off x="3795" y="3549"/>
              <a:ext cx="45" cy="98"/>
            </a:xfrm>
            <a:custGeom>
              <a:avLst/>
              <a:gdLst>
                <a:gd name="T0" fmla="*/ 0 w 405"/>
                <a:gd name="T1" fmla="*/ 0 h 883"/>
                <a:gd name="T2" fmla="*/ 0 w 405"/>
                <a:gd name="T3" fmla="*/ 0 h 883"/>
                <a:gd name="T4" fmla="*/ 0 w 405"/>
                <a:gd name="T5" fmla="*/ 0 h 883"/>
                <a:gd name="T6" fmla="*/ 0 w 405"/>
                <a:gd name="T7" fmla="*/ 0 h 883"/>
                <a:gd name="T8" fmla="*/ 0 w 405"/>
                <a:gd name="T9" fmla="*/ 0 h 883"/>
                <a:gd name="T10" fmla="*/ 0 w 405"/>
                <a:gd name="T11" fmla="*/ 0 h 88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05"/>
                <a:gd name="T19" fmla="*/ 0 h 883"/>
                <a:gd name="T20" fmla="*/ 405 w 405"/>
                <a:gd name="T21" fmla="*/ 883 h 88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05" h="883">
                  <a:moveTo>
                    <a:pt x="352" y="0"/>
                  </a:moveTo>
                  <a:lnTo>
                    <a:pt x="170" y="324"/>
                  </a:lnTo>
                  <a:lnTo>
                    <a:pt x="0" y="883"/>
                  </a:lnTo>
                  <a:lnTo>
                    <a:pt x="195" y="304"/>
                  </a:lnTo>
                  <a:lnTo>
                    <a:pt x="405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3" name="Freeform 144"/>
            <p:cNvSpPr>
              <a:spLocks/>
            </p:cNvSpPr>
            <p:nvPr/>
          </p:nvSpPr>
          <p:spPr bwMode="auto">
            <a:xfrm>
              <a:off x="3799" y="3560"/>
              <a:ext cx="72" cy="89"/>
            </a:xfrm>
            <a:custGeom>
              <a:avLst/>
              <a:gdLst>
                <a:gd name="T0" fmla="*/ 0 w 642"/>
                <a:gd name="T1" fmla="*/ 0 h 802"/>
                <a:gd name="T2" fmla="*/ 0 w 642"/>
                <a:gd name="T3" fmla="*/ 0 h 802"/>
                <a:gd name="T4" fmla="*/ 0 w 642"/>
                <a:gd name="T5" fmla="*/ 0 h 802"/>
                <a:gd name="T6" fmla="*/ 0 w 642"/>
                <a:gd name="T7" fmla="*/ 0 h 8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42"/>
                <a:gd name="T13" fmla="*/ 0 h 802"/>
                <a:gd name="T14" fmla="*/ 642 w 642"/>
                <a:gd name="T15" fmla="*/ 802 h 8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42" h="802">
                  <a:moveTo>
                    <a:pt x="0" y="802"/>
                  </a:moveTo>
                  <a:lnTo>
                    <a:pt x="50" y="802"/>
                  </a:lnTo>
                  <a:lnTo>
                    <a:pt x="380" y="342"/>
                  </a:lnTo>
                  <a:lnTo>
                    <a:pt x="64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4" name="Freeform 145"/>
            <p:cNvSpPr>
              <a:spLocks/>
            </p:cNvSpPr>
            <p:nvPr/>
          </p:nvSpPr>
          <p:spPr bwMode="auto">
            <a:xfrm>
              <a:off x="3840" y="3558"/>
              <a:ext cx="55" cy="87"/>
            </a:xfrm>
            <a:custGeom>
              <a:avLst/>
              <a:gdLst>
                <a:gd name="T0" fmla="*/ 0 w 498"/>
                <a:gd name="T1" fmla="*/ 0 h 785"/>
                <a:gd name="T2" fmla="*/ 0 w 498"/>
                <a:gd name="T3" fmla="*/ 0 h 785"/>
                <a:gd name="T4" fmla="*/ 0 w 498"/>
                <a:gd name="T5" fmla="*/ 0 h 785"/>
                <a:gd name="T6" fmla="*/ 0 w 498"/>
                <a:gd name="T7" fmla="*/ 0 h 785"/>
                <a:gd name="T8" fmla="*/ 0 w 498"/>
                <a:gd name="T9" fmla="*/ 0 h 785"/>
                <a:gd name="T10" fmla="*/ 0 w 498"/>
                <a:gd name="T11" fmla="*/ 0 h 785"/>
                <a:gd name="T12" fmla="*/ 0 w 498"/>
                <a:gd name="T13" fmla="*/ 0 h 785"/>
                <a:gd name="T14" fmla="*/ 0 w 498"/>
                <a:gd name="T15" fmla="*/ 0 h 785"/>
                <a:gd name="T16" fmla="*/ 0 w 498"/>
                <a:gd name="T17" fmla="*/ 0 h 785"/>
                <a:gd name="T18" fmla="*/ 0 w 498"/>
                <a:gd name="T19" fmla="*/ 0 h 785"/>
                <a:gd name="T20" fmla="*/ 0 w 498"/>
                <a:gd name="T21" fmla="*/ 0 h 785"/>
                <a:gd name="T22" fmla="*/ 0 w 498"/>
                <a:gd name="T23" fmla="*/ 0 h 7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98"/>
                <a:gd name="T37" fmla="*/ 0 h 785"/>
                <a:gd name="T38" fmla="*/ 498 w 498"/>
                <a:gd name="T39" fmla="*/ 785 h 78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98" h="785">
                  <a:moveTo>
                    <a:pt x="0" y="379"/>
                  </a:moveTo>
                  <a:lnTo>
                    <a:pt x="168" y="341"/>
                  </a:lnTo>
                  <a:lnTo>
                    <a:pt x="37" y="632"/>
                  </a:lnTo>
                  <a:lnTo>
                    <a:pt x="68" y="735"/>
                  </a:lnTo>
                  <a:lnTo>
                    <a:pt x="118" y="785"/>
                  </a:lnTo>
                  <a:lnTo>
                    <a:pt x="68" y="632"/>
                  </a:lnTo>
                  <a:lnTo>
                    <a:pt x="276" y="242"/>
                  </a:lnTo>
                  <a:lnTo>
                    <a:pt x="498" y="0"/>
                  </a:lnTo>
                  <a:lnTo>
                    <a:pt x="236" y="222"/>
                  </a:lnTo>
                  <a:lnTo>
                    <a:pt x="210" y="190"/>
                  </a:lnTo>
                  <a:lnTo>
                    <a:pt x="276" y="37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5" name="Freeform 146"/>
            <p:cNvSpPr>
              <a:spLocks/>
            </p:cNvSpPr>
            <p:nvPr/>
          </p:nvSpPr>
          <p:spPr bwMode="auto">
            <a:xfrm>
              <a:off x="3863" y="3592"/>
              <a:ext cx="43" cy="48"/>
            </a:xfrm>
            <a:custGeom>
              <a:avLst/>
              <a:gdLst>
                <a:gd name="T0" fmla="*/ 0 w 381"/>
                <a:gd name="T1" fmla="*/ 0 h 426"/>
                <a:gd name="T2" fmla="*/ 0 w 381"/>
                <a:gd name="T3" fmla="*/ 0 h 426"/>
                <a:gd name="T4" fmla="*/ 0 w 381"/>
                <a:gd name="T5" fmla="*/ 0 h 426"/>
                <a:gd name="T6" fmla="*/ 0 w 381"/>
                <a:gd name="T7" fmla="*/ 0 h 4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1"/>
                <a:gd name="T13" fmla="*/ 0 h 426"/>
                <a:gd name="T14" fmla="*/ 381 w 381"/>
                <a:gd name="T15" fmla="*/ 426 h 4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1" h="426">
                  <a:moveTo>
                    <a:pt x="0" y="426"/>
                  </a:moveTo>
                  <a:lnTo>
                    <a:pt x="104" y="239"/>
                  </a:lnTo>
                  <a:lnTo>
                    <a:pt x="381" y="0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6" name="Freeform 147"/>
            <p:cNvSpPr>
              <a:spLocks/>
            </p:cNvSpPr>
            <p:nvPr/>
          </p:nvSpPr>
          <p:spPr bwMode="auto">
            <a:xfrm>
              <a:off x="3778" y="3649"/>
              <a:ext cx="26" cy="23"/>
            </a:xfrm>
            <a:custGeom>
              <a:avLst/>
              <a:gdLst>
                <a:gd name="T0" fmla="*/ 0 w 234"/>
                <a:gd name="T1" fmla="*/ 0 h 206"/>
                <a:gd name="T2" fmla="*/ 0 w 234"/>
                <a:gd name="T3" fmla="*/ 0 h 206"/>
                <a:gd name="T4" fmla="*/ 0 w 234"/>
                <a:gd name="T5" fmla="*/ 0 h 206"/>
                <a:gd name="T6" fmla="*/ 0 w 234"/>
                <a:gd name="T7" fmla="*/ 0 h 206"/>
                <a:gd name="T8" fmla="*/ 0 w 234"/>
                <a:gd name="T9" fmla="*/ 0 h 206"/>
                <a:gd name="T10" fmla="*/ 0 w 234"/>
                <a:gd name="T11" fmla="*/ 0 h 206"/>
                <a:gd name="T12" fmla="*/ 0 w 234"/>
                <a:gd name="T13" fmla="*/ 0 h 2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4"/>
                <a:gd name="T22" fmla="*/ 0 h 206"/>
                <a:gd name="T23" fmla="*/ 234 w 234"/>
                <a:gd name="T24" fmla="*/ 206 h 20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4" h="206">
                  <a:moveTo>
                    <a:pt x="180" y="0"/>
                  </a:moveTo>
                  <a:lnTo>
                    <a:pt x="79" y="171"/>
                  </a:lnTo>
                  <a:lnTo>
                    <a:pt x="0" y="206"/>
                  </a:lnTo>
                  <a:lnTo>
                    <a:pt x="79" y="206"/>
                  </a:lnTo>
                  <a:lnTo>
                    <a:pt x="157" y="153"/>
                  </a:lnTo>
                  <a:lnTo>
                    <a:pt x="234" y="17"/>
                  </a:lnTo>
                  <a:lnTo>
                    <a:pt x="18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7" name="Freeform 148"/>
            <p:cNvSpPr>
              <a:spLocks/>
            </p:cNvSpPr>
            <p:nvPr/>
          </p:nvSpPr>
          <p:spPr bwMode="auto">
            <a:xfrm>
              <a:off x="3778" y="3549"/>
              <a:ext cx="40" cy="111"/>
            </a:xfrm>
            <a:custGeom>
              <a:avLst/>
              <a:gdLst>
                <a:gd name="T0" fmla="*/ 0 w 364"/>
                <a:gd name="T1" fmla="*/ 0 h 1004"/>
                <a:gd name="T2" fmla="*/ 0 w 364"/>
                <a:gd name="T3" fmla="*/ 0 h 1004"/>
                <a:gd name="T4" fmla="*/ 0 w 364"/>
                <a:gd name="T5" fmla="*/ 0 h 1004"/>
                <a:gd name="T6" fmla="*/ 0 60000 65536"/>
                <a:gd name="T7" fmla="*/ 0 60000 65536"/>
                <a:gd name="T8" fmla="*/ 0 60000 65536"/>
                <a:gd name="T9" fmla="*/ 0 w 364"/>
                <a:gd name="T10" fmla="*/ 0 h 1004"/>
                <a:gd name="T11" fmla="*/ 364 w 364"/>
                <a:gd name="T12" fmla="*/ 1004 h 10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4" h="1004">
                  <a:moveTo>
                    <a:pt x="0" y="1004"/>
                  </a:moveTo>
                  <a:lnTo>
                    <a:pt x="105" y="595"/>
                  </a:lnTo>
                  <a:lnTo>
                    <a:pt x="364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8" name="Freeform 149"/>
            <p:cNvSpPr>
              <a:spLocks/>
            </p:cNvSpPr>
            <p:nvPr/>
          </p:nvSpPr>
          <p:spPr bwMode="auto">
            <a:xfrm>
              <a:off x="3763" y="3534"/>
              <a:ext cx="55" cy="117"/>
            </a:xfrm>
            <a:custGeom>
              <a:avLst/>
              <a:gdLst>
                <a:gd name="T0" fmla="*/ 0 w 496"/>
                <a:gd name="T1" fmla="*/ 0 h 1057"/>
                <a:gd name="T2" fmla="*/ 0 w 496"/>
                <a:gd name="T3" fmla="*/ 0 h 1057"/>
                <a:gd name="T4" fmla="*/ 0 w 496"/>
                <a:gd name="T5" fmla="*/ 0 h 1057"/>
                <a:gd name="T6" fmla="*/ 0 w 496"/>
                <a:gd name="T7" fmla="*/ 0 h 1057"/>
                <a:gd name="T8" fmla="*/ 0 w 496"/>
                <a:gd name="T9" fmla="*/ 0 h 10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6"/>
                <a:gd name="T16" fmla="*/ 0 h 1057"/>
                <a:gd name="T17" fmla="*/ 496 w 496"/>
                <a:gd name="T18" fmla="*/ 1057 h 10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6" h="1057">
                  <a:moveTo>
                    <a:pt x="93" y="1057"/>
                  </a:moveTo>
                  <a:lnTo>
                    <a:pt x="12" y="1057"/>
                  </a:lnTo>
                  <a:lnTo>
                    <a:pt x="0" y="1020"/>
                  </a:lnTo>
                  <a:lnTo>
                    <a:pt x="237" y="307"/>
                  </a:lnTo>
                  <a:lnTo>
                    <a:pt x="496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69" name="Freeform 150"/>
            <p:cNvSpPr>
              <a:spLocks/>
            </p:cNvSpPr>
            <p:nvPr/>
          </p:nvSpPr>
          <p:spPr bwMode="auto">
            <a:xfrm>
              <a:off x="3751" y="3558"/>
              <a:ext cx="44" cy="51"/>
            </a:xfrm>
            <a:custGeom>
              <a:avLst/>
              <a:gdLst>
                <a:gd name="T0" fmla="*/ 0 w 396"/>
                <a:gd name="T1" fmla="*/ 0 h 461"/>
                <a:gd name="T2" fmla="*/ 0 w 396"/>
                <a:gd name="T3" fmla="*/ 0 h 461"/>
                <a:gd name="T4" fmla="*/ 0 w 396"/>
                <a:gd name="T5" fmla="*/ 0 h 461"/>
                <a:gd name="T6" fmla="*/ 0 w 396"/>
                <a:gd name="T7" fmla="*/ 0 h 461"/>
                <a:gd name="T8" fmla="*/ 0 w 396"/>
                <a:gd name="T9" fmla="*/ 0 h 4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6"/>
                <a:gd name="T16" fmla="*/ 0 h 461"/>
                <a:gd name="T17" fmla="*/ 396 w 396"/>
                <a:gd name="T18" fmla="*/ 461 h 4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6" h="461">
                  <a:moveTo>
                    <a:pt x="396" y="0"/>
                  </a:moveTo>
                  <a:lnTo>
                    <a:pt x="277" y="70"/>
                  </a:lnTo>
                  <a:lnTo>
                    <a:pt x="0" y="428"/>
                  </a:lnTo>
                  <a:lnTo>
                    <a:pt x="42" y="461"/>
                  </a:lnTo>
                  <a:lnTo>
                    <a:pt x="251" y="30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0" name="Freeform 151"/>
            <p:cNvSpPr>
              <a:spLocks/>
            </p:cNvSpPr>
            <p:nvPr/>
          </p:nvSpPr>
          <p:spPr bwMode="auto">
            <a:xfrm>
              <a:off x="4496" y="2931"/>
              <a:ext cx="352" cy="304"/>
            </a:xfrm>
            <a:custGeom>
              <a:avLst/>
              <a:gdLst>
                <a:gd name="T0" fmla="*/ 0 w 3166"/>
                <a:gd name="T1" fmla="*/ 0 h 2738"/>
                <a:gd name="T2" fmla="*/ 0 w 3166"/>
                <a:gd name="T3" fmla="*/ 0 h 2738"/>
                <a:gd name="T4" fmla="*/ 0 w 3166"/>
                <a:gd name="T5" fmla="*/ 0 h 2738"/>
                <a:gd name="T6" fmla="*/ 0 w 3166"/>
                <a:gd name="T7" fmla="*/ 0 h 2738"/>
                <a:gd name="T8" fmla="*/ 0 w 3166"/>
                <a:gd name="T9" fmla="*/ 0 h 2738"/>
                <a:gd name="T10" fmla="*/ 0 w 3166"/>
                <a:gd name="T11" fmla="*/ 0 h 2738"/>
                <a:gd name="T12" fmla="*/ 0 w 3166"/>
                <a:gd name="T13" fmla="*/ 0 h 2738"/>
                <a:gd name="T14" fmla="*/ 0 w 3166"/>
                <a:gd name="T15" fmla="*/ 0 h 2738"/>
                <a:gd name="T16" fmla="*/ 0 w 3166"/>
                <a:gd name="T17" fmla="*/ 0 h 2738"/>
                <a:gd name="T18" fmla="*/ 0 w 3166"/>
                <a:gd name="T19" fmla="*/ 0 h 2738"/>
                <a:gd name="T20" fmla="*/ 0 w 3166"/>
                <a:gd name="T21" fmla="*/ 0 h 2738"/>
                <a:gd name="T22" fmla="*/ 0 w 3166"/>
                <a:gd name="T23" fmla="*/ 0 h 2738"/>
                <a:gd name="T24" fmla="*/ 0 w 3166"/>
                <a:gd name="T25" fmla="*/ 0 h 2738"/>
                <a:gd name="T26" fmla="*/ 0 w 3166"/>
                <a:gd name="T27" fmla="*/ 0 h 2738"/>
                <a:gd name="T28" fmla="*/ 0 w 3166"/>
                <a:gd name="T29" fmla="*/ 0 h 2738"/>
                <a:gd name="T30" fmla="*/ 0 w 3166"/>
                <a:gd name="T31" fmla="*/ 0 h 2738"/>
                <a:gd name="T32" fmla="*/ 0 w 3166"/>
                <a:gd name="T33" fmla="*/ 0 h 2738"/>
                <a:gd name="T34" fmla="*/ 0 w 3166"/>
                <a:gd name="T35" fmla="*/ 0 h 2738"/>
                <a:gd name="T36" fmla="*/ 0 w 3166"/>
                <a:gd name="T37" fmla="*/ 0 h 2738"/>
                <a:gd name="T38" fmla="*/ 0 w 3166"/>
                <a:gd name="T39" fmla="*/ 0 h 2738"/>
                <a:gd name="T40" fmla="*/ 0 w 3166"/>
                <a:gd name="T41" fmla="*/ 0 h 2738"/>
                <a:gd name="T42" fmla="*/ 0 w 3166"/>
                <a:gd name="T43" fmla="*/ 0 h 2738"/>
                <a:gd name="T44" fmla="*/ 0 w 3166"/>
                <a:gd name="T45" fmla="*/ 0 h 2738"/>
                <a:gd name="T46" fmla="*/ 0 w 3166"/>
                <a:gd name="T47" fmla="*/ 0 h 2738"/>
                <a:gd name="T48" fmla="*/ 0 w 3166"/>
                <a:gd name="T49" fmla="*/ 0 h 2738"/>
                <a:gd name="T50" fmla="*/ 0 w 3166"/>
                <a:gd name="T51" fmla="*/ 0 h 2738"/>
                <a:gd name="T52" fmla="*/ 0 w 3166"/>
                <a:gd name="T53" fmla="*/ 0 h 2738"/>
                <a:gd name="T54" fmla="*/ 0 w 3166"/>
                <a:gd name="T55" fmla="*/ 0 h 2738"/>
                <a:gd name="T56" fmla="*/ 0 w 3166"/>
                <a:gd name="T57" fmla="*/ 0 h 2738"/>
                <a:gd name="T58" fmla="*/ 0 w 3166"/>
                <a:gd name="T59" fmla="*/ 0 h 2738"/>
                <a:gd name="T60" fmla="*/ 0 w 3166"/>
                <a:gd name="T61" fmla="*/ 0 h 2738"/>
                <a:gd name="T62" fmla="*/ 0 w 3166"/>
                <a:gd name="T63" fmla="*/ 0 h 2738"/>
                <a:gd name="T64" fmla="*/ 0 w 3166"/>
                <a:gd name="T65" fmla="*/ 0 h 2738"/>
                <a:gd name="T66" fmla="*/ 0 w 3166"/>
                <a:gd name="T67" fmla="*/ 0 h 2738"/>
                <a:gd name="T68" fmla="*/ 0 w 3166"/>
                <a:gd name="T69" fmla="*/ 0 h 2738"/>
                <a:gd name="T70" fmla="*/ 0 w 3166"/>
                <a:gd name="T71" fmla="*/ 0 h 2738"/>
                <a:gd name="T72" fmla="*/ 0 w 3166"/>
                <a:gd name="T73" fmla="*/ 0 h 2738"/>
                <a:gd name="T74" fmla="*/ 0 w 3166"/>
                <a:gd name="T75" fmla="*/ 0 h 2738"/>
                <a:gd name="T76" fmla="*/ 0 w 3166"/>
                <a:gd name="T77" fmla="*/ 0 h 2738"/>
                <a:gd name="T78" fmla="*/ 0 w 3166"/>
                <a:gd name="T79" fmla="*/ 0 h 2738"/>
                <a:gd name="T80" fmla="*/ 0 w 3166"/>
                <a:gd name="T81" fmla="*/ 0 h 2738"/>
                <a:gd name="T82" fmla="*/ 0 w 3166"/>
                <a:gd name="T83" fmla="*/ 0 h 2738"/>
                <a:gd name="T84" fmla="*/ 0 w 3166"/>
                <a:gd name="T85" fmla="*/ 0 h 2738"/>
                <a:gd name="T86" fmla="*/ 0 w 3166"/>
                <a:gd name="T87" fmla="*/ 0 h 2738"/>
                <a:gd name="T88" fmla="*/ 0 w 3166"/>
                <a:gd name="T89" fmla="*/ 0 h 2738"/>
                <a:gd name="T90" fmla="*/ 0 w 3166"/>
                <a:gd name="T91" fmla="*/ 0 h 2738"/>
                <a:gd name="T92" fmla="*/ 0 w 3166"/>
                <a:gd name="T93" fmla="*/ 0 h 2738"/>
                <a:gd name="T94" fmla="*/ 0 w 3166"/>
                <a:gd name="T95" fmla="*/ 0 h 2738"/>
                <a:gd name="T96" fmla="*/ 0 w 3166"/>
                <a:gd name="T97" fmla="*/ 0 h 2738"/>
                <a:gd name="T98" fmla="*/ 0 w 3166"/>
                <a:gd name="T99" fmla="*/ 0 h 2738"/>
                <a:gd name="T100" fmla="*/ 0 w 3166"/>
                <a:gd name="T101" fmla="*/ 0 h 2738"/>
                <a:gd name="T102" fmla="*/ 0 w 3166"/>
                <a:gd name="T103" fmla="*/ 0 h 273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166"/>
                <a:gd name="T157" fmla="*/ 0 h 2738"/>
                <a:gd name="T158" fmla="*/ 3166 w 3166"/>
                <a:gd name="T159" fmla="*/ 2738 h 273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166" h="2738">
                  <a:moveTo>
                    <a:pt x="216" y="1504"/>
                  </a:moveTo>
                  <a:lnTo>
                    <a:pt x="57" y="1653"/>
                  </a:lnTo>
                  <a:lnTo>
                    <a:pt x="204" y="1771"/>
                  </a:lnTo>
                  <a:lnTo>
                    <a:pt x="433" y="1786"/>
                  </a:lnTo>
                  <a:lnTo>
                    <a:pt x="445" y="1907"/>
                  </a:lnTo>
                  <a:lnTo>
                    <a:pt x="556" y="2009"/>
                  </a:lnTo>
                  <a:lnTo>
                    <a:pt x="606" y="1745"/>
                  </a:lnTo>
                  <a:lnTo>
                    <a:pt x="687" y="1757"/>
                  </a:lnTo>
                  <a:lnTo>
                    <a:pt x="845" y="2189"/>
                  </a:lnTo>
                  <a:lnTo>
                    <a:pt x="834" y="2009"/>
                  </a:lnTo>
                  <a:lnTo>
                    <a:pt x="1074" y="2172"/>
                  </a:lnTo>
                  <a:lnTo>
                    <a:pt x="996" y="1980"/>
                  </a:lnTo>
                  <a:lnTo>
                    <a:pt x="1246" y="2114"/>
                  </a:lnTo>
                  <a:lnTo>
                    <a:pt x="1384" y="2099"/>
                  </a:lnTo>
                  <a:lnTo>
                    <a:pt x="1258" y="1831"/>
                  </a:lnTo>
                  <a:lnTo>
                    <a:pt x="1482" y="2042"/>
                  </a:lnTo>
                  <a:lnTo>
                    <a:pt x="1504" y="2233"/>
                  </a:lnTo>
                  <a:lnTo>
                    <a:pt x="1772" y="2459"/>
                  </a:lnTo>
                  <a:lnTo>
                    <a:pt x="2218" y="2499"/>
                  </a:lnTo>
                  <a:lnTo>
                    <a:pt x="2250" y="2531"/>
                  </a:lnTo>
                  <a:lnTo>
                    <a:pt x="2135" y="2619"/>
                  </a:lnTo>
                  <a:lnTo>
                    <a:pt x="2111" y="2738"/>
                  </a:lnTo>
                  <a:lnTo>
                    <a:pt x="2170" y="2636"/>
                  </a:lnTo>
                  <a:lnTo>
                    <a:pt x="2318" y="2607"/>
                  </a:lnTo>
                  <a:lnTo>
                    <a:pt x="2375" y="2473"/>
                  </a:lnTo>
                  <a:lnTo>
                    <a:pt x="2239" y="2412"/>
                  </a:lnTo>
                  <a:lnTo>
                    <a:pt x="2239" y="2323"/>
                  </a:lnTo>
                  <a:lnTo>
                    <a:pt x="2422" y="2233"/>
                  </a:lnTo>
                  <a:lnTo>
                    <a:pt x="2536" y="2265"/>
                  </a:lnTo>
                  <a:lnTo>
                    <a:pt x="2593" y="2381"/>
                  </a:lnTo>
                  <a:lnTo>
                    <a:pt x="2525" y="2666"/>
                  </a:lnTo>
                  <a:lnTo>
                    <a:pt x="2615" y="2531"/>
                  </a:lnTo>
                  <a:lnTo>
                    <a:pt x="2721" y="2516"/>
                  </a:lnTo>
                  <a:lnTo>
                    <a:pt x="2912" y="2323"/>
                  </a:lnTo>
                  <a:lnTo>
                    <a:pt x="3073" y="1921"/>
                  </a:lnTo>
                  <a:lnTo>
                    <a:pt x="3050" y="1771"/>
                  </a:lnTo>
                  <a:lnTo>
                    <a:pt x="3166" y="1400"/>
                  </a:lnTo>
                  <a:lnTo>
                    <a:pt x="3130" y="996"/>
                  </a:lnTo>
                  <a:lnTo>
                    <a:pt x="2855" y="583"/>
                  </a:lnTo>
                  <a:lnTo>
                    <a:pt x="2721" y="521"/>
                  </a:lnTo>
                  <a:lnTo>
                    <a:pt x="2536" y="208"/>
                  </a:lnTo>
                  <a:lnTo>
                    <a:pt x="1792" y="0"/>
                  </a:lnTo>
                  <a:lnTo>
                    <a:pt x="796" y="238"/>
                  </a:lnTo>
                  <a:lnTo>
                    <a:pt x="592" y="373"/>
                  </a:lnTo>
                  <a:lnTo>
                    <a:pt x="572" y="521"/>
                  </a:lnTo>
                  <a:lnTo>
                    <a:pt x="319" y="626"/>
                  </a:lnTo>
                  <a:lnTo>
                    <a:pt x="216" y="910"/>
                  </a:lnTo>
                  <a:lnTo>
                    <a:pt x="34" y="1040"/>
                  </a:lnTo>
                  <a:lnTo>
                    <a:pt x="66" y="1323"/>
                  </a:lnTo>
                  <a:lnTo>
                    <a:pt x="0" y="1384"/>
                  </a:lnTo>
                  <a:lnTo>
                    <a:pt x="99" y="1504"/>
                  </a:lnTo>
                  <a:lnTo>
                    <a:pt x="216" y="150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1" name="Freeform 152"/>
            <p:cNvSpPr>
              <a:spLocks/>
            </p:cNvSpPr>
            <p:nvPr/>
          </p:nvSpPr>
          <p:spPr bwMode="auto">
            <a:xfrm>
              <a:off x="4514" y="3142"/>
              <a:ext cx="15" cy="19"/>
            </a:xfrm>
            <a:custGeom>
              <a:avLst/>
              <a:gdLst>
                <a:gd name="T0" fmla="*/ 0 w 131"/>
                <a:gd name="T1" fmla="*/ 0 h 163"/>
                <a:gd name="T2" fmla="*/ 0 w 131"/>
                <a:gd name="T3" fmla="*/ 0 h 163"/>
                <a:gd name="T4" fmla="*/ 0 w 131"/>
                <a:gd name="T5" fmla="*/ 0 h 163"/>
                <a:gd name="T6" fmla="*/ 0 w 131"/>
                <a:gd name="T7" fmla="*/ 0 h 163"/>
                <a:gd name="T8" fmla="*/ 0 w 131"/>
                <a:gd name="T9" fmla="*/ 0 h 1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1"/>
                <a:gd name="T16" fmla="*/ 0 h 163"/>
                <a:gd name="T17" fmla="*/ 131 w 131"/>
                <a:gd name="T18" fmla="*/ 163 h 1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1" h="163">
                  <a:moveTo>
                    <a:pt x="131" y="163"/>
                  </a:moveTo>
                  <a:lnTo>
                    <a:pt x="38" y="0"/>
                  </a:lnTo>
                  <a:lnTo>
                    <a:pt x="0" y="44"/>
                  </a:lnTo>
                  <a:lnTo>
                    <a:pt x="84" y="163"/>
                  </a:lnTo>
                  <a:lnTo>
                    <a:pt x="131" y="16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2" name="Freeform 153"/>
            <p:cNvSpPr>
              <a:spLocks/>
            </p:cNvSpPr>
            <p:nvPr/>
          </p:nvSpPr>
          <p:spPr bwMode="auto">
            <a:xfrm>
              <a:off x="4548" y="3182"/>
              <a:ext cx="75" cy="53"/>
            </a:xfrm>
            <a:custGeom>
              <a:avLst/>
              <a:gdLst>
                <a:gd name="T0" fmla="*/ 0 w 678"/>
                <a:gd name="T1" fmla="*/ 0 h 473"/>
                <a:gd name="T2" fmla="*/ 0 w 678"/>
                <a:gd name="T3" fmla="*/ 0 h 473"/>
                <a:gd name="T4" fmla="*/ 0 w 678"/>
                <a:gd name="T5" fmla="*/ 0 h 473"/>
                <a:gd name="T6" fmla="*/ 0 w 678"/>
                <a:gd name="T7" fmla="*/ 0 h 473"/>
                <a:gd name="T8" fmla="*/ 0 w 678"/>
                <a:gd name="T9" fmla="*/ 0 h 473"/>
                <a:gd name="T10" fmla="*/ 0 w 678"/>
                <a:gd name="T11" fmla="*/ 0 h 473"/>
                <a:gd name="T12" fmla="*/ 0 w 678"/>
                <a:gd name="T13" fmla="*/ 0 h 473"/>
                <a:gd name="T14" fmla="*/ 0 w 678"/>
                <a:gd name="T15" fmla="*/ 0 h 473"/>
                <a:gd name="T16" fmla="*/ 0 w 678"/>
                <a:gd name="T17" fmla="*/ 0 h 473"/>
                <a:gd name="T18" fmla="*/ 0 w 678"/>
                <a:gd name="T19" fmla="*/ 0 h 473"/>
                <a:gd name="T20" fmla="*/ 0 w 678"/>
                <a:gd name="T21" fmla="*/ 0 h 473"/>
                <a:gd name="T22" fmla="*/ 0 w 678"/>
                <a:gd name="T23" fmla="*/ 0 h 473"/>
                <a:gd name="T24" fmla="*/ 0 w 678"/>
                <a:gd name="T25" fmla="*/ 0 h 473"/>
                <a:gd name="T26" fmla="*/ 0 w 678"/>
                <a:gd name="T27" fmla="*/ 0 h 473"/>
                <a:gd name="T28" fmla="*/ 0 w 678"/>
                <a:gd name="T29" fmla="*/ 0 h 473"/>
                <a:gd name="T30" fmla="*/ 0 w 678"/>
                <a:gd name="T31" fmla="*/ 0 h 473"/>
                <a:gd name="T32" fmla="*/ 0 w 678"/>
                <a:gd name="T33" fmla="*/ 0 h 473"/>
                <a:gd name="T34" fmla="*/ 0 w 678"/>
                <a:gd name="T35" fmla="*/ 0 h 473"/>
                <a:gd name="T36" fmla="*/ 0 w 678"/>
                <a:gd name="T37" fmla="*/ 0 h 473"/>
                <a:gd name="T38" fmla="*/ 0 w 678"/>
                <a:gd name="T39" fmla="*/ 0 h 473"/>
                <a:gd name="T40" fmla="*/ 0 w 678"/>
                <a:gd name="T41" fmla="*/ 0 h 473"/>
                <a:gd name="T42" fmla="*/ 0 w 678"/>
                <a:gd name="T43" fmla="*/ 0 h 47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78"/>
                <a:gd name="T67" fmla="*/ 0 h 473"/>
                <a:gd name="T68" fmla="*/ 678 w 678"/>
                <a:gd name="T69" fmla="*/ 473 h 47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78" h="473">
                  <a:moveTo>
                    <a:pt x="57" y="0"/>
                  </a:moveTo>
                  <a:lnTo>
                    <a:pt x="0" y="74"/>
                  </a:lnTo>
                  <a:lnTo>
                    <a:pt x="48" y="251"/>
                  </a:lnTo>
                  <a:lnTo>
                    <a:pt x="69" y="176"/>
                  </a:lnTo>
                  <a:lnTo>
                    <a:pt x="148" y="194"/>
                  </a:lnTo>
                  <a:lnTo>
                    <a:pt x="204" y="371"/>
                  </a:lnTo>
                  <a:lnTo>
                    <a:pt x="388" y="473"/>
                  </a:lnTo>
                  <a:lnTo>
                    <a:pt x="515" y="414"/>
                  </a:lnTo>
                  <a:lnTo>
                    <a:pt x="344" y="385"/>
                  </a:lnTo>
                  <a:lnTo>
                    <a:pt x="288" y="385"/>
                  </a:lnTo>
                  <a:lnTo>
                    <a:pt x="221" y="295"/>
                  </a:lnTo>
                  <a:lnTo>
                    <a:pt x="204" y="194"/>
                  </a:lnTo>
                  <a:lnTo>
                    <a:pt x="253" y="164"/>
                  </a:lnTo>
                  <a:lnTo>
                    <a:pt x="388" y="251"/>
                  </a:lnTo>
                  <a:lnTo>
                    <a:pt x="399" y="221"/>
                  </a:lnTo>
                  <a:lnTo>
                    <a:pt x="572" y="310"/>
                  </a:lnTo>
                  <a:lnTo>
                    <a:pt x="678" y="371"/>
                  </a:lnTo>
                  <a:lnTo>
                    <a:pt x="665" y="328"/>
                  </a:lnTo>
                  <a:lnTo>
                    <a:pt x="411" y="87"/>
                  </a:lnTo>
                  <a:lnTo>
                    <a:pt x="230" y="74"/>
                  </a:lnTo>
                  <a:lnTo>
                    <a:pt x="90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3" name="Freeform 154"/>
            <p:cNvSpPr>
              <a:spLocks/>
            </p:cNvSpPr>
            <p:nvPr/>
          </p:nvSpPr>
          <p:spPr bwMode="auto">
            <a:xfrm>
              <a:off x="4584" y="3207"/>
              <a:ext cx="73" cy="51"/>
            </a:xfrm>
            <a:custGeom>
              <a:avLst/>
              <a:gdLst>
                <a:gd name="T0" fmla="*/ 0 w 654"/>
                <a:gd name="T1" fmla="*/ 0 h 461"/>
                <a:gd name="T2" fmla="*/ 0 w 654"/>
                <a:gd name="T3" fmla="*/ 0 h 461"/>
                <a:gd name="T4" fmla="*/ 0 w 654"/>
                <a:gd name="T5" fmla="*/ 0 h 461"/>
                <a:gd name="T6" fmla="*/ 0 w 654"/>
                <a:gd name="T7" fmla="*/ 0 h 46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54"/>
                <a:gd name="T13" fmla="*/ 0 h 461"/>
                <a:gd name="T14" fmla="*/ 654 w 654"/>
                <a:gd name="T15" fmla="*/ 461 h 46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54" h="461">
                  <a:moveTo>
                    <a:pt x="0" y="415"/>
                  </a:moveTo>
                  <a:lnTo>
                    <a:pt x="654" y="0"/>
                  </a:lnTo>
                  <a:lnTo>
                    <a:pt x="24" y="461"/>
                  </a:lnTo>
                  <a:lnTo>
                    <a:pt x="0" y="4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4" name="Freeform 155"/>
            <p:cNvSpPr>
              <a:spLocks/>
            </p:cNvSpPr>
            <p:nvPr/>
          </p:nvSpPr>
          <p:spPr bwMode="auto">
            <a:xfrm>
              <a:off x="4670" y="3174"/>
              <a:ext cx="45" cy="26"/>
            </a:xfrm>
            <a:custGeom>
              <a:avLst/>
              <a:gdLst>
                <a:gd name="T0" fmla="*/ 0 w 412"/>
                <a:gd name="T1" fmla="*/ 0 h 240"/>
                <a:gd name="T2" fmla="*/ 0 w 412"/>
                <a:gd name="T3" fmla="*/ 0 h 240"/>
                <a:gd name="T4" fmla="*/ 0 w 412"/>
                <a:gd name="T5" fmla="*/ 0 h 240"/>
                <a:gd name="T6" fmla="*/ 0 w 412"/>
                <a:gd name="T7" fmla="*/ 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12"/>
                <a:gd name="T13" fmla="*/ 0 h 240"/>
                <a:gd name="T14" fmla="*/ 412 w 412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12" h="240">
                  <a:moveTo>
                    <a:pt x="0" y="240"/>
                  </a:moveTo>
                  <a:lnTo>
                    <a:pt x="412" y="26"/>
                  </a:lnTo>
                  <a:lnTo>
                    <a:pt x="380" y="0"/>
                  </a:lnTo>
                  <a:lnTo>
                    <a:pt x="0" y="24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5" name="Freeform 156"/>
            <p:cNvSpPr>
              <a:spLocks/>
            </p:cNvSpPr>
            <p:nvPr/>
          </p:nvSpPr>
          <p:spPr bwMode="auto">
            <a:xfrm>
              <a:off x="4518" y="3174"/>
              <a:ext cx="18" cy="20"/>
            </a:xfrm>
            <a:custGeom>
              <a:avLst/>
              <a:gdLst>
                <a:gd name="T0" fmla="*/ 0 w 159"/>
                <a:gd name="T1" fmla="*/ 0 h 178"/>
                <a:gd name="T2" fmla="*/ 0 w 159"/>
                <a:gd name="T3" fmla="*/ 0 h 178"/>
                <a:gd name="T4" fmla="*/ 0 w 159"/>
                <a:gd name="T5" fmla="*/ 0 h 178"/>
                <a:gd name="T6" fmla="*/ 0 w 159"/>
                <a:gd name="T7" fmla="*/ 0 h 178"/>
                <a:gd name="T8" fmla="*/ 0 w 159"/>
                <a:gd name="T9" fmla="*/ 0 h 178"/>
                <a:gd name="T10" fmla="*/ 0 w 159"/>
                <a:gd name="T11" fmla="*/ 0 h 178"/>
                <a:gd name="T12" fmla="*/ 0 w 159"/>
                <a:gd name="T13" fmla="*/ 0 h 178"/>
                <a:gd name="T14" fmla="*/ 0 w 159"/>
                <a:gd name="T15" fmla="*/ 0 h 17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9"/>
                <a:gd name="T25" fmla="*/ 0 h 178"/>
                <a:gd name="T26" fmla="*/ 159 w 159"/>
                <a:gd name="T27" fmla="*/ 178 h 17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9" h="178">
                  <a:moveTo>
                    <a:pt x="135" y="26"/>
                  </a:moveTo>
                  <a:lnTo>
                    <a:pt x="78" y="26"/>
                  </a:lnTo>
                  <a:lnTo>
                    <a:pt x="46" y="0"/>
                  </a:lnTo>
                  <a:lnTo>
                    <a:pt x="0" y="17"/>
                  </a:lnTo>
                  <a:lnTo>
                    <a:pt x="69" y="88"/>
                  </a:lnTo>
                  <a:lnTo>
                    <a:pt x="159" y="178"/>
                  </a:lnTo>
                  <a:lnTo>
                    <a:pt x="115" y="88"/>
                  </a:lnTo>
                  <a:lnTo>
                    <a:pt x="135" y="2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6" name="Freeform 157"/>
            <p:cNvSpPr>
              <a:spLocks/>
            </p:cNvSpPr>
            <p:nvPr/>
          </p:nvSpPr>
          <p:spPr bwMode="auto">
            <a:xfrm>
              <a:off x="4517" y="3194"/>
              <a:ext cx="29" cy="64"/>
            </a:xfrm>
            <a:custGeom>
              <a:avLst/>
              <a:gdLst>
                <a:gd name="T0" fmla="*/ 0 w 262"/>
                <a:gd name="T1" fmla="*/ 0 h 580"/>
                <a:gd name="T2" fmla="*/ 0 w 262"/>
                <a:gd name="T3" fmla="*/ 0 h 580"/>
                <a:gd name="T4" fmla="*/ 0 w 262"/>
                <a:gd name="T5" fmla="*/ 0 h 580"/>
                <a:gd name="T6" fmla="*/ 0 w 262"/>
                <a:gd name="T7" fmla="*/ 0 h 580"/>
                <a:gd name="T8" fmla="*/ 0 w 262"/>
                <a:gd name="T9" fmla="*/ 0 h 580"/>
                <a:gd name="T10" fmla="*/ 0 w 262"/>
                <a:gd name="T11" fmla="*/ 0 h 580"/>
                <a:gd name="T12" fmla="*/ 0 w 262"/>
                <a:gd name="T13" fmla="*/ 0 h 5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62"/>
                <a:gd name="T22" fmla="*/ 0 h 580"/>
                <a:gd name="T23" fmla="*/ 262 w 262"/>
                <a:gd name="T24" fmla="*/ 580 h 5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62" h="580">
                  <a:moveTo>
                    <a:pt x="171" y="0"/>
                  </a:moveTo>
                  <a:lnTo>
                    <a:pt x="171" y="62"/>
                  </a:lnTo>
                  <a:lnTo>
                    <a:pt x="0" y="433"/>
                  </a:lnTo>
                  <a:lnTo>
                    <a:pt x="12" y="490"/>
                  </a:lnTo>
                  <a:lnTo>
                    <a:pt x="81" y="580"/>
                  </a:lnTo>
                  <a:lnTo>
                    <a:pt x="147" y="580"/>
                  </a:lnTo>
                  <a:lnTo>
                    <a:pt x="262" y="58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7" name="Freeform 158"/>
            <p:cNvSpPr>
              <a:spLocks/>
            </p:cNvSpPr>
            <p:nvPr/>
          </p:nvSpPr>
          <p:spPr bwMode="auto">
            <a:xfrm>
              <a:off x="4540" y="3258"/>
              <a:ext cx="28" cy="12"/>
            </a:xfrm>
            <a:custGeom>
              <a:avLst/>
              <a:gdLst>
                <a:gd name="T0" fmla="*/ 0 w 252"/>
                <a:gd name="T1" fmla="*/ 0 h 107"/>
                <a:gd name="T2" fmla="*/ 0 w 252"/>
                <a:gd name="T3" fmla="*/ 0 h 107"/>
                <a:gd name="T4" fmla="*/ 0 w 252"/>
                <a:gd name="T5" fmla="*/ 0 h 107"/>
                <a:gd name="T6" fmla="*/ 0 w 252"/>
                <a:gd name="T7" fmla="*/ 0 h 107"/>
                <a:gd name="T8" fmla="*/ 0 w 252"/>
                <a:gd name="T9" fmla="*/ 0 h 107"/>
                <a:gd name="T10" fmla="*/ 0 w 252"/>
                <a:gd name="T11" fmla="*/ 0 h 107"/>
                <a:gd name="T12" fmla="*/ 0 w 252"/>
                <a:gd name="T13" fmla="*/ 0 h 107"/>
                <a:gd name="T14" fmla="*/ 0 w 252"/>
                <a:gd name="T15" fmla="*/ 0 h 107"/>
                <a:gd name="T16" fmla="*/ 0 w 252"/>
                <a:gd name="T17" fmla="*/ 0 h 107"/>
                <a:gd name="T18" fmla="*/ 0 w 252"/>
                <a:gd name="T19" fmla="*/ 0 h 10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52"/>
                <a:gd name="T31" fmla="*/ 0 h 107"/>
                <a:gd name="T32" fmla="*/ 252 w 252"/>
                <a:gd name="T33" fmla="*/ 107 h 10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52" h="107">
                  <a:moveTo>
                    <a:pt x="0" y="0"/>
                  </a:moveTo>
                  <a:lnTo>
                    <a:pt x="105" y="0"/>
                  </a:lnTo>
                  <a:lnTo>
                    <a:pt x="159" y="47"/>
                  </a:lnTo>
                  <a:lnTo>
                    <a:pt x="195" y="47"/>
                  </a:lnTo>
                  <a:lnTo>
                    <a:pt x="252" y="17"/>
                  </a:lnTo>
                  <a:lnTo>
                    <a:pt x="209" y="107"/>
                  </a:lnTo>
                  <a:lnTo>
                    <a:pt x="126" y="107"/>
                  </a:lnTo>
                  <a:lnTo>
                    <a:pt x="13" y="61"/>
                  </a:lnTo>
                  <a:lnTo>
                    <a:pt x="0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8" name="Freeform 159"/>
            <p:cNvSpPr>
              <a:spLocks/>
            </p:cNvSpPr>
            <p:nvPr/>
          </p:nvSpPr>
          <p:spPr bwMode="auto">
            <a:xfrm>
              <a:off x="4573" y="3263"/>
              <a:ext cx="22" cy="28"/>
            </a:xfrm>
            <a:custGeom>
              <a:avLst/>
              <a:gdLst>
                <a:gd name="T0" fmla="*/ 0 w 195"/>
                <a:gd name="T1" fmla="*/ 0 h 250"/>
                <a:gd name="T2" fmla="*/ 0 w 195"/>
                <a:gd name="T3" fmla="*/ 0 h 250"/>
                <a:gd name="T4" fmla="*/ 0 w 195"/>
                <a:gd name="T5" fmla="*/ 0 h 250"/>
                <a:gd name="T6" fmla="*/ 0 w 195"/>
                <a:gd name="T7" fmla="*/ 0 h 250"/>
                <a:gd name="T8" fmla="*/ 0 w 195"/>
                <a:gd name="T9" fmla="*/ 0 h 250"/>
                <a:gd name="T10" fmla="*/ 0 w 195"/>
                <a:gd name="T11" fmla="*/ 0 h 2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5"/>
                <a:gd name="T19" fmla="*/ 0 h 250"/>
                <a:gd name="T20" fmla="*/ 195 w 195"/>
                <a:gd name="T21" fmla="*/ 250 h 2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5" h="250">
                  <a:moveTo>
                    <a:pt x="0" y="45"/>
                  </a:moveTo>
                  <a:lnTo>
                    <a:pt x="195" y="250"/>
                  </a:lnTo>
                  <a:lnTo>
                    <a:pt x="124" y="131"/>
                  </a:lnTo>
                  <a:lnTo>
                    <a:pt x="88" y="45"/>
                  </a:lnTo>
                  <a:lnTo>
                    <a:pt x="48" y="0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79" name="Freeform 160"/>
            <p:cNvSpPr>
              <a:spLocks/>
            </p:cNvSpPr>
            <p:nvPr/>
          </p:nvSpPr>
          <p:spPr bwMode="auto">
            <a:xfrm>
              <a:off x="4560" y="3295"/>
              <a:ext cx="27" cy="14"/>
            </a:xfrm>
            <a:custGeom>
              <a:avLst/>
              <a:gdLst>
                <a:gd name="T0" fmla="*/ 0 w 240"/>
                <a:gd name="T1" fmla="*/ 0 h 130"/>
                <a:gd name="T2" fmla="*/ 0 w 240"/>
                <a:gd name="T3" fmla="*/ 0 h 130"/>
                <a:gd name="T4" fmla="*/ 0 w 240"/>
                <a:gd name="T5" fmla="*/ 0 h 130"/>
                <a:gd name="T6" fmla="*/ 0 w 240"/>
                <a:gd name="T7" fmla="*/ 0 h 130"/>
                <a:gd name="T8" fmla="*/ 0 w 240"/>
                <a:gd name="T9" fmla="*/ 0 h 130"/>
                <a:gd name="T10" fmla="*/ 0 w 240"/>
                <a:gd name="T11" fmla="*/ 0 h 13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0"/>
                <a:gd name="T19" fmla="*/ 0 h 130"/>
                <a:gd name="T20" fmla="*/ 240 w 240"/>
                <a:gd name="T21" fmla="*/ 130 h 13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0" h="130">
                  <a:moveTo>
                    <a:pt x="0" y="0"/>
                  </a:moveTo>
                  <a:lnTo>
                    <a:pt x="90" y="0"/>
                  </a:lnTo>
                  <a:lnTo>
                    <a:pt x="196" y="27"/>
                  </a:lnTo>
                  <a:lnTo>
                    <a:pt x="240" y="130"/>
                  </a:lnTo>
                  <a:lnTo>
                    <a:pt x="34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0" name="Freeform 161"/>
            <p:cNvSpPr>
              <a:spLocks/>
            </p:cNvSpPr>
            <p:nvPr/>
          </p:nvSpPr>
          <p:spPr bwMode="auto">
            <a:xfrm>
              <a:off x="4540" y="3258"/>
              <a:ext cx="19" cy="37"/>
            </a:xfrm>
            <a:custGeom>
              <a:avLst/>
              <a:gdLst>
                <a:gd name="T0" fmla="*/ 0 w 175"/>
                <a:gd name="T1" fmla="*/ 0 h 331"/>
                <a:gd name="T2" fmla="*/ 0 w 175"/>
                <a:gd name="T3" fmla="*/ 0 h 331"/>
                <a:gd name="T4" fmla="*/ 0 w 175"/>
                <a:gd name="T5" fmla="*/ 0 h 331"/>
                <a:gd name="T6" fmla="*/ 0 w 175"/>
                <a:gd name="T7" fmla="*/ 0 h 331"/>
                <a:gd name="T8" fmla="*/ 0 w 175"/>
                <a:gd name="T9" fmla="*/ 0 h 3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5"/>
                <a:gd name="T16" fmla="*/ 0 h 331"/>
                <a:gd name="T17" fmla="*/ 175 w 175"/>
                <a:gd name="T18" fmla="*/ 331 h 3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5" h="331">
                  <a:moveTo>
                    <a:pt x="0" y="0"/>
                  </a:moveTo>
                  <a:lnTo>
                    <a:pt x="69" y="178"/>
                  </a:lnTo>
                  <a:lnTo>
                    <a:pt x="138" y="211"/>
                  </a:lnTo>
                  <a:lnTo>
                    <a:pt x="126" y="270"/>
                  </a:lnTo>
                  <a:lnTo>
                    <a:pt x="175" y="33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1" name="Freeform 162"/>
            <p:cNvSpPr>
              <a:spLocks/>
            </p:cNvSpPr>
            <p:nvPr/>
          </p:nvSpPr>
          <p:spPr bwMode="auto">
            <a:xfrm>
              <a:off x="4523" y="3202"/>
              <a:ext cx="47" cy="46"/>
            </a:xfrm>
            <a:custGeom>
              <a:avLst/>
              <a:gdLst>
                <a:gd name="T0" fmla="*/ 0 w 429"/>
                <a:gd name="T1" fmla="*/ 0 h 416"/>
                <a:gd name="T2" fmla="*/ 0 w 429"/>
                <a:gd name="T3" fmla="*/ 0 h 416"/>
                <a:gd name="T4" fmla="*/ 0 w 429"/>
                <a:gd name="T5" fmla="*/ 0 h 416"/>
                <a:gd name="T6" fmla="*/ 0 w 429"/>
                <a:gd name="T7" fmla="*/ 0 h 416"/>
                <a:gd name="T8" fmla="*/ 0 w 429"/>
                <a:gd name="T9" fmla="*/ 0 h 4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9"/>
                <a:gd name="T16" fmla="*/ 0 h 416"/>
                <a:gd name="T17" fmla="*/ 429 w 429"/>
                <a:gd name="T18" fmla="*/ 416 h 41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9" h="416">
                  <a:moveTo>
                    <a:pt x="429" y="416"/>
                  </a:moveTo>
                  <a:lnTo>
                    <a:pt x="294" y="238"/>
                  </a:lnTo>
                  <a:lnTo>
                    <a:pt x="0" y="0"/>
                  </a:lnTo>
                  <a:lnTo>
                    <a:pt x="273" y="372"/>
                  </a:lnTo>
                  <a:lnTo>
                    <a:pt x="429" y="41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2" name="Freeform 163"/>
            <p:cNvSpPr>
              <a:spLocks/>
            </p:cNvSpPr>
            <p:nvPr/>
          </p:nvSpPr>
          <p:spPr bwMode="auto">
            <a:xfrm>
              <a:off x="4494" y="3152"/>
              <a:ext cx="27" cy="42"/>
            </a:xfrm>
            <a:custGeom>
              <a:avLst/>
              <a:gdLst>
                <a:gd name="T0" fmla="*/ 0 w 237"/>
                <a:gd name="T1" fmla="*/ 0 h 373"/>
                <a:gd name="T2" fmla="*/ 0 w 237"/>
                <a:gd name="T3" fmla="*/ 0 h 373"/>
                <a:gd name="T4" fmla="*/ 0 w 237"/>
                <a:gd name="T5" fmla="*/ 0 h 373"/>
                <a:gd name="T6" fmla="*/ 0 w 237"/>
                <a:gd name="T7" fmla="*/ 0 h 373"/>
                <a:gd name="T8" fmla="*/ 0 w 237"/>
                <a:gd name="T9" fmla="*/ 0 h 373"/>
                <a:gd name="T10" fmla="*/ 0 w 237"/>
                <a:gd name="T11" fmla="*/ 0 h 373"/>
                <a:gd name="T12" fmla="*/ 0 w 237"/>
                <a:gd name="T13" fmla="*/ 0 h 373"/>
                <a:gd name="T14" fmla="*/ 0 w 237"/>
                <a:gd name="T15" fmla="*/ 0 h 373"/>
                <a:gd name="T16" fmla="*/ 0 w 237"/>
                <a:gd name="T17" fmla="*/ 0 h 37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37"/>
                <a:gd name="T28" fmla="*/ 0 h 373"/>
                <a:gd name="T29" fmla="*/ 237 w 237"/>
                <a:gd name="T30" fmla="*/ 373 h 37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37" h="373">
                  <a:moveTo>
                    <a:pt x="228" y="358"/>
                  </a:moveTo>
                  <a:lnTo>
                    <a:pt x="57" y="253"/>
                  </a:lnTo>
                  <a:lnTo>
                    <a:pt x="237" y="0"/>
                  </a:lnTo>
                  <a:lnTo>
                    <a:pt x="147" y="76"/>
                  </a:lnTo>
                  <a:lnTo>
                    <a:pt x="78" y="90"/>
                  </a:lnTo>
                  <a:lnTo>
                    <a:pt x="0" y="271"/>
                  </a:lnTo>
                  <a:lnTo>
                    <a:pt x="21" y="316"/>
                  </a:lnTo>
                  <a:lnTo>
                    <a:pt x="160" y="373"/>
                  </a:lnTo>
                  <a:lnTo>
                    <a:pt x="228" y="35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3" name="Line 164"/>
            <p:cNvSpPr>
              <a:spLocks noChangeShapeType="1"/>
            </p:cNvSpPr>
            <p:nvPr/>
          </p:nvSpPr>
          <p:spPr bwMode="auto">
            <a:xfrm>
              <a:off x="4508" y="3190"/>
              <a:ext cx="30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4" name="Freeform 165"/>
            <p:cNvSpPr>
              <a:spLocks/>
            </p:cNvSpPr>
            <p:nvPr/>
          </p:nvSpPr>
          <p:spPr bwMode="auto">
            <a:xfrm>
              <a:off x="4696" y="3250"/>
              <a:ext cx="46" cy="36"/>
            </a:xfrm>
            <a:custGeom>
              <a:avLst/>
              <a:gdLst>
                <a:gd name="T0" fmla="*/ 0 w 416"/>
                <a:gd name="T1" fmla="*/ 0 h 327"/>
                <a:gd name="T2" fmla="*/ 0 w 416"/>
                <a:gd name="T3" fmla="*/ 0 h 327"/>
                <a:gd name="T4" fmla="*/ 0 w 416"/>
                <a:gd name="T5" fmla="*/ 0 h 327"/>
                <a:gd name="T6" fmla="*/ 0 w 416"/>
                <a:gd name="T7" fmla="*/ 0 h 327"/>
                <a:gd name="T8" fmla="*/ 0 w 416"/>
                <a:gd name="T9" fmla="*/ 0 h 327"/>
                <a:gd name="T10" fmla="*/ 0 w 416"/>
                <a:gd name="T11" fmla="*/ 0 h 3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6"/>
                <a:gd name="T19" fmla="*/ 0 h 327"/>
                <a:gd name="T20" fmla="*/ 416 w 416"/>
                <a:gd name="T21" fmla="*/ 327 h 32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6" h="327">
                  <a:moveTo>
                    <a:pt x="252" y="0"/>
                  </a:moveTo>
                  <a:lnTo>
                    <a:pt x="195" y="145"/>
                  </a:lnTo>
                  <a:lnTo>
                    <a:pt x="0" y="327"/>
                  </a:lnTo>
                  <a:lnTo>
                    <a:pt x="416" y="59"/>
                  </a:lnTo>
                  <a:lnTo>
                    <a:pt x="347" y="11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5" name="Freeform 166"/>
            <p:cNvSpPr>
              <a:spLocks/>
            </p:cNvSpPr>
            <p:nvPr/>
          </p:nvSpPr>
          <p:spPr bwMode="auto">
            <a:xfrm>
              <a:off x="4566" y="3295"/>
              <a:ext cx="115" cy="38"/>
            </a:xfrm>
            <a:custGeom>
              <a:avLst/>
              <a:gdLst>
                <a:gd name="T0" fmla="*/ 0 w 1039"/>
                <a:gd name="T1" fmla="*/ 0 h 340"/>
                <a:gd name="T2" fmla="*/ 0 w 1039"/>
                <a:gd name="T3" fmla="*/ 0 h 340"/>
                <a:gd name="T4" fmla="*/ 0 w 1039"/>
                <a:gd name="T5" fmla="*/ 0 h 340"/>
                <a:gd name="T6" fmla="*/ 0 w 1039"/>
                <a:gd name="T7" fmla="*/ 0 h 340"/>
                <a:gd name="T8" fmla="*/ 0 w 1039"/>
                <a:gd name="T9" fmla="*/ 0 h 340"/>
                <a:gd name="T10" fmla="*/ 0 w 1039"/>
                <a:gd name="T11" fmla="*/ 0 h 340"/>
                <a:gd name="T12" fmla="*/ 0 w 1039"/>
                <a:gd name="T13" fmla="*/ 0 h 340"/>
                <a:gd name="T14" fmla="*/ 0 w 1039"/>
                <a:gd name="T15" fmla="*/ 0 h 340"/>
                <a:gd name="T16" fmla="*/ 0 w 1039"/>
                <a:gd name="T17" fmla="*/ 0 h 340"/>
                <a:gd name="T18" fmla="*/ 0 w 1039"/>
                <a:gd name="T19" fmla="*/ 0 h 34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039"/>
                <a:gd name="T31" fmla="*/ 0 h 340"/>
                <a:gd name="T32" fmla="*/ 1039 w 1039"/>
                <a:gd name="T33" fmla="*/ 340 h 34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039" h="340">
                  <a:moveTo>
                    <a:pt x="0" y="174"/>
                  </a:moveTo>
                  <a:lnTo>
                    <a:pt x="67" y="250"/>
                  </a:lnTo>
                  <a:lnTo>
                    <a:pt x="155" y="264"/>
                  </a:lnTo>
                  <a:lnTo>
                    <a:pt x="274" y="282"/>
                  </a:lnTo>
                  <a:lnTo>
                    <a:pt x="1039" y="0"/>
                  </a:lnTo>
                  <a:lnTo>
                    <a:pt x="683" y="160"/>
                  </a:lnTo>
                  <a:lnTo>
                    <a:pt x="248" y="340"/>
                  </a:lnTo>
                  <a:lnTo>
                    <a:pt x="147" y="340"/>
                  </a:lnTo>
                  <a:lnTo>
                    <a:pt x="9" y="250"/>
                  </a:lnTo>
                  <a:lnTo>
                    <a:pt x="0" y="1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6" name="Freeform 167"/>
            <p:cNvSpPr>
              <a:spLocks/>
            </p:cNvSpPr>
            <p:nvPr/>
          </p:nvSpPr>
          <p:spPr bwMode="auto">
            <a:xfrm>
              <a:off x="4743" y="3230"/>
              <a:ext cx="31" cy="18"/>
            </a:xfrm>
            <a:custGeom>
              <a:avLst/>
              <a:gdLst>
                <a:gd name="T0" fmla="*/ 0 w 273"/>
                <a:gd name="T1" fmla="*/ 0 h 163"/>
                <a:gd name="T2" fmla="*/ 0 w 273"/>
                <a:gd name="T3" fmla="*/ 0 h 163"/>
                <a:gd name="T4" fmla="*/ 0 w 273"/>
                <a:gd name="T5" fmla="*/ 0 h 163"/>
                <a:gd name="T6" fmla="*/ 0 w 273"/>
                <a:gd name="T7" fmla="*/ 0 h 163"/>
                <a:gd name="T8" fmla="*/ 0 w 273"/>
                <a:gd name="T9" fmla="*/ 0 h 1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3"/>
                <a:gd name="T16" fmla="*/ 0 h 163"/>
                <a:gd name="T17" fmla="*/ 273 w 273"/>
                <a:gd name="T18" fmla="*/ 163 h 16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3" h="163">
                  <a:moveTo>
                    <a:pt x="0" y="163"/>
                  </a:moveTo>
                  <a:lnTo>
                    <a:pt x="273" y="0"/>
                  </a:lnTo>
                  <a:lnTo>
                    <a:pt x="241" y="62"/>
                  </a:lnTo>
                  <a:lnTo>
                    <a:pt x="81" y="148"/>
                  </a:lnTo>
                  <a:lnTo>
                    <a:pt x="0" y="16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7" name="Freeform 168"/>
            <p:cNvSpPr>
              <a:spLocks/>
            </p:cNvSpPr>
            <p:nvPr/>
          </p:nvSpPr>
          <p:spPr bwMode="auto">
            <a:xfrm>
              <a:off x="4745" y="3189"/>
              <a:ext cx="30" cy="46"/>
            </a:xfrm>
            <a:custGeom>
              <a:avLst/>
              <a:gdLst>
                <a:gd name="T0" fmla="*/ 0 w 273"/>
                <a:gd name="T1" fmla="*/ 0 h 415"/>
                <a:gd name="T2" fmla="*/ 0 w 273"/>
                <a:gd name="T3" fmla="*/ 0 h 415"/>
                <a:gd name="T4" fmla="*/ 0 w 273"/>
                <a:gd name="T5" fmla="*/ 0 h 415"/>
                <a:gd name="T6" fmla="*/ 0 w 273"/>
                <a:gd name="T7" fmla="*/ 0 h 415"/>
                <a:gd name="T8" fmla="*/ 0 w 273"/>
                <a:gd name="T9" fmla="*/ 0 h 415"/>
                <a:gd name="T10" fmla="*/ 0 w 273"/>
                <a:gd name="T11" fmla="*/ 0 h 415"/>
                <a:gd name="T12" fmla="*/ 0 w 273"/>
                <a:gd name="T13" fmla="*/ 0 h 415"/>
                <a:gd name="T14" fmla="*/ 0 w 273"/>
                <a:gd name="T15" fmla="*/ 0 h 415"/>
                <a:gd name="T16" fmla="*/ 0 w 273"/>
                <a:gd name="T17" fmla="*/ 0 h 415"/>
                <a:gd name="T18" fmla="*/ 0 w 273"/>
                <a:gd name="T19" fmla="*/ 0 h 415"/>
                <a:gd name="T20" fmla="*/ 0 w 273"/>
                <a:gd name="T21" fmla="*/ 0 h 4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3"/>
                <a:gd name="T34" fmla="*/ 0 h 415"/>
                <a:gd name="T35" fmla="*/ 273 w 273"/>
                <a:gd name="T36" fmla="*/ 415 h 41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3" h="415">
                  <a:moveTo>
                    <a:pt x="0" y="0"/>
                  </a:moveTo>
                  <a:lnTo>
                    <a:pt x="93" y="44"/>
                  </a:lnTo>
                  <a:lnTo>
                    <a:pt x="229" y="0"/>
                  </a:lnTo>
                  <a:lnTo>
                    <a:pt x="273" y="89"/>
                  </a:lnTo>
                  <a:lnTo>
                    <a:pt x="207" y="327"/>
                  </a:lnTo>
                  <a:lnTo>
                    <a:pt x="69" y="415"/>
                  </a:lnTo>
                  <a:lnTo>
                    <a:pt x="183" y="313"/>
                  </a:lnTo>
                  <a:lnTo>
                    <a:pt x="207" y="118"/>
                  </a:lnTo>
                  <a:lnTo>
                    <a:pt x="150" y="58"/>
                  </a:lnTo>
                  <a:lnTo>
                    <a:pt x="79" y="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8" name="Line 169"/>
            <p:cNvSpPr>
              <a:spLocks noChangeShapeType="1"/>
            </p:cNvSpPr>
            <p:nvPr/>
          </p:nvSpPr>
          <p:spPr bwMode="auto">
            <a:xfrm>
              <a:off x="4719" y="3232"/>
              <a:ext cx="2" cy="1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89" name="Freeform 170"/>
            <p:cNvSpPr>
              <a:spLocks/>
            </p:cNvSpPr>
            <p:nvPr/>
          </p:nvSpPr>
          <p:spPr bwMode="auto">
            <a:xfrm>
              <a:off x="4835" y="3135"/>
              <a:ext cx="161" cy="70"/>
            </a:xfrm>
            <a:custGeom>
              <a:avLst/>
              <a:gdLst>
                <a:gd name="T0" fmla="*/ 0 w 1452"/>
                <a:gd name="T1" fmla="*/ 0 h 629"/>
                <a:gd name="T2" fmla="*/ 0 w 1452"/>
                <a:gd name="T3" fmla="*/ 0 h 629"/>
                <a:gd name="T4" fmla="*/ 0 w 1452"/>
                <a:gd name="T5" fmla="*/ 0 h 629"/>
                <a:gd name="T6" fmla="*/ 0 60000 65536"/>
                <a:gd name="T7" fmla="*/ 0 60000 65536"/>
                <a:gd name="T8" fmla="*/ 0 60000 65536"/>
                <a:gd name="T9" fmla="*/ 0 w 1452"/>
                <a:gd name="T10" fmla="*/ 0 h 629"/>
                <a:gd name="T11" fmla="*/ 1452 w 1452"/>
                <a:gd name="T12" fmla="*/ 629 h 62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52" h="629">
                  <a:moveTo>
                    <a:pt x="0" y="0"/>
                  </a:moveTo>
                  <a:lnTo>
                    <a:pt x="447" y="92"/>
                  </a:lnTo>
                  <a:lnTo>
                    <a:pt x="1452" y="629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0" name="Freeform 171"/>
            <p:cNvSpPr>
              <a:spLocks/>
            </p:cNvSpPr>
            <p:nvPr/>
          </p:nvSpPr>
          <p:spPr bwMode="auto">
            <a:xfrm>
              <a:off x="4980" y="3197"/>
              <a:ext cx="58" cy="96"/>
            </a:xfrm>
            <a:custGeom>
              <a:avLst/>
              <a:gdLst>
                <a:gd name="T0" fmla="*/ 0 w 525"/>
                <a:gd name="T1" fmla="*/ 0 h 864"/>
                <a:gd name="T2" fmla="*/ 0 w 525"/>
                <a:gd name="T3" fmla="*/ 0 h 864"/>
                <a:gd name="T4" fmla="*/ 0 w 525"/>
                <a:gd name="T5" fmla="*/ 0 h 864"/>
                <a:gd name="T6" fmla="*/ 0 w 525"/>
                <a:gd name="T7" fmla="*/ 0 h 8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25"/>
                <a:gd name="T13" fmla="*/ 0 h 864"/>
                <a:gd name="T14" fmla="*/ 525 w 525"/>
                <a:gd name="T15" fmla="*/ 864 h 8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25" h="864">
                  <a:moveTo>
                    <a:pt x="0" y="0"/>
                  </a:moveTo>
                  <a:lnTo>
                    <a:pt x="525" y="864"/>
                  </a:lnTo>
                  <a:lnTo>
                    <a:pt x="215" y="1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1" name="Freeform 172"/>
            <p:cNvSpPr>
              <a:spLocks/>
            </p:cNvSpPr>
            <p:nvPr/>
          </p:nvSpPr>
          <p:spPr bwMode="auto">
            <a:xfrm>
              <a:off x="4805" y="3173"/>
              <a:ext cx="78" cy="245"/>
            </a:xfrm>
            <a:custGeom>
              <a:avLst/>
              <a:gdLst>
                <a:gd name="T0" fmla="*/ 0 w 701"/>
                <a:gd name="T1" fmla="*/ 0 h 2210"/>
                <a:gd name="T2" fmla="*/ 0 w 701"/>
                <a:gd name="T3" fmla="*/ 0 h 2210"/>
                <a:gd name="T4" fmla="*/ 0 w 701"/>
                <a:gd name="T5" fmla="*/ 0 h 2210"/>
                <a:gd name="T6" fmla="*/ 0 w 701"/>
                <a:gd name="T7" fmla="*/ 0 h 2210"/>
                <a:gd name="T8" fmla="*/ 0 w 701"/>
                <a:gd name="T9" fmla="*/ 0 h 2210"/>
                <a:gd name="T10" fmla="*/ 0 w 701"/>
                <a:gd name="T11" fmla="*/ 0 h 2210"/>
                <a:gd name="T12" fmla="*/ 0 w 701"/>
                <a:gd name="T13" fmla="*/ 0 h 2210"/>
                <a:gd name="T14" fmla="*/ 0 w 701"/>
                <a:gd name="T15" fmla="*/ 0 h 22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1"/>
                <a:gd name="T25" fmla="*/ 0 h 2210"/>
                <a:gd name="T26" fmla="*/ 701 w 701"/>
                <a:gd name="T27" fmla="*/ 2210 h 22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1" h="2210">
                  <a:moveTo>
                    <a:pt x="701" y="0"/>
                  </a:moveTo>
                  <a:lnTo>
                    <a:pt x="492" y="208"/>
                  </a:lnTo>
                  <a:lnTo>
                    <a:pt x="119" y="708"/>
                  </a:lnTo>
                  <a:lnTo>
                    <a:pt x="119" y="934"/>
                  </a:lnTo>
                  <a:lnTo>
                    <a:pt x="0" y="1486"/>
                  </a:lnTo>
                  <a:lnTo>
                    <a:pt x="27" y="2210"/>
                  </a:lnTo>
                  <a:lnTo>
                    <a:pt x="173" y="882"/>
                  </a:lnTo>
                  <a:lnTo>
                    <a:pt x="701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2" name="Freeform 173"/>
            <p:cNvSpPr>
              <a:spLocks/>
            </p:cNvSpPr>
            <p:nvPr/>
          </p:nvSpPr>
          <p:spPr bwMode="auto">
            <a:xfrm>
              <a:off x="4843" y="3317"/>
              <a:ext cx="139" cy="109"/>
            </a:xfrm>
            <a:custGeom>
              <a:avLst/>
              <a:gdLst>
                <a:gd name="T0" fmla="*/ 0 w 1248"/>
                <a:gd name="T1" fmla="*/ 0 h 980"/>
                <a:gd name="T2" fmla="*/ 0 w 1248"/>
                <a:gd name="T3" fmla="*/ 0 h 980"/>
                <a:gd name="T4" fmla="*/ 0 w 1248"/>
                <a:gd name="T5" fmla="*/ 0 h 980"/>
                <a:gd name="T6" fmla="*/ 0 w 1248"/>
                <a:gd name="T7" fmla="*/ 0 h 980"/>
                <a:gd name="T8" fmla="*/ 0 w 1248"/>
                <a:gd name="T9" fmla="*/ 0 h 980"/>
                <a:gd name="T10" fmla="*/ 0 w 1248"/>
                <a:gd name="T11" fmla="*/ 0 h 980"/>
                <a:gd name="T12" fmla="*/ 0 w 1248"/>
                <a:gd name="T13" fmla="*/ 0 h 9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48"/>
                <a:gd name="T22" fmla="*/ 0 h 980"/>
                <a:gd name="T23" fmla="*/ 1248 w 1248"/>
                <a:gd name="T24" fmla="*/ 980 h 98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48" h="980">
                  <a:moveTo>
                    <a:pt x="0" y="980"/>
                  </a:moveTo>
                  <a:lnTo>
                    <a:pt x="251" y="532"/>
                  </a:lnTo>
                  <a:lnTo>
                    <a:pt x="955" y="244"/>
                  </a:lnTo>
                  <a:lnTo>
                    <a:pt x="1248" y="0"/>
                  </a:lnTo>
                  <a:lnTo>
                    <a:pt x="890" y="363"/>
                  </a:lnTo>
                  <a:lnTo>
                    <a:pt x="236" y="671"/>
                  </a:lnTo>
                  <a:lnTo>
                    <a:pt x="0" y="98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3" name="Freeform 174"/>
            <p:cNvSpPr>
              <a:spLocks/>
            </p:cNvSpPr>
            <p:nvPr/>
          </p:nvSpPr>
          <p:spPr bwMode="auto">
            <a:xfrm>
              <a:off x="4862" y="3420"/>
              <a:ext cx="138" cy="41"/>
            </a:xfrm>
            <a:custGeom>
              <a:avLst/>
              <a:gdLst>
                <a:gd name="T0" fmla="*/ 0 w 1243"/>
                <a:gd name="T1" fmla="*/ 0 h 361"/>
                <a:gd name="T2" fmla="*/ 0 w 1243"/>
                <a:gd name="T3" fmla="*/ 0 h 361"/>
                <a:gd name="T4" fmla="*/ 0 w 1243"/>
                <a:gd name="T5" fmla="*/ 0 h 361"/>
                <a:gd name="T6" fmla="*/ 0 w 1243"/>
                <a:gd name="T7" fmla="*/ 0 h 361"/>
                <a:gd name="T8" fmla="*/ 0 w 1243"/>
                <a:gd name="T9" fmla="*/ 0 h 361"/>
                <a:gd name="T10" fmla="*/ 0 w 1243"/>
                <a:gd name="T11" fmla="*/ 0 h 361"/>
                <a:gd name="T12" fmla="*/ 0 w 1243"/>
                <a:gd name="T13" fmla="*/ 0 h 3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43"/>
                <a:gd name="T22" fmla="*/ 0 h 361"/>
                <a:gd name="T23" fmla="*/ 1243 w 1243"/>
                <a:gd name="T24" fmla="*/ 361 h 36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43" h="361">
                  <a:moveTo>
                    <a:pt x="0" y="291"/>
                  </a:moveTo>
                  <a:lnTo>
                    <a:pt x="369" y="190"/>
                  </a:lnTo>
                  <a:lnTo>
                    <a:pt x="716" y="190"/>
                  </a:lnTo>
                  <a:lnTo>
                    <a:pt x="1243" y="0"/>
                  </a:lnTo>
                  <a:lnTo>
                    <a:pt x="750" y="361"/>
                  </a:lnTo>
                  <a:lnTo>
                    <a:pt x="369" y="330"/>
                  </a:lnTo>
                  <a:lnTo>
                    <a:pt x="0" y="29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4" name="Freeform 175"/>
            <p:cNvSpPr>
              <a:spLocks/>
            </p:cNvSpPr>
            <p:nvPr/>
          </p:nvSpPr>
          <p:spPr bwMode="auto">
            <a:xfrm>
              <a:off x="4998" y="3369"/>
              <a:ext cx="60" cy="134"/>
            </a:xfrm>
            <a:custGeom>
              <a:avLst/>
              <a:gdLst>
                <a:gd name="T0" fmla="*/ 0 w 542"/>
                <a:gd name="T1" fmla="*/ 0 h 1204"/>
                <a:gd name="T2" fmla="*/ 0 w 542"/>
                <a:gd name="T3" fmla="*/ 0 h 1204"/>
                <a:gd name="T4" fmla="*/ 0 w 542"/>
                <a:gd name="T5" fmla="*/ 0 h 1204"/>
                <a:gd name="T6" fmla="*/ 0 w 542"/>
                <a:gd name="T7" fmla="*/ 0 h 1204"/>
                <a:gd name="T8" fmla="*/ 0 w 542"/>
                <a:gd name="T9" fmla="*/ 0 h 1204"/>
                <a:gd name="T10" fmla="*/ 0 w 542"/>
                <a:gd name="T11" fmla="*/ 0 h 1204"/>
                <a:gd name="T12" fmla="*/ 0 w 542"/>
                <a:gd name="T13" fmla="*/ 0 h 1204"/>
                <a:gd name="T14" fmla="*/ 0 w 542"/>
                <a:gd name="T15" fmla="*/ 0 h 1204"/>
                <a:gd name="T16" fmla="*/ 0 w 542"/>
                <a:gd name="T17" fmla="*/ 0 h 1204"/>
                <a:gd name="T18" fmla="*/ 0 w 542"/>
                <a:gd name="T19" fmla="*/ 0 h 12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42"/>
                <a:gd name="T31" fmla="*/ 0 h 1204"/>
                <a:gd name="T32" fmla="*/ 542 w 542"/>
                <a:gd name="T33" fmla="*/ 1204 h 120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42" h="1204">
                  <a:moveTo>
                    <a:pt x="199" y="0"/>
                  </a:moveTo>
                  <a:lnTo>
                    <a:pt x="160" y="635"/>
                  </a:lnTo>
                  <a:lnTo>
                    <a:pt x="0" y="1204"/>
                  </a:lnTo>
                  <a:lnTo>
                    <a:pt x="386" y="825"/>
                  </a:lnTo>
                  <a:lnTo>
                    <a:pt x="542" y="359"/>
                  </a:lnTo>
                  <a:lnTo>
                    <a:pt x="359" y="583"/>
                  </a:lnTo>
                  <a:lnTo>
                    <a:pt x="290" y="531"/>
                  </a:lnTo>
                  <a:lnTo>
                    <a:pt x="359" y="307"/>
                  </a:lnTo>
                  <a:lnTo>
                    <a:pt x="240" y="428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5" name="Freeform 176"/>
            <p:cNvSpPr>
              <a:spLocks/>
            </p:cNvSpPr>
            <p:nvPr/>
          </p:nvSpPr>
          <p:spPr bwMode="auto">
            <a:xfrm>
              <a:off x="4986" y="3482"/>
              <a:ext cx="60" cy="54"/>
            </a:xfrm>
            <a:custGeom>
              <a:avLst/>
              <a:gdLst>
                <a:gd name="T0" fmla="*/ 0 w 544"/>
                <a:gd name="T1" fmla="*/ 0 h 482"/>
                <a:gd name="T2" fmla="*/ 0 w 544"/>
                <a:gd name="T3" fmla="*/ 0 h 482"/>
                <a:gd name="T4" fmla="*/ 0 w 544"/>
                <a:gd name="T5" fmla="*/ 0 h 482"/>
                <a:gd name="T6" fmla="*/ 0 w 544"/>
                <a:gd name="T7" fmla="*/ 0 h 48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44"/>
                <a:gd name="T13" fmla="*/ 0 h 482"/>
                <a:gd name="T14" fmla="*/ 544 w 544"/>
                <a:gd name="T15" fmla="*/ 482 h 48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44" h="482">
                  <a:moveTo>
                    <a:pt x="544" y="0"/>
                  </a:moveTo>
                  <a:lnTo>
                    <a:pt x="0" y="432"/>
                  </a:lnTo>
                  <a:lnTo>
                    <a:pt x="147" y="482"/>
                  </a:lnTo>
                  <a:lnTo>
                    <a:pt x="54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6" name="Freeform 177"/>
            <p:cNvSpPr>
              <a:spLocks/>
            </p:cNvSpPr>
            <p:nvPr/>
          </p:nvSpPr>
          <p:spPr bwMode="auto">
            <a:xfrm>
              <a:off x="4594" y="3319"/>
              <a:ext cx="34" cy="69"/>
            </a:xfrm>
            <a:custGeom>
              <a:avLst/>
              <a:gdLst>
                <a:gd name="T0" fmla="*/ 0 w 305"/>
                <a:gd name="T1" fmla="*/ 0 h 622"/>
                <a:gd name="T2" fmla="*/ 0 w 305"/>
                <a:gd name="T3" fmla="*/ 0 h 622"/>
                <a:gd name="T4" fmla="*/ 0 w 305"/>
                <a:gd name="T5" fmla="*/ 0 h 622"/>
                <a:gd name="T6" fmla="*/ 0 w 305"/>
                <a:gd name="T7" fmla="*/ 0 h 622"/>
                <a:gd name="T8" fmla="*/ 0 w 305"/>
                <a:gd name="T9" fmla="*/ 0 h 622"/>
                <a:gd name="T10" fmla="*/ 0 w 305"/>
                <a:gd name="T11" fmla="*/ 0 h 622"/>
                <a:gd name="T12" fmla="*/ 0 w 305"/>
                <a:gd name="T13" fmla="*/ 0 h 622"/>
                <a:gd name="T14" fmla="*/ 0 w 305"/>
                <a:gd name="T15" fmla="*/ 0 h 6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5"/>
                <a:gd name="T25" fmla="*/ 0 h 622"/>
                <a:gd name="T26" fmla="*/ 305 w 305"/>
                <a:gd name="T27" fmla="*/ 622 h 62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5" h="622">
                  <a:moveTo>
                    <a:pt x="254" y="15"/>
                  </a:moveTo>
                  <a:lnTo>
                    <a:pt x="0" y="449"/>
                  </a:lnTo>
                  <a:lnTo>
                    <a:pt x="146" y="360"/>
                  </a:lnTo>
                  <a:lnTo>
                    <a:pt x="95" y="569"/>
                  </a:lnTo>
                  <a:lnTo>
                    <a:pt x="173" y="622"/>
                  </a:lnTo>
                  <a:lnTo>
                    <a:pt x="305" y="482"/>
                  </a:lnTo>
                  <a:lnTo>
                    <a:pt x="305" y="0"/>
                  </a:lnTo>
                  <a:lnTo>
                    <a:pt x="254" y="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7" name="Freeform 178"/>
            <p:cNvSpPr>
              <a:spLocks/>
            </p:cNvSpPr>
            <p:nvPr/>
          </p:nvSpPr>
          <p:spPr bwMode="auto">
            <a:xfrm>
              <a:off x="4594" y="3390"/>
              <a:ext cx="52" cy="48"/>
            </a:xfrm>
            <a:custGeom>
              <a:avLst/>
              <a:gdLst>
                <a:gd name="T0" fmla="*/ 0 w 468"/>
                <a:gd name="T1" fmla="*/ 0 h 433"/>
                <a:gd name="T2" fmla="*/ 0 w 468"/>
                <a:gd name="T3" fmla="*/ 0 h 433"/>
                <a:gd name="T4" fmla="*/ 0 w 468"/>
                <a:gd name="T5" fmla="*/ 0 h 433"/>
                <a:gd name="T6" fmla="*/ 0 w 468"/>
                <a:gd name="T7" fmla="*/ 0 h 433"/>
                <a:gd name="T8" fmla="*/ 0 w 468"/>
                <a:gd name="T9" fmla="*/ 0 h 433"/>
                <a:gd name="T10" fmla="*/ 0 w 468"/>
                <a:gd name="T11" fmla="*/ 0 h 433"/>
                <a:gd name="T12" fmla="*/ 0 w 468"/>
                <a:gd name="T13" fmla="*/ 0 h 433"/>
                <a:gd name="T14" fmla="*/ 0 w 468"/>
                <a:gd name="T15" fmla="*/ 0 h 433"/>
                <a:gd name="T16" fmla="*/ 0 w 468"/>
                <a:gd name="T17" fmla="*/ 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68"/>
                <a:gd name="T28" fmla="*/ 0 h 433"/>
                <a:gd name="T29" fmla="*/ 468 w 468"/>
                <a:gd name="T30" fmla="*/ 433 h 43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68" h="433">
                  <a:moveTo>
                    <a:pt x="332" y="0"/>
                  </a:moveTo>
                  <a:lnTo>
                    <a:pt x="254" y="120"/>
                  </a:lnTo>
                  <a:lnTo>
                    <a:pt x="146" y="120"/>
                  </a:lnTo>
                  <a:lnTo>
                    <a:pt x="0" y="17"/>
                  </a:lnTo>
                  <a:lnTo>
                    <a:pt x="188" y="383"/>
                  </a:lnTo>
                  <a:lnTo>
                    <a:pt x="359" y="433"/>
                  </a:lnTo>
                  <a:lnTo>
                    <a:pt x="468" y="293"/>
                  </a:lnTo>
                  <a:lnTo>
                    <a:pt x="424" y="87"/>
                  </a:lnTo>
                  <a:lnTo>
                    <a:pt x="33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8" name="Line 179"/>
            <p:cNvSpPr>
              <a:spLocks noChangeShapeType="1"/>
            </p:cNvSpPr>
            <p:nvPr/>
          </p:nvSpPr>
          <p:spPr bwMode="auto">
            <a:xfrm>
              <a:off x="4579" y="3390"/>
              <a:ext cx="28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99" name="Freeform 180"/>
            <p:cNvSpPr>
              <a:spLocks/>
            </p:cNvSpPr>
            <p:nvPr/>
          </p:nvSpPr>
          <p:spPr bwMode="auto">
            <a:xfrm>
              <a:off x="4646" y="3300"/>
              <a:ext cx="167" cy="343"/>
            </a:xfrm>
            <a:custGeom>
              <a:avLst/>
              <a:gdLst>
                <a:gd name="T0" fmla="*/ 0 w 1506"/>
                <a:gd name="T1" fmla="*/ 0 h 3091"/>
                <a:gd name="T2" fmla="*/ 0 w 1506"/>
                <a:gd name="T3" fmla="*/ 0 h 3091"/>
                <a:gd name="T4" fmla="*/ 0 w 1506"/>
                <a:gd name="T5" fmla="*/ 0 h 3091"/>
                <a:gd name="T6" fmla="*/ 0 w 1506"/>
                <a:gd name="T7" fmla="*/ 0 h 3091"/>
                <a:gd name="T8" fmla="*/ 0 w 1506"/>
                <a:gd name="T9" fmla="*/ 0 h 3091"/>
                <a:gd name="T10" fmla="*/ 0 w 1506"/>
                <a:gd name="T11" fmla="*/ 0 h 3091"/>
                <a:gd name="T12" fmla="*/ 0 w 1506"/>
                <a:gd name="T13" fmla="*/ 0 h 3091"/>
                <a:gd name="T14" fmla="*/ 0 w 1506"/>
                <a:gd name="T15" fmla="*/ 0 h 3091"/>
                <a:gd name="T16" fmla="*/ 0 w 1506"/>
                <a:gd name="T17" fmla="*/ 0 h 3091"/>
                <a:gd name="T18" fmla="*/ 0 w 1506"/>
                <a:gd name="T19" fmla="*/ 0 h 3091"/>
                <a:gd name="T20" fmla="*/ 0 w 1506"/>
                <a:gd name="T21" fmla="*/ 0 h 3091"/>
                <a:gd name="T22" fmla="*/ 0 w 1506"/>
                <a:gd name="T23" fmla="*/ 0 h 3091"/>
                <a:gd name="T24" fmla="*/ 0 w 1506"/>
                <a:gd name="T25" fmla="*/ 0 h 3091"/>
                <a:gd name="T26" fmla="*/ 0 w 1506"/>
                <a:gd name="T27" fmla="*/ 0 h 3091"/>
                <a:gd name="T28" fmla="*/ 0 w 1506"/>
                <a:gd name="T29" fmla="*/ 0 h 3091"/>
                <a:gd name="T30" fmla="*/ 0 w 1506"/>
                <a:gd name="T31" fmla="*/ 0 h 3091"/>
                <a:gd name="T32" fmla="*/ 0 w 1506"/>
                <a:gd name="T33" fmla="*/ 0 h 3091"/>
                <a:gd name="T34" fmla="*/ 0 w 1506"/>
                <a:gd name="T35" fmla="*/ 0 h 3091"/>
                <a:gd name="T36" fmla="*/ 0 w 1506"/>
                <a:gd name="T37" fmla="*/ 0 h 3091"/>
                <a:gd name="T38" fmla="*/ 0 w 1506"/>
                <a:gd name="T39" fmla="*/ 0 h 3091"/>
                <a:gd name="T40" fmla="*/ 0 w 1506"/>
                <a:gd name="T41" fmla="*/ 0 h 3091"/>
                <a:gd name="T42" fmla="*/ 0 w 1506"/>
                <a:gd name="T43" fmla="*/ 0 h 3091"/>
                <a:gd name="T44" fmla="*/ 0 w 1506"/>
                <a:gd name="T45" fmla="*/ 0 h 3091"/>
                <a:gd name="T46" fmla="*/ 0 w 1506"/>
                <a:gd name="T47" fmla="*/ 0 h 3091"/>
                <a:gd name="T48" fmla="*/ 0 w 1506"/>
                <a:gd name="T49" fmla="*/ 0 h 3091"/>
                <a:gd name="T50" fmla="*/ 0 w 1506"/>
                <a:gd name="T51" fmla="*/ 0 h 3091"/>
                <a:gd name="T52" fmla="*/ 0 w 1506"/>
                <a:gd name="T53" fmla="*/ 0 h 3091"/>
                <a:gd name="T54" fmla="*/ 0 w 1506"/>
                <a:gd name="T55" fmla="*/ 0 h 3091"/>
                <a:gd name="T56" fmla="*/ 0 w 1506"/>
                <a:gd name="T57" fmla="*/ 0 h 3091"/>
                <a:gd name="T58" fmla="*/ 0 w 1506"/>
                <a:gd name="T59" fmla="*/ 0 h 3091"/>
                <a:gd name="T60" fmla="*/ 0 w 1506"/>
                <a:gd name="T61" fmla="*/ 0 h 3091"/>
                <a:gd name="T62" fmla="*/ 0 w 1506"/>
                <a:gd name="T63" fmla="*/ 0 h 3091"/>
                <a:gd name="T64" fmla="*/ 0 w 1506"/>
                <a:gd name="T65" fmla="*/ 0 h 309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06"/>
                <a:gd name="T100" fmla="*/ 0 h 3091"/>
                <a:gd name="T101" fmla="*/ 1506 w 1506"/>
                <a:gd name="T102" fmla="*/ 3091 h 309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06" h="3091">
                  <a:moveTo>
                    <a:pt x="74" y="70"/>
                  </a:moveTo>
                  <a:lnTo>
                    <a:pt x="182" y="329"/>
                  </a:lnTo>
                  <a:lnTo>
                    <a:pt x="195" y="450"/>
                  </a:lnTo>
                  <a:lnTo>
                    <a:pt x="260" y="552"/>
                  </a:lnTo>
                  <a:lnTo>
                    <a:pt x="152" y="520"/>
                  </a:lnTo>
                  <a:lnTo>
                    <a:pt x="89" y="726"/>
                  </a:lnTo>
                  <a:lnTo>
                    <a:pt x="35" y="552"/>
                  </a:lnTo>
                  <a:lnTo>
                    <a:pt x="8" y="226"/>
                  </a:lnTo>
                  <a:lnTo>
                    <a:pt x="0" y="572"/>
                  </a:lnTo>
                  <a:lnTo>
                    <a:pt x="74" y="1018"/>
                  </a:lnTo>
                  <a:lnTo>
                    <a:pt x="35" y="2418"/>
                  </a:lnTo>
                  <a:lnTo>
                    <a:pt x="420" y="2815"/>
                  </a:lnTo>
                  <a:lnTo>
                    <a:pt x="713" y="2882"/>
                  </a:lnTo>
                  <a:lnTo>
                    <a:pt x="596" y="3091"/>
                  </a:lnTo>
                  <a:lnTo>
                    <a:pt x="789" y="2919"/>
                  </a:lnTo>
                  <a:lnTo>
                    <a:pt x="952" y="2919"/>
                  </a:lnTo>
                  <a:lnTo>
                    <a:pt x="1109" y="2658"/>
                  </a:lnTo>
                  <a:lnTo>
                    <a:pt x="1293" y="2745"/>
                  </a:lnTo>
                  <a:lnTo>
                    <a:pt x="1334" y="2728"/>
                  </a:lnTo>
                  <a:lnTo>
                    <a:pt x="1312" y="2604"/>
                  </a:lnTo>
                  <a:lnTo>
                    <a:pt x="1506" y="2469"/>
                  </a:lnTo>
                  <a:lnTo>
                    <a:pt x="1506" y="2246"/>
                  </a:lnTo>
                  <a:lnTo>
                    <a:pt x="1121" y="2246"/>
                  </a:lnTo>
                  <a:lnTo>
                    <a:pt x="789" y="2418"/>
                  </a:lnTo>
                  <a:lnTo>
                    <a:pt x="698" y="2418"/>
                  </a:lnTo>
                  <a:lnTo>
                    <a:pt x="540" y="639"/>
                  </a:lnTo>
                  <a:lnTo>
                    <a:pt x="432" y="464"/>
                  </a:lnTo>
                  <a:lnTo>
                    <a:pt x="528" y="383"/>
                  </a:lnTo>
                  <a:lnTo>
                    <a:pt x="326" y="242"/>
                  </a:lnTo>
                  <a:lnTo>
                    <a:pt x="260" y="175"/>
                  </a:lnTo>
                  <a:lnTo>
                    <a:pt x="486" y="175"/>
                  </a:lnTo>
                  <a:lnTo>
                    <a:pt x="223" y="0"/>
                  </a:lnTo>
                  <a:lnTo>
                    <a:pt x="74" y="7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0" name="Freeform 181"/>
            <p:cNvSpPr>
              <a:spLocks/>
            </p:cNvSpPr>
            <p:nvPr/>
          </p:nvSpPr>
          <p:spPr bwMode="auto">
            <a:xfrm>
              <a:off x="4621" y="3439"/>
              <a:ext cx="39" cy="43"/>
            </a:xfrm>
            <a:custGeom>
              <a:avLst/>
              <a:gdLst>
                <a:gd name="T0" fmla="*/ 0 w 357"/>
                <a:gd name="T1" fmla="*/ 0 h 383"/>
                <a:gd name="T2" fmla="*/ 0 w 357"/>
                <a:gd name="T3" fmla="*/ 0 h 383"/>
                <a:gd name="T4" fmla="*/ 0 w 357"/>
                <a:gd name="T5" fmla="*/ 0 h 383"/>
                <a:gd name="T6" fmla="*/ 0 w 357"/>
                <a:gd name="T7" fmla="*/ 0 h 38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57"/>
                <a:gd name="T13" fmla="*/ 0 h 383"/>
                <a:gd name="T14" fmla="*/ 357 w 357"/>
                <a:gd name="T15" fmla="*/ 383 h 38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57" h="383">
                  <a:moveTo>
                    <a:pt x="0" y="0"/>
                  </a:moveTo>
                  <a:lnTo>
                    <a:pt x="357" y="243"/>
                  </a:lnTo>
                  <a:lnTo>
                    <a:pt x="279" y="3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1" name="Freeform 182"/>
            <p:cNvSpPr>
              <a:spLocks/>
            </p:cNvSpPr>
            <p:nvPr/>
          </p:nvSpPr>
          <p:spPr bwMode="auto">
            <a:xfrm>
              <a:off x="4703" y="3271"/>
              <a:ext cx="110" cy="291"/>
            </a:xfrm>
            <a:custGeom>
              <a:avLst/>
              <a:gdLst>
                <a:gd name="T0" fmla="*/ 0 w 994"/>
                <a:gd name="T1" fmla="*/ 0 h 2623"/>
                <a:gd name="T2" fmla="*/ 0 w 994"/>
                <a:gd name="T3" fmla="*/ 0 h 2623"/>
                <a:gd name="T4" fmla="*/ 0 w 994"/>
                <a:gd name="T5" fmla="*/ 0 h 2623"/>
                <a:gd name="T6" fmla="*/ 0 w 994"/>
                <a:gd name="T7" fmla="*/ 0 h 2623"/>
                <a:gd name="T8" fmla="*/ 0 w 994"/>
                <a:gd name="T9" fmla="*/ 0 h 2623"/>
                <a:gd name="T10" fmla="*/ 0 w 994"/>
                <a:gd name="T11" fmla="*/ 0 h 2623"/>
                <a:gd name="T12" fmla="*/ 0 w 994"/>
                <a:gd name="T13" fmla="*/ 0 h 2623"/>
                <a:gd name="T14" fmla="*/ 0 w 994"/>
                <a:gd name="T15" fmla="*/ 0 h 2623"/>
                <a:gd name="T16" fmla="*/ 0 w 994"/>
                <a:gd name="T17" fmla="*/ 0 h 2623"/>
                <a:gd name="T18" fmla="*/ 0 w 994"/>
                <a:gd name="T19" fmla="*/ 0 h 2623"/>
                <a:gd name="T20" fmla="*/ 0 w 994"/>
                <a:gd name="T21" fmla="*/ 0 h 2623"/>
                <a:gd name="T22" fmla="*/ 0 w 994"/>
                <a:gd name="T23" fmla="*/ 0 h 2623"/>
                <a:gd name="T24" fmla="*/ 0 w 994"/>
                <a:gd name="T25" fmla="*/ 0 h 2623"/>
                <a:gd name="T26" fmla="*/ 0 w 994"/>
                <a:gd name="T27" fmla="*/ 0 h 2623"/>
                <a:gd name="T28" fmla="*/ 0 w 994"/>
                <a:gd name="T29" fmla="*/ 0 h 2623"/>
                <a:gd name="T30" fmla="*/ 0 w 994"/>
                <a:gd name="T31" fmla="*/ 0 h 2623"/>
                <a:gd name="T32" fmla="*/ 0 w 994"/>
                <a:gd name="T33" fmla="*/ 0 h 2623"/>
                <a:gd name="T34" fmla="*/ 0 w 994"/>
                <a:gd name="T35" fmla="*/ 0 h 2623"/>
                <a:gd name="T36" fmla="*/ 0 w 994"/>
                <a:gd name="T37" fmla="*/ 0 h 2623"/>
                <a:gd name="T38" fmla="*/ 0 w 994"/>
                <a:gd name="T39" fmla="*/ 0 h 262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994"/>
                <a:gd name="T61" fmla="*/ 0 h 2623"/>
                <a:gd name="T62" fmla="*/ 994 w 994"/>
                <a:gd name="T63" fmla="*/ 2623 h 262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994" h="2623">
                  <a:moveTo>
                    <a:pt x="186" y="1900"/>
                  </a:moveTo>
                  <a:lnTo>
                    <a:pt x="373" y="2259"/>
                  </a:lnTo>
                  <a:lnTo>
                    <a:pt x="994" y="2623"/>
                  </a:lnTo>
                  <a:lnTo>
                    <a:pt x="994" y="2483"/>
                  </a:lnTo>
                  <a:lnTo>
                    <a:pt x="822" y="2157"/>
                  </a:lnTo>
                  <a:lnTo>
                    <a:pt x="678" y="1536"/>
                  </a:lnTo>
                  <a:lnTo>
                    <a:pt x="718" y="1310"/>
                  </a:lnTo>
                  <a:lnTo>
                    <a:pt x="636" y="1069"/>
                  </a:lnTo>
                  <a:lnTo>
                    <a:pt x="781" y="433"/>
                  </a:lnTo>
                  <a:lnTo>
                    <a:pt x="874" y="0"/>
                  </a:lnTo>
                  <a:lnTo>
                    <a:pt x="756" y="381"/>
                  </a:lnTo>
                  <a:lnTo>
                    <a:pt x="373" y="863"/>
                  </a:lnTo>
                  <a:lnTo>
                    <a:pt x="321" y="1502"/>
                  </a:lnTo>
                  <a:lnTo>
                    <a:pt x="133" y="1002"/>
                  </a:lnTo>
                  <a:lnTo>
                    <a:pt x="270" y="778"/>
                  </a:lnTo>
                  <a:lnTo>
                    <a:pt x="66" y="500"/>
                  </a:lnTo>
                  <a:lnTo>
                    <a:pt x="0" y="641"/>
                  </a:lnTo>
                  <a:lnTo>
                    <a:pt x="57" y="708"/>
                  </a:lnTo>
                  <a:lnTo>
                    <a:pt x="174" y="1777"/>
                  </a:lnTo>
                  <a:lnTo>
                    <a:pt x="186" y="190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2" name="Freeform 183"/>
            <p:cNvSpPr>
              <a:spLocks/>
            </p:cNvSpPr>
            <p:nvPr/>
          </p:nvSpPr>
          <p:spPr bwMode="auto">
            <a:xfrm>
              <a:off x="4712" y="3206"/>
              <a:ext cx="87" cy="103"/>
            </a:xfrm>
            <a:custGeom>
              <a:avLst/>
              <a:gdLst>
                <a:gd name="T0" fmla="*/ 0 w 781"/>
                <a:gd name="T1" fmla="*/ 0 h 930"/>
                <a:gd name="T2" fmla="*/ 0 w 781"/>
                <a:gd name="T3" fmla="*/ 0 h 930"/>
                <a:gd name="T4" fmla="*/ 0 w 781"/>
                <a:gd name="T5" fmla="*/ 0 h 930"/>
                <a:gd name="T6" fmla="*/ 0 60000 65536"/>
                <a:gd name="T7" fmla="*/ 0 60000 65536"/>
                <a:gd name="T8" fmla="*/ 0 60000 65536"/>
                <a:gd name="T9" fmla="*/ 0 w 781"/>
                <a:gd name="T10" fmla="*/ 0 h 930"/>
                <a:gd name="T11" fmla="*/ 781 w 781"/>
                <a:gd name="T12" fmla="*/ 930 h 93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81" h="930">
                  <a:moveTo>
                    <a:pt x="0" y="930"/>
                  </a:moveTo>
                  <a:lnTo>
                    <a:pt x="447" y="674"/>
                  </a:lnTo>
                  <a:lnTo>
                    <a:pt x="781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3" name="Freeform 184"/>
            <p:cNvSpPr>
              <a:spLocks/>
            </p:cNvSpPr>
            <p:nvPr/>
          </p:nvSpPr>
          <p:spPr bwMode="auto">
            <a:xfrm>
              <a:off x="4803" y="3449"/>
              <a:ext cx="123" cy="236"/>
            </a:xfrm>
            <a:custGeom>
              <a:avLst/>
              <a:gdLst>
                <a:gd name="T0" fmla="*/ 0 w 1106"/>
                <a:gd name="T1" fmla="*/ 0 h 2122"/>
                <a:gd name="T2" fmla="*/ 0 w 1106"/>
                <a:gd name="T3" fmla="*/ 0 h 2122"/>
                <a:gd name="T4" fmla="*/ 0 w 1106"/>
                <a:gd name="T5" fmla="*/ 0 h 2122"/>
                <a:gd name="T6" fmla="*/ 0 w 1106"/>
                <a:gd name="T7" fmla="*/ 0 h 2122"/>
                <a:gd name="T8" fmla="*/ 0 w 1106"/>
                <a:gd name="T9" fmla="*/ 0 h 2122"/>
                <a:gd name="T10" fmla="*/ 0 w 1106"/>
                <a:gd name="T11" fmla="*/ 0 h 2122"/>
                <a:gd name="T12" fmla="*/ 0 w 1106"/>
                <a:gd name="T13" fmla="*/ 0 h 2122"/>
                <a:gd name="T14" fmla="*/ 0 w 1106"/>
                <a:gd name="T15" fmla="*/ 0 h 2122"/>
                <a:gd name="T16" fmla="*/ 0 w 1106"/>
                <a:gd name="T17" fmla="*/ 0 h 2122"/>
                <a:gd name="T18" fmla="*/ 0 w 1106"/>
                <a:gd name="T19" fmla="*/ 0 h 2122"/>
                <a:gd name="T20" fmla="*/ 0 w 1106"/>
                <a:gd name="T21" fmla="*/ 0 h 2122"/>
                <a:gd name="T22" fmla="*/ 0 w 1106"/>
                <a:gd name="T23" fmla="*/ 0 h 2122"/>
                <a:gd name="T24" fmla="*/ 0 w 1106"/>
                <a:gd name="T25" fmla="*/ 0 h 2122"/>
                <a:gd name="T26" fmla="*/ 0 w 1106"/>
                <a:gd name="T27" fmla="*/ 0 h 21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06"/>
                <a:gd name="T43" fmla="*/ 0 h 2122"/>
                <a:gd name="T44" fmla="*/ 1106 w 1106"/>
                <a:gd name="T45" fmla="*/ 2122 h 212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06" h="2122">
                  <a:moveTo>
                    <a:pt x="0" y="0"/>
                  </a:moveTo>
                  <a:lnTo>
                    <a:pt x="134" y="294"/>
                  </a:lnTo>
                  <a:lnTo>
                    <a:pt x="239" y="101"/>
                  </a:lnTo>
                  <a:lnTo>
                    <a:pt x="147" y="569"/>
                  </a:lnTo>
                  <a:lnTo>
                    <a:pt x="441" y="1278"/>
                  </a:lnTo>
                  <a:lnTo>
                    <a:pt x="662" y="1380"/>
                  </a:lnTo>
                  <a:lnTo>
                    <a:pt x="984" y="1914"/>
                  </a:lnTo>
                  <a:lnTo>
                    <a:pt x="1106" y="1949"/>
                  </a:lnTo>
                  <a:lnTo>
                    <a:pt x="1035" y="2122"/>
                  </a:lnTo>
                  <a:lnTo>
                    <a:pt x="729" y="1604"/>
                  </a:lnTo>
                  <a:lnTo>
                    <a:pt x="321" y="1278"/>
                  </a:lnTo>
                  <a:lnTo>
                    <a:pt x="68" y="846"/>
                  </a:lnTo>
                  <a:lnTo>
                    <a:pt x="42" y="30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4" name="Freeform 185"/>
            <p:cNvSpPr>
              <a:spLocks/>
            </p:cNvSpPr>
            <p:nvPr/>
          </p:nvSpPr>
          <p:spPr bwMode="auto">
            <a:xfrm>
              <a:off x="4792" y="3574"/>
              <a:ext cx="67" cy="71"/>
            </a:xfrm>
            <a:custGeom>
              <a:avLst/>
              <a:gdLst>
                <a:gd name="T0" fmla="*/ 0 w 608"/>
                <a:gd name="T1" fmla="*/ 0 h 639"/>
                <a:gd name="T2" fmla="*/ 0 w 608"/>
                <a:gd name="T3" fmla="*/ 0 h 639"/>
                <a:gd name="T4" fmla="*/ 0 w 608"/>
                <a:gd name="T5" fmla="*/ 0 h 639"/>
                <a:gd name="T6" fmla="*/ 0 w 608"/>
                <a:gd name="T7" fmla="*/ 0 h 639"/>
                <a:gd name="T8" fmla="*/ 0 w 608"/>
                <a:gd name="T9" fmla="*/ 0 h 639"/>
                <a:gd name="T10" fmla="*/ 0 w 608"/>
                <a:gd name="T11" fmla="*/ 0 h 639"/>
                <a:gd name="T12" fmla="*/ 0 w 608"/>
                <a:gd name="T13" fmla="*/ 0 h 639"/>
                <a:gd name="T14" fmla="*/ 0 w 608"/>
                <a:gd name="T15" fmla="*/ 0 h 6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08"/>
                <a:gd name="T25" fmla="*/ 0 h 639"/>
                <a:gd name="T26" fmla="*/ 608 w 608"/>
                <a:gd name="T27" fmla="*/ 639 h 6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08" h="639">
                  <a:moveTo>
                    <a:pt x="209" y="0"/>
                  </a:moveTo>
                  <a:lnTo>
                    <a:pt x="209" y="135"/>
                  </a:lnTo>
                  <a:lnTo>
                    <a:pt x="404" y="294"/>
                  </a:lnTo>
                  <a:lnTo>
                    <a:pt x="608" y="639"/>
                  </a:lnTo>
                  <a:lnTo>
                    <a:pt x="397" y="361"/>
                  </a:lnTo>
                  <a:lnTo>
                    <a:pt x="221" y="276"/>
                  </a:lnTo>
                  <a:lnTo>
                    <a:pt x="0" y="87"/>
                  </a:lnTo>
                  <a:lnTo>
                    <a:pt x="209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5" name="Freeform 186"/>
            <p:cNvSpPr>
              <a:spLocks/>
            </p:cNvSpPr>
            <p:nvPr/>
          </p:nvSpPr>
          <p:spPr bwMode="auto">
            <a:xfrm>
              <a:off x="4444" y="3336"/>
              <a:ext cx="134" cy="77"/>
            </a:xfrm>
            <a:custGeom>
              <a:avLst/>
              <a:gdLst>
                <a:gd name="T0" fmla="*/ 0 w 1207"/>
                <a:gd name="T1" fmla="*/ 0 h 689"/>
                <a:gd name="T2" fmla="*/ 0 w 1207"/>
                <a:gd name="T3" fmla="*/ 0 h 689"/>
                <a:gd name="T4" fmla="*/ 0 w 1207"/>
                <a:gd name="T5" fmla="*/ 0 h 689"/>
                <a:gd name="T6" fmla="*/ 0 w 1207"/>
                <a:gd name="T7" fmla="*/ 0 h 689"/>
                <a:gd name="T8" fmla="*/ 0 w 1207"/>
                <a:gd name="T9" fmla="*/ 0 h 689"/>
                <a:gd name="T10" fmla="*/ 0 w 1207"/>
                <a:gd name="T11" fmla="*/ 0 h 689"/>
                <a:gd name="T12" fmla="*/ 0 w 1207"/>
                <a:gd name="T13" fmla="*/ 0 h 689"/>
                <a:gd name="T14" fmla="*/ 0 w 1207"/>
                <a:gd name="T15" fmla="*/ 0 h 689"/>
                <a:gd name="T16" fmla="*/ 0 w 1207"/>
                <a:gd name="T17" fmla="*/ 0 h 689"/>
                <a:gd name="T18" fmla="*/ 0 w 1207"/>
                <a:gd name="T19" fmla="*/ 0 h 689"/>
                <a:gd name="T20" fmla="*/ 0 w 1207"/>
                <a:gd name="T21" fmla="*/ 0 h 689"/>
                <a:gd name="T22" fmla="*/ 0 w 1207"/>
                <a:gd name="T23" fmla="*/ 0 h 689"/>
                <a:gd name="T24" fmla="*/ 0 w 1207"/>
                <a:gd name="T25" fmla="*/ 0 h 68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07"/>
                <a:gd name="T40" fmla="*/ 0 h 689"/>
                <a:gd name="T41" fmla="*/ 1207 w 1207"/>
                <a:gd name="T42" fmla="*/ 689 h 68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07" h="689">
                  <a:moveTo>
                    <a:pt x="0" y="520"/>
                  </a:moveTo>
                  <a:lnTo>
                    <a:pt x="610" y="520"/>
                  </a:lnTo>
                  <a:lnTo>
                    <a:pt x="915" y="397"/>
                  </a:lnTo>
                  <a:lnTo>
                    <a:pt x="559" y="415"/>
                  </a:lnTo>
                  <a:lnTo>
                    <a:pt x="1060" y="223"/>
                  </a:lnTo>
                  <a:lnTo>
                    <a:pt x="745" y="191"/>
                  </a:lnTo>
                  <a:lnTo>
                    <a:pt x="542" y="0"/>
                  </a:lnTo>
                  <a:lnTo>
                    <a:pt x="795" y="154"/>
                  </a:lnTo>
                  <a:lnTo>
                    <a:pt x="1207" y="121"/>
                  </a:lnTo>
                  <a:lnTo>
                    <a:pt x="1166" y="345"/>
                  </a:lnTo>
                  <a:lnTo>
                    <a:pt x="901" y="622"/>
                  </a:lnTo>
                  <a:lnTo>
                    <a:pt x="516" y="689"/>
                  </a:lnTo>
                  <a:lnTo>
                    <a:pt x="0" y="52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6" name="Freeform 187"/>
            <p:cNvSpPr>
              <a:spLocks/>
            </p:cNvSpPr>
            <p:nvPr/>
          </p:nvSpPr>
          <p:spPr bwMode="auto">
            <a:xfrm>
              <a:off x="4437" y="3411"/>
              <a:ext cx="91" cy="48"/>
            </a:xfrm>
            <a:custGeom>
              <a:avLst/>
              <a:gdLst>
                <a:gd name="T0" fmla="*/ 0 w 820"/>
                <a:gd name="T1" fmla="*/ 0 h 427"/>
                <a:gd name="T2" fmla="*/ 0 w 820"/>
                <a:gd name="T3" fmla="*/ 0 h 427"/>
                <a:gd name="T4" fmla="*/ 0 w 820"/>
                <a:gd name="T5" fmla="*/ 0 h 427"/>
                <a:gd name="T6" fmla="*/ 0 w 820"/>
                <a:gd name="T7" fmla="*/ 0 h 427"/>
                <a:gd name="T8" fmla="*/ 0 w 820"/>
                <a:gd name="T9" fmla="*/ 0 h 427"/>
                <a:gd name="T10" fmla="*/ 0 w 820"/>
                <a:gd name="T11" fmla="*/ 0 h 427"/>
                <a:gd name="T12" fmla="*/ 0 w 820"/>
                <a:gd name="T13" fmla="*/ 0 h 427"/>
                <a:gd name="T14" fmla="*/ 0 w 820"/>
                <a:gd name="T15" fmla="*/ 0 h 427"/>
                <a:gd name="T16" fmla="*/ 0 w 820"/>
                <a:gd name="T17" fmla="*/ 0 h 4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20"/>
                <a:gd name="T28" fmla="*/ 0 h 427"/>
                <a:gd name="T29" fmla="*/ 820 w 820"/>
                <a:gd name="T30" fmla="*/ 427 h 4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20" h="427">
                  <a:moveTo>
                    <a:pt x="88" y="0"/>
                  </a:moveTo>
                  <a:lnTo>
                    <a:pt x="196" y="150"/>
                  </a:lnTo>
                  <a:lnTo>
                    <a:pt x="0" y="150"/>
                  </a:lnTo>
                  <a:lnTo>
                    <a:pt x="325" y="427"/>
                  </a:lnTo>
                  <a:lnTo>
                    <a:pt x="435" y="427"/>
                  </a:lnTo>
                  <a:lnTo>
                    <a:pt x="820" y="117"/>
                  </a:lnTo>
                  <a:lnTo>
                    <a:pt x="622" y="150"/>
                  </a:lnTo>
                  <a:lnTo>
                    <a:pt x="447" y="17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7" name="Freeform 188"/>
            <p:cNvSpPr>
              <a:spLocks/>
            </p:cNvSpPr>
            <p:nvPr/>
          </p:nvSpPr>
          <p:spPr bwMode="auto">
            <a:xfrm>
              <a:off x="4379" y="3430"/>
              <a:ext cx="88" cy="130"/>
            </a:xfrm>
            <a:custGeom>
              <a:avLst/>
              <a:gdLst>
                <a:gd name="T0" fmla="*/ 0 w 795"/>
                <a:gd name="T1" fmla="*/ 0 h 1171"/>
                <a:gd name="T2" fmla="*/ 0 w 795"/>
                <a:gd name="T3" fmla="*/ 0 h 1171"/>
                <a:gd name="T4" fmla="*/ 0 w 795"/>
                <a:gd name="T5" fmla="*/ 0 h 1171"/>
                <a:gd name="T6" fmla="*/ 0 w 795"/>
                <a:gd name="T7" fmla="*/ 0 h 1171"/>
                <a:gd name="T8" fmla="*/ 0 w 795"/>
                <a:gd name="T9" fmla="*/ 0 h 1171"/>
                <a:gd name="T10" fmla="*/ 0 w 795"/>
                <a:gd name="T11" fmla="*/ 0 h 1171"/>
                <a:gd name="T12" fmla="*/ 0 w 795"/>
                <a:gd name="T13" fmla="*/ 0 h 1171"/>
                <a:gd name="T14" fmla="*/ 0 w 795"/>
                <a:gd name="T15" fmla="*/ 0 h 1171"/>
                <a:gd name="T16" fmla="*/ 0 w 795"/>
                <a:gd name="T17" fmla="*/ 0 h 1171"/>
                <a:gd name="T18" fmla="*/ 0 w 795"/>
                <a:gd name="T19" fmla="*/ 0 h 1171"/>
                <a:gd name="T20" fmla="*/ 0 w 795"/>
                <a:gd name="T21" fmla="*/ 0 h 1171"/>
                <a:gd name="T22" fmla="*/ 0 w 795"/>
                <a:gd name="T23" fmla="*/ 0 h 1171"/>
                <a:gd name="T24" fmla="*/ 0 w 795"/>
                <a:gd name="T25" fmla="*/ 0 h 1171"/>
                <a:gd name="T26" fmla="*/ 0 w 795"/>
                <a:gd name="T27" fmla="*/ 0 h 1171"/>
                <a:gd name="T28" fmla="*/ 0 w 795"/>
                <a:gd name="T29" fmla="*/ 0 h 11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95"/>
                <a:gd name="T46" fmla="*/ 0 h 1171"/>
                <a:gd name="T47" fmla="*/ 795 w 795"/>
                <a:gd name="T48" fmla="*/ 1171 h 117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95" h="1171">
                  <a:moveTo>
                    <a:pt x="334" y="0"/>
                  </a:moveTo>
                  <a:lnTo>
                    <a:pt x="408" y="396"/>
                  </a:lnTo>
                  <a:lnTo>
                    <a:pt x="106" y="621"/>
                  </a:lnTo>
                  <a:lnTo>
                    <a:pt x="0" y="444"/>
                  </a:lnTo>
                  <a:lnTo>
                    <a:pt x="120" y="775"/>
                  </a:lnTo>
                  <a:lnTo>
                    <a:pt x="172" y="1171"/>
                  </a:lnTo>
                  <a:lnTo>
                    <a:pt x="249" y="1030"/>
                  </a:lnTo>
                  <a:lnTo>
                    <a:pt x="199" y="722"/>
                  </a:lnTo>
                  <a:lnTo>
                    <a:pt x="528" y="479"/>
                  </a:lnTo>
                  <a:lnTo>
                    <a:pt x="582" y="357"/>
                  </a:lnTo>
                  <a:lnTo>
                    <a:pt x="673" y="431"/>
                  </a:lnTo>
                  <a:lnTo>
                    <a:pt x="795" y="325"/>
                  </a:lnTo>
                  <a:lnTo>
                    <a:pt x="661" y="241"/>
                  </a:lnTo>
                  <a:lnTo>
                    <a:pt x="487" y="202"/>
                  </a:lnTo>
                  <a:lnTo>
                    <a:pt x="33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8" name="Line 189"/>
            <p:cNvSpPr>
              <a:spLocks noChangeShapeType="1"/>
            </p:cNvSpPr>
            <p:nvPr/>
          </p:nvSpPr>
          <p:spPr bwMode="auto">
            <a:xfrm flipH="1">
              <a:off x="4937" y="3541"/>
              <a:ext cx="45" cy="10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09" name="Freeform 190"/>
            <p:cNvSpPr>
              <a:spLocks/>
            </p:cNvSpPr>
            <p:nvPr/>
          </p:nvSpPr>
          <p:spPr bwMode="auto">
            <a:xfrm>
              <a:off x="4321" y="3406"/>
              <a:ext cx="51" cy="59"/>
            </a:xfrm>
            <a:custGeom>
              <a:avLst/>
              <a:gdLst>
                <a:gd name="T0" fmla="*/ 0 w 458"/>
                <a:gd name="T1" fmla="*/ 0 h 526"/>
                <a:gd name="T2" fmla="*/ 0 w 458"/>
                <a:gd name="T3" fmla="*/ 0 h 526"/>
                <a:gd name="T4" fmla="*/ 0 w 458"/>
                <a:gd name="T5" fmla="*/ 0 h 526"/>
                <a:gd name="T6" fmla="*/ 0 w 458"/>
                <a:gd name="T7" fmla="*/ 0 h 526"/>
                <a:gd name="T8" fmla="*/ 0 w 458"/>
                <a:gd name="T9" fmla="*/ 0 h 5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8"/>
                <a:gd name="T16" fmla="*/ 0 h 526"/>
                <a:gd name="T17" fmla="*/ 458 w 458"/>
                <a:gd name="T18" fmla="*/ 526 h 5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8" h="526">
                  <a:moveTo>
                    <a:pt x="0" y="0"/>
                  </a:moveTo>
                  <a:lnTo>
                    <a:pt x="458" y="526"/>
                  </a:lnTo>
                  <a:lnTo>
                    <a:pt x="304" y="265"/>
                  </a:lnTo>
                  <a:lnTo>
                    <a:pt x="165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0" name="Freeform 191"/>
            <p:cNvSpPr>
              <a:spLocks/>
            </p:cNvSpPr>
            <p:nvPr/>
          </p:nvSpPr>
          <p:spPr bwMode="auto">
            <a:xfrm>
              <a:off x="4337" y="3381"/>
              <a:ext cx="61" cy="23"/>
            </a:xfrm>
            <a:custGeom>
              <a:avLst/>
              <a:gdLst>
                <a:gd name="T0" fmla="*/ 0 w 545"/>
                <a:gd name="T1" fmla="*/ 0 h 210"/>
                <a:gd name="T2" fmla="*/ 0 w 545"/>
                <a:gd name="T3" fmla="*/ 0 h 210"/>
                <a:gd name="T4" fmla="*/ 0 w 545"/>
                <a:gd name="T5" fmla="*/ 0 h 210"/>
                <a:gd name="T6" fmla="*/ 0 60000 65536"/>
                <a:gd name="T7" fmla="*/ 0 60000 65536"/>
                <a:gd name="T8" fmla="*/ 0 60000 65536"/>
                <a:gd name="T9" fmla="*/ 0 w 545"/>
                <a:gd name="T10" fmla="*/ 0 h 210"/>
                <a:gd name="T11" fmla="*/ 545 w 545"/>
                <a:gd name="T12" fmla="*/ 210 h 21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45" h="210">
                  <a:moveTo>
                    <a:pt x="0" y="210"/>
                  </a:moveTo>
                  <a:lnTo>
                    <a:pt x="401" y="13"/>
                  </a:lnTo>
                  <a:lnTo>
                    <a:pt x="545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1" name="Freeform 192"/>
            <p:cNvSpPr>
              <a:spLocks/>
            </p:cNvSpPr>
            <p:nvPr/>
          </p:nvSpPr>
          <p:spPr bwMode="auto">
            <a:xfrm>
              <a:off x="4127" y="3448"/>
              <a:ext cx="145" cy="67"/>
            </a:xfrm>
            <a:custGeom>
              <a:avLst/>
              <a:gdLst>
                <a:gd name="T0" fmla="*/ 0 w 1303"/>
                <a:gd name="T1" fmla="*/ 0 h 607"/>
                <a:gd name="T2" fmla="*/ 0 w 1303"/>
                <a:gd name="T3" fmla="*/ 0 h 607"/>
                <a:gd name="T4" fmla="*/ 0 w 1303"/>
                <a:gd name="T5" fmla="*/ 0 h 607"/>
                <a:gd name="T6" fmla="*/ 0 w 1303"/>
                <a:gd name="T7" fmla="*/ 0 h 607"/>
                <a:gd name="T8" fmla="*/ 0 w 1303"/>
                <a:gd name="T9" fmla="*/ 0 h 607"/>
                <a:gd name="T10" fmla="*/ 0 w 1303"/>
                <a:gd name="T11" fmla="*/ 0 h 607"/>
                <a:gd name="T12" fmla="*/ 0 w 1303"/>
                <a:gd name="T13" fmla="*/ 0 h 607"/>
                <a:gd name="T14" fmla="*/ 0 w 1303"/>
                <a:gd name="T15" fmla="*/ 0 h 6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03"/>
                <a:gd name="T25" fmla="*/ 0 h 607"/>
                <a:gd name="T26" fmla="*/ 1303 w 1303"/>
                <a:gd name="T27" fmla="*/ 607 h 60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03" h="607">
                  <a:moveTo>
                    <a:pt x="0" y="56"/>
                  </a:moveTo>
                  <a:lnTo>
                    <a:pt x="652" y="375"/>
                  </a:lnTo>
                  <a:lnTo>
                    <a:pt x="1261" y="0"/>
                  </a:lnTo>
                  <a:lnTo>
                    <a:pt x="1303" y="15"/>
                  </a:lnTo>
                  <a:lnTo>
                    <a:pt x="687" y="422"/>
                  </a:lnTo>
                  <a:lnTo>
                    <a:pt x="752" y="607"/>
                  </a:lnTo>
                  <a:lnTo>
                    <a:pt x="102" y="178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2" name="Freeform 193"/>
            <p:cNvSpPr>
              <a:spLocks/>
            </p:cNvSpPr>
            <p:nvPr/>
          </p:nvSpPr>
          <p:spPr bwMode="auto">
            <a:xfrm>
              <a:off x="4275" y="3459"/>
              <a:ext cx="60" cy="89"/>
            </a:xfrm>
            <a:custGeom>
              <a:avLst/>
              <a:gdLst>
                <a:gd name="T0" fmla="*/ 0 w 534"/>
                <a:gd name="T1" fmla="*/ 0 h 805"/>
                <a:gd name="T2" fmla="*/ 0 w 534"/>
                <a:gd name="T3" fmla="*/ 0 h 805"/>
                <a:gd name="T4" fmla="*/ 0 w 534"/>
                <a:gd name="T5" fmla="*/ 0 h 805"/>
                <a:gd name="T6" fmla="*/ 0 w 534"/>
                <a:gd name="T7" fmla="*/ 0 h 805"/>
                <a:gd name="T8" fmla="*/ 0 w 534"/>
                <a:gd name="T9" fmla="*/ 0 h 805"/>
                <a:gd name="T10" fmla="*/ 0 w 534"/>
                <a:gd name="T11" fmla="*/ 0 h 805"/>
                <a:gd name="T12" fmla="*/ 0 w 534"/>
                <a:gd name="T13" fmla="*/ 0 h 805"/>
                <a:gd name="T14" fmla="*/ 0 w 534"/>
                <a:gd name="T15" fmla="*/ 0 h 805"/>
                <a:gd name="T16" fmla="*/ 0 w 534"/>
                <a:gd name="T17" fmla="*/ 0 h 805"/>
                <a:gd name="T18" fmla="*/ 0 w 534"/>
                <a:gd name="T19" fmla="*/ 0 h 805"/>
                <a:gd name="T20" fmla="*/ 0 w 534"/>
                <a:gd name="T21" fmla="*/ 0 h 805"/>
                <a:gd name="T22" fmla="*/ 0 w 534"/>
                <a:gd name="T23" fmla="*/ 0 h 805"/>
                <a:gd name="T24" fmla="*/ 0 w 534"/>
                <a:gd name="T25" fmla="*/ 0 h 8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34"/>
                <a:gd name="T40" fmla="*/ 0 h 805"/>
                <a:gd name="T41" fmla="*/ 534 w 534"/>
                <a:gd name="T42" fmla="*/ 805 h 80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34" h="805">
                  <a:moveTo>
                    <a:pt x="0" y="508"/>
                  </a:moveTo>
                  <a:lnTo>
                    <a:pt x="253" y="421"/>
                  </a:lnTo>
                  <a:lnTo>
                    <a:pt x="313" y="452"/>
                  </a:lnTo>
                  <a:lnTo>
                    <a:pt x="365" y="465"/>
                  </a:lnTo>
                  <a:lnTo>
                    <a:pt x="534" y="805"/>
                  </a:lnTo>
                  <a:lnTo>
                    <a:pt x="441" y="530"/>
                  </a:lnTo>
                  <a:lnTo>
                    <a:pt x="130" y="0"/>
                  </a:lnTo>
                  <a:lnTo>
                    <a:pt x="313" y="366"/>
                  </a:lnTo>
                  <a:lnTo>
                    <a:pt x="223" y="331"/>
                  </a:lnTo>
                  <a:lnTo>
                    <a:pt x="154" y="366"/>
                  </a:lnTo>
                  <a:lnTo>
                    <a:pt x="135" y="421"/>
                  </a:lnTo>
                  <a:lnTo>
                    <a:pt x="76" y="421"/>
                  </a:lnTo>
                  <a:lnTo>
                    <a:pt x="0" y="50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3" name="Freeform 194"/>
            <p:cNvSpPr>
              <a:spLocks/>
            </p:cNvSpPr>
            <p:nvPr/>
          </p:nvSpPr>
          <p:spPr bwMode="auto">
            <a:xfrm>
              <a:off x="4118" y="3518"/>
              <a:ext cx="199" cy="34"/>
            </a:xfrm>
            <a:custGeom>
              <a:avLst/>
              <a:gdLst>
                <a:gd name="T0" fmla="*/ 0 w 1785"/>
                <a:gd name="T1" fmla="*/ 0 h 307"/>
                <a:gd name="T2" fmla="*/ 0 w 1785"/>
                <a:gd name="T3" fmla="*/ 0 h 307"/>
                <a:gd name="T4" fmla="*/ 0 w 1785"/>
                <a:gd name="T5" fmla="*/ 0 h 307"/>
                <a:gd name="T6" fmla="*/ 0 w 1785"/>
                <a:gd name="T7" fmla="*/ 0 h 307"/>
                <a:gd name="T8" fmla="*/ 0 w 1785"/>
                <a:gd name="T9" fmla="*/ 0 h 307"/>
                <a:gd name="T10" fmla="*/ 0 w 1785"/>
                <a:gd name="T11" fmla="*/ 0 h 307"/>
                <a:gd name="T12" fmla="*/ 0 w 1785"/>
                <a:gd name="T13" fmla="*/ 0 h 307"/>
                <a:gd name="T14" fmla="*/ 0 w 1785"/>
                <a:gd name="T15" fmla="*/ 0 h 307"/>
                <a:gd name="T16" fmla="*/ 0 w 1785"/>
                <a:gd name="T17" fmla="*/ 0 h 307"/>
                <a:gd name="T18" fmla="*/ 0 w 1785"/>
                <a:gd name="T19" fmla="*/ 0 h 307"/>
                <a:gd name="T20" fmla="*/ 0 w 1785"/>
                <a:gd name="T21" fmla="*/ 0 h 307"/>
                <a:gd name="T22" fmla="*/ 0 w 1785"/>
                <a:gd name="T23" fmla="*/ 0 h 307"/>
                <a:gd name="T24" fmla="*/ 0 w 1785"/>
                <a:gd name="T25" fmla="*/ 0 h 307"/>
                <a:gd name="T26" fmla="*/ 0 w 1785"/>
                <a:gd name="T27" fmla="*/ 0 h 307"/>
                <a:gd name="T28" fmla="*/ 0 w 1785"/>
                <a:gd name="T29" fmla="*/ 0 h 307"/>
                <a:gd name="T30" fmla="*/ 0 w 1785"/>
                <a:gd name="T31" fmla="*/ 0 h 307"/>
                <a:gd name="T32" fmla="*/ 0 w 1785"/>
                <a:gd name="T33" fmla="*/ 0 h 30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85"/>
                <a:gd name="T52" fmla="*/ 0 h 307"/>
                <a:gd name="T53" fmla="*/ 1785 w 1785"/>
                <a:gd name="T54" fmla="*/ 307 h 30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85" h="307">
                  <a:moveTo>
                    <a:pt x="1287" y="0"/>
                  </a:moveTo>
                  <a:lnTo>
                    <a:pt x="534" y="263"/>
                  </a:lnTo>
                  <a:lnTo>
                    <a:pt x="440" y="232"/>
                  </a:lnTo>
                  <a:lnTo>
                    <a:pt x="320" y="263"/>
                  </a:lnTo>
                  <a:lnTo>
                    <a:pt x="224" y="196"/>
                  </a:lnTo>
                  <a:lnTo>
                    <a:pt x="333" y="129"/>
                  </a:lnTo>
                  <a:lnTo>
                    <a:pt x="0" y="222"/>
                  </a:lnTo>
                  <a:lnTo>
                    <a:pt x="155" y="222"/>
                  </a:lnTo>
                  <a:lnTo>
                    <a:pt x="308" y="307"/>
                  </a:lnTo>
                  <a:lnTo>
                    <a:pt x="492" y="307"/>
                  </a:lnTo>
                  <a:lnTo>
                    <a:pt x="711" y="232"/>
                  </a:lnTo>
                  <a:lnTo>
                    <a:pt x="1488" y="144"/>
                  </a:lnTo>
                  <a:lnTo>
                    <a:pt x="1785" y="77"/>
                  </a:lnTo>
                  <a:lnTo>
                    <a:pt x="1510" y="112"/>
                  </a:lnTo>
                  <a:lnTo>
                    <a:pt x="1066" y="167"/>
                  </a:lnTo>
                  <a:lnTo>
                    <a:pt x="1000" y="144"/>
                  </a:lnTo>
                  <a:lnTo>
                    <a:pt x="128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4" name="Freeform 195"/>
            <p:cNvSpPr>
              <a:spLocks/>
            </p:cNvSpPr>
            <p:nvPr/>
          </p:nvSpPr>
          <p:spPr bwMode="auto">
            <a:xfrm>
              <a:off x="4056" y="3450"/>
              <a:ext cx="64" cy="81"/>
            </a:xfrm>
            <a:custGeom>
              <a:avLst/>
              <a:gdLst>
                <a:gd name="T0" fmla="*/ 0 w 583"/>
                <a:gd name="T1" fmla="*/ 0 h 726"/>
                <a:gd name="T2" fmla="*/ 0 w 583"/>
                <a:gd name="T3" fmla="*/ 0 h 726"/>
                <a:gd name="T4" fmla="*/ 0 w 583"/>
                <a:gd name="T5" fmla="*/ 0 h 726"/>
                <a:gd name="T6" fmla="*/ 0 w 583"/>
                <a:gd name="T7" fmla="*/ 0 h 726"/>
                <a:gd name="T8" fmla="*/ 0 w 583"/>
                <a:gd name="T9" fmla="*/ 0 h 726"/>
                <a:gd name="T10" fmla="*/ 0 w 583"/>
                <a:gd name="T11" fmla="*/ 0 h 726"/>
                <a:gd name="T12" fmla="*/ 0 w 583"/>
                <a:gd name="T13" fmla="*/ 0 h 726"/>
                <a:gd name="T14" fmla="*/ 0 w 583"/>
                <a:gd name="T15" fmla="*/ 0 h 726"/>
                <a:gd name="T16" fmla="*/ 0 w 583"/>
                <a:gd name="T17" fmla="*/ 0 h 726"/>
                <a:gd name="T18" fmla="*/ 0 w 583"/>
                <a:gd name="T19" fmla="*/ 0 h 7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83"/>
                <a:gd name="T31" fmla="*/ 0 h 726"/>
                <a:gd name="T32" fmla="*/ 583 w 583"/>
                <a:gd name="T33" fmla="*/ 726 h 7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83" h="726">
                  <a:moveTo>
                    <a:pt x="583" y="0"/>
                  </a:moveTo>
                  <a:lnTo>
                    <a:pt x="169" y="187"/>
                  </a:lnTo>
                  <a:lnTo>
                    <a:pt x="85" y="505"/>
                  </a:lnTo>
                  <a:lnTo>
                    <a:pt x="103" y="726"/>
                  </a:lnTo>
                  <a:lnTo>
                    <a:pt x="69" y="674"/>
                  </a:lnTo>
                  <a:lnTo>
                    <a:pt x="0" y="398"/>
                  </a:lnTo>
                  <a:lnTo>
                    <a:pt x="95" y="320"/>
                  </a:lnTo>
                  <a:lnTo>
                    <a:pt x="127" y="166"/>
                  </a:lnTo>
                  <a:lnTo>
                    <a:pt x="365" y="44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5" name="Freeform 196"/>
            <p:cNvSpPr>
              <a:spLocks/>
            </p:cNvSpPr>
            <p:nvPr/>
          </p:nvSpPr>
          <p:spPr bwMode="auto">
            <a:xfrm>
              <a:off x="4080" y="3475"/>
              <a:ext cx="39" cy="51"/>
            </a:xfrm>
            <a:custGeom>
              <a:avLst/>
              <a:gdLst>
                <a:gd name="T0" fmla="*/ 0 w 354"/>
                <a:gd name="T1" fmla="*/ 0 h 461"/>
                <a:gd name="T2" fmla="*/ 0 w 354"/>
                <a:gd name="T3" fmla="*/ 0 h 461"/>
                <a:gd name="T4" fmla="*/ 0 w 354"/>
                <a:gd name="T5" fmla="*/ 0 h 461"/>
                <a:gd name="T6" fmla="*/ 0 w 354"/>
                <a:gd name="T7" fmla="*/ 0 h 461"/>
                <a:gd name="T8" fmla="*/ 0 w 354"/>
                <a:gd name="T9" fmla="*/ 0 h 461"/>
                <a:gd name="T10" fmla="*/ 0 w 354"/>
                <a:gd name="T11" fmla="*/ 0 h 461"/>
                <a:gd name="T12" fmla="*/ 0 w 354"/>
                <a:gd name="T13" fmla="*/ 0 h 461"/>
                <a:gd name="T14" fmla="*/ 0 w 354"/>
                <a:gd name="T15" fmla="*/ 0 h 461"/>
                <a:gd name="T16" fmla="*/ 0 w 354"/>
                <a:gd name="T17" fmla="*/ 0 h 461"/>
                <a:gd name="T18" fmla="*/ 0 w 354"/>
                <a:gd name="T19" fmla="*/ 0 h 461"/>
                <a:gd name="T20" fmla="*/ 0 w 354"/>
                <a:gd name="T21" fmla="*/ 0 h 46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54"/>
                <a:gd name="T34" fmla="*/ 0 h 461"/>
                <a:gd name="T35" fmla="*/ 354 w 354"/>
                <a:gd name="T36" fmla="*/ 461 h 46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54" h="461">
                  <a:moveTo>
                    <a:pt x="354" y="0"/>
                  </a:moveTo>
                  <a:lnTo>
                    <a:pt x="261" y="77"/>
                  </a:lnTo>
                  <a:lnTo>
                    <a:pt x="122" y="64"/>
                  </a:lnTo>
                  <a:lnTo>
                    <a:pt x="145" y="122"/>
                  </a:lnTo>
                  <a:lnTo>
                    <a:pt x="75" y="240"/>
                  </a:lnTo>
                  <a:lnTo>
                    <a:pt x="42" y="263"/>
                  </a:lnTo>
                  <a:lnTo>
                    <a:pt x="0" y="461"/>
                  </a:lnTo>
                  <a:lnTo>
                    <a:pt x="122" y="342"/>
                  </a:lnTo>
                  <a:lnTo>
                    <a:pt x="221" y="142"/>
                  </a:lnTo>
                  <a:lnTo>
                    <a:pt x="330" y="142"/>
                  </a:lnTo>
                  <a:lnTo>
                    <a:pt x="35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6" name="Freeform 197"/>
            <p:cNvSpPr>
              <a:spLocks/>
            </p:cNvSpPr>
            <p:nvPr/>
          </p:nvSpPr>
          <p:spPr bwMode="auto">
            <a:xfrm>
              <a:off x="4094" y="3480"/>
              <a:ext cx="43" cy="46"/>
            </a:xfrm>
            <a:custGeom>
              <a:avLst/>
              <a:gdLst>
                <a:gd name="T0" fmla="*/ 0 w 389"/>
                <a:gd name="T1" fmla="*/ 0 h 418"/>
                <a:gd name="T2" fmla="*/ 0 w 389"/>
                <a:gd name="T3" fmla="*/ 0 h 418"/>
                <a:gd name="T4" fmla="*/ 0 w 389"/>
                <a:gd name="T5" fmla="*/ 0 h 418"/>
                <a:gd name="T6" fmla="*/ 0 w 389"/>
                <a:gd name="T7" fmla="*/ 0 h 418"/>
                <a:gd name="T8" fmla="*/ 0 w 389"/>
                <a:gd name="T9" fmla="*/ 0 h 418"/>
                <a:gd name="T10" fmla="*/ 0 w 389"/>
                <a:gd name="T11" fmla="*/ 0 h 418"/>
                <a:gd name="T12" fmla="*/ 0 w 389"/>
                <a:gd name="T13" fmla="*/ 0 h 418"/>
                <a:gd name="T14" fmla="*/ 0 w 389"/>
                <a:gd name="T15" fmla="*/ 0 h 418"/>
                <a:gd name="T16" fmla="*/ 0 w 389"/>
                <a:gd name="T17" fmla="*/ 0 h 418"/>
                <a:gd name="T18" fmla="*/ 0 w 389"/>
                <a:gd name="T19" fmla="*/ 0 h 418"/>
                <a:gd name="T20" fmla="*/ 0 w 389"/>
                <a:gd name="T21" fmla="*/ 0 h 418"/>
                <a:gd name="T22" fmla="*/ 0 w 389"/>
                <a:gd name="T23" fmla="*/ 0 h 4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89"/>
                <a:gd name="T37" fmla="*/ 0 h 418"/>
                <a:gd name="T38" fmla="*/ 389 w 389"/>
                <a:gd name="T39" fmla="*/ 418 h 4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89" h="418">
                  <a:moveTo>
                    <a:pt x="173" y="99"/>
                  </a:moveTo>
                  <a:lnTo>
                    <a:pt x="111" y="165"/>
                  </a:lnTo>
                  <a:lnTo>
                    <a:pt x="111" y="263"/>
                  </a:lnTo>
                  <a:lnTo>
                    <a:pt x="197" y="263"/>
                  </a:lnTo>
                  <a:lnTo>
                    <a:pt x="11" y="374"/>
                  </a:lnTo>
                  <a:lnTo>
                    <a:pt x="0" y="418"/>
                  </a:lnTo>
                  <a:lnTo>
                    <a:pt x="305" y="287"/>
                  </a:lnTo>
                  <a:lnTo>
                    <a:pt x="305" y="142"/>
                  </a:lnTo>
                  <a:lnTo>
                    <a:pt x="389" y="0"/>
                  </a:lnTo>
                  <a:lnTo>
                    <a:pt x="272" y="121"/>
                  </a:lnTo>
                  <a:lnTo>
                    <a:pt x="212" y="21"/>
                  </a:lnTo>
                  <a:lnTo>
                    <a:pt x="173" y="9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7" name="Freeform 198"/>
            <p:cNvSpPr>
              <a:spLocks/>
            </p:cNvSpPr>
            <p:nvPr/>
          </p:nvSpPr>
          <p:spPr bwMode="auto">
            <a:xfrm>
              <a:off x="4061" y="3537"/>
              <a:ext cx="57" cy="136"/>
            </a:xfrm>
            <a:custGeom>
              <a:avLst/>
              <a:gdLst>
                <a:gd name="T0" fmla="*/ 0 w 509"/>
                <a:gd name="T1" fmla="*/ 0 h 1223"/>
                <a:gd name="T2" fmla="*/ 0 w 509"/>
                <a:gd name="T3" fmla="*/ 0 h 1223"/>
                <a:gd name="T4" fmla="*/ 0 w 509"/>
                <a:gd name="T5" fmla="*/ 0 h 1223"/>
                <a:gd name="T6" fmla="*/ 0 w 509"/>
                <a:gd name="T7" fmla="*/ 0 h 1223"/>
                <a:gd name="T8" fmla="*/ 0 w 509"/>
                <a:gd name="T9" fmla="*/ 0 h 1223"/>
                <a:gd name="T10" fmla="*/ 0 w 509"/>
                <a:gd name="T11" fmla="*/ 0 h 1223"/>
                <a:gd name="T12" fmla="*/ 0 w 509"/>
                <a:gd name="T13" fmla="*/ 0 h 1223"/>
                <a:gd name="T14" fmla="*/ 0 w 509"/>
                <a:gd name="T15" fmla="*/ 0 h 1223"/>
                <a:gd name="T16" fmla="*/ 0 w 509"/>
                <a:gd name="T17" fmla="*/ 0 h 1223"/>
                <a:gd name="T18" fmla="*/ 0 w 509"/>
                <a:gd name="T19" fmla="*/ 0 h 1223"/>
                <a:gd name="T20" fmla="*/ 0 w 509"/>
                <a:gd name="T21" fmla="*/ 0 h 1223"/>
                <a:gd name="T22" fmla="*/ 0 w 509"/>
                <a:gd name="T23" fmla="*/ 0 h 122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09"/>
                <a:gd name="T37" fmla="*/ 0 h 1223"/>
                <a:gd name="T38" fmla="*/ 509 w 509"/>
                <a:gd name="T39" fmla="*/ 1223 h 122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09" h="1223">
                  <a:moveTo>
                    <a:pt x="264" y="0"/>
                  </a:moveTo>
                  <a:lnTo>
                    <a:pt x="0" y="1223"/>
                  </a:lnTo>
                  <a:lnTo>
                    <a:pt x="95" y="1048"/>
                  </a:lnTo>
                  <a:lnTo>
                    <a:pt x="78" y="949"/>
                  </a:lnTo>
                  <a:lnTo>
                    <a:pt x="171" y="814"/>
                  </a:lnTo>
                  <a:lnTo>
                    <a:pt x="255" y="288"/>
                  </a:lnTo>
                  <a:lnTo>
                    <a:pt x="509" y="361"/>
                  </a:lnTo>
                  <a:lnTo>
                    <a:pt x="509" y="288"/>
                  </a:lnTo>
                  <a:lnTo>
                    <a:pt x="424" y="233"/>
                  </a:lnTo>
                  <a:lnTo>
                    <a:pt x="392" y="32"/>
                  </a:lnTo>
                  <a:lnTo>
                    <a:pt x="316" y="32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8" name="Freeform 199"/>
            <p:cNvSpPr>
              <a:spLocks/>
            </p:cNvSpPr>
            <p:nvPr/>
          </p:nvSpPr>
          <p:spPr bwMode="auto">
            <a:xfrm>
              <a:off x="3998" y="3526"/>
              <a:ext cx="84" cy="82"/>
            </a:xfrm>
            <a:custGeom>
              <a:avLst/>
              <a:gdLst>
                <a:gd name="T0" fmla="*/ 0 w 756"/>
                <a:gd name="T1" fmla="*/ 0 h 737"/>
                <a:gd name="T2" fmla="*/ 0 w 756"/>
                <a:gd name="T3" fmla="*/ 0 h 737"/>
                <a:gd name="T4" fmla="*/ 0 w 756"/>
                <a:gd name="T5" fmla="*/ 0 h 737"/>
                <a:gd name="T6" fmla="*/ 0 w 756"/>
                <a:gd name="T7" fmla="*/ 0 h 737"/>
                <a:gd name="T8" fmla="*/ 0 w 756"/>
                <a:gd name="T9" fmla="*/ 0 h 7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6"/>
                <a:gd name="T16" fmla="*/ 0 h 737"/>
                <a:gd name="T17" fmla="*/ 756 w 756"/>
                <a:gd name="T18" fmla="*/ 737 h 7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6" h="737">
                  <a:moveTo>
                    <a:pt x="0" y="737"/>
                  </a:moveTo>
                  <a:lnTo>
                    <a:pt x="756" y="21"/>
                  </a:lnTo>
                  <a:lnTo>
                    <a:pt x="756" y="0"/>
                  </a:lnTo>
                  <a:lnTo>
                    <a:pt x="21" y="694"/>
                  </a:lnTo>
                  <a:lnTo>
                    <a:pt x="0" y="73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19" name="Freeform 200"/>
            <p:cNvSpPr>
              <a:spLocks/>
            </p:cNvSpPr>
            <p:nvPr/>
          </p:nvSpPr>
          <p:spPr bwMode="auto">
            <a:xfrm>
              <a:off x="4057" y="3543"/>
              <a:ext cx="31" cy="16"/>
            </a:xfrm>
            <a:custGeom>
              <a:avLst/>
              <a:gdLst>
                <a:gd name="T0" fmla="*/ 0 w 285"/>
                <a:gd name="T1" fmla="*/ 0 h 142"/>
                <a:gd name="T2" fmla="*/ 0 w 285"/>
                <a:gd name="T3" fmla="*/ 0 h 142"/>
                <a:gd name="T4" fmla="*/ 0 w 285"/>
                <a:gd name="T5" fmla="*/ 0 h 142"/>
                <a:gd name="T6" fmla="*/ 0 w 285"/>
                <a:gd name="T7" fmla="*/ 0 h 142"/>
                <a:gd name="T8" fmla="*/ 0 w 285"/>
                <a:gd name="T9" fmla="*/ 0 h 1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5"/>
                <a:gd name="T16" fmla="*/ 0 h 142"/>
                <a:gd name="T17" fmla="*/ 285 w 285"/>
                <a:gd name="T18" fmla="*/ 142 h 1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5" h="142">
                  <a:moveTo>
                    <a:pt x="0" y="11"/>
                  </a:moveTo>
                  <a:lnTo>
                    <a:pt x="276" y="142"/>
                  </a:lnTo>
                  <a:lnTo>
                    <a:pt x="285" y="98"/>
                  </a:lnTo>
                  <a:lnTo>
                    <a:pt x="32" y="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0" name="Freeform 201"/>
            <p:cNvSpPr>
              <a:spLocks/>
            </p:cNvSpPr>
            <p:nvPr/>
          </p:nvSpPr>
          <p:spPr bwMode="auto">
            <a:xfrm>
              <a:off x="3970" y="3621"/>
              <a:ext cx="10" cy="19"/>
            </a:xfrm>
            <a:custGeom>
              <a:avLst/>
              <a:gdLst>
                <a:gd name="T0" fmla="*/ 0 w 84"/>
                <a:gd name="T1" fmla="*/ 0 h 168"/>
                <a:gd name="T2" fmla="*/ 0 w 84"/>
                <a:gd name="T3" fmla="*/ 0 h 168"/>
                <a:gd name="T4" fmla="*/ 0 w 84"/>
                <a:gd name="T5" fmla="*/ 0 h 168"/>
                <a:gd name="T6" fmla="*/ 0 w 84"/>
                <a:gd name="T7" fmla="*/ 0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168"/>
                <a:gd name="T14" fmla="*/ 84 w 84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168">
                  <a:moveTo>
                    <a:pt x="76" y="0"/>
                  </a:moveTo>
                  <a:lnTo>
                    <a:pt x="0" y="168"/>
                  </a:lnTo>
                  <a:lnTo>
                    <a:pt x="84" y="43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1" name="Freeform 202"/>
            <p:cNvSpPr>
              <a:spLocks/>
            </p:cNvSpPr>
            <p:nvPr/>
          </p:nvSpPr>
          <p:spPr bwMode="auto">
            <a:xfrm>
              <a:off x="4160" y="3590"/>
              <a:ext cx="274" cy="170"/>
            </a:xfrm>
            <a:custGeom>
              <a:avLst/>
              <a:gdLst>
                <a:gd name="T0" fmla="*/ 0 w 2468"/>
                <a:gd name="T1" fmla="*/ 0 h 1530"/>
                <a:gd name="T2" fmla="*/ 0 w 2468"/>
                <a:gd name="T3" fmla="*/ 0 h 1530"/>
                <a:gd name="T4" fmla="*/ 0 w 2468"/>
                <a:gd name="T5" fmla="*/ 0 h 1530"/>
                <a:gd name="T6" fmla="*/ 0 w 2468"/>
                <a:gd name="T7" fmla="*/ 0 h 1530"/>
                <a:gd name="T8" fmla="*/ 0 w 2468"/>
                <a:gd name="T9" fmla="*/ 0 h 15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68"/>
                <a:gd name="T16" fmla="*/ 0 h 1530"/>
                <a:gd name="T17" fmla="*/ 2468 w 2468"/>
                <a:gd name="T18" fmla="*/ 1530 h 15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68" h="1530">
                  <a:moveTo>
                    <a:pt x="0" y="77"/>
                  </a:moveTo>
                  <a:lnTo>
                    <a:pt x="49" y="0"/>
                  </a:lnTo>
                  <a:lnTo>
                    <a:pt x="2468" y="1530"/>
                  </a:lnTo>
                  <a:lnTo>
                    <a:pt x="2296" y="153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2" name="Line 203"/>
            <p:cNvSpPr>
              <a:spLocks noChangeShapeType="1"/>
            </p:cNvSpPr>
            <p:nvPr/>
          </p:nvSpPr>
          <p:spPr bwMode="auto">
            <a:xfrm>
              <a:off x="4156" y="3604"/>
              <a:ext cx="246" cy="15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3" name="Line 204"/>
            <p:cNvSpPr>
              <a:spLocks noChangeShapeType="1"/>
            </p:cNvSpPr>
            <p:nvPr/>
          </p:nvSpPr>
          <p:spPr bwMode="auto">
            <a:xfrm>
              <a:off x="4173" y="3580"/>
              <a:ext cx="267" cy="16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4" name="Freeform 205"/>
            <p:cNvSpPr>
              <a:spLocks/>
            </p:cNvSpPr>
            <p:nvPr/>
          </p:nvSpPr>
          <p:spPr bwMode="auto">
            <a:xfrm>
              <a:off x="4457" y="3693"/>
              <a:ext cx="78" cy="45"/>
            </a:xfrm>
            <a:custGeom>
              <a:avLst/>
              <a:gdLst>
                <a:gd name="T0" fmla="*/ 0 w 702"/>
                <a:gd name="T1" fmla="*/ 0 h 401"/>
                <a:gd name="T2" fmla="*/ 0 w 702"/>
                <a:gd name="T3" fmla="*/ 0 h 401"/>
                <a:gd name="T4" fmla="*/ 0 w 702"/>
                <a:gd name="T5" fmla="*/ 0 h 401"/>
                <a:gd name="T6" fmla="*/ 0 60000 65536"/>
                <a:gd name="T7" fmla="*/ 0 60000 65536"/>
                <a:gd name="T8" fmla="*/ 0 60000 65536"/>
                <a:gd name="T9" fmla="*/ 0 w 702"/>
                <a:gd name="T10" fmla="*/ 0 h 401"/>
                <a:gd name="T11" fmla="*/ 702 w 702"/>
                <a:gd name="T12" fmla="*/ 401 h 40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2" h="401">
                  <a:moveTo>
                    <a:pt x="702" y="0"/>
                  </a:moveTo>
                  <a:lnTo>
                    <a:pt x="0" y="309"/>
                  </a:lnTo>
                  <a:lnTo>
                    <a:pt x="57" y="40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5" name="Freeform 206"/>
            <p:cNvSpPr>
              <a:spLocks/>
            </p:cNvSpPr>
            <p:nvPr/>
          </p:nvSpPr>
          <p:spPr bwMode="auto">
            <a:xfrm>
              <a:off x="4467" y="3729"/>
              <a:ext cx="93" cy="47"/>
            </a:xfrm>
            <a:custGeom>
              <a:avLst/>
              <a:gdLst>
                <a:gd name="T0" fmla="*/ 0 w 835"/>
                <a:gd name="T1" fmla="*/ 0 h 426"/>
                <a:gd name="T2" fmla="*/ 0 w 835"/>
                <a:gd name="T3" fmla="*/ 0 h 426"/>
                <a:gd name="T4" fmla="*/ 0 w 835"/>
                <a:gd name="T5" fmla="*/ 0 h 426"/>
                <a:gd name="T6" fmla="*/ 0 w 835"/>
                <a:gd name="T7" fmla="*/ 0 h 426"/>
                <a:gd name="T8" fmla="*/ 0 w 835"/>
                <a:gd name="T9" fmla="*/ 0 h 426"/>
                <a:gd name="T10" fmla="*/ 0 w 835"/>
                <a:gd name="T11" fmla="*/ 0 h 426"/>
                <a:gd name="T12" fmla="*/ 0 w 835"/>
                <a:gd name="T13" fmla="*/ 0 h 426"/>
                <a:gd name="T14" fmla="*/ 0 w 835"/>
                <a:gd name="T15" fmla="*/ 0 h 426"/>
                <a:gd name="T16" fmla="*/ 0 w 835"/>
                <a:gd name="T17" fmla="*/ 0 h 426"/>
                <a:gd name="T18" fmla="*/ 0 w 835"/>
                <a:gd name="T19" fmla="*/ 0 h 426"/>
                <a:gd name="T20" fmla="*/ 0 w 835"/>
                <a:gd name="T21" fmla="*/ 0 h 426"/>
                <a:gd name="T22" fmla="*/ 0 w 835"/>
                <a:gd name="T23" fmla="*/ 0 h 426"/>
                <a:gd name="T24" fmla="*/ 0 w 835"/>
                <a:gd name="T25" fmla="*/ 0 h 426"/>
                <a:gd name="T26" fmla="*/ 0 w 835"/>
                <a:gd name="T27" fmla="*/ 0 h 426"/>
                <a:gd name="T28" fmla="*/ 0 w 835"/>
                <a:gd name="T29" fmla="*/ 0 h 426"/>
                <a:gd name="T30" fmla="*/ 0 w 835"/>
                <a:gd name="T31" fmla="*/ 0 h 426"/>
                <a:gd name="T32" fmla="*/ 0 w 835"/>
                <a:gd name="T33" fmla="*/ 0 h 426"/>
                <a:gd name="T34" fmla="*/ 0 w 835"/>
                <a:gd name="T35" fmla="*/ 0 h 42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35"/>
                <a:gd name="T55" fmla="*/ 0 h 426"/>
                <a:gd name="T56" fmla="*/ 835 w 835"/>
                <a:gd name="T57" fmla="*/ 426 h 42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35" h="426">
                  <a:moveTo>
                    <a:pt x="0" y="101"/>
                  </a:moveTo>
                  <a:lnTo>
                    <a:pt x="174" y="101"/>
                  </a:lnTo>
                  <a:lnTo>
                    <a:pt x="493" y="12"/>
                  </a:lnTo>
                  <a:lnTo>
                    <a:pt x="835" y="0"/>
                  </a:lnTo>
                  <a:lnTo>
                    <a:pt x="702" y="78"/>
                  </a:lnTo>
                  <a:lnTo>
                    <a:pt x="568" y="113"/>
                  </a:lnTo>
                  <a:lnTo>
                    <a:pt x="550" y="189"/>
                  </a:lnTo>
                  <a:lnTo>
                    <a:pt x="683" y="352"/>
                  </a:lnTo>
                  <a:lnTo>
                    <a:pt x="501" y="238"/>
                  </a:lnTo>
                  <a:lnTo>
                    <a:pt x="182" y="426"/>
                  </a:lnTo>
                  <a:lnTo>
                    <a:pt x="243" y="287"/>
                  </a:lnTo>
                  <a:lnTo>
                    <a:pt x="336" y="238"/>
                  </a:lnTo>
                  <a:lnTo>
                    <a:pt x="397" y="238"/>
                  </a:lnTo>
                  <a:lnTo>
                    <a:pt x="421" y="163"/>
                  </a:lnTo>
                  <a:lnTo>
                    <a:pt x="532" y="63"/>
                  </a:lnTo>
                  <a:lnTo>
                    <a:pt x="436" y="63"/>
                  </a:lnTo>
                  <a:lnTo>
                    <a:pt x="196" y="127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6" name="Freeform 207"/>
            <p:cNvSpPr>
              <a:spLocks/>
            </p:cNvSpPr>
            <p:nvPr/>
          </p:nvSpPr>
          <p:spPr bwMode="auto">
            <a:xfrm>
              <a:off x="4434" y="3768"/>
              <a:ext cx="186" cy="54"/>
            </a:xfrm>
            <a:custGeom>
              <a:avLst/>
              <a:gdLst>
                <a:gd name="T0" fmla="*/ 0 w 1673"/>
                <a:gd name="T1" fmla="*/ 0 h 487"/>
                <a:gd name="T2" fmla="*/ 0 w 1673"/>
                <a:gd name="T3" fmla="*/ 0 h 487"/>
                <a:gd name="T4" fmla="*/ 0 w 1673"/>
                <a:gd name="T5" fmla="*/ 0 h 487"/>
                <a:gd name="T6" fmla="*/ 0 w 1673"/>
                <a:gd name="T7" fmla="*/ 0 h 487"/>
                <a:gd name="T8" fmla="*/ 0 w 1673"/>
                <a:gd name="T9" fmla="*/ 0 h 487"/>
                <a:gd name="T10" fmla="*/ 0 w 1673"/>
                <a:gd name="T11" fmla="*/ 0 h 487"/>
                <a:gd name="T12" fmla="*/ 0 w 1673"/>
                <a:gd name="T13" fmla="*/ 0 h 487"/>
                <a:gd name="T14" fmla="*/ 0 w 1673"/>
                <a:gd name="T15" fmla="*/ 0 h 487"/>
                <a:gd name="T16" fmla="*/ 0 w 1673"/>
                <a:gd name="T17" fmla="*/ 0 h 4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73"/>
                <a:gd name="T28" fmla="*/ 0 h 487"/>
                <a:gd name="T29" fmla="*/ 1673 w 1673"/>
                <a:gd name="T30" fmla="*/ 487 h 48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73" h="487">
                  <a:moveTo>
                    <a:pt x="0" y="8"/>
                  </a:moveTo>
                  <a:lnTo>
                    <a:pt x="348" y="461"/>
                  </a:lnTo>
                  <a:lnTo>
                    <a:pt x="964" y="487"/>
                  </a:lnTo>
                  <a:lnTo>
                    <a:pt x="1673" y="0"/>
                  </a:lnTo>
                  <a:lnTo>
                    <a:pt x="1173" y="273"/>
                  </a:lnTo>
                  <a:lnTo>
                    <a:pt x="1308" y="38"/>
                  </a:lnTo>
                  <a:lnTo>
                    <a:pt x="1011" y="373"/>
                  </a:lnTo>
                  <a:lnTo>
                    <a:pt x="386" y="39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7" name="Freeform 208"/>
            <p:cNvSpPr>
              <a:spLocks/>
            </p:cNvSpPr>
            <p:nvPr/>
          </p:nvSpPr>
          <p:spPr bwMode="auto">
            <a:xfrm>
              <a:off x="4550" y="3685"/>
              <a:ext cx="101" cy="18"/>
            </a:xfrm>
            <a:custGeom>
              <a:avLst/>
              <a:gdLst>
                <a:gd name="T0" fmla="*/ 0 w 914"/>
                <a:gd name="T1" fmla="*/ 0 h 163"/>
                <a:gd name="T2" fmla="*/ 0 w 914"/>
                <a:gd name="T3" fmla="*/ 0 h 163"/>
                <a:gd name="T4" fmla="*/ 0 w 914"/>
                <a:gd name="T5" fmla="*/ 0 h 163"/>
                <a:gd name="T6" fmla="*/ 0 w 914"/>
                <a:gd name="T7" fmla="*/ 0 h 163"/>
                <a:gd name="T8" fmla="*/ 0 w 914"/>
                <a:gd name="T9" fmla="*/ 0 h 163"/>
                <a:gd name="T10" fmla="*/ 0 w 914"/>
                <a:gd name="T11" fmla="*/ 0 h 163"/>
                <a:gd name="T12" fmla="*/ 0 w 914"/>
                <a:gd name="T13" fmla="*/ 0 h 1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14"/>
                <a:gd name="T22" fmla="*/ 0 h 163"/>
                <a:gd name="T23" fmla="*/ 914 w 914"/>
                <a:gd name="T24" fmla="*/ 163 h 1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14" h="163">
                  <a:moveTo>
                    <a:pt x="0" y="49"/>
                  </a:moveTo>
                  <a:lnTo>
                    <a:pt x="327" y="163"/>
                  </a:lnTo>
                  <a:lnTo>
                    <a:pt x="477" y="163"/>
                  </a:lnTo>
                  <a:lnTo>
                    <a:pt x="914" y="0"/>
                  </a:lnTo>
                  <a:lnTo>
                    <a:pt x="477" y="126"/>
                  </a:lnTo>
                  <a:lnTo>
                    <a:pt x="235" y="49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8" name="Freeform 209"/>
            <p:cNvSpPr>
              <a:spLocks/>
            </p:cNvSpPr>
            <p:nvPr/>
          </p:nvSpPr>
          <p:spPr bwMode="auto">
            <a:xfrm>
              <a:off x="4389" y="3660"/>
              <a:ext cx="87" cy="111"/>
            </a:xfrm>
            <a:custGeom>
              <a:avLst/>
              <a:gdLst>
                <a:gd name="T0" fmla="*/ 0 w 789"/>
                <a:gd name="T1" fmla="*/ 0 h 1000"/>
                <a:gd name="T2" fmla="*/ 0 w 789"/>
                <a:gd name="T3" fmla="*/ 0 h 1000"/>
                <a:gd name="T4" fmla="*/ 0 w 789"/>
                <a:gd name="T5" fmla="*/ 0 h 1000"/>
                <a:gd name="T6" fmla="*/ 0 w 789"/>
                <a:gd name="T7" fmla="*/ 0 h 1000"/>
                <a:gd name="T8" fmla="*/ 0 w 789"/>
                <a:gd name="T9" fmla="*/ 0 h 1000"/>
                <a:gd name="T10" fmla="*/ 0 w 789"/>
                <a:gd name="T11" fmla="*/ 0 h 1000"/>
                <a:gd name="T12" fmla="*/ 0 w 789"/>
                <a:gd name="T13" fmla="*/ 0 h 1000"/>
                <a:gd name="T14" fmla="*/ 0 w 789"/>
                <a:gd name="T15" fmla="*/ 0 h 1000"/>
                <a:gd name="T16" fmla="*/ 0 w 789"/>
                <a:gd name="T17" fmla="*/ 0 h 1000"/>
                <a:gd name="T18" fmla="*/ 0 w 789"/>
                <a:gd name="T19" fmla="*/ 0 h 1000"/>
                <a:gd name="T20" fmla="*/ 0 w 789"/>
                <a:gd name="T21" fmla="*/ 0 h 1000"/>
                <a:gd name="T22" fmla="*/ 0 w 789"/>
                <a:gd name="T23" fmla="*/ 0 h 1000"/>
                <a:gd name="T24" fmla="*/ 0 w 789"/>
                <a:gd name="T25" fmla="*/ 0 h 1000"/>
                <a:gd name="T26" fmla="*/ 0 w 789"/>
                <a:gd name="T27" fmla="*/ 0 h 10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89"/>
                <a:gd name="T43" fmla="*/ 0 h 1000"/>
                <a:gd name="T44" fmla="*/ 789 w 789"/>
                <a:gd name="T45" fmla="*/ 1000 h 10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89" h="1000">
                  <a:moveTo>
                    <a:pt x="0" y="0"/>
                  </a:moveTo>
                  <a:lnTo>
                    <a:pt x="565" y="752"/>
                  </a:lnTo>
                  <a:lnTo>
                    <a:pt x="451" y="775"/>
                  </a:lnTo>
                  <a:lnTo>
                    <a:pt x="508" y="901"/>
                  </a:lnTo>
                  <a:lnTo>
                    <a:pt x="594" y="886"/>
                  </a:lnTo>
                  <a:lnTo>
                    <a:pt x="681" y="1000"/>
                  </a:lnTo>
                  <a:lnTo>
                    <a:pt x="789" y="1000"/>
                  </a:lnTo>
                  <a:lnTo>
                    <a:pt x="789" y="901"/>
                  </a:lnTo>
                  <a:lnTo>
                    <a:pt x="748" y="837"/>
                  </a:lnTo>
                  <a:lnTo>
                    <a:pt x="632" y="837"/>
                  </a:lnTo>
                  <a:lnTo>
                    <a:pt x="613" y="752"/>
                  </a:lnTo>
                  <a:lnTo>
                    <a:pt x="228" y="262"/>
                  </a:lnTo>
                  <a:lnTo>
                    <a:pt x="171" y="1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29" name="Line 210"/>
            <p:cNvSpPr>
              <a:spLocks noChangeShapeType="1"/>
            </p:cNvSpPr>
            <p:nvPr/>
          </p:nvSpPr>
          <p:spPr bwMode="auto">
            <a:xfrm>
              <a:off x="4320" y="3765"/>
              <a:ext cx="11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0" name="Line 211"/>
            <p:cNvSpPr>
              <a:spLocks noChangeShapeType="1"/>
            </p:cNvSpPr>
            <p:nvPr/>
          </p:nvSpPr>
          <p:spPr bwMode="auto">
            <a:xfrm>
              <a:off x="4303" y="3760"/>
              <a:ext cx="130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1" name="Freeform 212"/>
            <p:cNvSpPr>
              <a:spLocks/>
            </p:cNvSpPr>
            <p:nvPr/>
          </p:nvSpPr>
          <p:spPr bwMode="auto">
            <a:xfrm>
              <a:off x="4624" y="3662"/>
              <a:ext cx="172" cy="119"/>
            </a:xfrm>
            <a:custGeom>
              <a:avLst/>
              <a:gdLst>
                <a:gd name="T0" fmla="*/ 0 w 1549"/>
                <a:gd name="T1" fmla="*/ 0 h 1075"/>
                <a:gd name="T2" fmla="*/ 0 w 1549"/>
                <a:gd name="T3" fmla="*/ 0 h 1075"/>
                <a:gd name="T4" fmla="*/ 0 w 1549"/>
                <a:gd name="T5" fmla="*/ 0 h 1075"/>
                <a:gd name="T6" fmla="*/ 0 w 1549"/>
                <a:gd name="T7" fmla="*/ 0 h 1075"/>
                <a:gd name="T8" fmla="*/ 0 w 1549"/>
                <a:gd name="T9" fmla="*/ 0 h 1075"/>
                <a:gd name="T10" fmla="*/ 0 w 1549"/>
                <a:gd name="T11" fmla="*/ 0 h 1075"/>
                <a:gd name="T12" fmla="*/ 0 w 1549"/>
                <a:gd name="T13" fmla="*/ 0 h 1075"/>
                <a:gd name="T14" fmla="*/ 0 w 1549"/>
                <a:gd name="T15" fmla="*/ 0 h 1075"/>
                <a:gd name="T16" fmla="*/ 0 w 1549"/>
                <a:gd name="T17" fmla="*/ 0 h 1075"/>
                <a:gd name="T18" fmla="*/ 0 w 1549"/>
                <a:gd name="T19" fmla="*/ 0 h 1075"/>
                <a:gd name="T20" fmla="*/ 0 w 1549"/>
                <a:gd name="T21" fmla="*/ 0 h 1075"/>
                <a:gd name="T22" fmla="*/ 0 w 1549"/>
                <a:gd name="T23" fmla="*/ 0 h 1075"/>
                <a:gd name="T24" fmla="*/ 0 w 1549"/>
                <a:gd name="T25" fmla="*/ 0 h 1075"/>
                <a:gd name="T26" fmla="*/ 0 w 1549"/>
                <a:gd name="T27" fmla="*/ 0 h 1075"/>
                <a:gd name="T28" fmla="*/ 0 w 1549"/>
                <a:gd name="T29" fmla="*/ 0 h 1075"/>
                <a:gd name="T30" fmla="*/ 0 w 1549"/>
                <a:gd name="T31" fmla="*/ 0 h 1075"/>
                <a:gd name="T32" fmla="*/ 0 w 1549"/>
                <a:gd name="T33" fmla="*/ 0 h 107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549"/>
                <a:gd name="T52" fmla="*/ 0 h 1075"/>
                <a:gd name="T53" fmla="*/ 1549 w 1549"/>
                <a:gd name="T54" fmla="*/ 1075 h 107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549" h="1075">
                  <a:moveTo>
                    <a:pt x="0" y="941"/>
                  </a:moveTo>
                  <a:lnTo>
                    <a:pt x="165" y="808"/>
                  </a:lnTo>
                  <a:lnTo>
                    <a:pt x="459" y="739"/>
                  </a:lnTo>
                  <a:lnTo>
                    <a:pt x="619" y="788"/>
                  </a:lnTo>
                  <a:lnTo>
                    <a:pt x="770" y="788"/>
                  </a:lnTo>
                  <a:lnTo>
                    <a:pt x="852" y="686"/>
                  </a:lnTo>
                  <a:lnTo>
                    <a:pt x="1111" y="643"/>
                  </a:lnTo>
                  <a:lnTo>
                    <a:pt x="858" y="0"/>
                  </a:lnTo>
                  <a:lnTo>
                    <a:pt x="919" y="79"/>
                  </a:lnTo>
                  <a:lnTo>
                    <a:pt x="1212" y="686"/>
                  </a:lnTo>
                  <a:lnTo>
                    <a:pt x="1165" y="951"/>
                  </a:lnTo>
                  <a:lnTo>
                    <a:pt x="1549" y="992"/>
                  </a:lnTo>
                  <a:lnTo>
                    <a:pt x="1426" y="1075"/>
                  </a:lnTo>
                  <a:lnTo>
                    <a:pt x="1122" y="974"/>
                  </a:lnTo>
                  <a:lnTo>
                    <a:pt x="1097" y="915"/>
                  </a:lnTo>
                  <a:lnTo>
                    <a:pt x="96" y="933"/>
                  </a:lnTo>
                  <a:lnTo>
                    <a:pt x="0" y="94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2" name="Freeform 213"/>
            <p:cNvSpPr>
              <a:spLocks/>
            </p:cNvSpPr>
            <p:nvPr/>
          </p:nvSpPr>
          <p:spPr bwMode="auto">
            <a:xfrm>
              <a:off x="4653" y="3654"/>
              <a:ext cx="63" cy="24"/>
            </a:xfrm>
            <a:custGeom>
              <a:avLst/>
              <a:gdLst>
                <a:gd name="T0" fmla="*/ 0 w 562"/>
                <a:gd name="T1" fmla="*/ 0 h 213"/>
                <a:gd name="T2" fmla="*/ 0 w 562"/>
                <a:gd name="T3" fmla="*/ 0 h 213"/>
                <a:gd name="T4" fmla="*/ 0 w 562"/>
                <a:gd name="T5" fmla="*/ 0 h 213"/>
                <a:gd name="T6" fmla="*/ 0 w 562"/>
                <a:gd name="T7" fmla="*/ 0 h 213"/>
                <a:gd name="T8" fmla="*/ 0 w 562"/>
                <a:gd name="T9" fmla="*/ 0 h 2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62"/>
                <a:gd name="T16" fmla="*/ 0 h 213"/>
                <a:gd name="T17" fmla="*/ 562 w 562"/>
                <a:gd name="T18" fmla="*/ 213 h 2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62" h="213">
                  <a:moveTo>
                    <a:pt x="0" y="213"/>
                  </a:moveTo>
                  <a:lnTo>
                    <a:pt x="63" y="164"/>
                  </a:lnTo>
                  <a:lnTo>
                    <a:pt x="493" y="0"/>
                  </a:lnTo>
                  <a:lnTo>
                    <a:pt x="562" y="51"/>
                  </a:lnTo>
                  <a:lnTo>
                    <a:pt x="0" y="21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3" name="Freeform 214"/>
            <p:cNvSpPr>
              <a:spLocks/>
            </p:cNvSpPr>
            <p:nvPr/>
          </p:nvSpPr>
          <p:spPr bwMode="auto">
            <a:xfrm>
              <a:off x="4838" y="3712"/>
              <a:ext cx="50" cy="56"/>
            </a:xfrm>
            <a:custGeom>
              <a:avLst/>
              <a:gdLst>
                <a:gd name="T0" fmla="*/ 0 w 454"/>
                <a:gd name="T1" fmla="*/ 0 h 502"/>
                <a:gd name="T2" fmla="*/ 0 w 454"/>
                <a:gd name="T3" fmla="*/ 0 h 502"/>
                <a:gd name="T4" fmla="*/ 0 w 454"/>
                <a:gd name="T5" fmla="*/ 0 h 502"/>
                <a:gd name="T6" fmla="*/ 0 w 454"/>
                <a:gd name="T7" fmla="*/ 0 h 502"/>
                <a:gd name="T8" fmla="*/ 0 w 454"/>
                <a:gd name="T9" fmla="*/ 0 h 502"/>
                <a:gd name="T10" fmla="*/ 0 w 454"/>
                <a:gd name="T11" fmla="*/ 0 h 502"/>
                <a:gd name="T12" fmla="*/ 0 w 454"/>
                <a:gd name="T13" fmla="*/ 0 h 5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54"/>
                <a:gd name="T22" fmla="*/ 0 h 502"/>
                <a:gd name="T23" fmla="*/ 454 w 454"/>
                <a:gd name="T24" fmla="*/ 502 h 5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54" h="502">
                  <a:moveTo>
                    <a:pt x="4" y="194"/>
                  </a:moveTo>
                  <a:lnTo>
                    <a:pt x="0" y="461"/>
                  </a:lnTo>
                  <a:lnTo>
                    <a:pt x="131" y="502"/>
                  </a:lnTo>
                  <a:lnTo>
                    <a:pt x="454" y="0"/>
                  </a:lnTo>
                  <a:lnTo>
                    <a:pt x="214" y="57"/>
                  </a:lnTo>
                  <a:lnTo>
                    <a:pt x="150" y="176"/>
                  </a:lnTo>
                  <a:lnTo>
                    <a:pt x="4" y="19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4" name="Freeform 215"/>
            <p:cNvSpPr>
              <a:spLocks/>
            </p:cNvSpPr>
            <p:nvPr/>
          </p:nvSpPr>
          <p:spPr bwMode="auto">
            <a:xfrm>
              <a:off x="4793" y="3611"/>
              <a:ext cx="43" cy="107"/>
            </a:xfrm>
            <a:custGeom>
              <a:avLst/>
              <a:gdLst>
                <a:gd name="T0" fmla="*/ 0 w 386"/>
                <a:gd name="T1" fmla="*/ 0 h 967"/>
                <a:gd name="T2" fmla="*/ 0 w 386"/>
                <a:gd name="T3" fmla="*/ 0 h 967"/>
                <a:gd name="T4" fmla="*/ 0 w 386"/>
                <a:gd name="T5" fmla="*/ 0 h 967"/>
                <a:gd name="T6" fmla="*/ 0 w 386"/>
                <a:gd name="T7" fmla="*/ 0 h 96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86"/>
                <a:gd name="T13" fmla="*/ 0 h 967"/>
                <a:gd name="T14" fmla="*/ 386 w 386"/>
                <a:gd name="T15" fmla="*/ 967 h 96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86" h="967">
                  <a:moveTo>
                    <a:pt x="0" y="0"/>
                  </a:moveTo>
                  <a:lnTo>
                    <a:pt x="386" y="967"/>
                  </a:lnTo>
                  <a:lnTo>
                    <a:pt x="180" y="1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5" name="Line 216"/>
            <p:cNvSpPr>
              <a:spLocks noChangeShapeType="1"/>
            </p:cNvSpPr>
            <p:nvPr/>
          </p:nvSpPr>
          <p:spPr bwMode="auto">
            <a:xfrm>
              <a:off x="3818" y="3224"/>
              <a:ext cx="158" cy="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6" name="Line 217"/>
            <p:cNvSpPr>
              <a:spLocks noChangeShapeType="1"/>
            </p:cNvSpPr>
            <p:nvPr/>
          </p:nvSpPr>
          <p:spPr bwMode="auto">
            <a:xfrm>
              <a:off x="4069" y="3291"/>
              <a:ext cx="204" cy="5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7" name="Line 218"/>
            <p:cNvSpPr>
              <a:spLocks noChangeShapeType="1"/>
            </p:cNvSpPr>
            <p:nvPr/>
          </p:nvSpPr>
          <p:spPr bwMode="auto">
            <a:xfrm>
              <a:off x="4519" y="3409"/>
              <a:ext cx="93" cy="2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38" name="Line 219"/>
            <p:cNvSpPr>
              <a:spLocks noChangeShapeType="1"/>
            </p:cNvSpPr>
            <p:nvPr/>
          </p:nvSpPr>
          <p:spPr bwMode="auto">
            <a:xfrm>
              <a:off x="4990" y="3534"/>
              <a:ext cx="82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</p:grpSp>
      <p:sp>
        <p:nvSpPr>
          <p:cNvPr id="139" name="AutoShape 6"/>
          <p:cNvSpPr>
            <a:spLocks noChangeArrowheads="1"/>
          </p:cNvSpPr>
          <p:nvPr/>
        </p:nvSpPr>
        <p:spPr bwMode="auto">
          <a:xfrm>
            <a:off x="5907888" y="877134"/>
            <a:ext cx="1884374" cy="740575"/>
          </a:xfrm>
          <a:prstGeom prst="roundRect">
            <a:avLst>
              <a:gd name="adj" fmla="val 12495"/>
            </a:avLst>
          </a:prstGeom>
          <a:solidFill>
            <a:srgbClr val="0099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</a:endParaRPr>
          </a:p>
        </p:txBody>
      </p:sp>
      <p:sp>
        <p:nvSpPr>
          <p:cNvPr id="140" name="Rectangle 7"/>
          <p:cNvSpPr>
            <a:spLocks noChangeArrowheads="1"/>
          </p:cNvSpPr>
          <p:nvPr/>
        </p:nvSpPr>
        <p:spPr bwMode="auto">
          <a:xfrm>
            <a:off x="5987263" y="926348"/>
            <a:ext cx="1718357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Quantity</a:t>
            </a:r>
            <a:b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panose="020B0604020202020204" pitchFamily="34" charset="0"/>
              </a:rPr>
              <a:t>Standards</a:t>
            </a:r>
          </a:p>
        </p:txBody>
      </p:sp>
      <p:sp>
        <p:nvSpPr>
          <p:cNvPr id="141" name="Rectangle 11"/>
          <p:cNvSpPr>
            <a:spLocks noChangeArrowheads="1"/>
          </p:cNvSpPr>
          <p:nvPr/>
        </p:nvSpPr>
        <p:spPr bwMode="auto">
          <a:xfrm>
            <a:off x="5171834" y="2204341"/>
            <a:ext cx="3402657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Use product </a:t>
            </a:r>
            <a:b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en-US" altLang="en-US" sz="1800" b="1" dirty="0">
                <a:solidFill>
                  <a:srgbClr val="002060"/>
                </a:solidFill>
                <a:latin typeface="Arial" panose="020B0604020202020204" pitchFamily="34" charset="0"/>
              </a:rPr>
              <a:t>design specifications.</a:t>
            </a:r>
          </a:p>
        </p:txBody>
      </p:sp>
      <p:sp>
        <p:nvSpPr>
          <p:cNvPr id="142" name="Line 15"/>
          <p:cNvSpPr>
            <a:spLocks noChangeShapeType="1"/>
          </p:cNvSpPr>
          <p:nvPr/>
        </p:nvSpPr>
        <p:spPr bwMode="auto">
          <a:xfrm>
            <a:off x="6900480" y="1617709"/>
            <a:ext cx="0" cy="41544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200"/>
          </a:p>
        </p:txBody>
      </p:sp>
      <p:sp>
        <p:nvSpPr>
          <p:cNvPr id="143" name="AutoShape 9"/>
          <p:cNvSpPr>
            <a:spLocks noChangeArrowheads="1"/>
          </p:cNvSpPr>
          <p:nvPr/>
        </p:nvSpPr>
        <p:spPr bwMode="auto">
          <a:xfrm>
            <a:off x="1478763" y="877134"/>
            <a:ext cx="1884374" cy="740575"/>
          </a:xfrm>
          <a:prstGeom prst="roundRect">
            <a:avLst>
              <a:gd name="adj" fmla="val 12495"/>
            </a:avLst>
          </a:prstGeom>
          <a:solidFill>
            <a:schemeClr val="accent2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</a:endParaRPr>
          </a:p>
        </p:txBody>
      </p:sp>
      <p:sp>
        <p:nvSpPr>
          <p:cNvPr id="144" name="Rectangle 10"/>
          <p:cNvSpPr>
            <a:spLocks noChangeArrowheads="1"/>
          </p:cNvSpPr>
          <p:nvPr/>
        </p:nvSpPr>
        <p:spPr bwMode="auto">
          <a:xfrm>
            <a:off x="1570838" y="926348"/>
            <a:ext cx="1718357" cy="643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</a:rPr>
              <a:t>Price</a:t>
            </a:r>
            <a:b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en-US" altLang="en-US" sz="1800" b="1" dirty="0">
                <a:solidFill>
                  <a:schemeClr val="bg1"/>
                </a:solidFill>
                <a:latin typeface="Arial" panose="020B0604020202020204" pitchFamily="34" charset="0"/>
              </a:rPr>
              <a:t>Standards</a:t>
            </a:r>
          </a:p>
        </p:txBody>
      </p:sp>
      <p:sp>
        <p:nvSpPr>
          <p:cNvPr id="145" name="AutoShape 12"/>
          <p:cNvSpPr>
            <a:spLocks noChangeArrowheads="1"/>
          </p:cNvSpPr>
          <p:nvPr/>
        </p:nvSpPr>
        <p:spPr bwMode="auto">
          <a:xfrm>
            <a:off x="641108" y="2050224"/>
            <a:ext cx="3450902" cy="2149475"/>
          </a:xfrm>
          <a:prstGeom prst="octagon">
            <a:avLst>
              <a:gd name="adj" fmla="val 29282"/>
            </a:avLst>
          </a:prstGeom>
          <a:solidFill>
            <a:srgbClr val="FF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600">
              <a:latin typeface="Times New Roman" panose="02020603050405020304" pitchFamily="18" charset="0"/>
            </a:endParaRPr>
          </a:p>
        </p:txBody>
      </p:sp>
      <p:sp>
        <p:nvSpPr>
          <p:cNvPr id="146" name="Rectangle 13"/>
          <p:cNvSpPr>
            <a:spLocks noChangeArrowheads="1"/>
          </p:cNvSpPr>
          <p:nvPr/>
        </p:nvSpPr>
        <p:spPr bwMode="auto">
          <a:xfrm>
            <a:off x="977114" y="2033153"/>
            <a:ext cx="2779736" cy="92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8" tIns="44450" rIns="90488" bIns="44450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dirty="0">
                <a:solidFill>
                  <a:srgbClr val="0070C0"/>
                </a:solidFill>
                <a:latin typeface="Arial" panose="020B0604020202020204" pitchFamily="34" charset="0"/>
              </a:rPr>
              <a:t>Final, delivered</a:t>
            </a:r>
            <a:br>
              <a:rPr lang="en-US" altLang="en-US" sz="18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altLang="en-US" sz="1800" b="1" dirty="0">
                <a:solidFill>
                  <a:srgbClr val="0070C0"/>
                </a:solidFill>
                <a:latin typeface="Arial" panose="020B0604020202020204" pitchFamily="34" charset="0"/>
              </a:rPr>
              <a:t>cost of materials,</a:t>
            </a:r>
            <a:br>
              <a:rPr lang="en-US" altLang="en-US" sz="18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altLang="en-US" sz="1800" b="1" dirty="0">
                <a:solidFill>
                  <a:srgbClr val="0070C0"/>
                </a:solidFill>
                <a:latin typeface="Arial" panose="020B0604020202020204" pitchFamily="34" charset="0"/>
              </a:rPr>
              <a:t>net of discounts.</a:t>
            </a:r>
          </a:p>
        </p:txBody>
      </p:sp>
      <p:sp>
        <p:nvSpPr>
          <p:cNvPr id="147" name="Line 14"/>
          <p:cNvSpPr>
            <a:spLocks noChangeShapeType="1"/>
          </p:cNvSpPr>
          <p:nvPr/>
        </p:nvSpPr>
        <p:spPr bwMode="auto">
          <a:xfrm>
            <a:off x="2366982" y="1617708"/>
            <a:ext cx="0" cy="41544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ZA" sz="1200"/>
          </a:p>
        </p:txBody>
      </p:sp>
      <p:grpSp>
        <p:nvGrpSpPr>
          <p:cNvPr id="148" name="Group 86"/>
          <p:cNvGrpSpPr>
            <a:grpSpLocks/>
          </p:cNvGrpSpPr>
          <p:nvPr/>
        </p:nvGrpSpPr>
        <p:grpSpPr bwMode="auto">
          <a:xfrm>
            <a:off x="1430518" y="3083907"/>
            <a:ext cx="1980863" cy="913301"/>
            <a:chOff x="860" y="3031"/>
            <a:chExt cx="1416" cy="949"/>
          </a:xfrm>
        </p:grpSpPr>
        <p:sp>
          <p:nvSpPr>
            <p:cNvPr id="149" name="Freeform 19"/>
            <p:cNvSpPr>
              <a:spLocks/>
            </p:cNvSpPr>
            <p:nvPr/>
          </p:nvSpPr>
          <p:spPr bwMode="auto">
            <a:xfrm>
              <a:off x="864" y="3272"/>
              <a:ext cx="523" cy="553"/>
            </a:xfrm>
            <a:custGeom>
              <a:avLst/>
              <a:gdLst>
                <a:gd name="T0" fmla="*/ 0 w 4700"/>
                <a:gd name="T1" fmla="*/ 0 h 5535"/>
                <a:gd name="T2" fmla="*/ 0 w 4700"/>
                <a:gd name="T3" fmla="*/ 0 h 5535"/>
                <a:gd name="T4" fmla="*/ 0 w 4700"/>
                <a:gd name="T5" fmla="*/ 0 h 5535"/>
                <a:gd name="T6" fmla="*/ 0 w 4700"/>
                <a:gd name="T7" fmla="*/ 0 h 5535"/>
                <a:gd name="T8" fmla="*/ 0 w 4700"/>
                <a:gd name="T9" fmla="*/ 0 h 5535"/>
                <a:gd name="T10" fmla="*/ 0 w 4700"/>
                <a:gd name="T11" fmla="*/ 0 h 5535"/>
                <a:gd name="T12" fmla="*/ 0 w 4700"/>
                <a:gd name="T13" fmla="*/ 0 h 5535"/>
                <a:gd name="T14" fmla="*/ 0 w 4700"/>
                <a:gd name="T15" fmla="*/ 0 h 5535"/>
                <a:gd name="T16" fmla="*/ 0 w 4700"/>
                <a:gd name="T17" fmla="*/ 0 h 5535"/>
                <a:gd name="T18" fmla="*/ 0 w 4700"/>
                <a:gd name="T19" fmla="*/ 0 h 5535"/>
                <a:gd name="T20" fmla="*/ 0 w 4700"/>
                <a:gd name="T21" fmla="*/ 0 h 5535"/>
                <a:gd name="T22" fmla="*/ 0 w 4700"/>
                <a:gd name="T23" fmla="*/ 0 h 5535"/>
                <a:gd name="T24" fmla="*/ 0 w 4700"/>
                <a:gd name="T25" fmla="*/ 0 h 5535"/>
                <a:gd name="T26" fmla="*/ 0 w 4700"/>
                <a:gd name="T27" fmla="*/ 0 h 5535"/>
                <a:gd name="T28" fmla="*/ 0 w 4700"/>
                <a:gd name="T29" fmla="*/ 0 h 5535"/>
                <a:gd name="T30" fmla="*/ 0 w 4700"/>
                <a:gd name="T31" fmla="*/ 0 h 5535"/>
                <a:gd name="T32" fmla="*/ 0 w 4700"/>
                <a:gd name="T33" fmla="*/ 0 h 5535"/>
                <a:gd name="T34" fmla="*/ 0 w 4700"/>
                <a:gd name="T35" fmla="*/ 0 h 5535"/>
                <a:gd name="T36" fmla="*/ 0 w 4700"/>
                <a:gd name="T37" fmla="*/ 0 h 5535"/>
                <a:gd name="T38" fmla="*/ 0 w 4700"/>
                <a:gd name="T39" fmla="*/ 0 h 5535"/>
                <a:gd name="T40" fmla="*/ 0 w 4700"/>
                <a:gd name="T41" fmla="*/ 0 h 5535"/>
                <a:gd name="T42" fmla="*/ 0 w 4700"/>
                <a:gd name="T43" fmla="*/ 0 h 5535"/>
                <a:gd name="T44" fmla="*/ 0 w 4700"/>
                <a:gd name="T45" fmla="*/ 0 h 5535"/>
                <a:gd name="T46" fmla="*/ 0 w 4700"/>
                <a:gd name="T47" fmla="*/ 0 h 5535"/>
                <a:gd name="T48" fmla="*/ 0 w 4700"/>
                <a:gd name="T49" fmla="*/ 0 h 5535"/>
                <a:gd name="T50" fmla="*/ 0 w 4700"/>
                <a:gd name="T51" fmla="*/ 0 h 5535"/>
                <a:gd name="T52" fmla="*/ 0 w 4700"/>
                <a:gd name="T53" fmla="*/ 0 h 5535"/>
                <a:gd name="T54" fmla="*/ 0 w 4700"/>
                <a:gd name="T55" fmla="*/ 0 h 5535"/>
                <a:gd name="T56" fmla="*/ 0 w 4700"/>
                <a:gd name="T57" fmla="*/ 0 h 553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4700"/>
                <a:gd name="T88" fmla="*/ 0 h 5535"/>
                <a:gd name="T89" fmla="*/ 4700 w 4700"/>
                <a:gd name="T90" fmla="*/ 5535 h 553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4700" h="5535">
                  <a:moveTo>
                    <a:pt x="1112" y="0"/>
                  </a:moveTo>
                  <a:lnTo>
                    <a:pt x="885" y="283"/>
                  </a:lnTo>
                  <a:lnTo>
                    <a:pt x="841" y="342"/>
                  </a:lnTo>
                  <a:lnTo>
                    <a:pt x="572" y="675"/>
                  </a:lnTo>
                  <a:lnTo>
                    <a:pt x="389" y="970"/>
                  </a:lnTo>
                  <a:lnTo>
                    <a:pt x="224" y="1291"/>
                  </a:lnTo>
                  <a:lnTo>
                    <a:pt x="93" y="1700"/>
                  </a:lnTo>
                  <a:lnTo>
                    <a:pt x="30" y="2093"/>
                  </a:lnTo>
                  <a:lnTo>
                    <a:pt x="0" y="2492"/>
                  </a:lnTo>
                  <a:lnTo>
                    <a:pt x="61" y="2886"/>
                  </a:lnTo>
                  <a:lnTo>
                    <a:pt x="183" y="3368"/>
                  </a:lnTo>
                  <a:lnTo>
                    <a:pt x="407" y="3939"/>
                  </a:lnTo>
                  <a:lnTo>
                    <a:pt x="960" y="5080"/>
                  </a:lnTo>
                  <a:lnTo>
                    <a:pt x="3326" y="5535"/>
                  </a:lnTo>
                  <a:lnTo>
                    <a:pt x="3471" y="5169"/>
                  </a:lnTo>
                  <a:lnTo>
                    <a:pt x="4700" y="4994"/>
                  </a:lnTo>
                  <a:lnTo>
                    <a:pt x="4700" y="4712"/>
                  </a:lnTo>
                  <a:lnTo>
                    <a:pt x="4642" y="4464"/>
                  </a:lnTo>
                  <a:lnTo>
                    <a:pt x="4566" y="4216"/>
                  </a:lnTo>
                  <a:lnTo>
                    <a:pt x="4416" y="4086"/>
                  </a:lnTo>
                  <a:lnTo>
                    <a:pt x="3471" y="4070"/>
                  </a:lnTo>
                  <a:lnTo>
                    <a:pt x="3415" y="3454"/>
                  </a:lnTo>
                  <a:lnTo>
                    <a:pt x="3282" y="2840"/>
                  </a:lnTo>
                  <a:lnTo>
                    <a:pt x="3013" y="2170"/>
                  </a:lnTo>
                  <a:lnTo>
                    <a:pt x="2709" y="1640"/>
                  </a:lnTo>
                  <a:lnTo>
                    <a:pt x="2320" y="1129"/>
                  </a:lnTo>
                  <a:lnTo>
                    <a:pt x="1869" y="660"/>
                  </a:lnTo>
                  <a:lnTo>
                    <a:pt x="1409" y="283"/>
                  </a:lnTo>
                  <a:lnTo>
                    <a:pt x="1112" y="0"/>
                  </a:lnTo>
                  <a:close/>
                </a:path>
              </a:pathLst>
            </a:custGeom>
            <a:solidFill>
              <a:srgbClr val="5151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0" name="Freeform 20"/>
            <p:cNvSpPr>
              <a:spLocks/>
            </p:cNvSpPr>
            <p:nvPr/>
          </p:nvSpPr>
          <p:spPr bwMode="auto">
            <a:xfrm>
              <a:off x="1520" y="3381"/>
              <a:ext cx="752" cy="597"/>
            </a:xfrm>
            <a:custGeom>
              <a:avLst/>
              <a:gdLst>
                <a:gd name="T0" fmla="*/ 0 w 6762"/>
                <a:gd name="T1" fmla="*/ 0 h 5968"/>
                <a:gd name="T2" fmla="*/ 0 w 6762"/>
                <a:gd name="T3" fmla="*/ 0 h 5968"/>
                <a:gd name="T4" fmla="*/ 0 w 6762"/>
                <a:gd name="T5" fmla="*/ 0 h 5968"/>
                <a:gd name="T6" fmla="*/ 0 w 6762"/>
                <a:gd name="T7" fmla="*/ 0 h 5968"/>
                <a:gd name="T8" fmla="*/ 0 w 6762"/>
                <a:gd name="T9" fmla="*/ 0 h 5968"/>
                <a:gd name="T10" fmla="*/ 0 w 6762"/>
                <a:gd name="T11" fmla="*/ 0 h 5968"/>
                <a:gd name="T12" fmla="*/ 0 w 6762"/>
                <a:gd name="T13" fmla="*/ 0 h 5968"/>
                <a:gd name="T14" fmla="*/ 0 w 6762"/>
                <a:gd name="T15" fmla="*/ 0 h 5968"/>
                <a:gd name="T16" fmla="*/ 0 w 6762"/>
                <a:gd name="T17" fmla="*/ 0 h 5968"/>
                <a:gd name="T18" fmla="*/ 0 w 6762"/>
                <a:gd name="T19" fmla="*/ 0 h 5968"/>
                <a:gd name="T20" fmla="*/ 0 w 6762"/>
                <a:gd name="T21" fmla="*/ 0 h 5968"/>
                <a:gd name="T22" fmla="*/ 0 w 6762"/>
                <a:gd name="T23" fmla="*/ 0 h 5968"/>
                <a:gd name="T24" fmla="*/ 0 w 6762"/>
                <a:gd name="T25" fmla="*/ 0 h 5968"/>
                <a:gd name="T26" fmla="*/ 0 w 6762"/>
                <a:gd name="T27" fmla="*/ 0 h 5968"/>
                <a:gd name="T28" fmla="*/ 0 w 6762"/>
                <a:gd name="T29" fmla="*/ 0 h 5968"/>
                <a:gd name="T30" fmla="*/ 0 w 6762"/>
                <a:gd name="T31" fmla="*/ 0 h 5968"/>
                <a:gd name="T32" fmla="*/ 0 w 6762"/>
                <a:gd name="T33" fmla="*/ 0 h 5968"/>
                <a:gd name="T34" fmla="*/ 0 w 6762"/>
                <a:gd name="T35" fmla="*/ 0 h 5968"/>
                <a:gd name="T36" fmla="*/ 0 w 6762"/>
                <a:gd name="T37" fmla="*/ 0 h 5968"/>
                <a:gd name="T38" fmla="*/ 0 w 6762"/>
                <a:gd name="T39" fmla="*/ 0 h 5968"/>
                <a:gd name="T40" fmla="*/ 0 w 6762"/>
                <a:gd name="T41" fmla="*/ 0 h 5968"/>
                <a:gd name="T42" fmla="*/ 0 w 6762"/>
                <a:gd name="T43" fmla="*/ 0 h 5968"/>
                <a:gd name="T44" fmla="*/ 0 w 6762"/>
                <a:gd name="T45" fmla="*/ 0 h 5968"/>
                <a:gd name="T46" fmla="*/ 0 w 6762"/>
                <a:gd name="T47" fmla="*/ 0 h 5968"/>
                <a:gd name="T48" fmla="*/ 0 w 6762"/>
                <a:gd name="T49" fmla="*/ 0 h 5968"/>
                <a:gd name="T50" fmla="*/ 0 w 6762"/>
                <a:gd name="T51" fmla="*/ 0 h 5968"/>
                <a:gd name="T52" fmla="*/ 0 w 6762"/>
                <a:gd name="T53" fmla="*/ 0 h 5968"/>
                <a:gd name="T54" fmla="*/ 0 w 6762"/>
                <a:gd name="T55" fmla="*/ 0 h 5968"/>
                <a:gd name="T56" fmla="*/ 0 w 6762"/>
                <a:gd name="T57" fmla="*/ 0 h 5968"/>
                <a:gd name="T58" fmla="*/ 0 w 6762"/>
                <a:gd name="T59" fmla="*/ 0 h 5968"/>
                <a:gd name="T60" fmla="*/ 0 w 6762"/>
                <a:gd name="T61" fmla="*/ 0 h 5968"/>
                <a:gd name="T62" fmla="*/ 0 w 6762"/>
                <a:gd name="T63" fmla="*/ 0 h 5968"/>
                <a:gd name="T64" fmla="*/ 0 w 6762"/>
                <a:gd name="T65" fmla="*/ 0 h 5968"/>
                <a:gd name="T66" fmla="*/ 0 w 6762"/>
                <a:gd name="T67" fmla="*/ 0 h 5968"/>
                <a:gd name="T68" fmla="*/ 0 w 6762"/>
                <a:gd name="T69" fmla="*/ 0 h 5968"/>
                <a:gd name="T70" fmla="*/ 0 w 6762"/>
                <a:gd name="T71" fmla="*/ 0 h 5968"/>
                <a:gd name="T72" fmla="*/ 0 w 6762"/>
                <a:gd name="T73" fmla="*/ 0 h 5968"/>
                <a:gd name="T74" fmla="*/ 0 w 6762"/>
                <a:gd name="T75" fmla="*/ 0 h 5968"/>
                <a:gd name="T76" fmla="*/ 0 w 6762"/>
                <a:gd name="T77" fmla="*/ 0 h 5968"/>
                <a:gd name="T78" fmla="*/ 0 w 6762"/>
                <a:gd name="T79" fmla="*/ 0 h 5968"/>
                <a:gd name="T80" fmla="*/ 0 w 6762"/>
                <a:gd name="T81" fmla="*/ 0 h 596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762"/>
                <a:gd name="T124" fmla="*/ 0 h 5968"/>
                <a:gd name="T125" fmla="*/ 6762 w 6762"/>
                <a:gd name="T126" fmla="*/ 5968 h 596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762" h="5968">
                  <a:moveTo>
                    <a:pt x="0" y="2708"/>
                  </a:moveTo>
                  <a:lnTo>
                    <a:pt x="0" y="3804"/>
                  </a:lnTo>
                  <a:lnTo>
                    <a:pt x="869" y="3742"/>
                  </a:lnTo>
                  <a:lnTo>
                    <a:pt x="1341" y="3742"/>
                  </a:lnTo>
                  <a:lnTo>
                    <a:pt x="2479" y="3742"/>
                  </a:lnTo>
                  <a:lnTo>
                    <a:pt x="2546" y="4467"/>
                  </a:lnTo>
                  <a:lnTo>
                    <a:pt x="2546" y="4950"/>
                  </a:lnTo>
                  <a:lnTo>
                    <a:pt x="2527" y="5368"/>
                  </a:lnTo>
                  <a:lnTo>
                    <a:pt x="2431" y="5968"/>
                  </a:lnTo>
                  <a:lnTo>
                    <a:pt x="3712" y="5968"/>
                  </a:lnTo>
                  <a:lnTo>
                    <a:pt x="5545" y="5059"/>
                  </a:lnTo>
                  <a:lnTo>
                    <a:pt x="5628" y="4872"/>
                  </a:lnTo>
                  <a:lnTo>
                    <a:pt x="6719" y="4035"/>
                  </a:lnTo>
                  <a:lnTo>
                    <a:pt x="6762" y="3804"/>
                  </a:lnTo>
                  <a:lnTo>
                    <a:pt x="6732" y="3616"/>
                  </a:lnTo>
                  <a:lnTo>
                    <a:pt x="6673" y="3464"/>
                  </a:lnTo>
                  <a:lnTo>
                    <a:pt x="6588" y="2788"/>
                  </a:lnTo>
                  <a:lnTo>
                    <a:pt x="6497" y="2383"/>
                  </a:lnTo>
                  <a:lnTo>
                    <a:pt x="6369" y="1994"/>
                  </a:lnTo>
                  <a:lnTo>
                    <a:pt x="6307" y="1825"/>
                  </a:lnTo>
                  <a:lnTo>
                    <a:pt x="6276" y="1484"/>
                  </a:lnTo>
                  <a:lnTo>
                    <a:pt x="6199" y="1177"/>
                  </a:lnTo>
                  <a:lnTo>
                    <a:pt x="6005" y="898"/>
                  </a:lnTo>
                  <a:lnTo>
                    <a:pt x="5720" y="653"/>
                  </a:lnTo>
                  <a:lnTo>
                    <a:pt x="5406" y="480"/>
                  </a:lnTo>
                  <a:lnTo>
                    <a:pt x="5123" y="374"/>
                  </a:lnTo>
                  <a:lnTo>
                    <a:pt x="5056" y="184"/>
                  </a:lnTo>
                  <a:lnTo>
                    <a:pt x="4950" y="47"/>
                  </a:lnTo>
                  <a:lnTo>
                    <a:pt x="4710" y="0"/>
                  </a:lnTo>
                  <a:lnTo>
                    <a:pt x="3319" y="742"/>
                  </a:lnTo>
                  <a:lnTo>
                    <a:pt x="3082" y="821"/>
                  </a:lnTo>
                  <a:lnTo>
                    <a:pt x="2889" y="973"/>
                  </a:lnTo>
                  <a:lnTo>
                    <a:pt x="2732" y="1159"/>
                  </a:lnTo>
                  <a:lnTo>
                    <a:pt x="2670" y="1393"/>
                  </a:lnTo>
                  <a:lnTo>
                    <a:pt x="2619" y="1687"/>
                  </a:lnTo>
                  <a:lnTo>
                    <a:pt x="2607" y="1935"/>
                  </a:lnTo>
                  <a:lnTo>
                    <a:pt x="2401" y="2583"/>
                  </a:lnTo>
                  <a:lnTo>
                    <a:pt x="1737" y="2613"/>
                  </a:lnTo>
                  <a:lnTo>
                    <a:pt x="1104" y="2630"/>
                  </a:lnTo>
                  <a:lnTo>
                    <a:pt x="365" y="2691"/>
                  </a:lnTo>
                  <a:lnTo>
                    <a:pt x="0" y="2708"/>
                  </a:lnTo>
                  <a:close/>
                </a:path>
              </a:pathLst>
            </a:custGeom>
            <a:solidFill>
              <a:srgbClr val="FFE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1" name="Freeform 21"/>
            <p:cNvSpPr>
              <a:spLocks/>
            </p:cNvSpPr>
            <p:nvPr/>
          </p:nvSpPr>
          <p:spPr bwMode="auto">
            <a:xfrm>
              <a:off x="1833" y="3805"/>
              <a:ext cx="129" cy="104"/>
            </a:xfrm>
            <a:custGeom>
              <a:avLst/>
              <a:gdLst>
                <a:gd name="T0" fmla="*/ 0 w 1163"/>
                <a:gd name="T1" fmla="*/ 0 h 1047"/>
                <a:gd name="T2" fmla="*/ 0 w 1163"/>
                <a:gd name="T3" fmla="*/ 0 h 1047"/>
                <a:gd name="T4" fmla="*/ 0 w 1163"/>
                <a:gd name="T5" fmla="*/ 0 h 1047"/>
                <a:gd name="T6" fmla="*/ 0 w 1163"/>
                <a:gd name="T7" fmla="*/ 0 h 1047"/>
                <a:gd name="T8" fmla="*/ 0 w 1163"/>
                <a:gd name="T9" fmla="*/ 0 h 1047"/>
                <a:gd name="T10" fmla="*/ 0 w 1163"/>
                <a:gd name="T11" fmla="*/ 0 h 1047"/>
                <a:gd name="T12" fmla="*/ 0 w 1163"/>
                <a:gd name="T13" fmla="*/ 0 h 1047"/>
                <a:gd name="T14" fmla="*/ 0 w 1163"/>
                <a:gd name="T15" fmla="*/ 0 h 1047"/>
                <a:gd name="T16" fmla="*/ 0 w 1163"/>
                <a:gd name="T17" fmla="*/ 0 h 1047"/>
                <a:gd name="T18" fmla="*/ 0 w 1163"/>
                <a:gd name="T19" fmla="*/ 0 h 1047"/>
                <a:gd name="T20" fmla="*/ 0 w 1163"/>
                <a:gd name="T21" fmla="*/ 0 h 1047"/>
                <a:gd name="T22" fmla="*/ 0 w 1163"/>
                <a:gd name="T23" fmla="*/ 0 h 1047"/>
                <a:gd name="T24" fmla="*/ 0 w 1163"/>
                <a:gd name="T25" fmla="*/ 0 h 1047"/>
                <a:gd name="T26" fmla="*/ 0 w 1163"/>
                <a:gd name="T27" fmla="*/ 0 h 1047"/>
                <a:gd name="T28" fmla="*/ 0 w 1163"/>
                <a:gd name="T29" fmla="*/ 0 h 1047"/>
                <a:gd name="T30" fmla="*/ 0 w 1163"/>
                <a:gd name="T31" fmla="*/ 0 h 10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63"/>
                <a:gd name="T49" fmla="*/ 0 h 1047"/>
                <a:gd name="T50" fmla="*/ 1163 w 1163"/>
                <a:gd name="T51" fmla="*/ 1047 h 10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63" h="1047">
                  <a:moveTo>
                    <a:pt x="101" y="0"/>
                  </a:moveTo>
                  <a:lnTo>
                    <a:pt x="65" y="59"/>
                  </a:lnTo>
                  <a:lnTo>
                    <a:pt x="0" y="472"/>
                  </a:lnTo>
                  <a:lnTo>
                    <a:pt x="22" y="598"/>
                  </a:lnTo>
                  <a:lnTo>
                    <a:pt x="88" y="762"/>
                  </a:lnTo>
                  <a:lnTo>
                    <a:pt x="253" y="823"/>
                  </a:lnTo>
                  <a:lnTo>
                    <a:pt x="321" y="936"/>
                  </a:lnTo>
                  <a:lnTo>
                    <a:pt x="497" y="973"/>
                  </a:lnTo>
                  <a:lnTo>
                    <a:pt x="638" y="1047"/>
                  </a:lnTo>
                  <a:lnTo>
                    <a:pt x="867" y="1035"/>
                  </a:lnTo>
                  <a:lnTo>
                    <a:pt x="1163" y="884"/>
                  </a:lnTo>
                  <a:lnTo>
                    <a:pt x="1035" y="598"/>
                  </a:lnTo>
                  <a:lnTo>
                    <a:pt x="1006" y="436"/>
                  </a:lnTo>
                  <a:lnTo>
                    <a:pt x="1006" y="313"/>
                  </a:lnTo>
                  <a:lnTo>
                    <a:pt x="587" y="122"/>
                  </a:lnTo>
                  <a:lnTo>
                    <a:pt x="101" y="0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2" name="Freeform 22"/>
            <p:cNvSpPr>
              <a:spLocks/>
            </p:cNvSpPr>
            <p:nvPr/>
          </p:nvSpPr>
          <p:spPr bwMode="auto">
            <a:xfrm>
              <a:off x="1661" y="3548"/>
              <a:ext cx="480" cy="307"/>
            </a:xfrm>
            <a:custGeom>
              <a:avLst/>
              <a:gdLst>
                <a:gd name="T0" fmla="*/ 0 w 4320"/>
                <a:gd name="T1" fmla="*/ 0 h 3065"/>
                <a:gd name="T2" fmla="*/ 0 w 4320"/>
                <a:gd name="T3" fmla="*/ 0 h 3065"/>
                <a:gd name="T4" fmla="*/ 0 w 4320"/>
                <a:gd name="T5" fmla="*/ 0 h 3065"/>
                <a:gd name="T6" fmla="*/ 0 w 4320"/>
                <a:gd name="T7" fmla="*/ 0 h 3065"/>
                <a:gd name="T8" fmla="*/ 0 w 4320"/>
                <a:gd name="T9" fmla="*/ 0 h 3065"/>
                <a:gd name="T10" fmla="*/ 0 w 4320"/>
                <a:gd name="T11" fmla="*/ 0 h 3065"/>
                <a:gd name="T12" fmla="*/ 0 w 4320"/>
                <a:gd name="T13" fmla="*/ 0 h 3065"/>
                <a:gd name="T14" fmla="*/ 0 w 4320"/>
                <a:gd name="T15" fmla="*/ 0 h 3065"/>
                <a:gd name="T16" fmla="*/ 0 w 4320"/>
                <a:gd name="T17" fmla="*/ 0 h 3065"/>
                <a:gd name="T18" fmla="*/ 0 w 4320"/>
                <a:gd name="T19" fmla="*/ 0 h 3065"/>
                <a:gd name="T20" fmla="*/ 0 w 4320"/>
                <a:gd name="T21" fmla="*/ 0 h 3065"/>
                <a:gd name="T22" fmla="*/ 0 w 4320"/>
                <a:gd name="T23" fmla="*/ 0 h 3065"/>
                <a:gd name="T24" fmla="*/ 0 w 4320"/>
                <a:gd name="T25" fmla="*/ 0 h 3065"/>
                <a:gd name="T26" fmla="*/ 0 w 4320"/>
                <a:gd name="T27" fmla="*/ 0 h 3065"/>
                <a:gd name="T28" fmla="*/ 0 w 4320"/>
                <a:gd name="T29" fmla="*/ 0 h 3065"/>
                <a:gd name="T30" fmla="*/ 0 w 4320"/>
                <a:gd name="T31" fmla="*/ 0 h 3065"/>
                <a:gd name="T32" fmla="*/ 0 w 4320"/>
                <a:gd name="T33" fmla="*/ 0 h 3065"/>
                <a:gd name="T34" fmla="*/ 0 w 4320"/>
                <a:gd name="T35" fmla="*/ 0 h 3065"/>
                <a:gd name="T36" fmla="*/ 0 w 4320"/>
                <a:gd name="T37" fmla="*/ 0 h 3065"/>
                <a:gd name="T38" fmla="*/ 0 w 4320"/>
                <a:gd name="T39" fmla="*/ 0 h 3065"/>
                <a:gd name="T40" fmla="*/ 0 w 4320"/>
                <a:gd name="T41" fmla="*/ 0 h 3065"/>
                <a:gd name="T42" fmla="*/ 0 w 4320"/>
                <a:gd name="T43" fmla="*/ 0 h 3065"/>
                <a:gd name="T44" fmla="*/ 0 w 4320"/>
                <a:gd name="T45" fmla="*/ 0 h 3065"/>
                <a:gd name="T46" fmla="*/ 0 w 4320"/>
                <a:gd name="T47" fmla="*/ 0 h 306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320"/>
                <a:gd name="T73" fmla="*/ 0 h 3065"/>
                <a:gd name="T74" fmla="*/ 4320 w 4320"/>
                <a:gd name="T75" fmla="*/ 3065 h 306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320" h="3065">
                  <a:moveTo>
                    <a:pt x="4320" y="1723"/>
                  </a:moveTo>
                  <a:lnTo>
                    <a:pt x="4124" y="1889"/>
                  </a:lnTo>
                  <a:lnTo>
                    <a:pt x="4124" y="2013"/>
                  </a:lnTo>
                  <a:lnTo>
                    <a:pt x="3920" y="2111"/>
                  </a:lnTo>
                  <a:lnTo>
                    <a:pt x="3867" y="2236"/>
                  </a:lnTo>
                  <a:lnTo>
                    <a:pt x="3729" y="2236"/>
                  </a:lnTo>
                  <a:lnTo>
                    <a:pt x="3411" y="2427"/>
                  </a:lnTo>
                  <a:lnTo>
                    <a:pt x="3193" y="2724"/>
                  </a:lnTo>
                  <a:lnTo>
                    <a:pt x="2872" y="2774"/>
                  </a:lnTo>
                  <a:lnTo>
                    <a:pt x="2565" y="2890"/>
                  </a:lnTo>
                  <a:lnTo>
                    <a:pt x="2552" y="2913"/>
                  </a:lnTo>
                  <a:lnTo>
                    <a:pt x="2413" y="2877"/>
                  </a:lnTo>
                  <a:lnTo>
                    <a:pt x="2172" y="2751"/>
                  </a:lnTo>
                  <a:lnTo>
                    <a:pt x="1993" y="2742"/>
                  </a:lnTo>
                  <a:lnTo>
                    <a:pt x="1671" y="2574"/>
                  </a:lnTo>
                  <a:lnTo>
                    <a:pt x="1634" y="2586"/>
                  </a:lnTo>
                  <a:lnTo>
                    <a:pt x="1634" y="2653"/>
                  </a:lnTo>
                  <a:lnTo>
                    <a:pt x="1737" y="2789"/>
                  </a:lnTo>
                  <a:lnTo>
                    <a:pt x="1979" y="2976"/>
                  </a:lnTo>
                  <a:lnTo>
                    <a:pt x="1942" y="3000"/>
                  </a:lnTo>
                  <a:lnTo>
                    <a:pt x="1838" y="3065"/>
                  </a:lnTo>
                  <a:lnTo>
                    <a:pt x="0" y="2037"/>
                  </a:lnTo>
                  <a:lnTo>
                    <a:pt x="1209" y="0"/>
                  </a:lnTo>
                  <a:lnTo>
                    <a:pt x="4320" y="1723"/>
                  </a:lnTo>
                  <a:close/>
                </a:path>
              </a:pathLst>
            </a:custGeom>
            <a:solidFill>
              <a:srgbClr val="702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3" name="Freeform 23"/>
            <p:cNvSpPr>
              <a:spLocks/>
            </p:cNvSpPr>
            <p:nvPr/>
          </p:nvSpPr>
          <p:spPr bwMode="auto">
            <a:xfrm>
              <a:off x="1785" y="3653"/>
              <a:ext cx="98" cy="100"/>
            </a:xfrm>
            <a:custGeom>
              <a:avLst/>
              <a:gdLst>
                <a:gd name="T0" fmla="*/ 0 w 883"/>
                <a:gd name="T1" fmla="*/ 0 h 998"/>
                <a:gd name="T2" fmla="*/ 0 w 883"/>
                <a:gd name="T3" fmla="*/ 0 h 998"/>
                <a:gd name="T4" fmla="*/ 0 w 883"/>
                <a:gd name="T5" fmla="*/ 0 h 998"/>
                <a:gd name="T6" fmla="*/ 0 w 883"/>
                <a:gd name="T7" fmla="*/ 0 h 998"/>
                <a:gd name="T8" fmla="*/ 0 w 883"/>
                <a:gd name="T9" fmla="*/ 0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3"/>
                <a:gd name="T16" fmla="*/ 0 h 998"/>
                <a:gd name="T17" fmla="*/ 883 w 883"/>
                <a:gd name="T18" fmla="*/ 998 h 9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3" h="998">
                  <a:moveTo>
                    <a:pt x="0" y="759"/>
                  </a:moveTo>
                  <a:lnTo>
                    <a:pt x="458" y="0"/>
                  </a:lnTo>
                  <a:lnTo>
                    <a:pt x="883" y="236"/>
                  </a:lnTo>
                  <a:lnTo>
                    <a:pt x="408" y="998"/>
                  </a:lnTo>
                  <a:lnTo>
                    <a:pt x="0" y="75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4" name="Freeform 24"/>
            <p:cNvSpPr>
              <a:spLocks/>
            </p:cNvSpPr>
            <p:nvPr/>
          </p:nvSpPr>
          <p:spPr bwMode="auto">
            <a:xfrm>
              <a:off x="1920" y="3382"/>
              <a:ext cx="111" cy="84"/>
            </a:xfrm>
            <a:custGeom>
              <a:avLst/>
              <a:gdLst>
                <a:gd name="T0" fmla="*/ 0 w 1005"/>
                <a:gd name="T1" fmla="*/ 0 h 838"/>
                <a:gd name="T2" fmla="*/ 0 w 1005"/>
                <a:gd name="T3" fmla="*/ 0 h 838"/>
                <a:gd name="T4" fmla="*/ 0 w 1005"/>
                <a:gd name="T5" fmla="*/ 0 h 838"/>
                <a:gd name="T6" fmla="*/ 0 w 1005"/>
                <a:gd name="T7" fmla="*/ 0 h 838"/>
                <a:gd name="T8" fmla="*/ 0 w 1005"/>
                <a:gd name="T9" fmla="*/ 0 h 838"/>
                <a:gd name="T10" fmla="*/ 0 w 1005"/>
                <a:gd name="T11" fmla="*/ 0 h 838"/>
                <a:gd name="T12" fmla="*/ 0 w 1005"/>
                <a:gd name="T13" fmla="*/ 0 h 8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05"/>
                <a:gd name="T22" fmla="*/ 0 h 838"/>
                <a:gd name="T23" fmla="*/ 1005 w 1005"/>
                <a:gd name="T24" fmla="*/ 838 h 83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05" h="838">
                  <a:moveTo>
                    <a:pt x="188" y="838"/>
                  </a:moveTo>
                  <a:lnTo>
                    <a:pt x="496" y="538"/>
                  </a:lnTo>
                  <a:lnTo>
                    <a:pt x="845" y="249"/>
                  </a:lnTo>
                  <a:lnTo>
                    <a:pt x="1005" y="124"/>
                  </a:lnTo>
                  <a:lnTo>
                    <a:pt x="753" y="0"/>
                  </a:lnTo>
                  <a:lnTo>
                    <a:pt x="0" y="626"/>
                  </a:lnTo>
                  <a:lnTo>
                    <a:pt x="188" y="83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5" name="Freeform 25"/>
            <p:cNvSpPr>
              <a:spLocks/>
            </p:cNvSpPr>
            <p:nvPr/>
          </p:nvSpPr>
          <p:spPr bwMode="auto">
            <a:xfrm>
              <a:off x="1819" y="3266"/>
              <a:ext cx="187" cy="158"/>
            </a:xfrm>
            <a:custGeom>
              <a:avLst/>
              <a:gdLst>
                <a:gd name="T0" fmla="*/ 0 w 1681"/>
                <a:gd name="T1" fmla="*/ 0 h 1578"/>
                <a:gd name="T2" fmla="*/ 0 w 1681"/>
                <a:gd name="T3" fmla="*/ 0 h 1578"/>
                <a:gd name="T4" fmla="*/ 0 w 1681"/>
                <a:gd name="T5" fmla="*/ 0 h 1578"/>
                <a:gd name="T6" fmla="*/ 0 w 1681"/>
                <a:gd name="T7" fmla="*/ 0 h 1578"/>
                <a:gd name="T8" fmla="*/ 0 w 1681"/>
                <a:gd name="T9" fmla="*/ 0 h 1578"/>
                <a:gd name="T10" fmla="*/ 0 w 1681"/>
                <a:gd name="T11" fmla="*/ 0 h 1578"/>
                <a:gd name="T12" fmla="*/ 0 w 1681"/>
                <a:gd name="T13" fmla="*/ 0 h 1578"/>
                <a:gd name="T14" fmla="*/ 0 w 1681"/>
                <a:gd name="T15" fmla="*/ 0 h 1578"/>
                <a:gd name="T16" fmla="*/ 0 w 1681"/>
                <a:gd name="T17" fmla="*/ 0 h 1578"/>
                <a:gd name="T18" fmla="*/ 0 w 1681"/>
                <a:gd name="T19" fmla="*/ 0 h 1578"/>
                <a:gd name="T20" fmla="*/ 0 w 1681"/>
                <a:gd name="T21" fmla="*/ 0 h 1578"/>
                <a:gd name="T22" fmla="*/ 0 w 1681"/>
                <a:gd name="T23" fmla="*/ 0 h 1578"/>
                <a:gd name="T24" fmla="*/ 0 w 1681"/>
                <a:gd name="T25" fmla="*/ 0 h 1578"/>
                <a:gd name="T26" fmla="*/ 0 w 1681"/>
                <a:gd name="T27" fmla="*/ 0 h 1578"/>
                <a:gd name="T28" fmla="*/ 0 w 1681"/>
                <a:gd name="T29" fmla="*/ 0 h 1578"/>
                <a:gd name="T30" fmla="*/ 0 w 1681"/>
                <a:gd name="T31" fmla="*/ 0 h 1578"/>
                <a:gd name="T32" fmla="*/ 0 w 1681"/>
                <a:gd name="T33" fmla="*/ 0 h 1578"/>
                <a:gd name="T34" fmla="*/ 0 w 1681"/>
                <a:gd name="T35" fmla="*/ 0 h 1578"/>
                <a:gd name="T36" fmla="*/ 0 w 1681"/>
                <a:gd name="T37" fmla="*/ 0 h 1578"/>
                <a:gd name="T38" fmla="*/ 0 w 1681"/>
                <a:gd name="T39" fmla="*/ 0 h 1578"/>
                <a:gd name="T40" fmla="*/ 0 w 1681"/>
                <a:gd name="T41" fmla="*/ 0 h 1578"/>
                <a:gd name="T42" fmla="*/ 0 w 1681"/>
                <a:gd name="T43" fmla="*/ 0 h 1578"/>
                <a:gd name="T44" fmla="*/ 0 w 1681"/>
                <a:gd name="T45" fmla="*/ 0 h 1578"/>
                <a:gd name="T46" fmla="*/ 0 w 1681"/>
                <a:gd name="T47" fmla="*/ 0 h 1578"/>
                <a:gd name="T48" fmla="*/ 0 w 1681"/>
                <a:gd name="T49" fmla="*/ 0 h 1578"/>
                <a:gd name="T50" fmla="*/ 0 w 1681"/>
                <a:gd name="T51" fmla="*/ 0 h 1578"/>
                <a:gd name="T52" fmla="*/ 0 w 1681"/>
                <a:gd name="T53" fmla="*/ 0 h 1578"/>
                <a:gd name="T54" fmla="*/ 0 w 1681"/>
                <a:gd name="T55" fmla="*/ 0 h 1578"/>
                <a:gd name="T56" fmla="*/ 0 w 1681"/>
                <a:gd name="T57" fmla="*/ 0 h 1578"/>
                <a:gd name="T58" fmla="*/ 0 w 1681"/>
                <a:gd name="T59" fmla="*/ 0 h 1578"/>
                <a:gd name="T60" fmla="*/ 0 w 1681"/>
                <a:gd name="T61" fmla="*/ 0 h 1578"/>
                <a:gd name="T62" fmla="*/ 0 w 1681"/>
                <a:gd name="T63" fmla="*/ 0 h 1578"/>
                <a:gd name="T64" fmla="*/ 0 w 1681"/>
                <a:gd name="T65" fmla="*/ 0 h 157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81"/>
                <a:gd name="T100" fmla="*/ 0 h 1578"/>
                <a:gd name="T101" fmla="*/ 1681 w 1681"/>
                <a:gd name="T102" fmla="*/ 1578 h 157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81" h="1578">
                  <a:moveTo>
                    <a:pt x="198" y="72"/>
                  </a:moveTo>
                  <a:lnTo>
                    <a:pt x="198" y="148"/>
                  </a:lnTo>
                  <a:lnTo>
                    <a:pt x="231" y="203"/>
                  </a:lnTo>
                  <a:lnTo>
                    <a:pt x="231" y="244"/>
                  </a:lnTo>
                  <a:lnTo>
                    <a:pt x="77" y="514"/>
                  </a:lnTo>
                  <a:lnTo>
                    <a:pt x="0" y="599"/>
                  </a:lnTo>
                  <a:lnTo>
                    <a:pt x="0" y="636"/>
                  </a:lnTo>
                  <a:lnTo>
                    <a:pt x="38" y="663"/>
                  </a:lnTo>
                  <a:lnTo>
                    <a:pt x="173" y="698"/>
                  </a:lnTo>
                  <a:lnTo>
                    <a:pt x="205" y="740"/>
                  </a:lnTo>
                  <a:lnTo>
                    <a:pt x="217" y="773"/>
                  </a:lnTo>
                  <a:lnTo>
                    <a:pt x="198" y="845"/>
                  </a:lnTo>
                  <a:lnTo>
                    <a:pt x="304" y="903"/>
                  </a:lnTo>
                  <a:lnTo>
                    <a:pt x="198" y="965"/>
                  </a:lnTo>
                  <a:lnTo>
                    <a:pt x="198" y="997"/>
                  </a:lnTo>
                  <a:lnTo>
                    <a:pt x="278" y="1062"/>
                  </a:lnTo>
                  <a:lnTo>
                    <a:pt x="272" y="1104"/>
                  </a:lnTo>
                  <a:lnTo>
                    <a:pt x="241" y="1171"/>
                  </a:lnTo>
                  <a:lnTo>
                    <a:pt x="241" y="1244"/>
                  </a:lnTo>
                  <a:lnTo>
                    <a:pt x="272" y="1301"/>
                  </a:lnTo>
                  <a:lnTo>
                    <a:pt x="312" y="1336"/>
                  </a:lnTo>
                  <a:lnTo>
                    <a:pt x="394" y="1347"/>
                  </a:lnTo>
                  <a:lnTo>
                    <a:pt x="572" y="1329"/>
                  </a:lnTo>
                  <a:lnTo>
                    <a:pt x="931" y="1286"/>
                  </a:lnTo>
                  <a:lnTo>
                    <a:pt x="1198" y="1578"/>
                  </a:lnTo>
                  <a:lnTo>
                    <a:pt x="1299" y="1518"/>
                  </a:lnTo>
                  <a:lnTo>
                    <a:pt x="1405" y="1425"/>
                  </a:lnTo>
                  <a:lnTo>
                    <a:pt x="1486" y="1347"/>
                  </a:lnTo>
                  <a:lnTo>
                    <a:pt x="1564" y="1286"/>
                  </a:lnTo>
                  <a:lnTo>
                    <a:pt x="1681" y="1218"/>
                  </a:lnTo>
                  <a:lnTo>
                    <a:pt x="1670" y="458"/>
                  </a:lnTo>
                  <a:lnTo>
                    <a:pt x="515" y="0"/>
                  </a:lnTo>
                  <a:lnTo>
                    <a:pt x="198" y="72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6" name="Freeform 26"/>
            <p:cNvSpPr>
              <a:spLocks/>
            </p:cNvSpPr>
            <p:nvPr/>
          </p:nvSpPr>
          <p:spPr bwMode="auto">
            <a:xfrm>
              <a:off x="1960" y="3323"/>
              <a:ext cx="42" cy="34"/>
            </a:xfrm>
            <a:custGeom>
              <a:avLst/>
              <a:gdLst>
                <a:gd name="T0" fmla="*/ 0 w 374"/>
                <a:gd name="T1" fmla="*/ 0 h 344"/>
                <a:gd name="T2" fmla="*/ 0 w 374"/>
                <a:gd name="T3" fmla="*/ 0 h 344"/>
                <a:gd name="T4" fmla="*/ 0 w 374"/>
                <a:gd name="T5" fmla="*/ 0 h 344"/>
                <a:gd name="T6" fmla="*/ 0 w 374"/>
                <a:gd name="T7" fmla="*/ 0 h 344"/>
                <a:gd name="T8" fmla="*/ 0 w 374"/>
                <a:gd name="T9" fmla="*/ 0 h 344"/>
                <a:gd name="T10" fmla="*/ 0 w 374"/>
                <a:gd name="T11" fmla="*/ 0 h 344"/>
                <a:gd name="T12" fmla="*/ 0 w 374"/>
                <a:gd name="T13" fmla="*/ 0 h 344"/>
                <a:gd name="T14" fmla="*/ 0 w 374"/>
                <a:gd name="T15" fmla="*/ 0 h 344"/>
                <a:gd name="T16" fmla="*/ 0 w 374"/>
                <a:gd name="T17" fmla="*/ 0 h 344"/>
                <a:gd name="T18" fmla="*/ 0 w 374"/>
                <a:gd name="T19" fmla="*/ 0 h 344"/>
                <a:gd name="T20" fmla="*/ 0 w 374"/>
                <a:gd name="T21" fmla="*/ 0 h 344"/>
                <a:gd name="T22" fmla="*/ 0 w 374"/>
                <a:gd name="T23" fmla="*/ 0 h 344"/>
                <a:gd name="T24" fmla="*/ 0 w 374"/>
                <a:gd name="T25" fmla="*/ 0 h 344"/>
                <a:gd name="T26" fmla="*/ 0 w 374"/>
                <a:gd name="T27" fmla="*/ 0 h 3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74"/>
                <a:gd name="T43" fmla="*/ 0 h 344"/>
                <a:gd name="T44" fmla="*/ 374 w 374"/>
                <a:gd name="T45" fmla="*/ 344 h 3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74" h="344">
                  <a:moveTo>
                    <a:pt x="116" y="330"/>
                  </a:moveTo>
                  <a:lnTo>
                    <a:pt x="54" y="285"/>
                  </a:lnTo>
                  <a:lnTo>
                    <a:pt x="18" y="234"/>
                  </a:lnTo>
                  <a:lnTo>
                    <a:pt x="0" y="190"/>
                  </a:lnTo>
                  <a:lnTo>
                    <a:pt x="9" y="133"/>
                  </a:lnTo>
                  <a:lnTo>
                    <a:pt x="46" y="71"/>
                  </a:lnTo>
                  <a:lnTo>
                    <a:pt x="90" y="25"/>
                  </a:lnTo>
                  <a:lnTo>
                    <a:pt x="135" y="0"/>
                  </a:lnTo>
                  <a:lnTo>
                    <a:pt x="181" y="0"/>
                  </a:lnTo>
                  <a:lnTo>
                    <a:pt x="252" y="0"/>
                  </a:lnTo>
                  <a:lnTo>
                    <a:pt x="310" y="16"/>
                  </a:lnTo>
                  <a:lnTo>
                    <a:pt x="374" y="71"/>
                  </a:lnTo>
                  <a:lnTo>
                    <a:pt x="206" y="344"/>
                  </a:lnTo>
                  <a:lnTo>
                    <a:pt x="116" y="33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7" name="Freeform 27"/>
            <p:cNvSpPr>
              <a:spLocks/>
            </p:cNvSpPr>
            <p:nvPr/>
          </p:nvSpPr>
          <p:spPr bwMode="auto">
            <a:xfrm>
              <a:off x="1861" y="3294"/>
              <a:ext cx="14" cy="11"/>
            </a:xfrm>
            <a:custGeom>
              <a:avLst/>
              <a:gdLst>
                <a:gd name="T0" fmla="*/ 0 w 126"/>
                <a:gd name="T1" fmla="*/ 0 h 116"/>
                <a:gd name="T2" fmla="*/ 0 w 126"/>
                <a:gd name="T3" fmla="*/ 0 h 116"/>
                <a:gd name="T4" fmla="*/ 0 w 126"/>
                <a:gd name="T5" fmla="*/ 0 h 116"/>
                <a:gd name="T6" fmla="*/ 0 w 126"/>
                <a:gd name="T7" fmla="*/ 0 h 116"/>
                <a:gd name="T8" fmla="*/ 0 w 126"/>
                <a:gd name="T9" fmla="*/ 0 h 116"/>
                <a:gd name="T10" fmla="*/ 0 w 126"/>
                <a:gd name="T11" fmla="*/ 0 h 1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6"/>
                <a:gd name="T19" fmla="*/ 0 h 116"/>
                <a:gd name="T20" fmla="*/ 126 w 126"/>
                <a:gd name="T21" fmla="*/ 116 h 1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6" h="116">
                  <a:moveTo>
                    <a:pt x="0" y="88"/>
                  </a:moveTo>
                  <a:lnTo>
                    <a:pt x="40" y="116"/>
                  </a:lnTo>
                  <a:lnTo>
                    <a:pt x="126" y="93"/>
                  </a:lnTo>
                  <a:lnTo>
                    <a:pt x="70" y="29"/>
                  </a:lnTo>
                  <a:lnTo>
                    <a:pt x="10" y="0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8" name="Freeform 28"/>
            <p:cNvSpPr>
              <a:spLocks/>
            </p:cNvSpPr>
            <p:nvPr/>
          </p:nvSpPr>
          <p:spPr bwMode="auto">
            <a:xfrm>
              <a:off x="1791" y="3157"/>
              <a:ext cx="330" cy="233"/>
            </a:xfrm>
            <a:custGeom>
              <a:avLst/>
              <a:gdLst>
                <a:gd name="T0" fmla="*/ 0 w 2969"/>
                <a:gd name="T1" fmla="*/ 0 h 2333"/>
                <a:gd name="T2" fmla="*/ 0 w 2969"/>
                <a:gd name="T3" fmla="*/ 0 h 2333"/>
                <a:gd name="T4" fmla="*/ 0 w 2969"/>
                <a:gd name="T5" fmla="*/ 0 h 2333"/>
                <a:gd name="T6" fmla="*/ 0 w 2969"/>
                <a:gd name="T7" fmla="*/ 0 h 2333"/>
                <a:gd name="T8" fmla="*/ 0 w 2969"/>
                <a:gd name="T9" fmla="*/ 0 h 2333"/>
                <a:gd name="T10" fmla="*/ 0 w 2969"/>
                <a:gd name="T11" fmla="*/ 0 h 2333"/>
                <a:gd name="T12" fmla="*/ 0 w 2969"/>
                <a:gd name="T13" fmla="*/ 0 h 2333"/>
                <a:gd name="T14" fmla="*/ 0 w 2969"/>
                <a:gd name="T15" fmla="*/ 0 h 2333"/>
                <a:gd name="T16" fmla="*/ 0 w 2969"/>
                <a:gd name="T17" fmla="*/ 0 h 2333"/>
                <a:gd name="T18" fmla="*/ 0 w 2969"/>
                <a:gd name="T19" fmla="*/ 0 h 2333"/>
                <a:gd name="T20" fmla="*/ 0 w 2969"/>
                <a:gd name="T21" fmla="*/ 0 h 2333"/>
                <a:gd name="T22" fmla="*/ 0 w 2969"/>
                <a:gd name="T23" fmla="*/ 0 h 2333"/>
                <a:gd name="T24" fmla="*/ 0 w 2969"/>
                <a:gd name="T25" fmla="*/ 0 h 2333"/>
                <a:gd name="T26" fmla="*/ 0 w 2969"/>
                <a:gd name="T27" fmla="*/ 0 h 2333"/>
                <a:gd name="T28" fmla="*/ 0 w 2969"/>
                <a:gd name="T29" fmla="*/ 0 h 2333"/>
                <a:gd name="T30" fmla="*/ 0 w 2969"/>
                <a:gd name="T31" fmla="*/ 0 h 2333"/>
                <a:gd name="T32" fmla="*/ 0 w 2969"/>
                <a:gd name="T33" fmla="*/ 0 h 2333"/>
                <a:gd name="T34" fmla="*/ 0 w 2969"/>
                <a:gd name="T35" fmla="*/ 0 h 2333"/>
                <a:gd name="T36" fmla="*/ 0 w 2969"/>
                <a:gd name="T37" fmla="*/ 0 h 2333"/>
                <a:gd name="T38" fmla="*/ 0 w 2969"/>
                <a:gd name="T39" fmla="*/ 0 h 2333"/>
                <a:gd name="T40" fmla="*/ 0 w 2969"/>
                <a:gd name="T41" fmla="*/ 0 h 2333"/>
                <a:gd name="T42" fmla="*/ 0 w 2969"/>
                <a:gd name="T43" fmla="*/ 0 h 2333"/>
                <a:gd name="T44" fmla="*/ 0 w 2969"/>
                <a:gd name="T45" fmla="*/ 0 h 2333"/>
                <a:gd name="T46" fmla="*/ 0 w 2969"/>
                <a:gd name="T47" fmla="*/ 0 h 2333"/>
                <a:gd name="T48" fmla="*/ 0 w 2969"/>
                <a:gd name="T49" fmla="*/ 0 h 2333"/>
                <a:gd name="T50" fmla="*/ 0 w 2969"/>
                <a:gd name="T51" fmla="*/ 0 h 2333"/>
                <a:gd name="T52" fmla="*/ 0 w 2969"/>
                <a:gd name="T53" fmla="*/ 0 h 2333"/>
                <a:gd name="T54" fmla="*/ 0 w 2969"/>
                <a:gd name="T55" fmla="*/ 0 h 2333"/>
                <a:gd name="T56" fmla="*/ 0 w 2969"/>
                <a:gd name="T57" fmla="*/ 0 h 2333"/>
                <a:gd name="T58" fmla="*/ 0 w 2969"/>
                <a:gd name="T59" fmla="*/ 0 h 2333"/>
                <a:gd name="T60" fmla="*/ 0 w 2969"/>
                <a:gd name="T61" fmla="*/ 0 h 2333"/>
                <a:gd name="T62" fmla="*/ 0 w 2969"/>
                <a:gd name="T63" fmla="*/ 0 h 2333"/>
                <a:gd name="T64" fmla="*/ 0 w 2969"/>
                <a:gd name="T65" fmla="*/ 0 h 2333"/>
                <a:gd name="T66" fmla="*/ 0 w 2969"/>
                <a:gd name="T67" fmla="*/ 0 h 2333"/>
                <a:gd name="T68" fmla="*/ 0 w 2969"/>
                <a:gd name="T69" fmla="*/ 0 h 2333"/>
                <a:gd name="T70" fmla="*/ 0 w 2969"/>
                <a:gd name="T71" fmla="*/ 0 h 2333"/>
                <a:gd name="T72" fmla="*/ 0 w 2969"/>
                <a:gd name="T73" fmla="*/ 0 h 2333"/>
                <a:gd name="T74" fmla="*/ 0 w 2969"/>
                <a:gd name="T75" fmla="*/ 0 h 2333"/>
                <a:gd name="T76" fmla="*/ 0 w 2969"/>
                <a:gd name="T77" fmla="*/ 0 h 2333"/>
                <a:gd name="T78" fmla="*/ 0 w 2969"/>
                <a:gd name="T79" fmla="*/ 0 h 2333"/>
                <a:gd name="T80" fmla="*/ 0 w 2969"/>
                <a:gd name="T81" fmla="*/ 0 h 2333"/>
                <a:gd name="T82" fmla="*/ 0 w 2969"/>
                <a:gd name="T83" fmla="*/ 0 h 2333"/>
                <a:gd name="T84" fmla="*/ 0 w 2969"/>
                <a:gd name="T85" fmla="*/ 0 h 2333"/>
                <a:gd name="T86" fmla="*/ 0 w 2969"/>
                <a:gd name="T87" fmla="*/ 0 h 2333"/>
                <a:gd name="T88" fmla="*/ 0 w 2969"/>
                <a:gd name="T89" fmla="*/ 0 h 2333"/>
                <a:gd name="T90" fmla="*/ 0 w 2969"/>
                <a:gd name="T91" fmla="*/ 0 h 2333"/>
                <a:gd name="T92" fmla="*/ 0 w 2969"/>
                <a:gd name="T93" fmla="*/ 0 h 2333"/>
                <a:gd name="T94" fmla="*/ 0 w 2969"/>
                <a:gd name="T95" fmla="*/ 0 h 233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969"/>
                <a:gd name="T145" fmla="*/ 0 h 2333"/>
                <a:gd name="T146" fmla="*/ 2969 w 2969"/>
                <a:gd name="T147" fmla="*/ 2333 h 233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969" h="2333">
                  <a:moveTo>
                    <a:pt x="161" y="314"/>
                  </a:moveTo>
                  <a:lnTo>
                    <a:pt x="81" y="413"/>
                  </a:lnTo>
                  <a:lnTo>
                    <a:pt x="30" y="520"/>
                  </a:lnTo>
                  <a:lnTo>
                    <a:pt x="0" y="623"/>
                  </a:lnTo>
                  <a:lnTo>
                    <a:pt x="14" y="724"/>
                  </a:lnTo>
                  <a:lnTo>
                    <a:pt x="45" y="805"/>
                  </a:lnTo>
                  <a:lnTo>
                    <a:pt x="90" y="885"/>
                  </a:lnTo>
                  <a:lnTo>
                    <a:pt x="185" y="981"/>
                  </a:lnTo>
                  <a:lnTo>
                    <a:pt x="265" y="1054"/>
                  </a:lnTo>
                  <a:lnTo>
                    <a:pt x="357" y="1099"/>
                  </a:lnTo>
                  <a:lnTo>
                    <a:pt x="474" y="1139"/>
                  </a:lnTo>
                  <a:lnTo>
                    <a:pt x="561" y="1161"/>
                  </a:lnTo>
                  <a:lnTo>
                    <a:pt x="879" y="1265"/>
                  </a:lnTo>
                  <a:lnTo>
                    <a:pt x="1121" y="1265"/>
                  </a:lnTo>
                  <a:lnTo>
                    <a:pt x="1269" y="1265"/>
                  </a:lnTo>
                  <a:lnTo>
                    <a:pt x="1483" y="1400"/>
                  </a:lnTo>
                  <a:lnTo>
                    <a:pt x="1733" y="1506"/>
                  </a:lnTo>
                  <a:lnTo>
                    <a:pt x="1866" y="1752"/>
                  </a:lnTo>
                  <a:lnTo>
                    <a:pt x="1715" y="1992"/>
                  </a:lnTo>
                  <a:lnTo>
                    <a:pt x="1643" y="1976"/>
                  </a:lnTo>
                  <a:lnTo>
                    <a:pt x="1601" y="2115"/>
                  </a:lnTo>
                  <a:lnTo>
                    <a:pt x="1610" y="2235"/>
                  </a:lnTo>
                  <a:lnTo>
                    <a:pt x="1715" y="2269"/>
                  </a:lnTo>
                  <a:lnTo>
                    <a:pt x="2010" y="2312"/>
                  </a:lnTo>
                  <a:lnTo>
                    <a:pt x="2276" y="2201"/>
                  </a:lnTo>
                  <a:lnTo>
                    <a:pt x="2470" y="2333"/>
                  </a:lnTo>
                  <a:lnTo>
                    <a:pt x="2675" y="2312"/>
                  </a:lnTo>
                  <a:lnTo>
                    <a:pt x="2840" y="2158"/>
                  </a:lnTo>
                  <a:lnTo>
                    <a:pt x="2969" y="1939"/>
                  </a:lnTo>
                  <a:lnTo>
                    <a:pt x="2969" y="1670"/>
                  </a:lnTo>
                  <a:lnTo>
                    <a:pt x="2894" y="1400"/>
                  </a:lnTo>
                  <a:lnTo>
                    <a:pt x="2815" y="959"/>
                  </a:lnTo>
                  <a:lnTo>
                    <a:pt x="2691" y="623"/>
                  </a:lnTo>
                  <a:lnTo>
                    <a:pt x="2559" y="501"/>
                  </a:lnTo>
                  <a:lnTo>
                    <a:pt x="2441" y="448"/>
                  </a:lnTo>
                  <a:lnTo>
                    <a:pt x="2320" y="258"/>
                  </a:lnTo>
                  <a:lnTo>
                    <a:pt x="2158" y="127"/>
                  </a:lnTo>
                  <a:lnTo>
                    <a:pt x="1943" y="37"/>
                  </a:lnTo>
                  <a:lnTo>
                    <a:pt x="1733" y="0"/>
                  </a:lnTo>
                  <a:lnTo>
                    <a:pt x="1527" y="7"/>
                  </a:lnTo>
                  <a:lnTo>
                    <a:pt x="1269" y="47"/>
                  </a:lnTo>
                  <a:lnTo>
                    <a:pt x="1057" y="90"/>
                  </a:lnTo>
                  <a:lnTo>
                    <a:pt x="810" y="215"/>
                  </a:lnTo>
                  <a:lnTo>
                    <a:pt x="651" y="258"/>
                  </a:lnTo>
                  <a:lnTo>
                    <a:pt x="498" y="301"/>
                  </a:lnTo>
                  <a:lnTo>
                    <a:pt x="401" y="314"/>
                  </a:lnTo>
                  <a:lnTo>
                    <a:pt x="251" y="317"/>
                  </a:lnTo>
                  <a:lnTo>
                    <a:pt x="161" y="314"/>
                  </a:lnTo>
                  <a:close/>
                </a:path>
              </a:pathLst>
            </a:custGeom>
            <a:solidFill>
              <a:srgbClr val="702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59" name="Freeform 29"/>
            <p:cNvSpPr>
              <a:spLocks/>
            </p:cNvSpPr>
            <p:nvPr/>
          </p:nvSpPr>
          <p:spPr bwMode="auto">
            <a:xfrm>
              <a:off x="1361" y="3636"/>
              <a:ext cx="176" cy="123"/>
            </a:xfrm>
            <a:custGeom>
              <a:avLst/>
              <a:gdLst>
                <a:gd name="T0" fmla="*/ 0 w 1586"/>
                <a:gd name="T1" fmla="*/ 0 h 1236"/>
                <a:gd name="T2" fmla="*/ 0 w 1586"/>
                <a:gd name="T3" fmla="*/ 0 h 1236"/>
                <a:gd name="T4" fmla="*/ 0 w 1586"/>
                <a:gd name="T5" fmla="*/ 0 h 1236"/>
                <a:gd name="T6" fmla="*/ 0 w 1586"/>
                <a:gd name="T7" fmla="*/ 0 h 1236"/>
                <a:gd name="T8" fmla="*/ 0 w 1586"/>
                <a:gd name="T9" fmla="*/ 0 h 1236"/>
                <a:gd name="T10" fmla="*/ 0 w 1586"/>
                <a:gd name="T11" fmla="*/ 0 h 1236"/>
                <a:gd name="T12" fmla="*/ 0 w 1586"/>
                <a:gd name="T13" fmla="*/ 0 h 1236"/>
                <a:gd name="T14" fmla="*/ 0 w 1586"/>
                <a:gd name="T15" fmla="*/ 0 h 1236"/>
                <a:gd name="T16" fmla="*/ 0 w 1586"/>
                <a:gd name="T17" fmla="*/ 0 h 1236"/>
                <a:gd name="T18" fmla="*/ 0 w 1586"/>
                <a:gd name="T19" fmla="*/ 0 h 1236"/>
                <a:gd name="T20" fmla="*/ 0 w 1586"/>
                <a:gd name="T21" fmla="*/ 0 h 1236"/>
                <a:gd name="T22" fmla="*/ 0 w 1586"/>
                <a:gd name="T23" fmla="*/ 0 h 1236"/>
                <a:gd name="T24" fmla="*/ 0 w 1586"/>
                <a:gd name="T25" fmla="*/ 0 h 1236"/>
                <a:gd name="T26" fmla="*/ 0 w 1586"/>
                <a:gd name="T27" fmla="*/ 0 h 1236"/>
                <a:gd name="T28" fmla="*/ 0 w 1586"/>
                <a:gd name="T29" fmla="*/ 0 h 1236"/>
                <a:gd name="T30" fmla="*/ 0 w 1586"/>
                <a:gd name="T31" fmla="*/ 0 h 1236"/>
                <a:gd name="T32" fmla="*/ 0 w 1586"/>
                <a:gd name="T33" fmla="*/ 0 h 1236"/>
                <a:gd name="T34" fmla="*/ 0 w 1586"/>
                <a:gd name="T35" fmla="*/ 0 h 1236"/>
                <a:gd name="T36" fmla="*/ 0 w 1586"/>
                <a:gd name="T37" fmla="*/ 0 h 1236"/>
                <a:gd name="T38" fmla="*/ 0 w 1586"/>
                <a:gd name="T39" fmla="*/ 0 h 1236"/>
                <a:gd name="T40" fmla="*/ 0 w 1586"/>
                <a:gd name="T41" fmla="*/ 0 h 1236"/>
                <a:gd name="T42" fmla="*/ 0 w 1586"/>
                <a:gd name="T43" fmla="*/ 0 h 1236"/>
                <a:gd name="T44" fmla="*/ 0 w 1586"/>
                <a:gd name="T45" fmla="*/ 0 h 1236"/>
                <a:gd name="T46" fmla="*/ 0 w 1586"/>
                <a:gd name="T47" fmla="*/ 0 h 1236"/>
                <a:gd name="T48" fmla="*/ 0 w 1586"/>
                <a:gd name="T49" fmla="*/ 0 h 1236"/>
                <a:gd name="T50" fmla="*/ 0 w 1586"/>
                <a:gd name="T51" fmla="*/ 0 h 1236"/>
                <a:gd name="T52" fmla="*/ 0 w 1586"/>
                <a:gd name="T53" fmla="*/ 0 h 1236"/>
                <a:gd name="T54" fmla="*/ 0 w 1586"/>
                <a:gd name="T55" fmla="*/ 0 h 1236"/>
                <a:gd name="T56" fmla="*/ 0 w 1586"/>
                <a:gd name="T57" fmla="*/ 0 h 1236"/>
                <a:gd name="T58" fmla="*/ 0 w 1586"/>
                <a:gd name="T59" fmla="*/ 0 h 1236"/>
                <a:gd name="T60" fmla="*/ 0 w 1586"/>
                <a:gd name="T61" fmla="*/ 0 h 1236"/>
                <a:gd name="T62" fmla="*/ 0 w 1586"/>
                <a:gd name="T63" fmla="*/ 0 h 1236"/>
                <a:gd name="T64" fmla="*/ 0 w 1586"/>
                <a:gd name="T65" fmla="*/ 0 h 12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586"/>
                <a:gd name="T100" fmla="*/ 0 h 1236"/>
                <a:gd name="T101" fmla="*/ 1586 w 1586"/>
                <a:gd name="T102" fmla="*/ 1236 h 12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586" h="1236">
                  <a:moveTo>
                    <a:pt x="0" y="433"/>
                  </a:moveTo>
                  <a:lnTo>
                    <a:pt x="61" y="352"/>
                  </a:lnTo>
                  <a:lnTo>
                    <a:pt x="153" y="165"/>
                  </a:lnTo>
                  <a:lnTo>
                    <a:pt x="344" y="27"/>
                  </a:lnTo>
                  <a:lnTo>
                    <a:pt x="454" y="26"/>
                  </a:lnTo>
                  <a:lnTo>
                    <a:pt x="594" y="0"/>
                  </a:lnTo>
                  <a:lnTo>
                    <a:pt x="610" y="22"/>
                  </a:lnTo>
                  <a:lnTo>
                    <a:pt x="587" y="62"/>
                  </a:lnTo>
                  <a:lnTo>
                    <a:pt x="742" y="2"/>
                  </a:lnTo>
                  <a:lnTo>
                    <a:pt x="930" y="6"/>
                  </a:lnTo>
                  <a:lnTo>
                    <a:pt x="1062" y="29"/>
                  </a:lnTo>
                  <a:lnTo>
                    <a:pt x="1216" y="122"/>
                  </a:lnTo>
                  <a:lnTo>
                    <a:pt x="1305" y="139"/>
                  </a:lnTo>
                  <a:lnTo>
                    <a:pt x="1386" y="153"/>
                  </a:lnTo>
                  <a:lnTo>
                    <a:pt x="1487" y="160"/>
                  </a:lnTo>
                  <a:lnTo>
                    <a:pt x="1514" y="205"/>
                  </a:lnTo>
                  <a:lnTo>
                    <a:pt x="1548" y="355"/>
                  </a:lnTo>
                  <a:lnTo>
                    <a:pt x="1586" y="582"/>
                  </a:lnTo>
                  <a:lnTo>
                    <a:pt x="1340" y="744"/>
                  </a:lnTo>
                  <a:lnTo>
                    <a:pt x="1180" y="714"/>
                  </a:lnTo>
                  <a:lnTo>
                    <a:pt x="830" y="1102"/>
                  </a:lnTo>
                  <a:lnTo>
                    <a:pt x="693" y="1206"/>
                  </a:lnTo>
                  <a:lnTo>
                    <a:pt x="493" y="1211"/>
                  </a:lnTo>
                  <a:lnTo>
                    <a:pt x="354" y="1182"/>
                  </a:lnTo>
                  <a:lnTo>
                    <a:pt x="313" y="1215"/>
                  </a:lnTo>
                  <a:lnTo>
                    <a:pt x="258" y="1236"/>
                  </a:lnTo>
                  <a:lnTo>
                    <a:pt x="226" y="1221"/>
                  </a:lnTo>
                  <a:lnTo>
                    <a:pt x="226" y="1107"/>
                  </a:lnTo>
                  <a:lnTo>
                    <a:pt x="209" y="945"/>
                  </a:lnTo>
                  <a:lnTo>
                    <a:pt x="172" y="766"/>
                  </a:lnTo>
                  <a:lnTo>
                    <a:pt x="133" y="657"/>
                  </a:lnTo>
                  <a:lnTo>
                    <a:pt x="70" y="547"/>
                  </a:lnTo>
                  <a:lnTo>
                    <a:pt x="0" y="433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0" name="Freeform 30"/>
            <p:cNvSpPr>
              <a:spLocks/>
            </p:cNvSpPr>
            <p:nvPr/>
          </p:nvSpPr>
          <p:spPr bwMode="auto">
            <a:xfrm>
              <a:off x="995" y="3264"/>
              <a:ext cx="159" cy="149"/>
            </a:xfrm>
            <a:custGeom>
              <a:avLst/>
              <a:gdLst>
                <a:gd name="T0" fmla="*/ 0 w 1438"/>
                <a:gd name="T1" fmla="*/ 0 h 1491"/>
                <a:gd name="T2" fmla="*/ 0 w 1438"/>
                <a:gd name="T3" fmla="*/ 0 h 1491"/>
                <a:gd name="T4" fmla="*/ 0 w 1438"/>
                <a:gd name="T5" fmla="*/ 0 h 1491"/>
                <a:gd name="T6" fmla="*/ 0 w 1438"/>
                <a:gd name="T7" fmla="*/ 0 h 1491"/>
                <a:gd name="T8" fmla="*/ 0 w 1438"/>
                <a:gd name="T9" fmla="*/ 0 h 1491"/>
                <a:gd name="T10" fmla="*/ 0 w 1438"/>
                <a:gd name="T11" fmla="*/ 0 h 1491"/>
                <a:gd name="T12" fmla="*/ 0 w 1438"/>
                <a:gd name="T13" fmla="*/ 0 h 1491"/>
                <a:gd name="T14" fmla="*/ 0 w 1438"/>
                <a:gd name="T15" fmla="*/ 0 h 1491"/>
                <a:gd name="T16" fmla="*/ 0 w 1438"/>
                <a:gd name="T17" fmla="*/ 0 h 1491"/>
                <a:gd name="T18" fmla="*/ 0 w 1438"/>
                <a:gd name="T19" fmla="*/ 0 h 1491"/>
                <a:gd name="T20" fmla="*/ 0 w 1438"/>
                <a:gd name="T21" fmla="*/ 0 h 149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438"/>
                <a:gd name="T34" fmla="*/ 0 h 1491"/>
                <a:gd name="T35" fmla="*/ 1438 w 1438"/>
                <a:gd name="T36" fmla="*/ 1491 h 149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438" h="1491">
                  <a:moveTo>
                    <a:pt x="0" y="118"/>
                  </a:moveTo>
                  <a:lnTo>
                    <a:pt x="453" y="476"/>
                  </a:lnTo>
                  <a:lnTo>
                    <a:pt x="757" y="752"/>
                  </a:lnTo>
                  <a:lnTo>
                    <a:pt x="1136" y="1125"/>
                  </a:lnTo>
                  <a:lnTo>
                    <a:pt x="1438" y="1491"/>
                  </a:lnTo>
                  <a:lnTo>
                    <a:pt x="1431" y="1092"/>
                  </a:lnTo>
                  <a:lnTo>
                    <a:pt x="1279" y="657"/>
                  </a:lnTo>
                  <a:lnTo>
                    <a:pt x="849" y="341"/>
                  </a:lnTo>
                  <a:lnTo>
                    <a:pt x="411" y="118"/>
                  </a:lnTo>
                  <a:lnTo>
                    <a:pt x="102" y="0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1" name="Freeform 31"/>
            <p:cNvSpPr>
              <a:spLocks/>
            </p:cNvSpPr>
            <p:nvPr/>
          </p:nvSpPr>
          <p:spPr bwMode="auto">
            <a:xfrm>
              <a:off x="1129" y="3366"/>
              <a:ext cx="22" cy="35"/>
            </a:xfrm>
            <a:custGeom>
              <a:avLst/>
              <a:gdLst>
                <a:gd name="T0" fmla="*/ 0 w 197"/>
                <a:gd name="T1" fmla="*/ 0 h 354"/>
                <a:gd name="T2" fmla="*/ 0 w 197"/>
                <a:gd name="T3" fmla="*/ 0 h 354"/>
                <a:gd name="T4" fmla="*/ 0 w 197"/>
                <a:gd name="T5" fmla="*/ 0 h 354"/>
                <a:gd name="T6" fmla="*/ 0 w 197"/>
                <a:gd name="T7" fmla="*/ 0 h 354"/>
                <a:gd name="T8" fmla="*/ 0 w 197"/>
                <a:gd name="T9" fmla="*/ 0 h 3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7"/>
                <a:gd name="T16" fmla="*/ 0 h 354"/>
                <a:gd name="T17" fmla="*/ 197 w 197"/>
                <a:gd name="T18" fmla="*/ 354 h 3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7" h="354">
                  <a:moveTo>
                    <a:pt x="0" y="154"/>
                  </a:moveTo>
                  <a:lnTo>
                    <a:pt x="93" y="0"/>
                  </a:lnTo>
                  <a:lnTo>
                    <a:pt x="197" y="165"/>
                  </a:lnTo>
                  <a:lnTo>
                    <a:pt x="156" y="354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2" name="Freeform 32"/>
            <p:cNvSpPr>
              <a:spLocks/>
            </p:cNvSpPr>
            <p:nvPr/>
          </p:nvSpPr>
          <p:spPr bwMode="auto">
            <a:xfrm>
              <a:off x="995" y="3262"/>
              <a:ext cx="32" cy="27"/>
            </a:xfrm>
            <a:custGeom>
              <a:avLst/>
              <a:gdLst>
                <a:gd name="T0" fmla="*/ 0 w 281"/>
                <a:gd name="T1" fmla="*/ 0 h 262"/>
                <a:gd name="T2" fmla="*/ 0 w 281"/>
                <a:gd name="T3" fmla="*/ 0 h 262"/>
                <a:gd name="T4" fmla="*/ 0 w 281"/>
                <a:gd name="T5" fmla="*/ 0 h 262"/>
                <a:gd name="T6" fmla="*/ 0 w 281"/>
                <a:gd name="T7" fmla="*/ 0 h 262"/>
                <a:gd name="T8" fmla="*/ 0 w 281"/>
                <a:gd name="T9" fmla="*/ 0 h 2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1"/>
                <a:gd name="T16" fmla="*/ 0 h 262"/>
                <a:gd name="T17" fmla="*/ 281 w 281"/>
                <a:gd name="T18" fmla="*/ 262 h 2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1" h="262">
                  <a:moveTo>
                    <a:pt x="281" y="82"/>
                  </a:moveTo>
                  <a:lnTo>
                    <a:pt x="178" y="262"/>
                  </a:lnTo>
                  <a:lnTo>
                    <a:pt x="0" y="124"/>
                  </a:lnTo>
                  <a:lnTo>
                    <a:pt x="103" y="0"/>
                  </a:lnTo>
                  <a:lnTo>
                    <a:pt x="281" y="82"/>
                  </a:lnTo>
                  <a:close/>
                </a:path>
              </a:pathLst>
            </a:custGeom>
            <a:solidFill>
              <a:srgbClr val="B5B5B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3" name="Freeform 33"/>
            <p:cNvSpPr>
              <a:spLocks/>
            </p:cNvSpPr>
            <p:nvPr/>
          </p:nvSpPr>
          <p:spPr bwMode="auto">
            <a:xfrm>
              <a:off x="1140" y="3343"/>
              <a:ext cx="44" cy="100"/>
            </a:xfrm>
            <a:custGeom>
              <a:avLst/>
              <a:gdLst>
                <a:gd name="T0" fmla="*/ 0 w 403"/>
                <a:gd name="T1" fmla="*/ 0 h 1004"/>
                <a:gd name="T2" fmla="*/ 0 w 403"/>
                <a:gd name="T3" fmla="*/ 0 h 1004"/>
                <a:gd name="T4" fmla="*/ 0 w 403"/>
                <a:gd name="T5" fmla="*/ 0 h 1004"/>
                <a:gd name="T6" fmla="*/ 0 w 403"/>
                <a:gd name="T7" fmla="*/ 0 h 1004"/>
                <a:gd name="T8" fmla="*/ 0 w 403"/>
                <a:gd name="T9" fmla="*/ 0 h 1004"/>
                <a:gd name="T10" fmla="*/ 0 w 403"/>
                <a:gd name="T11" fmla="*/ 0 h 1004"/>
                <a:gd name="T12" fmla="*/ 0 w 403"/>
                <a:gd name="T13" fmla="*/ 0 h 1004"/>
                <a:gd name="T14" fmla="*/ 0 w 403"/>
                <a:gd name="T15" fmla="*/ 0 h 1004"/>
                <a:gd name="T16" fmla="*/ 0 w 403"/>
                <a:gd name="T17" fmla="*/ 0 h 1004"/>
                <a:gd name="T18" fmla="*/ 0 w 403"/>
                <a:gd name="T19" fmla="*/ 0 h 1004"/>
                <a:gd name="T20" fmla="*/ 0 w 403"/>
                <a:gd name="T21" fmla="*/ 0 h 100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03"/>
                <a:gd name="T34" fmla="*/ 0 h 1004"/>
                <a:gd name="T35" fmla="*/ 403 w 403"/>
                <a:gd name="T36" fmla="*/ 1004 h 1004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03" h="1004">
                  <a:moveTo>
                    <a:pt x="7" y="0"/>
                  </a:moveTo>
                  <a:lnTo>
                    <a:pt x="19" y="141"/>
                  </a:lnTo>
                  <a:lnTo>
                    <a:pt x="0" y="224"/>
                  </a:lnTo>
                  <a:lnTo>
                    <a:pt x="104" y="395"/>
                  </a:lnTo>
                  <a:lnTo>
                    <a:pt x="41" y="565"/>
                  </a:lnTo>
                  <a:lnTo>
                    <a:pt x="403" y="1004"/>
                  </a:lnTo>
                  <a:lnTo>
                    <a:pt x="311" y="669"/>
                  </a:lnTo>
                  <a:lnTo>
                    <a:pt x="256" y="414"/>
                  </a:lnTo>
                  <a:lnTo>
                    <a:pt x="163" y="141"/>
                  </a:lnTo>
                  <a:lnTo>
                    <a:pt x="91" y="3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EA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4" name="Freeform 34"/>
            <p:cNvSpPr>
              <a:spLocks/>
            </p:cNvSpPr>
            <p:nvPr/>
          </p:nvSpPr>
          <p:spPr bwMode="auto">
            <a:xfrm>
              <a:off x="1024" y="3107"/>
              <a:ext cx="247" cy="232"/>
            </a:xfrm>
            <a:custGeom>
              <a:avLst/>
              <a:gdLst>
                <a:gd name="T0" fmla="*/ 0 w 2221"/>
                <a:gd name="T1" fmla="*/ 0 h 2317"/>
                <a:gd name="T2" fmla="*/ 0 w 2221"/>
                <a:gd name="T3" fmla="*/ 0 h 2317"/>
                <a:gd name="T4" fmla="*/ 0 w 2221"/>
                <a:gd name="T5" fmla="*/ 0 h 2317"/>
                <a:gd name="T6" fmla="*/ 0 w 2221"/>
                <a:gd name="T7" fmla="*/ 0 h 2317"/>
                <a:gd name="T8" fmla="*/ 0 w 2221"/>
                <a:gd name="T9" fmla="*/ 0 h 2317"/>
                <a:gd name="T10" fmla="*/ 0 w 2221"/>
                <a:gd name="T11" fmla="*/ 0 h 2317"/>
                <a:gd name="T12" fmla="*/ 0 w 2221"/>
                <a:gd name="T13" fmla="*/ 0 h 2317"/>
                <a:gd name="T14" fmla="*/ 0 w 2221"/>
                <a:gd name="T15" fmla="*/ 0 h 2317"/>
                <a:gd name="T16" fmla="*/ 0 w 2221"/>
                <a:gd name="T17" fmla="*/ 0 h 2317"/>
                <a:gd name="T18" fmla="*/ 0 w 2221"/>
                <a:gd name="T19" fmla="*/ 0 h 2317"/>
                <a:gd name="T20" fmla="*/ 0 w 2221"/>
                <a:gd name="T21" fmla="*/ 0 h 2317"/>
                <a:gd name="T22" fmla="*/ 0 w 2221"/>
                <a:gd name="T23" fmla="*/ 0 h 2317"/>
                <a:gd name="T24" fmla="*/ 0 w 2221"/>
                <a:gd name="T25" fmla="*/ 0 h 2317"/>
                <a:gd name="T26" fmla="*/ 0 w 2221"/>
                <a:gd name="T27" fmla="*/ 0 h 2317"/>
                <a:gd name="T28" fmla="*/ 0 w 2221"/>
                <a:gd name="T29" fmla="*/ 0 h 2317"/>
                <a:gd name="T30" fmla="*/ 0 w 2221"/>
                <a:gd name="T31" fmla="*/ 0 h 2317"/>
                <a:gd name="T32" fmla="*/ 0 w 2221"/>
                <a:gd name="T33" fmla="*/ 0 h 2317"/>
                <a:gd name="T34" fmla="*/ 0 w 2221"/>
                <a:gd name="T35" fmla="*/ 0 h 2317"/>
                <a:gd name="T36" fmla="*/ 0 w 2221"/>
                <a:gd name="T37" fmla="*/ 0 h 2317"/>
                <a:gd name="T38" fmla="*/ 0 w 2221"/>
                <a:gd name="T39" fmla="*/ 0 h 2317"/>
                <a:gd name="T40" fmla="*/ 0 w 2221"/>
                <a:gd name="T41" fmla="*/ 0 h 2317"/>
                <a:gd name="T42" fmla="*/ 0 w 2221"/>
                <a:gd name="T43" fmla="*/ 0 h 2317"/>
                <a:gd name="T44" fmla="*/ 0 w 2221"/>
                <a:gd name="T45" fmla="*/ 0 h 2317"/>
                <a:gd name="T46" fmla="*/ 0 w 2221"/>
                <a:gd name="T47" fmla="*/ 0 h 2317"/>
                <a:gd name="T48" fmla="*/ 0 w 2221"/>
                <a:gd name="T49" fmla="*/ 0 h 2317"/>
                <a:gd name="T50" fmla="*/ 0 w 2221"/>
                <a:gd name="T51" fmla="*/ 0 h 2317"/>
                <a:gd name="T52" fmla="*/ 0 w 2221"/>
                <a:gd name="T53" fmla="*/ 0 h 2317"/>
                <a:gd name="T54" fmla="*/ 0 w 2221"/>
                <a:gd name="T55" fmla="*/ 0 h 2317"/>
                <a:gd name="T56" fmla="*/ 0 w 2221"/>
                <a:gd name="T57" fmla="*/ 0 h 2317"/>
                <a:gd name="T58" fmla="*/ 0 w 2221"/>
                <a:gd name="T59" fmla="*/ 0 h 231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221"/>
                <a:gd name="T91" fmla="*/ 0 h 2317"/>
                <a:gd name="T92" fmla="*/ 2221 w 2221"/>
                <a:gd name="T93" fmla="*/ 2317 h 231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221" h="2317">
                  <a:moveTo>
                    <a:pt x="1909" y="124"/>
                  </a:moveTo>
                  <a:lnTo>
                    <a:pt x="1948" y="216"/>
                  </a:lnTo>
                  <a:lnTo>
                    <a:pt x="2062" y="755"/>
                  </a:lnTo>
                  <a:lnTo>
                    <a:pt x="2043" y="814"/>
                  </a:lnTo>
                  <a:lnTo>
                    <a:pt x="2013" y="887"/>
                  </a:lnTo>
                  <a:lnTo>
                    <a:pt x="2125" y="1197"/>
                  </a:lnTo>
                  <a:lnTo>
                    <a:pt x="2221" y="1333"/>
                  </a:lnTo>
                  <a:lnTo>
                    <a:pt x="2170" y="1382"/>
                  </a:lnTo>
                  <a:lnTo>
                    <a:pt x="1994" y="1392"/>
                  </a:lnTo>
                  <a:lnTo>
                    <a:pt x="1943" y="1523"/>
                  </a:lnTo>
                  <a:lnTo>
                    <a:pt x="1900" y="1542"/>
                  </a:lnTo>
                  <a:lnTo>
                    <a:pt x="1797" y="1584"/>
                  </a:lnTo>
                  <a:lnTo>
                    <a:pt x="1775" y="1696"/>
                  </a:lnTo>
                  <a:lnTo>
                    <a:pt x="1824" y="1716"/>
                  </a:lnTo>
                  <a:lnTo>
                    <a:pt x="1850" y="1789"/>
                  </a:lnTo>
                  <a:lnTo>
                    <a:pt x="1816" y="1838"/>
                  </a:lnTo>
                  <a:lnTo>
                    <a:pt x="1834" y="1937"/>
                  </a:lnTo>
                  <a:lnTo>
                    <a:pt x="1834" y="1999"/>
                  </a:lnTo>
                  <a:lnTo>
                    <a:pt x="1785" y="2070"/>
                  </a:lnTo>
                  <a:lnTo>
                    <a:pt x="1715" y="2090"/>
                  </a:lnTo>
                  <a:lnTo>
                    <a:pt x="1619" y="2109"/>
                  </a:lnTo>
                  <a:lnTo>
                    <a:pt x="1226" y="2079"/>
                  </a:lnTo>
                  <a:lnTo>
                    <a:pt x="1029" y="2317"/>
                  </a:lnTo>
                  <a:lnTo>
                    <a:pt x="1007" y="2229"/>
                  </a:lnTo>
                  <a:lnTo>
                    <a:pt x="915" y="2170"/>
                  </a:lnTo>
                  <a:lnTo>
                    <a:pt x="333" y="1765"/>
                  </a:lnTo>
                  <a:lnTo>
                    <a:pt x="0" y="1593"/>
                  </a:lnTo>
                  <a:lnTo>
                    <a:pt x="584" y="488"/>
                  </a:lnTo>
                  <a:lnTo>
                    <a:pt x="1504" y="0"/>
                  </a:lnTo>
                  <a:lnTo>
                    <a:pt x="1909" y="124"/>
                  </a:lnTo>
                  <a:close/>
                </a:path>
              </a:pathLst>
            </a:custGeom>
            <a:solidFill>
              <a:srgbClr val="FFC9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5" name="Freeform 35"/>
            <p:cNvSpPr>
              <a:spLocks/>
            </p:cNvSpPr>
            <p:nvPr/>
          </p:nvSpPr>
          <p:spPr bwMode="auto">
            <a:xfrm>
              <a:off x="975" y="3033"/>
              <a:ext cx="234" cy="205"/>
            </a:xfrm>
            <a:custGeom>
              <a:avLst/>
              <a:gdLst>
                <a:gd name="T0" fmla="*/ 0 w 2108"/>
                <a:gd name="T1" fmla="*/ 0 h 2056"/>
                <a:gd name="T2" fmla="*/ 0 w 2108"/>
                <a:gd name="T3" fmla="*/ 0 h 2056"/>
                <a:gd name="T4" fmla="*/ 0 w 2108"/>
                <a:gd name="T5" fmla="*/ 0 h 2056"/>
                <a:gd name="T6" fmla="*/ 0 w 2108"/>
                <a:gd name="T7" fmla="*/ 0 h 2056"/>
                <a:gd name="T8" fmla="*/ 0 w 2108"/>
                <a:gd name="T9" fmla="*/ 0 h 2056"/>
                <a:gd name="T10" fmla="*/ 0 w 2108"/>
                <a:gd name="T11" fmla="*/ 0 h 2056"/>
                <a:gd name="T12" fmla="*/ 0 w 2108"/>
                <a:gd name="T13" fmla="*/ 0 h 2056"/>
                <a:gd name="T14" fmla="*/ 0 w 2108"/>
                <a:gd name="T15" fmla="*/ 0 h 2056"/>
                <a:gd name="T16" fmla="*/ 0 w 2108"/>
                <a:gd name="T17" fmla="*/ 0 h 2056"/>
                <a:gd name="T18" fmla="*/ 0 w 2108"/>
                <a:gd name="T19" fmla="*/ 0 h 2056"/>
                <a:gd name="T20" fmla="*/ 0 w 2108"/>
                <a:gd name="T21" fmla="*/ 0 h 2056"/>
                <a:gd name="T22" fmla="*/ 0 w 2108"/>
                <a:gd name="T23" fmla="*/ 0 h 2056"/>
                <a:gd name="T24" fmla="*/ 0 w 2108"/>
                <a:gd name="T25" fmla="*/ 0 h 2056"/>
                <a:gd name="T26" fmla="*/ 0 w 2108"/>
                <a:gd name="T27" fmla="*/ 0 h 2056"/>
                <a:gd name="T28" fmla="*/ 0 w 2108"/>
                <a:gd name="T29" fmla="*/ 0 h 2056"/>
                <a:gd name="T30" fmla="*/ 0 w 2108"/>
                <a:gd name="T31" fmla="*/ 0 h 2056"/>
                <a:gd name="T32" fmla="*/ 0 w 2108"/>
                <a:gd name="T33" fmla="*/ 0 h 2056"/>
                <a:gd name="T34" fmla="*/ 0 w 2108"/>
                <a:gd name="T35" fmla="*/ 0 h 2056"/>
                <a:gd name="T36" fmla="*/ 0 w 2108"/>
                <a:gd name="T37" fmla="*/ 0 h 2056"/>
                <a:gd name="T38" fmla="*/ 0 w 2108"/>
                <a:gd name="T39" fmla="*/ 0 h 2056"/>
                <a:gd name="T40" fmla="*/ 0 w 2108"/>
                <a:gd name="T41" fmla="*/ 0 h 2056"/>
                <a:gd name="T42" fmla="*/ 0 w 2108"/>
                <a:gd name="T43" fmla="*/ 0 h 2056"/>
                <a:gd name="T44" fmla="*/ 0 w 2108"/>
                <a:gd name="T45" fmla="*/ 0 h 2056"/>
                <a:gd name="T46" fmla="*/ 0 w 2108"/>
                <a:gd name="T47" fmla="*/ 0 h 2056"/>
                <a:gd name="T48" fmla="*/ 0 w 2108"/>
                <a:gd name="T49" fmla="*/ 0 h 2056"/>
                <a:gd name="T50" fmla="*/ 0 w 2108"/>
                <a:gd name="T51" fmla="*/ 0 h 2056"/>
                <a:gd name="T52" fmla="*/ 0 w 2108"/>
                <a:gd name="T53" fmla="*/ 0 h 2056"/>
                <a:gd name="T54" fmla="*/ 0 w 2108"/>
                <a:gd name="T55" fmla="*/ 0 h 2056"/>
                <a:gd name="T56" fmla="*/ 0 w 2108"/>
                <a:gd name="T57" fmla="*/ 0 h 2056"/>
                <a:gd name="T58" fmla="*/ 0 w 2108"/>
                <a:gd name="T59" fmla="*/ 0 h 2056"/>
                <a:gd name="T60" fmla="*/ 0 w 2108"/>
                <a:gd name="T61" fmla="*/ 0 h 20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108"/>
                <a:gd name="T94" fmla="*/ 0 h 2056"/>
                <a:gd name="T95" fmla="*/ 2108 w 2108"/>
                <a:gd name="T96" fmla="*/ 2056 h 20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108" h="2056">
                  <a:moveTo>
                    <a:pt x="280" y="2056"/>
                  </a:moveTo>
                  <a:lnTo>
                    <a:pt x="343" y="1905"/>
                  </a:lnTo>
                  <a:lnTo>
                    <a:pt x="2108" y="283"/>
                  </a:lnTo>
                  <a:lnTo>
                    <a:pt x="1940" y="114"/>
                  </a:lnTo>
                  <a:lnTo>
                    <a:pt x="1793" y="71"/>
                  </a:lnTo>
                  <a:lnTo>
                    <a:pt x="1635" y="49"/>
                  </a:lnTo>
                  <a:lnTo>
                    <a:pt x="1398" y="30"/>
                  </a:lnTo>
                  <a:lnTo>
                    <a:pt x="1241" y="0"/>
                  </a:lnTo>
                  <a:lnTo>
                    <a:pt x="1072" y="30"/>
                  </a:lnTo>
                  <a:lnTo>
                    <a:pt x="961" y="49"/>
                  </a:lnTo>
                  <a:lnTo>
                    <a:pt x="770" y="71"/>
                  </a:lnTo>
                  <a:lnTo>
                    <a:pt x="677" y="171"/>
                  </a:lnTo>
                  <a:lnTo>
                    <a:pt x="663" y="202"/>
                  </a:lnTo>
                  <a:lnTo>
                    <a:pt x="598" y="238"/>
                  </a:lnTo>
                  <a:lnTo>
                    <a:pt x="528" y="364"/>
                  </a:lnTo>
                  <a:lnTo>
                    <a:pt x="421" y="417"/>
                  </a:lnTo>
                  <a:lnTo>
                    <a:pt x="321" y="487"/>
                  </a:lnTo>
                  <a:lnTo>
                    <a:pt x="228" y="518"/>
                  </a:lnTo>
                  <a:lnTo>
                    <a:pt x="143" y="661"/>
                  </a:lnTo>
                  <a:lnTo>
                    <a:pt x="137" y="739"/>
                  </a:lnTo>
                  <a:lnTo>
                    <a:pt x="52" y="903"/>
                  </a:lnTo>
                  <a:lnTo>
                    <a:pt x="43" y="1015"/>
                  </a:lnTo>
                  <a:lnTo>
                    <a:pt x="32" y="1084"/>
                  </a:lnTo>
                  <a:lnTo>
                    <a:pt x="0" y="1196"/>
                  </a:lnTo>
                  <a:lnTo>
                    <a:pt x="19" y="1277"/>
                  </a:lnTo>
                  <a:lnTo>
                    <a:pt x="61" y="1377"/>
                  </a:lnTo>
                  <a:lnTo>
                    <a:pt x="52" y="1521"/>
                  </a:lnTo>
                  <a:lnTo>
                    <a:pt x="162" y="1682"/>
                  </a:lnTo>
                  <a:lnTo>
                    <a:pt x="196" y="1866"/>
                  </a:lnTo>
                  <a:lnTo>
                    <a:pt x="250" y="1964"/>
                  </a:lnTo>
                  <a:lnTo>
                    <a:pt x="280" y="2056"/>
                  </a:lnTo>
                  <a:close/>
                </a:path>
              </a:pathLst>
            </a:custGeom>
            <a:solidFill>
              <a:srgbClr val="7023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6" name="Freeform 36"/>
            <p:cNvSpPr>
              <a:spLocks/>
            </p:cNvSpPr>
            <p:nvPr/>
          </p:nvSpPr>
          <p:spPr bwMode="auto">
            <a:xfrm>
              <a:off x="1203" y="3265"/>
              <a:ext cx="23" cy="13"/>
            </a:xfrm>
            <a:custGeom>
              <a:avLst/>
              <a:gdLst>
                <a:gd name="T0" fmla="*/ 0 w 207"/>
                <a:gd name="T1" fmla="*/ 0 h 131"/>
                <a:gd name="T2" fmla="*/ 0 w 207"/>
                <a:gd name="T3" fmla="*/ 0 h 131"/>
                <a:gd name="T4" fmla="*/ 0 w 207"/>
                <a:gd name="T5" fmla="*/ 0 h 131"/>
                <a:gd name="T6" fmla="*/ 0 w 207"/>
                <a:gd name="T7" fmla="*/ 0 h 131"/>
                <a:gd name="T8" fmla="*/ 0 w 207"/>
                <a:gd name="T9" fmla="*/ 0 h 1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7"/>
                <a:gd name="T16" fmla="*/ 0 h 131"/>
                <a:gd name="T17" fmla="*/ 207 w 207"/>
                <a:gd name="T18" fmla="*/ 131 h 13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7" h="131">
                  <a:moveTo>
                    <a:pt x="207" y="0"/>
                  </a:moveTo>
                  <a:lnTo>
                    <a:pt x="195" y="131"/>
                  </a:lnTo>
                  <a:lnTo>
                    <a:pt x="56" y="110"/>
                  </a:lnTo>
                  <a:lnTo>
                    <a:pt x="0" y="51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7" name="Freeform 37"/>
            <p:cNvSpPr>
              <a:spLocks/>
            </p:cNvSpPr>
            <p:nvPr/>
          </p:nvSpPr>
          <p:spPr bwMode="auto">
            <a:xfrm>
              <a:off x="1194" y="3189"/>
              <a:ext cx="79" cy="97"/>
            </a:xfrm>
            <a:custGeom>
              <a:avLst/>
              <a:gdLst>
                <a:gd name="T0" fmla="*/ 0 w 707"/>
                <a:gd name="T1" fmla="*/ 0 h 972"/>
                <a:gd name="T2" fmla="*/ 0 w 707"/>
                <a:gd name="T3" fmla="*/ 0 h 972"/>
                <a:gd name="T4" fmla="*/ 0 w 707"/>
                <a:gd name="T5" fmla="*/ 0 h 972"/>
                <a:gd name="T6" fmla="*/ 0 w 707"/>
                <a:gd name="T7" fmla="*/ 0 h 972"/>
                <a:gd name="T8" fmla="*/ 0 w 707"/>
                <a:gd name="T9" fmla="*/ 0 h 972"/>
                <a:gd name="T10" fmla="*/ 0 w 707"/>
                <a:gd name="T11" fmla="*/ 0 h 972"/>
                <a:gd name="T12" fmla="*/ 0 w 707"/>
                <a:gd name="T13" fmla="*/ 0 h 972"/>
                <a:gd name="T14" fmla="*/ 0 w 707"/>
                <a:gd name="T15" fmla="*/ 0 h 972"/>
                <a:gd name="T16" fmla="*/ 0 w 707"/>
                <a:gd name="T17" fmla="*/ 0 h 972"/>
                <a:gd name="T18" fmla="*/ 0 w 707"/>
                <a:gd name="T19" fmla="*/ 0 h 972"/>
                <a:gd name="T20" fmla="*/ 0 w 707"/>
                <a:gd name="T21" fmla="*/ 0 h 972"/>
                <a:gd name="T22" fmla="*/ 0 w 707"/>
                <a:gd name="T23" fmla="*/ 0 h 972"/>
                <a:gd name="T24" fmla="*/ 0 w 707"/>
                <a:gd name="T25" fmla="*/ 0 h 972"/>
                <a:gd name="T26" fmla="*/ 0 w 707"/>
                <a:gd name="T27" fmla="*/ 0 h 972"/>
                <a:gd name="T28" fmla="*/ 0 w 707"/>
                <a:gd name="T29" fmla="*/ 0 h 972"/>
                <a:gd name="T30" fmla="*/ 0 w 707"/>
                <a:gd name="T31" fmla="*/ 0 h 972"/>
                <a:gd name="T32" fmla="*/ 0 w 707"/>
                <a:gd name="T33" fmla="*/ 0 h 972"/>
                <a:gd name="T34" fmla="*/ 0 w 707"/>
                <a:gd name="T35" fmla="*/ 0 h 972"/>
                <a:gd name="T36" fmla="*/ 0 w 707"/>
                <a:gd name="T37" fmla="*/ 0 h 972"/>
                <a:gd name="T38" fmla="*/ 0 w 707"/>
                <a:gd name="T39" fmla="*/ 0 h 972"/>
                <a:gd name="T40" fmla="*/ 0 w 707"/>
                <a:gd name="T41" fmla="*/ 0 h 972"/>
                <a:gd name="T42" fmla="*/ 0 w 707"/>
                <a:gd name="T43" fmla="*/ 0 h 972"/>
                <a:gd name="T44" fmla="*/ 0 w 707"/>
                <a:gd name="T45" fmla="*/ 0 h 972"/>
                <a:gd name="T46" fmla="*/ 0 w 707"/>
                <a:gd name="T47" fmla="*/ 0 h 972"/>
                <a:gd name="T48" fmla="*/ 0 w 707"/>
                <a:gd name="T49" fmla="*/ 0 h 972"/>
                <a:gd name="T50" fmla="*/ 0 w 707"/>
                <a:gd name="T51" fmla="*/ 0 h 972"/>
                <a:gd name="T52" fmla="*/ 0 w 707"/>
                <a:gd name="T53" fmla="*/ 0 h 972"/>
                <a:gd name="T54" fmla="*/ 0 w 707"/>
                <a:gd name="T55" fmla="*/ 0 h 972"/>
                <a:gd name="T56" fmla="*/ 0 w 707"/>
                <a:gd name="T57" fmla="*/ 0 h 972"/>
                <a:gd name="T58" fmla="*/ 0 w 707"/>
                <a:gd name="T59" fmla="*/ 0 h 972"/>
                <a:gd name="T60" fmla="*/ 0 w 707"/>
                <a:gd name="T61" fmla="*/ 0 h 972"/>
                <a:gd name="T62" fmla="*/ 0 w 707"/>
                <a:gd name="T63" fmla="*/ 0 h 972"/>
                <a:gd name="T64" fmla="*/ 0 w 707"/>
                <a:gd name="T65" fmla="*/ 0 h 97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707"/>
                <a:gd name="T100" fmla="*/ 0 h 972"/>
                <a:gd name="T101" fmla="*/ 707 w 707"/>
                <a:gd name="T102" fmla="*/ 972 h 97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707" h="972">
                  <a:moveTo>
                    <a:pt x="463" y="604"/>
                  </a:moveTo>
                  <a:lnTo>
                    <a:pt x="409" y="706"/>
                  </a:lnTo>
                  <a:lnTo>
                    <a:pt x="409" y="613"/>
                  </a:lnTo>
                  <a:lnTo>
                    <a:pt x="307" y="595"/>
                  </a:lnTo>
                  <a:lnTo>
                    <a:pt x="262" y="662"/>
                  </a:lnTo>
                  <a:lnTo>
                    <a:pt x="157" y="712"/>
                  </a:lnTo>
                  <a:lnTo>
                    <a:pt x="78" y="801"/>
                  </a:lnTo>
                  <a:lnTo>
                    <a:pt x="0" y="972"/>
                  </a:lnTo>
                  <a:lnTo>
                    <a:pt x="78" y="721"/>
                  </a:lnTo>
                  <a:lnTo>
                    <a:pt x="184" y="642"/>
                  </a:lnTo>
                  <a:lnTo>
                    <a:pt x="254" y="595"/>
                  </a:lnTo>
                  <a:lnTo>
                    <a:pt x="289" y="549"/>
                  </a:lnTo>
                  <a:lnTo>
                    <a:pt x="289" y="472"/>
                  </a:lnTo>
                  <a:lnTo>
                    <a:pt x="254" y="353"/>
                  </a:lnTo>
                  <a:lnTo>
                    <a:pt x="321" y="416"/>
                  </a:lnTo>
                  <a:lnTo>
                    <a:pt x="342" y="478"/>
                  </a:lnTo>
                  <a:lnTo>
                    <a:pt x="334" y="540"/>
                  </a:lnTo>
                  <a:lnTo>
                    <a:pt x="363" y="555"/>
                  </a:lnTo>
                  <a:lnTo>
                    <a:pt x="447" y="540"/>
                  </a:lnTo>
                  <a:lnTo>
                    <a:pt x="493" y="555"/>
                  </a:lnTo>
                  <a:lnTo>
                    <a:pt x="639" y="555"/>
                  </a:lnTo>
                  <a:lnTo>
                    <a:pt x="679" y="519"/>
                  </a:lnTo>
                  <a:lnTo>
                    <a:pt x="606" y="407"/>
                  </a:lnTo>
                  <a:lnTo>
                    <a:pt x="447" y="73"/>
                  </a:lnTo>
                  <a:lnTo>
                    <a:pt x="516" y="0"/>
                  </a:lnTo>
                  <a:lnTo>
                    <a:pt x="481" y="83"/>
                  </a:lnTo>
                  <a:lnTo>
                    <a:pt x="600" y="346"/>
                  </a:lnTo>
                  <a:lnTo>
                    <a:pt x="700" y="498"/>
                  </a:lnTo>
                  <a:lnTo>
                    <a:pt x="707" y="534"/>
                  </a:lnTo>
                  <a:lnTo>
                    <a:pt x="668" y="578"/>
                  </a:lnTo>
                  <a:lnTo>
                    <a:pt x="621" y="589"/>
                  </a:lnTo>
                  <a:lnTo>
                    <a:pt x="493" y="589"/>
                  </a:lnTo>
                  <a:lnTo>
                    <a:pt x="463" y="6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8" name="Freeform 38"/>
            <p:cNvSpPr>
              <a:spLocks/>
            </p:cNvSpPr>
            <p:nvPr/>
          </p:nvSpPr>
          <p:spPr bwMode="auto">
            <a:xfrm>
              <a:off x="1202" y="3261"/>
              <a:ext cx="36" cy="8"/>
            </a:xfrm>
            <a:custGeom>
              <a:avLst/>
              <a:gdLst>
                <a:gd name="T0" fmla="*/ 0 w 328"/>
                <a:gd name="T1" fmla="*/ 0 h 85"/>
                <a:gd name="T2" fmla="*/ 0 w 328"/>
                <a:gd name="T3" fmla="*/ 0 h 85"/>
                <a:gd name="T4" fmla="*/ 0 w 328"/>
                <a:gd name="T5" fmla="*/ 0 h 85"/>
                <a:gd name="T6" fmla="*/ 0 w 328"/>
                <a:gd name="T7" fmla="*/ 0 h 85"/>
                <a:gd name="T8" fmla="*/ 0 w 328"/>
                <a:gd name="T9" fmla="*/ 0 h 85"/>
                <a:gd name="T10" fmla="*/ 0 w 328"/>
                <a:gd name="T11" fmla="*/ 0 h 85"/>
                <a:gd name="T12" fmla="*/ 0 w 328"/>
                <a:gd name="T13" fmla="*/ 0 h 85"/>
                <a:gd name="T14" fmla="*/ 0 w 328"/>
                <a:gd name="T15" fmla="*/ 0 h 85"/>
                <a:gd name="T16" fmla="*/ 0 w 328"/>
                <a:gd name="T17" fmla="*/ 0 h 8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28"/>
                <a:gd name="T28" fmla="*/ 0 h 85"/>
                <a:gd name="T29" fmla="*/ 328 w 328"/>
                <a:gd name="T30" fmla="*/ 85 h 8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28" h="85">
                  <a:moveTo>
                    <a:pt x="0" y="85"/>
                  </a:moveTo>
                  <a:lnTo>
                    <a:pt x="75" y="38"/>
                  </a:lnTo>
                  <a:lnTo>
                    <a:pt x="163" y="12"/>
                  </a:lnTo>
                  <a:lnTo>
                    <a:pt x="280" y="7"/>
                  </a:lnTo>
                  <a:lnTo>
                    <a:pt x="328" y="0"/>
                  </a:lnTo>
                  <a:lnTo>
                    <a:pt x="280" y="31"/>
                  </a:lnTo>
                  <a:lnTo>
                    <a:pt x="210" y="52"/>
                  </a:lnTo>
                  <a:lnTo>
                    <a:pt x="96" y="70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69" name="Freeform 39"/>
            <p:cNvSpPr>
              <a:spLocks/>
            </p:cNvSpPr>
            <p:nvPr/>
          </p:nvSpPr>
          <p:spPr bwMode="auto">
            <a:xfrm>
              <a:off x="1224" y="3265"/>
              <a:ext cx="3" cy="9"/>
            </a:xfrm>
            <a:custGeom>
              <a:avLst/>
              <a:gdLst>
                <a:gd name="T0" fmla="*/ 0 w 21"/>
                <a:gd name="T1" fmla="*/ 0 h 87"/>
                <a:gd name="T2" fmla="*/ 0 w 21"/>
                <a:gd name="T3" fmla="*/ 0 h 87"/>
                <a:gd name="T4" fmla="*/ 0 w 21"/>
                <a:gd name="T5" fmla="*/ 0 h 87"/>
                <a:gd name="T6" fmla="*/ 0 w 21"/>
                <a:gd name="T7" fmla="*/ 0 h 87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"/>
                <a:gd name="T13" fmla="*/ 0 h 87"/>
                <a:gd name="T14" fmla="*/ 21 w 21"/>
                <a:gd name="T15" fmla="*/ 87 h 87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" h="87">
                  <a:moveTo>
                    <a:pt x="21" y="0"/>
                  </a:moveTo>
                  <a:lnTo>
                    <a:pt x="0" y="87"/>
                  </a:lnTo>
                  <a:lnTo>
                    <a:pt x="0" y="7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0" name="Freeform 40"/>
            <p:cNvSpPr>
              <a:spLocks/>
            </p:cNvSpPr>
            <p:nvPr/>
          </p:nvSpPr>
          <p:spPr bwMode="auto">
            <a:xfrm>
              <a:off x="1100" y="3252"/>
              <a:ext cx="131" cy="87"/>
            </a:xfrm>
            <a:custGeom>
              <a:avLst/>
              <a:gdLst>
                <a:gd name="T0" fmla="*/ 0 w 1178"/>
                <a:gd name="T1" fmla="*/ 0 h 868"/>
                <a:gd name="T2" fmla="*/ 0 w 1178"/>
                <a:gd name="T3" fmla="*/ 0 h 868"/>
                <a:gd name="T4" fmla="*/ 0 w 1178"/>
                <a:gd name="T5" fmla="*/ 0 h 868"/>
                <a:gd name="T6" fmla="*/ 0 w 1178"/>
                <a:gd name="T7" fmla="*/ 0 h 868"/>
                <a:gd name="T8" fmla="*/ 0 w 1178"/>
                <a:gd name="T9" fmla="*/ 0 h 868"/>
                <a:gd name="T10" fmla="*/ 0 w 1178"/>
                <a:gd name="T11" fmla="*/ 0 h 868"/>
                <a:gd name="T12" fmla="*/ 0 w 1178"/>
                <a:gd name="T13" fmla="*/ 0 h 868"/>
                <a:gd name="T14" fmla="*/ 0 w 1178"/>
                <a:gd name="T15" fmla="*/ 0 h 868"/>
                <a:gd name="T16" fmla="*/ 0 w 1178"/>
                <a:gd name="T17" fmla="*/ 0 h 868"/>
                <a:gd name="T18" fmla="*/ 0 w 1178"/>
                <a:gd name="T19" fmla="*/ 0 h 868"/>
                <a:gd name="T20" fmla="*/ 0 w 1178"/>
                <a:gd name="T21" fmla="*/ 0 h 868"/>
                <a:gd name="T22" fmla="*/ 0 w 1178"/>
                <a:gd name="T23" fmla="*/ 0 h 868"/>
                <a:gd name="T24" fmla="*/ 0 w 1178"/>
                <a:gd name="T25" fmla="*/ 0 h 868"/>
                <a:gd name="T26" fmla="*/ 0 w 1178"/>
                <a:gd name="T27" fmla="*/ 0 h 868"/>
                <a:gd name="T28" fmla="*/ 0 w 1178"/>
                <a:gd name="T29" fmla="*/ 0 h 868"/>
                <a:gd name="T30" fmla="*/ 0 w 1178"/>
                <a:gd name="T31" fmla="*/ 0 h 868"/>
                <a:gd name="T32" fmla="*/ 0 w 1178"/>
                <a:gd name="T33" fmla="*/ 0 h 868"/>
                <a:gd name="T34" fmla="*/ 0 w 1178"/>
                <a:gd name="T35" fmla="*/ 0 h 868"/>
                <a:gd name="T36" fmla="*/ 0 w 1178"/>
                <a:gd name="T37" fmla="*/ 0 h 868"/>
                <a:gd name="T38" fmla="*/ 0 w 1178"/>
                <a:gd name="T39" fmla="*/ 0 h 868"/>
                <a:gd name="T40" fmla="*/ 0 w 1178"/>
                <a:gd name="T41" fmla="*/ 0 h 868"/>
                <a:gd name="T42" fmla="*/ 0 w 1178"/>
                <a:gd name="T43" fmla="*/ 0 h 868"/>
                <a:gd name="T44" fmla="*/ 0 w 1178"/>
                <a:gd name="T45" fmla="*/ 0 h 868"/>
                <a:gd name="T46" fmla="*/ 0 w 1178"/>
                <a:gd name="T47" fmla="*/ 0 h 868"/>
                <a:gd name="T48" fmla="*/ 0 w 1178"/>
                <a:gd name="T49" fmla="*/ 0 h 868"/>
                <a:gd name="T50" fmla="*/ 0 w 1178"/>
                <a:gd name="T51" fmla="*/ 0 h 868"/>
                <a:gd name="T52" fmla="*/ 0 w 1178"/>
                <a:gd name="T53" fmla="*/ 0 h 868"/>
                <a:gd name="T54" fmla="*/ 0 w 1178"/>
                <a:gd name="T55" fmla="*/ 0 h 868"/>
                <a:gd name="T56" fmla="*/ 0 w 1178"/>
                <a:gd name="T57" fmla="*/ 0 h 868"/>
                <a:gd name="T58" fmla="*/ 0 w 1178"/>
                <a:gd name="T59" fmla="*/ 0 h 868"/>
                <a:gd name="T60" fmla="*/ 0 w 1178"/>
                <a:gd name="T61" fmla="*/ 0 h 868"/>
                <a:gd name="T62" fmla="*/ 0 w 1178"/>
                <a:gd name="T63" fmla="*/ 0 h 868"/>
                <a:gd name="T64" fmla="*/ 0 w 1178"/>
                <a:gd name="T65" fmla="*/ 0 h 86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178"/>
                <a:gd name="T100" fmla="*/ 0 h 868"/>
                <a:gd name="T101" fmla="*/ 1178 w 1178"/>
                <a:gd name="T102" fmla="*/ 868 h 86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178" h="868">
                  <a:moveTo>
                    <a:pt x="1151" y="319"/>
                  </a:moveTo>
                  <a:lnTo>
                    <a:pt x="1081" y="350"/>
                  </a:lnTo>
                  <a:lnTo>
                    <a:pt x="1028" y="421"/>
                  </a:lnTo>
                  <a:lnTo>
                    <a:pt x="1050" y="444"/>
                  </a:lnTo>
                  <a:lnTo>
                    <a:pt x="1123" y="430"/>
                  </a:lnTo>
                  <a:lnTo>
                    <a:pt x="1146" y="488"/>
                  </a:lnTo>
                  <a:lnTo>
                    <a:pt x="1146" y="537"/>
                  </a:lnTo>
                  <a:lnTo>
                    <a:pt x="1123" y="583"/>
                  </a:lnTo>
                  <a:lnTo>
                    <a:pt x="1081" y="614"/>
                  </a:lnTo>
                  <a:lnTo>
                    <a:pt x="1001" y="630"/>
                  </a:lnTo>
                  <a:lnTo>
                    <a:pt x="870" y="614"/>
                  </a:lnTo>
                  <a:lnTo>
                    <a:pt x="210" y="350"/>
                  </a:lnTo>
                  <a:lnTo>
                    <a:pt x="106" y="271"/>
                  </a:lnTo>
                  <a:lnTo>
                    <a:pt x="59" y="203"/>
                  </a:lnTo>
                  <a:lnTo>
                    <a:pt x="0" y="0"/>
                  </a:lnTo>
                  <a:lnTo>
                    <a:pt x="39" y="218"/>
                  </a:lnTo>
                  <a:lnTo>
                    <a:pt x="78" y="325"/>
                  </a:lnTo>
                  <a:lnTo>
                    <a:pt x="151" y="430"/>
                  </a:lnTo>
                  <a:lnTo>
                    <a:pt x="371" y="614"/>
                  </a:lnTo>
                  <a:lnTo>
                    <a:pt x="436" y="674"/>
                  </a:lnTo>
                  <a:lnTo>
                    <a:pt x="347" y="839"/>
                  </a:lnTo>
                  <a:lnTo>
                    <a:pt x="365" y="868"/>
                  </a:lnTo>
                  <a:lnTo>
                    <a:pt x="479" y="760"/>
                  </a:lnTo>
                  <a:lnTo>
                    <a:pt x="580" y="660"/>
                  </a:lnTo>
                  <a:lnTo>
                    <a:pt x="1028" y="678"/>
                  </a:lnTo>
                  <a:lnTo>
                    <a:pt x="1098" y="656"/>
                  </a:lnTo>
                  <a:lnTo>
                    <a:pt x="1146" y="614"/>
                  </a:lnTo>
                  <a:lnTo>
                    <a:pt x="1170" y="579"/>
                  </a:lnTo>
                  <a:lnTo>
                    <a:pt x="1178" y="521"/>
                  </a:lnTo>
                  <a:lnTo>
                    <a:pt x="1165" y="466"/>
                  </a:lnTo>
                  <a:lnTo>
                    <a:pt x="1137" y="411"/>
                  </a:lnTo>
                  <a:lnTo>
                    <a:pt x="1170" y="337"/>
                  </a:lnTo>
                  <a:lnTo>
                    <a:pt x="1151" y="3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1" name="Freeform 41"/>
            <p:cNvSpPr>
              <a:spLocks/>
            </p:cNvSpPr>
            <p:nvPr/>
          </p:nvSpPr>
          <p:spPr bwMode="auto">
            <a:xfrm>
              <a:off x="1199" y="3269"/>
              <a:ext cx="29" cy="10"/>
            </a:xfrm>
            <a:custGeom>
              <a:avLst/>
              <a:gdLst>
                <a:gd name="T0" fmla="*/ 0 w 260"/>
                <a:gd name="T1" fmla="*/ 0 h 100"/>
                <a:gd name="T2" fmla="*/ 0 w 260"/>
                <a:gd name="T3" fmla="*/ 0 h 100"/>
                <a:gd name="T4" fmla="*/ 0 w 260"/>
                <a:gd name="T5" fmla="*/ 0 h 100"/>
                <a:gd name="T6" fmla="*/ 0 w 260"/>
                <a:gd name="T7" fmla="*/ 0 h 100"/>
                <a:gd name="T8" fmla="*/ 0 w 260"/>
                <a:gd name="T9" fmla="*/ 0 h 100"/>
                <a:gd name="T10" fmla="*/ 0 w 260"/>
                <a:gd name="T11" fmla="*/ 0 h 100"/>
                <a:gd name="T12" fmla="*/ 0 w 260"/>
                <a:gd name="T13" fmla="*/ 0 h 100"/>
                <a:gd name="T14" fmla="*/ 0 w 260"/>
                <a:gd name="T15" fmla="*/ 0 h 1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0"/>
                <a:gd name="T25" fmla="*/ 0 h 100"/>
                <a:gd name="T26" fmla="*/ 260 w 260"/>
                <a:gd name="T27" fmla="*/ 100 h 1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0" h="100">
                  <a:moveTo>
                    <a:pt x="0" y="37"/>
                  </a:moveTo>
                  <a:lnTo>
                    <a:pt x="106" y="92"/>
                  </a:lnTo>
                  <a:lnTo>
                    <a:pt x="260" y="100"/>
                  </a:lnTo>
                  <a:lnTo>
                    <a:pt x="167" y="74"/>
                  </a:lnTo>
                  <a:lnTo>
                    <a:pt x="88" y="68"/>
                  </a:lnTo>
                  <a:lnTo>
                    <a:pt x="63" y="0"/>
                  </a:lnTo>
                  <a:lnTo>
                    <a:pt x="22" y="5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2" name="Freeform 42"/>
            <p:cNvSpPr>
              <a:spLocks/>
            </p:cNvSpPr>
            <p:nvPr/>
          </p:nvSpPr>
          <p:spPr bwMode="auto">
            <a:xfrm>
              <a:off x="1207" y="3188"/>
              <a:ext cx="48" cy="29"/>
            </a:xfrm>
            <a:custGeom>
              <a:avLst/>
              <a:gdLst>
                <a:gd name="T0" fmla="*/ 0 w 427"/>
                <a:gd name="T1" fmla="*/ 0 h 285"/>
                <a:gd name="T2" fmla="*/ 0 w 427"/>
                <a:gd name="T3" fmla="*/ 0 h 285"/>
                <a:gd name="T4" fmla="*/ 0 w 427"/>
                <a:gd name="T5" fmla="*/ 0 h 285"/>
                <a:gd name="T6" fmla="*/ 0 w 427"/>
                <a:gd name="T7" fmla="*/ 0 h 285"/>
                <a:gd name="T8" fmla="*/ 0 w 427"/>
                <a:gd name="T9" fmla="*/ 0 h 285"/>
                <a:gd name="T10" fmla="*/ 0 w 427"/>
                <a:gd name="T11" fmla="*/ 0 h 285"/>
                <a:gd name="T12" fmla="*/ 0 w 427"/>
                <a:gd name="T13" fmla="*/ 0 h 285"/>
                <a:gd name="T14" fmla="*/ 0 w 427"/>
                <a:gd name="T15" fmla="*/ 0 h 285"/>
                <a:gd name="T16" fmla="*/ 0 w 427"/>
                <a:gd name="T17" fmla="*/ 0 h 285"/>
                <a:gd name="T18" fmla="*/ 0 w 427"/>
                <a:gd name="T19" fmla="*/ 0 h 285"/>
                <a:gd name="T20" fmla="*/ 0 w 427"/>
                <a:gd name="T21" fmla="*/ 0 h 285"/>
                <a:gd name="T22" fmla="*/ 0 w 427"/>
                <a:gd name="T23" fmla="*/ 0 h 285"/>
                <a:gd name="T24" fmla="*/ 0 w 427"/>
                <a:gd name="T25" fmla="*/ 0 h 285"/>
                <a:gd name="T26" fmla="*/ 0 w 427"/>
                <a:gd name="T27" fmla="*/ 0 h 285"/>
                <a:gd name="T28" fmla="*/ 0 w 427"/>
                <a:gd name="T29" fmla="*/ 0 h 285"/>
                <a:gd name="T30" fmla="*/ 0 w 427"/>
                <a:gd name="T31" fmla="*/ 0 h 285"/>
                <a:gd name="T32" fmla="*/ 0 w 427"/>
                <a:gd name="T33" fmla="*/ 0 h 285"/>
                <a:gd name="T34" fmla="*/ 0 w 427"/>
                <a:gd name="T35" fmla="*/ 0 h 285"/>
                <a:gd name="T36" fmla="*/ 0 w 427"/>
                <a:gd name="T37" fmla="*/ 0 h 285"/>
                <a:gd name="T38" fmla="*/ 0 w 427"/>
                <a:gd name="T39" fmla="*/ 0 h 285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7"/>
                <a:gd name="T61" fmla="*/ 0 h 285"/>
                <a:gd name="T62" fmla="*/ 427 w 427"/>
                <a:gd name="T63" fmla="*/ 285 h 285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7" h="285">
                  <a:moveTo>
                    <a:pt x="226" y="285"/>
                  </a:moveTo>
                  <a:lnTo>
                    <a:pt x="163" y="248"/>
                  </a:lnTo>
                  <a:lnTo>
                    <a:pt x="84" y="224"/>
                  </a:lnTo>
                  <a:lnTo>
                    <a:pt x="146" y="179"/>
                  </a:lnTo>
                  <a:lnTo>
                    <a:pt x="266" y="131"/>
                  </a:lnTo>
                  <a:lnTo>
                    <a:pt x="281" y="86"/>
                  </a:lnTo>
                  <a:lnTo>
                    <a:pt x="226" y="76"/>
                  </a:lnTo>
                  <a:lnTo>
                    <a:pt x="163" y="131"/>
                  </a:lnTo>
                  <a:lnTo>
                    <a:pt x="0" y="143"/>
                  </a:lnTo>
                  <a:lnTo>
                    <a:pt x="28" y="91"/>
                  </a:lnTo>
                  <a:lnTo>
                    <a:pt x="247" y="13"/>
                  </a:lnTo>
                  <a:lnTo>
                    <a:pt x="293" y="37"/>
                  </a:lnTo>
                  <a:lnTo>
                    <a:pt x="406" y="0"/>
                  </a:lnTo>
                  <a:lnTo>
                    <a:pt x="427" y="31"/>
                  </a:lnTo>
                  <a:lnTo>
                    <a:pt x="319" y="107"/>
                  </a:lnTo>
                  <a:lnTo>
                    <a:pt x="293" y="123"/>
                  </a:lnTo>
                  <a:lnTo>
                    <a:pt x="293" y="191"/>
                  </a:lnTo>
                  <a:lnTo>
                    <a:pt x="191" y="191"/>
                  </a:lnTo>
                  <a:lnTo>
                    <a:pt x="191" y="230"/>
                  </a:lnTo>
                  <a:lnTo>
                    <a:pt x="226" y="28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3" name="Freeform 43"/>
            <p:cNvSpPr>
              <a:spLocks/>
            </p:cNvSpPr>
            <p:nvPr/>
          </p:nvSpPr>
          <p:spPr bwMode="auto">
            <a:xfrm>
              <a:off x="1236" y="3120"/>
              <a:ext cx="19" cy="62"/>
            </a:xfrm>
            <a:custGeom>
              <a:avLst/>
              <a:gdLst>
                <a:gd name="T0" fmla="*/ 0 w 171"/>
                <a:gd name="T1" fmla="*/ 0 h 625"/>
                <a:gd name="T2" fmla="*/ 0 w 171"/>
                <a:gd name="T3" fmla="*/ 0 h 625"/>
                <a:gd name="T4" fmla="*/ 0 w 171"/>
                <a:gd name="T5" fmla="*/ 0 h 625"/>
                <a:gd name="T6" fmla="*/ 0 w 171"/>
                <a:gd name="T7" fmla="*/ 0 h 625"/>
                <a:gd name="T8" fmla="*/ 0 w 171"/>
                <a:gd name="T9" fmla="*/ 0 h 625"/>
                <a:gd name="T10" fmla="*/ 0 w 171"/>
                <a:gd name="T11" fmla="*/ 0 h 6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625"/>
                <a:gd name="T20" fmla="*/ 171 w 171"/>
                <a:gd name="T21" fmla="*/ 625 h 6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625">
                  <a:moveTo>
                    <a:pt x="171" y="625"/>
                  </a:moveTo>
                  <a:lnTo>
                    <a:pt x="59" y="101"/>
                  </a:lnTo>
                  <a:lnTo>
                    <a:pt x="0" y="0"/>
                  </a:lnTo>
                  <a:lnTo>
                    <a:pt x="44" y="116"/>
                  </a:lnTo>
                  <a:lnTo>
                    <a:pt x="144" y="557"/>
                  </a:lnTo>
                  <a:lnTo>
                    <a:pt x="171" y="6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4" name="Freeform 44"/>
            <p:cNvSpPr>
              <a:spLocks/>
            </p:cNvSpPr>
            <p:nvPr/>
          </p:nvSpPr>
          <p:spPr bwMode="auto">
            <a:xfrm>
              <a:off x="989" y="3031"/>
              <a:ext cx="271" cy="237"/>
            </a:xfrm>
            <a:custGeom>
              <a:avLst/>
              <a:gdLst>
                <a:gd name="T0" fmla="*/ 0 w 2434"/>
                <a:gd name="T1" fmla="*/ 0 h 2372"/>
                <a:gd name="T2" fmla="*/ 0 w 2434"/>
                <a:gd name="T3" fmla="*/ 0 h 2372"/>
                <a:gd name="T4" fmla="*/ 0 w 2434"/>
                <a:gd name="T5" fmla="*/ 0 h 2372"/>
                <a:gd name="T6" fmla="*/ 0 w 2434"/>
                <a:gd name="T7" fmla="*/ 0 h 2372"/>
                <a:gd name="T8" fmla="*/ 0 w 2434"/>
                <a:gd name="T9" fmla="*/ 0 h 2372"/>
                <a:gd name="T10" fmla="*/ 0 w 2434"/>
                <a:gd name="T11" fmla="*/ 0 h 2372"/>
                <a:gd name="T12" fmla="*/ 0 w 2434"/>
                <a:gd name="T13" fmla="*/ 0 h 2372"/>
                <a:gd name="T14" fmla="*/ 0 w 2434"/>
                <a:gd name="T15" fmla="*/ 0 h 2372"/>
                <a:gd name="T16" fmla="*/ 0 w 2434"/>
                <a:gd name="T17" fmla="*/ 0 h 2372"/>
                <a:gd name="T18" fmla="*/ 0 w 2434"/>
                <a:gd name="T19" fmla="*/ 0 h 2372"/>
                <a:gd name="T20" fmla="*/ 0 w 2434"/>
                <a:gd name="T21" fmla="*/ 0 h 2372"/>
                <a:gd name="T22" fmla="*/ 0 w 2434"/>
                <a:gd name="T23" fmla="*/ 0 h 2372"/>
                <a:gd name="T24" fmla="*/ 0 w 2434"/>
                <a:gd name="T25" fmla="*/ 0 h 2372"/>
                <a:gd name="T26" fmla="*/ 0 w 2434"/>
                <a:gd name="T27" fmla="*/ 0 h 2372"/>
                <a:gd name="T28" fmla="*/ 0 w 2434"/>
                <a:gd name="T29" fmla="*/ 0 h 2372"/>
                <a:gd name="T30" fmla="*/ 0 w 2434"/>
                <a:gd name="T31" fmla="*/ 0 h 2372"/>
                <a:gd name="T32" fmla="*/ 0 w 2434"/>
                <a:gd name="T33" fmla="*/ 0 h 2372"/>
                <a:gd name="T34" fmla="*/ 0 w 2434"/>
                <a:gd name="T35" fmla="*/ 0 h 2372"/>
                <a:gd name="T36" fmla="*/ 0 w 2434"/>
                <a:gd name="T37" fmla="*/ 0 h 2372"/>
                <a:gd name="T38" fmla="*/ 0 w 2434"/>
                <a:gd name="T39" fmla="*/ 0 h 2372"/>
                <a:gd name="T40" fmla="*/ 0 w 2434"/>
                <a:gd name="T41" fmla="*/ 0 h 2372"/>
                <a:gd name="T42" fmla="*/ 0 w 2434"/>
                <a:gd name="T43" fmla="*/ 0 h 2372"/>
                <a:gd name="T44" fmla="*/ 0 w 2434"/>
                <a:gd name="T45" fmla="*/ 0 h 2372"/>
                <a:gd name="T46" fmla="*/ 0 w 2434"/>
                <a:gd name="T47" fmla="*/ 0 h 2372"/>
                <a:gd name="T48" fmla="*/ 0 w 2434"/>
                <a:gd name="T49" fmla="*/ 0 h 2372"/>
                <a:gd name="T50" fmla="*/ 0 w 2434"/>
                <a:gd name="T51" fmla="*/ 0 h 2372"/>
                <a:gd name="T52" fmla="*/ 0 w 2434"/>
                <a:gd name="T53" fmla="*/ 0 h 2372"/>
                <a:gd name="T54" fmla="*/ 0 w 2434"/>
                <a:gd name="T55" fmla="*/ 0 h 2372"/>
                <a:gd name="T56" fmla="*/ 0 w 2434"/>
                <a:gd name="T57" fmla="*/ 0 h 2372"/>
                <a:gd name="T58" fmla="*/ 0 w 2434"/>
                <a:gd name="T59" fmla="*/ 0 h 2372"/>
                <a:gd name="T60" fmla="*/ 0 w 2434"/>
                <a:gd name="T61" fmla="*/ 0 h 2372"/>
                <a:gd name="T62" fmla="*/ 0 w 2434"/>
                <a:gd name="T63" fmla="*/ 0 h 2372"/>
                <a:gd name="T64" fmla="*/ 0 w 2434"/>
                <a:gd name="T65" fmla="*/ 0 h 2372"/>
                <a:gd name="T66" fmla="*/ 0 w 2434"/>
                <a:gd name="T67" fmla="*/ 0 h 2372"/>
                <a:gd name="T68" fmla="*/ 0 w 2434"/>
                <a:gd name="T69" fmla="*/ 0 h 2372"/>
                <a:gd name="T70" fmla="*/ 0 w 2434"/>
                <a:gd name="T71" fmla="*/ 0 h 2372"/>
                <a:gd name="T72" fmla="*/ 0 w 2434"/>
                <a:gd name="T73" fmla="*/ 0 h 2372"/>
                <a:gd name="T74" fmla="*/ 0 w 2434"/>
                <a:gd name="T75" fmla="*/ 0 h 2372"/>
                <a:gd name="T76" fmla="*/ 0 w 2434"/>
                <a:gd name="T77" fmla="*/ 0 h 2372"/>
                <a:gd name="T78" fmla="*/ 0 w 2434"/>
                <a:gd name="T79" fmla="*/ 0 h 2372"/>
                <a:gd name="T80" fmla="*/ 0 w 2434"/>
                <a:gd name="T81" fmla="*/ 0 h 2372"/>
                <a:gd name="T82" fmla="*/ 0 w 2434"/>
                <a:gd name="T83" fmla="*/ 0 h 2372"/>
                <a:gd name="T84" fmla="*/ 0 w 2434"/>
                <a:gd name="T85" fmla="*/ 0 h 2372"/>
                <a:gd name="T86" fmla="*/ 0 w 2434"/>
                <a:gd name="T87" fmla="*/ 0 h 2372"/>
                <a:gd name="T88" fmla="*/ 0 w 2434"/>
                <a:gd name="T89" fmla="*/ 0 h 2372"/>
                <a:gd name="T90" fmla="*/ 0 w 2434"/>
                <a:gd name="T91" fmla="*/ 0 h 2372"/>
                <a:gd name="T92" fmla="*/ 0 w 2434"/>
                <a:gd name="T93" fmla="*/ 0 h 237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434"/>
                <a:gd name="T142" fmla="*/ 0 h 2372"/>
                <a:gd name="T143" fmla="*/ 2434 w 2434"/>
                <a:gd name="T144" fmla="*/ 2372 h 237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434" h="2372">
                  <a:moveTo>
                    <a:pt x="1548" y="120"/>
                  </a:moveTo>
                  <a:lnTo>
                    <a:pt x="1386" y="88"/>
                  </a:lnTo>
                  <a:lnTo>
                    <a:pt x="1260" y="88"/>
                  </a:lnTo>
                  <a:lnTo>
                    <a:pt x="1164" y="38"/>
                  </a:lnTo>
                  <a:lnTo>
                    <a:pt x="973" y="47"/>
                  </a:lnTo>
                  <a:lnTo>
                    <a:pt x="1150" y="0"/>
                  </a:lnTo>
                  <a:lnTo>
                    <a:pt x="1227" y="16"/>
                  </a:lnTo>
                  <a:lnTo>
                    <a:pt x="1276" y="38"/>
                  </a:lnTo>
                  <a:lnTo>
                    <a:pt x="1370" y="51"/>
                  </a:lnTo>
                  <a:lnTo>
                    <a:pt x="1489" y="62"/>
                  </a:lnTo>
                  <a:lnTo>
                    <a:pt x="1595" y="62"/>
                  </a:lnTo>
                  <a:lnTo>
                    <a:pt x="1675" y="88"/>
                  </a:lnTo>
                  <a:lnTo>
                    <a:pt x="1738" y="93"/>
                  </a:lnTo>
                  <a:lnTo>
                    <a:pt x="1816" y="106"/>
                  </a:lnTo>
                  <a:lnTo>
                    <a:pt x="1897" y="145"/>
                  </a:lnTo>
                  <a:lnTo>
                    <a:pt x="1940" y="195"/>
                  </a:lnTo>
                  <a:lnTo>
                    <a:pt x="1987" y="272"/>
                  </a:lnTo>
                  <a:lnTo>
                    <a:pt x="2049" y="327"/>
                  </a:lnTo>
                  <a:lnTo>
                    <a:pt x="2122" y="342"/>
                  </a:lnTo>
                  <a:lnTo>
                    <a:pt x="2233" y="380"/>
                  </a:lnTo>
                  <a:lnTo>
                    <a:pt x="2268" y="443"/>
                  </a:lnTo>
                  <a:lnTo>
                    <a:pt x="2306" y="491"/>
                  </a:lnTo>
                  <a:lnTo>
                    <a:pt x="2359" y="537"/>
                  </a:lnTo>
                  <a:lnTo>
                    <a:pt x="2406" y="606"/>
                  </a:lnTo>
                  <a:lnTo>
                    <a:pt x="2434" y="680"/>
                  </a:lnTo>
                  <a:lnTo>
                    <a:pt x="2434" y="767"/>
                  </a:lnTo>
                  <a:lnTo>
                    <a:pt x="2406" y="818"/>
                  </a:lnTo>
                  <a:lnTo>
                    <a:pt x="2353" y="864"/>
                  </a:lnTo>
                  <a:lnTo>
                    <a:pt x="2311" y="913"/>
                  </a:lnTo>
                  <a:lnTo>
                    <a:pt x="2252" y="939"/>
                  </a:lnTo>
                  <a:lnTo>
                    <a:pt x="2169" y="919"/>
                  </a:lnTo>
                  <a:lnTo>
                    <a:pt x="2057" y="919"/>
                  </a:lnTo>
                  <a:lnTo>
                    <a:pt x="1987" y="919"/>
                  </a:lnTo>
                  <a:lnTo>
                    <a:pt x="1907" y="896"/>
                  </a:lnTo>
                  <a:lnTo>
                    <a:pt x="1813" y="878"/>
                  </a:lnTo>
                  <a:lnTo>
                    <a:pt x="1722" y="906"/>
                  </a:lnTo>
                  <a:lnTo>
                    <a:pt x="1662" y="924"/>
                  </a:lnTo>
                  <a:lnTo>
                    <a:pt x="1650" y="992"/>
                  </a:lnTo>
                  <a:lnTo>
                    <a:pt x="1683" y="1039"/>
                  </a:lnTo>
                  <a:lnTo>
                    <a:pt x="1722" y="1124"/>
                  </a:lnTo>
                  <a:lnTo>
                    <a:pt x="1697" y="1210"/>
                  </a:lnTo>
                  <a:lnTo>
                    <a:pt x="1706" y="1296"/>
                  </a:lnTo>
                  <a:lnTo>
                    <a:pt x="1732" y="1354"/>
                  </a:lnTo>
                  <a:lnTo>
                    <a:pt x="1722" y="1455"/>
                  </a:lnTo>
                  <a:lnTo>
                    <a:pt x="1683" y="1527"/>
                  </a:lnTo>
                  <a:lnTo>
                    <a:pt x="1602" y="1544"/>
                  </a:lnTo>
                  <a:lnTo>
                    <a:pt x="1554" y="1581"/>
                  </a:lnTo>
                  <a:lnTo>
                    <a:pt x="1541" y="1645"/>
                  </a:lnTo>
                  <a:lnTo>
                    <a:pt x="1489" y="1669"/>
                  </a:lnTo>
                  <a:lnTo>
                    <a:pt x="1489" y="1731"/>
                  </a:lnTo>
                  <a:lnTo>
                    <a:pt x="1483" y="1778"/>
                  </a:lnTo>
                  <a:lnTo>
                    <a:pt x="1370" y="1802"/>
                  </a:lnTo>
                  <a:lnTo>
                    <a:pt x="1321" y="1769"/>
                  </a:lnTo>
                  <a:lnTo>
                    <a:pt x="1242" y="1750"/>
                  </a:lnTo>
                  <a:lnTo>
                    <a:pt x="1173" y="1731"/>
                  </a:lnTo>
                  <a:lnTo>
                    <a:pt x="1164" y="1664"/>
                  </a:lnTo>
                  <a:lnTo>
                    <a:pt x="1101" y="1578"/>
                  </a:lnTo>
                  <a:lnTo>
                    <a:pt x="973" y="1569"/>
                  </a:lnTo>
                  <a:lnTo>
                    <a:pt x="883" y="1596"/>
                  </a:lnTo>
                  <a:lnTo>
                    <a:pt x="824" y="1664"/>
                  </a:lnTo>
                  <a:lnTo>
                    <a:pt x="808" y="1762"/>
                  </a:lnTo>
                  <a:lnTo>
                    <a:pt x="814" y="1863"/>
                  </a:lnTo>
                  <a:lnTo>
                    <a:pt x="846" y="1964"/>
                  </a:lnTo>
                  <a:lnTo>
                    <a:pt x="917" y="2053"/>
                  </a:lnTo>
                  <a:lnTo>
                    <a:pt x="1005" y="2152"/>
                  </a:lnTo>
                  <a:lnTo>
                    <a:pt x="1030" y="2209"/>
                  </a:lnTo>
                  <a:lnTo>
                    <a:pt x="1077" y="2223"/>
                  </a:lnTo>
                  <a:lnTo>
                    <a:pt x="1125" y="2209"/>
                  </a:lnTo>
                  <a:lnTo>
                    <a:pt x="1023" y="2275"/>
                  </a:lnTo>
                  <a:lnTo>
                    <a:pt x="973" y="2216"/>
                  </a:lnTo>
                  <a:lnTo>
                    <a:pt x="893" y="2243"/>
                  </a:lnTo>
                  <a:lnTo>
                    <a:pt x="821" y="2223"/>
                  </a:lnTo>
                  <a:lnTo>
                    <a:pt x="773" y="2197"/>
                  </a:lnTo>
                  <a:lnTo>
                    <a:pt x="746" y="2243"/>
                  </a:lnTo>
                  <a:lnTo>
                    <a:pt x="651" y="2223"/>
                  </a:lnTo>
                  <a:lnTo>
                    <a:pt x="651" y="2256"/>
                  </a:lnTo>
                  <a:lnTo>
                    <a:pt x="672" y="2302"/>
                  </a:lnTo>
                  <a:lnTo>
                    <a:pt x="604" y="2314"/>
                  </a:lnTo>
                  <a:lnTo>
                    <a:pt x="509" y="2309"/>
                  </a:lnTo>
                  <a:lnTo>
                    <a:pt x="407" y="2275"/>
                  </a:lnTo>
                  <a:lnTo>
                    <a:pt x="374" y="2354"/>
                  </a:lnTo>
                  <a:lnTo>
                    <a:pt x="293" y="2372"/>
                  </a:lnTo>
                  <a:lnTo>
                    <a:pt x="222" y="2363"/>
                  </a:lnTo>
                  <a:lnTo>
                    <a:pt x="166" y="2275"/>
                  </a:lnTo>
                  <a:lnTo>
                    <a:pt x="166" y="2209"/>
                  </a:lnTo>
                  <a:lnTo>
                    <a:pt x="128" y="2136"/>
                  </a:lnTo>
                  <a:lnTo>
                    <a:pt x="110" y="2053"/>
                  </a:lnTo>
                  <a:lnTo>
                    <a:pt x="146" y="1964"/>
                  </a:lnTo>
                  <a:lnTo>
                    <a:pt x="174" y="1907"/>
                  </a:lnTo>
                  <a:lnTo>
                    <a:pt x="146" y="1835"/>
                  </a:lnTo>
                  <a:lnTo>
                    <a:pt x="110" y="1750"/>
                  </a:lnTo>
                  <a:lnTo>
                    <a:pt x="151" y="1669"/>
                  </a:lnTo>
                  <a:lnTo>
                    <a:pt x="151" y="1581"/>
                  </a:lnTo>
                  <a:lnTo>
                    <a:pt x="110" y="1551"/>
                  </a:lnTo>
                  <a:lnTo>
                    <a:pt x="83" y="1474"/>
                  </a:lnTo>
                  <a:lnTo>
                    <a:pt x="83" y="1412"/>
                  </a:lnTo>
                  <a:lnTo>
                    <a:pt x="69" y="1324"/>
                  </a:lnTo>
                  <a:lnTo>
                    <a:pt x="21" y="1264"/>
                  </a:lnTo>
                  <a:lnTo>
                    <a:pt x="9" y="1215"/>
                  </a:lnTo>
                  <a:lnTo>
                    <a:pt x="0" y="1117"/>
                  </a:lnTo>
                  <a:lnTo>
                    <a:pt x="21" y="996"/>
                  </a:lnTo>
                  <a:lnTo>
                    <a:pt x="69" y="943"/>
                  </a:lnTo>
                  <a:lnTo>
                    <a:pt x="69" y="891"/>
                  </a:lnTo>
                  <a:lnTo>
                    <a:pt x="88" y="809"/>
                  </a:lnTo>
                  <a:lnTo>
                    <a:pt x="151" y="738"/>
                  </a:lnTo>
                  <a:lnTo>
                    <a:pt x="231" y="703"/>
                  </a:lnTo>
                  <a:lnTo>
                    <a:pt x="374" y="767"/>
                  </a:lnTo>
                  <a:lnTo>
                    <a:pt x="358" y="728"/>
                  </a:lnTo>
                  <a:lnTo>
                    <a:pt x="334" y="672"/>
                  </a:lnTo>
                  <a:lnTo>
                    <a:pt x="366" y="648"/>
                  </a:lnTo>
                  <a:lnTo>
                    <a:pt x="391" y="601"/>
                  </a:lnTo>
                  <a:lnTo>
                    <a:pt x="397" y="554"/>
                  </a:lnTo>
                  <a:lnTo>
                    <a:pt x="440" y="511"/>
                  </a:lnTo>
                  <a:lnTo>
                    <a:pt x="528" y="476"/>
                  </a:lnTo>
                  <a:lnTo>
                    <a:pt x="589" y="459"/>
                  </a:lnTo>
                  <a:lnTo>
                    <a:pt x="583" y="428"/>
                  </a:lnTo>
                  <a:lnTo>
                    <a:pt x="556" y="399"/>
                  </a:lnTo>
                  <a:lnTo>
                    <a:pt x="564" y="335"/>
                  </a:lnTo>
                  <a:lnTo>
                    <a:pt x="611" y="320"/>
                  </a:lnTo>
                  <a:lnTo>
                    <a:pt x="724" y="302"/>
                  </a:lnTo>
                  <a:lnTo>
                    <a:pt x="788" y="265"/>
                  </a:lnTo>
                  <a:lnTo>
                    <a:pt x="862" y="233"/>
                  </a:lnTo>
                  <a:lnTo>
                    <a:pt x="1011" y="261"/>
                  </a:lnTo>
                  <a:lnTo>
                    <a:pt x="1073" y="281"/>
                  </a:lnTo>
                  <a:lnTo>
                    <a:pt x="1116" y="265"/>
                  </a:lnTo>
                  <a:lnTo>
                    <a:pt x="1195" y="241"/>
                  </a:lnTo>
                  <a:lnTo>
                    <a:pt x="1242" y="272"/>
                  </a:lnTo>
                  <a:lnTo>
                    <a:pt x="1298" y="261"/>
                  </a:lnTo>
                  <a:lnTo>
                    <a:pt x="1307" y="225"/>
                  </a:lnTo>
                  <a:lnTo>
                    <a:pt x="1341" y="176"/>
                  </a:lnTo>
                  <a:lnTo>
                    <a:pt x="1406" y="173"/>
                  </a:lnTo>
                  <a:lnTo>
                    <a:pt x="1504" y="173"/>
                  </a:lnTo>
                  <a:lnTo>
                    <a:pt x="1590" y="217"/>
                  </a:lnTo>
                  <a:lnTo>
                    <a:pt x="1650" y="225"/>
                  </a:lnTo>
                  <a:lnTo>
                    <a:pt x="1748" y="217"/>
                  </a:lnTo>
                  <a:lnTo>
                    <a:pt x="1843" y="241"/>
                  </a:lnTo>
                  <a:lnTo>
                    <a:pt x="1921" y="286"/>
                  </a:lnTo>
                  <a:lnTo>
                    <a:pt x="1832" y="176"/>
                  </a:lnTo>
                  <a:lnTo>
                    <a:pt x="1748" y="124"/>
                  </a:lnTo>
                  <a:lnTo>
                    <a:pt x="1602" y="124"/>
                  </a:lnTo>
                  <a:lnTo>
                    <a:pt x="1548" y="1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5" name="Freeform 45"/>
            <p:cNvSpPr>
              <a:spLocks/>
            </p:cNvSpPr>
            <p:nvPr/>
          </p:nvSpPr>
          <p:spPr bwMode="auto">
            <a:xfrm>
              <a:off x="973" y="3037"/>
              <a:ext cx="112" cy="200"/>
            </a:xfrm>
            <a:custGeom>
              <a:avLst/>
              <a:gdLst>
                <a:gd name="T0" fmla="*/ 0 w 1008"/>
                <a:gd name="T1" fmla="*/ 0 h 1997"/>
                <a:gd name="T2" fmla="*/ 0 w 1008"/>
                <a:gd name="T3" fmla="*/ 0 h 1997"/>
                <a:gd name="T4" fmla="*/ 0 w 1008"/>
                <a:gd name="T5" fmla="*/ 0 h 1997"/>
                <a:gd name="T6" fmla="*/ 0 w 1008"/>
                <a:gd name="T7" fmla="*/ 0 h 1997"/>
                <a:gd name="T8" fmla="*/ 0 w 1008"/>
                <a:gd name="T9" fmla="*/ 0 h 1997"/>
                <a:gd name="T10" fmla="*/ 0 w 1008"/>
                <a:gd name="T11" fmla="*/ 0 h 1997"/>
                <a:gd name="T12" fmla="*/ 0 w 1008"/>
                <a:gd name="T13" fmla="*/ 0 h 1997"/>
                <a:gd name="T14" fmla="*/ 0 w 1008"/>
                <a:gd name="T15" fmla="*/ 0 h 1997"/>
                <a:gd name="T16" fmla="*/ 0 w 1008"/>
                <a:gd name="T17" fmla="*/ 0 h 1997"/>
                <a:gd name="T18" fmla="*/ 0 w 1008"/>
                <a:gd name="T19" fmla="*/ 0 h 1997"/>
                <a:gd name="T20" fmla="*/ 0 w 1008"/>
                <a:gd name="T21" fmla="*/ 0 h 1997"/>
                <a:gd name="T22" fmla="*/ 0 w 1008"/>
                <a:gd name="T23" fmla="*/ 0 h 1997"/>
                <a:gd name="T24" fmla="*/ 0 w 1008"/>
                <a:gd name="T25" fmla="*/ 0 h 1997"/>
                <a:gd name="T26" fmla="*/ 0 w 1008"/>
                <a:gd name="T27" fmla="*/ 0 h 1997"/>
                <a:gd name="T28" fmla="*/ 0 w 1008"/>
                <a:gd name="T29" fmla="*/ 0 h 1997"/>
                <a:gd name="T30" fmla="*/ 0 w 1008"/>
                <a:gd name="T31" fmla="*/ 0 h 1997"/>
                <a:gd name="T32" fmla="*/ 0 w 1008"/>
                <a:gd name="T33" fmla="*/ 0 h 1997"/>
                <a:gd name="T34" fmla="*/ 0 w 1008"/>
                <a:gd name="T35" fmla="*/ 0 h 1997"/>
                <a:gd name="T36" fmla="*/ 0 w 1008"/>
                <a:gd name="T37" fmla="*/ 0 h 1997"/>
                <a:gd name="T38" fmla="*/ 0 w 1008"/>
                <a:gd name="T39" fmla="*/ 0 h 1997"/>
                <a:gd name="T40" fmla="*/ 0 w 1008"/>
                <a:gd name="T41" fmla="*/ 0 h 1997"/>
                <a:gd name="T42" fmla="*/ 0 w 1008"/>
                <a:gd name="T43" fmla="*/ 0 h 1997"/>
                <a:gd name="T44" fmla="*/ 0 w 1008"/>
                <a:gd name="T45" fmla="*/ 0 h 1997"/>
                <a:gd name="T46" fmla="*/ 0 w 1008"/>
                <a:gd name="T47" fmla="*/ 0 h 1997"/>
                <a:gd name="T48" fmla="*/ 0 w 1008"/>
                <a:gd name="T49" fmla="*/ 0 h 1997"/>
                <a:gd name="T50" fmla="*/ 0 w 1008"/>
                <a:gd name="T51" fmla="*/ 0 h 1997"/>
                <a:gd name="T52" fmla="*/ 0 w 1008"/>
                <a:gd name="T53" fmla="*/ 0 h 1997"/>
                <a:gd name="T54" fmla="*/ 0 w 1008"/>
                <a:gd name="T55" fmla="*/ 0 h 1997"/>
                <a:gd name="T56" fmla="*/ 0 w 1008"/>
                <a:gd name="T57" fmla="*/ 0 h 1997"/>
                <a:gd name="T58" fmla="*/ 0 w 1008"/>
                <a:gd name="T59" fmla="*/ 0 h 1997"/>
                <a:gd name="T60" fmla="*/ 0 w 1008"/>
                <a:gd name="T61" fmla="*/ 0 h 1997"/>
                <a:gd name="T62" fmla="*/ 0 w 1008"/>
                <a:gd name="T63" fmla="*/ 0 h 1997"/>
                <a:gd name="T64" fmla="*/ 0 w 1008"/>
                <a:gd name="T65" fmla="*/ 0 h 1997"/>
                <a:gd name="T66" fmla="*/ 0 w 1008"/>
                <a:gd name="T67" fmla="*/ 0 h 199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008"/>
                <a:gd name="T103" fmla="*/ 0 h 1997"/>
                <a:gd name="T104" fmla="*/ 1008 w 1008"/>
                <a:gd name="T105" fmla="*/ 1997 h 199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008" h="1997">
                  <a:moveTo>
                    <a:pt x="1008" y="6"/>
                  </a:moveTo>
                  <a:lnTo>
                    <a:pt x="855" y="0"/>
                  </a:lnTo>
                  <a:lnTo>
                    <a:pt x="750" y="31"/>
                  </a:lnTo>
                  <a:lnTo>
                    <a:pt x="702" y="83"/>
                  </a:lnTo>
                  <a:lnTo>
                    <a:pt x="655" y="163"/>
                  </a:lnTo>
                  <a:lnTo>
                    <a:pt x="593" y="199"/>
                  </a:lnTo>
                  <a:lnTo>
                    <a:pt x="560" y="224"/>
                  </a:lnTo>
                  <a:lnTo>
                    <a:pt x="537" y="295"/>
                  </a:lnTo>
                  <a:lnTo>
                    <a:pt x="537" y="309"/>
                  </a:lnTo>
                  <a:lnTo>
                    <a:pt x="408" y="366"/>
                  </a:lnTo>
                  <a:lnTo>
                    <a:pt x="330" y="444"/>
                  </a:lnTo>
                  <a:lnTo>
                    <a:pt x="249" y="444"/>
                  </a:lnTo>
                  <a:lnTo>
                    <a:pt x="139" y="580"/>
                  </a:lnTo>
                  <a:lnTo>
                    <a:pt x="139" y="676"/>
                  </a:lnTo>
                  <a:lnTo>
                    <a:pt x="97" y="756"/>
                  </a:lnTo>
                  <a:lnTo>
                    <a:pt x="34" y="816"/>
                  </a:lnTo>
                  <a:lnTo>
                    <a:pt x="18" y="917"/>
                  </a:lnTo>
                  <a:lnTo>
                    <a:pt x="25" y="977"/>
                  </a:lnTo>
                  <a:lnTo>
                    <a:pt x="25" y="1068"/>
                  </a:lnTo>
                  <a:lnTo>
                    <a:pt x="0" y="1153"/>
                  </a:lnTo>
                  <a:lnTo>
                    <a:pt x="18" y="1273"/>
                  </a:lnTo>
                  <a:lnTo>
                    <a:pt x="43" y="1341"/>
                  </a:lnTo>
                  <a:lnTo>
                    <a:pt x="58" y="1423"/>
                  </a:lnTo>
                  <a:lnTo>
                    <a:pt x="49" y="1507"/>
                  </a:lnTo>
                  <a:lnTo>
                    <a:pt x="108" y="1615"/>
                  </a:lnTo>
                  <a:lnTo>
                    <a:pt x="167" y="1669"/>
                  </a:lnTo>
                  <a:lnTo>
                    <a:pt x="186" y="1746"/>
                  </a:lnTo>
                  <a:lnTo>
                    <a:pt x="193" y="1825"/>
                  </a:lnTo>
                  <a:lnTo>
                    <a:pt x="239" y="1893"/>
                  </a:lnTo>
                  <a:lnTo>
                    <a:pt x="265" y="1997"/>
                  </a:lnTo>
                  <a:lnTo>
                    <a:pt x="274" y="1926"/>
                  </a:lnTo>
                  <a:lnTo>
                    <a:pt x="249" y="1854"/>
                  </a:lnTo>
                  <a:lnTo>
                    <a:pt x="229" y="1801"/>
                  </a:lnTo>
                  <a:lnTo>
                    <a:pt x="215" y="1707"/>
                  </a:lnTo>
                  <a:lnTo>
                    <a:pt x="193" y="1647"/>
                  </a:lnTo>
                  <a:lnTo>
                    <a:pt x="193" y="1583"/>
                  </a:lnTo>
                  <a:lnTo>
                    <a:pt x="119" y="1489"/>
                  </a:lnTo>
                  <a:lnTo>
                    <a:pt x="72" y="1465"/>
                  </a:lnTo>
                  <a:lnTo>
                    <a:pt x="72" y="1393"/>
                  </a:lnTo>
                  <a:lnTo>
                    <a:pt x="83" y="1308"/>
                  </a:lnTo>
                  <a:lnTo>
                    <a:pt x="49" y="1209"/>
                  </a:lnTo>
                  <a:lnTo>
                    <a:pt x="25" y="1163"/>
                  </a:lnTo>
                  <a:lnTo>
                    <a:pt x="43" y="1094"/>
                  </a:lnTo>
                  <a:lnTo>
                    <a:pt x="67" y="1022"/>
                  </a:lnTo>
                  <a:lnTo>
                    <a:pt x="67" y="945"/>
                  </a:lnTo>
                  <a:lnTo>
                    <a:pt x="97" y="881"/>
                  </a:lnTo>
                  <a:lnTo>
                    <a:pt x="146" y="816"/>
                  </a:lnTo>
                  <a:lnTo>
                    <a:pt x="155" y="747"/>
                  </a:lnTo>
                  <a:lnTo>
                    <a:pt x="160" y="666"/>
                  </a:lnTo>
                  <a:lnTo>
                    <a:pt x="193" y="630"/>
                  </a:lnTo>
                  <a:lnTo>
                    <a:pt x="249" y="590"/>
                  </a:lnTo>
                  <a:lnTo>
                    <a:pt x="265" y="539"/>
                  </a:lnTo>
                  <a:lnTo>
                    <a:pt x="297" y="484"/>
                  </a:lnTo>
                  <a:lnTo>
                    <a:pt x="344" y="463"/>
                  </a:lnTo>
                  <a:lnTo>
                    <a:pt x="427" y="429"/>
                  </a:lnTo>
                  <a:lnTo>
                    <a:pt x="489" y="356"/>
                  </a:lnTo>
                  <a:lnTo>
                    <a:pt x="537" y="337"/>
                  </a:lnTo>
                  <a:lnTo>
                    <a:pt x="573" y="337"/>
                  </a:lnTo>
                  <a:lnTo>
                    <a:pt x="599" y="290"/>
                  </a:lnTo>
                  <a:lnTo>
                    <a:pt x="608" y="224"/>
                  </a:lnTo>
                  <a:lnTo>
                    <a:pt x="646" y="199"/>
                  </a:lnTo>
                  <a:lnTo>
                    <a:pt x="698" y="185"/>
                  </a:lnTo>
                  <a:lnTo>
                    <a:pt x="745" y="111"/>
                  </a:lnTo>
                  <a:lnTo>
                    <a:pt x="791" y="62"/>
                  </a:lnTo>
                  <a:lnTo>
                    <a:pt x="866" y="74"/>
                  </a:lnTo>
                  <a:lnTo>
                    <a:pt x="919" y="26"/>
                  </a:lnTo>
                  <a:lnTo>
                    <a:pt x="967" y="16"/>
                  </a:lnTo>
                  <a:lnTo>
                    <a:pt x="1008" y="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6" name="Freeform 46"/>
            <p:cNvSpPr>
              <a:spLocks/>
            </p:cNvSpPr>
            <p:nvPr/>
          </p:nvSpPr>
          <p:spPr bwMode="auto">
            <a:xfrm>
              <a:off x="1090" y="3196"/>
              <a:ext cx="34" cy="12"/>
            </a:xfrm>
            <a:custGeom>
              <a:avLst/>
              <a:gdLst>
                <a:gd name="T0" fmla="*/ 0 w 312"/>
                <a:gd name="T1" fmla="*/ 0 h 115"/>
                <a:gd name="T2" fmla="*/ 0 w 312"/>
                <a:gd name="T3" fmla="*/ 0 h 115"/>
                <a:gd name="T4" fmla="*/ 0 w 312"/>
                <a:gd name="T5" fmla="*/ 0 h 115"/>
                <a:gd name="T6" fmla="*/ 0 w 312"/>
                <a:gd name="T7" fmla="*/ 0 h 115"/>
                <a:gd name="T8" fmla="*/ 0 w 312"/>
                <a:gd name="T9" fmla="*/ 0 h 115"/>
                <a:gd name="T10" fmla="*/ 0 w 312"/>
                <a:gd name="T11" fmla="*/ 0 h 115"/>
                <a:gd name="T12" fmla="*/ 0 w 312"/>
                <a:gd name="T13" fmla="*/ 0 h 115"/>
                <a:gd name="T14" fmla="*/ 0 w 312"/>
                <a:gd name="T15" fmla="*/ 0 h 115"/>
                <a:gd name="T16" fmla="*/ 0 w 312"/>
                <a:gd name="T17" fmla="*/ 0 h 115"/>
                <a:gd name="T18" fmla="*/ 0 w 312"/>
                <a:gd name="T19" fmla="*/ 0 h 115"/>
                <a:gd name="T20" fmla="*/ 0 w 312"/>
                <a:gd name="T21" fmla="*/ 0 h 115"/>
                <a:gd name="T22" fmla="*/ 0 w 312"/>
                <a:gd name="T23" fmla="*/ 0 h 115"/>
                <a:gd name="T24" fmla="*/ 0 w 312"/>
                <a:gd name="T25" fmla="*/ 0 h 115"/>
                <a:gd name="T26" fmla="*/ 0 w 312"/>
                <a:gd name="T27" fmla="*/ 0 h 11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12"/>
                <a:gd name="T43" fmla="*/ 0 h 115"/>
                <a:gd name="T44" fmla="*/ 312 w 312"/>
                <a:gd name="T45" fmla="*/ 115 h 11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12" h="115">
                  <a:moveTo>
                    <a:pt x="56" y="10"/>
                  </a:moveTo>
                  <a:lnTo>
                    <a:pt x="121" y="0"/>
                  </a:lnTo>
                  <a:lnTo>
                    <a:pt x="183" y="15"/>
                  </a:lnTo>
                  <a:lnTo>
                    <a:pt x="239" y="86"/>
                  </a:lnTo>
                  <a:lnTo>
                    <a:pt x="293" y="62"/>
                  </a:lnTo>
                  <a:lnTo>
                    <a:pt x="312" y="86"/>
                  </a:lnTo>
                  <a:lnTo>
                    <a:pt x="248" y="115"/>
                  </a:lnTo>
                  <a:lnTo>
                    <a:pt x="203" y="115"/>
                  </a:lnTo>
                  <a:lnTo>
                    <a:pt x="156" y="62"/>
                  </a:lnTo>
                  <a:lnTo>
                    <a:pt x="121" y="37"/>
                  </a:lnTo>
                  <a:lnTo>
                    <a:pt x="56" y="37"/>
                  </a:lnTo>
                  <a:lnTo>
                    <a:pt x="0" y="67"/>
                  </a:lnTo>
                  <a:lnTo>
                    <a:pt x="19" y="31"/>
                  </a:lnTo>
                  <a:lnTo>
                    <a:pt x="56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7" name="Freeform 47"/>
            <p:cNvSpPr>
              <a:spLocks/>
            </p:cNvSpPr>
            <p:nvPr/>
          </p:nvSpPr>
          <p:spPr bwMode="auto">
            <a:xfrm>
              <a:off x="1104" y="3202"/>
              <a:ext cx="13" cy="34"/>
            </a:xfrm>
            <a:custGeom>
              <a:avLst/>
              <a:gdLst>
                <a:gd name="T0" fmla="*/ 0 w 122"/>
                <a:gd name="T1" fmla="*/ 0 h 337"/>
                <a:gd name="T2" fmla="*/ 0 w 122"/>
                <a:gd name="T3" fmla="*/ 0 h 337"/>
                <a:gd name="T4" fmla="*/ 0 w 122"/>
                <a:gd name="T5" fmla="*/ 0 h 337"/>
                <a:gd name="T6" fmla="*/ 0 w 122"/>
                <a:gd name="T7" fmla="*/ 0 h 337"/>
                <a:gd name="T8" fmla="*/ 0 w 122"/>
                <a:gd name="T9" fmla="*/ 0 h 337"/>
                <a:gd name="T10" fmla="*/ 0 w 122"/>
                <a:gd name="T11" fmla="*/ 0 h 337"/>
                <a:gd name="T12" fmla="*/ 0 w 122"/>
                <a:gd name="T13" fmla="*/ 0 h 337"/>
                <a:gd name="T14" fmla="*/ 0 w 122"/>
                <a:gd name="T15" fmla="*/ 0 h 337"/>
                <a:gd name="T16" fmla="*/ 0 w 122"/>
                <a:gd name="T17" fmla="*/ 0 h 337"/>
                <a:gd name="T18" fmla="*/ 0 w 122"/>
                <a:gd name="T19" fmla="*/ 0 h 337"/>
                <a:gd name="T20" fmla="*/ 0 w 122"/>
                <a:gd name="T21" fmla="*/ 0 h 337"/>
                <a:gd name="T22" fmla="*/ 0 w 122"/>
                <a:gd name="T23" fmla="*/ 0 h 337"/>
                <a:gd name="T24" fmla="*/ 0 w 122"/>
                <a:gd name="T25" fmla="*/ 0 h 337"/>
                <a:gd name="T26" fmla="*/ 0 w 122"/>
                <a:gd name="T27" fmla="*/ 0 h 337"/>
                <a:gd name="T28" fmla="*/ 0 w 122"/>
                <a:gd name="T29" fmla="*/ 0 h 337"/>
                <a:gd name="T30" fmla="*/ 0 w 122"/>
                <a:gd name="T31" fmla="*/ 0 h 337"/>
                <a:gd name="T32" fmla="*/ 0 w 122"/>
                <a:gd name="T33" fmla="*/ 0 h 337"/>
                <a:gd name="T34" fmla="*/ 0 w 122"/>
                <a:gd name="T35" fmla="*/ 0 h 3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22"/>
                <a:gd name="T55" fmla="*/ 0 h 337"/>
                <a:gd name="T56" fmla="*/ 122 w 122"/>
                <a:gd name="T57" fmla="*/ 337 h 3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22" h="337">
                  <a:moveTo>
                    <a:pt x="24" y="0"/>
                  </a:moveTo>
                  <a:lnTo>
                    <a:pt x="47" y="41"/>
                  </a:lnTo>
                  <a:lnTo>
                    <a:pt x="47" y="74"/>
                  </a:lnTo>
                  <a:lnTo>
                    <a:pt x="24" y="119"/>
                  </a:lnTo>
                  <a:lnTo>
                    <a:pt x="0" y="171"/>
                  </a:lnTo>
                  <a:lnTo>
                    <a:pt x="8" y="229"/>
                  </a:lnTo>
                  <a:lnTo>
                    <a:pt x="47" y="239"/>
                  </a:lnTo>
                  <a:lnTo>
                    <a:pt x="55" y="281"/>
                  </a:lnTo>
                  <a:lnTo>
                    <a:pt x="60" y="312"/>
                  </a:lnTo>
                  <a:lnTo>
                    <a:pt x="102" y="337"/>
                  </a:lnTo>
                  <a:lnTo>
                    <a:pt x="75" y="300"/>
                  </a:lnTo>
                  <a:lnTo>
                    <a:pt x="95" y="218"/>
                  </a:lnTo>
                  <a:lnTo>
                    <a:pt x="122" y="191"/>
                  </a:lnTo>
                  <a:lnTo>
                    <a:pt x="120" y="159"/>
                  </a:lnTo>
                  <a:lnTo>
                    <a:pt x="95" y="119"/>
                  </a:lnTo>
                  <a:lnTo>
                    <a:pt x="75" y="53"/>
                  </a:lnTo>
                  <a:lnTo>
                    <a:pt x="71" y="2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8" name="Freeform 48"/>
            <p:cNvSpPr>
              <a:spLocks/>
            </p:cNvSpPr>
            <p:nvPr/>
          </p:nvSpPr>
          <p:spPr bwMode="auto">
            <a:xfrm>
              <a:off x="1092" y="3206"/>
              <a:ext cx="7" cy="20"/>
            </a:xfrm>
            <a:custGeom>
              <a:avLst/>
              <a:gdLst>
                <a:gd name="T0" fmla="*/ 0 w 61"/>
                <a:gd name="T1" fmla="*/ 0 h 193"/>
                <a:gd name="T2" fmla="*/ 0 w 61"/>
                <a:gd name="T3" fmla="*/ 0 h 193"/>
                <a:gd name="T4" fmla="*/ 0 w 61"/>
                <a:gd name="T5" fmla="*/ 0 h 193"/>
                <a:gd name="T6" fmla="*/ 0 w 61"/>
                <a:gd name="T7" fmla="*/ 0 h 193"/>
                <a:gd name="T8" fmla="*/ 0 w 61"/>
                <a:gd name="T9" fmla="*/ 0 h 193"/>
                <a:gd name="T10" fmla="*/ 0 w 61"/>
                <a:gd name="T11" fmla="*/ 0 h 193"/>
                <a:gd name="T12" fmla="*/ 0 w 61"/>
                <a:gd name="T13" fmla="*/ 0 h 193"/>
                <a:gd name="T14" fmla="*/ 0 w 61"/>
                <a:gd name="T15" fmla="*/ 0 h 193"/>
                <a:gd name="T16" fmla="*/ 0 w 61"/>
                <a:gd name="T17" fmla="*/ 0 h 193"/>
                <a:gd name="T18" fmla="*/ 0 w 61"/>
                <a:gd name="T19" fmla="*/ 0 h 19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1"/>
                <a:gd name="T31" fmla="*/ 0 h 193"/>
                <a:gd name="T32" fmla="*/ 61 w 61"/>
                <a:gd name="T33" fmla="*/ 193 h 19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1" h="193">
                  <a:moveTo>
                    <a:pt x="61" y="0"/>
                  </a:moveTo>
                  <a:lnTo>
                    <a:pt x="37" y="38"/>
                  </a:lnTo>
                  <a:lnTo>
                    <a:pt x="30" y="90"/>
                  </a:lnTo>
                  <a:lnTo>
                    <a:pt x="37" y="138"/>
                  </a:lnTo>
                  <a:lnTo>
                    <a:pt x="61" y="193"/>
                  </a:lnTo>
                  <a:lnTo>
                    <a:pt x="20" y="150"/>
                  </a:lnTo>
                  <a:lnTo>
                    <a:pt x="0" y="100"/>
                  </a:lnTo>
                  <a:lnTo>
                    <a:pt x="15" y="51"/>
                  </a:lnTo>
                  <a:lnTo>
                    <a:pt x="37" y="5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79" name="Freeform 49"/>
            <p:cNvSpPr>
              <a:spLocks/>
            </p:cNvSpPr>
            <p:nvPr/>
          </p:nvSpPr>
          <p:spPr bwMode="auto">
            <a:xfrm>
              <a:off x="1095" y="3229"/>
              <a:ext cx="12" cy="9"/>
            </a:xfrm>
            <a:custGeom>
              <a:avLst/>
              <a:gdLst>
                <a:gd name="T0" fmla="*/ 0 w 106"/>
                <a:gd name="T1" fmla="*/ 0 h 93"/>
                <a:gd name="T2" fmla="*/ 0 w 106"/>
                <a:gd name="T3" fmla="*/ 0 h 93"/>
                <a:gd name="T4" fmla="*/ 0 w 106"/>
                <a:gd name="T5" fmla="*/ 0 h 93"/>
                <a:gd name="T6" fmla="*/ 0 w 106"/>
                <a:gd name="T7" fmla="*/ 0 h 93"/>
                <a:gd name="T8" fmla="*/ 0 w 106"/>
                <a:gd name="T9" fmla="*/ 0 h 93"/>
                <a:gd name="T10" fmla="*/ 0 w 106"/>
                <a:gd name="T11" fmla="*/ 0 h 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"/>
                <a:gd name="T19" fmla="*/ 0 h 93"/>
                <a:gd name="T20" fmla="*/ 106 w 106"/>
                <a:gd name="T21" fmla="*/ 93 h 9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" h="93">
                  <a:moveTo>
                    <a:pt x="0" y="0"/>
                  </a:moveTo>
                  <a:lnTo>
                    <a:pt x="63" y="50"/>
                  </a:lnTo>
                  <a:lnTo>
                    <a:pt x="106" y="93"/>
                  </a:lnTo>
                  <a:lnTo>
                    <a:pt x="63" y="62"/>
                  </a:lnTo>
                  <a:lnTo>
                    <a:pt x="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0" name="Freeform 50"/>
            <p:cNvSpPr>
              <a:spLocks/>
            </p:cNvSpPr>
            <p:nvPr/>
          </p:nvSpPr>
          <p:spPr bwMode="auto">
            <a:xfrm>
              <a:off x="860" y="3268"/>
              <a:ext cx="527" cy="711"/>
            </a:xfrm>
            <a:custGeom>
              <a:avLst/>
              <a:gdLst>
                <a:gd name="T0" fmla="*/ 0 w 4751"/>
                <a:gd name="T1" fmla="*/ 0 h 7114"/>
                <a:gd name="T2" fmla="*/ 0 w 4751"/>
                <a:gd name="T3" fmla="*/ 0 h 7114"/>
                <a:gd name="T4" fmla="*/ 0 w 4751"/>
                <a:gd name="T5" fmla="*/ 0 h 7114"/>
                <a:gd name="T6" fmla="*/ 0 w 4751"/>
                <a:gd name="T7" fmla="*/ 0 h 7114"/>
                <a:gd name="T8" fmla="*/ 0 w 4751"/>
                <a:gd name="T9" fmla="*/ 0 h 7114"/>
                <a:gd name="T10" fmla="*/ 0 w 4751"/>
                <a:gd name="T11" fmla="*/ 0 h 7114"/>
                <a:gd name="T12" fmla="*/ 0 w 4751"/>
                <a:gd name="T13" fmla="*/ 0 h 7114"/>
                <a:gd name="T14" fmla="*/ 0 w 4751"/>
                <a:gd name="T15" fmla="*/ 0 h 7114"/>
                <a:gd name="T16" fmla="*/ 0 w 4751"/>
                <a:gd name="T17" fmla="*/ 0 h 7114"/>
                <a:gd name="T18" fmla="*/ 0 w 4751"/>
                <a:gd name="T19" fmla="*/ 0 h 7114"/>
                <a:gd name="T20" fmla="*/ 0 w 4751"/>
                <a:gd name="T21" fmla="*/ 0 h 7114"/>
                <a:gd name="T22" fmla="*/ 0 w 4751"/>
                <a:gd name="T23" fmla="*/ 0 h 7114"/>
                <a:gd name="T24" fmla="*/ 0 w 4751"/>
                <a:gd name="T25" fmla="*/ 0 h 7114"/>
                <a:gd name="T26" fmla="*/ 0 w 4751"/>
                <a:gd name="T27" fmla="*/ 0 h 7114"/>
                <a:gd name="T28" fmla="*/ 0 w 4751"/>
                <a:gd name="T29" fmla="*/ 0 h 7114"/>
                <a:gd name="T30" fmla="*/ 0 w 4751"/>
                <a:gd name="T31" fmla="*/ 0 h 7114"/>
                <a:gd name="T32" fmla="*/ 0 w 4751"/>
                <a:gd name="T33" fmla="*/ 0 h 7114"/>
                <a:gd name="T34" fmla="*/ 0 w 4751"/>
                <a:gd name="T35" fmla="*/ 0 h 7114"/>
                <a:gd name="T36" fmla="*/ 0 w 4751"/>
                <a:gd name="T37" fmla="*/ 0 h 7114"/>
                <a:gd name="T38" fmla="*/ 0 w 4751"/>
                <a:gd name="T39" fmla="*/ 0 h 7114"/>
                <a:gd name="T40" fmla="*/ 0 w 4751"/>
                <a:gd name="T41" fmla="*/ 0 h 7114"/>
                <a:gd name="T42" fmla="*/ 0 w 4751"/>
                <a:gd name="T43" fmla="*/ 0 h 7114"/>
                <a:gd name="T44" fmla="*/ 0 w 4751"/>
                <a:gd name="T45" fmla="*/ 0 h 7114"/>
                <a:gd name="T46" fmla="*/ 0 w 4751"/>
                <a:gd name="T47" fmla="*/ 0 h 7114"/>
                <a:gd name="T48" fmla="*/ 0 w 4751"/>
                <a:gd name="T49" fmla="*/ 0 h 7114"/>
                <a:gd name="T50" fmla="*/ 0 w 4751"/>
                <a:gd name="T51" fmla="*/ 0 h 7114"/>
                <a:gd name="T52" fmla="*/ 0 w 4751"/>
                <a:gd name="T53" fmla="*/ 0 h 7114"/>
                <a:gd name="T54" fmla="*/ 0 w 4751"/>
                <a:gd name="T55" fmla="*/ 0 h 7114"/>
                <a:gd name="T56" fmla="*/ 0 w 4751"/>
                <a:gd name="T57" fmla="*/ 0 h 7114"/>
                <a:gd name="T58" fmla="*/ 0 w 4751"/>
                <a:gd name="T59" fmla="*/ 0 h 7114"/>
                <a:gd name="T60" fmla="*/ 0 w 4751"/>
                <a:gd name="T61" fmla="*/ 0 h 7114"/>
                <a:gd name="T62" fmla="*/ 0 w 4751"/>
                <a:gd name="T63" fmla="*/ 0 h 7114"/>
                <a:gd name="T64" fmla="*/ 0 w 4751"/>
                <a:gd name="T65" fmla="*/ 0 h 7114"/>
                <a:gd name="T66" fmla="*/ 0 w 4751"/>
                <a:gd name="T67" fmla="*/ 0 h 7114"/>
                <a:gd name="T68" fmla="*/ 0 w 4751"/>
                <a:gd name="T69" fmla="*/ 0 h 7114"/>
                <a:gd name="T70" fmla="*/ 0 w 4751"/>
                <a:gd name="T71" fmla="*/ 0 h 7114"/>
                <a:gd name="T72" fmla="*/ 0 w 4751"/>
                <a:gd name="T73" fmla="*/ 0 h 7114"/>
                <a:gd name="T74" fmla="*/ 0 w 4751"/>
                <a:gd name="T75" fmla="*/ 0 h 7114"/>
                <a:gd name="T76" fmla="*/ 0 w 4751"/>
                <a:gd name="T77" fmla="*/ 0 h 7114"/>
                <a:gd name="T78" fmla="*/ 0 w 4751"/>
                <a:gd name="T79" fmla="*/ 0 h 7114"/>
                <a:gd name="T80" fmla="*/ 0 w 4751"/>
                <a:gd name="T81" fmla="*/ 0 h 7114"/>
                <a:gd name="T82" fmla="*/ 0 w 4751"/>
                <a:gd name="T83" fmla="*/ 0 h 7114"/>
                <a:gd name="T84" fmla="*/ 0 w 4751"/>
                <a:gd name="T85" fmla="*/ 0 h 7114"/>
                <a:gd name="T86" fmla="*/ 0 w 4751"/>
                <a:gd name="T87" fmla="*/ 0 h 7114"/>
                <a:gd name="T88" fmla="*/ 0 w 4751"/>
                <a:gd name="T89" fmla="*/ 0 h 7114"/>
                <a:gd name="T90" fmla="*/ 0 w 4751"/>
                <a:gd name="T91" fmla="*/ 0 h 7114"/>
                <a:gd name="T92" fmla="*/ 0 w 4751"/>
                <a:gd name="T93" fmla="*/ 0 h 7114"/>
                <a:gd name="T94" fmla="*/ 0 w 4751"/>
                <a:gd name="T95" fmla="*/ 0 h 7114"/>
                <a:gd name="T96" fmla="*/ 0 w 4751"/>
                <a:gd name="T97" fmla="*/ 0 h 71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751"/>
                <a:gd name="T148" fmla="*/ 0 h 7114"/>
                <a:gd name="T149" fmla="*/ 4751 w 4751"/>
                <a:gd name="T150" fmla="*/ 7114 h 71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751" h="7114">
                  <a:moveTo>
                    <a:pt x="1213" y="1249"/>
                  </a:moveTo>
                  <a:lnTo>
                    <a:pt x="933" y="1406"/>
                  </a:lnTo>
                  <a:lnTo>
                    <a:pt x="722" y="1629"/>
                  </a:lnTo>
                  <a:lnTo>
                    <a:pt x="542" y="1869"/>
                  </a:lnTo>
                  <a:lnTo>
                    <a:pt x="441" y="2124"/>
                  </a:lnTo>
                  <a:lnTo>
                    <a:pt x="388" y="2469"/>
                  </a:lnTo>
                  <a:lnTo>
                    <a:pt x="388" y="2746"/>
                  </a:lnTo>
                  <a:lnTo>
                    <a:pt x="441" y="3104"/>
                  </a:lnTo>
                  <a:lnTo>
                    <a:pt x="490" y="3413"/>
                  </a:lnTo>
                  <a:lnTo>
                    <a:pt x="630" y="3841"/>
                  </a:lnTo>
                  <a:lnTo>
                    <a:pt x="826" y="4319"/>
                  </a:lnTo>
                  <a:lnTo>
                    <a:pt x="581" y="4012"/>
                  </a:lnTo>
                  <a:lnTo>
                    <a:pt x="332" y="3582"/>
                  </a:lnTo>
                  <a:lnTo>
                    <a:pt x="172" y="3155"/>
                  </a:lnTo>
                  <a:lnTo>
                    <a:pt x="105" y="2709"/>
                  </a:lnTo>
                  <a:lnTo>
                    <a:pt x="90" y="2245"/>
                  </a:lnTo>
                  <a:lnTo>
                    <a:pt x="158" y="1715"/>
                  </a:lnTo>
                  <a:lnTo>
                    <a:pt x="280" y="1317"/>
                  </a:lnTo>
                  <a:lnTo>
                    <a:pt x="441" y="995"/>
                  </a:lnTo>
                  <a:lnTo>
                    <a:pt x="616" y="736"/>
                  </a:lnTo>
                  <a:lnTo>
                    <a:pt x="916" y="394"/>
                  </a:lnTo>
                  <a:lnTo>
                    <a:pt x="1158" y="531"/>
                  </a:lnTo>
                  <a:lnTo>
                    <a:pt x="1194" y="518"/>
                  </a:lnTo>
                  <a:lnTo>
                    <a:pt x="948" y="343"/>
                  </a:lnTo>
                  <a:lnTo>
                    <a:pt x="1158" y="102"/>
                  </a:lnTo>
                  <a:lnTo>
                    <a:pt x="1508" y="379"/>
                  </a:lnTo>
                  <a:lnTo>
                    <a:pt x="1843" y="651"/>
                  </a:lnTo>
                  <a:lnTo>
                    <a:pt x="2192" y="1013"/>
                  </a:lnTo>
                  <a:lnTo>
                    <a:pt x="2490" y="1357"/>
                  </a:lnTo>
                  <a:lnTo>
                    <a:pt x="2789" y="1803"/>
                  </a:lnTo>
                  <a:lnTo>
                    <a:pt x="3035" y="2277"/>
                  </a:lnTo>
                  <a:lnTo>
                    <a:pt x="3196" y="2691"/>
                  </a:lnTo>
                  <a:lnTo>
                    <a:pt x="3337" y="3187"/>
                  </a:lnTo>
                  <a:lnTo>
                    <a:pt x="3421" y="3597"/>
                  </a:lnTo>
                  <a:lnTo>
                    <a:pt x="3493" y="4100"/>
                  </a:lnTo>
                  <a:lnTo>
                    <a:pt x="3524" y="4081"/>
                  </a:lnTo>
                  <a:lnTo>
                    <a:pt x="3509" y="3582"/>
                  </a:lnTo>
                  <a:lnTo>
                    <a:pt x="3459" y="3068"/>
                  </a:lnTo>
                  <a:lnTo>
                    <a:pt x="3282" y="2488"/>
                  </a:lnTo>
                  <a:lnTo>
                    <a:pt x="3090" y="2043"/>
                  </a:lnTo>
                  <a:lnTo>
                    <a:pt x="2945" y="1715"/>
                  </a:lnTo>
                  <a:lnTo>
                    <a:pt x="2771" y="1148"/>
                  </a:lnTo>
                  <a:lnTo>
                    <a:pt x="2878" y="1666"/>
                  </a:lnTo>
                  <a:lnTo>
                    <a:pt x="2592" y="1285"/>
                  </a:lnTo>
                  <a:lnTo>
                    <a:pt x="2314" y="975"/>
                  </a:lnTo>
                  <a:lnTo>
                    <a:pt x="1893" y="565"/>
                  </a:lnTo>
                  <a:lnTo>
                    <a:pt x="1440" y="225"/>
                  </a:lnTo>
                  <a:lnTo>
                    <a:pt x="1140" y="0"/>
                  </a:lnTo>
                  <a:lnTo>
                    <a:pt x="860" y="329"/>
                  </a:lnTo>
                  <a:lnTo>
                    <a:pt x="877" y="343"/>
                  </a:lnTo>
                  <a:lnTo>
                    <a:pt x="476" y="857"/>
                  </a:lnTo>
                  <a:lnTo>
                    <a:pt x="244" y="1249"/>
                  </a:lnTo>
                  <a:lnTo>
                    <a:pt x="105" y="1696"/>
                  </a:lnTo>
                  <a:lnTo>
                    <a:pt x="35" y="2124"/>
                  </a:lnTo>
                  <a:lnTo>
                    <a:pt x="14" y="2488"/>
                  </a:lnTo>
                  <a:lnTo>
                    <a:pt x="55" y="2897"/>
                  </a:lnTo>
                  <a:lnTo>
                    <a:pt x="125" y="3357"/>
                  </a:lnTo>
                  <a:lnTo>
                    <a:pt x="192" y="3685"/>
                  </a:lnTo>
                  <a:lnTo>
                    <a:pt x="228" y="3995"/>
                  </a:lnTo>
                  <a:lnTo>
                    <a:pt x="228" y="4253"/>
                  </a:lnTo>
                  <a:lnTo>
                    <a:pt x="192" y="4580"/>
                  </a:lnTo>
                  <a:lnTo>
                    <a:pt x="140" y="4975"/>
                  </a:lnTo>
                  <a:lnTo>
                    <a:pt x="140" y="5369"/>
                  </a:lnTo>
                  <a:lnTo>
                    <a:pt x="125" y="5900"/>
                  </a:lnTo>
                  <a:lnTo>
                    <a:pt x="72" y="6397"/>
                  </a:lnTo>
                  <a:lnTo>
                    <a:pt x="0" y="6808"/>
                  </a:lnTo>
                  <a:lnTo>
                    <a:pt x="72" y="6877"/>
                  </a:lnTo>
                  <a:lnTo>
                    <a:pt x="228" y="6998"/>
                  </a:lnTo>
                  <a:lnTo>
                    <a:pt x="244" y="7114"/>
                  </a:lnTo>
                  <a:lnTo>
                    <a:pt x="3314" y="7114"/>
                  </a:lnTo>
                  <a:lnTo>
                    <a:pt x="3350" y="6927"/>
                  </a:lnTo>
                  <a:lnTo>
                    <a:pt x="3402" y="6774"/>
                  </a:lnTo>
                  <a:lnTo>
                    <a:pt x="3384" y="6257"/>
                  </a:lnTo>
                  <a:lnTo>
                    <a:pt x="3402" y="5660"/>
                  </a:lnTo>
                  <a:lnTo>
                    <a:pt x="3475" y="5317"/>
                  </a:lnTo>
                  <a:lnTo>
                    <a:pt x="3370" y="5470"/>
                  </a:lnTo>
                  <a:lnTo>
                    <a:pt x="2964" y="5369"/>
                  </a:lnTo>
                  <a:lnTo>
                    <a:pt x="2246" y="5246"/>
                  </a:lnTo>
                  <a:lnTo>
                    <a:pt x="1878" y="5175"/>
                  </a:lnTo>
                  <a:lnTo>
                    <a:pt x="1721" y="4989"/>
                  </a:lnTo>
                  <a:lnTo>
                    <a:pt x="1580" y="4818"/>
                  </a:lnTo>
                  <a:lnTo>
                    <a:pt x="1335" y="4647"/>
                  </a:lnTo>
                  <a:lnTo>
                    <a:pt x="1140" y="4526"/>
                  </a:lnTo>
                  <a:lnTo>
                    <a:pt x="1140" y="4319"/>
                  </a:lnTo>
                  <a:lnTo>
                    <a:pt x="948" y="4133"/>
                  </a:lnTo>
                  <a:lnTo>
                    <a:pt x="877" y="3962"/>
                  </a:lnTo>
                  <a:lnTo>
                    <a:pt x="596" y="3397"/>
                  </a:lnTo>
                  <a:lnTo>
                    <a:pt x="542" y="3019"/>
                  </a:lnTo>
                  <a:lnTo>
                    <a:pt x="669" y="3397"/>
                  </a:lnTo>
                  <a:lnTo>
                    <a:pt x="1020" y="4065"/>
                  </a:lnTo>
                  <a:lnTo>
                    <a:pt x="1213" y="4219"/>
                  </a:lnTo>
                  <a:lnTo>
                    <a:pt x="1213" y="4461"/>
                  </a:lnTo>
                  <a:lnTo>
                    <a:pt x="1400" y="4541"/>
                  </a:lnTo>
                  <a:lnTo>
                    <a:pt x="1478" y="4679"/>
                  </a:lnTo>
                  <a:lnTo>
                    <a:pt x="1721" y="4818"/>
                  </a:lnTo>
                  <a:lnTo>
                    <a:pt x="1893" y="5041"/>
                  </a:lnTo>
                  <a:lnTo>
                    <a:pt x="2174" y="5146"/>
                  </a:lnTo>
                  <a:lnTo>
                    <a:pt x="3035" y="5246"/>
                  </a:lnTo>
                  <a:lnTo>
                    <a:pt x="4718" y="5298"/>
                  </a:lnTo>
                  <a:lnTo>
                    <a:pt x="4751" y="5041"/>
                  </a:lnTo>
                  <a:lnTo>
                    <a:pt x="4735" y="4801"/>
                  </a:lnTo>
                  <a:lnTo>
                    <a:pt x="4698" y="4905"/>
                  </a:lnTo>
                  <a:lnTo>
                    <a:pt x="3858" y="4888"/>
                  </a:lnTo>
                  <a:lnTo>
                    <a:pt x="3631" y="4737"/>
                  </a:lnTo>
                  <a:lnTo>
                    <a:pt x="3614" y="4647"/>
                  </a:lnTo>
                  <a:lnTo>
                    <a:pt x="3402" y="4851"/>
                  </a:lnTo>
                  <a:lnTo>
                    <a:pt x="3314" y="5011"/>
                  </a:lnTo>
                  <a:lnTo>
                    <a:pt x="3069" y="4888"/>
                  </a:lnTo>
                  <a:lnTo>
                    <a:pt x="2807" y="4873"/>
                  </a:lnTo>
                  <a:lnTo>
                    <a:pt x="2701" y="4836"/>
                  </a:lnTo>
                  <a:lnTo>
                    <a:pt x="2701" y="4766"/>
                  </a:lnTo>
                  <a:lnTo>
                    <a:pt x="2753" y="4565"/>
                  </a:lnTo>
                  <a:lnTo>
                    <a:pt x="2964" y="4304"/>
                  </a:lnTo>
                  <a:lnTo>
                    <a:pt x="2682" y="4541"/>
                  </a:lnTo>
                  <a:lnTo>
                    <a:pt x="2544" y="4661"/>
                  </a:lnTo>
                  <a:lnTo>
                    <a:pt x="2333" y="4718"/>
                  </a:lnTo>
                  <a:lnTo>
                    <a:pt x="2299" y="4661"/>
                  </a:lnTo>
                  <a:lnTo>
                    <a:pt x="2314" y="4597"/>
                  </a:lnTo>
                  <a:lnTo>
                    <a:pt x="2476" y="4354"/>
                  </a:lnTo>
                  <a:lnTo>
                    <a:pt x="2701" y="4065"/>
                  </a:lnTo>
                  <a:lnTo>
                    <a:pt x="2650" y="4029"/>
                  </a:lnTo>
                  <a:lnTo>
                    <a:pt x="2510" y="4065"/>
                  </a:lnTo>
                  <a:lnTo>
                    <a:pt x="2387" y="4152"/>
                  </a:lnTo>
                  <a:lnTo>
                    <a:pt x="2333" y="4269"/>
                  </a:lnTo>
                  <a:lnTo>
                    <a:pt x="2299" y="4442"/>
                  </a:lnTo>
                  <a:lnTo>
                    <a:pt x="1999" y="4238"/>
                  </a:lnTo>
                  <a:lnTo>
                    <a:pt x="1824" y="4219"/>
                  </a:lnTo>
                  <a:lnTo>
                    <a:pt x="1753" y="4100"/>
                  </a:lnTo>
                  <a:lnTo>
                    <a:pt x="1652" y="4100"/>
                  </a:lnTo>
                  <a:lnTo>
                    <a:pt x="1493" y="3685"/>
                  </a:lnTo>
                  <a:lnTo>
                    <a:pt x="1652" y="3597"/>
                  </a:lnTo>
                  <a:lnTo>
                    <a:pt x="1771" y="3482"/>
                  </a:lnTo>
                  <a:lnTo>
                    <a:pt x="1527" y="3344"/>
                  </a:lnTo>
                  <a:lnTo>
                    <a:pt x="1299" y="3155"/>
                  </a:lnTo>
                  <a:lnTo>
                    <a:pt x="1178" y="2985"/>
                  </a:lnTo>
                  <a:lnTo>
                    <a:pt x="1106" y="2764"/>
                  </a:lnTo>
                  <a:lnTo>
                    <a:pt x="1106" y="2572"/>
                  </a:lnTo>
                  <a:lnTo>
                    <a:pt x="1158" y="2381"/>
                  </a:lnTo>
                  <a:lnTo>
                    <a:pt x="1247" y="2179"/>
                  </a:lnTo>
                  <a:lnTo>
                    <a:pt x="1122" y="2300"/>
                  </a:lnTo>
                  <a:lnTo>
                    <a:pt x="1020" y="2454"/>
                  </a:lnTo>
                  <a:lnTo>
                    <a:pt x="964" y="2538"/>
                  </a:lnTo>
                  <a:lnTo>
                    <a:pt x="897" y="2415"/>
                  </a:lnTo>
                  <a:lnTo>
                    <a:pt x="860" y="2214"/>
                  </a:lnTo>
                  <a:lnTo>
                    <a:pt x="860" y="1991"/>
                  </a:lnTo>
                  <a:lnTo>
                    <a:pt x="916" y="1715"/>
                  </a:lnTo>
                  <a:lnTo>
                    <a:pt x="1020" y="1472"/>
                  </a:lnTo>
                  <a:lnTo>
                    <a:pt x="1122" y="1357"/>
                  </a:lnTo>
                  <a:lnTo>
                    <a:pt x="1213" y="12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1" name="Freeform 51"/>
            <p:cNvSpPr>
              <a:spLocks/>
            </p:cNvSpPr>
            <p:nvPr/>
          </p:nvSpPr>
          <p:spPr bwMode="auto">
            <a:xfrm>
              <a:off x="1006" y="3331"/>
              <a:ext cx="378" cy="400"/>
            </a:xfrm>
            <a:custGeom>
              <a:avLst/>
              <a:gdLst>
                <a:gd name="T0" fmla="*/ 0 w 3400"/>
                <a:gd name="T1" fmla="*/ 0 h 3994"/>
                <a:gd name="T2" fmla="*/ 0 w 3400"/>
                <a:gd name="T3" fmla="*/ 0 h 3994"/>
                <a:gd name="T4" fmla="*/ 0 w 3400"/>
                <a:gd name="T5" fmla="*/ 0 h 3994"/>
                <a:gd name="T6" fmla="*/ 0 w 3400"/>
                <a:gd name="T7" fmla="*/ 0 h 3994"/>
                <a:gd name="T8" fmla="*/ 0 w 3400"/>
                <a:gd name="T9" fmla="*/ 0 h 3994"/>
                <a:gd name="T10" fmla="*/ 0 w 3400"/>
                <a:gd name="T11" fmla="*/ 0 h 3994"/>
                <a:gd name="T12" fmla="*/ 0 w 3400"/>
                <a:gd name="T13" fmla="*/ 0 h 3994"/>
                <a:gd name="T14" fmla="*/ 0 w 3400"/>
                <a:gd name="T15" fmla="*/ 0 h 3994"/>
                <a:gd name="T16" fmla="*/ 0 w 3400"/>
                <a:gd name="T17" fmla="*/ 0 h 3994"/>
                <a:gd name="T18" fmla="*/ 0 w 3400"/>
                <a:gd name="T19" fmla="*/ 0 h 3994"/>
                <a:gd name="T20" fmla="*/ 0 w 3400"/>
                <a:gd name="T21" fmla="*/ 0 h 3994"/>
                <a:gd name="T22" fmla="*/ 0 w 3400"/>
                <a:gd name="T23" fmla="*/ 0 h 3994"/>
                <a:gd name="T24" fmla="*/ 0 w 3400"/>
                <a:gd name="T25" fmla="*/ 0 h 3994"/>
                <a:gd name="T26" fmla="*/ 0 w 3400"/>
                <a:gd name="T27" fmla="*/ 0 h 3994"/>
                <a:gd name="T28" fmla="*/ 0 w 3400"/>
                <a:gd name="T29" fmla="*/ 0 h 3994"/>
                <a:gd name="T30" fmla="*/ 0 w 3400"/>
                <a:gd name="T31" fmla="*/ 0 h 3994"/>
                <a:gd name="T32" fmla="*/ 0 w 3400"/>
                <a:gd name="T33" fmla="*/ 0 h 3994"/>
                <a:gd name="T34" fmla="*/ 0 w 3400"/>
                <a:gd name="T35" fmla="*/ 0 h 3994"/>
                <a:gd name="T36" fmla="*/ 0 w 3400"/>
                <a:gd name="T37" fmla="*/ 0 h 3994"/>
                <a:gd name="T38" fmla="*/ 0 w 3400"/>
                <a:gd name="T39" fmla="*/ 0 h 3994"/>
                <a:gd name="T40" fmla="*/ 0 w 3400"/>
                <a:gd name="T41" fmla="*/ 0 h 3994"/>
                <a:gd name="T42" fmla="*/ 0 w 3400"/>
                <a:gd name="T43" fmla="*/ 0 h 3994"/>
                <a:gd name="T44" fmla="*/ 0 w 3400"/>
                <a:gd name="T45" fmla="*/ 0 h 3994"/>
                <a:gd name="T46" fmla="*/ 0 w 3400"/>
                <a:gd name="T47" fmla="*/ 0 h 3994"/>
                <a:gd name="T48" fmla="*/ 0 w 3400"/>
                <a:gd name="T49" fmla="*/ 0 h 3994"/>
                <a:gd name="T50" fmla="*/ 0 w 3400"/>
                <a:gd name="T51" fmla="*/ 0 h 3994"/>
                <a:gd name="T52" fmla="*/ 0 w 3400"/>
                <a:gd name="T53" fmla="*/ 0 h 3994"/>
                <a:gd name="T54" fmla="*/ 0 w 3400"/>
                <a:gd name="T55" fmla="*/ 0 h 3994"/>
                <a:gd name="T56" fmla="*/ 0 w 3400"/>
                <a:gd name="T57" fmla="*/ 0 h 3994"/>
                <a:gd name="T58" fmla="*/ 0 w 3400"/>
                <a:gd name="T59" fmla="*/ 0 h 3994"/>
                <a:gd name="T60" fmla="*/ 0 w 3400"/>
                <a:gd name="T61" fmla="*/ 0 h 3994"/>
                <a:gd name="T62" fmla="*/ 0 w 3400"/>
                <a:gd name="T63" fmla="*/ 0 h 3994"/>
                <a:gd name="T64" fmla="*/ 0 w 3400"/>
                <a:gd name="T65" fmla="*/ 0 h 3994"/>
                <a:gd name="T66" fmla="*/ 0 w 3400"/>
                <a:gd name="T67" fmla="*/ 0 h 3994"/>
                <a:gd name="T68" fmla="*/ 0 w 3400"/>
                <a:gd name="T69" fmla="*/ 0 h 3994"/>
                <a:gd name="T70" fmla="*/ 0 w 3400"/>
                <a:gd name="T71" fmla="*/ 0 h 3994"/>
                <a:gd name="T72" fmla="*/ 0 w 3400"/>
                <a:gd name="T73" fmla="*/ 0 h 399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400"/>
                <a:gd name="T112" fmla="*/ 0 h 3994"/>
                <a:gd name="T113" fmla="*/ 3400 w 3400"/>
                <a:gd name="T114" fmla="*/ 3994 h 399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400" h="3994">
                  <a:moveTo>
                    <a:pt x="0" y="0"/>
                  </a:moveTo>
                  <a:lnTo>
                    <a:pt x="350" y="241"/>
                  </a:lnTo>
                  <a:lnTo>
                    <a:pt x="541" y="222"/>
                  </a:lnTo>
                  <a:lnTo>
                    <a:pt x="472" y="325"/>
                  </a:lnTo>
                  <a:lnTo>
                    <a:pt x="771" y="633"/>
                  </a:lnTo>
                  <a:lnTo>
                    <a:pt x="1049" y="974"/>
                  </a:lnTo>
                  <a:lnTo>
                    <a:pt x="1315" y="1323"/>
                  </a:lnTo>
                  <a:lnTo>
                    <a:pt x="1574" y="1834"/>
                  </a:lnTo>
                  <a:lnTo>
                    <a:pt x="1787" y="2314"/>
                  </a:lnTo>
                  <a:lnTo>
                    <a:pt x="1945" y="2778"/>
                  </a:lnTo>
                  <a:lnTo>
                    <a:pt x="2052" y="3189"/>
                  </a:lnTo>
                  <a:lnTo>
                    <a:pt x="2103" y="3446"/>
                  </a:lnTo>
                  <a:lnTo>
                    <a:pt x="3170" y="3446"/>
                  </a:lnTo>
                  <a:lnTo>
                    <a:pt x="3331" y="3618"/>
                  </a:lnTo>
                  <a:lnTo>
                    <a:pt x="3400" y="3994"/>
                  </a:lnTo>
                  <a:lnTo>
                    <a:pt x="3292" y="3684"/>
                  </a:lnTo>
                  <a:lnTo>
                    <a:pt x="3139" y="3517"/>
                  </a:lnTo>
                  <a:lnTo>
                    <a:pt x="2066" y="3517"/>
                  </a:lnTo>
                  <a:lnTo>
                    <a:pt x="1646" y="3669"/>
                  </a:lnTo>
                  <a:lnTo>
                    <a:pt x="1717" y="3568"/>
                  </a:lnTo>
                  <a:lnTo>
                    <a:pt x="1701" y="3498"/>
                  </a:lnTo>
                  <a:lnTo>
                    <a:pt x="1646" y="3446"/>
                  </a:lnTo>
                  <a:lnTo>
                    <a:pt x="1538" y="3430"/>
                  </a:lnTo>
                  <a:lnTo>
                    <a:pt x="1435" y="3430"/>
                  </a:lnTo>
                  <a:lnTo>
                    <a:pt x="1560" y="3394"/>
                  </a:lnTo>
                  <a:lnTo>
                    <a:pt x="1701" y="3377"/>
                  </a:lnTo>
                  <a:lnTo>
                    <a:pt x="1787" y="3430"/>
                  </a:lnTo>
                  <a:lnTo>
                    <a:pt x="2019" y="3430"/>
                  </a:lnTo>
                  <a:lnTo>
                    <a:pt x="1878" y="3050"/>
                  </a:lnTo>
                  <a:lnTo>
                    <a:pt x="1820" y="2642"/>
                  </a:lnTo>
                  <a:lnTo>
                    <a:pt x="1574" y="1972"/>
                  </a:lnTo>
                  <a:lnTo>
                    <a:pt x="1274" y="1420"/>
                  </a:lnTo>
                  <a:lnTo>
                    <a:pt x="943" y="994"/>
                  </a:lnTo>
                  <a:lnTo>
                    <a:pt x="575" y="633"/>
                  </a:lnTo>
                  <a:lnTo>
                    <a:pt x="369" y="360"/>
                  </a:lnTo>
                  <a:lnTo>
                    <a:pt x="82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2" name="Freeform 52"/>
            <p:cNvSpPr>
              <a:spLocks/>
            </p:cNvSpPr>
            <p:nvPr/>
          </p:nvSpPr>
          <p:spPr bwMode="auto">
            <a:xfrm>
              <a:off x="1037" y="3393"/>
              <a:ext cx="164" cy="283"/>
            </a:xfrm>
            <a:custGeom>
              <a:avLst/>
              <a:gdLst>
                <a:gd name="T0" fmla="*/ 0 w 1473"/>
                <a:gd name="T1" fmla="*/ 0 h 2832"/>
                <a:gd name="T2" fmla="*/ 0 w 1473"/>
                <a:gd name="T3" fmla="*/ 0 h 2832"/>
                <a:gd name="T4" fmla="*/ 0 w 1473"/>
                <a:gd name="T5" fmla="*/ 0 h 2832"/>
                <a:gd name="T6" fmla="*/ 0 w 1473"/>
                <a:gd name="T7" fmla="*/ 0 h 2832"/>
                <a:gd name="T8" fmla="*/ 0 w 1473"/>
                <a:gd name="T9" fmla="*/ 0 h 2832"/>
                <a:gd name="T10" fmla="*/ 0 w 1473"/>
                <a:gd name="T11" fmla="*/ 0 h 2832"/>
                <a:gd name="T12" fmla="*/ 0 w 1473"/>
                <a:gd name="T13" fmla="*/ 0 h 2832"/>
                <a:gd name="T14" fmla="*/ 0 w 1473"/>
                <a:gd name="T15" fmla="*/ 0 h 2832"/>
                <a:gd name="T16" fmla="*/ 0 w 1473"/>
                <a:gd name="T17" fmla="*/ 0 h 2832"/>
                <a:gd name="T18" fmla="*/ 0 w 1473"/>
                <a:gd name="T19" fmla="*/ 0 h 2832"/>
                <a:gd name="T20" fmla="*/ 0 w 1473"/>
                <a:gd name="T21" fmla="*/ 0 h 2832"/>
                <a:gd name="T22" fmla="*/ 0 w 1473"/>
                <a:gd name="T23" fmla="*/ 0 h 2832"/>
                <a:gd name="T24" fmla="*/ 0 w 1473"/>
                <a:gd name="T25" fmla="*/ 0 h 2832"/>
                <a:gd name="T26" fmla="*/ 0 w 1473"/>
                <a:gd name="T27" fmla="*/ 0 h 2832"/>
                <a:gd name="T28" fmla="*/ 0 w 1473"/>
                <a:gd name="T29" fmla="*/ 0 h 2832"/>
                <a:gd name="T30" fmla="*/ 0 w 1473"/>
                <a:gd name="T31" fmla="*/ 0 h 2832"/>
                <a:gd name="T32" fmla="*/ 0 w 1473"/>
                <a:gd name="T33" fmla="*/ 0 h 2832"/>
                <a:gd name="T34" fmla="*/ 0 w 1473"/>
                <a:gd name="T35" fmla="*/ 0 h 2832"/>
                <a:gd name="T36" fmla="*/ 0 w 1473"/>
                <a:gd name="T37" fmla="*/ 0 h 2832"/>
                <a:gd name="T38" fmla="*/ 0 w 1473"/>
                <a:gd name="T39" fmla="*/ 0 h 2832"/>
                <a:gd name="T40" fmla="*/ 0 w 1473"/>
                <a:gd name="T41" fmla="*/ 0 h 2832"/>
                <a:gd name="T42" fmla="*/ 0 w 1473"/>
                <a:gd name="T43" fmla="*/ 0 h 2832"/>
                <a:gd name="T44" fmla="*/ 0 w 1473"/>
                <a:gd name="T45" fmla="*/ 0 h 2832"/>
                <a:gd name="T46" fmla="*/ 0 w 1473"/>
                <a:gd name="T47" fmla="*/ 0 h 2832"/>
                <a:gd name="T48" fmla="*/ 0 w 1473"/>
                <a:gd name="T49" fmla="*/ 0 h 2832"/>
                <a:gd name="T50" fmla="*/ 0 w 1473"/>
                <a:gd name="T51" fmla="*/ 0 h 2832"/>
                <a:gd name="T52" fmla="*/ 0 w 1473"/>
                <a:gd name="T53" fmla="*/ 0 h 2832"/>
                <a:gd name="T54" fmla="*/ 0 w 1473"/>
                <a:gd name="T55" fmla="*/ 0 h 2832"/>
                <a:gd name="T56" fmla="*/ 0 w 1473"/>
                <a:gd name="T57" fmla="*/ 0 h 2832"/>
                <a:gd name="T58" fmla="*/ 0 w 1473"/>
                <a:gd name="T59" fmla="*/ 0 h 2832"/>
                <a:gd name="T60" fmla="*/ 0 w 1473"/>
                <a:gd name="T61" fmla="*/ 0 h 2832"/>
                <a:gd name="T62" fmla="*/ 0 w 1473"/>
                <a:gd name="T63" fmla="*/ 0 h 2832"/>
                <a:gd name="T64" fmla="*/ 0 w 1473"/>
                <a:gd name="T65" fmla="*/ 0 h 2832"/>
                <a:gd name="T66" fmla="*/ 0 w 1473"/>
                <a:gd name="T67" fmla="*/ 0 h 2832"/>
                <a:gd name="T68" fmla="*/ 0 w 1473"/>
                <a:gd name="T69" fmla="*/ 0 h 2832"/>
                <a:gd name="T70" fmla="*/ 0 w 1473"/>
                <a:gd name="T71" fmla="*/ 0 h 2832"/>
                <a:gd name="T72" fmla="*/ 0 w 1473"/>
                <a:gd name="T73" fmla="*/ 0 h 2832"/>
                <a:gd name="T74" fmla="*/ 0 w 1473"/>
                <a:gd name="T75" fmla="*/ 0 h 2832"/>
                <a:gd name="T76" fmla="*/ 0 w 1473"/>
                <a:gd name="T77" fmla="*/ 0 h 2832"/>
                <a:gd name="T78" fmla="*/ 0 w 1473"/>
                <a:gd name="T79" fmla="*/ 0 h 2832"/>
                <a:gd name="T80" fmla="*/ 0 w 1473"/>
                <a:gd name="T81" fmla="*/ 0 h 2832"/>
                <a:gd name="T82" fmla="*/ 0 w 1473"/>
                <a:gd name="T83" fmla="*/ 0 h 283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473"/>
                <a:gd name="T127" fmla="*/ 0 h 2832"/>
                <a:gd name="T128" fmla="*/ 1473 w 1473"/>
                <a:gd name="T129" fmla="*/ 2832 h 283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473" h="2832">
                  <a:moveTo>
                    <a:pt x="0" y="0"/>
                  </a:moveTo>
                  <a:lnTo>
                    <a:pt x="263" y="157"/>
                  </a:lnTo>
                  <a:lnTo>
                    <a:pt x="475" y="417"/>
                  </a:lnTo>
                  <a:lnTo>
                    <a:pt x="596" y="636"/>
                  </a:lnTo>
                  <a:lnTo>
                    <a:pt x="756" y="1028"/>
                  </a:lnTo>
                  <a:lnTo>
                    <a:pt x="856" y="1460"/>
                  </a:lnTo>
                  <a:lnTo>
                    <a:pt x="914" y="1717"/>
                  </a:lnTo>
                  <a:lnTo>
                    <a:pt x="1017" y="1938"/>
                  </a:lnTo>
                  <a:lnTo>
                    <a:pt x="1121" y="2129"/>
                  </a:lnTo>
                  <a:lnTo>
                    <a:pt x="1260" y="2302"/>
                  </a:lnTo>
                  <a:lnTo>
                    <a:pt x="1473" y="2456"/>
                  </a:lnTo>
                  <a:lnTo>
                    <a:pt x="1335" y="2556"/>
                  </a:lnTo>
                  <a:lnTo>
                    <a:pt x="1121" y="2644"/>
                  </a:lnTo>
                  <a:lnTo>
                    <a:pt x="1175" y="2832"/>
                  </a:lnTo>
                  <a:lnTo>
                    <a:pt x="1070" y="2832"/>
                  </a:lnTo>
                  <a:lnTo>
                    <a:pt x="1017" y="2694"/>
                  </a:lnTo>
                  <a:lnTo>
                    <a:pt x="880" y="2544"/>
                  </a:lnTo>
                  <a:lnTo>
                    <a:pt x="756" y="2420"/>
                  </a:lnTo>
                  <a:lnTo>
                    <a:pt x="756" y="2386"/>
                  </a:lnTo>
                  <a:lnTo>
                    <a:pt x="771" y="2348"/>
                  </a:lnTo>
                  <a:lnTo>
                    <a:pt x="856" y="2333"/>
                  </a:lnTo>
                  <a:lnTo>
                    <a:pt x="737" y="2233"/>
                  </a:lnTo>
                  <a:lnTo>
                    <a:pt x="615" y="2108"/>
                  </a:lnTo>
                  <a:lnTo>
                    <a:pt x="475" y="2045"/>
                  </a:lnTo>
                  <a:lnTo>
                    <a:pt x="247" y="1991"/>
                  </a:lnTo>
                  <a:lnTo>
                    <a:pt x="247" y="1938"/>
                  </a:lnTo>
                  <a:lnTo>
                    <a:pt x="372" y="1838"/>
                  </a:lnTo>
                  <a:lnTo>
                    <a:pt x="546" y="1800"/>
                  </a:lnTo>
                  <a:lnTo>
                    <a:pt x="665" y="1752"/>
                  </a:lnTo>
                  <a:lnTo>
                    <a:pt x="737" y="1736"/>
                  </a:lnTo>
                  <a:lnTo>
                    <a:pt x="683" y="1580"/>
                  </a:lnTo>
                  <a:lnTo>
                    <a:pt x="578" y="1442"/>
                  </a:lnTo>
                  <a:lnTo>
                    <a:pt x="456" y="1343"/>
                  </a:lnTo>
                  <a:lnTo>
                    <a:pt x="332" y="1257"/>
                  </a:lnTo>
                  <a:lnTo>
                    <a:pt x="493" y="1205"/>
                  </a:lnTo>
                  <a:lnTo>
                    <a:pt x="546" y="1117"/>
                  </a:lnTo>
                  <a:lnTo>
                    <a:pt x="546" y="996"/>
                  </a:lnTo>
                  <a:lnTo>
                    <a:pt x="528" y="806"/>
                  </a:lnTo>
                  <a:lnTo>
                    <a:pt x="437" y="554"/>
                  </a:lnTo>
                  <a:lnTo>
                    <a:pt x="315" y="345"/>
                  </a:lnTo>
                  <a:lnTo>
                    <a:pt x="157" y="1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3" name="Freeform 53"/>
            <p:cNvSpPr>
              <a:spLocks/>
            </p:cNvSpPr>
            <p:nvPr/>
          </p:nvSpPr>
          <p:spPr bwMode="auto">
            <a:xfrm>
              <a:off x="994" y="3258"/>
              <a:ext cx="150" cy="125"/>
            </a:xfrm>
            <a:custGeom>
              <a:avLst/>
              <a:gdLst>
                <a:gd name="T0" fmla="*/ 0 w 1348"/>
                <a:gd name="T1" fmla="*/ 0 h 1251"/>
                <a:gd name="T2" fmla="*/ 0 w 1348"/>
                <a:gd name="T3" fmla="*/ 0 h 1251"/>
                <a:gd name="T4" fmla="*/ 0 w 1348"/>
                <a:gd name="T5" fmla="*/ 0 h 1251"/>
                <a:gd name="T6" fmla="*/ 0 w 1348"/>
                <a:gd name="T7" fmla="*/ 0 h 1251"/>
                <a:gd name="T8" fmla="*/ 0 w 1348"/>
                <a:gd name="T9" fmla="*/ 0 h 1251"/>
                <a:gd name="T10" fmla="*/ 0 w 1348"/>
                <a:gd name="T11" fmla="*/ 0 h 1251"/>
                <a:gd name="T12" fmla="*/ 0 w 1348"/>
                <a:gd name="T13" fmla="*/ 0 h 1251"/>
                <a:gd name="T14" fmla="*/ 0 w 1348"/>
                <a:gd name="T15" fmla="*/ 0 h 1251"/>
                <a:gd name="T16" fmla="*/ 0 w 1348"/>
                <a:gd name="T17" fmla="*/ 0 h 1251"/>
                <a:gd name="T18" fmla="*/ 0 w 1348"/>
                <a:gd name="T19" fmla="*/ 0 h 1251"/>
                <a:gd name="T20" fmla="*/ 0 w 1348"/>
                <a:gd name="T21" fmla="*/ 0 h 1251"/>
                <a:gd name="T22" fmla="*/ 0 w 1348"/>
                <a:gd name="T23" fmla="*/ 0 h 1251"/>
                <a:gd name="T24" fmla="*/ 0 w 1348"/>
                <a:gd name="T25" fmla="*/ 0 h 1251"/>
                <a:gd name="T26" fmla="*/ 0 w 1348"/>
                <a:gd name="T27" fmla="*/ 0 h 1251"/>
                <a:gd name="T28" fmla="*/ 0 w 1348"/>
                <a:gd name="T29" fmla="*/ 0 h 1251"/>
                <a:gd name="T30" fmla="*/ 0 w 1348"/>
                <a:gd name="T31" fmla="*/ 0 h 1251"/>
                <a:gd name="T32" fmla="*/ 0 w 1348"/>
                <a:gd name="T33" fmla="*/ 0 h 1251"/>
                <a:gd name="T34" fmla="*/ 0 w 1348"/>
                <a:gd name="T35" fmla="*/ 0 h 1251"/>
                <a:gd name="T36" fmla="*/ 0 w 1348"/>
                <a:gd name="T37" fmla="*/ 0 h 12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48"/>
                <a:gd name="T58" fmla="*/ 0 h 1251"/>
                <a:gd name="T59" fmla="*/ 1348 w 1348"/>
                <a:gd name="T60" fmla="*/ 1251 h 12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48" h="1251">
                  <a:moveTo>
                    <a:pt x="0" y="156"/>
                  </a:moveTo>
                  <a:lnTo>
                    <a:pt x="105" y="0"/>
                  </a:lnTo>
                  <a:lnTo>
                    <a:pt x="595" y="239"/>
                  </a:lnTo>
                  <a:lnTo>
                    <a:pt x="1101" y="585"/>
                  </a:lnTo>
                  <a:lnTo>
                    <a:pt x="1297" y="720"/>
                  </a:lnTo>
                  <a:lnTo>
                    <a:pt x="1348" y="857"/>
                  </a:lnTo>
                  <a:lnTo>
                    <a:pt x="1348" y="979"/>
                  </a:lnTo>
                  <a:lnTo>
                    <a:pt x="1313" y="1063"/>
                  </a:lnTo>
                  <a:lnTo>
                    <a:pt x="1223" y="1251"/>
                  </a:lnTo>
                  <a:lnTo>
                    <a:pt x="1207" y="1236"/>
                  </a:lnTo>
                  <a:lnTo>
                    <a:pt x="1297" y="993"/>
                  </a:lnTo>
                  <a:lnTo>
                    <a:pt x="1297" y="876"/>
                  </a:lnTo>
                  <a:lnTo>
                    <a:pt x="1263" y="754"/>
                  </a:lnTo>
                  <a:lnTo>
                    <a:pt x="1120" y="653"/>
                  </a:lnTo>
                  <a:lnTo>
                    <a:pt x="540" y="272"/>
                  </a:lnTo>
                  <a:lnTo>
                    <a:pt x="154" y="84"/>
                  </a:lnTo>
                  <a:lnTo>
                    <a:pt x="105" y="84"/>
                  </a:lnTo>
                  <a:lnTo>
                    <a:pt x="34" y="187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4" name="Freeform 54"/>
            <p:cNvSpPr>
              <a:spLocks/>
            </p:cNvSpPr>
            <p:nvPr/>
          </p:nvSpPr>
          <p:spPr bwMode="auto">
            <a:xfrm>
              <a:off x="1138" y="3338"/>
              <a:ext cx="31" cy="66"/>
            </a:xfrm>
            <a:custGeom>
              <a:avLst/>
              <a:gdLst>
                <a:gd name="T0" fmla="*/ 0 w 279"/>
                <a:gd name="T1" fmla="*/ 0 h 655"/>
                <a:gd name="T2" fmla="*/ 0 w 279"/>
                <a:gd name="T3" fmla="*/ 0 h 655"/>
                <a:gd name="T4" fmla="*/ 0 w 279"/>
                <a:gd name="T5" fmla="*/ 0 h 655"/>
                <a:gd name="T6" fmla="*/ 0 w 279"/>
                <a:gd name="T7" fmla="*/ 0 h 655"/>
                <a:gd name="T8" fmla="*/ 0 w 279"/>
                <a:gd name="T9" fmla="*/ 0 h 655"/>
                <a:gd name="T10" fmla="*/ 0 w 279"/>
                <a:gd name="T11" fmla="*/ 0 h 655"/>
                <a:gd name="T12" fmla="*/ 0 w 279"/>
                <a:gd name="T13" fmla="*/ 0 h 655"/>
                <a:gd name="T14" fmla="*/ 0 w 279"/>
                <a:gd name="T15" fmla="*/ 0 h 655"/>
                <a:gd name="T16" fmla="*/ 0 w 279"/>
                <a:gd name="T17" fmla="*/ 0 h 655"/>
                <a:gd name="T18" fmla="*/ 0 w 279"/>
                <a:gd name="T19" fmla="*/ 0 h 655"/>
                <a:gd name="T20" fmla="*/ 0 w 279"/>
                <a:gd name="T21" fmla="*/ 0 h 655"/>
                <a:gd name="T22" fmla="*/ 0 w 279"/>
                <a:gd name="T23" fmla="*/ 0 h 655"/>
                <a:gd name="T24" fmla="*/ 0 w 279"/>
                <a:gd name="T25" fmla="*/ 0 h 655"/>
                <a:gd name="T26" fmla="*/ 0 w 279"/>
                <a:gd name="T27" fmla="*/ 0 h 655"/>
                <a:gd name="T28" fmla="*/ 0 w 279"/>
                <a:gd name="T29" fmla="*/ 0 h 655"/>
                <a:gd name="T30" fmla="*/ 0 w 279"/>
                <a:gd name="T31" fmla="*/ 0 h 65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279"/>
                <a:gd name="T49" fmla="*/ 0 h 655"/>
                <a:gd name="T50" fmla="*/ 279 w 279"/>
                <a:gd name="T51" fmla="*/ 655 h 65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279" h="655">
                  <a:moveTo>
                    <a:pt x="34" y="0"/>
                  </a:moveTo>
                  <a:lnTo>
                    <a:pt x="123" y="71"/>
                  </a:lnTo>
                  <a:lnTo>
                    <a:pt x="207" y="188"/>
                  </a:lnTo>
                  <a:lnTo>
                    <a:pt x="279" y="483"/>
                  </a:lnTo>
                  <a:lnTo>
                    <a:pt x="156" y="483"/>
                  </a:lnTo>
                  <a:lnTo>
                    <a:pt x="103" y="655"/>
                  </a:lnTo>
                  <a:lnTo>
                    <a:pt x="34" y="583"/>
                  </a:lnTo>
                  <a:lnTo>
                    <a:pt x="65" y="446"/>
                  </a:lnTo>
                  <a:lnTo>
                    <a:pt x="0" y="293"/>
                  </a:lnTo>
                  <a:lnTo>
                    <a:pt x="16" y="209"/>
                  </a:lnTo>
                  <a:lnTo>
                    <a:pt x="123" y="410"/>
                  </a:lnTo>
                  <a:lnTo>
                    <a:pt x="191" y="379"/>
                  </a:lnTo>
                  <a:lnTo>
                    <a:pt x="156" y="209"/>
                  </a:lnTo>
                  <a:lnTo>
                    <a:pt x="103" y="100"/>
                  </a:lnTo>
                  <a:lnTo>
                    <a:pt x="34" y="5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5" name="Freeform 55"/>
            <p:cNvSpPr>
              <a:spLocks/>
            </p:cNvSpPr>
            <p:nvPr/>
          </p:nvSpPr>
          <p:spPr bwMode="auto">
            <a:xfrm>
              <a:off x="1846" y="3282"/>
              <a:ext cx="42" cy="25"/>
            </a:xfrm>
            <a:custGeom>
              <a:avLst/>
              <a:gdLst>
                <a:gd name="T0" fmla="*/ 0 w 379"/>
                <a:gd name="T1" fmla="*/ 0 h 246"/>
                <a:gd name="T2" fmla="*/ 0 w 379"/>
                <a:gd name="T3" fmla="*/ 0 h 246"/>
                <a:gd name="T4" fmla="*/ 0 w 379"/>
                <a:gd name="T5" fmla="*/ 0 h 246"/>
                <a:gd name="T6" fmla="*/ 0 w 379"/>
                <a:gd name="T7" fmla="*/ 0 h 246"/>
                <a:gd name="T8" fmla="*/ 0 w 379"/>
                <a:gd name="T9" fmla="*/ 0 h 246"/>
                <a:gd name="T10" fmla="*/ 0 w 379"/>
                <a:gd name="T11" fmla="*/ 0 h 246"/>
                <a:gd name="T12" fmla="*/ 0 w 379"/>
                <a:gd name="T13" fmla="*/ 0 h 246"/>
                <a:gd name="T14" fmla="*/ 0 w 379"/>
                <a:gd name="T15" fmla="*/ 0 h 246"/>
                <a:gd name="T16" fmla="*/ 0 w 379"/>
                <a:gd name="T17" fmla="*/ 0 h 246"/>
                <a:gd name="T18" fmla="*/ 0 w 379"/>
                <a:gd name="T19" fmla="*/ 0 h 246"/>
                <a:gd name="T20" fmla="*/ 0 w 379"/>
                <a:gd name="T21" fmla="*/ 0 h 246"/>
                <a:gd name="T22" fmla="*/ 0 w 379"/>
                <a:gd name="T23" fmla="*/ 0 h 246"/>
                <a:gd name="T24" fmla="*/ 0 w 379"/>
                <a:gd name="T25" fmla="*/ 0 h 246"/>
                <a:gd name="T26" fmla="*/ 0 w 379"/>
                <a:gd name="T27" fmla="*/ 0 h 246"/>
                <a:gd name="T28" fmla="*/ 0 w 379"/>
                <a:gd name="T29" fmla="*/ 0 h 246"/>
                <a:gd name="T30" fmla="*/ 0 w 379"/>
                <a:gd name="T31" fmla="*/ 0 h 246"/>
                <a:gd name="T32" fmla="*/ 0 w 379"/>
                <a:gd name="T33" fmla="*/ 0 h 246"/>
                <a:gd name="T34" fmla="*/ 0 w 379"/>
                <a:gd name="T35" fmla="*/ 0 h 246"/>
                <a:gd name="T36" fmla="*/ 0 w 379"/>
                <a:gd name="T37" fmla="*/ 0 h 246"/>
                <a:gd name="T38" fmla="*/ 0 w 379"/>
                <a:gd name="T39" fmla="*/ 0 h 246"/>
                <a:gd name="T40" fmla="*/ 0 w 379"/>
                <a:gd name="T41" fmla="*/ 0 h 246"/>
                <a:gd name="T42" fmla="*/ 0 w 379"/>
                <a:gd name="T43" fmla="*/ 0 h 246"/>
                <a:gd name="T44" fmla="*/ 0 w 379"/>
                <a:gd name="T45" fmla="*/ 0 h 246"/>
                <a:gd name="T46" fmla="*/ 0 w 379"/>
                <a:gd name="T47" fmla="*/ 0 h 246"/>
                <a:gd name="T48" fmla="*/ 0 w 379"/>
                <a:gd name="T49" fmla="*/ 0 h 246"/>
                <a:gd name="T50" fmla="*/ 0 w 379"/>
                <a:gd name="T51" fmla="*/ 0 h 246"/>
                <a:gd name="T52" fmla="*/ 0 w 379"/>
                <a:gd name="T53" fmla="*/ 0 h 246"/>
                <a:gd name="T54" fmla="*/ 0 w 379"/>
                <a:gd name="T55" fmla="*/ 0 h 246"/>
                <a:gd name="T56" fmla="*/ 0 w 379"/>
                <a:gd name="T57" fmla="*/ 0 h 24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79"/>
                <a:gd name="T88" fmla="*/ 0 h 246"/>
                <a:gd name="T89" fmla="*/ 379 w 379"/>
                <a:gd name="T90" fmla="*/ 246 h 24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79" h="246">
                  <a:moveTo>
                    <a:pt x="132" y="132"/>
                  </a:moveTo>
                  <a:lnTo>
                    <a:pt x="138" y="191"/>
                  </a:lnTo>
                  <a:lnTo>
                    <a:pt x="179" y="224"/>
                  </a:lnTo>
                  <a:lnTo>
                    <a:pt x="179" y="151"/>
                  </a:lnTo>
                  <a:lnTo>
                    <a:pt x="213" y="169"/>
                  </a:lnTo>
                  <a:lnTo>
                    <a:pt x="241" y="224"/>
                  </a:lnTo>
                  <a:lnTo>
                    <a:pt x="226" y="240"/>
                  </a:lnTo>
                  <a:lnTo>
                    <a:pt x="370" y="234"/>
                  </a:lnTo>
                  <a:lnTo>
                    <a:pt x="379" y="209"/>
                  </a:lnTo>
                  <a:lnTo>
                    <a:pt x="262" y="132"/>
                  </a:lnTo>
                  <a:lnTo>
                    <a:pt x="158" y="114"/>
                  </a:lnTo>
                  <a:lnTo>
                    <a:pt x="76" y="76"/>
                  </a:lnTo>
                  <a:lnTo>
                    <a:pt x="163" y="76"/>
                  </a:lnTo>
                  <a:lnTo>
                    <a:pt x="226" y="65"/>
                  </a:lnTo>
                  <a:lnTo>
                    <a:pt x="313" y="71"/>
                  </a:lnTo>
                  <a:lnTo>
                    <a:pt x="226" y="50"/>
                  </a:lnTo>
                  <a:lnTo>
                    <a:pt x="175" y="43"/>
                  </a:lnTo>
                  <a:lnTo>
                    <a:pt x="107" y="26"/>
                  </a:lnTo>
                  <a:lnTo>
                    <a:pt x="49" y="0"/>
                  </a:lnTo>
                  <a:lnTo>
                    <a:pt x="0" y="8"/>
                  </a:lnTo>
                  <a:lnTo>
                    <a:pt x="0" y="43"/>
                  </a:lnTo>
                  <a:lnTo>
                    <a:pt x="41" y="92"/>
                  </a:lnTo>
                  <a:lnTo>
                    <a:pt x="33" y="151"/>
                  </a:lnTo>
                  <a:lnTo>
                    <a:pt x="49" y="209"/>
                  </a:lnTo>
                  <a:lnTo>
                    <a:pt x="100" y="246"/>
                  </a:lnTo>
                  <a:lnTo>
                    <a:pt x="76" y="200"/>
                  </a:lnTo>
                  <a:lnTo>
                    <a:pt x="76" y="151"/>
                  </a:lnTo>
                  <a:lnTo>
                    <a:pt x="88" y="114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6" name="Freeform 56"/>
            <p:cNvSpPr>
              <a:spLocks/>
            </p:cNvSpPr>
            <p:nvPr/>
          </p:nvSpPr>
          <p:spPr bwMode="auto">
            <a:xfrm>
              <a:off x="1819" y="3279"/>
              <a:ext cx="61" cy="89"/>
            </a:xfrm>
            <a:custGeom>
              <a:avLst/>
              <a:gdLst>
                <a:gd name="T0" fmla="*/ 0 w 550"/>
                <a:gd name="T1" fmla="*/ 0 h 885"/>
                <a:gd name="T2" fmla="*/ 0 w 550"/>
                <a:gd name="T3" fmla="*/ 0 h 885"/>
                <a:gd name="T4" fmla="*/ 0 w 550"/>
                <a:gd name="T5" fmla="*/ 0 h 885"/>
                <a:gd name="T6" fmla="*/ 0 w 550"/>
                <a:gd name="T7" fmla="*/ 0 h 885"/>
                <a:gd name="T8" fmla="*/ 0 w 550"/>
                <a:gd name="T9" fmla="*/ 0 h 885"/>
                <a:gd name="T10" fmla="*/ 0 w 550"/>
                <a:gd name="T11" fmla="*/ 0 h 885"/>
                <a:gd name="T12" fmla="*/ 0 w 550"/>
                <a:gd name="T13" fmla="*/ 0 h 885"/>
                <a:gd name="T14" fmla="*/ 0 w 550"/>
                <a:gd name="T15" fmla="*/ 0 h 885"/>
                <a:gd name="T16" fmla="*/ 0 w 550"/>
                <a:gd name="T17" fmla="*/ 0 h 885"/>
                <a:gd name="T18" fmla="*/ 0 w 550"/>
                <a:gd name="T19" fmla="*/ 0 h 885"/>
                <a:gd name="T20" fmla="*/ 0 w 550"/>
                <a:gd name="T21" fmla="*/ 0 h 885"/>
                <a:gd name="T22" fmla="*/ 0 w 550"/>
                <a:gd name="T23" fmla="*/ 0 h 885"/>
                <a:gd name="T24" fmla="*/ 0 w 550"/>
                <a:gd name="T25" fmla="*/ 0 h 885"/>
                <a:gd name="T26" fmla="*/ 0 w 550"/>
                <a:gd name="T27" fmla="*/ 0 h 885"/>
                <a:gd name="T28" fmla="*/ 0 w 550"/>
                <a:gd name="T29" fmla="*/ 0 h 885"/>
                <a:gd name="T30" fmla="*/ 0 w 550"/>
                <a:gd name="T31" fmla="*/ 0 h 885"/>
                <a:gd name="T32" fmla="*/ 0 w 550"/>
                <a:gd name="T33" fmla="*/ 0 h 885"/>
                <a:gd name="T34" fmla="*/ 0 w 550"/>
                <a:gd name="T35" fmla="*/ 0 h 885"/>
                <a:gd name="T36" fmla="*/ 0 w 550"/>
                <a:gd name="T37" fmla="*/ 0 h 885"/>
                <a:gd name="T38" fmla="*/ 0 w 550"/>
                <a:gd name="T39" fmla="*/ 0 h 885"/>
                <a:gd name="T40" fmla="*/ 0 w 550"/>
                <a:gd name="T41" fmla="*/ 0 h 885"/>
                <a:gd name="T42" fmla="*/ 0 w 550"/>
                <a:gd name="T43" fmla="*/ 0 h 885"/>
                <a:gd name="T44" fmla="*/ 0 w 550"/>
                <a:gd name="T45" fmla="*/ 0 h 885"/>
                <a:gd name="T46" fmla="*/ 0 w 550"/>
                <a:gd name="T47" fmla="*/ 0 h 885"/>
                <a:gd name="T48" fmla="*/ 0 w 550"/>
                <a:gd name="T49" fmla="*/ 0 h 885"/>
                <a:gd name="T50" fmla="*/ 0 w 550"/>
                <a:gd name="T51" fmla="*/ 0 h 885"/>
                <a:gd name="T52" fmla="*/ 0 w 550"/>
                <a:gd name="T53" fmla="*/ 0 h 885"/>
                <a:gd name="T54" fmla="*/ 0 w 550"/>
                <a:gd name="T55" fmla="*/ 0 h 885"/>
                <a:gd name="T56" fmla="*/ 0 w 550"/>
                <a:gd name="T57" fmla="*/ 0 h 885"/>
                <a:gd name="T58" fmla="*/ 0 w 550"/>
                <a:gd name="T59" fmla="*/ 0 h 885"/>
                <a:gd name="T60" fmla="*/ 0 w 550"/>
                <a:gd name="T61" fmla="*/ 0 h 885"/>
                <a:gd name="T62" fmla="*/ 0 w 550"/>
                <a:gd name="T63" fmla="*/ 0 h 885"/>
                <a:gd name="T64" fmla="*/ 0 w 550"/>
                <a:gd name="T65" fmla="*/ 0 h 885"/>
                <a:gd name="T66" fmla="*/ 0 w 550"/>
                <a:gd name="T67" fmla="*/ 0 h 885"/>
                <a:gd name="T68" fmla="*/ 0 w 550"/>
                <a:gd name="T69" fmla="*/ 0 h 885"/>
                <a:gd name="T70" fmla="*/ 0 w 550"/>
                <a:gd name="T71" fmla="*/ 0 h 885"/>
                <a:gd name="T72" fmla="*/ 0 w 550"/>
                <a:gd name="T73" fmla="*/ 0 h 885"/>
                <a:gd name="T74" fmla="*/ 0 w 550"/>
                <a:gd name="T75" fmla="*/ 0 h 885"/>
                <a:gd name="T76" fmla="*/ 0 w 550"/>
                <a:gd name="T77" fmla="*/ 0 h 885"/>
                <a:gd name="T78" fmla="*/ 0 w 550"/>
                <a:gd name="T79" fmla="*/ 0 h 885"/>
                <a:gd name="T80" fmla="*/ 0 w 550"/>
                <a:gd name="T81" fmla="*/ 0 h 885"/>
                <a:gd name="T82" fmla="*/ 0 w 550"/>
                <a:gd name="T83" fmla="*/ 0 h 885"/>
                <a:gd name="T84" fmla="*/ 0 w 550"/>
                <a:gd name="T85" fmla="*/ 0 h 885"/>
                <a:gd name="T86" fmla="*/ 0 w 550"/>
                <a:gd name="T87" fmla="*/ 0 h 88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50"/>
                <a:gd name="T133" fmla="*/ 0 h 885"/>
                <a:gd name="T134" fmla="*/ 550 w 550"/>
                <a:gd name="T135" fmla="*/ 885 h 88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50" h="885">
                  <a:moveTo>
                    <a:pt x="188" y="0"/>
                  </a:moveTo>
                  <a:lnTo>
                    <a:pt x="228" y="81"/>
                  </a:lnTo>
                  <a:lnTo>
                    <a:pt x="228" y="118"/>
                  </a:lnTo>
                  <a:lnTo>
                    <a:pt x="90" y="349"/>
                  </a:lnTo>
                  <a:lnTo>
                    <a:pt x="0" y="471"/>
                  </a:lnTo>
                  <a:lnTo>
                    <a:pt x="0" y="508"/>
                  </a:lnTo>
                  <a:lnTo>
                    <a:pt x="72" y="560"/>
                  </a:lnTo>
                  <a:lnTo>
                    <a:pt x="141" y="560"/>
                  </a:lnTo>
                  <a:lnTo>
                    <a:pt x="204" y="606"/>
                  </a:lnTo>
                  <a:lnTo>
                    <a:pt x="204" y="635"/>
                  </a:lnTo>
                  <a:lnTo>
                    <a:pt x="159" y="711"/>
                  </a:lnTo>
                  <a:lnTo>
                    <a:pt x="171" y="725"/>
                  </a:lnTo>
                  <a:lnTo>
                    <a:pt x="306" y="772"/>
                  </a:lnTo>
                  <a:lnTo>
                    <a:pt x="204" y="792"/>
                  </a:lnTo>
                  <a:lnTo>
                    <a:pt x="179" y="831"/>
                  </a:lnTo>
                  <a:lnTo>
                    <a:pt x="188" y="870"/>
                  </a:lnTo>
                  <a:lnTo>
                    <a:pt x="223" y="831"/>
                  </a:lnTo>
                  <a:lnTo>
                    <a:pt x="287" y="808"/>
                  </a:lnTo>
                  <a:lnTo>
                    <a:pt x="397" y="797"/>
                  </a:lnTo>
                  <a:lnTo>
                    <a:pt x="459" y="797"/>
                  </a:lnTo>
                  <a:lnTo>
                    <a:pt x="550" y="885"/>
                  </a:lnTo>
                  <a:lnTo>
                    <a:pt x="518" y="824"/>
                  </a:lnTo>
                  <a:lnTo>
                    <a:pt x="459" y="741"/>
                  </a:lnTo>
                  <a:lnTo>
                    <a:pt x="366" y="655"/>
                  </a:lnTo>
                  <a:lnTo>
                    <a:pt x="384" y="757"/>
                  </a:lnTo>
                  <a:lnTo>
                    <a:pt x="295" y="741"/>
                  </a:lnTo>
                  <a:lnTo>
                    <a:pt x="228" y="702"/>
                  </a:lnTo>
                  <a:lnTo>
                    <a:pt x="237" y="661"/>
                  </a:lnTo>
                  <a:lnTo>
                    <a:pt x="237" y="597"/>
                  </a:lnTo>
                  <a:lnTo>
                    <a:pt x="334" y="615"/>
                  </a:lnTo>
                  <a:lnTo>
                    <a:pt x="353" y="571"/>
                  </a:lnTo>
                  <a:lnTo>
                    <a:pt x="327" y="508"/>
                  </a:lnTo>
                  <a:lnTo>
                    <a:pt x="322" y="560"/>
                  </a:lnTo>
                  <a:lnTo>
                    <a:pt x="279" y="568"/>
                  </a:lnTo>
                  <a:lnTo>
                    <a:pt x="179" y="524"/>
                  </a:lnTo>
                  <a:lnTo>
                    <a:pt x="167" y="532"/>
                  </a:lnTo>
                  <a:lnTo>
                    <a:pt x="72" y="524"/>
                  </a:lnTo>
                  <a:lnTo>
                    <a:pt x="14" y="508"/>
                  </a:lnTo>
                  <a:lnTo>
                    <a:pt x="14" y="471"/>
                  </a:lnTo>
                  <a:lnTo>
                    <a:pt x="106" y="364"/>
                  </a:lnTo>
                  <a:lnTo>
                    <a:pt x="204" y="195"/>
                  </a:lnTo>
                  <a:lnTo>
                    <a:pt x="269" y="81"/>
                  </a:lnTo>
                  <a:lnTo>
                    <a:pt x="237" y="42"/>
                  </a:lnTo>
                  <a:lnTo>
                    <a:pt x="18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7" name="Freeform 57"/>
            <p:cNvSpPr>
              <a:spLocks/>
            </p:cNvSpPr>
            <p:nvPr/>
          </p:nvSpPr>
          <p:spPr bwMode="auto">
            <a:xfrm>
              <a:off x="1839" y="3357"/>
              <a:ext cx="142" cy="129"/>
            </a:xfrm>
            <a:custGeom>
              <a:avLst/>
              <a:gdLst>
                <a:gd name="T0" fmla="*/ 0 w 1270"/>
                <a:gd name="T1" fmla="*/ 0 h 1297"/>
                <a:gd name="T2" fmla="*/ 0 w 1270"/>
                <a:gd name="T3" fmla="*/ 0 h 1297"/>
                <a:gd name="T4" fmla="*/ 0 w 1270"/>
                <a:gd name="T5" fmla="*/ 0 h 1297"/>
                <a:gd name="T6" fmla="*/ 0 w 1270"/>
                <a:gd name="T7" fmla="*/ 0 h 1297"/>
                <a:gd name="T8" fmla="*/ 0 w 1270"/>
                <a:gd name="T9" fmla="*/ 0 h 1297"/>
                <a:gd name="T10" fmla="*/ 0 w 1270"/>
                <a:gd name="T11" fmla="*/ 0 h 1297"/>
                <a:gd name="T12" fmla="*/ 0 w 1270"/>
                <a:gd name="T13" fmla="*/ 0 h 1297"/>
                <a:gd name="T14" fmla="*/ 0 w 1270"/>
                <a:gd name="T15" fmla="*/ 0 h 1297"/>
                <a:gd name="T16" fmla="*/ 0 w 1270"/>
                <a:gd name="T17" fmla="*/ 0 h 1297"/>
                <a:gd name="T18" fmla="*/ 0 w 1270"/>
                <a:gd name="T19" fmla="*/ 0 h 1297"/>
                <a:gd name="T20" fmla="*/ 0 w 1270"/>
                <a:gd name="T21" fmla="*/ 0 h 1297"/>
                <a:gd name="T22" fmla="*/ 0 w 1270"/>
                <a:gd name="T23" fmla="*/ 0 h 1297"/>
                <a:gd name="T24" fmla="*/ 0 w 1270"/>
                <a:gd name="T25" fmla="*/ 0 h 1297"/>
                <a:gd name="T26" fmla="*/ 0 w 1270"/>
                <a:gd name="T27" fmla="*/ 0 h 1297"/>
                <a:gd name="T28" fmla="*/ 0 w 1270"/>
                <a:gd name="T29" fmla="*/ 0 h 1297"/>
                <a:gd name="T30" fmla="*/ 0 w 1270"/>
                <a:gd name="T31" fmla="*/ 0 h 1297"/>
                <a:gd name="T32" fmla="*/ 0 w 1270"/>
                <a:gd name="T33" fmla="*/ 0 h 1297"/>
                <a:gd name="T34" fmla="*/ 0 w 1270"/>
                <a:gd name="T35" fmla="*/ 0 h 1297"/>
                <a:gd name="T36" fmla="*/ 0 w 1270"/>
                <a:gd name="T37" fmla="*/ 0 h 1297"/>
                <a:gd name="T38" fmla="*/ 0 w 1270"/>
                <a:gd name="T39" fmla="*/ 0 h 1297"/>
                <a:gd name="T40" fmla="*/ 0 w 1270"/>
                <a:gd name="T41" fmla="*/ 0 h 1297"/>
                <a:gd name="T42" fmla="*/ 0 w 1270"/>
                <a:gd name="T43" fmla="*/ 0 h 1297"/>
                <a:gd name="T44" fmla="*/ 0 w 1270"/>
                <a:gd name="T45" fmla="*/ 0 h 1297"/>
                <a:gd name="T46" fmla="*/ 0 w 1270"/>
                <a:gd name="T47" fmla="*/ 0 h 1297"/>
                <a:gd name="T48" fmla="*/ 0 w 1270"/>
                <a:gd name="T49" fmla="*/ 0 h 1297"/>
                <a:gd name="T50" fmla="*/ 0 w 1270"/>
                <a:gd name="T51" fmla="*/ 0 h 1297"/>
                <a:gd name="T52" fmla="*/ 0 w 1270"/>
                <a:gd name="T53" fmla="*/ 0 h 1297"/>
                <a:gd name="T54" fmla="*/ 0 w 1270"/>
                <a:gd name="T55" fmla="*/ 0 h 1297"/>
                <a:gd name="T56" fmla="*/ 0 w 1270"/>
                <a:gd name="T57" fmla="*/ 0 h 1297"/>
                <a:gd name="T58" fmla="*/ 0 w 1270"/>
                <a:gd name="T59" fmla="*/ 0 h 1297"/>
                <a:gd name="T60" fmla="*/ 0 w 1270"/>
                <a:gd name="T61" fmla="*/ 0 h 1297"/>
                <a:gd name="T62" fmla="*/ 0 w 1270"/>
                <a:gd name="T63" fmla="*/ 0 h 1297"/>
                <a:gd name="T64" fmla="*/ 0 w 1270"/>
                <a:gd name="T65" fmla="*/ 0 h 1297"/>
                <a:gd name="T66" fmla="*/ 0 w 1270"/>
                <a:gd name="T67" fmla="*/ 0 h 1297"/>
                <a:gd name="T68" fmla="*/ 0 w 1270"/>
                <a:gd name="T69" fmla="*/ 0 h 1297"/>
                <a:gd name="T70" fmla="*/ 0 w 1270"/>
                <a:gd name="T71" fmla="*/ 0 h 1297"/>
                <a:gd name="T72" fmla="*/ 0 w 1270"/>
                <a:gd name="T73" fmla="*/ 0 h 1297"/>
                <a:gd name="T74" fmla="*/ 0 w 1270"/>
                <a:gd name="T75" fmla="*/ 0 h 1297"/>
                <a:gd name="T76" fmla="*/ 0 w 1270"/>
                <a:gd name="T77" fmla="*/ 0 h 1297"/>
                <a:gd name="T78" fmla="*/ 0 w 1270"/>
                <a:gd name="T79" fmla="*/ 0 h 1297"/>
                <a:gd name="T80" fmla="*/ 0 w 1270"/>
                <a:gd name="T81" fmla="*/ 0 h 1297"/>
                <a:gd name="T82" fmla="*/ 0 w 1270"/>
                <a:gd name="T83" fmla="*/ 0 h 1297"/>
                <a:gd name="T84" fmla="*/ 0 w 1270"/>
                <a:gd name="T85" fmla="*/ 0 h 1297"/>
                <a:gd name="T86" fmla="*/ 0 w 1270"/>
                <a:gd name="T87" fmla="*/ 0 h 1297"/>
                <a:gd name="T88" fmla="*/ 0 w 1270"/>
                <a:gd name="T89" fmla="*/ 0 h 1297"/>
                <a:gd name="T90" fmla="*/ 0 w 1270"/>
                <a:gd name="T91" fmla="*/ 0 h 1297"/>
                <a:gd name="T92" fmla="*/ 0 w 1270"/>
                <a:gd name="T93" fmla="*/ 0 h 1297"/>
                <a:gd name="T94" fmla="*/ 0 w 1270"/>
                <a:gd name="T95" fmla="*/ 0 h 1297"/>
                <a:gd name="T96" fmla="*/ 0 w 1270"/>
                <a:gd name="T97" fmla="*/ 0 h 1297"/>
                <a:gd name="T98" fmla="*/ 0 w 1270"/>
                <a:gd name="T99" fmla="*/ 0 h 1297"/>
                <a:gd name="T100" fmla="*/ 0 w 1270"/>
                <a:gd name="T101" fmla="*/ 0 h 1297"/>
                <a:gd name="T102" fmla="*/ 0 w 1270"/>
                <a:gd name="T103" fmla="*/ 0 h 1297"/>
                <a:gd name="T104" fmla="*/ 0 w 1270"/>
                <a:gd name="T105" fmla="*/ 0 h 129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270"/>
                <a:gd name="T160" fmla="*/ 0 h 1297"/>
                <a:gd name="T161" fmla="*/ 1270 w 1270"/>
                <a:gd name="T162" fmla="*/ 1297 h 129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270" h="1297">
                  <a:moveTo>
                    <a:pt x="16" y="74"/>
                  </a:moveTo>
                  <a:lnTo>
                    <a:pt x="77" y="107"/>
                  </a:lnTo>
                  <a:lnTo>
                    <a:pt x="139" y="129"/>
                  </a:lnTo>
                  <a:lnTo>
                    <a:pt x="209" y="225"/>
                  </a:lnTo>
                  <a:lnTo>
                    <a:pt x="139" y="221"/>
                  </a:lnTo>
                  <a:lnTo>
                    <a:pt x="81" y="225"/>
                  </a:lnTo>
                  <a:lnTo>
                    <a:pt x="68" y="265"/>
                  </a:lnTo>
                  <a:lnTo>
                    <a:pt x="68" y="331"/>
                  </a:lnTo>
                  <a:lnTo>
                    <a:pt x="91" y="380"/>
                  </a:lnTo>
                  <a:lnTo>
                    <a:pt x="134" y="411"/>
                  </a:lnTo>
                  <a:lnTo>
                    <a:pt x="190" y="423"/>
                  </a:lnTo>
                  <a:lnTo>
                    <a:pt x="284" y="411"/>
                  </a:lnTo>
                  <a:lnTo>
                    <a:pt x="527" y="360"/>
                  </a:lnTo>
                  <a:lnTo>
                    <a:pt x="732" y="301"/>
                  </a:lnTo>
                  <a:lnTo>
                    <a:pt x="910" y="221"/>
                  </a:lnTo>
                  <a:lnTo>
                    <a:pt x="1142" y="107"/>
                  </a:lnTo>
                  <a:lnTo>
                    <a:pt x="1204" y="0"/>
                  </a:lnTo>
                  <a:lnTo>
                    <a:pt x="1167" y="129"/>
                  </a:lnTo>
                  <a:lnTo>
                    <a:pt x="1162" y="221"/>
                  </a:lnTo>
                  <a:lnTo>
                    <a:pt x="1010" y="390"/>
                  </a:lnTo>
                  <a:lnTo>
                    <a:pt x="922" y="470"/>
                  </a:lnTo>
                  <a:lnTo>
                    <a:pt x="947" y="515"/>
                  </a:lnTo>
                  <a:lnTo>
                    <a:pt x="1044" y="647"/>
                  </a:lnTo>
                  <a:lnTo>
                    <a:pt x="1270" y="476"/>
                  </a:lnTo>
                  <a:lnTo>
                    <a:pt x="1010" y="709"/>
                  </a:lnTo>
                  <a:lnTo>
                    <a:pt x="864" y="819"/>
                  </a:lnTo>
                  <a:lnTo>
                    <a:pt x="789" y="869"/>
                  </a:lnTo>
                  <a:lnTo>
                    <a:pt x="846" y="935"/>
                  </a:lnTo>
                  <a:lnTo>
                    <a:pt x="898" y="1033"/>
                  </a:lnTo>
                  <a:lnTo>
                    <a:pt x="910" y="1085"/>
                  </a:lnTo>
                  <a:lnTo>
                    <a:pt x="758" y="1297"/>
                  </a:lnTo>
                  <a:lnTo>
                    <a:pt x="642" y="1223"/>
                  </a:lnTo>
                  <a:lnTo>
                    <a:pt x="583" y="1144"/>
                  </a:lnTo>
                  <a:lnTo>
                    <a:pt x="527" y="1038"/>
                  </a:lnTo>
                  <a:lnTo>
                    <a:pt x="437" y="982"/>
                  </a:lnTo>
                  <a:lnTo>
                    <a:pt x="330" y="902"/>
                  </a:lnTo>
                  <a:lnTo>
                    <a:pt x="284" y="880"/>
                  </a:lnTo>
                  <a:lnTo>
                    <a:pt x="409" y="798"/>
                  </a:lnTo>
                  <a:lnTo>
                    <a:pt x="593" y="671"/>
                  </a:lnTo>
                  <a:lnTo>
                    <a:pt x="724" y="574"/>
                  </a:lnTo>
                  <a:lnTo>
                    <a:pt x="758" y="543"/>
                  </a:lnTo>
                  <a:lnTo>
                    <a:pt x="689" y="482"/>
                  </a:lnTo>
                  <a:lnTo>
                    <a:pt x="601" y="451"/>
                  </a:lnTo>
                  <a:lnTo>
                    <a:pt x="508" y="445"/>
                  </a:lnTo>
                  <a:lnTo>
                    <a:pt x="176" y="451"/>
                  </a:lnTo>
                  <a:lnTo>
                    <a:pt x="99" y="427"/>
                  </a:lnTo>
                  <a:lnTo>
                    <a:pt x="58" y="369"/>
                  </a:lnTo>
                  <a:lnTo>
                    <a:pt x="40" y="307"/>
                  </a:lnTo>
                  <a:lnTo>
                    <a:pt x="49" y="245"/>
                  </a:lnTo>
                  <a:lnTo>
                    <a:pt x="77" y="198"/>
                  </a:lnTo>
                  <a:lnTo>
                    <a:pt x="68" y="156"/>
                  </a:lnTo>
                  <a:lnTo>
                    <a:pt x="0" y="98"/>
                  </a:lnTo>
                  <a:lnTo>
                    <a:pt x="16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8" name="Freeform 58"/>
            <p:cNvSpPr>
              <a:spLocks/>
            </p:cNvSpPr>
            <p:nvPr/>
          </p:nvSpPr>
          <p:spPr bwMode="auto">
            <a:xfrm>
              <a:off x="1790" y="3172"/>
              <a:ext cx="278" cy="234"/>
            </a:xfrm>
            <a:custGeom>
              <a:avLst/>
              <a:gdLst>
                <a:gd name="T0" fmla="*/ 0 w 2500"/>
                <a:gd name="T1" fmla="*/ 0 h 2340"/>
                <a:gd name="T2" fmla="*/ 0 w 2500"/>
                <a:gd name="T3" fmla="*/ 0 h 2340"/>
                <a:gd name="T4" fmla="*/ 0 w 2500"/>
                <a:gd name="T5" fmla="*/ 0 h 2340"/>
                <a:gd name="T6" fmla="*/ 0 w 2500"/>
                <a:gd name="T7" fmla="*/ 0 h 2340"/>
                <a:gd name="T8" fmla="*/ 0 w 2500"/>
                <a:gd name="T9" fmla="*/ 0 h 2340"/>
                <a:gd name="T10" fmla="*/ 0 w 2500"/>
                <a:gd name="T11" fmla="*/ 0 h 2340"/>
                <a:gd name="T12" fmla="*/ 0 w 2500"/>
                <a:gd name="T13" fmla="*/ 0 h 2340"/>
                <a:gd name="T14" fmla="*/ 0 w 2500"/>
                <a:gd name="T15" fmla="*/ 0 h 2340"/>
                <a:gd name="T16" fmla="*/ 0 w 2500"/>
                <a:gd name="T17" fmla="*/ 0 h 2340"/>
                <a:gd name="T18" fmla="*/ 0 w 2500"/>
                <a:gd name="T19" fmla="*/ 0 h 2340"/>
                <a:gd name="T20" fmla="*/ 0 w 2500"/>
                <a:gd name="T21" fmla="*/ 0 h 2340"/>
                <a:gd name="T22" fmla="*/ 0 w 2500"/>
                <a:gd name="T23" fmla="*/ 0 h 2340"/>
                <a:gd name="T24" fmla="*/ 0 w 2500"/>
                <a:gd name="T25" fmla="*/ 0 h 2340"/>
                <a:gd name="T26" fmla="*/ 0 w 2500"/>
                <a:gd name="T27" fmla="*/ 0 h 2340"/>
                <a:gd name="T28" fmla="*/ 0 w 2500"/>
                <a:gd name="T29" fmla="*/ 0 h 2340"/>
                <a:gd name="T30" fmla="*/ 0 w 2500"/>
                <a:gd name="T31" fmla="*/ 0 h 2340"/>
                <a:gd name="T32" fmla="*/ 0 w 2500"/>
                <a:gd name="T33" fmla="*/ 0 h 2340"/>
                <a:gd name="T34" fmla="*/ 0 w 2500"/>
                <a:gd name="T35" fmla="*/ 0 h 2340"/>
                <a:gd name="T36" fmla="*/ 0 w 2500"/>
                <a:gd name="T37" fmla="*/ 0 h 2340"/>
                <a:gd name="T38" fmla="*/ 0 w 2500"/>
                <a:gd name="T39" fmla="*/ 0 h 2340"/>
                <a:gd name="T40" fmla="*/ 0 w 2500"/>
                <a:gd name="T41" fmla="*/ 0 h 2340"/>
                <a:gd name="T42" fmla="*/ 0 w 2500"/>
                <a:gd name="T43" fmla="*/ 0 h 2340"/>
                <a:gd name="T44" fmla="*/ 0 w 2500"/>
                <a:gd name="T45" fmla="*/ 0 h 2340"/>
                <a:gd name="T46" fmla="*/ 0 w 2500"/>
                <a:gd name="T47" fmla="*/ 0 h 2340"/>
                <a:gd name="T48" fmla="*/ 0 w 2500"/>
                <a:gd name="T49" fmla="*/ 0 h 2340"/>
                <a:gd name="T50" fmla="*/ 0 w 2500"/>
                <a:gd name="T51" fmla="*/ 0 h 2340"/>
                <a:gd name="T52" fmla="*/ 0 w 2500"/>
                <a:gd name="T53" fmla="*/ 0 h 2340"/>
                <a:gd name="T54" fmla="*/ 0 w 2500"/>
                <a:gd name="T55" fmla="*/ 0 h 2340"/>
                <a:gd name="T56" fmla="*/ 0 w 2500"/>
                <a:gd name="T57" fmla="*/ 0 h 2340"/>
                <a:gd name="T58" fmla="*/ 0 w 2500"/>
                <a:gd name="T59" fmla="*/ 0 h 2340"/>
                <a:gd name="T60" fmla="*/ 0 w 2500"/>
                <a:gd name="T61" fmla="*/ 0 h 2340"/>
                <a:gd name="T62" fmla="*/ 0 w 2500"/>
                <a:gd name="T63" fmla="*/ 0 h 2340"/>
                <a:gd name="T64" fmla="*/ 0 w 2500"/>
                <a:gd name="T65" fmla="*/ 0 h 2340"/>
                <a:gd name="T66" fmla="*/ 0 w 2500"/>
                <a:gd name="T67" fmla="*/ 0 h 2340"/>
                <a:gd name="T68" fmla="*/ 0 w 2500"/>
                <a:gd name="T69" fmla="*/ 0 h 2340"/>
                <a:gd name="T70" fmla="*/ 0 w 2500"/>
                <a:gd name="T71" fmla="*/ 0 h 2340"/>
                <a:gd name="T72" fmla="*/ 0 w 2500"/>
                <a:gd name="T73" fmla="*/ 0 h 2340"/>
                <a:gd name="T74" fmla="*/ 0 w 2500"/>
                <a:gd name="T75" fmla="*/ 0 h 2340"/>
                <a:gd name="T76" fmla="*/ 0 w 2500"/>
                <a:gd name="T77" fmla="*/ 0 h 2340"/>
                <a:gd name="T78" fmla="*/ 0 w 2500"/>
                <a:gd name="T79" fmla="*/ 0 h 2340"/>
                <a:gd name="T80" fmla="*/ 0 w 2500"/>
                <a:gd name="T81" fmla="*/ 0 h 2340"/>
                <a:gd name="T82" fmla="*/ 0 w 2500"/>
                <a:gd name="T83" fmla="*/ 0 h 2340"/>
                <a:gd name="T84" fmla="*/ 0 w 2500"/>
                <a:gd name="T85" fmla="*/ 0 h 2340"/>
                <a:gd name="T86" fmla="*/ 0 w 2500"/>
                <a:gd name="T87" fmla="*/ 0 h 2340"/>
                <a:gd name="T88" fmla="*/ 0 w 2500"/>
                <a:gd name="T89" fmla="*/ 0 h 2340"/>
                <a:gd name="T90" fmla="*/ 0 w 2500"/>
                <a:gd name="T91" fmla="*/ 0 h 2340"/>
                <a:gd name="T92" fmla="*/ 0 w 2500"/>
                <a:gd name="T93" fmla="*/ 0 h 2340"/>
                <a:gd name="T94" fmla="*/ 0 w 2500"/>
                <a:gd name="T95" fmla="*/ 0 h 2340"/>
                <a:gd name="T96" fmla="*/ 0 w 2500"/>
                <a:gd name="T97" fmla="*/ 0 h 2340"/>
                <a:gd name="T98" fmla="*/ 0 w 2500"/>
                <a:gd name="T99" fmla="*/ 0 h 2340"/>
                <a:gd name="T100" fmla="*/ 0 w 2500"/>
                <a:gd name="T101" fmla="*/ 0 h 2340"/>
                <a:gd name="T102" fmla="*/ 0 w 2500"/>
                <a:gd name="T103" fmla="*/ 0 h 2340"/>
                <a:gd name="T104" fmla="*/ 0 w 2500"/>
                <a:gd name="T105" fmla="*/ 0 h 2340"/>
                <a:gd name="T106" fmla="*/ 0 w 2500"/>
                <a:gd name="T107" fmla="*/ 0 h 2340"/>
                <a:gd name="T108" fmla="*/ 0 w 2500"/>
                <a:gd name="T109" fmla="*/ 0 h 2340"/>
                <a:gd name="T110" fmla="*/ 0 w 2500"/>
                <a:gd name="T111" fmla="*/ 0 h 2340"/>
                <a:gd name="T112" fmla="*/ 0 w 2500"/>
                <a:gd name="T113" fmla="*/ 0 h 2340"/>
                <a:gd name="T114" fmla="*/ 0 w 2500"/>
                <a:gd name="T115" fmla="*/ 0 h 2340"/>
                <a:gd name="T116" fmla="*/ 0 w 2500"/>
                <a:gd name="T117" fmla="*/ 0 h 2340"/>
                <a:gd name="T118" fmla="*/ 0 w 2500"/>
                <a:gd name="T119" fmla="*/ 0 h 234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500"/>
                <a:gd name="T181" fmla="*/ 0 h 2340"/>
                <a:gd name="T182" fmla="*/ 2500 w 2500"/>
                <a:gd name="T183" fmla="*/ 2340 h 234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500" h="2340">
                  <a:moveTo>
                    <a:pt x="47" y="341"/>
                  </a:moveTo>
                  <a:lnTo>
                    <a:pt x="19" y="422"/>
                  </a:lnTo>
                  <a:lnTo>
                    <a:pt x="0" y="534"/>
                  </a:lnTo>
                  <a:lnTo>
                    <a:pt x="9" y="607"/>
                  </a:lnTo>
                  <a:lnTo>
                    <a:pt x="47" y="686"/>
                  </a:lnTo>
                  <a:lnTo>
                    <a:pt x="98" y="743"/>
                  </a:lnTo>
                  <a:lnTo>
                    <a:pt x="163" y="827"/>
                  </a:lnTo>
                  <a:lnTo>
                    <a:pt x="218" y="877"/>
                  </a:lnTo>
                  <a:lnTo>
                    <a:pt x="303" y="968"/>
                  </a:lnTo>
                  <a:lnTo>
                    <a:pt x="356" y="992"/>
                  </a:lnTo>
                  <a:lnTo>
                    <a:pt x="435" y="1018"/>
                  </a:lnTo>
                  <a:lnTo>
                    <a:pt x="551" y="1018"/>
                  </a:lnTo>
                  <a:lnTo>
                    <a:pt x="620" y="1066"/>
                  </a:lnTo>
                  <a:lnTo>
                    <a:pt x="708" y="1105"/>
                  </a:lnTo>
                  <a:lnTo>
                    <a:pt x="799" y="1128"/>
                  </a:lnTo>
                  <a:lnTo>
                    <a:pt x="914" y="1147"/>
                  </a:lnTo>
                  <a:lnTo>
                    <a:pt x="1045" y="1147"/>
                  </a:lnTo>
                  <a:lnTo>
                    <a:pt x="1168" y="1140"/>
                  </a:lnTo>
                  <a:lnTo>
                    <a:pt x="1202" y="1200"/>
                  </a:lnTo>
                  <a:lnTo>
                    <a:pt x="1267" y="1285"/>
                  </a:lnTo>
                  <a:lnTo>
                    <a:pt x="1335" y="1337"/>
                  </a:lnTo>
                  <a:lnTo>
                    <a:pt x="1447" y="1405"/>
                  </a:lnTo>
                  <a:lnTo>
                    <a:pt x="1566" y="1435"/>
                  </a:lnTo>
                  <a:lnTo>
                    <a:pt x="1688" y="1451"/>
                  </a:lnTo>
                  <a:lnTo>
                    <a:pt x="1769" y="1451"/>
                  </a:lnTo>
                  <a:lnTo>
                    <a:pt x="1803" y="1542"/>
                  </a:lnTo>
                  <a:lnTo>
                    <a:pt x="1842" y="1595"/>
                  </a:lnTo>
                  <a:lnTo>
                    <a:pt x="1875" y="1653"/>
                  </a:lnTo>
                  <a:lnTo>
                    <a:pt x="1932" y="1677"/>
                  </a:lnTo>
                  <a:lnTo>
                    <a:pt x="1906" y="1620"/>
                  </a:lnTo>
                  <a:lnTo>
                    <a:pt x="2008" y="1639"/>
                  </a:lnTo>
                  <a:lnTo>
                    <a:pt x="1984" y="1589"/>
                  </a:lnTo>
                  <a:lnTo>
                    <a:pt x="2015" y="1546"/>
                  </a:lnTo>
                  <a:lnTo>
                    <a:pt x="2171" y="1521"/>
                  </a:lnTo>
                  <a:lnTo>
                    <a:pt x="2087" y="1579"/>
                  </a:lnTo>
                  <a:lnTo>
                    <a:pt x="2087" y="1631"/>
                  </a:lnTo>
                  <a:lnTo>
                    <a:pt x="2035" y="1668"/>
                  </a:lnTo>
                  <a:lnTo>
                    <a:pt x="1988" y="1658"/>
                  </a:lnTo>
                  <a:lnTo>
                    <a:pt x="1988" y="1726"/>
                  </a:lnTo>
                  <a:lnTo>
                    <a:pt x="1943" y="1732"/>
                  </a:lnTo>
                  <a:lnTo>
                    <a:pt x="1995" y="1822"/>
                  </a:lnTo>
                  <a:lnTo>
                    <a:pt x="2022" y="1999"/>
                  </a:lnTo>
                  <a:lnTo>
                    <a:pt x="2008" y="2097"/>
                  </a:lnTo>
                  <a:lnTo>
                    <a:pt x="1984" y="1956"/>
                  </a:lnTo>
                  <a:lnTo>
                    <a:pt x="1897" y="1822"/>
                  </a:lnTo>
                  <a:lnTo>
                    <a:pt x="1897" y="1884"/>
                  </a:lnTo>
                  <a:lnTo>
                    <a:pt x="1842" y="1849"/>
                  </a:lnTo>
                  <a:lnTo>
                    <a:pt x="1826" y="1931"/>
                  </a:lnTo>
                  <a:lnTo>
                    <a:pt x="1769" y="1931"/>
                  </a:lnTo>
                  <a:lnTo>
                    <a:pt x="1706" y="2076"/>
                  </a:lnTo>
                  <a:lnTo>
                    <a:pt x="1688" y="2013"/>
                  </a:lnTo>
                  <a:lnTo>
                    <a:pt x="1611" y="1972"/>
                  </a:lnTo>
                  <a:lnTo>
                    <a:pt x="1582" y="2108"/>
                  </a:lnTo>
                  <a:lnTo>
                    <a:pt x="1586" y="2193"/>
                  </a:lnTo>
                  <a:lnTo>
                    <a:pt x="1618" y="2245"/>
                  </a:lnTo>
                  <a:lnTo>
                    <a:pt x="1662" y="2294"/>
                  </a:lnTo>
                  <a:lnTo>
                    <a:pt x="1735" y="2340"/>
                  </a:lnTo>
                  <a:lnTo>
                    <a:pt x="1725" y="2279"/>
                  </a:lnTo>
                  <a:lnTo>
                    <a:pt x="1757" y="2144"/>
                  </a:lnTo>
                  <a:lnTo>
                    <a:pt x="1816" y="2233"/>
                  </a:lnTo>
                  <a:lnTo>
                    <a:pt x="1757" y="2279"/>
                  </a:lnTo>
                  <a:lnTo>
                    <a:pt x="1842" y="2245"/>
                  </a:lnTo>
                  <a:lnTo>
                    <a:pt x="1875" y="2288"/>
                  </a:lnTo>
                  <a:lnTo>
                    <a:pt x="1906" y="2223"/>
                  </a:lnTo>
                  <a:lnTo>
                    <a:pt x="1968" y="2270"/>
                  </a:lnTo>
                  <a:lnTo>
                    <a:pt x="2022" y="2266"/>
                  </a:lnTo>
                  <a:lnTo>
                    <a:pt x="2065" y="2203"/>
                  </a:lnTo>
                  <a:lnTo>
                    <a:pt x="2106" y="2266"/>
                  </a:lnTo>
                  <a:lnTo>
                    <a:pt x="2197" y="2254"/>
                  </a:lnTo>
                  <a:lnTo>
                    <a:pt x="2278" y="2184"/>
                  </a:lnTo>
                  <a:lnTo>
                    <a:pt x="2334" y="2103"/>
                  </a:lnTo>
                  <a:lnTo>
                    <a:pt x="2359" y="2165"/>
                  </a:lnTo>
                  <a:lnTo>
                    <a:pt x="2409" y="2076"/>
                  </a:lnTo>
                  <a:lnTo>
                    <a:pt x="2427" y="1956"/>
                  </a:lnTo>
                  <a:lnTo>
                    <a:pt x="2409" y="1902"/>
                  </a:lnTo>
                  <a:lnTo>
                    <a:pt x="2393" y="1822"/>
                  </a:lnTo>
                  <a:lnTo>
                    <a:pt x="2490" y="1843"/>
                  </a:lnTo>
                  <a:lnTo>
                    <a:pt x="2500" y="1822"/>
                  </a:lnTo>
                  <a:lnTo>
                    <a:pt x="2490" y="1787"/>
                  </a:lnTo>
                  <a:lnTo>
                    <a:pt x="2443" y="1689"/>
                  </a:lnTo>
                  <a:lnTo>
                    <a:pt x="2393" y="1653"/>
                  </a:lnTo>
                  <a:lnTo>
                    <a:pt x="2500" y="1699"/>
                  </a:lnTo>
                  <a:lnTo>
                    <a:pt x="2500" y="1653"/>
                  </a:lnTo>
                  <a:lnTo>
                    <a:pt x="2469" y="1561"/>
                  </a:lnTo>
                  <a:lnTo>
                    <a:pt x="2402" y="1499"/>
                  </a:lnTo>
                  <a:lnTo>
                    <a:pt x="2334" y="1459"/>
                  </a:lnTo>
                  <a:lnTo>
                    <a:pt x="2287" y="1435"/>
                  </a:lnTo>
                  <a:lnTo>
                    <a:pt x="2334" y="1373"/>
                  </a:lnTo>
                  <a:lnTo>
                    <a:pt x="2350" y="1331"/>
                  </a:lnTo>
                  <a:lnTo>
                    <a:pt x="2268" y="1337"/>
                  </a:lnTo>
                  <a:lnTo>
                    <a:pt x="2152" y="1331"/>
                  </a:lnTo>
                  <a:lnTo>
                    <a:pt x="2081" y="1331"/>
                  </a:lnTo>
                  <a:lnTo>
                    <a:pt x="2188" y="1266"/>
                  </a:lnTo>
                  <a:lnTo>
                    <a:pt x="2178" y="1215"/>
                  </a:lnTo>
                  <a:lnTo>
                    <a:pt x="2106" y="1248"/>
                  </a:lnTo>
                  <a:lnTo>
                    <a:pt x="2022" y="1244"/>
                  </a:lnTo>
                  <a:lnTo>
                    <a:pt x="1943" y="1244"/>
                  </a:lnTo>
                  <a:lnTo>
                    <a:pt x="2072" y="1189"/>
                  </a:lnTo>
                  <a:lnTo>
                    <a:pt x="2129" y="1123"/>
                  </a:lnTo>
                  <a:lnTo>
                    <a:pt x="2048" y="1123"/>
                  </a:lnTo>
                  <a:lnTo>
                    <a:pt x="1975" y="1089"/>
                  </a:lnTo>
                  <a:lnTo>
                    <a:pt x="2065" y="1030"/>
                  </a:lnTo>
                  <a:lnTo>
                    <a:pt x="1975" y="1009"/>
                  </a:lnTo>
                  <a:lnTo>
                    <a:pt x="2048" y="913"/>
                  </a:lnTo>
                  <a:lnTo>
                    <a:pt x="2008" y="807"/>
                  </a:lnTo>
                  <a:lnTo>
                    <a:pt x="1875" y="807"/>
                  </a:lnTo>
                  <a:lnTo>
                    <a:pt x="1744" y="766"/>
                  </a:lnTo>
                  <a:lnTo>
                    <a:pt x="1962" y="717"/>
                  </a:lnTo>
                  <a:lnTo>
                    <a:pt x="2031" y="672"/>
                  </a:lnTo>
                  <a:lnTo>
                    <a:pt x="1906" y="640"/>
                  </a:lnTo>
                  <a:lnTo>
                    <a:pt x="1826" y="616"/>
                  </a:lnTo>
                  <a:lnTo>
                    <a:pt x="1962" y="534"/>
                  </a:lnTo>
                  <a:lnTo>
                    <a:pt x="2087" y="511"/>
                  </a:lnTo>
                  <a:lnTo>
                    <a:pt x="2212" y="529"/>
                  </a:lnTo>
                  <a:lnTo>
                    <a:pt x="2371" y="586"/>
                  </a:lnTo>
                  <a:lnTo>
                    <a:pt x="2484" y="672"/>
                  </a:lnTo>
                  <a:lnTo>
                    <a:pt x="2469" y="511"/>
                  </a:lnTo>
                  <a:lnTo>
                    <a:pt x="2377" y="315"/>
                  </a:lnTo>
                  <a:lnTo>
                    <a:pt x="2247" y="190"/>
                  </a:lnTo>
                  <a:lnTo>
                    <a:pt x="2035" y="75"/>
                  </a:lnTo>
                  <a:lnTo>
                    <a:pt x="1869" y="29"/>
                  </a:lnTo>
                  <a:lnTo>
                    <a:pt x="1706" y="14"/>
                  </a:lnTo>
                  <a:lnTo>
                    <a:pt x="1513" y="0"/>
                  </a:lnTo>
                  <a:lnTo>
                    <a:pt x="1301" y="29"/>
                  </a:lnTo>
                  <a:lnTo>
                    <a:pt x="1441" y="45"/>
                  </a:lnTo>
                  <a:lnTo>
                    <a:pt x="1513" y="75"/>
                  </a:lnTo>
                  <a:lnTo>
                    <a:pt x="1354" y="75"/>
                  </a:lnTo>
                  <a:lnTo>
                    <a:pt x="1233" y="115"/>
                  </a:lnTo>
                  <a:lnTo>
                    <a:pt x="1133" y="115"/>
                  </a:lnTo>
                  <a:lnTo>
                    <a:pt x="952" y="85"/>
                  </a:lnTo>
                  <a:lnTo>
                    <a:pt x="821" y="110"/>
                  </a:lnTo>
                  <a:lnTo>
                    <a:pt x="977" y="124"/>
                  </a:lnTo>
                  <a:lnTo>
                    <a:pt x="1077" y="172"/>
                  </a:lnTo>
                  <a:lnTo>
                    <a:pt x="1183" y="190"/>
                  </a:lnTo>
                  <a:lnTo>
                    <a:pt x="1267" y="229"/>
                  </a:lnTo>
                  <a:lnTo>
                    <a:pt x="1160" y="219"/>
                  </a:lnTo>
                  <a:lnTo>
                    <a:pt x="952" y="219"/>
                  </a:lnTo>
                  <a:lnTo>
                    <a:pt x="1027" y="269"/>
                  </a:lnTo>
                  <a:lnTo>
                    <a:pt x="946" y="275"/>
                  </a:lnTo>
                  <a:lnTo>
                    <a:pt x="806" y="248"/>
                  </a:lnTo>
                  <a:lnTo>
                    <a:pt x="653" y="261"/>
                  </a:lnTo>
                  <a:lnTo>
                    <a:pt x="743" y="275"/>
                  </a:lnTo>
                  <a:lnTo>
                    <a:pt x="862" y="315"/>
                  </a:lnTo>
                  <a:lnTo>
                    <a:pt x="971" y="355"/>
                  </a:lnTo>
                  <a:lnTo>
                    <a:pt x="853" y="376"/>
                  </a:lnTo>
                  <a:lnTo>
                    <a:pt x="743" y="368"/>
                  </a:lnTo>
                  <a:lnTo>
                    <a:pt x="602" y="349"/>
                  </a:lnTo>
                  <a:lnTo>
                    <a:pt x="502" y="355"/>
                  </a:lnTo>
                  <a:lnTo>
                    <a:pt x="467" y="391"/>
                  </a:lnTo>
                  <a:lnTo>
                    <a:pt x="512" y="451"/>
                  </a:lnTo>
                  <a:lnTo>
                    <a:pt x="583" y="511"/>
                  </a:lnTo>
                  <a:lnTo>
                    <a:pt x="688" y="566"/>
                  </a:lnTo>
                  <a:lnTo>
                    <a:pt x="590" y="553"/>
                  </a:lnTo>
                  <a:lnTo>
                    <a:pt x="427" y="511"/>
                  </a:lnTo>
                  <a:lnTo>
                    <a:pt x="328" y="471"/>
                  </a:lnTo>
                  <a:lnTo>
                    <a:pt x="346" y="553"/>
                  </a:lnTo>
                  <a:lnTo>
                    <a:pt x="427" y="640"/>
                  </a:lnTo>
                  <a:lnTo>
                    <a:pt x="543" y="717"/>
                  </a:lnTo>
                  <a:lnTo>
                    <a:pt x="688" y="781"/>
                  </a:lnTo>
                  <a:lnTo>
                    <a:pt x="840" y="807"/>
                  </a:lnTo>
                  <a:lnTo>
                    <a:pt x="952" y="810"/>
                  </a:lnTo>
                  <a:lnTo>
                    <a:pt x="799" y="827"/>
                  </a:lnTo>
                  <a:lnTo>
                    <a:pt x="620" y="807"/>
                  </a:lnTo>
                  <a:lnTo>
                    <a:pt x="521" y="791"/>
                  </a:lnTo>
                  <a:lnTo>
                    <a:pt x="578" y="846"/>
                  </a:lnTo>
                  <a:lnTo>
                    <a:pt x="715" y="935"/>
                  </a:lnTo>
                  <a:lnTo>
                    <a:pt x="840" y="975"/>
                  </a:lnTo>
                  <a:lnTo>
                    <a:pt x="971" y="1003"/>
                  </a:lnTo>
                  <a:lnTo>
                    <a:pt x="791" y="992"/>
                  </a:lnTo>
                  <a:lnTo>
                    <a:pt x="602" y="944"/>
                  </a:lnTo>
                  <a:lnTo>
                    <a:pt x="484" y="877"/>
                  </a:lnTo>
                  <a:lnTo>
                    <a:pt x="397" y="807"/>
                  </a:lnTo>
                  <a:lnTo>
                    <a:pt x="319" y="743"/>
                  </a:lnTo>
                  <a:lnTo>
                    <a:pt x="402" y="871"/>
                  </a:lnTo>
                  <a:lnTo>
                    <a:pt x="502" y="975"/>
                  </a:lnTo>
                  <a:lnTo>
                    <a:pt x="328" y="920"/>
                  </a:lnTo>
                  <a:lnTo>
                    <a:pt x="188" y="807"/>
                  </a:lnTo>
                  <a:lnTo>
                    <a:pt x="66" y="672"/>
                  </a:lnTo>
                  <a:lnTo>
                    <a:pt x="35" y="600"/>
                  </a:lnTo>
                  <a:lnTo>
                    <a:pt x="19" y="529"/>
                  </a:lnTo>
                  <a:lnTo>
                    <a:pt x="25" y="422"/>
                  </a:lnTo>
                  <a:lnTo>
                    <a:pt x="47" y="3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89" name="Line 59"/>
            <p:cNvSpPr>
              <a:spLocks noChangeShapeType="1"/>
            </p:cNvSpPr>
            <p:nvPr/>
          </p:nvSpPr>
          <p:spPr bwMode="auto">
            <a:xfrm flipH="1">
              <a:off x="1919" y="3291"/>
              <a:ext cx="30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0" name="Line 60"/>
            <p:cNvSpPr>
              <a:spLocks noChangeShapeType="1"/>
            </p:cNvSpPr>
            <p:nvPr/>
          </p:nvSpPr>
          <p:spPr bwMode="auto">
            <a:xfrm flipH="1">
              <a:off x="1919" y="3295"/>
              <a:ext cx="30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1" name="Line 61"/>
            <p:cNvSpPr>
              <a:spLocks noChangeShapeType="1"/>
            </p:cNvSpPr>
            <p:nvPr/>
          </p:nvSpPr>
          <p:spPr bwMode="auto">
            <a:xfrm flipH="1">
              <a:off x="1919" y="3298"/>
              <a:ext cx="30" cy="3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2" name="Line 62"/>
            <p:cNvSpPr>
              <a:spLocks noChangeShapeType="1"/>
            </p:cNvSpPr>
            <p:nvPr/>
          </p:nvSpPr>
          <p:spPr bwMode="auto">
            <a:xfrm flipH="1">
              <a:off x="1923" y="3303"/>
              <a:ext cx="26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3" name="Line 63"/>
            <p:cNvSpPr>
              <a:spLocks noChangeShapeType="1"/>
            </p:cNvSpPr>
            <p:nvPr/>
          </p:nvSpPr>
          <p:spPr bwMode="auto">
            <a:xfrm flipH="1">
              <a:off x="1927" y="3307"/>
              <a:ext cx="22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4" name="Line 64"/>
            <p:cNvSpPr>
              <a:spLocks noChangeShapeType="1"/>
            </p:cNvSpPr>
            <p:nvPr/>
          </p:nvSpPr>
          <p:spPr bwMode="auto">
            <a:xfrm>
              <a:off x="1928" y="3296"/>
              <a:ext cx="1" cy="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5" name="Line 65"/>
            <p:cNvSpPr>
              <a:spLocks noChangeShapeType="1"/>
            </p:cNvSpPr>
            <p:nvPr/>
          </p:nvSpPr>
          <p:spPr bwMode="auto">
            <a:xfrm>
              <a:off x="1931" y="3300"/>
              <a:ext cx="1" cy="2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6" name="Line 66"/>
            <p:cNvSpPr>
              <a:spLocks noChangeShapeType="1"/>
            </p:cNvSpPr>
            <p:nvPr/>
          </p:nvSpPr>
          <p:spPr bwMode="auto">
            <a:xfrm>
              <a:off x="1933" y="3302"/>
              <a:ext cx="1" cy="2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7" name="Line 67"/>
            <p:cNvSpPr>
              <a:spLocks noChangeShapeType="1"/>
            </p:cNvSpPr>
            <p:nvPr/>
          </p:nvSpPr>
          <p:spPr bwMode="auto">
            <a:xfrm>
              <a:off x="1936" y="3303"/>
              <a:ext cx="1" cy="1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8" name="Line 68"/>
            <p:cNvSpPr>
              <a:spLocks noChangeShapeType="1"/>
            </p:cNvSpPr>
            <p:nvPr/>
          </p:nvSpPr>
          <p:spPr bwMode="auto">
            <a:xfrm>
              <a:off x="1940" y="3306"/>
              <a:ext cx="1" cy="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199" name="Line 69"/>
            <p:cNvSpPr>
              <a:spLocks noChangeShapeType="1"/>
            </p:cNvSpPr>
            <p:nvPr/>
          </p:nvSpPr>
          <p:spPr bwMode="auto">
            <a:xfrm>
              <a:off x="1924" y="3311"/>
              <a:ext cx="1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0" name="Freeform 70"/>
            <p:cNvSpPr>
              <a:spLocks/>
            </p:cNvSpPr>
            <p:nvPr/>
          </p:nvSpPr>
          <p:spPr bwMode="auto">
            <a:xfrm>
              <a:off x="1821" y="3156"/>
              <a:ext cx="323" cy="248"/>
            </a:xfrm>
            <a:custGeom>
              <a:avLst/>
              <a:gdLst>
                <a:gd name="T0" fmla="*/ 0 w 2908"/>
                <a:gd name="T1" fmla="*/ 0 h 2479"/>
                <a:gd name="T2" fmla="*/ 0 w 2908"/>
                <a:gd name="T3" fmla="*/ 0 h 2479"/>
                <a:gd name="T4" fmla="*/ 0 w 2908"/>
                <a:gd name="T5" fmla="*/ 0 h 2479"/>
                <a:gd name="T6" fmla="*/ 0 w 2908"/>
                <a:gd name="T7" fmla="*/ 0 h 2479"/>
                <a:gd name="T8" fmla="*/ 0 w 2908"/>
                <a:gd name="T9" fmla="*/ 0 h 2479"/>
                <a:gd name="T10" fmla="*/ 0 w 2908"/>
                <a:gd name="T11" fmla="*/ 0 h 2479"/>
                <a:gd name="T12" fmla="*/ 0 w 2908"/>
                <a:gd name="T13" fmla="*/ 0 h 2479"/>
                <a:gd name="T14" fmla="*/ 0 w 2908"/>
                <a:gd name="T15" fmla="*/ 0 h 2479"/>
                <a:gd name="T16" fmla="*/ 0 w 2908"/>
                <a:gd name="T17" fmla="*/ 0 h 2479"/>
                <a:gd name="T18" fmla="*/ 0 w 2908"/>
                <a:gd name="T19" fmla="*/ 0 h 2479"/>
                <a:gd name="T20" fmla="*/ 0 w 2908"/>
                <a:gd name="T21" fmla="*/ 0 h 2479"/>
                <a:gd name="T22" fmla="*/ 0 w 2908"/>
                <a:gd name="T23" fmla="*/ 0 h 2479"/>
                <a:gd name="T24" fmla="*/ 0 w 2908"/>
                <a:gd name="T25" fmla="*/ 0 h 2479"/>
                <a:gd name="T26" fmla="*/ 0 w 2908"/>
                <a:gd name="T27" fmla="*/ 0 h 2479"/>
                <a:gd name="T28" fmla="*/ 0 w 2908"/>
                <a:gd name="T29" fmla="*/ 0 h 2479"/>
                <a:gd name="T30" fmla="*/ 0 w 2908"/>
                <a:gd name="T31" fmla="*/ 0 h 2479"/>
                <a:gd name="T32" fmla="*/ 0 w 2908"/>
                <a:gd name="T33" fmla="*/ 0 h 2479"/>
                <a:gd name="T34" fmla="*/ 0 w 2908"/>
                <a:gd name="T35" fmla="*/ 0 h 2479"/>
                <a:gd name="T36" fmla="*/ 0 w 2908"/>
                <a:gd name="T37" fmla="*/ 0 h 2479"/>
                <a:gd name="T38" fmla="*/ 0 w 2908"/>
                <a:gd name="T39" fmla="*/ 0 h 2479"/>
                <a:gd name="T40" fmla="*/ 0 w 2908"/>
                <a:gd name="T41" fmla="*/ 0 h 2479"/>
                <a:gd name="T42" fmla="*/ 0 w 2908"/>
                <a:gd name="T43" fmla="*/ 0 h 2479"/>
                <a:gd name="T44" fmla="*/ 0 w 2908"/>
                <a:gd name="T45" fmla="*/ 0 h 2479"/>
                <a:gd name="T46" fmla="*/ 0 w 2908"/>
                <a:gd name="T47" fmla="*/ 0 h 2479"/>
                <a:gd name="T48" fmla="*/ 0 w 2908"/>
                <a:gd name="T49" fmla="*/ 0 h 2479"/>
                <a:gd name="T50" fmla="*/ 0 w 2908"/>
                <a:gd name="T51" fmla="*/ 0 h 2479"/>
                <a:gd name="T52" fmla="*/ 0 w 2908"/>
                <a:gd name="T53" fmla="*/ 0 h 2479"/>
                <a:gd name="T54" fmla="*/ 0 w 2908"/>
                <a:gd name="T55" fmla="*/ 0 h 2479"/>
                <a:gd name="T56" fmla="*/ 0 w 2908"/>
                <a:gd name="T57" fmla="*/ 0 h 2479"/>
                <a:gd name="T58" fmla="*/ 0 w 2908"/>
                <a:gd name="T59" fmla="*/ 0 h 2479"/>
                <a:gd name="T60" fmla="*/ 0 w 2908"/>
                <a:gd name="T61" fmla="*/ 0 h 2479"/>
                <a:gd name="T62" fmla="*/ 0 w 2908"/>
                <a:gd name="T63" fmla="*/ 0 h 2479"/>
                <a:gd name="T64" fmla="*/ 0 w 2908"/>
                <a:gd name="T65" fmla="*/ 0 h 2479"/>
                <a:gd name="T66" fmla="*/ 0 w 2908"/>
                <a:gd name="T67" fmla="*/ 0 h 2479"/>
                <a:gd name="T68" fmla="*/ 0 w 2908"/>
                <a:gd name="T69" fmla="*/ 0 h 2479"/>
                <a:gd name="T70" fmla="*/ 0 w 2908"/>
                <a:gd name="T71" fmla="*/ 0 h 2479"/>
                <a:gd name="T72" fmla="*/ 0 w 2908"/>
                <a:gd name="T73" fmla="*/ 0 h 2479"/>
                <a:gd name="T74" fmla="*/ 0 w 2908"/>
                <a:gd name="T75" fmla="*/ 0 h 2479"/>
                <a:gd name="T76" fmla="*/ 0 w 2908"/>
                <a:gd name="T77" fmla="*/ 0 h 2479"/>
                <a:gd name="T78" fmla="*/ 0 w 2908"/>
                <a:gd name="T79" fmla="*/ 0 h 2479"/>
                <a:gd name="T80" fmla="*/ 0 w 2908"/>
                <a:gd name="T81" fmla="*/ 0 h 2479"/>
                <a:gd name="T82" fmla="*/ 0 w 2908"/>
                <a:gd name="T83" fmla="*/ 0 h 2479"/>
                <a:gd name="T84" fmla="*/ 0 w 2908"/>
                <a:gd name="T85" fmla="*/ 0 h 2479"/>
                <a:gd name="T86" fmla="*/ 0 w 2908"/>
                <a:gd name="T87" fmla="*/ 0 h 2479"/>
                <a:gd name="T88" fmla="*/ 0 w 2908"/>
                <a:gd name="T89" fmla="*/ 0 h 2479"/>
                <a:gd name="T90" fmla="*/ 0 w 2908"/>
                <a:gd name="T91" fmla="*/ 0 h 2479"/>
                <a:gd name="T92" fmla="*/ 0 w 2908"/>
                <a:gd name="T93" fmla="*/ 0 h 2479"/>
                <a:gd name="T94" fmla="*/ 0 w 2908"/>
                <a:gd name="T95" fmla="*/ 0 h 247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908"/>
                <a:gd name="T145" fmla="*/ 0 h 2479"/>
                <a:gd name="T146" fmla="*/ 2908 w 2908"/>
                <a:gd name="T147" fmla="*/ 2479 h 247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908" h="2479">
                  <a:moveTo>
                    <a:pt x="0" y="331"/>
                  </a:moveTo>
                  <a:lnTo>
                    <a:pt x="134" y="331"/>
                  </a:lnTo>
                  <a:lnTo>
                    <a:pt x="302" y="290"/>
                  </a:lnTo>
                  <a:lnTo>
                    <a:pt x="396" y="276"/>
                  </a:lnTo>
                  <a:lnTo>
                    <a:pt x="581" y="187"/>
                  </a:lnTo>
                  <a:lnTo>
                    <a:pt x="775" y="89"/>
                  </a:lnTo>
                  <a:lnTo>
                    <a:pt x="993" y="43"/>
                  </a:lnTo>
                  <a:lnTo>
                    <a:pt x="1249" y="0"/>
                  </a:lnTo>
                  <a:lnTo>
                    <a:pt x="1522" y="8"/>
                  </a:lnTo>
                  <a:lnTo>
                    <a:pt x="1800" y="65"/>
                  </a:lnTo>
                  <a:lnTo>
                    <a:pt x="1954" y="153"/>
                  </a:lnTo>
                  <a:lnTo>
                    <a:pt x="2064" y="251"/>
                  </a:lnTo>
                  <a:lnTo>
                    <a:pt x="2137" y="356"/>
                  </a:lnTo>
                  <a:lnTo>
                    <a:pt x="2188" y="435"/>
                  </a:lnTo>
                  <a:lnTo>
                    <a:pt x="2300" y="481"/>
                  </a:lnTo>
                  <a:lnTo>
                    <a:pt x="2425" y="573"/>
                  </a:lnTo>
                  <a:lnTo>
                    <a:pt x="2515" y="666"/>
                  </a:lnTo>
                  <a:lnTo>
                    <a:pt x="2572" y="797"/>
                  </a:lnTo>
                  <a:lnTo>
                    <a:pt x="2633" y="947"/>
                  </a:lnTo>
                  <a:lnTo>
                    <a:pt x="2637" y="1110"/>
                  </a:lnTo>
                  <a:lnTo>
                    <a:pt x="2637" y="1255"/>
                  </a:lnTo>
                  <a:lnTo>
                    <a:pt x="2653" y="1395"/>
                  </a:lnTo>
                  <a:lnTo>
                    <a:pt x="2696" y="1503"/>
                  </a:lnTo>
                  <a:lnTo>
                    <a:pt x="2762" y="1594"/>
                  </a:lnTo>
                  <a:lnTo>
                    <a:pt x="2830" y="1682"/>
                  </a:lnTo>
                  <a:lnTo>
                    <a:pt x="2891" y="1805"/>
                  </a:lnTo>
                  <a:lnTo>
                    <a:pt x="2908" y="1911"/>
                  </a:lnTo>
                  <a:lnTo>
                    <a:pt x="2891" y="2050"/>
                  </a:lnTo>
                  <a:lnTo>
                    <a:pt x="2843" y="2172"/>
                  </a:lnTo>
                  <a:lnTo>
                    <a:pt x="2779" y="2263"/>
                  </a:lnTo>
                  <a:lnTo>
                    <a:pt x="2696" y="2331"/>
                  </a:lnTo>
                  <a:lnTo>
                    <a:pt x="2645" y="2294"/>
                  </a:lnTo>
                  <a:lnTo>
                    <a:pt x="2572" y="2389"/>
                  </a:lnTo>
                  <a:lnTo>
                    <a:pt x="2464" y="2432"/>
                  </a:lnTo>
                  <a:lnTo>
                    <a:pt x="2381" y="2460"/>
                  </a:lnTo>
                  <a:lnTo>
                    <a:pt x="2377" y="2420"/>
                  </a:lnTo>
                  <a:lnTo>
                    <a:pt x="2269" y="2466"/>
                  </a:lnTo>
                  <a:lnTo>
                    <a:pt x="2121" y="2479"/>
                  </a:lnTo>
                  <a:lnTo>
                    <a:pt x="2219" y="2420"/>
                  </a:lnTo>
                  <a:lnTo>
                    <a:pt x="2259" y="2369"/>
                  </a:lnTo>
                  <a:lnTo>
                    <a:pt x="2169" y="2369"/>
                  </a:lnTo>
                  <a:lnTo>
                    <a:pt x="2090" y="2331"/>
                  </a:lnTo>
                  <a:lnTo>
                    <a:pt x="2121" y="2274"/>
                  </a:lnTo>
                  <a:lnTo>
                    <a:pt x="2181" y="2172"/>
                  </a:lnTo>
                  <a:lnTo>
                    <a:pt x="2194" y="2269"/>
                  </a:lnTo>
                  <a:lnTo>
                    <a:pt x="2188" y="2326"/>
                  </a:lnTo>
                  <a:lnTo>
                    <a:pt x="2250" y="2283"/>
                  </a:lnTo>
                  <a:lnTo>
                    <a:pt x="2300" y="2179"/>
                  </a:lnTo>
                  <a:lnTo>
                    <a:pt x="2316" y="2068"/>
                  </a:lnTo>
                  <a:lnTo>
                    <a:pt x="2365" y="2122"/>
                  </a:lnTo>
                  <a:lnTo>
                    <a:pt x="2411" y="2076"/>
                  </a:lnTo>
                  <a:lnTo>
                    <a:pt x="2411" y="1994"/>
                  </a:lnTo>
                  <a:lnTo>
                    <a:pt x="2392" y="1920"/>
                  </a:lnTo>
                  <a:lnTo>
                    <a:pt x="2347" y="1872"/>
                  </a:lnTo>
                  <a:lnTo>
                    <a:pt x="2505" y="1911"/>
                  </a:lnTo>
                  <a:lnTo>
                    <a:pt x="2555" y="1883"/>
                  </a:lnTo>
                  <a:lnTo>
                    <a:pt x="2492" y="1777"/>
                  </a:lnTo>
                  <a:lnTo>
                    <a:pt x="2415" y="1682"/>
                  </a:lnTo>
                  <a:lnTo>
                    <a:pt x="2359" y="1631"/>
                  </a:lnTo>
                  <a:lnTo>
                    <a:pt x="2219" y="1579"/>
                  </a:lnTo>
                  <a:lnTo>
                    <a:pt x="2347" y="1560"/>
                  </a:lnTo>
                  <a:lnTo>
                    <a:pt x="2227" y="1472"/>
                  </a:lnTo>
                  <a:lnTo>
                    <a:pt x="2100" y="1423"/>
                  </a:lnTo>
                  <a:lnTo>
                    <a:pt x="2169" y="1401"/>
                  </a:lnTo>
                  <a:lnTo>
                    <a:pt x="2096" y="1334"/>
                  </a:lnTo>
                  <a:lnTo>
                    <a:pt x="2013" y="1294"/>
                  </a:lnTo>
                  <a:lnTo>
                    <a:pt x="2090" y="1255"/>
                  </a:lnTo>
                  <a:lnTo>
                    <a:pt x="2069" y="1169"/>
                  </a:lnTo>
                  <a:lnTo>
                    <a:pt x="1979" y="1184"/>
                  </a:lnTo>
                  <a:lnTo>
                    <a:pt x="2100" y="1094"/>
                  </a:lnTo>
                  <a:lnTo>
                    <a:pt x="2006" y="1043"/>
                  </a:lnTo>
                  <a:lnTo>
                    <a:pt x="1954" y="973"/>
                  </a:lnTo>
                  <a:lnTo>
                    <a:pt x="2064" y="973"/>
                  </a:lnTo>
                  <a:lnTo>
                    <a:pt x="2169" y="1006"/>
                  </a:lnTo>
                  <a:lnTo>
                    <a:pt x="2053" y="926"/>
                  </a:lnTo>
                  <a:lnTo>
                    <a:pt x="1931" y="874"/>
                  </a:lnTo>
                  <a:lnTo>
                    <a:pt x="2013" y="852"/>
                  </a:lnTo>
                  <a:lnTo>
                    <a:pt x="1923" y="806"/>
                  </a:lnTo>
                  <a:lnTo>
                    <a:pt x="1907" y="773"/>
                  </a:lnTo>
                  <a:lnTo>
                    <a:pt x="2053" y="782"/>
                  </a:lnTo>
                  <a:lnTo>
                    <a:pt x="2188" y="797"/>
                  </a:lnTo>
                  <a:lnTo>
                    <a:pt x="2137" y="637"/>
                  </a:lnTo>
                  <a:lnTo>
                    <a:pt x="2377" y="742"/>
                  </a:lnTo>
                  <a:lnTo>
                    <a:pt x="2341" y="617"/>
                  </a:lnTo>
                  <a:lnTo>
                    <a:pt x="2241" y="542"/>
                  </a:lnTo>
                  <a:lnTo>
                    <a:pt x="2146" y="481"/>
                  </a:lnTo>
                  <a:lnTo>
                    <a:pt x="2090" y="377"/>
                  </a:lnTo>
                  <a:lnTo>
                    <a:pt x="1954" y="224"/>
                  </a:lnTo>
                  <a:lnTo>
                    <a:pt x="1734" y="89"/>
                  </a:lnTo>
                  <a:lnTo>
                    <a:pt x="1476" y="33"/>
                  </a:lnTo>
                  <a:lnTo>
                    <a:pt x="1265" y="24"/>
                  </a:lnTo>
                  <a:lnTo>
                    <a:pt x="911" y="85"/>
                  </a:lnTo>
                  <a:lnTo>
                    <a:pt x="732" y="138"/>
                  </a:lnTo>
                  <a:lnTo>
                    <a:pt x="447" y="266"/>
                  </a:lnTo>
                  <a:lnTo>
                    <a:pt x="297" y="321"/>
                  </a:lnTo>
                  <a:lnTo>
                    <a:pt x="146" y="346"/>
                  </a:lnTo>
                  <a:lnTo>
                    <a:pt x="0" y="33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1" name="Freeform 71"/>
            <p:cNvSpPr>
              <a:spLocks/>
            </p:cNvSpPr>
            <p:nvPr/>
          </p:nvSpPr>
          <p:spPr bwMode="auto">
            <a:xfrm>
              <a:off x="1980" y="3332"/>
              <a:ext cx="21" cy="27"/>
            </a:xfrm>
            <a:custGeom>
              <a:avLst/>
              <a:gdLst>
                <a:gd name="T0" fmla="*/ 0 w 187"/>
                <a:gd name="T1" fmla="*/ 0 h 268"/>
                <a:gd name="T2" fmla="*/ 0 w 187"/>
                <a:gd name="T3" fmla="*/ 0 h 268"/>
                <a:gd name="T4" fmla="*/ 0 w 187"/>
                <a:gd name="T5" fmla="*/ 0 h 268"/>
                <a:gd name="T6" fmla="*/ 0 w 187"/>
                <a:gd name="T7" fmla="*/ 0 h 268"/>
                <a:gd name="T8" fmla="*/ 0 w 187"/>
                <a:gd name="T9" fmla="*/ 0 h 268"/>
                <a:gd name="T10" fmla="*/ 0 w 187"/>
                <a:gd name="T11" fmla="*/ 0 h 268"/>
                <a:gd name="T12" fmla="*/ 0 w 187"/>
                <a:gd name="T13" fmla="*/ 0 h 268"/>
                <a:gd name="T14" fmla="*/ 0 w 187"/>
                <a:gd name="T15" fmla="*/ 0 h 268"/>
                <a:gd name="T16" fmla="*/ 0 w 187"/>
                <a:gd name="T17" fmla="*/ 0 h 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7"/>
                <a:gd name="T28" fmla="*/ 0 h 268"/>
                <a:gd name="T29" fmla="*/ 187 w 187"/>
                <a:gd name="T30" fmla="*/ 268 h 2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7" h="268">
                  <a:moveTo>
                    <a:pt x="132" y="0"/>
                  </a:moveTo>
                  <a:lnTo>
                    <a:pt x="0" y="248"/>
                  </a:lnTo>
                  <a:lnTo>
                    <a:pt x="34" y="268"/>
                  </a:lnTo>
                  <a:lnTo>
                    <a:pt x="124" y="178"/>
                  </a:lnTo>
                  <a:lnTo>
                    <a:pt x="124" y="73"/>
                  </a:lnTo>
                  <a:lnTo>
                    <a:pt x="187" y="146"/>
                  </a:lnTo>
                  <a:lnTo>
                    <a:pt x="187" y="58"/>
                  </a:lnTo>
                  <a:lnTo>
                    <a:pt x="165" y="16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2" name="Freeform 72"/>
            <p:cNvSpPr>
              <a:spLocks/>
            </p:cNvSpPr>
            <p:nvPr/>
          </p:nvSpPr>
          <p:spPr bwMode="auto">
            <a:xfrm>
              <a:off x="1961" y="3322"/>
              <a:ext cx="30" cy="34"/>
            </a:xfrm>
            <a:custGeom>
              <a:avLst/>
              <a:gdLst>
                <a:gd name="T0" fmla="*/ 0 w 272"/>
                <a:gd name="T1" fmla="*/ 0 h 335"/>
                <a:gd name="T2" fmla="*/ 0 w 272"/>
                <a:gd name="T3" fmla="*/ 0 h 335"/>
                <a:gd name="T4" fmla="*/ 0 w 272"/>
                <a:gd name="T5" fmla="*/ 0 h 335"/>
                <a:gd name="T6" fmla="*/ 0 w 272"/>
                <a:gd name="T7" fmla="*/ 0 h 335"/>
                <a:gd name="T8" fmla="*/ 0 w 272"/>
                <a:gd name="T9" fmla="*/ 0 h 335"/>
                <a:gd name="T10" fmla="*/ 0 w 272"/>
                <a:gd name="T11" fmla="*/ 0 h 335"/>
                <a:gd name="T12" fmla="*/ 0 w 272"/>
                <a:gd name="T13" fmla="*/ 0 h 335"/>
                <a:gd name="T14" fmla="*/ 0 w 272"/>
                <a:gd name="T15" fmla="*/ 0 h 335"/>
                <a:gd name="T16" fmla="*/ 0 w 272"/>
                <a:gd name="T17" fmla="*/ 0 h 335"/>
                <a:gd name="T18" fmla="*/ 0 w 272"/>
                <a:gd name="T19" fmla="*/ 0 h 335"/>
                <a:gd name="T20" fmla="*/ 0 w 272"/>
                <a:gd name="T21" fmla="*/ 0 h 335"/>
                <a:gd name="T22" fmla="*/ 0 w 272"/>
                <a:gd name="T23" fmla="*/ 0 h 335"/>
                <a:gd name="T24" fmla="*/ 0 w 272"/>
                <a:gd name="T25" fmla="*/ 0 h 335"/>
                <a:gd name="T26" fmla="*/ 0 w 272"/>
                <a:gd name="T27" fmla="*/ 0 h 335"/>
                <a:gd name="T28" fmla="*/ 0 w 272"/>
                <a:gd name="T29" fmla="*/ 0 h 335"/>
                <a:gd name="T30" fmla="*/ 0 w 272"/>
                <a:gd name="T31" fmla="*/ 0 h 335"/>
                <a:gd name="T32" fmla="*/ 0 w 272"/>
                <a:gd name="T33" fmla="*/ 0 h 335"/>
                <a:gd name="T34" fmla="*/ 0 w 272"/>
                <a:gd name="T35" fmla="*/ 0 h 335"/>
                <a:gd name="T36" fmla="*/ 0 w 272"/>
                <a:gd name="T37" fmla="*/ 0 h 335"/>
                <a:gd name="T38" fmla="*/ 0 w 272"/>
                <a:gd name="T39" fmla="*/ 0 h 335"/>
                <a:gd name="T40" fmla="*/ 0 w 272"/>
                <a:gd name="T41" fmla="*/ 0 h 3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72"/>
                <a:gd name="T64" fmla="*/ 0 h 335"/>
                <a:gd name="T65" fmla="*/ 272 w 272"/>
                <a:gd name="T66" fmla="*/ 335 h 3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72" h="335">
                  <a:moveTo>
                    <a:pt x="272" y="32"/>
                  </a:moveTo>
                  <a:lnTo>
                    <a:pt x="247" y="17"/>
                  </a:lnTo>
                  <a:lnTo>
                    <a:pt x="214" y="3"/>
                  </a:lnTo>
                  <a:lnTo>
                    <a:pt x="181" y="0"/>
                  </a:lnTo>
                  <a:lnTo>
                    <a:pt x="152" y="0"/>
                  </a:lnTo>
                  <a:lnTo>
                    <a:pt x="121" y="12"/>
                  </a:lnTo>
                  <a:lnTo>
                    <a:pt x="90" y="19"/>
                  </a:lnTo>
                  <a:lnTo>
                    <a:pt x="63" y="37"/>
                  </a:lnTo>
                  <a:lnTo>
                    <a:pt x="43" y="61"/>
                  </a:lnTo>
                  <a:lnTo>
                    <a:pt x="22" y="90"/>
                  </a:lnTo>
                  <a:lnTo>
                    <a:pt x="7" y="112"/>
                  </a:lnTo>
                  <a:lnTo>
                    <a:pt x="0" y="150"/>
                  </a:lnTo>
                  <a:lnTo>
                    <a:pt x="0" y="178"/>
                  </a:lnTo>
                  <a:lnTo>
                    <a:pt x="2" y="207"/>
                  </a:lnTo>
                  <a:lnTo>
                    <a:pt x="15" y="237"/>
                  </a:lnTo>
                  <a:lnTo>
                    <a:pt x="30" y="266"/>
                  </a:lnTo>
                  <a:lnTo>
                    <a:pt x="49" y="292"/>
                  </a:lnTo>
                  <a:lnTo>
                    <a:pt x="76" y="307"/>
                  </a:lnTo>
                  <a:lnTo>
                    <a:pt x="109" y="325"/>
                  </a:lnTo>
                  <a:lnTo>
                    <a:pt x="134" y="333"/>
                  </a:lnTo>
                  <a:lnTo>
                    <a:pt x="168" y="335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3" name="Freeform 73"/>
            <p:cNvSpPr>
              <a:spLocks/>
            </p:cNvSpPr>
            <p:nvPr/>
          </p:nvSpPr>
          <p:spPr bwMode="auto">
            <a:xfrm>
              <a:off x="1789" y="3398"/>
              <a:ext cx="487" cy="582"/>
            </a:xfrm>
            <a:custGeom>
              <a:avLst/>
              <a:gdLst>
                <a:gd name="T0" fmla="*/ 0 w 4388"/>
                <a:gd name="T1" fmla="*/ 0 h 5822"/>
                <a:gd name="T2" fmla="*/ 0 w 4388"/>
                <a:gd name="T3" fmla="*/ 0 h 5822"/>
                <a:gd name="T4" fmla="*/ 0 w 4388"/>
                <a:gd name="T5" fmla="*/ 0 h 5822"/>
                <a:gd name="T6" fmla="*/ 0 w 4388"/>
                <a:gd name="T7" fmla="*/ 0 h 5822"/>
                <a:gd name="T8" fmla="*/ 0 w 4388"/>
                <a:gd name="T9" fmla="*/ 0 h 5822"/>
                <a:gd name="T10" fmla="*/ 0 w 4388"/>
                <a:gd name="T11" fmla="*/ 0 h 5822"/>
                <a:gd name="T12" fmla="*/ 0 w 4388"/>
                <a:gd name="T13" fmla="*/ 0 h 5822"/>
                <a:gd name="T14" fmla="*/ 0 w 4388"/>
                <a:gd name="T15" fmla="*/ 0 h 5822"/>
                <a:gd name="T16" fmla="*/ 0 w 4388"/>
                <a:gd name="T17" fmla="*/ 0 h 5822"/>
                <a:gd name="T18" fmla="*/ 0 w 4388"/>
                <a:gd name="T19" fmla="*/ 0 h 5822"/>
                <a:gd name="T20" fmla="*/ 0 w 4388"/>
                <a:gd name="T21" fmla="*/ 0 h 5822"/>
                <a:gd name="T22" fmla="*/ 0 w 4388"/>
                <a:gd name="T23" fmla="*/ 0 h 5822"/>
                <a:gd name="T24" fmla="*/ 0 w 4388"/>
                <a:gd name="T25" fmla="*/ 0 h 5822"/>
                <a:gd name="T26" fmla="*/ 0 w 4388"/>
                <a:gd name="T27" fmla="*/ 0 h 5822"/>
                <a:gd name="T28" fmla="*/ 0 w 4388"/>
                <a:gd name="T29" fmla="*/ 0 h 5822"/>
                <a:gd name="T30" fmla="*/ 0 w 4388"/>
                <a:gd name="T31" fmla="*/ 0 h 5822"/>
                <a:gd name="T32" fmla="*/ 0 w 4388"/>
                <a:gd name="T33" fmla="*/ 0 h 5822"/>
                <a:gd name="T34" fmla="*/ 0 w 4388"/>
                <a:gd name="T35" fmla="*/ 0 h 5822"/>
                <a:gd name="T36" fmla="*/ 0 w 4388"/>
                <a:gd name="T37" fmla="*/ 0 h 5822"/>
                <a:gd name="T38" fmla="*/ 0 w 4388"/>
                <a:gd name="T39" fmla="*/ 0 h 5822"/>
                <a:gd name="T40" fmla="*/ 0 w 4388"/>
                <a:gd name="T41" fmla="*/ 0 h 5822"/>
                <a:gd name="T42" fmla="*/ 0 w 4388"/>
                <a:gd name="T43" fmla="*/ 0 h 5822"/>
                <a:gd name="T44" fmla="*/ 0 w 4388"/>
                <a:gd name="T45" fmla="*/ 0 h 5822"/>
                <a:gd name="T46" fmla="*/ 0 w 4388"/>
                <a:gd name="T47" fmla="*/ 0 h 5822"/>
                <a:gd name="T48" fmla="*/ 0 w 4388"/>
                <a:gd name="T49" fmla="*/ 0 h 5822"/>
                <a:gd name="T50" fmla="*/ 0 w 4388"/>
                <a:gd name="T51" fmla="*/ 0 h 5822"/>
                <a:gd name="T52" fmla="*/ 0 w 4388"/>
                <a:gd name="T53" fmla="*/ 0 h 5822"/>
                <a:gd name="T54" fmla="*/ 0 w 4388"/>
                <a:gd name="T55" fmla="*/ 0 h 5822"/>
                <a:gd name="T56" fmla="*/ 0 w 4388"/>
                <a:gd name="T57" fmla="*/ 0 h 5822"/>
                <a:gd name="T58" fmla="*/ 0 w 4388"/>
                <a:gd name="T59" fmla="*/ 0 h 5822"/>
                <a:gd name="T60" fmla="*/ 0 w 4388"/>
                <a:gd name="T61" fmla="*/ 0 h 5822"/>
                <a:gd name="T62" fmla="*/ 0 w 4388"/>
                <a:gd name="T63" fmla="*/ 0 h 5822"/>
                <a:gd name="T64" fmla="*/ 0 w 4388"/>
                <a:gd name="T65" fmla="*/ 0 h 5822"/>
                <a:gd name="T66" fmla="*/ 0 w 4388"/>
                <a:gd name="T67" fmla="*/ 0 h 5822"/>
                <a:gd name="T68" fmla="*/ 0 w 4388"/>
                <a:gd name="T69" fmla="*/ 0 h 5822"/>
                <a:gd name="T70" fmla="*/ 0 w 4388"/>
                <a:gd name="T71" fmla="*/ 0 h 5822"/>
                <a:gd name="T72" fmla="*/ 0 w 4388"/>
                <a:gd name="T73" fmla="*/ 0 h 5822"/>
                <a:gd name="T74" fmla="*/ 0 w 4388"/>
                <a:gd name="T75" fmla="*/ 0 h 5822"/>
                <a:gd name="T76" fmla="*/ 0 w 4388"/>
                <a:gd name="T77" fmla="*/ 0 h 5822"/>
                <a:gd name="T78" fmla="*/ 0 w 4388"/>
                <a:gd name="T79" fmla="*/ 0 h 5822"/>
                <a:gd name="T80" fmla="*/ 0 w 4388"/>
                <a:gd name="T81" fmla="*/ 0 h 5822"/>
                <a:gd name="T82" fmla="*/ 0 w 4388"/>
                <a:gd name="T83" fmla="*/ 0 h 5822"/>
                <a:gd name="T84" fmla="*/ 0 w 4388"/>
                <a:gd name="T85" fmla="*/ 0 h 5822"/>
                <a:gd name="T86" fmla="*/ 0 w 4388"/>
                <a:gd name="T87" fmla="*/ 0 h 5822"/>
                <a:gd name="T88" fmla="*/ 0 w 4388"/>
                <a:gd name="T89" fmla="*/ 0 h 5822"/>
                <a:gd name="T90" fmla="*/ 0 w 4388"/>
                <a:gd name="T91" fmla="*/ 0 h 5822"/>
                <a:gd name="T92" fmla="*/ 0 w 4388"/>
                <a:gd name="T93" fmla="*/ 0 h 5822"/>
                <a:gd name="T94" fmla="*/ 0 w 4388"/>
                <a:gd name="T95" fmla="*/ 0 h 5822"/>
                <a:gd name="T96" fmla="*/ 0 w 4388"/>
                <a:gd name="T97" fmla="*/ 0 h 5822"/>
                <a:gd name="T98" fmla="*/ 0 w 4388"/>
                <a:gd name="T99" fmla="*/ 0 h 5822"/>
                <a:gd name="T100" fmla="*/ 0 w 4388"/>
                <a:gd name="T101" fmla="*/ 0 h 5822"/>
                <a:gd name="T102" fmla="*/ 0 w 4388"/>
                <a:gd name="T103" fmla="*/ 0 h 5822"/>
                <a:gd name="T104" fmla="*/ 0 w 4388"/>
                <a:gd name="T105" fmla="*/ 0 h 5822"/>
                <a:gd name="T106" fmla="*/ 0 w 4388"/>
                <a:gd name="T107" fmla="*/ 0 h 5822"/>
                <a:gd name="T108" fmla="*/ 0 w 4388"/>
                <a:gd name="T109" fmla="*/ 0 h 582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388"/>
                <a:gd name="T166" fmla="*/ 0 h 5822"/>
                <a:gd name="T167" fmla="*/ 4388 w 4388"/>
                <a:gd name="T168" fmla="*/ 5822 h 5822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388" h="5822">
                  <a:moveTo>
                    <a:pt x="2651" y="16"/>
                  </a:moveTo>
                  <a:lnTo>
                    <a:pt x="2744" y="134"/>
                  </a:lnTo>
                  <a:lnTo>
                    <a:pt x="2744" y="177"/>
                  </a:lnTo>
                  <a:lnTo>
                    <a:pt x="3230" y="402"/>
                  </a:lnTo>
                  <a:lnTo>
                    <a:pt x="3533" y="627"/>
                  </a:lnTo>
                  <a:lnTo>
                    <a:pt x="3792" y="923"/>
                  </a:lnTo>
                  <a:lnTo>
                    <a:pt x="3911" y="1163"/>
                  </a:lnTo>
                  <a:lnTo>
                    <a:pt x="3971" y="1350"/>
                  </a:lnTo>
                  <a:lnTo>
                    <a:pt x="3964" y="1491"/>
                  </a:lnTo>
                  <a:lnTo>
                    <a:pt x="3964" y="1641"/>
                  </a:lnTo>
                  <a:lnTo>
                    <a:pt x="3971" y="1801"/>
                  </a:lnTo>
                  <a:lnTo>
                    <a:pt x="4111" y="2203"/>
                  </a:lnTo>
                  <a:lnTo>
                    <a:pt x="4202" y="2638"/>
                  </a:lnTo>
                  <a:lnTo>
                    <a:pt x="4248" y="3037"/>
                  </a:lnTo>
                  <a:lnTo>
                    <a:pt x="4263" y="3289"/>
                  </a:lnTo>
                  <a:lnTo>
                    <a:pt x="4306" y="3411"/>
                  </a:lnTo>
                  <a:lnTo>
                    <a:pt x="4369" y="3544"/>
                  </a:lnTo>
                  <a:lnTo>
                    <a:pt x="4388" y="3708"/>
                  </a:lnTo>
                  <a:lnTo>
                    <a:pt x="4326" y="3958"/>
                  </a:lnTo>
                  <a:lnTo>
                    <a:pt x="4235" y="4065"/>
                  </a:lnTo>
                  <a:lnTo>
                    <a:pt x="3989" y="4258"/>
                  </a:lnTo>
                  <a:lnTo>
                    <a:pt x="3262" y="4751"/>
                  </a:lnTo>
                  <a:lnTo>
                    <a:pt x="3365" y="5451"/>
                  </a:lnTo>
                  <a:lnTo>
                    <a:pt x="3409" y="5822"/>
                  </a:lnTo>
                  <a:lnTo>
                    <a:pt x="0" y="5822"/>
                  </a:lnTo>
                  <a:lnTo>
                    <a:pt x="77" y="5138"/>
                  </a:lnTo>
                  <a:lnTo>
                    <a:pt x="93" y="4751"/>
                  </a:lnTo>
                  <a:lnTo>
                    <a:pt x="77" y="4302"/>
                  </a:lnTo>
                  <a:lnTo>
                    <a:pt x="137" y="4362"/>
                  </a:lnTo>
                  <a:lnTo>
                    <a:pt x="168" y="4694"/>
                  </a:lnTo>
                  <a:lnTo>
                    <a:pt x="149" y="5066"/>
                  </a:lnTo>
                  <a:lnTo>
                    <a:pt x="93" y="5779"/>
                  </a:lnTo>
                  <a:lnTo>
                    <a:pt x="262" y="5734"/>
                  </a:lnTo>
                  <a:lnTo>
                    <a:pt x="367" y="5584"/>
                  </a:lnTo>
                  <a:lnTo>
                    <a:pt x="427" y="5182"/>
                  </a:lnTo>
                  <a:lnTo>
                    <a:pt x="398" y="4588"/>
                  </a:lnTo>
                  <a:lnTo>
                    <a:pt x="504" y="4776"/>
                  </a:lnTo>
                  <a:lnTo>
                    <a:pt x="639" y="4822"/>
                  </a:lnTo>
                  <a:lnTo>
                    <a:pt x="699" y="4884"/>
                  </a:lnTo>
                  <a:lnTo>
                    <a:pt x="751" y="4974"/>
                  </a:lnTo>
                  <a:lnTo>
                    <a:pt x="854" y="4987"/>
                  </a:lnTo>
                  <a:lnTo>
                    <a:pt x="960" y="5018"/>
                  </a:lnTo>
                  <a:lnTo>
                    <a:pt x="1051" y="5066"/>
                  </a:lnTo>
                  <a:lnTo>
                    <a:pt x="1204" y="5066"/>
                  </a:lnTo>
                  <a:lnTo>
                    <a:pt x="1433" y="4987"/>
                  </a:lnTo>
                  <a:lnTo>
                    <a:pt x="1510" y="4943"/>
                  </a:lnTo>
                  <a:lnTo>
                    <a:pt x="1387" y="4559"/>
                  </a:lnTo>
                  <a:lnTo>
                    <a:pt x="1524" y="4793"/>
                  </a:lnTo>
                  <a:lnTo>
                    <a:pt x="1814" y="5047"/>
                  </a:lnTo>
                  <a:lnTo>
                    <a:pt x="2254" y="5169"/>
                  </a:lnTo>
                  <a:lnTo>
                    <a:pt x="2345" y="5138"/>
                  </a:lnTo>
                  <a:lnTo>
                    <a:pt x="2086" y="4928"/>
                  </a:lnTo>
                  <a:lnTo>
                    <a:pt x="2098" y="4869"/>
                  </a:lnTo>
                  <a:lnTo>
                    <a:pt x="2651" y="5047"/>
                  </a:lnTo>
                  <a:lnTo>
                    <a:pt x="2909" y="4943"/>
                  </a:lnTo>
                  <a:lnTo>
                    <a:pt x="2909" y="4616"/>
                  </a:lnTo>
                  <a:lnTo>
                    <a:pt x="2985" y="4436"/>
                  </a:lnTo>
                  <a:lnTo>
                    <a:pt x="2909" y="4274"/>
                  </a:lnTo>
                  <a:lnTo>
                    <a:pt x="2816" y="4141"/>
                  </a:lnTo>
                  <a:lnTo>
                    <a:pt x="3046" y="4249"/>
                  </a:lnTo>
                  <a:lnTo>
                    <a:pt x="3290" y="4289"/>
                  </a:lnTo>
                  <a:lnTo>
                    <a:pt x="3533" y="4274"/>
                  </a:lnTo>
                  <a:lnTo>
                    <a:pt x="3668" y="4216"/>
                  </a:lnTo>
                  <a:lnTo>
                    <a:pt x="3776" y="4108"/>
                  </a:lnTo>
                  <a:lnTo>
                    <a:pt x="3805" y="4034"/>
                  </a:lnTo>
                  <a:lnTo>
                    <a:pt x="3839" y="3902"/>
                  </a:lnTo>
                  <a:lnTo>
                    <a:pt x="3820" y="3811"/>
                  </a:lnTo>
                  <a:lnTo>
                    <a:pt x="3776" y="3737"/>
                  </a:lnTo>
                  <a:lnTo>
                    <a:pt x="3964" y="3823"/>
                  </a:lnTo>
                  <a:lnTo>
                    <a:pt x="4126" y="3841"/>
                  </a:lnTo>
                  <a:lnTo>
                    <a:pt x="4248" y="3811"/>
                  </a:lnTo>
                  <a:lnTo>
                    <a:pt x="4297" y="3737"/>
                  </a:lnTo>
                  <a:lnTo>
                    <a:pt x="4306" y="3636"/>
                  </a:lnTo>
                  <a:lnTo>
                    <a:pt x="4297" y="3488"/>
                  </a:lnTo>
                  <a:lnTo>
                    <a:pt x="4248" y="3396"/>
                  </a:lnTo>
                  <a:lnTo>
                    <a:pt x="4049" y="3230"/>
                  </a:lnTo>
                  <a:lnTo>
                    <a:pt x="3898" y="3156"/>
                  </a:lnTo>
                  <a:lnTo>
                    <a:pt x="4202" y="3249"/>
                  </a:lnTo>
                  <a:lnTo>
                    <a:pt x="4170" y="2875"/>
                  </a:lnTo>
                  <a:lnTo>
                    <a:pt x="4098" y="2470"/>
                  </a:lnTo>
                  <a:lnTo>
                    <a:pt x="3989" y="2023"/>
                  </a:lnTo>
                  <a:lnTo>
                    <a:pt x="3870" y="1700"/>
                  </a:lnTo>
                  <a:lnTo>
                    <a:pt x="3839" y="1430"/>
                  </a:lnTo>
                  <a:lnTo>
                    <a:pt x="3764" y="1073"/>
                  </a:lnTo>
                  <a:lnTo>
                    <a:pt x="3567" y="762"/>
                  </a:lnTo>
                  <a:lnTo>
                    <a:pt x="3305" y="552"/>
                  </a:lnTo>
                  <a:lnTo>
                    <a:pt x="2953" y="331"/>
                  </a:lnTo>
                  <a:lnTo>
                    <a:pt x="2696" y="240"/>
                  </a:lnTo>
                  <a:lnTo>
                    <a:pt x="2391" y="509"/>
                  </a:lnTo>
                  <a:lnTo>
                    <a:pt x="2117" y="868"/>
                  </a:lnTo>
                  <a:lnTo>
                    <a:pt x="1826" y="1350"/>
                  </a:lnTo>
                  <a:lnTo>
                    <a:pt x="1599" y="1819"/>
                  </a:lnTo>
                  <a:lnTo>
                    <a:pt x="1478" y="2158"/>
                  </a:lnTo>
                  <a:lnTo>
                    <a:pt x="1462" y="2203"/>
                  </a:lnTo>
                  <a:lnTo>
                    <a:pt x="1357" y="2144"/>
                  </a:lnTo>
                  <a:lnTo>
                    <a:pt x="1449" y="1835"/>
                  </a:lnTo>
                  <a:lnTo>
                    <a:pt x="1584" y="1414"/>
                  </a:lnTo>
                  <a:lnTo>
                    <a:pt x="1312" y="1552"/>
                  </a:lnTo>
                  <a:lnTo>
                    <a:pt x="914" y="1921"/>
                  </a:lnTo>
                  <a:lnTo>
                    <a:pt x="901" y="1908"/>
                  </a:lnTo>
                  <a:lnTo>
                    <a:pt x="1265" y="1475"/>
                  </a:lnTo>
                  <a:lnTo>
                    <a:pt x="1524" y="1264"/>
                  </a:lnTo>
                  <a:lnTo>
                    <a:pt x="1764" y="1102"/>
                  </a:lnTo>
                  <a:lnTo>
                    <a:pt x="1826" y="983"/>
                  </a:lnTo>
                  <a:lnTo>
                    <a:pt x="1949" y="733"/>
                  </a:lnTo>
                  <a:lnTo>
                    <a:pt x="2196" y="491"/>
                  </a:lnTo>
                  <a:lnTo>
                    <a:pt x="2438" y="282"/>
                  </a:lnTo>
                  <a:lnTo>
                    <a:pt x="2637" y="165"/>
                  </a:lnTo>
                  <a:lnTo>
                    <a:pt x="2637" y="89"/>
                  </a:lnTo>
                  <a:lnTo>
                    <a:pt x="2561" y="0"/>
                  </a:lnTo>
                  <a:lnTo>
                    <a:pt x="2651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4" name="Freeform 74"/>
            <p:cNvSpPr>
              <a:spLocks/>
            </p:cNvSpPr>
            <p:nvPr/>
          </p:nvSpPr>
          <p:spPr bwMode="auto">
            <a:xfrm>
              <a:off x="1654" y="3465"/>
              <a:ext cx="593" cy="396"/>
            </a:xfrm>
            <a:custGeom>
              <a:avLst/>
              <a:gdLst>
                <a:gd name="T0" fmla="*/ 0 w 5344"/>
                <a:gd name="T1" fmla="*/ 0 h 3961"/>
                <a:gd name="T2" fmla="*/ 0 w 5344"/>
                <a:gd name="T3" fmla="*/ 0 h 3961"/>
                <a:gd name="T4" fmla="*/ 0 w 5344"/>
                <a:gd name="T5" fmla="*/ 0 h 3961"/>
                <a:gd name="T6" fmla="*/ 0 w 5344"/>
                <a:gd name="T7" fmla="*/ 0 h 3961"/>
                <a:gd name="T8" fmla="*/ 0 w 5344"/>
                <a:gd name="T9" fmla="*/ 0 h 3961"/>
                <a:gd name="T10" fmla="*/ 0 w 5344"/>
                <a:gd name="T11" fmla="*/ 0 h 3961"/>
                <a:gd name="T12" fmla="*/ 0 w 5344"/>
                <a:gd name="T13" fmla="*/ 0 h 3961"/>
                <a:gd name="T14" fmla="*/ 0 w 5344"/>
                <a:gd name="T15" fmla="*/ 0 h 3961"/>
                <a:gd name="T16" fmla="*/ 0 w 5344"/>
                <a:gd name="T17" fmla="*/ 0 h 3961"/>
                <a:gd name="T18" fmla="*/ 0 w 5344"/>
                <a:gd name="T19" fmla="*/ 0 h 3961"/>
                <a:gd name="T20" fmla="*/ 0 w 5344"/>
                <a:gd name="T21" fmla="*/ 0 h 3961"/>
                <a:gd name="T22" fmla="*/ 0 w 5344"/>
                <a:gd name="T23" fmla="*/ 0 h 3961"/>
                <a:gd name="T24" fmla="*/ 0 w 5344"/>
                <a:gd name="T25" fmla="*/ 0 h 3961"/>
                <a:gd name="T26" fmla="*/ 0 w 5344"/>
                <a:gd name="T27" fmla="*/ 0 h 3961"/>
                <a:gd name="T28" fmla="*/ 0 w 5344"/>
                <a:gd name="T29" fmla="*/ 0 h 3961"/>
                <a:gd name="T30" fmla="*/ 0 w 5344"/>
                <a:gd name="T31" fmla="*/ 0 h 3961"/>
                <a:gd name="T32" fmla="*/ 0 w 5344"/>
                <a:gd name="T33" fmla="*/ 0 h 3961"/>
                <a:gd name="T34" fmla="*/ 0 w 5344"/>
                <a:gd name="T35" fmla="*/ 0 h 3961"/>
                <a:gd name="T36" fmla="*/ 0 w 5344"/>
                <a:gd name="T37" fmla="*/ 0 h 3961"/>
                <a:gd name="T38" fmla="*/ 0 w 5344"/>
                <a:gd name="T39" fmla="*/ 0 h 3961"/>
                <a:gd name="T40" fmla="*/ 0 w 5344"/>
                <a:gd name="T41" fmla="*/ 0 h 3961"/>
                <a:gd name="T42" fmla="*/ 0 w 5344"/>
                <a:gd name="T43" fmla="*/ 0 h 3961"/>
                <a:gd name="T44" fmla="*/ 0 w 5344"/>
                <a:gd name="T45" fmla="*/ 0 h 3961"/>
                <a:gd name="T46" fmla="*/ 0 w 5344"/>
                <a:gd name="T47" fmla="*/ 0 h 3961"/>
                <a:gd name="T48" fmla="*/ 0 w 5344"/>
                <a:gd name="T49" fmla="*/ 0 h 3961"/>
                <a:gd name="T50" fmla="*/ 0 w 5344"/>
                <a:gd name="T51" fmla="*/ 0 h 3961"/>
                <a:gd name="T52" fmla="*/ 0 w 5344"/>
                <a:gd name="T53" fmla="*/ 0 h 3961"/>
                <a:gd name="T54" fmla="*/ 0 w 5344"/>
                <a:gd name="T55" fmla="*/ 0 h 3961"/>
                <a:gd name="T56" fmla="*/ 0 w 5344"/>
                <a:gd name="T57" fmla="*/ 0 h 3961"/>
                <a:gd name="T58" fmla="*/ 0 w 5344"/>
                <a:gd name="T59" fmla="*/ 0 h 3961"/>
                <a:gd name="T60" fmla="*/ 0 w 5344"/>
                <a:gd name="T61" fmla="*/ 0 h 3961"/>
                <a:gd name="T62" fmla="*/ 0 w 5344"/>
                <a:gd name="T63" fmla="*/ 0 h 3961"/>
                <a:gd name="T64" fmla="*/ 0 w 5344"/>
                <a:gd name="T65" fmla="*/ 0 h 3961"/>
                <a:gd name="T66" fmla="*/ 0 w 5344"/>
                <a:gd name="T67" fmla="*/ 0 h 3961"/>
                <a:gd name="T68" fmla="*/ 0 w 5344"/>
                <a:gd name="T69" fmla="*/ 0 h 3961"/>
                <a:gd name="T70" fmla="*/ 0 w 5344"/>
                <a:gd name="T71" fmla="*/ 0 h 3961"/>
                <a:gd name="T72" fmla="*/ 0 w 5344"/>
                <a:gd name="T73" fmla="*/ 0 h 3961"/>
                <a:gd name="T74" fmla="*/ 0 w 5344"/>
                <a:gd name="T75" fmla="*/ 0 h 3961"/>
                <a:gd name="T76" fmla="*/ 0 w 5344"/>
                <a:gd name="T77" fmla="*/ 0 h 3961"/>
                <a:gd name="T78" fmla="*/ 0 w 5344"/>
                <a:gd name="T79" fmla="*/ 0 h 3961"/>
                <a:gd name="T80" fmla="*/ 0 w 5344"/>
                <a:gd name="T81" fmla="*/ 0 h 3961"/>
                <a:gd name="T82" fmla="*/ 0 w 5344"/>
                <a:gd name="T83" fmla="*/ 0 h 3961"/>
                <a:gd name="T84" fmla="*/ 0 w 5344"/>
                <a:gd name="T85" fmla="*/ 0 h 396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5344"/>
                <a:gd name="T130" fmla="*/ 0 h 3961"/>
                <a:gd name="T131" fmla="*/ 5344 w 5344"/>
                <a:gd name="T132" fmla="*/ 3961 h 396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5344" h="3961">
                  <a:moveTo>
                    <a:pt x="4144" y="0"/>
                  </a:moveTo>
                  <a:lnTo>
                    <a:pt x="3990" y="210"/>
                  </a:lnTo>
                  <a:lnTo>
                    <a:pt x="3914" y="431"/>
                  </a:lnTo>
                  <a:lnTo>
                    <a:pt x="3914" y="638"/>
                  </a:lnTo>
                  <a:lnTo>
                    <a:pt x="3962" y="982"/>
                  </a:lnTo>
                  <a:lnTo>
                    <a:pt x="4065" y="1372"/>
                  </a:lnTo>
                  <a:lnTo>
                    <a:pt x="4234" y="1787"/>
                  </a:lnTo>
                  <a:lnTo>
                    <a:pt x="4418" y="2131"/>
                  </a:lnTo>
                  <a:lnTo>
                    <a:pt x="4645" y="2485"/>
                  </a:lnTo>
                  <a:lnTo>
                    <a:pt x="5088" y="2710"/>
                  </a:lnTo>
                  <a:lnTo>
                    <a:pt x="5267" y="2861"/>
                  </a:lnTo>
                  <a:lnTo>
                    <a:pt x="5344" y="2974"/>
                  </a:lnTo>
                  <a:lnTo>
                    <a:pt x="5344" y="3037"/>
                  </a:lnTo>
                  <a:lnTo>
                    <a:pt x="5329" y="3066"/>
                  </a:lnTo>
                  <a:lnTo>
                    <a:pt x="5189" y="3006"/>
                  </a:lnTo>
                  <a:lnTo>
                    <a:pt x="5070" y="2861"/>
                  </a:lnTo>
                  <a:lnTo>
                    <a:pt x="5038" y="2740"/>
                  </a:lnTo>
                  <a:lnTo>
                    <a:pt x="4932" y="2692"/>
                  </a:lnTo>
                  <a:lnTo>
                    <a:pt x="4795" y="2710"/>
                  </a:lnTo>
                  <a:lnTo>
                    <a:pt x="4671" y="2710"/>
                  </a:lnTo>
                  <a:lnTo>
                    <a:pt x="4388" y="2618"/>
                  </a:lnTo>
                  <a:lnTo>
                    <a:pt x="4252" y="2725"/>
                  </a:lnTo>
                  <a:lnTo>
                    <a:pt x="4252" y="2817"/>
                  </a:lnTo>
                  <a:lnTo>
                    <a:pt x="4401" y="2919"/>
                  </a:lnTo>
                  <a:lnTo>
                    <a:pt x="4567" y="3199"/>
                  </a:lnTo>
                  <a:lnTo>
                    <a:pt x="4536" y="3394"/>
                  </a:lnTo>
                  <a:lnTo>
                    <a:pt x="4555" y="3578"/>
                  </a:lnTo>
                  <a:lnTo>
                    <a:pt x="4508" y="3559"/>
                  </a:lnTo>
                  <a:lnTo>
                    <a:pt x="4353" y="3305"/>
                  </a:lnTo>
                  <a:lnTo>
                    <a:pt x="4190" y="2931"/>
                  </a:lnTo>
                  <a:lnTo>
                    <a:pt x="4034" y="2993"/>
                  </a:lnTo>
                  <a:lnTo>
                    <a:pt x="3941" y="3109"/>
                  </a:lnTo>
                  <a:lnTo>
                    <a:pt x="3793" y="3109"/>
                  </a:lnTo>
                  <a:lnTo>
                    <a:pt x="3489" y="3305"/>
                  </a:lnTo>
                  <a:lnTo>
                    <a:pt x="3167" y="3722"/>
                  </a:lnTo>
                  <a:lnTo>
                    <a:pt x="3032" y="3826"/>
                  </a:lnTo>
                  <a:lnTo>
                    <a:pt x="3125" y="3631"/>
                  </a:lnTo>
                  <a:lnTo>
                    <a:pt x="2635" y="3751"/>
                  </a:lnTo>
                  <a:lnTo>
                    <a:pt x="2651" y="3961"/>
                  </a:lnTo>
                  <a:lnTo>
                    <a:pt x="2586" y="3888"/>
                  </a:lnTo>
                  <a:lnTo>
                    <a:pt x="2620" y="3722"/>
                  </a:lnTo>
                  <a:lnTo>
                    <a:pt x="2982" y="3559"/>
                  </a:lnTo>
                  <a:lnTo>
                    <a:pt x="3244" y="3530"/>
                  </a:lnTo>
                  <a:lnTo>
                    <a:pt x="3460" y="3244"/>
                  </a:lnTo>
                  <a:lnTo>
                    <a:pt x="3779" y="3066"/>
                  </a:lnTo>
                  <a:lnTo>
                    <a:pt x="3930" y="3037"/>
                  </a:lnTo>
                  <a:lnTo>
                    <a:pt x="3990" y="2919"/>
                  </a:lnTo>
                  <a:lnTo>
                    <a:pt x="4156" y="2817"/>
                  </a:lnTo>
                  <a:lnTo>
                    <a:pt x="4156" y="2710"/>
                  </a:lnTo>
                  <a:lnTo>
                    <a:pt x="4340" y="2545"/>
                  </a:lnTo>
                  <a:lnTo>
                    <a:pt x="1295" y="881"/>
                  </a:lnTo>
                  <a:lnTo>
                    <a:pt x="91" y="2861"/>
                  </a:lnTo>
                  <a:lnTo>
                    <a:pt x="1906" y="3901"/>
                  </a:lnTo>
                  <a:lnTo>
                    <a:pt x="2041" y="3796"/>
                  </a:lnTo>
                  <a:lnTo>
                    <a:pt x="1782" y="3631"/>
                  </a:lnTo>
                  <a:lnTo>
                    <a:pt x="1675" y="3470"/>
                  </a:lnTo>
                  <a:lnTo>
                    <a:pt x="1675" y="3410"/>
                  </a:lnTo>
                  <a:lnTo>
                    <a:pt x="1741" y="3394"/>
                  </a:lnTo>
                  <a:lnTo>
                    <a:pt x="2059" y="3559"/>
                  </a:lnTo>
                  <a:lnTo>
                    <a:pt x="2222" y="3578"/>
                  </a:lnTo>
                  <a:lnTo>
                    <a:pt x="2438" y="3646"/>
                  </a:lnTo>
                  <a:lnTo>
                    <a:pt x="2512" y="3722"/>
                  </a:lnTo>
                  <a:lnTo>
                    <a:pt x="2303" y="3664"/>
                  </a:lnTo>
                  <a:lnTo>
                    <a:pt x="2222" y="3603"/>
                  </a:lnTo>
                  <a:lnTo>
                    <a:pt x="2059" y="3587"/>
                  </a:lnTo>
                  <a:lnTo>
                    <a:pt x="1741" y="3422"/>
                  </a:lnTo>
                  <a:lnTo>
                    <a:pt x="1708" y="3486"/>
                  </a:lnTo>
                  <a:lnTo>
                    <a:pt x="1857" y="3618"/>
                  </a:lnTo>
                  <a:lnTo>
                    <a:pt x="2105" y="3796"/>
                  </a:lnTo>
                  <a:lnTo>
                    <a:pt x="2059" y="3869"/>
                  </a:lnTo>
                  <a:lnTo>
                    <a:pt x="1889" y="3931"/>
                  </a:lnTo>
                  <a:lnTo>
                    <a:pt x="1627" y="3917"/>
                  </a:lnTo>
                  <a:lnTo>
                    <a:pt x="1355" y="3765"/>
                  </a:lnTo>
                  <a:lnTo>
                    <a:pt x="1295" y="3646"/>
                  </a:lnTo>
                  <a:lnTo>
                    <a:pt x="0" y="2919"/>
                  </a:lnTo>
                  <a:lnTo>
                    <a:pt x="1279" y="792"/>
                  </a:lnTo>
                  <a:lnTo>
                    <a:pt x="3656" y="2100"/>
                  </a:lnTo>
                  <a:lnTo>
                    <a:pt x="3713" y="1906"/>
                  </a:lnTo>
                  <a:lnTo>
                    <a:pt x="3713" y="1743"/>
                  </a:lnTo>
                  <a:lnTo>
                    <a:pt x="3807" y="1473"/>
                  </a:lnTo>
                  <a:lnTo>
                    <a:pt x="3855" y="1237"/>
                  </a:lnTo>
                  <a:lnTo>
                    <a:pt x="3855" y="1013"/>
                  </a:lnTo>
                  <a:lnTo>
                    <a:pt x="3837" y="679"/>
                  </a:lnTo>
                  <a:lnTo>
                    <a:pt x="3869" y="464"/>
                  </a:lnTo>
                  <a:lnTo>
                    <a:pt x="3930" y="284"/>
                  </a:lnTo>
                  <a:lnTo>
                    <a:pt x="4003" y="136"/>
                  </a:lnTo>
                  <a:lnTo>
                    <a:pt x="414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5" name="Freeform 75"/>
            <p:cNvSpPr>
              <a:spLocks/>
            </p:cNvSpPr>
            <p:nvPr/>
          </p:nvSpPr>
          <p:spPr bwMode="auto">
            <a:xfrm>
              <a:off x="1784" y="3654"/>
              <a:ext cx="98" cy="100"/>
            </a:xfrm>
            <a:custGeom>
              <a:avLst/>
              <a:gdLst>
                <a:gd name="T0" fmla="*/ 0 w 884"/>
                <a:gd name="T1" fmla="*/ 0 h 996"/>
                <a:gd name="T2" fmla="*/ 0 w 884"/>
                <a:gd name="T3" fmla="*/ 0 h 996"/>
                <a:gd name="T4" fmla="*/ 0 w 884"/>
                <a:gd name="T5" fmla="*/ 0 h 996"/>
                <a:gd name="T6" fmla="*/ 0 w 884"/>
                <a:gd name="T7" fmla="*/ 0 h 996"/>
                <a:gd name="T8" fmla="*/ 0 w 884"/>
                <a:gd name="T9" fmla="*/ 0 h 9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84"/>
                <a:gd name="T16" fmla="*/ 0 h 996"/>
                <a:gd name="T17" fmla="*/ 884 w 884"/>
                <a:gd name="T18" fmla="*/ 996 h 9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84" h="996">
                  <a:moveTo>
                    <a:pt x="0" y="761"/>
                  </a:moveTo>
                  <a:lnTo>
                    <a:pt x="470" y="0"/>
                  </a:lnTo>
                  <a:lnTo>
                    <a:pt x="884" y="240"/>
                  </a:lnTo>
                  <a:lnTo>
                    <a:pt x="410" y="996"/>
                  </a:lnTo>
                  <a:lnTo>
                    <a:pt x="0" y="761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6" name="Freeform 76"/>
            <p:cNvSpPr>
              <a:spLocks/>
            </p:cNvSpPr>
            <p:nvPr/>
          </p:nvSpPr>
          <p:spPr bwMode="auto">
            <a:xfrm>
              <a:off x="1843" y="3395"/>
              <a:ext cx="191" cy="182"/>
            </a:xfrm>
            <a:custGeom>
              <a:avLst/>
              <a:gdLst>
                <a:gd name="T0" fmla="*/ 0 w 1723"/>
                <a:gd name="T1" fmla="*/ 0 h 1825"/>
                <a:gd name="T2" fmla="*/ 0 w 1723"/>
                <a:gd name="T3" fmla="*/ 0 h 1825"/>
                <a:gd name="T4" fmla="*/ 0 w 1723"/>
                <a:gd name="T5" fmla="*/ 0 h 1825"/>
                <a:gd name="T6" fmla="*/ 0 w 1723"/>
                <a:gd name="T7" fmla="*/ 0 h 1825"/>
                <a:gd name="T8" fmla="*/ 0 w 1723"/>
                <a:gd name="T9" fmla="*/ 0 h 1825"/>
                <a:gd name="T10" fmla="*/ 0 w 1723"/>
                <a:gd name="T11" fmla="*/ 0 h 1825"/>
                <a:gd name="T12" fmla="*/ 0 w 1723"/>
                <a:gd name="T13" fmla="*/ 0 h 1825"/>
                <a:gd name="T14" fmla="*/ 0 w 1723"/>
                <a:gd name="T15" fmla="*/ 0 h 1825"/>
                <a:gd name="T16" fmla="*/ 0 w 1723"/>
                <a:gd name="T17" fmla="*/ 0 h 1825"/>
                <a:gd name="T18" fmla="*/ 0 w 1723"/>
                <a:gd name="T19" fmla="*/ 0 h 1825"/>
                <a:gd name="T20" fmla="*/ 0 w 1723"/>
                <a:gd name="T21" fmla="*/ 0 h 1825"/>
                <a:gd name="T22" fmla="*/ 0 w 1723"/>
                <a:gd name="T23" fmla="*/ 0 h 1825"/>
                <a:gd name="T24" fmla="*/ 0 w 1723"/>
                <a:gd name="T25" fmla="*/ 0 h 1825"/>
                <a:gd name="T26" fmla="*/ 0 w 1723"/>
                <a:gd name="T27" fmla="*/ 0 h 1825"/>
                <a:gd name="T28" fmla="*/ 0 w 1723"/>
                <a:gd name="T29" fmla="*/ 0 h 1825"/>
                <a:gd name="T30" fmla="*/ 0 w 1723"/>
                <a:gd name="T31" fmla="*/ 0 h 1825"/>
                <a:gd name="T32" fmla="*/ 0 w 1723"/>
                <a:gd name="T33" fmla="*/ 0 h 1825"/>
                <a:gd name="T34" fmla="*/ 0 w 1723"/>
                <a:gd name="T35" fmla="*/ 0 h 1825"/>
                <a:gd name="T36" fmla="*/ 0 w 1723"/>
                <a:gd name="T37" fmla="*/ 0 h 1825"/>
                <a:gd name="T38" fmla="*/ 0 w 1723"/>
                <a:gd name="T39" fmla="*/ 0 h 1825"/>
                <a:gd name="T40" fmla="*/ 0 w 1723"/>
                <a:gd name="T41" fmla="*/ 0 h 182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23"/>
                <a:gd name="T64" fmla="*/ 0 h 1825"/>
                <a:gd name="T65" fmla="*/ 1723 w 1723"/>
                <a:gd name="T66" fmla="*/ 1825 h 182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23" h="1825">
                  <a:moveTo>
                    <a:pt x="1723" y="0"/>
                  </a:moveTo>
                  <a:lnTo>
                    <a:pt x="1494" y="186"/>
                  </a:lnTo>
                  <a:lnTo>
                    <a:pt x="1188" y="453"/>
                  </a:lnTo>
                  <a:lnTo>
                    <a:pt x="925" y="722"/>
                  </a:lnTo>
                  <a:lnTo>
                    <a:pt x="706" y="959"/>
                  </a:lnTo>
                  <a:lnTo>
                    <a:pt x="458" y="1307"/>
                  </a:lnTo>
                  <a:lnTo>
                    <a:pt x="272" y="1573"/>
                  </a:lnTo>
                  <a:lnTo>
                    <a:pt x="132" y="1825"/>
                  </a:lnTo>
                  <a:lnTo>
                    <a:pt x="0" y="1748"/>
                  </a:lnTo>
                  <a:lnTo>
                    <a:pt x="84" y="1588"/>
                  </a:lnTo>
                  <a:lnTo>
                    <a:pt x="203" y="1387"/>
                  </a:lnTo>
                  <a:lnTo>
                    <a:pt x="410" y="1067"/>
                  </a:lnTo>
                  <a:lnTo>
                    <a:pt x="403" y="987"/>
                  </a:lnTo>
                  <a:lnTo>
                    <a:pt x="360" y="865"/>
                  </a:lnTo>
                  <a:lnTo>
                    <a:pt x="563" y="729"/>
                  </a:lnTo>
                  <a:lnTo>
                    <a:pt x="784" y="778"/>
                  </a:lnTo>
                  <a:lnTo>
                    <a:pt x="973" y="585"/>
                  </a:lnTo>
                  <a:lnTo>
                    <a:pt x="1205" y="368"/>
                  </a:lnTo>
                  <a:lnTo>
                    <a:pt x="1423" y="197"/>
                  </a:lnTo>
                  <a:lnTo>
                    <a:pt x="1667" y="7"/>
                  </a:lnTo>
                  <a:lnTo>
                    <a:pt x="17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7" name="Freeform 77"/>
            <p:cNvSpPr>
              <a:spLocks/>
            </p:cNvSpPr>
            <p:nvPr/>
          </p:nvSpPr>
          <p:spPr bwMode="auto">
            <a:xfrm>
              <a:off x="1820" y="3476"/>
              <a:ext cx="56" cy="86"/>
            </a:xfrm>
            <a:custGeom>
              <a:avLst/>
              <a:gdLst>
                <a:gd name="T0" fmla="*/ 0 w 507"/>
                <a:gd name="T1" fmla="*/ 0 h 860"/>
                <a:gd name="T2" fmla="*/ 0 w 507"/>
                <a:gd name="T3" fmla="*/ 0 h 860"/>
                <a:gd name="T4" fmla="*/ 0 w 507"/>
                <a:gd name="T5" fmla="*/ 0 h 860"/>
                <a:gd name="T6" fmla="*/ 0 w 507"/>
                <a:gd name="T7" fmla="*/ 0 h 860"/>
                <a:gd name="T8" fmla="*/ 0 w 507"/>
                <a:gd name="T9" fmla="*/ 0 h 860"/>
                <a:gd name="T10" fmla="*/ 0 w 507"/>
                <a:gd name="T11" fmla="*/ 0 h 860"/>
                <a:gd name="T12" fmla="*/ 0 w 507"/>
                <a:gd name="T13" fmla="*/ 0 h 860"/>
                <a:gd name="T14" fmla="*/ 0 w 507"/>
                <a:gd name="T15" fmla="*/ 0 h 8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07"/>
                <a:gd name="T25" fmla="*/ 0 h 860"/>
                <a:gd name="T26" fmla="*/ 507 w 507"/>
                <a:gd name="T27" fmla="*/ 860 h 8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07" h="860">
                  <a:moveTo>
                    <a:pt x="74" y="860"/>
                  </a:moveTo>
                  <a:lnTo>
                    <a:pt x="507" y="0"/>
                  </a:lnTo>
                  <a:lnTo>
                    <a:pt x="392" y="71"/>
                  </a:lnTo>
                  <a:lnTo>
                    <a:pt x="273" y="236"/>
                  </a:lnTo>
                  <a:lnTo>
                    <a:pt x="165" y="423"/>
                  </a:lnTo>
                  <a:lnTo>
                    <a:pt x="74" y="629"/>
                  </a:lnTo>
                  <a:lnTo>
                    <a:pt x="0" y="820"/>
                  </a:lnTo>
                  <a:lnTo>
                    <a:pt x="74" y="8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8" name="Freeform 78"/>
            <p:cNvSpPr>
              <a:spLocks/>
            </p:cNvSpPr>
            <p:nvPr/>
          </p:nvSpPr>
          <p:spPr bwMode="auto">
            <a:xfrm>
              <a:off x="1809" y="3453"/>
              <a:ext cx="86" cy="101"/>
            </a:xfrm>
            <a:custGeom>
              <a:avLst/>
              <a:gdLst>
                <a:gd name="T0" fmla="*/ 0 w 780"/>
                <a:gd name="T1" fmla="*/ 0 h 1006"/>
                <a:gd name="T2" fmla="*/ 0 w 780"/>
                <a:gd name="T3" fmla="*/ 0 h 1006"/>
                <a:gd name="T4" fmla="*/ 0 w 780"/>
                <a:gd name="T5" fmla="*/ 0 h 1006"/>
                <a:gd name="T6" fmla="*/ 0 w 780"/>
                <a:gd name="T7" fmla="*/ 0 h 1006"/>
                <a:gd name="T8" fmla="*/ 0 w 780"/>
                <a:gd name="T9" fmla="*/ 0 h 1006"/>
                <a:gd name="T10" fmla="*/ 0 w 780"/>
                <a:gd name="T11" fmla="*/ 0 h 1006"/>
                <a:gd name="T12" fmla="*/ 0 w 780"/>
                <a:gd name="T13" fmla="*/ 0 h 1006"/>
                <a:gd name="T14" fmla="*/ 0 w 780"/>
                <a:gd name="T15" fmla="*/ 0 h 1006"/>
                <a:gd name="T16" fmla="*/ 0 w 780"/>
                <a:gd name="T17" fmla="*/ 0 h 1006"/>
                <a:gd name="T18" fmla="*/ 0 w 780"/>
                <a:gd name="T19" fmla="*/ 0 h 1006"/>
                <a:gd name="T20" fmla="*/ 0 w 780"/>
                <a:gd name="T21" fmla="*/ 0 h 1006"/>
                <a:gd name="T22" fmla="*/ 0 w 780"/>
                <a:gd name="T23" fmla="*/ 0 h 1006"/>
                <a:gd name="T24" fmla="*/ 0 w 780"/>
                <a:gd name="T25" fmla="*/ 0 h 1006"/>
                <a:gd name="T26" fmla="*/ 0 w 780"/>
                <a:gd name="T27" fmla="*/ 0 h 1006"/>
                <a:gd name="T28" fmla="*/ 0 w 780"/>
                <a:gd name="T29" fmla="*/ 0 h 1006"/>
                <a:gd name="T30" fmla="*/ 0 w 780"/>
                <a:gd name="T31" fmla="*/ 0 h 1006"/>
                <a:gd name="T32" fmla="*/ 0 w 780"/>
                <a:gd name="T33" fmla="*/ 0 h 1006"/>
                <a:gd name="T34" fmla="*/ 0 w 780"/>
                <a:gd name="T35" fmla="*/ 0 h 100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80"/>
                <a:gd name="T55" fmla="*/ 0 h 1006"/>
                <a:gd name="T56" fmla="*/ 780 w 780"/>
                <a:gd name="T57" fmla="*/ 1006 h 100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80" h="1006">
                  <a:moveTo>
                    <a:pt x="36" y="1006"/>
                  </a:moveTo>
                  <a:lnTo>
                    <a:pt x="63" y="795"/>
                  </a:lnTo>
                  <a:lnTo>
                    <a:pt x="162" y="492"/>
                  </a:lnTo>
                  <a:lnTo>
                    <a:pt x="250" y="313"/>
                  </a:lnTo>
                  <a:lnTo>
                    <a:pt x="346" y="207"/>
                  </a:lnTo>
                  <a:lnTo>
                    <a:pt x="455" y="135"/>
                  </a:lnTo>
                  <a:lnTo>
                    <a:pt x="598" y="67"/>
                  </a:lnTo>
                  <a:lnTo>
                    <a:pt x="780" y="3"/>
                  </a:lnTo>
                  <a:lnTo>
                    <a:pt x="745" y="0"/>
                  </a:lnTo>
                  <a:lnTo>
                    <a:pt x="537" y="53"/>
                  </a:lnTo>
                  <a:lnTo>
                    <a:pt x="336" y="147"/>
                  </a:lnTo>
                  <a:lnTo>
                    <a:pt x="231" y="246"/>
                  </a:lnTo>
                  <a:lnTo>
                    <a:pt x="150" y="377"/>
                  </a:lnTo>
                  <a:lnTo>
                    <a:pt x="90" y="506"/>
                  </a:lnTo>
                  <a:lnTo>
                    <a:pt x="31" y="719"/>
                  </a:lnTo>
                  <a:lnTo>
                    <a:pt x="0" y="884"/>
                  </a:lnTo>
                  <a:lnTo>
                    <a:pt x="0" y="997"/>
                  </a:lnTo>
                  <a:lnTo>
                    <a:pt x="36" y="10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09" name="Freeform 79"/>
            <p:cNvSpPr>
              <a:spLocks/>
            </p:cNvSpPr>
            <p:nvPr/>
          </p:nvSpPr>
          <p:spPr bwMode="auto">
            <a:xfrm>
              <a:off x="1390" y="3636"/>
              <a:ext cx="344" cy="129"/>
            </a:xfrm>
            <a:custGeom>
              <a:avLst/>
              <a:gdLst>
                <a:gd name="T0" fmla="*/ 0 w 3098"/>
                <a:gd name="T1" fmla="*/ 0 h 1285"/>
                <a:gd name="T2" fmla="*/ 0 w 3098"/>
                <a:gd name="T3" fmla="*/ 0 h 1285"/>
                <a:gd name="T4" fmla="*/ 0 w 3098"/>
                <a:gd name="T5" fmla="*/ 0 h 1285"/>
                <a:gd name="T6" fmla="*/ 0 w 3098"/>
                <a:gd name="T7" fmla="*/ 0 h 1285"/>
                <a:gd name="T8" fmla="*/ 0 w 3098"/>
                <a:gd name="T9" fmla="*/ 0 h 1285"/>
                <a:gd name="T10" fmla="*/ 0 w 3098"/>
                <a:gd name="T11" fmla="*/ 0 h 1285"/>
                <a:gd name="T12" fmla="*/ 0 w 3098"/>
                <a:gd name="T13" fmla="*/ 0 h 1285"/>
                <a:gd name="T14" fmla="*/ 0 w 3098"/>
                <a:gd name="T15" fmla="*/ 0 h 1285"/>
                <a:gd name="T16" fmla="*/ 0 w 3098"/>
                <a:gd name="T17" fmla="*/ 0 h 1285"/>
                <a:gd name="T18" fmla="*/ 0 w 3098"/>
                <a:gd name="T19" fmla="*/ 0 h 1285"/>
                <a:gd name="T20" fmla="*/ 0 w 3098"/>
                <a:gd name="T21" fmla="*/ 0 h 1285"/>
                <a:gd name="T22" fmla="*/ 0 w 3098"/>
                <a:gd name="T23" fmla="*/ 0 h 1285"/>
                <a:gd name="T24" fmla="*/ 0 w 3098"/>
                <a:gd name="T25" fmla="*/ 0 h 1285"/>
                <a:gd name="T26" fmla="*/ 0 w 3098"/>
                <a:gd name="T27" fmla="*/ 0 h 1285"/>
                <a:gd name="T28" fmla="*/ 0 w 3098"/>
                <a:gd name="T29" fmla="*/ 0 h 1285"/>
                <a:gd name="T30" fmla="*/ 0 w 3098"/>
                <a:gd name="T31" fmla="*/ 0 h 1285"/>
                <a:gd name="T32" fmla="*/ 0 w 3098"/>
                <a:gd name="T33" fmla="*/ 0 h 1285"/>
                <a:gd name="T34" fmla="*/ 0 w 3098"/>
                <a:gd name="T35" fmla="*/ 0 h 1285"/>
                <a:gd name="T36" fmla="*/ 0 w 3098"/>
                <a:gd name="T37" fmla="*/ 0 h 1285"/>
                <a:gd name="T38" fmla="*/ 0 w 3098"/>
                <a:gd name="T39" fmla="*/ 0 h 1285"/>
                <a:gd name="T40" fmla="*/ 0 w 3098"/>
                <a:gd name="T41" fmla="*/ 0 h 1285"/>
                <a:gd name="T42" fmla="*/ 0 w 3098"/>
                <a:gd name="T43" fmla="*/ 0 h 1285"/>
                <a:gd name="T44" fmla="*/ 0 w 3098"/>
                <a:gd name="T45" fmla="*/ 0 h 1285"/>
                <a:gd name="T46" fmla="*/ 0 w 3098"/>
                <a:gd name="T47" fmla="*/ 0 h 1285"/>
                <a:gd name="T48" fmla="*/ 0 w 3098"/>
                <a:gd name="T49" fmla="*/ 0 h 1285"/>
                <a:gd name="T50" fmla="*/ 0 w 3098"/>
                <a:gd name="T51" fmla="*/ 0 h 1285"/>
                <a:gd name="T52" fmla="*/ 0 w 3098"/>
                <a:gd name="T53" fmla="*/ 0 h 1285"/>
                <a:gd name="T54" fmla="*/ 0 w 3098"/>
                <a:gd name="T55" fmla="*/ 0 h 1285"/>
                <a:gd name="T56" fmla="*/ 0 w 3098"/>
                <a:gd name="T57" fmla="*/ 0 h 1285"/>
                <a:gd name="T58" fmla="*/ 0 w 3098"/>
                <a:gd name="T59" fmla="*/ 0 h 1285"/>
                <a:gd name="T60" fmla="*/ 0 w 3098"/>
                <a:gd name="T61" fmla="*/ 0 h 1285"/>
                <a:gd name="T62" fmla="*/ 0 w 3098"/>
                <a:gd name="T63" fmla="*/ 0 h 1285"/>
                <a:gd name="T64" fmla="*/ 0 w 3098"/>
                <a:gd name="T65" fmla="*/ 0 h 1285"/>
                <a:gd name="T66" fmla="*/ 0 w 3098"/>
                <a:gd name="T67" fmla="*/ 0 h 1285"/>
                <a:gd name="T68" fmla="*/ 0 w 3098"/>
                <a:gd name="T69" fmla="*/ 0 h 1285"/>
                <a:gd name="T70" fmla="*/ 0 w 3098"/>
                <a:gd name="T71" fmla="*/ 0 h 1285"/>
                <a:gd name="T72" fmla="*/ 0 w 3098"/>
                <a:gd name="T73" fmla="*/ 0 h 1285"/>
                <a:gd name="T74" fmla="*/ 0 w 3098"/>
                <a:gd name="T75" fmla="*/ 0 h 1285"/>
                <a:gd name="T76" fmla="*/ 0 w 3098"/>
                <a:gd name="T77" fmla="*/ 0 h 1285"/>
                <a:gd name="T78" fmla="*/ 0 w 3098"/>
                <a:gd name="T79" fmla="*/ 0 h 1285"/>
                <a:gd name="T80" fmla="*/ 0 w 3098"/>
                <a:gd name="T81" fmla="*/ 0 h 1285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98"/>
                <a:gd name="T124" fmla="*/ 0 h 1285"/>
                <a:gd name="T125" fmla="*/ 3098 w 3098"/>
                <a:gd name="T126" fmla="*/ 1285 h 1285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98" h="1285">
                  <a:moveTo>
                    <a:pt x="658" y="0"/>
                  </a:moveTo>
                  <a:lnTo>
                    <a:pt x="812" y="20"/>
                  </a:lnTo>
                  <a:lnTo>
                    <a:pt x="1021" y="120"/>
                  </a:lnTo>
                  <a:lnTo>
                    <a:pt x="1123" y="133"/>
                  </a:lnTo>
                  <a:lnTo>
                    <a:pt x="1190" y="129"/>
                  </a:lnTo>
                  <a:lnTo>
                    <a:pt x="1183" y="108"/>
                  </a:lnTo>
                  <a:lnTo>
                    <a:pt x="1449" y="108"/>
                  </a:lnTo>
                  <a:lnTo>
                    <a:pt x="1899" y="82"/>
                  </a:lnTo>
                  <a:lnTo>
                    <a:pt x="2281" y="52"/>
                  </a:lnTo>
                  <a:lnTo>
                    <a:pt x="2515" y="60"/>
                  </a:lnTo>
                  <a:lnTo>
                    <a:pt x="2771" y="40"/>
                  </a:lnTo>
                  <a:lnTo>
                    <a:pt x="3098" y="15"/>
                  </a:lnTo>
                  <a:lnTo>
                    <a:pt x="2409" y="1184"/>
                  </a:lnTo>
                  <a:lnTo>
                    <a:pt x="2473" y="1252"/>
                  </a:lnTo>
                  <a:lnTo>
                    <a:pt x="2227" y="1252"/>
                  </a:lnTo>
                  <a:lnTo>
                    <a:pt x="1623" y="1258"/>
                  </a:lnTo>
                  <a:lnTo>
                    <a:pt x="1110" y="1285"/>
                  </a:lnTo>
                  <a:lnTo>
                    <a:pt x="1054" y="1157"/>
                  </a:lnTo>
                  <a:lnTo>
                    <a:pt x="1002" y="938"/>
                  </a:lnTo>
                  <a:lnTo>
                    <a:pt x="924" y="725"/>
                  </a:lnTo>
                  <a:lnTo>
                    <a:pt x="896" y="838"/>
                  </a:lnTo>
                  <a:lnTo>
                    <a:pt x="896" y="923"/>
                  </a:lnTo>
                  <a:lnTo>
                    <a:pt x="725" y="962"/>
                  </a:lnTo>
                  <a:lnTo>
                    <a:pt x="703" y="1055"/>
                  </a:lnTo>
                  <a:lnTo>
                    <a:pt x="595" y="1083"/>
                  </a:lnTo>
                  <a:lnTo>
                    <a:pt x="380" y="1258"/>
                  </a:lnTo>
                  <a:lnTo>
                    <a:pt x="256" y="1252"/>
                  </a:lnTo>
                  <a:lnTo>
                    <a:pt x="155" y="1197"/>
                  </a:lnTo>
                  <a:lnTo>
                    <a:pt x="0" y="1140"/>
                  </a:lnTo>
                  <a:lnTo>
                    <a:pt x="193" y="1190"/>
                  </a:lnTo>
                  <a:lnTo>
                    <a:pt x="353" y="1190"/>
                  </a:lnTo>
                  <a:lnTo>
                    <a:pt x="436" y="1184"/>
                  </a:lnTo>
                  <a:lnTo>
                    <a:pt x="556" y="1083"/>
                  </a:lnTo>
                  <a:lnTo>
                    <a:pt x="516" y="1036"/>
                  </a:lnTo>
                  <a:lnTo>
                    <a:pt x="686" y="938"/>
                  </a:lnTo>
                  <a:lnTo>
                    <a:pt x="667" y="890"/>
                  </a:lnTo>
                  <a:lnTo>
                    <a:pt x="490" y="757"/>
                  </a:lnTo>
                  <a:lnTo>
                    <a:pt x="283" y="715"/>
                  </a:lnTo>
                  <a:lnTo>
                    <a:pt x="686" y="748"/>
                  </a:lnTo>
                  <a:lnTo>
                    <a:pt x="775" y="703"/>
                  </a:lnTo>
                  <a:lnTo>
                    <a:pt x="725" y="641"/>
                  </a:lnTo>
                  <a:lnTo>
                    <a:pt x="1013" y="715"/>
                  </a:lnTo>
                  <a:lnTo>
                    <a:pt x="1086" y="708"/>
                  </a:lnTo>
                  <a:lnTo>
                    <a:pt x="1112" y="663"/>
                  </a:lnTo>
                  <a:lnTo>
                    <a:pt x="1110" y="601"/>
                  </a:lnTo>
                  <a:lnTo>
                    <a:pt x="1077" y="537"/>
                  </a:lnTo>
                  <a:lnTo>
                    <a:pt x="1213" y="608"/>
                  </a:lnTo>
                  <a:lnTo>
                    <a:pt x="1285" y="584"/>
                  </a:lnTo>
                  <a:lnTo>
                    <a:pt x="1281" y="374"/>
                  </a:lnTo>
                  <a:lnTo>
                    <a:pt x="1246" y="184"/>
                  </a:lnTo>
                  <a:lnTo>
                    <a:pt x="1332" y="451"/>
                  </a:lnTo>
                  <a:lnTo>
                    <a:pt x="1350" y="632"/>
                  </a:lnTo>
                  <a:lnTo>
                    <a:pt x="1341" y="788"/>
                  </a:lnTo>
                  <a:lnTo>
                    <a:pt x="1319" y="938"/>
                  </a:lnTo>
                  <a:lnTo>
                    <a:pt x="1222" y="1203"/>
                  </a:lnTo>
                  <a:lnTo>
                    <a:pt x="1360" y="1036"/>
                  </a:lnTo>
                  <a:lnTo>
                    <a:pt x="1466" y="884"/>
                  </a:lnTo>
                  <a:lnTo>
                    <a:pt x="1548" y="703"/>
                  </a:lnTo>
                  <a:lnTo>
                    <a:pt x="1664" y="451"/>
                  </a:lnTo>
                  <a:lnTo>
                    <a:pt x="1763" y="171"/>
                  </a:lnTo>
                  <a:lnTo>
                    <a:pt x="1731" y="374"/>
                  </a:lnTo>
                  <a:lnTo>
                    <a:pt x="2088" y="470"/>
                  </a:lnTo>
                  <a:lnTo>
                    <a:pt x="2169" y="553"/>
                  </a:lnTo>
                  <a:lnTo>
                    <a:pt x="2331" y="584"/>
                  </a:lnTo>
                  <a:lnTo>
                    <a:pt x="2515" y="669"/>
                  </a:lnTo>
                  <a:lnTo>
                    <a:pt x="2534" y="657"/>
                  </a:lnTo>
                  <a:lnTo>
                    <a:pt x="2296" y="451"/>
                  </a:lnTo>
                  <a:lnTo>
                    <a:pt x="2012" y="208"/>
                  </a:lnTo>
                  <a:lnTo>
                    <a:pt x="2047" y="199"/>
                  </a:lnTo>
                  <a:lnTo>
                    <a:pt x="2602" y="509"/>
                  </a:lnTo>
                  <a:lnTo>
                    <a:pt x="2682" y="334"/>
                  </a:lnTo>
                  <a:lnTo>
                    <a:pt x="2835" y="315"/>
                  </a:lnTo>
                  <a:lnTo>
                    <a:pt x="2835" y="248"/>
                  </a:lnTo>
                  <a:lnTo>
                    <a:pt x="2731" y="133"/>
                  </a:lnTo>
                  <a:lnTo>
                    <a:pt x="2580" y="87"/>
                  </a:lnTo>
                  <a:lnTo>
                    <a:pt x="2296" y="87"/>
                  </a:lnTo>
                  <a:lnTo>
                    <a:pt x="1731" y="129"/>
                  </a:lnTo>
                  <a:lnTo>
                    <a:pt x="1213" y="154"/>
                  </a:lnTo>
                  <a:lnTo>
                    <a:pt x="1062" y="154"/>
                  </a:lnTo>
                  <a:lnTo>
                    <a:pt x="912" y="116"/>
                  </a:lnTo>
                  <a:lnTo>
                    <a:pt x="775" y="34"/>
                  </a:lnTo>
                  <a:lnTo>
                    <a:pt x="6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0" name="Freeform 80"/>
            <p:cNvSpPr>
              <a:spLocks/>
            </p:cNvSpPr>
            <p:nvPr/>
          </p:nvSpPr>
          <p:spPr bwMode="auto">
            <a:xfrm>
              <a:off x="1366" y="3635"/>
              <a:ext cx="66" cy="46"/>
            </a:xfrm>
            <a:custGeom>
              <a:avLst/>
              <a:gdLst>
                <a:gd name="T0" fmla="*/ 0 w 596"/>
                <a:gd name="T1" fmla="*/ 0 h 459"/>
                <a:gd name="T2" fmla="*/ 0 w 596"/>
                <a:gd name="T3" fmla="*/ 0 h 459"/>
                <a:gd name="T4" fmla="*/ 0 w 596"/>
                <a:gd name="T5" fmla="*/ 0 h 459"/>
                <a:gd name="T6" fmla="*/ 0 w 596"/>
                <a:gd name="T7" fmla="*/ 0 h 459"/>
                <a:gd name="T8" fmla="*/ 0 w 596"/>
                <a:gd name="T9" fmla="*/ 0 h 459"/>
                <a:gd name="T10" fmla="*/ 0 w 596"/>
                <a:gd name="T11" fmla="*/ 0 h 459"/>
                <a:gd name="T12" fmla="*/ 0 w 596"/>
                <a:gd name="T13" fmla="*/ 0 h 459"/>
                <a:gd name="T14" fmla="*/ 0 w 596"/>
                <a:gd name="T15" fmla="*/ 0 h 459"/>
                <a:gd name="T16" fmla="*/ 0 w 596"/>
                <a:gd name="T17" fmla="*/ 0 h 459"/>
                <a:gd name="T18" fmla="*/ 0 w 596"/>
                <a:gd name="T19" fmla="*/ 0 h 459"/>
                <a:gd name="T20" fmla="*/ 0 w 596"/>
                <a:gd name="T21" fmla="*/ 0 h 459"/>
                <a:gd name="T22" fmla="*/ 0 w 596"/>
                <a:gd name="T23" fmla="*/ 0 h 459"/>
                <a:gd name="T24" fmla="*/ 0 w 596"/>
                <a:gd name="T25" fmla="*/ 0 h 459"/>
                <a:gd name="T26" fmla="*/ 0 w 596"/>
                <a:gd name="T27" fmla="*/ 0 h 459"/>
                <a:gd name="T28" fmla="*/ 0 w 596"/>
                <a:gd name="T29" fmla="*/ 0 h 459"/>
                <a:gd name="T30" fmla="*/ 0 w 596"/>
                <a:gd name="T31" fmla="*/ 0 h 459"/>
                <a:gd name="T32" fmla="*/ 0 w 596"/>
                <a:gd name="T33" fmla="*/ 0 h 459"/>
                <a:gd name="T34" fmla="*/ 0 w 596"/>
                <a:gd name="T35" fmla="*/ 0 h 459"/>
                <a:gd name="T36" fmla="*/ 0 w 596"/>
                <a:gd name="T37" fmla="*/ 0 h 459"/>
                <a:gd name="T38" fmla="*/ 0 w 596"/>
                <a:gd name="T39" fmla="*/ 0 h 459"/>
                <a:gd name="T40" fmla="*/ 0 w 596"/>
                <a:gd name="T41" fmla="*/ 0 h 459"/>
                <a:gd name="T42" fmla="*/ 0 w 596"/>
                <a:gd name="T43" fmla="*/ 0 h 45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96"/>
                <a:gd name="T67" fmla="*/ 0 h 459"/>
                <a:gd name="T68" fmla="*/ 596 w 596"/>
                <a:gd name="T69" fmla="*/ 459 h 45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96" h="459">
                  <a:moveTo>
                    <a:pt x="0" y="374"/>
                  </a:moveTo>
                  <a:lnTo>
                    <a:pt x="42" y="279"/>
                  </a:lnTo>
                  <a:lnTo>
                    <a:pt x="48" y="226"/>
                  </a:lnTo>
                  <a:lnTo>
                    <a:pt x="117" y="147"/>
                  </a:lnTo>
                  <a:lnTo>
                    <a:pt x="291" y="38"/>
                  </a:lnTo>
                  <a:lnTo>
                    <a:pt x="398" y="33"/>
                  </a:lnTo>
                  <a:lnTo>
                    <a:pt x="569" y="0"/>
                  </a:lnTo>
                  <a:lnTo>
                    <a:pt x="596" y="38"/>
                  </a:lnTo>
                  <a:lnTo>
                    <a:pt x="499" y="134"/>
                  </a:lnTo>
                  <a:lnTo>
                    <a:pt x="371" y="162"/>
                  </a:lnTo>
                  <a:lnTo>
                    <a:pt x="315" y="420"/>
                  </a:lnTo>
                  <a:lnTo>
                    <a:pt x="337" y="459"/>
                  </a:lnTo>
                  <a:lnTo>
                    <a:pt x="291" y="428"/>
                  </a:lnTo>
                  <a:lnTo>
                    <a:pt x="337" y="151"/>
                  </a:lnTo>
                  <a:lnTo>
                    <a:pt x="469" y="117"/>
                  </a:lnTo>
                  <a:lnTo>
                    <a:pt x="540" y="45"/>
                  </a:lnTo>
                  <a:lnTo>
                    <a:pt x="472" y="38"/>
                  </a:lnTo>
                  <a:lnTo>
                    <a:pt x="378" y="58"/>
                  </a:lnTo>
                  <a:lnTo>
                    <a:pt x="297" y="58"/>
                  </a:lnTo>
                  <a:lnTo>
                    <a:pt x="133" y="193"/>
                  </a:lnTo>
                  <a:lnTo>
                    <a:pt x="42" y="328"/>
                  </a:lnTo>
                  <a:lnTo>
                    <a:pt x="0" y="3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1" name="Freeform 81"/>
            <p:cNvSpPr>
              <a:spLocks/>
            </p:cNvSpPr>
            <p:nvPr/>
          </p:nvSpPr>
          <p:spPr bwMode="auto">
            <a:xfrm>
              <a:off x="1402" y="3651"/>
              <a:ext cx="108" cy="41"/>
            </a:xfrm>
            <a:custGeom>
              <a:avLst/>
              <a:gdLst>
                <a:gd name="T0" fmla="*/ 0 w 979"/>
                <a:gd name="T1" fmla="*/ 0 h 409"/>
                <a:gd name="T2" fmla="*/ 0 w 979"/>
                <a:gd name="T3" fmla="*/ 0 h 409"/>
                <a:gd name="T4" fmla="*/ 0 w 979"/>
                <a:gd name="T5" fmla="*/ 0 h 409"/>
                <a:gd name="T6" fmla="*/ 0 w 979"/>
                <a:gd name="T7" fmla="*/ 0 h 409"/>
                <a:gd name="T8" fmla="*/ 0 w 979"/>
                <a:gd name="T9" fmla="*/ 0 h 409"/>
                <a:gd name="T10" fmla="*/ 0 w 979"/>
                <a:gd name="T11" fmla="*/ 0 h 409"/>
                <a:gd name="T12" fmla="*/ 0 w 979"/>
                <a:gd name="T13" fmla="*/ 0 h 409"/>
                <a:gd name="T14" fmla="*/ 0 w 979"/>
                <a:gd name="T15" fmla="*/ 0 h 409"/>
                <a:gd name="T16" fmla="*/ 0 w 979"/>
                <a:gd name="T17" fmla="*/ 0 h 409"/>
                <a:gd name="T18" fmla="*/ 0 w 979"/>
                <a:gd name="T19" fmla="*/ 0 h 409"/>
                <a:gd name="T20" fmla="*/ 0 w 979"/>
                <a:gd name="T21" fmla="*/ 0 h 409"/>
                <a:gd name="T22" fmla="*/ 0 w 979"/>
                <a:gd name="T23" fmla="*/ 0 h 409"/>
                <a:gd name="T24" fmla="*/ 0 w 979"/>
                <a:gd name="T25" fmla="*/ 0 h 409"/>
                <a:gd name="T26" fmla="*/ 0 w 979"/>
                <a:gd name="T27" fmla="*/ 0 h 409"/>
                <a:gd name="T28" fmla="*/ 0 w 979"/>
                <a:gd name="T29" fmla="*/ 0 h 409"/>
                <a:gd name="T30" fmla="*/ 0 w 979"/>
                <a:gd name="T31" fmla="*/ 0 h 409"/>
                <a:gd name="T32" fmla="*/ 0 w 979"/>
                <a:gd name="T33" fmla="*/ 0 h 409"/>
                <a:gd name="T34" fmla="*/ 0 w 979"/>
                <a:gd name="T35" fmla="*/ 0 h 40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979"/>
                <a:gd name="T55" fmla="*/ 0 h 409"/>
                <a:gd name="T56" fmla="*/ 979 w 979"/>
                <a:gd name="T57" fmla="*/ 409 h 40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979" h="409">
                  <a:moveTo>
                    <a:pt x="0" y="274"/>
                  </a:moveTo>
                  <a:lnTo>
                    <a:pt x="81" y="252"/>
                  </a:lnTo>
                  <a:lnTo>
                    <a:pt x="240" y="27"/>
                  </a:lnTo>
                  <a:lnTo>
                    <a:pt x="224" y="113"/>
                  </a:lnTo>
                  <a:lnTo>
                    <a:pt x="442" y="0"/>
                  </a:lnTo>
                  <a:lnTo>
                    <a:pt x="392" y="55"/>
                  </a:lnTo>
                  <a:lnTo>
                    <a:pt x="596" y="126"/>
                  </a:lnTo>
                  <a:lnTo>
                    <a:pt x="848" y="252"/>
                  </a:lnTo>
                  <a:lnTo>
                    <a:pt x="906" y="331"/>
                  </a:lnTo>
                  <a:lnTo>
                    <a:pt x="979" y="409"/>
                  </a:lnTo>
                  <a:lnTo>
                    <a:pt x="848" y="326"/>
                  </a:lnTo>
                  <a:lnTo>
                    <a:pt x="383" y="83"/>
                  </a:lnTo>
                  <a:lnTo>
                    <a:pt x="265" y="126"/>
                  </a:lnTo>
                  <a:lnTo>
                    <a:pt x="199" y="144"/>
                  </a:lnTo>
                  <a:lnTo>
                    <a:pt x="111" y="258"/>
                  </a:lnTo>
                  <a:lnTo>
                    <a:pt x="62" y="289"/>
                  </a:lnTo>
                  <a:lnTo>
                    <a:pt x="14" y="289"/>
                  </a:lnTo>
                  <a:lnTo>
                    <a:pt x="0" y="2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2" name="Freeform 82"/>
            <p:cNvSpPr>
              <a:spLocks/>
            </p:cNvSpPr>
            <p:nvPr/>
          </p:nvSpPr>
          <p:spPr bwMode="auto">
            <a:xfrm>
              <a:off x="1386" y="3753"/>
              <a:ext cx="16" cy="7"/>
            </a:xfrm>
            <a:custGeom>
              <a:avLst/>
              <a:gdLst>
                <a:gd name="T0" fmla="*/ 0 w 144"/>
                <a:gd name="T1" fmla="*/ 0 h 70"/>
                <a:gd name="T2" fmla="*/ 0 w 144"/>
                <a:gd name="T3" fmla="*/ 0 h 70"/>
                <a:gd name="T4" fmla="*/ 0 w 144"/>
                <a:gd name="T5" fmla="*/ 0 h 70"/>
                <a:gd name="T6" fmla="*/ 0 w 144"/>
                <a:gd name="T7" fmla="*/ 0 h 70"/>
                <a:gd name="T8" fmla="*/ 0 w 144"/>
                <a:gd name="T9" fmla="*/ 0 h 70"/>
                <a:gd name="T10" fmla="*/ 0 w 144"/>
                <a:gd name="T11" fmla="*/ 0 h 70"/>
                <a:gd name="T12" fmla="*/ 0 w 144"/>
                <a:gd name="T13" fmla="*/ 0 h 70"/>
                <a:gd name="T14" fmla="*/ 0 w 144"/>
                <a:gd name="T15" fmla="*/ 0 h 70"/>
                <a:gd name="T16" fmla="*/ 0 w 144"/>
                <a:gd name="T17" fmla="*/ 0 h 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4"/>
                <a:gd name="T28" fmla="*/ 0 h 70"/>
                <a:gd name="T29" fmla="*/ 144 w 144"/>
                <a:gd name="T30" fmla="*/ 70 h 7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4" h="70">
                  <a:moveTo>
                    <a:pt x="0" y="43"/>
                  </a:moveTo>
                  <a:lnTo>
                    <a:pt x="37" y="54"/>
                  </a:lnTo>
                  <a:lnTo>
                    <a:pt x="81" y="37"/>
                  </a:lnTo>
                  <a:lnTo>
                    <a:pt x="118" y="0"/>
                  </a:lnTo>
                  <a:lnTo>
                    <a:pt x="144" y="18"/>
                  </a:lnTo>
                  <a:lnTo>
                    <a:pt x="90" y="54"/>
                  </a:lnTo>
                  <a:lnTo>
                    <a:pt x="37" y="70"/>
                  </a:lnTo>
                  <a:lnTo>
                    <a:pt x="0" y="64"/>
                  </a:lnTo>
                  <a:lnTo>
                    <a:pt x="0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3" name="Line 83"/>
            <p:cNvSpPr>
              <a:spLocks noChangeShapeType="1"/>
            </p:cNvSpPr>
            <p:nvPr/>
          </p:nvSpPr>
          <p:spPr bwMode="auto">
            <a:xfrm>
              <a:off x="1138" y="3205"/>
              <a:ext cx="14" cy="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4" name="Line 84"/>
            <p:cNvSpPr>
              <a:spLocks noChangeShapeType="1"/>
            </p:cNvSpPr>
            <p:nvPr/>
          </p:nvSpPr>
          <p:spPr bwMode="auto">
            <a:xfrm>
              <a:off x="1147" y="3206"/>
              <a:ext cx="17" cy="2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  <p:sp>
          <p:nvSpPr>
            <p:cNvPr id="215" name="Line 85"/>
            <p:cNvSpPr>
              <a:spLocks noChangeShapeType="1"/>
            </p:cNvSpPr>
            <p:nvPr/>
          </p:nvSpPr>
          <p:spPr bwMode="auto">
            <a:xfrm>
              <a:off x="1154" y="3204"/>
              <a:ext cx="15" cy="2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ZA" sz="1200"/>
            </a:p>
          </p:txBody>
        </p:sp>
      </p:grpSp>
    </p:spTree>
    <p:extLst>
      <p:ext uri="{BB962C8B-B14F-4D97-AF65-F5344CB8AC3E}">
        <p14:creationId xmlns:p14="http://schemas.microsoft.com/office/powerpoint/2010/main" val="3974383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volution">
      <a:majorFont>
        <a:latin typeface="Trebuchet MS"/>
        <a:ea typeface=""/>
        <a:cs typeface=""/>
        <a:font script="Jpan" typeface="ＭＳ ゴシック"/>
      </a:majorFont>
      <a:minorFont>
        <a:latin typeface="Trebuchet MS"/>
        <a:ea typeface=""/>
        <a:cs typeface=""/>
        <a:font script="Jpan" typeface="ＭＳ 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6888</TotalTime>
  <Words>1148</Words>
  <Application>Microsoft Office PowerPoint</Application>
  <PresentationFormat>On-screen Show (16:10)</PresentationFormat>
  <Paragraphs>283</Paragraphs>
  <Slides>41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Calibri</vt:lpstr>
      <vt:lpstr>Tahoma</vt:lpstr>
      <vt:lpstr>Times New Roman</vt:lpstr>
      <vt:lpstr>Trebuchet MS</vt:lpstr>
      <vt:lpstr>Office Theme</vt:lpstr>
      <vt:lpstr>Microsoft Excel 97-2003 Worksheet</vt:lpstr>
      <vt:lpstr>Theme 10</vt:lpstr>
      <vt:lpstr>Standard Costs</vt:lpstr>
      <vt:lpstr>Standard Costs</vt:lpstr>
      <vt:lpstr>Setting Standard Costs</vt:lpstr>
      <vt:lpstr>Setting Standard Costs</vt:lpstr>
      <vt:lpstr>PowerPoint Presentation</vt:lpstr>
      <vt:lpstr>Setting Standard Costs</vt:lpstr>
      <vt:lpstr>Ideal Vs Practical Standards</vt:lpstr>
      <vt:lpstr>Setting Direct Material Standards</vt:lpstr>
      <vt:lpstr>Setting Direct labour Standards </vt:lpstr>
      <vt:lpstr>Setting Variable overhead standards</vt:lpstr>
      <vt:lpstr>Standard Cost Card – Variable Production cost</vt:lpstr>
      <vt:lpstr>Standard Vs Budget</vt:lpstr>
      <vt:lpstr>Standard Cost Variances</vt:lpstr>
      <vt:lpstr>Standard Cost Variances</vt:lpstr>
      <vt:lpstr>Variance Analysis cycle</vt:lpstr>
      <vt:lpstr>Standard Cost Variances</vt:lpstr>
      <vt:lpstr>A General Model for Variance Analysis</vt:lpstr>
      <vt:lpstr>A General Model for Variance Analysis</vt:lpstr>
      <vt:lpstr>PowerPoint Presentation</vt:lpstr>
      <vt:lpstr>Standard Costs</vt:lpstr>
      <vt:lpstr>Actual costs for moleskin pants at R.M. Williams, September 2020 </vt:lpstr>
      <vt:lpstr>Standard Cost - Materials</vt:lpstr>
      <vt:lpstr>Standard Cost - Labour</vt:lpstr>
      <vt:lpstr>Standard Cost - Labour</vt:lpstr>
      <vt:lpstr>Direct Material Quantity Variances (MQV)</vt:lpstr>
      <vt:lpstr>Direct Material Quantity Variances (MQV)</vt:lpstr>
      <vt:lpstr>Direct Material Price Variance (MPV)</vt:lpstr>
      <vt:lpstr>Direct Material Price Variance</vt:lpstr>
      <vt:lpstr>Direct Material Variance</vt:lpstr>
      <vt:lpstr>Direct Material Price Variance</vt:lpstr>
      <vt:lpstr>Direct Labour Variances </vt:lpstr>
      <vt:lpstr>Direct Labour Rate variance</vt:lpstr>
      <vt:lpstr>Direct Labour Efficiency Variance</vt:lpstr>
      <vt:lpstr>Direct Labour efficiency Variance</vt:lpstr>
      <vt:lpstr>Labour Efficiency Variance</vt:lpstr>
      <vt:lpstr>Caution about Labour efficiency Variance</vt:lpstr>
      <vt:lpstr>Responsibility for unfavourable labour efficiency variance</vt:lpstr>
      <vt:lpstr>Variance analysis and management by exception</vt:lpstr>
      <vt:lpstr>Advantages of standard costing</vt:lpstr>
      <vt:lpstr>Disadvantages of standard costing</vt:lpstr>
    </vt:vector>
  </TitlesOfParts>
  <Company>Karina Nortje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Nortje</dc:creator>
  <cp:lastModifiedBy>NWUUSER</cp:lastModifiedBy>
  <cp:revision>122</cp:revision>
  <dcterms:created xsi:type="dcterms:W3CDTF">2020-08-03T09:06:40Z</dcterms:created>
  <dcterms:modified xsi:type="dcterms:W3CDTF">2020-09-13T01:48:39Z</dcterms:modified>
</cp:coreProperties>
</file>